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0" r:id="rId3"/>
    <p:sldId id="258" r:id="rId4"/>
    <p:sldId id="266" r:id="rId5"/>
    <p:sldId id="283" r:id="rId6"/>
    <p:sldId id="268" r:id="rId7"/>
    <p:sldId id="261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63" r:id="rId16"/>
    <p:sldId id="275" r:id="rId17"/>
    <p:sldId id="276" r:id="rId18"/>
    <p:sldId id="277" r:id="rId19"/>
    <p:sldId id="264" r:id="rId20"/>
    <p:sldId id="278" r:id="rId21"/>
    <p:sldId id="279" r:id="rId22"/>
    <p:sldId id="265" r:id="rId23"/>
    <p:sldId id="281" r:id="rId24"/>
    <p:sldId id="256" r:id="rId25"/>
    <p:sldId id="282" r:id="rId26"/>
    <p:sldId id="284" r:id="rId27"/>
    <p:sldId id="257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02D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87" autoAdjust="0"/>
  </p:normalViewPr>
  <p:slideViewPr>
    <p:cSldViewPr snapToGrid="0" snapToObjects="1">
      <p:cViewPr varScale="1">
        <p:scale>
          <a:sx n="106" d="100"/>
          <a:sy n="106" d="100"/>
        </p:scale>
        <p:origin x="84" y="280"/>
      </p:cViewPr>
      <p:guideLst>
        <p:guide pos="3840"/>
        <p:guide orient="horz" pos="2183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CE-401E-8BF7-6CDD3A9DB90E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A20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CE-401E-8BF7-6CDD3A9DB9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73315439"/>
        <c:axId val="1373315023"/>
      </c:barChart>
      <c:catAx>
        <c:axId val="1373315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3315023"/>
        <c:crosses val="autoZero"/>
        <c:auto val="1"/>
        <c:lblAlgn val="ctr"/>
        <c:lblOffset val="100"/>
        <c:noMultiLvlLbl val="0"/>
      </c:catAx>
      <c:valAx>
        <c:axId val="13733150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31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EA2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0B-4307-A801-09C34361F6CB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0B-4307-A801-09C34361F6CB}"/>
              </c:ext>
            </c:extLst>
          </c:dPt>
          <c:dPt>
            <c:idx val="2"/>
            <c:bubble3D val="0"/>
            <c:spPr>
              <a:solidFill>
                <a:srgbClr val="EA202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C0B-4307-A801-09C34361F6CB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0B-4307-A801-09C34361F6CB}"/>
              </c:ext>
            </c:extLst>
          </c:dPt>
          <c:dPt>
            <c:idx val="4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C0B-4307-A801-09C34361F6CB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B-4307-A801-09C34361F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EA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289300" y="622300"/>
            <a:ext cx="5613400" cy="5613400"/>
            <a:chOff x="3289300" y="622300"/>
            <a:chExt cx="5613400" cy="5613400"/>
          </a:xfrm>
        </p:grpSpPr>
        <p:sp>
          <p:nvSpPr>
            <p:cNvPr id="5" name="椭圆 4"/>
            <p:cNvSpPr/>
            <p:nvPr/>
          </p:nvSpPr>
          <p:spPr>
            <a:xfrm>
              <a:off x="3403600" y="736600"/>
              <a:ext cx="5384800" cy="538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289300" y="622300"/>
              <a:ext cx="5613400" cy="5613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>
            <a:endCxn id="6" idx="1"/>
          </p:cNvCxnSpPr>
          <p:nvPr userDrawn="1"/>
        </p:nvCxnSpPr>
        <p:spPr>
          <a:xfrm flipH="1">
            <a:off x="4111363" y="0"/>
            <a:ext cx="1446578" cy="144436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5"/>
          </p:cNvCxnSpPr>
          <p:nvPr userDrawn="1"/>
        </p:nvCxnSpPr>
        <p:spPr>
          <a:xfrm flipH="1">
            <a:off x="6657906" y="5413637"/>
            <a:ext cx="1422731" cy="142994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EA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49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rgbClr val="EA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37170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0" y="394009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2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0" y="37170"/>
            <a:ext cx="121920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394009"/>
            <a:ext cx="12192000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9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79" r:id="rId4"/>
    <p:sldLayoutId id="214748366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195233" y="2035340"/>
            <a:ext cx="3775393" cy="0"/>
          </a:xfrm>
          <a:prstGeom prst="line">
            <a:avLst/>
          </a:prstGeom>
          <a:ln w="101600">
            <a:solidFill>
              <a:srgbClr val="EA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95233" y="2143744"/>
            <a:ext cx="37753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EA202D"/>
                </a:solidFill>
              </a:rPr>
              <a:t>请在此位置</a:t>
            </a:r>
            <a:r>
              <a:rPr lang="zh-CN" altLang="en-US" sz="4000" b="1" dirty="0" smtClean="0">
                <a:solidFill>
                  <a:srgbClr val="EA202D"/>
                </a:solidFill>
              </a:rPr>
              <a:t>添</a:t>
            </a:r>
            <a:endParaRPr lang="en-US" altLang="zh-CN" sz="4000" b="1" dirty="0" smtClean="0">
              <a:solidFill>
                <a:srgbClr val="EA202D"/>
              </a:solidFill>
            </a:endParaRPr>
          </a:p>
          <a:p>
            <a:pPr algn="ctr"/>
            <a:r>
              <a:rPr lang="zh-CN" altLang="en-US" sz="4000" b="1" dirty="0" smtClean="0">
                <a:solidFill>
                  <a:srgbClr val="EA202D"/>
                </a:solidFill>
              </a:rPr>
              <a:t>加你</a:t>
            </a:r>
            <a:r>
              <a:rPr lang="zh-CN" altLang="en-US" sz="4000" b="1" dirty="0">
                <a:solidFill>
                  <a:srgbClr val="EA202D"/>
                </a:solidFill>
              </a:rPr>
              <a:t>的论文名称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195233" y="4075808"/>
            <a:ext cx="3775393" cy="0"/>
          </a:xfrm>
          <a:prstGeom prst="line">
            <a:avLst/>
          </a:prstGeom>
          <a:ln w="101600">
            <a:solidFill>
              <a:srgbClr val="EA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95233" y="3509517"/>
            <a:ext cx="3775393" cy="0"/>
          </a:xfrm>
          <a:prstGeom prst="line">
            <a:avLst/>
          </a:prstGeom>
          <a:ln w="12700">
            <a:solidFill>
              <a:srgbClr val="EA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42214" y="3586829"/>
            <a:ext cx="28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OfficePLUS</a:t>
            </a:r>
          </a:p>
        </p:txBody>
      </p:sp>
      <p:sp>
        <p:nvSpPr>
          <p:cNvPr id="18" name="矩形 17"/>
          <p:cNvSpPr/>
          <p:nvPr/>
        </p:nvSpPr>
        <p:spPr>
          <a:xfrm>
            <a:off x="4885148" y="4195456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指导</a:t>
            </a:r>
            <a:r>
              <a:rPr lang="zh-CN" altLang="en-US" dirty="0" smtClean="0"/>
              <a:t>老师：</a:t>
            </a:r>
            <a:r>
              <a:rPr lang="en-US" altLang="zh-CN" dirty="0" smtClean="0"/>
              <a:t>John Doe</a:t>
            </a:r>
          </a:p>
          <a:p>
            <a:pPr algn="ctr"/>
            <a:r>
              <a:rPr lang="zh-CN" altLang="en-US" dirty="0" smtClean="0"/>
              <a:t>报告人：</a:t>
            </a:r>
            <a:r>
              <a:rPr lang="en-US" altLang="zh-CN" dirty="0" smtClean="0"/>
              <a:t>Jane Doe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195233" y="5016584"/>
            <a:ext cx="325967" cy="0"/>
          </a:xfrm>
          <a:prstGeom prst="line">
            <a:avLst/>
          </a:prstGeom>
          <a:ln w="12700">
            <a:solidFill>
              <a:srgbClr val="EA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644659" y="5016584"/>
            <a:ext cx="325967" cy="0"/>
          </a:xfrm>
          <a:prstGeom prst="line">
            <a:avLst/>
          </a:prstGeom>
          <a:ln w="12700">
            <a:solidFill>
              <a:srgbClr val="EA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365066" y="6286583"/>
            <a:ext cx="3471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431799" y="546183"/>
            <a:ext cx="282786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6003" y="132245"/>
            <a:ext cx="304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学校</a:t>
            </a:r>
            <a:r>
              <a:rPr lang="zh-CN" altLang="en-US" dirty="0" smtClean="0">
                <a:solidFill>
                  <a:schemeClr val="bg1"/>
                </a:solidFill>
              </a:rPr>
              <a:t>名称 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OfficePLUS</a:t>
            </a:r>
            <a:r>
              <a:rPr lang="zh-CN" altLang="en-US" dirty="0">
                <a:solidFill>
                  <a:schemeClr val="bg1"/>
                </a:solidFill>
              </a:rPr>
              <a:t>大学</a:t>
            </a: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论文结构</a:t>
            </a:r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3633" t="36238" r="23633" b="36857"/>
          <a:stretch/>
        </p:blipFill>
        <p:spPr>
          <a:xfrm>
            <a:off x="0" y="593723"/>
            <a:ext cx="12192000" cy="34988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33" t="23482" r="23633" b="28597"/>
          <a:stretch/>
        </p:blipFill>
        <p:spPr>
          <a:xfrm>
            <a:off x="8100544" y="3013694"/>
            <a:ext cx="3126256" cy="15979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33" t="23482" r="23633" b="28597"/>
          <a:stretch/>
        </p:blipFill>
        <p:spPr>
          <a:xfrm>
            <a:off x="8100544" y="4710763"/>
            <a:ext cx="3126256" cy="15979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直接连接符 8"/>
          <p:cNvCxnSpPr/>
          <p:nvPr/>
        </p:nvCxnSpPr>
        <p:spPr>
          <a:xfrm>
            <a:off x="326003" y="4280390"/>
            <a:ext cx="73701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6003" y="4648690"/>
            <a:ext cx="73701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0829" y="4293491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12" name="椭圆 11"/>
          <p:cNvSpPr/>
          <p:nvPr/>
        </p:nvSpPr>
        <p:spPr>
          <a:xfrm>
            <a:off x="326003" y="4377000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432" y="4726818"/>
            <a:ext cx="7202768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。标题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26003" y="6308725"/>
            <a:ext cx="73701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4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8365066" y="6286583"/>
            <a:ext cx="3471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31799" y="546183"/>
            <a:ext cx="282786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6003" y="132245"/>
            <a:ext cx="304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学校</a:t>
            </a:r>
            <a:r>
              <a:rPr lang="zh-CN" altLang="en-US" dirty="0" smtClean="0">
                <a:solidFill>
                  <a:schemeClr val="bg1"/>
                </a:solidFill>
              </a:rPr>
              <a:t>名称 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OfficePLUS</a:t>
            </a:r>
            <a:r>
              <a:rPr lang="zh-CN" altLang="en-US" dirty="0">
                <a:solidFill>
                  <a:schemeClr val="bg1"/>
                </a:solidFill>
              </a:rPr>
              <a:t>大学</a:t>
            </a:r>
          </a:p>
        </p:txBody>
      </p:sp>
      <p:sp>
        <p:nvSpPr>
          <p:cNvPr id="10" name="矩形 9"/>
          <p:cNvSpPr/>
          <p:nvPr/>
        </p:nvSpPr>
        <p:spPr>
          <a:xfrm>
            <a:off x="4838294" y="2767280"/>
            <a:ext cx="24892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EA202D"/>
                </a:solidFill>
              </a:rPr>
              <a:t>Part Three</a:t>
            </a:r>
          </a:p>
          <a:p>
            <a:pPr algn="ctr"/>
            <a:r>
              <a:rPr lang="zh-CN" altLang="en-US" sz="4000" b="1" dirty="0">
                <a:solidFill>
                  <a:srgbClr val="EA202D"/>
                </a:solidFill>
              </a:rPr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388197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研究方法</a:t>
            </a:r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26003" y="713451"/>
            <a:ext cx="11440395" cy="1247056"/>
            <a:chOff x="326003" y="600995"/>
            <a:chExt cx="11440395" cy="12470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/>
            <a:srcRect t="36623" b="43999"/>
            <a:stretch/>
          </p:blipFill>
          <p:spPr>
            <a:xfrm>
              <a:off x="326004" y="600995"/>
              <a:ext cx="11440394" cy="124705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26003" y="600995"/>
              <a:ext cx="11440394" cy="1247056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6003" y="2072963"/>
            <a:ext cx="11440395" cy="1247056"/>
            <a:chOff x="326003" y="1960507"/>
            <a:chExt cx="11440395" cy="124705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/>
            <a:srcRect l="23633" t="36238" r="23633" b="53641"/>
            <a:stretch/>
          </p:blipFill>
          <p:spPr>
            <a:xfrm>
              <a:off x="326003" y="1960507"/>
              <a:ext cx="11440395" cy="1235077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26003" y="1960507"/>
              <a:ext cx="11440394" cy="1247056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6003" y="3456651"/>
            <a:ext cx="11440395" cy="1247056"/>
            <a:chOff x="326003" y="600995"/>
            <a:chExt cx="11440395" cy="124705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/>
            <a:srcRect t="36623" b="43999"/>
            <a:stretch/>
          </p:blipFill>
          <p:spPr>
            <a:xfrm>
              <a:off x="326004" y="600995"/>
              <a:ext cx="11440394" cy="124705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26003" y="600995"/>
              <a:ext cx="11440394" cy="1247056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6003" y="4816163"/>
            <a:ext cx="11440395" cy="1247056"/>
            <a:chOff x="326003" y="1960507"/>
            <a:chExt cx="11440395" cy="124705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/>
            <a:srcRect l="23633" t="36238" r="23633" b="53641"/>
            <a:stretch/>
          </p:blipFill>
          <p:spPr>
            <a:xfrm>
              <a:off x="326003" y="1960507"/>
              <a:ext cx="11440395" cy="1235077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26003" y="1960507"/>
              <a:ext cx="11440394" cy="1247056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4447" y="186345"/>
            <a:ext cx="21210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0" dirty="0" smtClean="0">
                <a:solidFill>
                  <a:schemeClr val="bg1"/>
                </a:solidFill>
              </a:rPr>
              <a:t>01</a:t>
            </a:r>
            <a:endParaRPr lang="zh-CN" altLang="en-US" sz="140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4447" y="1544006"/>
            <a:ext cx="21210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0" dirty="0" smtClean="0">
                <a:solidFill>
                  <a:schemeClr val="bg1"/>
                </a:solidFill>
              </a:rPr>
              <a:t>02</a:t>
            </a:r>
            <a:endParaRPr lang="zh-CN" altLang="en-US" sz="140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4447" y="2937544"/>
            <a:ext cx="21210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0" dirty="0" smtClean="0">
                <a:solidFill>
                  <a:schemeClr val="bg1"/>
                </a:solidFill>
              </a:rPr>
              <a:t>03</a:t>
            </a:r>
            <a:endParaRPr lang="zh-CN" altLang="en-US" sz="140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4447" y="4291066"/>
            <a:ext cx="21210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0" dirty="0" smtClean="0">
                <a:solidFill>
                  <a:schemeClr val="bg1"/>
                </a:solidFill>
              </a:rPr>
              <a:t>04</a:t>
            </a:r>
            <a:endParaRPr lang="zh-CN" altLang="en-US" sz="140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550695" y="1126156"/>
            <a:ext cx="0" cy="481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50695" y="2456281"/>
            <a:ext cx="0" cy="481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50695" y="3869992"/>
            <a:ext cx="0" cy="481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550695" y="5229560"/>
            <a:ext cx="0" cy="481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266017" y="1050747"/>
            <a:ext cx="822325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66017" y="2399827"/>
            <a:ext cx="822325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66017" y="3799489"/>
            <a:ext cx="822325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66017" y="5147469"/>
            <a:ext cx="822325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0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研究方法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85193" y="3530406"/>
            <a:ext cx="3190940" cy="1119814"/>
            <a:chOff x="585193" y="1153486"/>
            <a:chExt cx="3190940" cy="1119814"/>
          </a:xfrm>
        </p:grpSpPr>
        <p:sp>
          <p:nvSpPr>
            <p:cNvPr id="6" name="矩形 5"/>
            <p:cNvSpPr/>
            <p:nvPr/>
          </p:nvSpPr>
          <p:spPr>
            <a:xfrm>
              <a:off x="585193" y="1519766"/>
              <a:ext cx="3190940" cy="753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99067" y="1153486"/>
              <a:ext cx="2363192" cy="753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00530" y="3530406"/>
            <a:ext cx="3190940" cy="1119814"/>
            <a:chOff x="585193" y="1153486"/>
            <a:chExt cx="3190940" cy="1119814"/>
          </a:xfrm>
        </p:grpSpPr>
        <p:sp>
          <p:nvSpPr>
            <p:cNvPr id="11" name="矩形 10"/>
            <p:cNvSpPr/>
            <p:nvPr/>
          </p:nvSpPr>
          <p:spPr>
            <a:xfrm>
              <a:off x="585193" y="1519766"/>
              <a:ext cx="3190940" cy="753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99067" y="1153486"/>
              <a:ext cx="2363192" cy="753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71397" y="3530406"/>
            <a:ext cx="3190940" cy="1119814"/>
            <a:chOff x="585193" y="1153486"/>
            <a:chExt cx="3190940" cy="1119814"/>
          </a:xfrm>
        </p:grpSpPr>
        <p:sp>
          <p:nvSpPr>
            <p:cNvPr id="14" name="矩形 13"/>
            <p:cNvSpPr/>
            <p:nvPr/>
          </p:nvSpPr>
          <p:spPr>
            <a:xfrm>
              <a:off x="585193" y="1519766"/>
              <a:ext cx="3190940" cy="753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99067" y="1153486"/>
              <a:ext cx="2363192" cy="753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1035434" y="406697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A202D"/>
                </a:solidFill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4965067" y="406697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A202D"/>
                </a:solidFill>
              </a:rPr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8948612" y="406697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A202D"/>
                </a:solidFill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585193" y="4732103"/>
            <a:ext cx="319094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87852" y="4732103"/>
            <a:ext cx="319094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71397" y="4732103"/>
            <a:ext cx="319094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56480" y="531758"/>
            <a:ext cx="187904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  <a:endParaRPr lang="zh-CN" altLang="en-US" sz="13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5818" y="1253693"/>
            <a:ext cx="34403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TITLE HERE</a:t>
            </a:r>
          </a:p>
        </p:txBody>
      </p:sp>
      <p:sp>
        <p:nvSpPr>
          <p:cNvPr id="27" name="矩形 26"/>
          <p:cNvSpPr/>
          <p:nvPr/>
        </p:nvSpPr>
        <p:spPr>
          <a:xfrm>
            <a:off x="2108200" y="2341049"/>
            <a:ext cx="795024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03803" y="6308725"/>
            <a:ext cx="32723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87852" y="6308725"/>
            <a:ext cx="32723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22279" y="6308725"/>
            <a:ext cx="32723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7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研究方法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sp>
        <p:nvSpPr>
          <p:cNvPr id="8" name="L 形 7"/>
          <p:cNvSpPr/>
          <p:nvPr/>
        </p:nvSpPr>
        <p:spPr>
          <a:xfrm rot="5400000">
            <a:off x="1677780" y="4339913"/>
            <a:ext cx="1271609" cy="2246036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等腰三角形 9"/>
          <p:cNvSpPr/>
          <p:nvPr/>
        </p:nvSpPr>
        <p:spPr>
          <a:xfrm>
            <a:off x="3058513" y="4249189"/>
            <a:ext cx="382591" cy="360429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 形 10"/>
          <p:cNvSpPr/>
          <p:nvPr/>
        </p:nvSpPr>
        <p:spPr>
          <a:xfrm rot="5400000">
            <a:off x="4160123" y="3761237"/>
            <a:ext cx="1271609" cy="2246036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等腰三角形 12"/>
          <p:cNvSpPr/>
          <p:nvPr/>
        </p:nvSpPr>
        <p:spPr>
          <a:xfrm>
            <a:off x="5540856" y="3670513"/>
            <a:ext cx="382591" cy="360429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L 形 13"/>
          <p:cNvSpPr/>
          <p:nvPr/>
        </p:nvSpPr>
        <p:spPr>
          <a:xfrm rot="5400000">
            <a:off x="6642467" y="3182560"/>
            <a:ext cx="1271609" cy="2246036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等腰三角形 15"/>
          <p:cNvSpPr/>
          <p:nvPr/>
        </p:nvSpPr>
        <p:spPr>
          <a:xfrm>
            <a:off x="8023199" y="3091836"/>
            <a:ext cx="382591" cy="360429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L 形 16"/>
          <p:cNvSpPr/>
          <p:nvPr/>
        </p:nvSpPr>
        <p:spPr>
          <a:xfrm rot="5400000">
            <a:off x="9124810" y="2603885"/>
            <a:ext cx="1271609" cy="2246036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矩形 19"/>
          <p:cNvSpPr/>
          <p:nvPr/>
        </p:nvSpPr>
        <p:spPr>
          <a:xfrm>
            <a:off x="1405277" y="511925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1438153" y="5421856"/>
            <a:ext cx="1925285" cy="91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5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05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05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87621" y="454761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3920497" y="4850209"/>
            <a:ext cx="1925285" cy="91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5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05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05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02840" y="399337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6435716" y="4295975"/>
            <a:ext cx="1925285" cy="91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5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05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05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44896" y="33654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点击此处添加标题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8877772" y="3668079"/>
            <a:ext cx="1925285" cy="91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5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05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05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90566" y="998610"/>
            <a:ext cx="9693067" cy="1152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1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 smtClean="0">
                <a:latin typeface="微软雅黑" charset="0"/>
                <a:ea typeface="微软雅黑" charset="0"/>
              </a:rPr>
              <a:t>倍字间距。</a:t>
            </a:r>
            <a:endParaRPr lang="en-US" altLang="zh-CN" sz="1100" dirty="0" smtClean="0">
              <a:latin typeface="微软雅黑" charset="0"/>
              <a:ea typeface="微软雅黑" charset="0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100" dirty="0" smtClean="0">
                <a:latin typeface="微软雅黑" charset="0"/>
                <a:ea typeface="微软雅黑" charset="0"/>
              </a:rPr>
              <a:t>标题</a:t>
            </a:r>
            <a:r>
              <a:rPr lang="zh-CN" altLang="en-US" sz="1100" dirty="0"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100" dirty="0" smtClean="0">
              <a:latin typeface="微软雅黑" charset="0"/>
              <a:ea typeface="微软雅黑" charset="0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100" dirty="0" smtClean="0">
                <a:latin typeface="微软雅黑" charset="0"/>
                <a:ea typeface="微软雅黑" charset="0"/>
              </a:rPr>
              <a:t>标题</a:t>
            </a:r>
            <a:r>
              <a:rPr lang="zh-CN" altLang="en-US" sz="1100" dirty="0"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1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2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8365066" y="6286583"/>
            <a:ext cx="3471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31799" y="546183"/>
            <a:ext cx="282786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6003" y="132245"/>
            <a:ext cx="304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学校</a:t>
            </a:r>
            <a:r>
              <a:rPr lang="zh-CN" altLang="en-US" dirty="0" smtClean="0">
                <a:solidFill>
                  <a:schemeClr val="bg1"/>
                </a:solidFill>
              </a:rPr>
              <a:t>名称 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OfficePLUS</a:t>
            </a:r>
            <a:r>
              <a:rPr lang="zh-CN" altLang="en-US" dirty="0">
                <a:solidFill>
                  <a:schemeClr val="bg1"/>
                </a:solidFill>
              </a:rPr>
              <a:t>大学</a:t>
            </a:r>
          </a:p>
        </p:txBody>
      </p:sp>
      <p:sp>
        <p:nvSpPr>
          <p:cNvPr id="10" name="矩形 9"/>
          <p:cNvSpPr/>
          <p:nvPr/>
        </p:nvSpPr>
        <p:spPr>
          <a:xfrm>
            <a:off x="4961565" y="2767280"/>
            <a:ext cx="22427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EA202D"/>
                </a:solidFill>
              </a:rPr>
              <a:t>Part Four</a:t>
            </a:r>
          </a:p>
          <a:p>
            <a:pPr algn="ctr"/>
            <a:r>
              <a:rPr lang="zh-CN" altLang="en-US" sz="4000" b="1" dirty="0">
                <a:solidFill>
                  <a:srgbClr val="EA202D"/>
                </a:solidFill>
              </a:rPr>
              <a:t>分析讨论</a:t>
            </a:r>
          </a:p>
        </p:txBody>
      </p:sp>
    </p:spTree>
    <p:extLst>
      <p:ext uri="{BB962C8B-B14F-4D97-AF65-F5344CB8AC3E}">
        <p14:creationId xmlns:p14="http://schemas.microsoft.com/office/powerpoint/2010/main" val="207197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分析讨论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005548194"/>
              </p:ext>
            </p:extLst>
          </p:nvPr>
        </p:nvGraphicFramePr>
        <p:xfrm>
          <a:off x="326004" y="675689"/>
          <a:ext cx="7378664" cy="5633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946900" y="3429427"/>
            <a:ext cx="4921250" cy="1212134"/>
            <a:chOff x="6946900" y="927332"/>
            <a:chExt cx="4921250" cy="121213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946900" y="9273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46900" y="12956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151726" y="940433"/>
              <a:ext cx="1826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/>
                <a:t>点击此处添加标题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6946900" y="1023942"/>
              <a:ext cx="204826" cy="204826"/>
            </a:xfrm>
            <a:prstGeom prst="ellipse">
              <a:avLst/>
            </a:prstGeom>
            <a:solidFill>
              <a:srgbClr val="EA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70750" y="1326936"/>
              <a:ext cx="459740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EA202D"/>
                  </a:solidFill>
                  <a:latin typeface="微软雅黑" charset="0"/>
                  <a:ea typeface="微软雅黑" charset="0"/>
                </a:rPr>
                <a:t>点击此处添加标题</a:t>
              </a:r>
              <a:endParaRPr lang="en-US" altLang="zh-CN" sz="1200" b="1" dirty="0">
                <a:solidFill>
                  <a:srgbClr val="EA202D"/>
                </a:solidFill>
                <a:latin typeface="微软雅黑" charset="0"/>
                <a:ea typeface="微软雅黑" charset="0"/>
              </a:endParaRPr>
            </a:p>
            <a:p>
              <a:pPr lvl="0"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。</a:t>
              </a:r>
              <a:endPara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46900" y="4783706"/>
            <a:ext cx="4921250" cy="1212134"/>
            <a:chOff x="6946900" y="927332"/>
            <a:chExt cx="4921250" cy="121213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946900" y="9273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946900" y="12956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7151726" y="940433"/>
              <a:ext cx="1826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/>
                <a:t>点击此处添加标题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6946900" y="1023942"/>
              <a:ext cx="204826" cy="204826"/>
            </a:xfrm>
            <a:prstGeom prst="ellipse">
              <a:avLst/>
            </a:prstGeom>
            <a:solidFill>
              <a:srgbClr val="EA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270750" y="1326936"/>
              <a:ext cx="459740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EA202D"/>
                  </a:solidFill>
                  <a:latin typeface="微软雅黑" charset="0"/>
                  <a:ea typeface="微软雅黑" charset="0"/>
                </a:rPr>
                <a:t>点击此处添加标题</a:t>
              </a:r>
              <a:endParaRPr lang="en-US" altLang="zh-CN" sz="1200" b="1" dirty="0">
                <a:solidFill>
                  <a:srgbClr val="EA202D"/>
                </a:solidFill>
                <a:latin typeface="微软雅黑" charset="0"/>
                <a:ea typeface="微软雅黑" charset="0"/>
              </a:endParaRPr>
            </a:p>
            <a:p>
              <a:pPr lvl="0"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。</a:t>
              </a:r>
              <a:endPara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843950" y="2031773"/>
            <a:ext cx="3112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EA202D"/>
                </a:solidFill>
              </a:rPr>
              <a:t>2016</a:t>
            </a:r>
            <a:endParaRPr lang="zh-CN" altLang="en-US" sz="9600" b="1" dirty="0">
              <a:solidFill>
                <a:srgbClr val="EA2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9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/>
              <a:t>分析讨论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648949875"/>
              </p:ext>
            </p:extLst>
          </p:nvPr>
        </p:nvGraphicFramePr>
        <p:xfrm>
          <a:off x="1619750" y="106137"/>
          <a:ext cx="8952500" cy="501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69878" y="4678436"/>
            <a:ext cx="38141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9878" y="5046736"/>
            <a:ext cx="38141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4704" y="469153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12" name="椭圆 11"/>
          <p:cNvSpPr/>
          <p:nvPr/>
        </p:nvSpPr>
        <p:spPr>
          <a:xfrm>
            <a:off x="169878" y="4775046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7308" y="5199863"/>
            <a:ext cx="364676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26003" y="6308725"/>
            <a:ext cx="113749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188901" y="4678436"/>
            <a:ext cx="38141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88901" y="5046736"/>
            <a:ext cx="38141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93727" y="469153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29" name="椭圆 28"/>
          <p:cNvSpPr/>
          <p:nvPr/>
        </p:nvSpPr>
        <p:spPr>
          <a:xfrm>
            <a:off x="4188901" y="4775046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56331" y="5199863"/>
            <a:ext cx="364676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194127" y="4678436"/>
            <a:ext cx="38141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194127" y="5046736"/>
            <a:ext cx="38141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398953" y="469153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34" name="椭圆 33"/>
          <p:cNvSpPr/>
          <p:nvPr/>
        </p:nvSpPr>
        <p:spPr>
          <a:xfrm>
            <a:off x="8194127" y="4775046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361557" y="5199863"/>
            <a:ext cx="364676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6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/>
              <a:t>分析讨论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83875"/>
              </p:ext>
            </p:extLst>
          </p:nvPr>
        </p:nvGraphicFramePr>
        <p:xfrm>
          <a:off x="326003" y="733323"/>
          <a:ext cx="11440395" cy="345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079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2288079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2288079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2288079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2288079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23499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202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202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26003" y="4581826"/>
            <a:ext cx="114403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6003" y="4950126"/>
            <a:ext cx="114403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0829" y="459492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10" name="椭圆 9"/>
          <p:cNvSpPr/>
          <p:nvPr/>
        </p:nvSpPr>
        <p:spPr>
          <a:xfrm>
            <a:off x="326003" y="4678436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3432" y="5103253"/>
            <a:ext cx="1127296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。标题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26003" y="6308725"/>
            <a:ext cx="113749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33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8365066" y="6286583"/>
            <a:ext cx="3471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31799" y="546183"/>
            <a:ext cx="282786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6003" y="132245"/>
            <a:ext cx="304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学校</a:t>
            </a:r>
            <a:r>
              <a:rPr lang="zh-CN" altLang="en-US" dirty="0" smtClean="0">
                <a:solidFill>
                  <a:schemeClr val="bg1"/>
                </a:solidFill>
              </a:rPr>
              <a:t>名称 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OfficePLUS</a:t>
            </a:r>
            <a:r>
              <a:rPr lang="zh-CN" altLang="en-US" dirty="0">
                <a:solidFill>
                  <a:schemeClr val="bg1"/>
                </a:solidFill>
              </a:rPr>
              <a:t>大学</a:t>
            </a:r>
          </a:p>
        </p:txBody>
      </p:sp>
      <p:sp>
        <p:nvSpPr>
          <p:cNvPr id="10" name="矩形 9"/>
          <p:cNvSpPr/>
          <p:nvPr/>
        </p:nvSpPr>
        <p:spPr>
          <a:xfrm>
            <a:off x="4964674" y="2767280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EA202D"/>
                </a:solidFill>
              </a:rPr>
              <a:t>Part Five</a:t>
            </a:r>
          </a:p>
          <a:p>
            <a:pPr algn="ctr"/>
            <a:r>
              <a:rPr lang="zh-CN" altLang="en-US" sz="4000" b="1" dirty="0">
                <a:solidFill>
                  <a:srgbClr val="EA202D"/>
                </a:solidFill>
              </a:rPr>
              <a:t>主要结论</a:t>
            </a:r>
          </a:p>
        </p:txBody>
      </p:sp>
    </p:spTree>
    <p:extLst>
      <p:ext uri="{BB962C8B-B14F-4D97-AF65-F5344CB8AC3E}">
        <p14:creationId xmlns:p14="http://schemas.microsoft.com/office/powerpoint/2010/main" val="12175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450" y="677903"/>
            <a:ext cx="355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目录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/ CONTENTS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92133" y="1347330"/>
            <a:ext cx="344790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92133" y="1840911"/>
            <a:ext cx="987068" cy="987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EA202D"/>
                </a:solidFill>
              </a:rPr>
              <a:t>PART </a:t>
            </a:r>
            <a:r>
              <a:rPr lang="en-US" altLang="zh-CN" b="1" dirty="0" smtClean="0">
                <a:solidFill>
                  <a:srgbClr val="EA202D"/>
                </a:solidFill>
              </a:rPr>
              <a:t>ONE</a:t>
            </a:r>
            <a:endParaRPr lang="zh-CN" altLang="en-US" b="1" dirty="0">
              <a:solidFill>
                <a:srgbClr val="EA202D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2133" y="2950682"/>
            <a:ext cx="344790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65322" y="24586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选题背景和意义</a:t>
            </a:r>
          </a:p>
        </p:txBody>
      </p:sp>
      <p:sp>
        <p:nvSpPr>
          <p:cNvPr id="8" name="矩形 7"/>
          <p:cNvSpPr/>
          <p:nvPr/>
        </p:nvSpPr>
        <p:spPr>
          <a:xfrm>
            <a:off x="509811" y="3048996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04   /   </a:t>
            </a:r>
            <a:r>
              <a:rPr lang="zh-CN" altLang="en-US" dirty="0" smtClean="0">
                <a:solidFill>
                  <a:schemeClr val="bg1"/>
                </a:solidFill>
              </a:rPr>
              <a:t>输入相关文字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9811" y="3429000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05   /   </a:t>
            </a:r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zh-CN" altLang="en-US" dirty="0">
                <a:solidFill>
                  <a:schemeClr val="bg1"/>
                </a:solidFill>
              </a:rPr>
              <a:t>相关</a:t>
            </a:r>
            <a:r>
              <a:rPr lang="zh-CN" altLang="en-US" dirty="0" smtClean="0">
                <a:solidFill>
                  <a:schemeClr val="bg1"/>
                </a:solidFill>
              </a:rPr>
              <a:t>文字 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49569" y="1840911"/>
            <a:ext cx="987068" cy="987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EA202D"/>
                </a:solidFill>
              </a:rPr>
              <a:t>PART TWO</a:t>
            </a:r>
            <a:endParaRPr lang="zh-CN" altLang="en-US" sz="1600" b="1" dirty="0">
              <a:solidFill>
                <a:srgbClr val="EA202D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449569" y="2950682"/>
            <a:ext cx="344790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22758" y="24586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论文结构</a:t>
            </a:r>
          </a:p>
        </p:txBody>
      </p:sp>
      <p:sp>
        <p:nvSpPr>
          <p:cNvPr id="17" name="椭圆 16"/>
          <p:cNvSpPr/>
          <p:nvPr/>
        </p:nvSpPr>
        <p:spPr>
          <a:xfrm>
            <a:off x="8325172" y="1840911"/>
            <a:ext cx="987068" cy="987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EA202D"/>
                </a:solidFill>
              </a:rPr>
              <a:t>PART </a:t>
            </a:r>
            <a:r>
              <a:rPr lang="en-US" altLang="zh-CN" sz="1200" b="1" dirty="0" smtClean="0">
                <a:solidFill>
                  <a:srgbClr val="EA202D"/>
                </a:solidFill>
              </a:rPr>
              <a:t>THREE</a:t>
            </a:r>
            <a:endParaRPr lang="zh-CN" altLang="en-US" sz="1200" b="1" dirty="0">
              <a:solidFill>
                <a:srgbClr val="EA202D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325172" y="2950682"/>
            <a:ext cx="344790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98361" y="24586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研究方法</a:t>
            </a:r>
          </a:p>
        </p:txBody>
      </p:sp>
      <p:sp>
        <p:nvSpPr>
          <p:cNvPr id="22" name="椭圆 21"/>
          <p:cNvSpPr/>
          <p:nvPr/>
        </p:nvSpPr>
        <p:spPr>
          <a:xfrm>
            <a:off x="592133" y="4051216"/>
            <a:ext cx="987068" cy="987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EA202D"/>
                </a:solidFill>
              </a:rPr>
              <a:t>PART </a:t>
            </a:r>
            <a:r>
              <a:rPr lang="en-US" altLang="zh-CN" sz="1400" b="1" dirty="0" smtClean="0">
                <a:solidFill>
                  <a:srgbClr val="EA202D"/>
                </a:solidFill>
              </a:rPr>
              <a:t>FOUR</a:t>
            </a:r>
            <a:endParaRPr lang="zh-CN" altLang="en-US" sz="1400" b="1" dirty="0">
              <a:solidFill>
                <a:srgbClr val="EA202D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92133" y="5160987"/>
            <a:ext cx="344790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665322" y="46689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分析讨论</a:t>
            </a:r>
          </a:p>
        </p:txBody>
      </p:sp>
      <p:sp>
        <p:nvSpPr>
          <p:cNvPr id="27" name="椭圆 26"/>
          <p:cNvSpPr/>
          <p:nvPr/>
        </p:nvSpPr>
        <p:spPr>
          <a:xfrm>
            <a:off x="4449569" y="4051216"/>
            <a:ext cx="987068" cy="987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EA202D"/>
                </a:solidFill>
              </a:rPr>
              <a:t>PART </a:t>
            </a:r>
            <a:r>
              <a:rPr lang="en-US" altLang="zh-CN" b="1" dirty="0" smtClean="0">
                <a:solidFill>
                  <a:srgbClr val="EA202D"/>
                </a:solidFill>
              </a:rPr>
              <a:t>FIVE</a:t>
            </a:r>
            <a:endParaRPr lang="zh-CN" altLang="en-US" b="1" dirty="0">
              <a:solidFill>
                <a:srgbClr val="EA202D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449569" y="5160987"/>
            <a:ext cx="344790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522758" y="46689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主要结论</a:t>
            </a:r>
          </a:p>
        </p:txBody>
      </p:sp>
      <p:sp>
        <p:nvSpPr>
          <p:cNvPr id="32" name="椭圆 31"/>
          <p:cNvSpPr/>
          <p:nvPr/>
        </p:nvSpPr>
        <p:spPr>
          <a:xfrm>
            <a:off x="8325172" y="4051216"/>
            <a:ext cx="987068" cy="987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EA202D"/>
                </a:solidFill>
              </a:rPr>
              <a:t>PART </a:t>
            </a:r>
            <a:r>
              <a:rPr lang="en-US" altLang="zh-CN" b="1" dirty="0" smtClean="0">
                <a:solidFill>
                  <a:srgbClr val="EA202D"/>
                </a:solidFill>
              </a:rPr>
              <a:t>SIX</a:t>
            </a:r>
            <a:endParaRPr lang="zh-CN" altLang="en-US" b="1" dirty="0">
              <a:solidFill>
                <a:srgbClr val="EA202D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325172" y="5160987"/>
            <a:ext cx="344790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398361" y="46689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37" name="矩形 36"/>
          <p:cNvSpPr/>
          <p:nvPr/>
        </p:nvSpPr>
        <p:spPr>
          <a:xfrm>
            <a:off x="4449569" y="3048996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08   /   </a:t>
            </a:r>
            <a:r>
              <a:rPr lang="zh-CN" altLang="en-US" dirty="0" smtClean="0">
                <a:solidFill>
                  <a:schemeClr val="bg1"/>
                </a:solidFill>
              </a:rPr>
              <a:t>输入相关文字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9569" y="3429000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09   /   </a:t>
            </a:r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zh-CN" altLang="en-US" dirty="0">
                <a:solidFill>
                  <a:schemeClr val="bg1"/>
                </a:solidFill>
              </a:rPr>
              <a:t>相关</a:t>
            </a:r>
            <a:r>
              <a:rPr lang="zh-CN" altLang="en-US" dirty="0" smtClean="0">
                <a:solidFill>
                  <a:schemeClr val="bg1"/>
                </a:solidFill>
              </a:rPr>
              <a:t>文字 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25172" y="3048996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   /   </a:t>
            </a:r>
            <a:r>
              <a:rPr lang="zh-CN" altLang="en-US" dirty="0" smtClean="0">
                <a:solidFill>
                  <a:schemeClr val="bg1"/>
                </a:solidFill>
              </a:rPr>
              <a:t>输入相关文字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25172" y="3429000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13   /   </a:t>
            </a:r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zh-CN" altLang="en-US" dirty="0">
                <a:solidFill>
                  <a:schemeClr val="bg1"/>
                </a:solidFill>
              </a:rPr>
              <a:t>相关</a:t>
            </a:r>
            <a:r>
              <a:rPr lang="zh-CN" altLang="en-US" dirty="0" smtClean="0">
                <a:solidFill>
                  <a:schemeClr val="bg1"/>
                </a:solidFill>
              </a:rPr>
              <a:t>文字 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9811" y="5269594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   /   </a:t>
            </a:r>
            <a:r>
              <a:rPr lang="zh-CN" altLang="en-US" dirty="0" smtClean="0">
                <a:solidFill>
                  <a:schemeClr val="bg1"/>
                </a:solidFill>
              </a:rPr>
              <a:t>输入相关文字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9811" y="5649598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17   /   </a:t>
            </a:r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zh-CN" altLang="en-US" dirty="0">
                <a:solidFill>
                  <a:schemeClr val="bg1"/>
                </a:solidFill>
              </a:rPr>
              <a:t>相关</a:t>
            </a:r>
            <a:r>
              <a:rPr lang="zh-CN" altLang="en-US" dirty="0" smtClean="0">
                <a:solidFill>
                  <a:schemeClr val="bg1"/>
                </a:solidFill>
              </a:rPr>
              <a:t>文字 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49569" y="5269594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   /   </a:t>
            </a:r>
            <a:r>
              <a:rPr lang="zh-CN" altLang="en-US" dirty="0" smtClean="0">
                <a:solidFill>
                  <a:schemeClr val="bg1"/>
                </a:solidFill>
              </a:rPr>
              <a:t>输入相关文字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49569" y="5649598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21   /   </a:t>
            </a:r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zh-CN" altLang="en-US" dirty="0">
                <a:solidFill>
                  <a:schemeClr val="bg1"/>
                </a:solidFill>
              </a:rPr>
              <a:t>相关</a:t>
            </a:r>
            <a:r>
              <a:rPr lang="zh-CN" altLang="en-US" dirty="0" smtClean="0">
                <a:solidFill>
                  <a:schemeClr val="bg1"/>
                </a:solidFill>
              </a:rPr>
              <a:t>文字 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25172" y="5269594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24   /   </a:t>
            </a:r>
            <a:r>
              <a:rPr lang="zh-CN" altLang="en-US" dirty="0" smtClean="0">
                <a:solidFill>
                  <a:schemeClr val="bg1"/>
                </a:solidFill>
              </a:rPr>
              <a:t>输入相关文字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25172" y="5649598"/>
            <a:ext cx="353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25   /   </a:t>
            </a:r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zh-CN" altLang="en-US" dirty="0">
                <a:solidFill>
                  <a:schemeClr val="bg1"/>
                </a:solidFill>
              </a:rPr>
              <a:t>相关</a:t>
            </a:r>
            <a:r>
              <a:rPr lang="zh-CN" altLang="en-US" dirty="0" smtClean="0">
                <a:solidFill>
                  <a:schemeClr val="bg1"/>
                </a:solidFill>
              </a:rPr>
              <a:t>文字 </a:t>
            </a:r>
            <a:r>
              <a:rPr lang="en-US" altLang="zh-CN" dirty="0" smtClean="0">
                <a:solidFill>
                  <a:schemeClr val="bg1"/>
                </a:solidFill>
              </a:rPr>
              <a:t>	        -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主要结论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3335867"/>
            <a:ext cx="12192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92384" y="3233454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87777" y="3233454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183170" y="3233454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8563" y="3233454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73956" y="3233454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369349" y="3233454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764742" y="3233454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160135" y="3233454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92384" y="3630676"/>
            <a:ext cx="29956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2384" y="3998976"/>
            <a:ext cx="29956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7210" y="364377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22" name="椭圆 21"/>
          <p:cNvSpPr/>
          <p:nvPr/>
        </p:nvSpPr>
        <p:spPr>
          <a:xfrm>
            <a:off x="392384" y="3727286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9814" y="4152103"/>
            <a:ext cx="294307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973956" y="3630676"/>
            <a:ext cx="29956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973956" y="3998976"/>
            <a:ext cx="29956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178782" y="364377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62" name="椭圆 61"/>
          <p:cNvSpPr/>
          <p:nvPr/>
        </p:nvSpPr>
        <p:spPr>
          <a:xfrm>
            <a:off x="5973956" y="3727286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141386" y="4152103"/>
            <a:ext cx="294307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3183170" y="1509415"/>
            <a:ext cx="29956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183170" y="1877715"/>
            <a:ext cx="29956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87996" y="1522516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67" name="椭圆 66"/>
          <p:cNvSpPr/>
          <p:nvPr/>
        </p:nvSpPr>
        <p:spPr>
          <a:xfrm>
            <a:off x="3183170" y="1606025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350600" y="2030842"/>
            <a:ext cx="294307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764742" y="1509415"/>
            <a:ext cx="29956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8764742" y="1877715"/>
            <a:ext cx="29956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969568" y="1522516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72" name="椭圆 71"/>
          <p:cNvSpPr/>
          <p:nvPr/>
        </p:nvSpPr>
        <p:spPr>
          <a:xfrm>
            <a:off x="8764742" y="1606025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932172" y="2030842"/>
            <a:ext cx="294307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/>
              <a:t>主要结论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2078" t="-1" r="30376" b="-121"/>
          <a:stretch/>
        </p:blipFill>
        <p:spPr>
          <a:xfrm>
            <a:off x="3493411" y="844031"/>
            <a:ext cx="2550666" cy="382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38473" t="29254" r="41793" b="18120"/>
          <a:stretch/>
        </p:blipFill>
        <p:spPr>
          <a:xfrm>
            <a:off x="834920" y="844096"/>
            <a:ext cx="2549922" cy="38248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32078" t="-1" r="30376" b="-121"/>
          <a:stretch/>
        </p:blipFill>
        <p:spPr>
          <a:xfrm>
            <a:off x="8811137" y="844031"/>
            <a:ext cx="2550666" cy="3826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38473" t="29254" r="41793" b="18120"/>
          <a:stretch/>
        </p:blipFill>
        <p:spPr>
          <a:xfrm>
            <a:off x="6152646" y="844096"/>
            <a:ext cx="2549922" cy="382488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34920" y="4670031"/>
            <a:ext cx="2549922" cy="1383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93411" y="4670031"/>
            <a:ext cx="2549922" cy="1383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51902" y="4670031"/>
            <a:ext cx="2549922" cy="1383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811509" y="4668978"/>
            <a:ext cx="2549922" cy="1383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834920" y="6308725"/>
            <a:ext cx="25499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94155" y="6308725"/>
            <a:ext cx="25499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152646" y="6308725"/>
            <a:ext cx="25499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811881" y="6308725"/>
            <a:ext cx="25499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49845" y="4706503"/>
            <a:ext cx="238155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77410" y="4706503"/>
            <a:ext cx="238155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51902" y="4670031"/>
            <a:ext cx="2549922" cy="1383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235901" y="4706503"/>
            <a:ext cx="238155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85079" y="4670031"/>
            <a:ext cx="2549922" cy="1383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869078" y="4706503"/>
            <a:ext cx="238155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1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8365066" y="6286583"/>
            <a:ext cx="3471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31799" y="546183"/>
            <a:ext cx="282786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6003" y="132245"/>
            <a:ext cx="304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学校</a:t>
            </a:r>
            <a:r>
              <a:rPr lang="zh-CN" altLang="en-US" dirty="0" smtClean="0">
                <a:solidFill>
                  <a:schemeClr val="bg1"/>
                </a:solidFill>
              </a:rPr>
              <a:t>名称 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OfficePLUS</a:t>
            </a:r>
            <a:r>
              <a:rPr lang="zh-CN" altLang="en-US" dirty="0">
                <a:solidFill>
                  <a:schemeClr val="bg1"/>
                </a:solidFill>
              </a:rPr>
              <a:t>大学</a:t>
            </a:r>
          </a:p>
        </p:txBody>
      </p:sp>
      <p:sp>
        <p:nvSpPr>
          <p:cNvPr id="10" name="矩形 9"/>
          <p:cNvSpPr/>
          <p:nvPr/>
        </p:nvSpPr>
        <p:spPr>
          <a:xfrm>
            <a:off x="4964674" y="2767280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EA202D"/>
                </a:solidFill>
              </a:rPr>
              <a:t>Part Six</a:t>
            </a:r>
          </a:p>
          <a:p>
            <a:pPr algn="ctr"/>
            <a:r>
              <a:rPr lang="zh-CN" altLang="en-US" sz="4000" b="1" dirty="0">
                <a:solidFill>
                  <a:srgbClr val="EA202D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419907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参考文献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5041" y="762116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289702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00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195233" y="2035340"/>
            <a:ext cx="3775393" cy="0"/>
          </a:xfrm>
          <a:prstGeom prst="line">
            <a:avLst/>
          </a:prstGeom>
          <a:ln w="101600">
            <a:solidFill>
              <a:srgbClr val="EA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806249" y="2303810"/>
            <a:ext cx="45533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rgbClr val="EA202D"/>
                </a:solidFill>
              </a:rPr>
              <a:t>THANK YOU </a:t>
            </a:r>
          </a:p>
          <a:p>
            <a:pPr algn="ctr"/>
            <a:r>
              <a:rPr lang="en-US" altLang="zh-CN" sz="4800" dirty="0">
                <a:solidFill>
                  <a:srgbClr val="EA202D"/>
                </a:solidFill>
              </a:rPr>
              <a:t>FOR WATCHING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195233" y="4075808"/>
            <a:ext cx="3775393" cy="0"/>
          </a:xfrm>
          <a:prstGeom prst="line">
            <a:avLst/>
          </a:prstGeom>
          <a:ln w="101600">
            <a:solidFill>
              <a:srgbClr val="EA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85148" y="4195456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指导</a:t>
            </a:r>
            <a:r>
              <a:rPr lang="zh-CN" altLang="en-US" dirty="0" smtClean="0"/>
              <a:t>老师：</a:t>
            </a:r>
            <a:r>
              <a:rPr lang="en-US" altLang="zh-CN" dirty="0" smtClean="0"/>
              <a:t>John Doe</a:t>
            </a:r>
          </a:p>
          <a:p>
            <a:pPr algn="ctr"/>
            <a:r>
              <a:rPr lang="zh-CN" altLang="en-US" dirty="0" smtClean="0"/>
              <a:t>报告人：</a:t>
            </a:r>
            <a:r>
              <a:rPr lang="en-US" altLang="zh-CN" dirty="0" smtClean="0"/>
              <a:t>Jane Doe</a:t>
            </a:r>
            <a:endParaRPr lang="en-US" altLang="zh-CN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195233" y="5016584"/>
            <a:ext cx="325967" cy="0"/>
          </a:xfrm>
          <a:prstGeom prst="line">
            <a:avLst/>
          </a:prstGeom>
          <a:ln w="12700">
            <a:solidFill>
              <a:srgbClr val="EA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644659" y="5016584"/>
            <a:ext cx="325967" cy="0"/>
          </a:xfrm>
          <a:prstGeom prst="line">
            <a:avLst/>
          </a:prstGeom>
          <a:ln w="12700">
            <a:solidFill>
              <a:srgbClr val="EA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31799" y="546183"/>
            <a:ext cx="282786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6003" y="132245"/>
            <a:ext cx="304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学校</a:t>
            </a:r>
            <a:r>
              <a:rPr lang="zh-CN" altLang="en-US" dirty="0" smtClean="0">
                <a:solidFill>
                  <a:schemeClr val="bg1"/>
                </a:solidFill>
              </a:rPr>
              <a:t>名称 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OfficePLUS</a:t>
            </a:r>
            <a:r>
              <a:rPr lang="zh-CN" altLang="en-US" dirty="0">
                <a:solidFill>
                  <a:schemeClr val="bg1"/>
                </a:solidFill>
              </a:rPr>
              <a:t>大学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365066" y="6286583"/>
            <a:ext cx="3471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72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05" t="-25" r="-47" b="505"/>
          <a:stretch/>
        </p:blipFill>
        <p:spPr>
          <a:xfrm>
            <a:off x="-51767" y="-1"/>
            <a:ext cx="12243767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527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8365066" y="6286583"/>
            <a:ext cx="3471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31799" y="546183"/>
            <a:ext cx="282786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6003" y="132245"/>
            <a:ext cx="304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学校</a:t>
            </a:r>
            <a:r>
              <a:rPr lang="zh-CN" altLang="en-US" dirty="0" smtClean="0">
                <a:solidFill>
                  <a:schemeClr val="bg1"/>
                </a:solidFill>
              </a:rPr>
              <a:t>名称 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OfficePLUS</a:t>
            </a:r>
            <a:r>
              <a:rPr lang="zh-CN" altLang="en-US" dirty="0">
                <a:solidFill>
                  <a:schemeClr val="bg1"/>
                </a:solidFill>
              </a:rPr>
              <a:t>大学</a:t>
            </a:r>
          </a:p>
        </p:txBody>
      </p:sp>
      <p:sp>
        <p:nvSpPr>
          <p:cNvPr id="10" name="矩形 9"/>
          <p:cNvSpPr/>
          <p:nvPr/>
        </p:nvSpPr>
        <p:spPr>
          <a:xfrm>
            <a:off x="4195233" y="2767280"/>
            <a:ext cx="37753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EA202D"/>
                </a:solidFill>
              </a:rPr>
              <a:t>Part </a:t>
            </a:r>
            <a:r>
              <a:rPr lang="en-US" altLang="zh-CN" sz="4000" dirty="0" smtClean="0">
                <a:solidFill>
                  <a:srgbClr val="EA202D"/>
                </a:solidFill>
              </a:rPr>
              <a:t>One</a:t>
            </a:r>
          </a:p>
          <a:p>
            <a:pPr algn="ctr"/>
            <a:r>
              <a:rPr lang="zh-CN" altLang="en-US" sz="4000" b="1" dirty="0" smtClean="0">
                <a:solidFill>
                  <a:srgbClr val="EA202D"/>
                </a:solidFill>
              </a:rPr>
              <a:t>选题</a:t>
            </a:r>
            <a:r>
              <a:rPr lang="zh-CN" altLang="en-US" sz="4000" b="1" dirty="0">
                <a:solidFill>
                  <a:srgbClr val="EA202D"/>
                </a:solidFill>
              </a:rPr>
              <a:t>背景和意义</a:t>
            </a:r>
          </a:p>
        </p:txBody>
      </p:sp>
    </p:spTree>
    <p:extLst>
      <p:ext uri="{BB962C8B-B14F-4D97-AF65-F5344CB8AC3E}">
        <p14:creationId xmlns:p14="http://schemas.microsoft.com/office/powerpoint/2010/main" val="254843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/>
              <a:t>选题</a:t>
            </a:r>
            <a:r>
              <a:rPr lang="zh-CN" altLang="en-US" sz="1600" dirty="0"/>
              <a:t>背景和意义</a:t>
            </a:r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38189" y="756884"/>
            <a:ext cx="4265712" cy="5200544"/>
            <a:chOff x="3289300" y="0"/>
            <a:chExt cx="5613400" cy="6843581"/>
          </a:xfrm>
        </p:grpSpPr>
        <p:grpSp>
          <p:nvGrpSpPr>
            <p:cNvPr id="6" name="组合 5"/>
            <p:cNvGrpSpPr/>
            <p:nvPr/>
          </p:nvGrpSpPr>
          <p:grpSpPr>
            <a:xfrm>
              <a:off x="3289300" y="622300"/>
              <a:ext cx="5613400" cy="5613400"/>
              <a:chOff x="3289300" y="622300"/>
              <a:chExt cx="5613400" cy="56134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403600" y="736600"/>
                <a:ext cx="5384800" cy="5384800"/>
              </a:xfrm>
              <a:prstGeom prst="ellipse">
                <a:avLst/>
              </a:prstGeom>
              <a:solidFill>
                <a:srgbClr val="EA202D"/>
              </a:solidFill>
              <a:ln>
                <a:solidFill>
                  <a:srgbClr val="EA2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289300" y="622300"/>
                <a:ext cx="5613400" cy="5613400"/>
              </a:xfrm>
              <a:prstGeom prst="ellipse">
                <a:avLst/>
              </a:prstGeom>
              <a:noFill/>
              <a:ln>
                <a:solidFill>
                  <a:srgbClr val="EA2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/>
            <p:cNvCxnSpPr>
              <a:endCxn id="8" idx="1"/>
            </p:cNvCxnSpPr>
            <p:nvPr/>
          </p:nvCxnSpPr>
          <p:spPr>
            <a:xfrm flipH="1">
              <a:off x="4111363" y="0"/>
              <a:ext cx="1446578" cy="1444363"/>
            </a:xfrm>
            <a:prstGeom prst="line">
              <a:avLst/>
            </a:prstGeom>
            <a:ln w="9525">
              <a:solidFill>
                <a:srgbClr val="EA2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8" idx="5"/>
            </p:cNvCxnSpPr>
            <p:nvPr/>
          </p:nvCxnSpPr>
          <p:spPr>
            <a:xfrm flipH="1">
              <a:off x="6657906" y="5413637"/>
              <a:ext cx="1422731" cy="1429944"/>
            </a:xfrm>
            <a:prstGeom prst="line">
              <a:avLst/>
            </a:prstGeom>
            <a:ln w="9525">
              <a:solidFill>
                <a:srgbClr val="EA2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254000" y="6315075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142335" y="2504800"/>
            <a:ext cx="3176312" cy="1717959"/>
            <a:chOff x="2541559" y="2366492"/>
            <a:chExt cx="2561541" cy="138544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541559" y="2366492"/>
              <a:ext cx="2561541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652779" y="2459714"/>
              <a:ext cx="2134578" cy="86872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</a:rPr>
                <a:t>请在此位置</a:t>
              </a:r>
              <a:r>
                <a:rPr lang="zh-CN" altLang="en-US" sz="3200" b="1" dirty="0" smtClean="0">
                  <a:solidFill>
                    <a:schemeClr val="bg1"/>
                  </a:solidFill>
                </a:rPr>
                <a:t>添</a:t>
              </a:r>
              <a:endParaRPr lang="en-US" altLang="zh-CN" sz="3200" b="1" dirty="0" smtClean="0">
                <a:solidFill>
                  <a:schemeClr val="bg1"/>
                </a:solidFill>
              </a:endParaRPr>
            </a:p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加文字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541559" y="3750917"/>
              <a:ext cx="2561541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541559" y="3366698"/>
              <a:ext cx="256154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708413" y="3382608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Title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6273800" y="6315075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273800" y="760059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273800" y="1128359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478626" y="773160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42" name="椭圆 41"/>
          <p:cNvSpPr/>
          <p:nvPr/>
        </p:nvSpPr>
        <p:spPr>
          <a:xfrm>
            <a:off x="6273800" y="856669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441229" y="1211657"/>
            <a:ext cx="5484787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200" dirty="0" smtClean="0">
              <a:latin typeface="微软雅黑" charset="0"/>
              <a:ea typeface="微软雅黑" charset="0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1200" dirty="0" smtClean="0">
              <a:latin typeface="微软雅黑" charset="0"/>
              <a:ea typeface="微软雅黑" charset="0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zh-CN" altLang="en-US" sz="1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6273800" y="3529075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273800" y="3897375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478626" y="3542176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47" name="椭圆 46"/>
          <p:cNvSpPr/>
          <p:nvPr/>
        </p:nvSpPr>
        <p:spPr>
          <a:xfrm>
            <a:off x="6273800" y="3625685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441229" y="3980673"/>
            <a:ext cx="5484787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200" dirty="0" smtClean="0">
              <a:latin typeface="微软雅黑" charset="0"/>
              <a:ea typeface="微软雅黑" charset="0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1200" dirty="0" smtClean="0">
              <a:latin typeface="微软雅黑" charset="0"/>
              <a:ea typeface="微软雅黑" charset="0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699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选题</a:t>
            </a:r>
            <a:r>
              <a:rPr lang="zh-CN" altLang="en-US" sz="1600" dirty="0">
                <a:solidFill>
                  <a:schemeClr val="bg1"/>
                </a:solidFill>
              </a:rPr>
              <a:t>背景和意义</a:t>
            </a:r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1200058" y="880158"/>
            <a:ext cx="1347827" cy="1347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2547885" y="880158"/>
            <a:ext cx="1347827" cy="13478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3905203" y="880158"/>
            <a:ext cx="1347827" cy="13478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5262522" y="880158"/>
            <a:ext cx="1347827" cy="13478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2547885" y="2237477"/>
            <a:ext cx="1347827" cy="13478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3905203" y="2237477"/>
            <a:ext cx="1347827" cy="13478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1190566" y="3594795"/>
            <a:ext cx="1347827" cy="13478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2547885" y="3594795"/>
            <a:ext cx="1347827" cy="134782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3905203" y="3594795"/>
            <a:ext cx="1347827" cy="134782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5262522" y="3594795"/>
            <a:ext cx="1347827" cy="13478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/>
          <a:srcRect l="21875" r="21875"/>
          <a:stretch/>
        </p:blipFill>
        <p:spPr>
          <a:xfrm>
            <a:off x="2547885" y="4952114"/>
            <a:ext cx="1347827" cy="134782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181074" y="2248395"/>
            <a:ext cx="1346400" cy="13464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点击此处添加</a:t>
            </a:r>
            <a:r>
              <a:rPr lang="zh-CN" altLang="en-US" b="1" dirty="0" smtClean="0">
                <a:solidFill>
                  <a:schemeClr val="bg1"/>
                </a:solidFill>
              </a:rPr>
              <a:t>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73441" y="2248395"/>
            <a:ext cx="1346400" cy="13464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点击此处添加</a:t>
            </a:r>
            <a:r>
              <a:rPr lang="zh-CN" altLang="en-US" b="1" dirty="0" smtClean="0">
                <a:solidFill>
                  <a:schemeClr val="bg1"/>
                </a:solidFill>
              </a:rPr>
              <a:t>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81074" y="4963032"/>
            <a:ext cx="1346400" cy="13464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点击此处添加</a:t>
            </a:r>
            <a:r>
              <a:rPr lang="zh-CN" altLang="en-US" b="1" dirty="0" smtClean="0">
                <a:solidFill>
                  <a:schemeClr val="bg1"/>
                </a:solidFill>
              </a:rPr>
              <a:t>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73441" y="4963032"/>
            <a:ext cx="1346400" cy="13464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点击此处添加</a:t>
            </a:r>
            <a:r>
              <a:rPr lang="zh-CN" altLang="en-US" b="1" dirty="0" smtClean="0">
                <a:solidFill>
                  <a:schemeClr val="bg1"/>
                </a:solidFill>
              </a:rPr>
              <a:t>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06630" y="4963032"/>
            <a:ext cx="1346400" cy="13464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点击此处添加</a:t>
            </a:r>
            <a:r>
              <a:rPr lang="zh-CN" altLang="en-US" b="1" dirty="0" smtClean="0">
                <a:solidFill>
                  <a:schemeClr val="bg1"/>
                </a:solidFill>
              </a:rPr>
              <a:t>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8330" y="212934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6987216" y="2656525"/>
            <a:ext cx="48661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120467" y="2616407"/>
            <a:ext cx="464593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6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/>
              <a:t>选题</a:t>
            </a:r>
            <a:r>
              <a:rPr lang="zh-CN" altLang="en-US" sz="1600" dirty="0"/>
              <a:t>背景和意义</a:t>
            </a:r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273800" y="760059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273800" y="1128359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78626" y="773160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10" name="椭圆 9"/>
          <p:cNvSpPr/>
          <p:nvPr/>
        </p:nvSpPr>
        <p:spPr>
          <a:xfrm>
            <a:off x="6273800" y="856669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273800" y="4014909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73800" y="4383209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78626" y="4028010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20" name="椭圆 19"/>
          <p:cNvSpPr/>
          <p:nvPr/>
        </p:nvSpPr>
        <p:spPr>
          <a:xfrm>
            <a:off x="6273800" y="4111519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41229" y="4466507"/>
            <a:ext cx="5484787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 smtClean="0"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endParaRPr lang="en-US" altLang="zh-CN" sz="1200" dirty="0" smtClean="0"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54000" y="6315075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73800" y="6315075"/>
            <a:ext cx="5652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/>
          <a:srcRect l="21875" r="21875"/>
          <a:stretch/>
        </p:blipFill>
        <p:spPr>
          <a:xfrm>
            <a:off x="1071699" y="773160"/>
            <a:ext cx="2558489" cy="2558488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l="21875" r="21875"/>
          <a:stretch/>
        </p:blipFill>
        <p:spPr>
          <a:xfrm>
            <a:off x="3175562" y="1275571"/>
            <a:ext cx="2558489" cy="2558488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/>
          <a:srcRect l="21875" r="21875"/>
          <a:stretch/>
        </p:blipFill>
        <p:spPr>
          <a:xfrm>
            <a:off x="1369342" y="2756749"/>
            <a:ext cx="3312778" cy="3312776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sp>
        <p:nvSpPr>
          <p:cNvPr id="27" name="矩形 26"/>
          <p:cNvSpPr/>
          <p:nvPr/>
        </p:nvSpPr>
        <p:spPr>
          <a:xfrm>
            <a:off x="6441229" y="1196647"/>
            <a:ext cx="5484787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</a:t>
            </a:r>
            <a:r>
              <a:rPr lang="zh-CN" altLang="en-US" sz="1200" b="1" dirty="0" smtClean="0">
                <a:solidFill>
                  <a:srgbClr val="EA202D"/>
                </a:solidFill>
                <a:latin typeface="微软雅黑" charset="0"/>
                <a:ea typeface="微软雅黑" charset="0"/>
              </a:rPr>
              <a:t>标题</a:t>
            </a:r>
            <a:endParaRPr lang="en-US" altLang="zh-CN" sz="1200" b="1" dirty="0" smtClean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 smtClean="0"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endParaRPr lang="en-US" altLang="zh-CN" sz="1200" dirty="0" smtClean="0"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200" dirty="0" smtClean="0"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endParaRPr lang="en-US" altLang="zh-CN" sz="1200" dirty="0"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b="1" dirty="0">
                <a:solidFill>
                  <a:srgbClr val="EA202D"/>
                </a:solidFill>
                <a:latin typeface="微软雅黑" charset="0"/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rgbClr val="EA202D"/>
              </a:solidFill>
              <a:latin typeface="微软雅黑" charset="0"/>
              <a:ea typeface="微软雅黑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6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8365066" y="6286583"/>
            <a:ext cx="3471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31799" y="546183"/>
            <a:ext cx="282786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6003" y="132245"/>
            <a:ext cx="304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学校</a:t>
            </a:r>
            <a:r>
              <a:rPr lang="zh-CN" altLang="en-US" dirty="0" smtClean="0">
                <a:solidFill>
                  <a:schemeClr val="bg1"/>
                </a:solidFill>
              </a:rPr>
              <a:t>名称 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 OfficePLUS</a:t>
            </a:r>
            <a:r>
              <a:rPr lang="zh-CN" altLang="en-US" dirty="0">
                <a:solidFill>
                  <a:schemeClr val="bg1"/>
                </a:solidFill>
              </a:rPr>
              <a:t>大学</a:t>
            </a:r>
          </a:p>
        </p:txBody>
      </p:sp>
      <p:sp>
        <p:nvSpPr>
          <p:cNvPr id="10" name="矩形 9"/>
          <p:cNvSpPr/>
          <p:nvPr/>
        </p:nvSpPr>
        <p:spPr>
          <a:xfrm>
            <a:off x="4964674" y="2767280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EA202D"/>
                </a:solidFill>
              </a:rPr>
              <a:t>Part Two</a:t>
            </a:r>
          </a:p>
          <a:p>
            <a:pPr algn="ctr"/>
            <a:r>
              <a:rPr lang="zh-CN" altLang="en-US" sz="4000" b="1" dirty="0">
                <a:solidFill>
                  <a:srgbClr val="EA202D"/>
                </a:solidFill>
              </a:rPr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8764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论文结构</a:t>
            </a:r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26003" y="1330186"/>
            <a:ext cx="37232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0829" y="97498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/>
              <a:t>点击此处添加标题</a:t>
            </a:r>
          </a:p>
        </p:txBody>
      </p:sp>
      <p:sp>
        <p:nvSpPr>
          <p:cNvPr id="9" name="椭圆 8"/>
          <p:cNvSpPr/>
          <p:nvPr/>
        </p:nvSpPr>
        <p:spPr>
          <a:xfrm>
            <a:off x="326003" y="1058496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3633" t="23482" r="23633" b="28597"/>
          <a:stretch/>
        </p:blipFill>
        <p:spPr>
          <a:xfrm>
            <a:off x="326003" y="1497141"/>
            <a:ext cx="3723204" cy="19030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23633" t="23482" r="23633" b="28597"/>
          <a:stretch/>
        </p:blipFill>
        <p:spPr>
          <a:xfrm>
            <a:off x="4148703" y="1497141"/>
            <a:ext cx="3723204" cy="19030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l="23633" t="23482" r="23633" b="28597"/>
          <a:stretch/>
        </p:blipFill>
        <p:spPr>
          <a:xfrm>
            <a:off x="7971403" y="1497141"/>
            <a:ext cx="3723204" cy="19030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l="23633" t="23482" r="23633" b="28597"/>
          <a:stretch/>
        </p:blipFill>
        <p:spPr>
          <a:xfrm>
            <a:off x="326003" y="4043491"/>
            <a:ext cx="3723204" cy="190308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l="23633" t="23482" r="23633" b="28597"/>
          <a:stretch/>
        </p:blipFill>
        <p:spPr>
          <a:xfrm>
            <a:off x="4148703" y="4043491"/>
            <a:ext cx="3723204" cy="190308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/>
          <a:srcRect l="23633" t="23482" r="23633" b="28597"/>
          <a:stretch/>
        </p:blipFill>
        <p:spPr>
          <a:xfrm>
            <a:off x="7971403" y="4043491"/>
            <a:ext cx="3723204" cy="1903088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326003" y="3771657"/>
            <a:ext cx="37232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148703" y="3771657"/>
            <a:ext cx="37232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71403" y="3771657"/>
            <a:ext cx="37232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26003" y="3056839"/>
            <a:ext cx="3723204" cy="3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TITLE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48703" y="3056839"/>
            <a:ext cx="3723204" cy="3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TITLE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71403" y="3056839"/>
            <a:ext cx="3723204" cy="3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TITLE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4426" y="343316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EA202D"/>
                </a:solidFill>
              </a:rPr>
              <a:t>点击此处添加标题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5182444" y="343316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EA202D"/>
                </a:solidFill>
              </a:rPr>
              <a:t>点击此处添加标题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8872222" y="343316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EA202D"/>
                </a:solidFill>
              </a:rPr>
              <a:t>点击此处添加标题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326003" y="6308661"/>
            <a:ext cx="37232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148703" y="6308661"/>
            <a:ext cx="37232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971403" y="6308661"/>
            <a:ext cx="37232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6003" y="5593843"/>
            <a:ext cx="3723204" cy="3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TITLE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8703" y="5593843"/>
            <a:ext cx="3723204" cy="3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TITLE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71403" y="5593843"/>
            <a:ext cx="3723204" cy="352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TITLE </a:t>
            </a:r>
            <a:r>
              <a:rPr lang="en-US" altLang="zh-CN" dirty="0" smtClean="0">
                <a:solidFill>
                  <a:schemeClr val="bg1"/>
                </a:solidFill>
              </a:rPr>
              <a:t>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74426" y="597017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EA202D"/>
                </a:solidFill>
              </a:rPr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5182444" y="597017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EA202D"/>
                </a:solidFill>
              </a:rPr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8872222" y="597017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EA202D"/>
                </a:solidFill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90452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003" y="438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5393" y="6735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论文结构</a:t>
            </a:r>
          </a:p>
        </p:txBody>
      </p:sp>
      <p:sp>
        <p:nvSpPr>
          <p:cNvPr id="4" name="椭圆 3"/>
          <p:cNvSpPr/>
          <p:nvPr/>
        </p:nvSpPr>
        <p:spPr>
          <a:xfrm>
            <a:off x="1190567" y="134217"/>
            <a:ext cx="204826" cy="204826"/>
          </a:xfrm>
          <a:prstGeom prst="ellipse">
            <a:avLst/>
          </a:prstGeom>
          <a:solidFill>
            <a:srgbClr val="EA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428690"/>
            <a:ext cx="1498452" cy="199794"/>
          </a:xfrm>
          <a:prstGeom prst="rect">
            <a:avLst/>
          </a:prstGeom>
        </p:spPr>
      </p:pic>
      <p:grpSp>
        <p:nvGrpSpPr>
          <p:cNvPr id="67" name="组合 66"/>
          <p:cNvGrpSpPr/>
          <p:nvPr/>
        </p:nvGrpSpPr>
        <p:grpSpPr>
          <a:xfrm>
            <a:off x="6946900" y="720869"/>
            <a:ext cx="4921250" cy="1212134"/>
            <a:chOff x="6946900" y="927332"/>
            <a:chExt cx="4921250" cy="121213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946900" y="9273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46900" y="12956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151726" y="940433"/>
              <a:ext cx="1826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/>
                <a:t>点击此处添加标题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6946900" y="1023942"/>
              <a:ext cx="204826" cy="204826"/>
            </a:xfrm>
            <a:prstGeom prst="ellipse">
              <a:avLst/>
            </a:prstGeom>
            <a:solidFill>
              <a:srgbClr val="EA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270750" y="1326936"/>
              <a:ext cx="459740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EA202D"/>
                  </a:solidFill>
                  <a:latin typeface="微软雅黑" charset="0"/>
                  <a:ea typeface="微软雅黑" charset="0"/>
                </a:rPr>
                <a:t>点击此处添加标题</a:t>
              </a:r>
              <a:endParaRPr lang="en-US" altLang="zh-CN" sz="1200" b="1" dirty="0">
                <a:solidFill>
                  <a:srgbClr val="EA202D"/>
                </a:solidFill>
                <a:latin typeface="微软雅黑" charset="0"/>
                <a:ea typeface="微软雅黑" charset="0"/>
              </a:endParaRPr>
            </a:p>
            <a:p>
              <a:pPr lvl="0"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。</a:t>
              </a:r>
              <a:endPara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6" name="Group 67"/>
          <p:cNvGrpSpPr>
            <a:grpSpLocks noChangeAspect="1"/>
          </p:cNvGrpSpPr>
          <p:nvPr/>
        </p:nvGrpSpPr>
        <p:grpSpPr bwMode="auto">
          <a:xfrm>
            <a:off x="1244341" y="1483740"/>
            <a:ext cx="1214438" cy="898525"/>
            <a:chOff x="6149" y="2123"/>
            <a:chExt cx="765" cy="5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6281" y="2401"/>
              <a:ext cx="501" cy="288"/>
            </a:xfrm>
            <a:custGeom>
              <a:avLst/>
              <a:gdLst>
                <a:gd name="T0" fmla="*/ 485 w 524"/>
                <a:gd name="T1" fmla="*/ 56 h 300"/>
                <a:gd name="T2" fmla="*/ 473 w 524"/>
                <a:gd name="T3" fmla="*/ 36 h 300"/>
                <a:gd name="T4" fmla="*/ 450 w 524"/>
                <a:gd name="T5" fmla="*/ 26 h 300"/>
                <a:gd name="T6" fmla="*/ 318 w 524"/>
                <a:gd name="T7" fmla="*/ 0 h 300"/>
                <a:gd name="T8" fmla="*/ 356 w 524"/>
                <a:gd name="T9" fmla="*/ 25 h 300"/>
                <a:gd name="T10" fmla="*/ 296 w 524"/>
                <a:gd name="T11" fmla="*/ 215 h 300"/>
                <a:gd name="T12" fmla="*/ 262 w 524"/>
                <a:gd name="T13" fmla="*/ 74 h 300"/>
                <a:gd name="T14" fmla="*/ 228 w 524"/>
                <a:gd name="T15" fmla="*/ 215 h 300"/>
                <a:gd name="T16" fmla="*/ 168 w 524"/>
                <a:gd name="T17" fmla="*/ 25 h 300"/>
                <a:gd name="T18" fmla="*/ 206 w 524"/>
                <a:gd name="T19" fmla="*/ 0 h 300"/>
                <a:gd name="T20" fmla="*/ 74 w 524"/>
                <a:gd name="T21" fmla="*/ 26 h 300"/>
                <a:gd name="T22" fmla="*/ 51 w 524"/>
                <a:gd name="T23" fmla="*/ 36 h 300"/>
                <a:gd name="T24" fmla="*/ 39 w 524"/>
                <a:gd name="T25" fmla="*/ 56 h 300"/>
                <a:gd name="T26" fmla="*/ 0 w 524"/>
                <a:gd name="T27" fmla="*/ 228 h 300"/>
                <a:gd name="T28" fmla="*/ 73 w 524"/>
                <a:gd name="T29" fmla="*/ 254 h 300"/>
                <a:gd name="T30" fmla="*/ 249 w 524"/>
                <a:gd name="T31" fmla="*/ 300 h 300"/>
                <a:gd name="T32" fmla="*/ 262 w 524"/>
                <a:gd name="T33" fmla="*/ 300 h 300"/>
                <a:gd name="T34" fmla="*/ 275 w 524"/>
                <a:gd name="T35" fmla="*/ 300 h 300"/>
                <a:gd name="T36" fmla="*/ 451 w 524"/>
                <a:gd name="T37" fmla="*/ 254 h 300"/>
                <a:gd name="T38" fmla="*/ 524 w 524"/>
                <a:gd name="T39" fmla="*/ 228 h 300"/>
                <a:gd name="T40" fmla="*/ 485 w 524"/>
                <a:gd name="T41" fmla="*/ 5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4" h="300">
                  <a:moveTo>
                    <a:pt x="485" y="56"/>
                  </a:moveTo>
                  <a:cubicBezTo>
                    <a:pt x="484" y="48"/>
                    <a:pt x="479" y="41"/>
                    <a:pt x="473" y="36"/>
                  </a:cubicBezTo>
                  <a:cubicBezTo>
                    <a:pt x="467" y="30"/>
                    <a:pt x="459" y="27"/>
                    <a:pt x="450" y="26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6" y="25"/>
                    <a:pt x="356" y="25"/>
                    <a:pt x="356" y="25"/>
                  </a:cubicBezTo>
                  <a:cubicBezTo>
                    <a:pt x="296" y="215"/>
                    <a:pt x="296" y="215"/>
                    <a:pt x="296" y="215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65" y="27"/>
                    <a:pt x="57" y="30"/>
                    <a:pt x="51" y="36"/>
                  </a:cubicBezTo>
                  <a:cubicBezTo>
                    <a:pt x="45" y="41"/>
                    <a:pt x="40" y="48"/>
                    <a:pt x="39" y="56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98" y="279"/>
                    <a:pt x="167" y="298"/>
                    <a:pt x="249" y="300"/>
                  </a:cubicBezTo>
                  <a:cubicBezTo>
                    <a:pt x="262" y="300"/>
                    <a:pt x="262" y="300"/>
                    <a:pt x="262" y="300"/>
                  </a:cubicBezTo>
                  <a:cubicBezTo>
                    <a:pt x="275" y="300"/>
                    <a:pt x="275" y="300"/>
                    <a:pt x="275" y="300"/>
                  </a:cubicBezTo>
                  <a:cubicBezTo>
                    <a:pt x="357" y="298"/>
                    <a:pt x="426" y="279"/>
                    <a:pt x="451" y="254"/>
                  </a:cubicBezTo>
                  <a:cubicBezTo>
                    <a:pt x="524" y="228"/>
                    <a:pt x="524" y="228"/>
                    <a:pt x="524" y="228"/>
                  </a:cubicBezTo>
                  <a:lnTo>
                    <a:pt x="48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auto">
            <a:xfrm>
              <a:off x="6503" y="2419"/>
              <a:ext cx="57" cy="53"/>
            </a:xfrm>
            <a:custGeom>
              <a:avLst/>
              <a:gdLst>
                <a:gd name="T0" fmla="*/ 29 w 57"/>
                <a:gd name="T1" fmla="*/ 0 h 53"/>
                <a:gd name="T2" fmla="*/ 0 w 57"/>
                <a:gd name="T3" fmla="*/ 11 h 53"/>
                <a:gd name="T4" fmla="*/ 29 w 57"/>
                <a:gd name="T5" fmla="*/ 53 h 53"/>
                <a:gd name="T6" fmla="*/ 57 w 57"/>
                <a:gd name="T7" fmla="*/ 11 h 53"/>
                <a:gd name="T8" fmla="*/ 29 w 57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3">
                  <a:moveTo>
                    <a:pt x="29" y="0"/>
                  </a:moveTo>
                  <a:lnTo>
                    <a:pt x="0" y="11"/>
                  </a:lnTo>
                  <a:lnTo>
                    <a:pt x="29" y="53"/>
                  </a:lnTo>
                  <a:lnTo>
                    <a:pt x="57" y="11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auto">
            <a:xfrm>
              <a:off x="6410" y="2123"/>
              <a:ext cx="243" cy="292"/>
            </a:xfrm>
            <a:custGeom>
              <a:avLst/>
              <a:gdLst>
                <a:gd name="T0" fmla="*/ 240 w 254"/>
                <a:gd name="T1" fmla="*/ 140 h 304"/>
                <a:gd name="T2" fmla="*/ 127 w 254"/>
                <a:gd name="T3" fmla="*/ 0 h 304"/>
                <a:gd name="T4" fmla="*/ 14 w 254"/>
                <a:gd name="T5" fmla="*/ 140 h 304"/>
                <a:gd name="T6" fmla="*/ 8 w 254"/>
                <a:gd name="T7" fmla="*/ 177 h 304"/>
                <a:gd name="T8" fmla="*/ 26 w 254"/>
                <a:gd name="T9" fmla="*/ 202 h 304"/>
                <a:gd name="T10" fmla="*/ 127 w 254"/>
                <a:gd name="T11" fmla="*/ 304 h 304"/>
                <a:gd name="T12" fmla="*/ 228 w 254"/>
                <a:gd name="T13" fmla="*/ 202 h 304"/>
                <a:gd name="T14" fmla="*/ 246 w 254"/>
                <a:gd name="T15" fmla="*/ 177 h 304"/>
                <a:gd name="T16" fmla="*/ 240 w 254"/>
                <a:gd name="T17" fmla="*/ 14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304">
                  <a:moveTo>
                    <a:pt x="240" y="140"/>
                  </a:moveTo>
                  <a:cubicBezTo>
                    <a:pt x="240" y="61"/>
                    <a:pt x="208" y="0"/>
                    <a:pt x="127" y="0"/>
                  </a:cubicBezTo>
                  <a:cubicBezTo>
                    <a:pt x="46" y="0"/>
                    <a:pt x="14" y="62"/>
                    <a:pt x="14" y="140"/>
                  </a:cubicBezTo>
                  <a:cubicBezTo>
                    <a:pt x="5" y="144"/>
                    <a:pt x="0" y="154"/>
                    <a:pt x="8" y="177"/>
                  </a:cubicBezTo>
                  <a:cubicBezTo>
                    <a:pt x="12" y="188"/>
                    <a:pt x="20" y="197"/>
                    <a:pt x="26" y="202"/>
                  </a:cubicBezTo>
                  <a:cubicBezTo>
                    <a:pt x="49" y="260"/>
                    <a:pt x="94" y="304"/>
                    <a:pt x="127" y="304"/>
                  </a:cubicBezTo>
                  <a:cubicBezTo>
                    <a:pt x="160" y="304"/>
                    <a:pt x="205" y="260"/>
                    <a:pt x="228" y="202"/>
                  </a:cubicBezTo>
                  <a:cubicBezTo>
                    <a:pt x="234" y="197"/>
                    <a:pt x="242" y="188"/>
                    <a:pt x="246" y="177"/>
                  </a:cubicBezTo>
                  <a:cubicBezTo>
                    <a:pt x="254" y="154"/>
                    <a:pt x="249" y="144"/>
                    <a:pt x="24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 noEditPoints="1"/>
            </p:cNvSpPr>
            <p:nvPr/>
          </p:nvSpPr>
          <p:spPr bwMode="auto">
            <a:xfrm>
              <a:off x="6149" y="2218"/>
              <a:ext cx="765" cy="365"/>
            </a:xfrm>
            <a:custGeom>
              <a:avLst/>
              <a:gdLst>
                <a:gd name="T0" fmla="*/ 128 w 800"/>
                <a:gd name="T1" fmla="*/ 380 h 380"/>
                <a:gd name="T2" fmla="*/ 48 w 800"/>
                <a:gd name="T3" fmla="*/ 352 h 380"/>
                <a:gd name="T4" fmla="*/ 0 w 800"/>
                <a:gd name="T5" fmla="*/ 336 h 380"/>
                <a:gd name="T6" fmla="*/ 25 w 800"/>
                <a:gd name="T7" fmla="*/ 224 h 380"/>
                <a:gd name="T8" fmla="*/ 33 w 800"/>
                <a:gd name="T9" fmla="*/ 211 h 380"/>
                <a:gd name="T10" fmla="*/ 48 w 800"/>
                <a:gd name="T11" fmla="*/ 204 h 380"/>
                <a:gd name="T12" fmla="*/ 141 w 800"/>
                <a:gd name="T13" fmla="*/ 183 h 380"/>
                <a:gd name="T14" fmla="*/ 105 w 800"/>
                <a:gd name="T15" fmla="*/ 131 h 380"/>
                <a:gd name="T16" fmla="*/ 93 w 800"/>
                <a:gd name="T17" fmla="*/ 114 h 380"/>
                <a:gd name="T18" fmla="*/ 97 w 800"/>
                <a:gd name="T19" fmla="*/ 90 h 380"/>
                <a:gd name="T20" fmla="*/ 170 w 800"/>
                <a:gd name="T21" fmla="*/ 0 h 380"/>
                <a:gd name="T22" fmla="*/ 170 w 800"/>
                <a:gd name="T23" fmla="*/ 0 h 380"/>
                <a:gd name="T24" fmla="*/ 244 w 800"/>
                <a:gd name="T25" fmla="*/ 90 h 380"/>
                <a:gd name="T26" fmla="*/ 247 w 800"/>
                <a:gd name="T27" fmla="*/ 114 h 380"/>
                <a:gd name="T28" fmla="*/ 236 w 800"/>
                <a:gd name="T29" fmla="*/ 131 h 380"/>
                <a:gd name="T30" fmla="*/ 199 w 800"/>
                <a:gd name="T31" fmla="*/ 183 h 380"/>
                <a:gd name="T32" fmla="*/ 240 w 800"/>
                <a:gd name="T33" fmla="*/ 192 h 380"/>
                <a:gd name="T34" fmla="*/ 209 w 800"/>
                <a:gd name="T35" fmla="*/ 199 h 380"/>
                <a:gd name="T36" fmla="*/ 177 w 800"/>
                <a:gd name="T37" fmla="*/ 213 h 380"/>
                <a:gd name="T38" fmla="*/ 159 w 800"/>
                <a:gd name="T39" fmla="*/ 243 h 380"/>
                <a:gd name="T40" fmla="*/ 128 w 800"/>
                <a:gd name="T41" fmla="*/ 380 h 380"/>
                <a:gd name="T42" fmla="*/ 775 w 800"/>
                <a:gd name="T43" fmla="*/ 224 h 380"/>
                <a:gd name="T44" fmla="*/ 767 w 800"/>
                <a:gd name="T45" fmla="*/ 211 h 380"/>
                <a:gd name="T46" fmla="*/ 752 w 800"/>
                <a:gd name="T47" fmla="*/ 204 h 380"/>
                <a:gd name="T48" fmla="*/ 659 w 800"/>
                <a:gd name="T49" fmla="*/ 183 h 380"/>
                <a:gd name="T50" fmla="*/ 695 w 800"/>
                <a:gd name="T51" fmla="*/ 131 h 380"/>
                <a:gd name="T52" fmla="*/ 707 w 800"/>
                <a:gd name="T53" fmla="*/ 114 h 380"/>
                <a:gd name="T54" fmla="*/ 703 w 800"/>
                <a:gd name="T55" fmla="*/ 90 h 380"/>
                <a:gd name="T56" fmla="*/ 630 w 800"/>
                <a:gd name="T57" fmla="*/ 0 h 380"/>
                <a:gd name="T58" fmla="*/ 630 w 800"/>
                <a:gd name="T59" fmla="*/ 0 h 380"/>
                <a:gd name="T60" fmla="*/ 556 w 800"/>
                <a:gd name="T61" fmla="*/ 90 h 380"/>
                <a:gd name="T62" fmla="*/ 553 w 800"/>
                <a:gd name="T63" fmla="*/ 114 h 380"/>
                <a:gd name="T64" fmla="*/ 564 w 800"/>
                <a:gd name="T65" fmla="*/ 131 h 380"/>
                <a:gd name="T66" fmla="*/ 601 w 800"/>
                <a:gd name="T67" fmla="*/ 183 h 380"/>
                <a:gd name="T68" fmla="*/ 560 w 800"/>
                <a:gd name="T69" fmla="*/ 192 h 380"/>
                <a:gd name="T70" fmla="*/ 591 w 800"/>
                <a:gd name="T71" fmla="*/ 199 h 380"/>
                <a:gd name="T72" fmla="*/ 623 w 800"/>
                <a:gd name="T73" fmla="*/ 213 h 380"/>
                <a:gd name="T74" fmla="*/ 641 w 800"/>
                <a:gd name="T75" fmla="*/ 243 h 380"/>
                <a:gd name="T76" fmla="*/ 672 w 800"/>
                <a:gd name="T77" fmla="*/ 380 h 380"/>
                <a:gd name="T78" fmla="*/ 752 w 800"/>
                <a:gd name="T79" fmla="*/ 352 h 380"/>
                <a:gd name="T80" fmla="*/ 800 w 800"/>
                <a:gd name="T81" fmla="*/ 336 h 380"/>
                <a:gd name="T82" fmla="*/ 775 w 800"/>
                <a:gd name="T83" fmla="*/ 22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0" h="380">
                  <a:moveTo>
                    <a:pt x="128" y="380"/>
                  </a:moveTo>
                  <a:cubicBezTo>
                    <a:pt x="90" y="375"/>
                    <a:pt x="60" y="365"/>
                    <a:pt x="48" y="352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7" y="219"/>
                    <a:pt x="29" y="215"/>
                    <a:pt x="33" y="211"/>
                  </a:cubicBezTo>
                  <a:cubicBezTo>
                    <a:pt x="38" y="207"/>
                    <a:pt x="43" y="205"/>
                    <a:pt x="48" y="204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27" y="171"/>
                    <a:pt x="113" y="152"/>
                    <a:pt x="105" y="131"/>
                  </a:cubicBezTo>
                  <a:cubicBezTo>
                    <a:pt x="101" y="128"/>
                    <a:pt x="96" y="122"/>
                    <a:pt x="93" y="114"/>
                  </a:cubicBezTo>
                  <a:cubicBezTo>
                    <a:pt x="88" y="100"/>
                    <a:pt x="91" y="93"/>
                    <a:pt x="97" y="90"/>
                  </a:cubicBezTo>
                  <a:cubicBezTo>
                    <a:pt x="97" y="40"/>
                    <a:pt x="118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23" y="0"/>
                    <a:pt x="244" y="40"/>
                    <a:pt x="244" y="90"/>
                  </a:cubicBezTo>
                  <a:cubicBezTo>
                    <a:pt x="249" y="93"/>
                    <a:pt x="253" y="100"/>
                    <a:pt x="247" y="114"/>
                  </a:cubicBezTo>
                  <a:cubicBezTo>
                    <a:pt x="245" y="122"/>
                    <a:pt x="240" y="128"/>
                    <a:pt x="236" y="131"/>
                  </a:cubicBezTo>
                  <a:cubicBezTo>
                    <a:pt x="227" y="152"/>
                    <a:pt x="213" y="171"/>
                    <a:pt x="199" y="183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09" y="199"/>
                    <a:pt x="209" y="199"/>
                    <a:pt x="209" y="199"/>
                  </a:cubicBezTo>
                  <a:cubicBezTo>
                    <a:pt x="197" y="200"/>
                    <a:pt x="186" y="205"/>
                    <a:pt x="177" y="213"/>
                  </a:cubicBezTo>
                  <a:cubicBezTo>
                    <a:pt x="168" y="221"/>
                    <a:pt x="162" y="231"/>
                    <a:pt x="159" y="243"/>
                  </a:cubicBezTo>
                  <a:lnTo>
                    <a:pt x="128" y="380"/>
                  </a:lnTo>
                  <a:close/>
                  <a:moveTo>
                    <a:pt x="775" y="224"/>
                  </a:moveTo>
                  <a:cubicBezTo>
                    <a:pt x="773" y="219"/>
                    <a:pt x="771" y="215"/>
                    <a:pt x="767" y="211"/>
                  </a:cubicBezTo>
                  <a:cubicBezTo>
                    <a:pt x="762" y="207"/>
                    <a:pt x="757" y="205"/>
                    <a:pt x="752" y="204"/>
                  </a:cubicBezTo>
                  <a:cubicBezTo>
                    <a:pt x="659" y="183"/>
                    <a:pt x="659" y="183"/>
                    <a:pt x="659" y="183"/>
                  </a:cubicBezTo>
                  <a:cubicBezTo>
                    <a:pt x="673" y="171"/>
                    <a:pt x="687" y="152"/>
                    <a:pt x="695" y="131"/>
                  </a:cubicBezTo>
                  <a:cubicBezTo>
                    <a:pt x="699" y="128"/>
                    <a:pt x="704" y="121"/>
                    <a:pt x="707" y="114"/>
                  </a:cubicBezTo>
                  <a:cubicBezTo>
                    <a:pt x="712" y="100"/>
                    <a:pt x="709" y="93"/>
                    <a:pt x="703" y="90"/>
                  </a:cubicBezTo>
                  <a:cubicBezTo>
                    <a:pt x="703" y="40"/>
                    <a:pt x="682" y="0"/>
                    <a:pt x="630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577" y="0"/>
                    <a:pt x="556" y="40"/>
                    <a:pt x="556" y="90"/>
                  </a:cubicBezTo>
                  <a:cubicBezTo>
                    <a:pt x="551" y="93"/>
                    <a:pt x="547" y="100"/>
                    <a:pt x="553" y="114"/>
                  </a:cubicBezTo>
                  <a:cubicBezTo>
                    <a:pt x="555" y="121"/>
                    <a:pt x="560" y="128"/>
                    <a:pt x="564" y="131"/>
                  </a:cubicBezTo>
                  <a:cubicBezTo>
                    <a:pt x="573" y="152"/>
                    <a:pt x="587" y="171"/>
                    <a:pt x="601" y="183"/>
                  </a:cubicBezTo>
                  <a:cubicBezTo>
                    <a:pt x="560" y="192"/>
                    <a:pt x="560" y="192"/>
                    <a:pt x="560" y="192"/>
                  </a:cubicBezTo>
                  <a:cubicBezTo>
                    <a:pt x="591" y="199"/>
                    <a:pt x="591" y="199"/>
                    <a:pt x="591" y="199"/>
                  </a:cubicBezTo>
                  <a:cubicBezTo>
                    <a:pt x="603" y="200"/>
                    <a:pt x="614" y="205"/>
                    <a:pt x="623" y="213"/>
                  </a:cubicBezTo>
                  <a:cubicBezTo>
                    <a:pt x="632" y="221"/>
                    <a:pt x="638" y="231"/>
                    <a:pt x="641" y="243"/>
                  </a:cubicBezTo>
                  <a:cubicBezTo>
                    <a:pt x="672" y="380"/>
                    <a:pt x="672" y="380"/>
                    <a:pt x="672" y="380"/>
                  </a:cubicBezTo>
                  <a:cubicBezTo>
                    <a:pt x="710" y="375"/>
                    <a:pt x="740" y="365"/>
                    <a:pt x="752" y="352"/>
                  </a:cubicBezTo>
                  <a:cubicBezTo>
                    <a:pt x="800" y="336"/>
                    <a:pt x="800" y="336"/>
                    <a:pt x="800" y="336"/>
                  </a:cubicBezTo>
                  <a:lnTo>
                    <a:pt x="77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153"/>
          <p:cNvGrpSpPr>
            <a:grpSpLocks noChangeAspect="1"/>
          </p:cNvGrpSpPr>
          <p:nvPr/>
        </p:nvGrpSpPr>
        <p:grpSpPr bwMode="auto">
          <a:xfrm>
            <a:off x="1528503" y="4520181"/>
            <a:ext cx="646113" cy="898525"/>
            <a:chOff x="3499" y="3050"/>
            <a:chExt cx="407" cy="5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2" name="Freeform 154"/>
            <p:cNvSpPr>
              <a:spLocks/>
            </p:cNvSpPr>
            <p:nvPr/>
          </p:nvSpPr>
          <p:spPr bwMode="auto">
            <a:xfrm>
              <a:off x="3499" y="3384"/>
              <a:ext cx="407" cy="232"/>
            </a:xfrm>
            <a:custGeom>
              <a:avLst/>
              <a:gdLst>
                <a:gd name="T0" fmla="*/ 531 w 574"/>
                <a:gd name="T1" fmla="*/ 61 h 328"/>
                <a:gd name="T2" fmla="*/ 518 w 574"/>
                <a:gd name="T3" fmla="*/ 39 h 328"/>
                <a:gd name="T4" fmla="*/ 493 w 574"/>
                <a:gd name="T5" fmla="*/ 28 h 328"/>
                <a:gd name="T6" fmla="*/ 348 w 574"/>
                <a:gd name="T7" fmla="*/ 0 h 328"/>
                <a:gd name="T8" fmla="*/ 390 w 574"/>
                <a:gd name="T9" fmla="*/ 28 h 328"/>
                <a:gd name="T10" fmla="*/ 324 w 574"/>
                <a:gd name="T11" fmla="*/ 235 h 328"/>
                <a:gd name="T12" fmla="*/ 287 w 574"/>
                <a:gd name="T13" fmla="*/ 81 h 328"/>
                <a:gd name="T14" fmla="*/ 250 w 574"/>
                <a:gd name="T15" fmla="*/ 235 h 328"/>
                <a:gd name="T16" fmla="*/ 184 w 574"/>
                <a:gd name="T17" fmla="*/ 28 h 328"/>
                <a:gd name="T18" fmla="*/ 226 w 574"/>
                <a:gd name="T19" fmla="*/ 0 h 328"/>
                <a:gd name="T20" fmla="*/ 81 w 574"/>
                <a:gd name="T21" fmla="*/ 28 h 328"/>
                <a:gd name="T22" fmla="*/ 56 w 574"/>
                <a:gd name="T23" fmla="*/ 39 h 328"/>
                <a:gd name="T24" fmla="*/ 43 w 574"/>
                <a:gd name="T25" fmla="*/ 61 h 328"/>
                <a:gd name="T26" fmla="*/ 0 w 574"/>
                <a:gd name="T27" fmla="*/ 250 h 328"/>
                <a:gd name="T28" fmla="*/ 81 w 574"/>
                <a:gd name="T29" fmla="*/ 278 h 328"/>
                <a:gd name="T30" fmla="*/ 273 w 574"/>
                <a:gd name="T31" fmla="*/ 328 h 328"/>
                <a:gd name="T32" fmla="*/ 287 w 574"/>
                <a:gd name="T33" fmla="*/ 328 h 328"/>
                <a:gd name="T34" fmla="*/ 301 w 574"/>
                <a:gd name="T35" fmla="*/ 328 h 328"/>
                <a:gd name="T36" fmla="*/ 493 w 574"/>
                <a:gd name="T37" fmla="*/ 278 h 328"/>
                <a:gd name="T38" fmla="*/ 574 w 574"/>
                <a:gd name="T39" fmla="*/ 250 h 328"/>
                <a:gd name="T40" fmla="*/ 531 w 574"/>
                <a:gd name="T41" fmla="*/ 6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4" h="328">
                  <a:moveTo>
                    <a:pt x="531" y="61"/>
                  </a:moveTo>
                  <a:cubicBezTo>
                    <a:pt x="529" y="53"/>
                    <a:pt x="525" y="46"/>
                    <a:pt x="518" y="39"/>
                  </a:cubicBezTo>
                  <a:cubicBezTo>
                    <a:pt x="511" y="33"/>
                    <a:pt x="502" y="30"/>
                    <a:pt x="493" y="28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90" y="28"/>
                    <a:pt x="390" y="28"/>
                    <a:pt x="390" y="28"/>
                  </a:cubicBezTo>
                  <a:cubicBezTo>
                    <a:pt x="324" y="235"/>
                    <a:pt x="324" y="235"/>
                    <a:pt x="324" y="235"/>
                  </a:cubicBezTo>
                  <a:cubicBezTo>
                    <a:pt x="287" y="81"/>
                    <a:pt x="287" y="81"/>
                    <a:pt x="287" y="81"/>
                  </a:cubicBezTo>
                  <a:cubicBezTo>
                    <a:pt x="250" y="235"/>
                    <a:pt x="250" y="235"/>
                    <a:pt x="250" y="235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72" y="30"/>
                    <a:pt x="63" y="33"/>
                    <a:pt x="56" y="39"/>
                  </a:cubicBezTo>
                  <a:cubicBezTo>
                    <a:pt x="49" y="46"/>
                    <a:pt x="45" y="53"/>
                    <a:pt x="43" y="61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81" y="278"/>
                    <a:pt x="81" y="278"/>
                    <a:pt x="81" y="278"/>
                  </a:cubicBezTo>
                  <a:cubicBezTo>
                    <a:pt x="108" y="306"/>
                    <a:pt x="183" y="326"/>
                    <a:pt x="273" y="328"/>
                  </a:cubicBezTo>
                  <a:cubicBezTo>
                    <a:pt x="287" y="328"/>
                    <a:pt x="287" y="328"/>
                    <a:pt x="287" y="328"/>
                  </a:cubicBezTo>
                  <a:cubicBezTo>
                    <a:pt x="301" y="328"/>
                    <a:pt x="301" y="328"/>
                    <a:pt x="301" y="328"/>
                  </a:cubicBezTo>
                  <a:cubicBezTo>
                    <a:pt x="391" y="326"/>
                    <a:pt x="466" y="306"/>
                    <a:pt x="493" y="278"/>
                  </a:cubicBezTo>
                  <a:cubicBezTo>
                    <a:pt x="574" y="250"/>
                    <a:pt x="574" y="250"/>
                    <a:pt x="574" y="250"/>
                  </a:cubicBezTo>
                  <a:lnTo>
                    <a:pt x="531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55"/>
            <p:cNvSpPr>
              <a:spLocks/>
            </p:cNvSpPr>
            <p:nvPr/>
          </p:nvSpPr>
          <p:spPr bwMode="auto">
            <a:xfrm>
              <a:off x="3679" y="3399"/>
              <a:ext cx="47" cy="42"/>
            </a:xfrm>
            <a:custGeom>
              <a:avLst/>
              <a:gdLst>
                <a:gd name="T0" fmla="*/ 24 w 47"/>
                <a:gd name="T1" fmla="*/ 0 h 42"/>
                <a:gd name="T2" fmla="*/ 0 w 47"/>
                <a:gd name="T3" fmla="*/ 8 h 42"/>
                <a:gd name="T4" fmla="*/ 24 w 47"/>
                <a:gd name="T5" fmla="*/ 42 h 42"/>
                <a:gd name="T6" fmla="*/ 47 w 47"/>
                <a:gd name="T7" fmla="*/ 8 h 42"/>
                <a:gd name="T8" fmla="*/ 24 w 4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lnTo>
                    <a:pt x="0" y="8"/>
                  </a:lnTo>
                  <a:lnTo>
                    <a:pt x="24" y="42"/>
                  </a:lnTo>
                  <a:lnTo>
                    <a:pt x="47" y="8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56"/>
            <p:cNvSpPr>
              <a:spLocks noEditPoints="1"/>
            </p:cNvSpPr>
            <p:nvPr/>
          </p:nvSpPr>
          <p:spPr bwMode="auto">
            <a:xfrm>
              <a:off x="3535" y="3050"/>
              <a:ext cx="336" cy="332"/>
            </a:xfrm>
            <a:custGeom>
              <a:avLst/>
              <a:gdLst>
                <a:gd name="T0" fmla="*/ 184 w 474"/>
                <a:gd name="T1" fmla="*/ 415 h 470"/>
                <a:gd name="T2" fmla="*/ 184 w 474"/>
                <a:gd name="T3" fmla="*/ 397 h 470"/>
                <a:gd name="T4" fmla="*/ 237 w 474"/>
                <a:gd name="T5" fmla="*/ 78 h 470"/>
                <a:gd name="T6" fmla="*/ 237 w 474"/>
                <a:gd name="T7" fmla="*/ 0 h 470"/>
                <a:gd name="T8" fmla="*/ 228 w 474"/>
                <a:gd name="T9" fmla="*/ 69 h 470"/>
                <a:gd name="T10" fmla="*/ 329 w 474"/>
                <a:gd name="T11" fmla="*/ 96 h 470"/>
                <a:gd name="T12" fmla="*/ 355 w 474"/>
                <a:gd name="T13" fmla="*/ 32 h 470"/>
                <a:gd name="T14" fmla="*/ 317 w 474"/>
                <a:gd name="T15" fmla="*/ 99 h 470"/>
                <a:gd name="T16" fmla="*/ 439 w 474"/>
                <a:gd name="T17" fmla="*/ 131 h 470"/>
                <a:gd name="T18" fmla="*/ 429 w 474"/>
                <a:gd name="T19" fmla="*/ 115 h 470"/>
                <a:gd name="T20" fmla="*/ 396 w 474"/>
                <a:gd name="T21" fmla="*/ 237 h 470"/>
                <a:gd name="T22" fmla="*/ 474 w 474"/>
                <a:gd name="T23" fmla="*/ 237 h 470"/>
                <a:gd name="T24" fmla="*/ 405 w 474"/>
                <a:gd name="T25" fmla="*/ 228 h 470"/>
                <a:gd name="T26" fmla="*/ 161 w 474"/>
                <a:gd name="T27" fmla="*/ 86 h 470"/>
                <a:gd name="T28" fmla="*/ 119 w 474"/>
                <a:gd name="T29" fmla="*/ 32 h 470"/>
                <a:gd name="T30" fmla="*/ 158 w 474"/>
                <a:gd name="T31" fmla="*/ 99 h 470"/>
                <a:gd name="T32" fmla="*/ 45 w 474"/>
                <a:gd name="T33" fmla="*/ 115 h 470"/>
                <a:gd name="T34" fmla="*/ 35 w 474"/>
                <a:gd name="T35" fmla="*/ 131 h 470"/>
                <a:gd name="T36" fmla="*/ 78 w 474"/>
                <a:gd name="T37" fmla="*/ 237 h 470"/>
                <a:gd name="T38" fmla="*/ 0 w 474"/>
                <a:gd name="T39" fmla="*/ 237 h 470"/>
                <a:gd name="T40" fmla="*/ 69 w 474"/>
                <a:gd name="T41" fmla="*/ 246 h 470"/>
                <a:gd name="T42" fmla="*/ 290 w 474"/>
                <a:gd name="T43" fmla="*/ 422 h 470"/>
                <a:gd name="T44" fmla="*/ 175 w 474"/>
                <a:gd name="T45" fmla="*/ 431 h 470"/>
                <a:gd name="T46" fmla="*/ 299 w 474"/>
                <a:gd name="T47" fmla="*/ 431 h 470"/>
                <a:gd name="T48" fmla="*/ 268 w 474"/>
                <a:gd name="T49" fmla="*/ 447 h 470"/>
                <a:gd name="T50" fmla="*/ 237 w 474"/>
                <a:gd name="T51" fmla="*/ 236 h 470"/>
                <a:gd name="T52" fmla="*/ 237 w 474"/>
                <a:gd name="T53" fmla="*/ 193 h 470"/>
                <a:gd name="T54" fmla="*/ 228 w 474"/>
                <a:gd name="T55" fmla="*/ 256 h 470"/>
                <a:gd name="T56" fmla="*/ 237 w 474"/>
                <a:gd name="T57" fmla="*/ 250 h 470"/>
                <a:gd name="T58" fmla="*/ 246 w 474"/>
                <a:gd name="T59" fmla="*/ 256 h 470"/>
                <a:gd name="T60" fmla="*/ 253 w 474"/>
                <a:gd name="T61" fmla="*/ 261 h 470"/>
                <a:gd name="T62" fmla="*/ 255 w 474"/>
                <a:gd name="T63" fmla="*/ 262 h 470"/>
                <a:gd name="T64" fmla="*/ 267 w 474"/>
                <a:gd name="T65" fmla="*/ 268 h 470"/>
                <a:gd name="T66" fmla="*/ 223 w 474"/>
                <a:gd name="T67" fmla="*/ 382 h 470"/>
                <a:gd name="T68" fmla="*/ 214 w 474"/>
                <a:gd name="T69" fmla="*/ 265 h 470"/>
                <a:gd name="T70" fmla="*/ 220 w 474"/>
                <a:gd name="T71" fmla="*/ 261 h 470"/>
                <a:gd name="T72" fmla="*/ 221 w 474"/>
                <a:gd name="T73" fmla="*/ 261 h 470"/>
                <a:gd name="T74" fmla="*/ 367 w 474"/>
                <a:gd name="T75" fmla="*/ 237 h 470"/>
                <a:gd name="T76" fmla="*/ 299 w 474"/>
                <a:gd name="T77" fmla="*/ 382 h 470"/>
                <a:gd name="T78" fmla="*/ 300 w 474"/>
                <a:gd name="T79" fmla="*/ 279 h 470"/>
                <a:gd name="T80" fmla="*/ 322 w 474"/>
                <a:gd name="T81" fmla="*/ 244 h 470"/>
                <a:gd name="T82" fmla="*/ 272 w 474"/>
                <a:gd name="T83" fmla="*/ 262 h 470"/>
                <a:gd name="T84" fmla="*/ 261 w 474"/>
                <a:gd name="T85" fmla="*/ 255 h 470"/>
                <a:gd name="T86" fmla="*/ 258 w 474"/>
                <a:gd name="T87" fmla="*/ 253 h 470"/>
                <a:gd name="T88" fmla="*/ 258 w 474"/>
                <a:gd name="T89" fmla="*/ 253 h 470"/>
                <a:gd name="T90" fmla="*/ 257 w 474"/>
                <a:gd name="T91" fmla="*/ 253 h 470"/>
                <a:gd name="T92" fmla="*/ 245 w 474"/>
                <a:gd name="T93" fmla="*/ 244 h 470"/>
                <a:gd name="T94" fmla="*/ 237 w 474"/>
                <a:gd name="T95" fmla="*/ 182 h 470"/>
                <a:gd name="T96" fmla="*/ 229 w 474"/>
                <a:gd name="T97" fmla="*/ 244 h 470"/>
                <a:gd name="T98" fmla="*/ 217 w 474"/>
                <a:gd name="T99" fmla="*/ 253 h 470"/>
                <a:gd name="T100" fmla="*/ 216 w 474"/>
                <a:gd name="T101" fmla="*/ 253 h 470"/>
                <a:gd name="T102" fmla="*/ 216 w 474"/>
                <a:gd name="T103" fmla="*/ 253 h 470"/>
                <a:gd name="T104" fmla="*/ 210 w 474"/>
                <a:gd name="T105" fmla="*/ 257 h 470"/>
                <a:gd name="T106" fmla="*/ 182 w 474"/>
                <a:gd name="T107" fmla="*/ 232 h 470"/>
                <a:gd name="T108" fmla="*/ 151 w 474"/>
                <a:gd name="T109" fmla="*/ 263 h 470"/>
                <a:gd name="T110" fmla="*/ 197 w 474"/>
                <a:gd name="T111" fmla="*/ 273 h 470"/>
                <a:gd name="T112" fmla="*/ 156 w 474"/>
                <a:gd name="T113" fmla="*/ 338 h 470"/>
                <a:gd name="T114" fmla="*/ 237 w 474"/>
                <a:gd name="T115" fmla="*/ 107 h 470"/>
                <a:gd name="T116" fmla="*/ 279 w 474"/>
                <a:gd name="T117" fmla="*/ 265 h 470"/>
                <a:gd name="T118" fmla="*/ 316 w 474"/>
                <a:gd name="T119" fmla="*/ 247 h 470"/>
                <a:gd name="T120" fmla="*/ 300 w 474"/>
                <a:gd name="T121" fmla="*/ 271 h 470"/>
                <a:gd name="T122" fmla="*/ 166 w 474"/>
                <a:gd name="T123" fmla="*/ 270 h 470"/>
                <a:gd name="T124" fmla="*/ 173 w 474"/>
                <a:gd name="T125" fmla="*/ 23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4" h="470">
                  <a:moveTo>
                    <a:pt x="299" y="406"/>
                  </a:moveTo>
                  <a:cubicBezTo>
                    <a:pt x="299" y="411"/>
                    <a:pt x="295" y="415"/>
                    <a:pt x="290" y="415"/>
                  </a:cubicBezTo>
                  <a:cubicBezTo>
                    <a:pt x="184" y="415"/>
                    <a:pt x="184" y="415"/>
                    <a:pt x="184" y="415"/>
                  </a:cubicBezTo>
                  <a:cubicBezTo>
                    <a:pt x="179" y="415"/>
                    <a:pt x="175" y="411"/>
                    <a:pt x="175" y="406"/>
                  </a:cubicBezTo>
                  <a:cubicBezTo>
                    <a:pt x="175" y="406"/>
                    <a:pt x="175" y="406"/>
                    <a:pt x="175" y="406"/>
                  </a:cubicBezTo>
                  <a:cubicBezTo>
                    <a:pt x="175" y="401"/>
                    <a:pt x="179" y="397"/>
                    <a:pt x="18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5" y="397"/>
                    <a:pt x="299" y="401"/>
                    <a:pt x="299" y="406"/>
                  </a:cubicBezTo>
                  <a:close/>
                  <a:moveTo>
                    <a:pt x="237" y="78"/>
                  </a:moveTo>
                  <a:cubicBezTo>
                    <a:pt x="242" y="78"/>
                    <a:pt x="246" y="74"/>
                    <a:pt x="246" y="69"/>
                  </a:cubicBezTo>
                  <a:cubicBezTo>
                    <a:pt x="246" y="9"/>
                    <a:pt x="246" y="9"/>
                    <a:pt x="246" y="9"/>
                  </a:cubicBezTo>
                  <a:cubicBezTo>
                    <a:pt x="246" y="4"/>
                    <a:pt x="242" y="0"/>
                    <a:pt x="237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2" y="0"/>
                    <a:pt x="228" y="4"/>
                    <a:pt x="228" y="9"/>
                  </a:cubicBezTo>
                  <a:cubicBezTo>
                    <a:pt x="228" y="69"/>
                    <a:pt x="228" y="69"/>
                    <a:pt x="228" y="69"/>
                  </a:cubicBezTo>
                  <a:cubicBezTo>
                    <a:pt x="228" y="74"/>
                    <a:pt x="232" y="78"/>
                    <a:pt x="237" y="78"/>
                  </a:cubicBezTo>
                  <a:close/>
                  <a:moveTo>
                    <a:pt x="317" y="99"/>
                  </a:moveTo>
                  <a:cubicBezTo>
                    <a:pt x="321" y="102"/>
                    <a:pt x="327" y="100"/>
                    <a:pt x="329" y="96"/>
                  </a:cubicBezTo>
                  <a:cubicBezTo>
                    <a:pt x="359" y="44"/>
                    <a:pt x="359" y="44"/>
                    <a:pt x="359" y="44"/>
                  </a:cubicBezTo>
                  <a:cubicBezTo>
                    <a:pt x="361" y="40"/>
                    <a:pt x="360" y="34"/>
                    <a:pt x="355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1" y="29"/>
                    <a:pt x="345" y="31"/>
                    <a:pt x="343" y="35"/>
                  </a:cubicBezTo>
                  <a:cubicBezTo>
                    <a:pt x="313" y="86"/>
                    <a:pt x="313" y="86"/>
                    <a:pt x="313" y="86"/>
                  </a:cubicBezTo>
                  <a:cubicBezTo>
                    <a:pt x="311" y="91"/>
                    <a:pt x="312" y="97"/>
                    <a:pt x="317" y="99"/>
                  </a:cubicBezTo>
                  <a:close/>
                  <a:moveTo>
                    <a:pt x="375" y="157"/>
                  </a:moveTo>
                  <a:cubicBezTo>
                    <a:pt x="377" y="162"/>
                    <a:pt x="383" y="163"/>
                    <a:pt x="387" y="16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3" y="128"/>
                    <a:pt x="445" y="123"/>
                    <a:pt x="442" y="118"/>
                  </a:cubicBezTo>
                  <a:cubicBezTo>
                    <a:pt x="442" y="118"/>
                    <a:pt x="442" y="118"/>
                    <a:pt x="442" y="118"/>
                  </a:cubicBezTo>
                  <a:cubicBezTo>
                    <a:pt x="440" y="114"/>
                    <a:pt x="434" y="112"/>
                    <a:pt x="429" y="115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4" y="147"/>
                    <a:pt x="372" y="153"/>
                    <a:pt x="375" y="157"/>
                  </a:cubicBezTo>
                  <a:close/>
                  <a:moveTo>
                    <a:pt x="396" y="237"/>
                  </a:moveTo>
                  <a:cubicBezTo>
                    <a:pt x="396" y="242"/>
                    <a:pt x="400" y="246"/>
                    <a:pt x="405" y="246"/>
                  </a:cubicBezTo>
                  <a:cubicBezTo>
                    <a:pt x="465" y="246"/>
                    <a:pt x="465" y="246"/>
                    <a:pt x="465" y="246"/>
                  </a:cubicBezTo>
                  <a:cubicBezTo>
                    <a:pt x="470" y="246"/>
                    <a:pt x="474" y="242"/>
                    <a:pt x="474" y="237"/>
                  </a:cubicBezTo>
                  <a:cubicBezTo>
                    <a:pt x="474" y="237"/>
                    <a:pt x="474" y="237"/>
                    <a:pt x="474" y="237"/>
                  </a:cubicBezTo>
                  <a:cubicBezTo>
                    <a:pt x="474" y="232"/>
                    <a:pt x="470" y="228"/>
                    <a:pt x="46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0" y="228"/>
                    <a:pt x="396" y="232"/>
                    <a:pt x="396" y="237"/>
                  </a:cubicBezTo>
                  <a:close/>
                  <a:moveTo>
                    <a:pt x="158" y="99"/>
                  </a:moveTo>
                  <a:cubicBezTo>
                    <a:pt x="162" y="97"/>
                    <a:pt x="163" y="91"/>
                    <a:pt x="161" y="86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29" y="31"/>
                    <a:pt x="123" y="29"/>
                    <a:pt x="119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4" y="34"/>
                    <a:pt x="113" y="40"/>
                    <a:pt x="115" y="44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7" y="100"/>
                    <a:pt x="153" y="102"/>
                    <a:pt x="158" y="99"/>
                  </a:cubicBezTo>
                  <a:close/>
                  <a:moveTo>
                    <a:pt x="99" y="157"/>
                  </a:moveTo>
                  <a:cubicBezTo>
                    <a:pt x="102" y="153"/>
                    <a:pt x="100" y="147"/>
                    <a:pt x="96" y="14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0" y="112"/>
                    <a:pt x="34" y="114"/>
                    <a:pt x="32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9" y="123"/>
                    <a:pt x="31" y="128"/>
                    <a:pt x="35" y="131"/>
                  </a:cubicBezTo>
                  <a:cubicBezTo>
                    <a:pt x="87" y="161"/>
                    <a:pt x="87" y="161"/>
                    <a:pt x="87" y="161"/>
                  </a:cubicBezTo>
                  <a:cubicBezTo>
                    <a:pt x="91" y="163"/>
                    <a:pt x="97" y="162"/>
                    <a:pt x="99" y="157"/>
                  </a:cubicBezTo>
                  <a:close/>
                  <a:moveTo>
                    <a:pt x="78" y="237"/>
                  </a:moveTo>
                  <a:cubicBezTo>
                    <a:pt x="78" y="232"/>
                    <a:pt x="74" y="228"/>
                    <a:pt x="69" y="228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2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2"/>
                    <a:pt x="4" y="246"/>
                    <a:pt x="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4" y="246"/>
                    <a:pt x="78" y="242"/>
                    <a:pt x="78" y="237"/>
                  </a:cubicBezTo>
                  <a:close/>
                  <a:moveTo>
                    <a:pt x="299" y="431"/>
                  </a:moveTo>
                  <a:cubicBezTo>
                    <a:pt x="299" y="426"/>
                    <a:pt x="295" y="422"/>
                    <a:pt x="290" y="422"/>
                  </a:cubicBezTo>
                  <a:cubicBezTo>
                    <a:pt x="184" y="422"/>
                    <a:pt x="184" y="422"/>
                    <a:pt x="184" y="422"/>
                  </a:cubicBezTo>
                  <a:cubicBezTo>
                    <a:pt x="179" y="422"/>
                    <a:pt x="175" y="426"/>
                    <a:pt x="175" y="431"/>
                  </a:cubicBezTo>
                  <a:cubicBezTo>
                    <a:pt x="175" y="431"/>
                    <a:pt x="175" y="431"/>
                    <a:pt x="175" y="431"/>
                  </a:cubicBezTo>
                  <a:cubicBezTo>
                    <a:pt x="175" y="436"/>
                    <a:pt x="179" y="440"/>
                    <a:pt x="184" y="440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95" y="440"/>
                    <a:pt x="299" y="436"/>
                    <a:pt x="299" y="431"/>
                  </a:cubicBezTo>
                  <a:close/>
                  <a:moveTo>
                    <a:pt x="206" y="447"/>
                  </a:moveTo>
                  <a:cubicBezTo>
                    <a:pt x="210" y="460"/>
                    <a:pt x="222" y="470"/>
                    <a:pt x="237" y="470"/>
                  </a:cubicBezTo>
                  <a:cubicBezTo>
                    <a:pt x="252" y="470"/>
                    <a:pt x="264" y="460"/>
                    <a:pt x="268" y="447"/>
                  </a:cubicBezTo>
                  <a:lnTo>
                    <a:pt x="206" y="447"/>
                  </a:lnTo>
                  <a:close/>
                  <a:moveTo>
                    <a:pt x="237" y="236"/>
                  </a:moveTo>
                  <a:cubicBezTo>
                    <a:pt x="237" y="236"/>
                    <a:pt x="237" y="236"/>
                    <a:pt x="237" y="236"/>
                  </a:cubicBezTo>
                  <a:cubicBezTo>
                    <a:pt x="237" y="236"/>
                    <a:pt x="237" y="236"/>
                    <a:pt x="237" y="236"/>
                  </a:cubicBezTo>
                  <a:cubicBezTo>
                    <a:pt x="243" y="231"/>
                    <a:pt x="253" y="219"/>
                    <a:pt x="253" y="209"/>
                  </a:cubicBezTo>
                  <a:cubicBezTo>
                    <a:pt x="253" y="200"/>
                    <a:pt x="246" y="193"/>
                    <a:pt x="237" y="193"/>
                  </a:cubicBezTo>
                  <a:cubicBezTo>
                    <a:pt x="228" y="193"/>
                    <a:pt x="221" y="200"/>
                    <a:pt x="221" y="209"/>
                  </a:cubicBezTo>
                  <a:cubicBezTo>
                    <a:pt x="221" y="219"/>
                    <a:pt x="231" y="231"/>
                    <a:pt x="237" y="236"/>
                  </a:cubicBezTo>
                  <a:close/>
                  <a:moveTo>
                    <a:pt x="228" y="256"/>
                  </a:moveTo>
                  <a:cubicBezTo>
                    <a:pt x="229" y="255"/>
                    <a:pt x="230" y="255"/>
                    <a:pt x="231" y="254"/>
                  </a:cubicBezTo>
                  <a:cubicBezTo>
                    <a:pt x="232" y="253"/>
                    <a:pt x="233" y="253"/>
                    <a:pt x="234" y="252"/>
                  </a:cubicBezTo>
                  <a:cubicBezTo>
                    <a:pt x="235" y="252"/>
                    <a:pt x="236" y="251"/>
                    <a:pt x="237" y="250"/>
                  </a:cubicBezTo>
                  <a:cubicBezTo>
                    <a:pt x="238" y="251"/>
                    <a:pt x="239" y="252"/>
                    <a:pt x="240" y="252"/>
                  </a:cubicBezTo>
                  <a:cubicBezTo>
                    <a:pt x="241" y="253"/>
                    <a:pt x="242" y="253"/>
                    <a:pt x="243" y="254"/>
                  </a:cubicBezTo>
                  <a:cubicBezTo>
                    <a:pt x="244" y="255"/>
                    <a:pt x="245" y="255"/>
                    <a:pt x="246" y="256"/>
                  </a:cubicBezTo>
                  <a:cubicBezTo>
                    <a:pt x="248" y="258"/>
                    <a:pt x="250" y="259"/>
                    <a:pt x="253" y="261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54" y="261"/>
                    <a:pt x="254" y="261"/>
                    <a:pt x="254" y="261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5" y="262"/>
                    <a:pt x="256" y="262"/>
                    <a:pt x="257" y="263"/>
                  </a:cubicBezTo>
                  <a:cubicBezTo>
                    <a:pt x="258" y="263"/>
                    <a:pt x="259" y="264"/>
                    <a:pt x="260" y="265"/>
                  </a:cubicBezTo>
                  <a:cubicBezTo>
                    <a:pt x="263" y="266"/>
                    <a:pt x="265" y="267"/>
                    <a:pt x="267" y="268"/>
                  </a:cubicBezTo>
                  <a:cubicBezTo>
                    <a:pt x="268" y="269"/>
                    <a:pt x="270" y="269"/>
                    <a:pt x="271" y="270"/>
                  </a:cubicBezTo>
                  <a:cubicBezTo>
                    <a:pt x="251" y="382"/>
                    <a:pt x="251" y="382"/>
                    <a:pt x="251" y="382"/>
                  </a:cubicBezTo>
                  <a:cubicBezTo>
                    <a:pt x="223" y="382"/>
                    <a:pt x="223" y="382"/>
                    <a:pt x="223" y="382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04" y="269"/>
                    <a:pt x="206" y="269"/>
                    <a:pt x="207" y="268"/>
                  </a:cubicBezTo>
                  <a:cubicBezTo>
                    <a:pt x="209" y="267"/>
                    <a:pt x="211" y="266"/>
                    <a:pt x="214" y="265"/>
                  </a:cubicBezTo>
                  <a:cubicBezTo>
                    <a:pt x="215" y="264"/>
                    <a:pt x="216" y="263"/>
                    <a:pt x="217" y="263"/>
                  </a:cubicBezTo>
                  <a:cubicBezTo>
                    <a:pt x="218" y="262"/>
                    <a:pt x="219" y="262"/>
                    <a:pt x="219" y="262"/>
                  </a:cubicBezTo>
                  <a:cubicBezTo>
                    <a:pt x="220" y="261"/>
                    <a:pt x="220" y="261"/>
                    <a:pt x="220" y="261"/>
                  </a:cubicBezTo>
                  <a:cubicBezTo>
                    <a:pt x="221" y="261"/>
                    <a:pt x="221" y="261"/>
                    <a:pt x="221" y="261"/>
                  </a:cubicBezTo>
                  <a:cubicBezTo>
                    <a:pt x="221" y="261"/>
                    <a:pt x="221" y="261"/>
                    <a:pt x="221" y="261"/>
                  </a:cubicBezTo>
                  <a:cubicBezTo>
                    <a:pt x="221" y="261"/>
                    <a:pt x="221" y="261"/>
                    <a:pt x="221" y="261"/>
                  </a:cubicBezTo>
                  <a:cubicBezTo>
                    <a:pt x="221" y="261"/>
                    <a:pt x="221" y="261"/>
                    <a:pt x="221" y="261"/>
                  </a:cubicBezTo>
                  <a:cubicBezTo>
                    <a:pt x="224" y="259"/>
                    <a:pt x="226" y="258"/>
                    <a:pt x="228" y="256"/>
                  </a:cubicBezTo>
                  <a:close/>
                  <a:moveTo>
                    <a:pt x="367" y="237"/>
                  </a:moveTo>
                  <a:cubicBezTo>
                    <a:pt x="367" y="275"/>
                    <a:pt x="350" y="309"/>
                    <a:pt x="324" y="333"/>
                  </a:cubicBezTo>
                  <a:cubicBezTo>
                    <a:pt x="324" y="333"/>
                    <a:pt x="320" y="336"/>
                    <a:pt x="318" y="338"/>
                  </a:cubicBezTo>
                  <a:cubicBezTo>
                    <a:pt x="306" y="348"/>
                    <a:pt x="299" y="365"/>
                    <a:pt x="299" y="382"/>
                  </a:cubicBezTo>
                  <a:cubicBezTo>
                    <a:pt x="253" y="382"/>
                    <a:pt x="253" y="382"/>
                    <a:pt x="253" y="382"/>
                  </a:cubicBezTo>
                  <a:cubicBezTo>
                    <a:pt x="277" y="273"/>
                    <a:pt x="277" y="273"/>
                    <a:pt x="277" y="273"/>
                  </a:cubicBezTo>
                  <a:cubicBezTo>
                    <a:pt x="282" y="275"/>
                    <a:pt x="291" y="279"/>
                    <a:pt x="300" y="279"/>
                  </a:cubicBezTo>
                  <a:cubicBezTo>
                    <a:pt x="304" y="279"/>
                    <a:pt x="308" y="278"/>
                    <a:pt x="311" y="276"/>
                  </a:cubicBezTo>
                  <a:cubicBezTo>
                    <a:pt x="316" y="274"/>
                    <a:pt x="321" y="269"/>
                    <a:pt x="323" y="263"/>
                  </a:cubicBezTo>
                  <a:cubicBezTo>
                    <a:pt x="325" y="257"/>
                    <a:pt x="325" y="250"/>
                    <a:pt x="322" y="244"/>
                  </a:cubicBezTo>
                  <a:cubicBezTo>
                    <a:pt x="319" y="236"/>
                    <a:pt x="310" y="230"/>
                    <a:pt x="301" y="230"/>
                  </a:cubicBezTo>
                  <a:cubicBezTo>
                    <a:pt x="298" y="230"/>
                    <a:pt x="295" y="231"/>
                    <a:pt x="292" y="232"/>
                  </a:cubicBezTo>
                  <a:cubicBezTo>
                    <a:pt x="281" y="238"/>
                    <a:pt x="275" y="254"/>
                    <a:pt x="272" y="262"/>
                  </a:cubicBezTo>
                  <a:cubicBezTo>
                    <a:pt x="272" y="261"/>
                    <a:pt x="271" y="261"/>
                    <a:pt x="270" y="261"/>
                  </a:cubicBezTo>
                  <a:cubicBezTo>
                    <a:pt x="268" y="260"/>
                    <a:pt x="266" y="258"/>
                    <a:pt x="264" y="257"/>
                  </a:cubicBezTo>
                  <a:cubicBezTo>
                    <a:pt x="263" y="256"/>
                    <a:pt x="262" y="256"/>
                    <a:pt x="261" y="255"/>
                  </a:cubicBezTo>
                  <a:cubicBezTo>
                    <a:pt x="260" y="254"/>
                    <a:pt x="260" y="254"/>
                    <a:pt x="259" y="254"/>
                  </a:cubicBezTo>
                  <a:cubicBezTo>
                    <a:pt x="258" y="253"/>
                    <a:pt x="258" y="253"/>
                    <a:pt x="258" y="253"/>
                  </a:cubicBezTo>
                  <a:cubicBezTo>
                    <a:pt x="258" y="253"/>
                    <a:pt x="258" y="253"/>
                    <a:pt x="258" y="253"/>
                  </a:cubicBezTo>
                  <a:cubicBezTo>
                    <a:pt x="258" y="253"/>
                    <a:pt x="258" y="253"/>
                    <a:pt x="258" y="253"/>
                  </a:cubicBezTo>
                  <a:cubicBezTo>
                    <a:pt x="258" y="253"/>
                    <a:pt x="258" y="253"/>
                    <a:pt x="258" y="253"/>
                  </a:cubicBezTo>
                  <a:cubicBezTo>
                    <a:pt x="258" y="253"/>
                    <a:pt x="258" y="253"/>
                    <a:pt x="258" y="253"/>
                  </a:cubicBezTo>
                  <a:cubicBezTo>
                    <a:pt x="258" y="253"/>
                    <a:pt x="258" y="253"/>
                    <a:pt x="258" y="253"/>
                  </a:cubicBezTo>
                  <a:cubicBezTo>
                    <a:pt x="258" y="253"/>
                    <a:pt x="258" y="253"/>
                    <a:pt x="258" y="253"/>
                  </a:cubicBezTo>
                  <a:cubicBezTo>
                    <a:pt x="257" y="253"/>
                    <a:pt x="257" y="253"/>
                    <a:pt x="257" y="253"/>
                  </a:cubicBezTo>
                  <a:cubicBezTo>
                    <a:pt x="255" y="251"/>
                    <a:pt x="253" y="249"/>
                    <a:pt x="251" y="248"/>
                  </a:cubicBezTo>
                  <a:cubicBezTo>
                    <a:pt x="250" y="247"/>
                    <a:pt x="249" y="246"/>
                    <a:pt x="248" y="246"/>
                  </a:cubicBezTo>
                  <a:cubicBezTo>
                    <a:pt x="247" y="245"/>
                    <a:pt x="246" y="244"/>
                    <a:pt x="245" y="244"/>
                  </a:cubicBezTo>
                  <a:cubicBezTo>
                    <a:pt x="245" y="243"/>
                    <a:pt x="245" y="243"/>
                    <a:pt x="245" y="243"/>
                  </a:cubicBezTo>
                  <a:cubicBezTo>
                    <a:pt x="252" y="237"/>
                    <a:pt x="263" y="223"/>
                    <a:pt x="263" y="209"/>
                  </a:cubicBezTo>
                  <a:cubicBezTo>
                    <a:pt x="263" y="194"/>
                    <a:pt x="251" y="182"/>
                    <a:pt x="237" y="182"/>
                  </a:cubicBezTo>
                  <a:cubicBezTo>
                    <a:pt x="223" y="182"/>
                    <a:pt x="211" y="194"/>
                    <a:pt x="211" y="209"/>
                  </a:cubicBezTo>
                  <a:cubicBezTo>
                    <a:pt x="211" y="223"/>
                    <a:pt x="222" y="237"/>
                    <a:pt x="229" y="243"/>
                  </a:cubicBezTo>
                  <a:cubicBezTo>
                    <a:pt x="229" y="243"/>
                    <a:pt x="229" y="243"/>
                    <a:pt x="229" y="244"/>
                  </a:cubicBezTo>
                  <a:cubicBezTo>
                    <a:pt x="228" y="244"/>
                    <a:pt x="227" y="245"/>
                    <a:pt x="226" y="246"/>
                  </a:cubicBezTo>
                  <a:cubicBezTo>
                    <a:pt x="225" y="246"/>
                    <a:pt x="224" y="247"/>
                    <a:pt x="223" y="248"/>
                  </a:cubicBezTo>
                  <a:cubicBezTo>
                    <a:pt x="221" y="249"/>
                    <a:pt x="219" y="251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4"/>
                    <a:pt x="215" y="254"/>
                    <a:pt x="215" y="254"/>
                  </a:cubicBezTo>
                  <a:cubicBezTo>
                    <a:pt x="214" y="254"/>
                    <a:pt x="214" y="254"/>
                    <a:pt x="213" y="255"/>
                  </a:cubicBezTo>
                  <a:cubicBezTo>
                    <a:pt x="212" y="256"/>
                    <a:pt x="211" y="256"/>
                    <a:pt x="210" y="257"/>
                  </a:cubicBezTo>
                  <a:cubicBezTo>
                    <a:pt x="208" y="258"/>
                    <a:pt x="206" y="260"/>
                    <a:pt x="204" y="261"/>
                  </a:cubicBezTo>
                  <a:cubicBezTo>
                    <a:pt x="203" y="261"/>
                    <a:pt x="202" y="261"/>
                    <a:pt x="202" y="262"/>
                  </a:cubicBezTo>
                  <a:cubicBezTo>
                    <a:pt x="199" y="254"/>
                    <a:pt x="193" y="238"/>
                    <a:pt x="182" y="232"/>
                  </a:cubicBezTo>
                  <a:cubicBezTo>
                    <a:pt x="179" y="231"/>
                    <a:pt x="176" y="230"/>
                    <a:pt x="173" y="230"/>
                  </a:cubicBezTo>
                  <a:cubicBezTo>
                    <a:pt x="164" y="230"/>
                    <a:pt x="155" y="236"/>
                    <a:pt x="152" y="244"/>
                  </a:cubicBezTo>
                  <a:cubicBezTo>
                    <a:pt x="149" y="250"/>
                    <a:pt x="149" y="257"/>
                    <a:pt x="151" y="263"/>
                  </a:cubicBezTo>
                  <a:cubicBezTo>
                    <a:pt x="153" y="269"/>
                    <a:pt x="158" y="274"/>
                    <a:pt x="163" y="276"/>
                  </a:cubicBezTo>
                  <a:cubicBezTo>
                    <a:pt x="166" y="278"/>
                    <a:pt x="170" y="279"/>
                    <a:pt x="174" y="279"/>
                  </a:cubicBezTo>
                  <a:cubicBezTo>
                    <a:pt x="183" y="279"/>
                    <a:pt x="192" y="275"/>
                    <a:pt x="197" y="273"/>
                  </a:cubicBezTo>
                  <a:cubicBezTo>
                    <a:pt x="221" y="382"/>
                    <a:pt x="221" y="382"/>
                    <a:pt x="221" y="382"/>
                  </a:cubicBezTo>
                  <a:cubicBezTo>
                    <a:pt x="175" y="382"/>
                    <a:pt x="175" y="382"/>
                    <a:pt x="175" y="382"/>
                  </a:cubicBezTo>
                  <a:cubicBezTo>
                    <a:pt x="175" y="365"/>
                    <a:pt x="168" y="348"/>
                    <a:pt x="156" y="338"/>
                  </a:cubicBezTo>
                  <a:cubicBezTo>
                    <a:pt x="154" y="336"/>
                    <a:pt x="150" y="333"/>
                    <a:pt x="150" y="333"/>
                  </a:cubicBezTo>
                  <a:cubicBezTo>
                    <a:pt x="124" y="309"/>
                    <a:pt x="107" y="275"/>
                    <a:pt x="107" y="237"/>
                  </a:cubicBezTo>
                  <a:cubicBezTo>
                    <a:pt x="107" y="165"/>
                    <a:pt x="165" y="107"/>
                    <a:pt x="237" y="107"/>
                  </a:cubicBezTo>
                  <a:cubicBezTo>
                    <a:pt x="309" y="107"/>
                    <a:pt x="367" y="165"/>
                    <a:pt x="367" y="237"/>
                  </a:cubicBezTo>
                  <a:close/>
                  <a:moveTo>
                    <a:pt x="300" y="271"/>
                  </a:moveTo>
                  <a:cubicBezTo>
                    <a:pt x="292" y="271"/>
                    <a:pt x="283" y="267"/>
                    <a:pt x="279" y="265"/>
                  </a:cubicBezTo>
                  <a:cubicBezTo>
                    <a:pt x="281" y="259"/>
                    <a:pt x="286" y="244"/>
                    <a:pt x="295" y="239"/>
                  </a:cubicBezTo>
                  <a:cubicBezTo>
                    <a:pt x="297" y="238"/>
                    <a:pt x="299" y="238"/>
                    <a:pt x="301" y="238"/>
                  </a:cubicBezTo>
                  <a:cubicBezTo>
                    <a:pt x="308" y="238"/>
                    <a:pt x="313" y="241"/>
                    <a:pt x="316" y="247"/>
                  </a:cubicBezTo>
                  <a:cubicBezTo>
                    <a:pt x="318" y="252"/>
                    <a:pt x="318" y="256"/>
                    <a:pt x="316" y="260"/>
                  </a:cubicBezTo>
                  <a:cubicBezTo>
                    <a:pt x="315" y="264"/>
                    <a:pt x="312" y="268"/>
                    <a:pt x="308" y="270"/>
                  </a:cubicBezTo>
                  <a:cubicBezTo>
                    <a:pt x="306" y="271"/>
                    <a:pt x="303" y="271"/>
                    <a:pt x="300" y="271"/>
                  </a:cubicBezTo>
                  <a:close/>
                  <a:moveTo>
                    <a:pt x="195" y="265"/>
                  </a:moveTo>
                  <a:cubicBezTo>
                    <a:pt x="191" y="267"/>
                    <a:pt x="182" y="271"/>
                    <a:pt x="174" y="271"/>
                  </a:cubicBezTo>
                  <a:cubicBezTo>
                    <a:pt x="171" y="271"/>
                    <a:pt x="168" y="271"/>
                    <a:pt x="166" y="270"/>
                  </a:cubicBezTo>
                  <a:cubicBezTo>
                    <a:pt x="162" y="268"/>
                    <a:pt x="159" y="264"/>
                    <a:pt x="158" y="260"/>
                  </a:cubicBezTo>
                  <a:cubicBezTo>
                    <a:pt x="156" y="256"/>
                    <a:pt x="156" y="252"/>
                    <a:pt x="158" y="247"/>
                  </a:cubicBezTo>
                  <a:cubicBezTo>
                    <a:pt x="161" y="241"/>
                    <a:pt x="166" y="238"/>
                    <a:pt x="173" y="238"/>
                  </a:cubicBezTo>
                  <a:cubicBezTo>
                    <a:pt x="175" y="238"/>
                    <a:pt x="177" y="238"/>
                    <a:pt x="179" y="239"/>
                  </a:cubicBezTo>
                  <a:cubicBezTo>
                    <a:pt x="188" y="244"/>
                    <a:pt x="193" y="259"/>
                    <a:pt x="195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Group 159"/>
          <p:cNvGrpSpPr>
            <a:grpSpLocks noChangeAspect="1"/>
          </p:cNvGrpSpPr>
          <p:nvPr/>
        </p:nvGrpSpPr>
        <p:grpSpPr bwMode="auto">
          <a:xfrm>
            <a:off x="4320090" y="1443668"/>
            <a:ext cx="931863" cy="901701"/>
            <a:chOff x="4535" y="2968"/>
            <a:chExt cx="587" cy="56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Freeform 160"/>
            <p:cNvSpPr>
              <a:spLocks/>
            </p:cNvSpPr>
            <p:nvPr/>
          </p:nvSpPr>
          <p:spPr bwMode="auto">
            <a:xfrm>
              <a:off x="4535" y="3250"/>
              <a:ext cx="498" cy="286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61"/>
            <p:cNvSpPr>
              <a:spLocks/>
            </p:cNvSpPr>
            <p:nvPr/>
          </p:nvSpPr>
          <p:spPr bwMode="auto">
            <a:xfrm>
              <a:off x="4755" y="3269"/>
              <a:ext cx="58" cy="52"/>
            </a:xfrm>
            <a:custGeom>
              <a:avLst/>
              <a:gdLst>
                <a:gd name="T0" fmla="*/ 29 w 58"/>
                <a:gd name="T1" fmla="*/ 0 h 52"/>
                <a:gd name="T2" fmla="*/ 0 w 58"/>
                <a:gd name="T3" fmla="*/ 10 h 52"/>
                <a:gd name="T4" fmla="*/ 29 w 58"/>
                <a:gd name="T5" fmla="*/ 52 h 52"/>
                <a:gd name="T6" fmla="*/ 58 w 58"/>
                <a:gd name="T7" fmla="*/ 10 h 52"/>
                <a:gd name="T8" fmla="*/ 29 w 58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2">
                  <a:moveTo>
                    <a:pt x="29" y="0"/>
                  </a:moveTo>
                  <a:lnTo>
                    <a:pt x="0" y="10"/>
                  </a:lnTo>
                  <a:lnTo>
                    <a:pt x="29" y="52"/>
                  </a:lnTo>
                  <a:lnTo>
                    <a:pt x="58" y="1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62"/>
            <p:cNvSpPr>
              <a:spLocks/>
            </p:cNvSpPr>
            <p:nvPr/>
          </p:nvSpPr>
          <p:spPr bwMode="auto">
            <a:xfrm>
              <a:off x="4663" y="2975"/>
              <a:ext cx="242" cy="289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3"/>
            <p:cNvSpPr>
              <a:spLocks/>
            </p:cNvSpPr>
            <p:nvPr/>
          </p:nvSpPr>
          <p:spPr bwMode="auto">
            <a:xfrm>
              <a:off x="4911" y="3078"/>
              <a:ext cx="56" cy="10"/>
            </a:xfrm>
            <a:custGeom>
              <a:avLst/>
              <a:gdLst>
                <a:gd name="T0" fmla="*/ 77 w 77"/>
                <a:gd name="T1" fmla="*/ 0 h 13"/>
                <a:gd name="T2" fmla="*/ 0 w 77"/>
                <a:gd name="T3" fmla="*/ 0 h 13"/>
                <a:gd name="T4" fmla="*/ 1 w 77"/>
                <a:gd name="T5" fmla="*/ 13 h 13"/>
                <a:gd name="T6" fmla="*/ 77 w 77"/>
                <a:gd name="T7" fmla="*/ 13 h 13"/>
                <a:gd name="T8" fmla="*/ 77 w 7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3">
                  <a:moveTo>
                    <a:pt x="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9"/>
                    <a:pt x="1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4"/>
            <p:cNvSpPr>
              <a:spLocks/>
            </p:cNvSpPr>
            <p:nvPr/>
          </p:nvSpPr>
          <p:spPr bwMode="auto">
            <a:xfrm>
              <a:off x="4904" y="3045"/>
              <a:ext cx="179" cy="9"/>
            </a:xfrm>
            <a:custGeom>
              <a:avLst/>
              <a:gdLst>
                <a:gd name="T0" fmla="*/ 245 w 245"/>
                <a:gd name="T1" fmla="*/ 0 h 13"/>
                <a:gd name="T2" fmla="*/ 0 w 245"/>
                <a:gd name="T3" fmla="*/ 0 h 13"/>
                <a:gd name="T4" fmla="*/ 4 w 245"/>
                <a:gd name="T5" fmla="*/ 13 h 13"/>
                <a:gd name="T6" fmla="*/ 245 w 245"/>
                <a:gd name="T7" fmla="*/ 13 h 13"/>
                <a:gd name="T8" fmla="*/ 245 w 24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">
                  <a:moveTo>
                    <a:pt x="2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8"/>
                    <a:pt x="4" y="13"/>
                  </a:cubicBezTo>
                  <a:cubicBezTo>
                    <a:pt x="245" y="13"/>
                    <a:pt x="245" y="13"/>
                    <a:pt x="245" y="13"/>
                  </a:cubicBez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65"/>
            <p:cNvSpPr>
              <a:spLocks/>
            </p:cNvSpPr>
            <p:nvPr/>
          </p:nvSpPr>
          <p:spPr bwMode="auto">
            <a:xfrm>
              <a:off x="4846" y="2968"/>
              <a:ext cx="276" cy="279"/>
            </a:xfrm>
            <a:custGeom>
              <a:avLst/>
              <a:gdLst>
                <a:gd name="T0" fmla="*/ 368 w 377"/>
                <a:gd name="T1" fmla="*/ 9 h 379"/>
                <a:gd name="T2" fmla="*/ 346 w 377"/>
                <a:gd name="T3" fmla="*/ 0 h 379"/>
                <a:gd name="T4" fmla="*/ 0 w 377"/>
                <a:gd name="T5" fmla="*/ 0 h 379"/>
                <a:gd name="T6" fmla="*/ 40 w 377"/>
                <a:gd name="T7" fmla="*/ 32 h 379"/>
                <a:gd name="T8" fmla="*/ 346 w 377"/>
                <a:gd name="T9" fmla="*/ 32 h 379"/>
                <a:gd name="T10" fmla="*/ 346 w 377"/>
                <a:gd name="T11" fmla="*/ 252 h 379"/>
                <a:gd name="T12" fmla="*/ 261 w 377"/>
                <a:gd name="T13" fmla="*/ 252 h 379"/>
                <a:gd name="T14" fmla="*/ 198 w 377"/>
                <a:gd name="T15" fmla="*/ 315 h 379"/>
                <a:gd name="T16" fmla="*/ 198 w 377"/>
                <a:gd name="T17" fmla="*/ 252 h 379"/>
                <a:gd name="T18" fmla="*/ 95 w 377"/>
                <a:gd name="T19" fmla="*/ 252 h 379"/>
                <a:gd name="T20" fmla="*/ 75 w 377"/>
                <a:gd name="T21" fmla="*/ 283 h 379"/>
                <a:gd name="T22" fmla="*/ 166 w 377"/>
                <a:gd name="T23" fmla="*/ 283 h 379"/>
                <a:gd name="T24" fmla="*/ 166 w 377"/>
                <a:gd name="T25" fmla="*/ 370 h 379"/>
                <a:gd name="T26" fmla="*/ 172 w 377"/>
                <a:gd name="T27" fmla="*/ 378 h 379"/>
                <a:gd name="T28" fmla="*/ 182 w 377"/>
                <a:gd name="T29" fmla="*/ 376 h 379"/>
                <a:gd name="T30" fmla="*/ 274 w 377"/>
                <a:gd name="T31" fmla="*/ 283 h 379"/>
                <a:gd name="T32" fmla="*/ 346 w 377"/>
                <a:gd name="T33" fmla="*/ 283 h 379"/>
                <a:gd name="T34" fmla="*/ 368 w 377"/>
                <a:gd name="T35" fmla="*/ 274 h 379"/>
                <a:gd name="T36" fmla="*/ 377 w 377"/>
                <a:gd name="T37" fmla="*/ 252 h 379"/>
                <a:gd name="T38" fmla="*/ 377 w 377"/>
                <a:gd name="T39" fmla="*/ 32 h 379"/>
                <a:gd name="T40" fmla="*/ 368 w 377"/>
                <a:gd name="T41" fmla="*/ 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79">
                  <a:moveTo>
                    <a:pt x="368" y="9"/>
                  </a:moveTo>
                  <a:cubicBezTo>
                    <a:pt x="362" y="3"/>
                    <a:pt x="354" y="0"/>
                    <a:pt x="3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8"/>
                    <a:pt x="29" y="19"/>
                    <a:pt x="40" y="32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6" y="252"/>
                    <a:pt x="346" y="252"/>
                    <a:pt x="346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198" y="315"/>
                    <a:pt x="198" y="315"/>
                    <a:pt x="198" y="315"/>
                  </a:cubicBezTo>
                  <a:cubicBezTo>
                    <a:pt x="198" y="252"/>
                    <a:pt x="198" y="252"/>
                    <a:pt x="198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90" y="263"/>
                    <a:pt x="83" y="274"/>
                    <a:pt x="75" y="283"/>
                  </a:cubicBezTo>
                  <a:cubicBezTo>
                    <a:pt x="166" y="283"/>
                    <a:pt x="166" y="283"/>
                    <a:pt x="166" y="283"/>
                  </a:cubicBezTo>
                  <a:cubicBezTo>
                    <a:pt x="166" y="370"/>
                    <a:pt x="166" y="370"/>
                    <a:pt x="166" y="370"/>
                  </a:cubicBezTo>
                  <a:cubicBezTo>
                    <a:pt x="166" y="373"/>
                    <a:pt x="168" y="376"/>
                    <a:pt x="172" y="378"/>
                  </a:cubicBezTo>
                  <a:cubicBezTo>
                    <a:pt x="175" y="379"/>
                    <a:pt x="179" y="378"/>
                    <a:pt x="182" y="376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346" y="283"/>
                    <a:pt x="346" y="283"/>
                    <a:pt x="346" y="283"/>
                  </a:cubicBezTo>
                  <a:cubicBezTo>
                    <a:pt x="354" y="283"/>
                    <a:pt x="362" y="280"/>
                    <a:pt x="368" y="274"/>
                  </a:cubicBezTo>
                  <a:cubicBezTo>
                    <a:pt x="374" y="268"/>
                    <a:pt x="377" y="260"/>
                    <a:pt x="377" y="252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7" y="24"/>
                    <a:pt x="374" y="16"/>
                    <a:pt x="36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66"/>
            <p:cNvSpPr>
              <a:spLocks/>
            </p:cNvSpPr>
            <p:nvPr/>
          </p:nvSpPr>
          <p:spPr bwMode="auto">
            <a:xfrm>
              <a:off x="4889" y="3010"/>
              <a:ext cx="194" cy="10"/>
            </a:xfrm>
            <a:custGeom>
              <a:avLst/>
              <a:gdLst>
                <a:gd name="T0" fmla="*/ 265 w 265"/>
                <a:gd name="T1" fmla="*/ 0 h 14"/>
                <a:gd name="T2" fmla="*/ 0 w 265"/>
                <a:gd name="T3" fmla="*/ 0 h 14"/>
                <a:gd name="T4" fmla="*/ 8 w 265"/>
                <a:gd name="T5" fmla="*/ 14 h 14"/>
                <a:gd name="T6" fmla="*/ 265 w 265"/>
                <a:gd name="T7" fmla="*/ 14 h 14"/>
                <a:gd name="T8" fmla="*/ 265 w 26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">
                  <a:moveTo>
                    <a:pt x="2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5" y="9"/>
                    <a:pt x="8" y="14"/>
                  </a:cubicBezTo>
                  <a:cubicBezTo>
                    <a:pt x="265" y="14"/>
                    <a:pt x="265" y="14"/>
                    <a:pt x="265" y="14"/>
                  </a:cubicBezTo>
                  <a:lnTo>
                    <a:pt x="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Group 169"/>
          <p:cNvGrpSpPr>
            <a:grpSpLocks noChangeAspect="1"/>
          </p:cNvGrpSpPr>
          <p:nvPr/>
        </p:nvGrpSpPr>
        <p:grpSpPr bwMode="auto">
          <a:xfrm>
            <a:off x="4334842" y="4515875"/>
            <a:ext cx="896938" cy="898525"/>
            <a:chOff x="5469" y="2969"/>
            <a:chExt cx="565" cy="5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4" name="Freeform 170"/>
            <p:cNvSpPr>
              <a:spLocks/>
            </p:cNvSpPr>
            <p:nvPr/>
          </p:nvSpPr>
          <p:spPr bwMode="auto">
            <a:xfrm>
              <a:off x="5634" y="3100"/>
              <a:ext cx="236" cy="134"/>
            </a:xfrm>
            <a:custGeom>
              <a:avLst/>
              <a:gdLst>
                <a:gd name="T0" fmla="*/ 309 w 334"/>
                <a:gd name="T1" fmla="*/ 35 h 190"/>
                <a:gd name="T2" fmla="*/ 301 w 334"/>
                <a:gd name="T3" fmla="*/ 22 h 190"/>
                <a:gd name="T4" fmla="*/ 287 w 334"/>
                <a:gd name="T5" fmla="*/ 16 h 190"/>
                <a:gd name="T6" fmla="*/ 203 w 334"/>
                <a:gd name="T7" fmla="*/ 0 h 190"/>
                <a:gd name="T8" fmla="*/ 227 w 334"/>
                <a:gd name="T9" fmla="*/ 16 h 190"/>
                <a:gd name="T10" fmla="*/ 189 w 334"/>
                <a:gd name="T11" fmla="*/ 136 h 190"/>
                <a:gd name="T12" fmla="*/ 167 w 334"/>
                <a:gd name="T13" fmla="*/ 47 h 190"/>
                <a:gd name="T14" fmla="*/ 145 w 334"/>
                <a:gd name="T15" fmla="*/ 136 h 190"/>
                <a:gd name="T16" fmla="*/ 107 w 334"/>
                <a:gd name="T17" fmla="*/ 16 h 190"/>
                <a:gd name="T18" fmla="*/ 131 w 334"/>
                <a:gd name="T19" fmla="*/ 0 h 190"/>
                <a:gd name="T20" fmla="*/ 47 w 334"/>
                <a:gd name="T21" fmla="*/ 16 h 190"/>
                <a:gd name="T22" fmla="*/ 33 w 334"/>
                <a:gd name="T23" fmla="*/ 22 h 190"/>
                <a:gd name="T24" fmla="*/ 25 w 334"/>
                <a:gd name="T25" fmla="*/ 35 h 190"/>
                <a:gd name="T26" fmla="*/ 0 w 334"/>
                <a:gd name="T27" fmla="*/ 145 h 190"/>
                <a:gd name="T28" fmla="*/ 47 w 334"/>
                <a:gd name="T29" fmla="*/ 161 h 190"/>
                <a:gd name="T30" fmla="*/ 159 w 334"/>
                <a:gd name="T31" fmla="*/ 190 h 190"/>
                <a:gd name="T32" fmla="*/ 167 w 334"/>
                <a:gd name="T33" fmla="*/ 190 h 190"/>
                <a:gd name="T34" fmla="*/ 175 w 334"/>
                <a:gd name="T35" fmla="*/ 190 h 190"/>
                <a:gd name="T36" fmla="*/ 287 w 334"/>
                <a:gd name="T37" fmla="*/ 161 h 190"/>
                <a:gd name="T38" fmla="*/ 334 w 334"/>
                <a:gd name="T39" fmla="*/ 145 h 190"/>
                <a:gd name="T40" fmla="*/ 309 w 334"/>
                <a:gd name="T41" fmla="*/ 3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190">
                  <a:moveTo>
                    <a:pt x="309" y="35"/>
                  </a:moveTo>
                  <a:cubicBezTo>
                    <a:pt x="308" y="30"/>
                    <a:pt x="305" y="26"/>
                    <a:pt x="301" y="22"/>
                  </a:cubicBezTo>
                  <a:cubicBezTo>
                    <a:pt x="297" y="19"/>
                    <a:pt x="292" y="17"/>
                    <a:pt x="287" y="1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189" y="136"/>
                    <a:pt x="189" y="136"/>
                    <a:pt x="189" y="136"/>
                  </a:cubicBezTo>
                  <a:cubicBezTo>
                    <a:pt x="167" y="47"/>
                    <a:pt x="167" y="47"/>
                    <a:pt x="167" y="47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2" y="17"/>
                    <a:pt x="37" y="19"/>
                    <a:pt x="33" y="22"/>
                  </a:cubicBezTo>
                  <a:cubicBezTo>
                    <a:pt x="29" y="26"/>
                    <a:pt x="26" y="30"/>
                    <a:pt x="25" y="3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47" y="161"/>
                    <a:pt x="47" y="161"/>
                    <a:pt x="47" y="161"/>
                  </a:cubicBezTo>
                  <a:cubicBezTo>
                    <a:pt x="63" y="177"/>
                    <a:pt x="106" y="189"/>
                    <a:pt x="159" y="190"/>
                  </a:cubicBezTo>
                  <a:cubicBezTo>
                    <a:pt x="167" y="190"/>
                    <a:pt x="167" y="190"/>
                    <a:pt x="167" y="190"/>
                  </a:cubicBezTo>
                  <a:cubicBezTo>
                    <a:pt x="175" y="190"/>
                    <a:pt x="175" y="190"/>
                    <a:pt x="175" y="190"/>
                  </a:cubicBezTo>
                  <a:cubicBezTo>
                    <a:pt x="228" y="189"/>
                    <a:pt x="271" y="177"/>
                    <a:pt x="287" y="161"/>
                  </a:cubicBezTo>
                  <a:cubicBezTo>
                    <a:pt x="334" y="145"/>
                    <a:pt x="334" y="145"/>
                    <a:pt x="334" y="145"/>
                  </a:cubicBezTo>
                  <a:lnTo>
                    <a:pt x="30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71"/>
            <p:cNvSpPr>
              <a:spLocks/>
            </p:cNvSpPr>
            <p:nvPr/>
          </p:nvSpPr>
          <p:spPr bwMode="auto">
            <a:xfrm>
              <a:off x="5738" y="3108"/>
              <a:ext cx="27" cy="25"/>
            </a:xfrm>
            <a:custGeom>
              <a:avLst/>
              <a:gdLst>
                <a:gd name="T0" fmla="*/ 14 w 27"/>
                <a:gd name="T1" fmla="*/ 0 h 25"/>
                <a:gd name="T2" fmla="*/ 0 w 27"/>
                <a:gd name="T3" fmla="*/ 5 h 25"/>
                <a:gd name="T4" fmla="*/ 14 w 27"/>
                <a:gd name="T5" fmla="*/ 25 h 25"/>
                <a:gd name="T6" fmla="*/ 27 w 27"/>
                <a:gd name="T7" fmla="*/ 5 h 25"/>
                <a:gd name="T8" fmla="*/ 14 w 2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14" y="0"/>
                  </a:moveTo>
                  <a:lnTo>
                    <a:pt x="0" y="5"/>
                  </a:lnTo>
                  <a:lnTo>
                    <a:pt x="14" y="25"/>
                  </a:lnTo>
                  <a:lnTo>
                    <a:pt x="27" y="5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2"/>
            <p:cNvSpPr>
              <a:spLocks/>
            </p:cNvSpPr>
            <p:nvPr/>
          </p:nvSpPr>
          <p:spPr bwMode="auto">
            <a:xfrm>
              <a:off x="5694" y="2969"/>
              <a:ext cx="115" cy="136"/>
            </a:xfrm>
            <a:custGeom>
              <a:avLst/>
              <a:gdLst>
                <a:gd name="T0" fmla="*/ 153 w 162"/>
                <a:gd name="T1" fmla="*/ 89 h 193"/>
                <a:gd name="T2" fmla="*/ 81 w 162"/>
                <a:gd name="T3" fmla="*/ 0 h 193"/>
                <a:gd name="T4" fmla="*/ 9 w 162"/>
                <a:gd name="T5" fmla="*/ 89 h 193"/>
                <a:gd name="T6" fmla="*/ 5 w 162"/>
                <a:gd name="T7" fmla="*/ 112 h 193"/>
                <a:gd name="T8" fmla="*/ 17 w 162"/>
                <a:gd name="T9" fmla="*/ 129 h 193"/>
                <a:gd name="T10" fmla="*/ 81 w 162"/>
                <a:gd name="T11" fmla="*/ 193 h 193"/>
                <a:gd name="T12" fmla="*/ 145 w 162"/>
                <a:gd name="T13" fmla="*/ 129 h 193"/>
                <a:gd name="T14" fmla="*/ 157 w 162"/>
                <a:gd name="T15" fmla="*/ 112 h 193"/>
                <a:gd name="T16" fmla="*/ 153 w 162"/>
                <a:gd name="T17" fmla="*/ 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93">
                  <a:moveTo>
                    <a:pt x="153" y="89"/>
                  </a:moveTo>
                  <a:cubicBezTo>
                    <a:pt x="153" y="39"/>
                    <a:pt x="133" y="0"/>
                    <a:pt x="81" y="0"/>
                  </a:cubicBezTo>
                  <a:cubicBezTo>
                    <a:pt x="29" y="0"/>
                    <a:pt x="9" y="39"/>
                    <a:pt x="9" y="89"/>
                  </a:cubicBezTo>
                  <a:cubicBezTo>
                    <a:pt x="4" y="92"/>
                    <a:pt x="0" y="98"/>
                    <a:pt x="5" y="112"/>
                  </a:cubicBezTo>
                  <a:cubicBezTo>
                    <a:pt x="8" y="120"/>
                    <a:pt x="13" y="126"/>
                    <a:pt x="17" y="129"/>
                  </a:cubicBezTo>
                  <a:cubicBezTo>
                    <a:pt x="31" y="165"/>
                    <a:pt x="60" y="193"/>
                    <a:pt x="81" y="193"/>
                  </a:cubicBezTo>
                  <a:cubicBezTo>
                    <a:pt x="102" y="193"/>
                    <a:pt x="131" y="165"/>
                    <a:pt x="145" y="129"/>
                  </a:cubicBezTo>
                  <a:cubicBezTo>
                    <a:pt x="149" y="126"/>
                    <a:pt x="154" y="120"/>
                    <a:pt x="157" y="112"/>
                  </a:cubicBezTo>
                  <a:cubicBezTo>
                    <a:pt x="162" y="98"/>
                    <a:pt x="158" y="92"/>
                    <a:pt x="153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3"/>
            <p:cNvSpPr>
              <a:spLocks noEditPoints="1"/>
            </p:cNvSpPr>
            <p:nvPr/>
          </p:nvSpPr>
          <p:spPr bwMode="auto">
            <a:xfrm>
              <a:off x="5545" y="3245"/>
              <a:ext cx="414" cy="102"/>
            </a:xfrm>
            <a:custGeom>
              <a:avLst/>
              <a:gdLst>
                <a:gd name="T0" fmla="*/ 581 w 586"/>
                <a:gd name="T1" fmla="*/ 96 h 145"/>
                <a:gd name="T2" fmla="*/ 544 w 586"/>
                <a:gd name="T3" fmla="*/ 70 h 145"/>
                <a:gd name="T4" fmla="*/ 526 w 586"/>
                <a:gd name="T5" fmla="*/ 29 h 145"/>
                <a:gd name="T6" fmla="*/ 300 w 586"/>
                <a:gd name="T7" fmla="*/ 29 h 145"/>
                <a:gd name="T8" fmla="*/ 300 w 586"/>
                <a:gd name="T9" fmla="*/ 0 h 145"/>
                <a:gd name="T10" fmla="*/ 286 w 586"/>
                <a:gd name="T11" fmla="*/ 0 h 145"/>
                <a:gd name="T12" fmla="*/ 286 w 586"/>
                <a:gd name="T13" fmla="*/ 29 h 145"/>
                <a:gd name="T14" fmla="*/ 60 w 586"/>
                <a:gd name="T15" fmla="*/ 29 h 145"/>
                <a:gd name="T16" fmla="*/ 42 w 586"/>
                <a:gd name="T17" fmla="*/ 70 h 145"/>
                <a:gd name="T18" fmla="*/ 5 w 586"/>
                <a:gd name="T19" fmla="*/ 96 h 145"/>
                <a:gd name="T20" fmla="*/ 31 w 586"/>
                <a:gd name="T21" fmla="*/ 140 h 145"/>
                <a:gd name="T22" fmla="*/ 74 w 586"/>
                <a:gd name="T23" fmla="*/ 114 h 145"/>
                <a:gd name="T24" fmla="*/ 55 w 586"/>
                <a:gd name="T25" fmla="*/ 73 h 145"/>
                <a:gd name="T26" fmla="*/ 71 w 586"/>
                <a:gd name="T27" fmla="*/ 43 h 145"/>
                <a:gd name="T28" fmla="*/ 286 w 586"/>
                <a:gd name="T29" fmla="*/ 43 h 145"/>
                <a:gd name="T30" fmla="*/ 286 w 586"/>
                <a:gd name="T31" fmla="*/ 72 h 145"/>
                <a:gd name="T32" fmla="*/ 257 w 586"/>
                <a:gd name="T33" fmla="*/ 107 h 145"/>
                <a:gd name="T34" fmla="*/ 293 w 586"/>
                <a:gd name="T35" fmla="*/ 142 h 145"/>
                <a:gd name="T36" fmla="*/ 293 w 586"/>
                <a:gd name="T37" fmla="*/ 142 h 145"/>
                <a:gd name="T38" fmla="*/ 293 w 586"/>
                <a:gd name="T39" fmla="*/ 142 h 145"/>
                <a:gd name="T40" fmla="*/ 329 w 586"/>
                <a:gd name="T41" fmla="*/ 107 h 145"/>
                <a:gd name="T42" fmla="*/ 300 w 586"/>
                <a:gd name="T43" fmla="*/ 72 h 145"/>
                <a:gd name="T44" fmla="*/ 300 w 586"/>
                <a:gd name="T45" fmla="*/ 43 h 145"/>
                <a:gd name="T46" fmla="*/ 515 w 586"/>
                <a:gd name="T47" fmla="*/ 43 h 145"/>
                <a:gd name="T48" fmla="*/ 531 w 586"/>
                <a:gd name="T49" fmla="*/ 73 h 145"/>
                <a:gd name="T50" fmla="*/ 512 w 586"/>
                <a:gd name="T51" fmla="*/ 114 h 145"/>
                <a:gd name="T52" fmla="*/ 555 w 586"/>
                <a:gd name="T53" fmla="*/ 140 h 145"/>
                <a:gd name="T54" fmla="*/ 581 w 586"/>
                <a:gd name="T55" fmla="*/ 96 h 145"/>
                <a:gd name="T56" fmla="*/ 61 w 586"/>
                <a:gd name="T57" fmla="*/ 111 h 145"/>
                <a:gd name="T58" fmla="*/ 34 w 586"/>
                <a:gd name="T59" fmla="*/ 127 h 145"/>
                <a:gd name="T60" fmla="*/ 18 w 586"/>
                <a:gd name="T61" fmla="*/ 100 h 145"/>
                <a:gd name="T62" fmla="*/ 45 w 586"/>
                <a:gd name="T63" fmla="*/ 84 h 145"/>
                <a:gd name="T64" fmla="*/ 61 w 586"/>
                <a:gd name="T65" fmla="*/ 111 h 145"/>
                <a:gd name="T66" fmla="*/ 315 w 586"/>
                <a:gd name="T67" fmla="*/ 107 h 145"/>
                <a:gd name="T68" fmla="*/ 293 w 586"/>
                <a:gd name="T69" fmla="*/ 129 h 145"/>
                <a:gd name="T70" fmla="*/ 293 w 586"/>
                <a:gd name="T71" fmla="*/ 129 h 145"/>
                <a:gd name="T72" fmla="*/ 293 w 586"/>
                <a:gd name="T73" fmla="*/ 129 h 145"/>
                <a:gd name="T74" fmla="*/ 271 w 586"/>
                <a:gd name="T75" fmla="*/ 107 h 145"/>
                <a:gd name="T76" fmla="*/ 293 w 586"/>
                <a:gd name="T77" fmla="*/ 85 h 145"/>
                <a:gd name="T78" fmla="*/ 293 w 586"/>
                <a:gd name="T79" fmla="*/ 85 h 145"/>
                <a:gd name="T80" fmla="*/ 293 w 586"/>
                <a:gd name="T81" fmla="*/ 85 h 145"/>
                <a:gd name="T82" fmla="*/ 315 w 586"/>
                <a:gd name="T83" fmla="*/ 107 h 145"/>
                <a:gd name="T84" fmla="*/ 552 w 586"/>
                <a:gd name="T85" fmla="*/ 127 h 145"/>
                <a:gd name="T86" fmla="*/ 525 w 586"/>
                <a:gd name="T87" fmla="*/ 111 h 145"/>
                <a:gd name="T88" fmla="*/ 541 w 586"/>
                <a:gd name="T89" fmla="*/ 84 h 145"/>
                <a:gd name="T90" fmla="*/ 568 w 586"/>
                <a:gd name="T91" fmla="*/ 100 h 145"/>
                <a:gd name="T92" fmla="*/ 552 w 586"/>
                <a:gd name="T93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6" h="145">
                  <a:moveTo>
                    <a:pt x="581" y="96"/>
                  </a:moveTo>
                  <a:cubicBezTo>
                    <a:pt x="576" y="80"/>
                    <a:pt x="561" y="69"/>
                    <a:pt x="544" y="70"/>
                  </a:cubicBezTo>
                  <a:cubicBezTo>
                    <a:pt x="526" y="29"/>
                    <a:pt x="526" y="29"/>
                    <a:pt x="526" y="29"/>
                  </a:cubicBezTo>
                  <a:cubicBezTo>
                    <a:pt x="300" y="29"/>
                    <a:pt x="300" y="29"/>
                    <a:pt x="300" y="29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25" y="69"/>
                    <a:pt x="10" y="80"/>
                    <a:pt x="5" y="96"/>
                  </a:cubicBezTo>
                  <a:cubicBezTo>
                    <a:pt x="0" y="115"/>
                    <a:pt x="12" y="135"/>
                    <a:pt x="31" y="140"/>
                  </a:cubicBezTo>
                  <a:cubicBezTo>
                    <a:pt x="50" y="145"/>
                    <a:pt x="69" y="133"/>
                    <a:pt x="74" y="114"/>
                  </a:cubicBezTo>
                  <a:cubicBezTo>
                    <a:pt x="78" y="97"/>
                    <a:pt x="70" y="80"/>
                    <a:pt x="55" y="7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72"/>
                    <a:pt x="286" y="72"/>
                    <a:pt x="286" y="72"/>
                  </a:cubicBezTo>
                  <a:cubicBezTo>
                    <a:pt x="270" y="75"/>
                    <a:pt x="257" y="90"/>
                    <a:pt x="257" y="107"/>
                  </a:cubicBezTo>
                  <a:cubicBezTo>
                    <a:pt x="257" y="127"/>
                    <a:pt x="273" y="142"/>
                    <a:pt x="293" y="142"/>
                  </a:cubicBezTo>
                  <a:cubicBezTo>
                    <a:pt x="293" y="142"/>
                    <a:pt x="293" y="142"/>
                    <a:pt x="293" y="142"/>
                  </a:cubicBezTo>
                  <a:cubicBezTo>
                    <a:pt x="293" y="142"/>
                    <a:pt x="293" y="142"/>
                    <a:pt x="293" y="142"/>
                  </a:cubicBezTo>
                  <a:cubicBezTo>
                    <a:pt x="313" y="142"/>
                    <a:pt x="329" y="127"/>
                    <a:pt x="329" y="107"/>
                  </a:cubicBezTo>
                  <a:cubicBezTo>
                    <a:pt x="329" y="90"/>
                    <a:pt x="316" y="75"/>
                    <a:pt x="300" y="72"/>
                  </a:cubicBezTo>
                  <a:cubicBezTo>
                    <a:pt x="300" y="43"/>
                    <a:pt x="300" y="43"/>
                    <a:pt x="300" y="43"/>
                  </a:cubicBezTo>
                  <a:cubicBezTo>
                    <a:pt x="515" y="43"/>
                    <a:pt x="515" y="43"/>
                    <a:pt x="515" y="43"/>
                  </a:cubicBezTo>
                  <a:cubicBezTo>
                    <a:pt x="531" y="73"/>
                    <a:pt x="531" y="73"/>
                    <a:pt x="531" y="73"/>
                  </a:cubicBezTo>
                  <a:cubicBezTo>
                    <a:pt x="516" y="80"/>
                    <a:pt x="508" y="97"/>
                    <a:pt x="512" y="114"/>
                  </a:cubicBezTo>
                  <a:cubicBezTo>
                    <a:pt x="517" y="133"/>
                    <a:pt x="536" y="145"/>
                    <a:pt x="555" y="140"/>
                  </a:cubicBezTo>
                  <a:cubicBezTo>
                    <a:pt x="574" y="135"/>
                    <a:pt x="586" y="115"/>
                    <a:pt x="581" y="96"/>
                  </a:cubicBezTo>
                  <a:close/>
                  <a:moveTo>
                    <a:pt x="61" y="111"/>
                  </a:moveTo>
                  <a:cubicBezTo>
                    <a:pt x="58" y="122"/>
                    <a:pt x="46" y="130"/>
                    <a:pt x="34" y="127"/>
                  </a:cubicBezTo>
                  <a:cubicBezTo>
                    <a:pt x="22" y="124"/>
                    <a:pt x="15" y="111"/>
                    <a:pt x="18" y="100"/>
                  </a:cubicBezTo>
                  <a:cubicBezTo>
                    <a:pt x="21" y="88"/>
                    <a:pt x="33" y="81"/>
                    <a:pt x="45" y="84"/>
                  </a:cubicBezTo>
                  <a:cubicBezTo>
                    <a:pt x="57" y="87"/>
                    <a:pt x="64" y="99"/>
                    <a:pt x="61" y="111"/>
                  </a:cubicBezTo>
                  <a:close/>
                  <a:moveTo>
                    <a:pt x="315" y="107"/>
                  </a:moveTo>
                  <a:cubicBezTo>
                    <a:pt x="315" y="119"/>
                    <a:pt x="305" y="129"/>
                    <a:pt x="293" y="129"/>
                  </a:cubicBezTo>
                  <a:cubicBezTo>
                    <a:pt x="293" y="129"/>
                    <a:pt x="293" y="129"/>
                    <a:pt x="293" y="129"/>
                  </a:cubicBezTo>
                  <a:cubicBezTo>
                    <a:pt x="293" y="129"/>
                    <a:pt x="293" y="129"/>
                    <a:pt x="293" y="129"/>
                  </a:cubicBezTo>
                  <a:cubicBezTo>
                    <a:pt x="281" y="129"/>
                    <a:pt x="271" y="119"/>
                    <a:pt x="271" y="107"/>
                  </a:cubicBezTo>
                  <a:cubicBezTo>
                    <a:pt x="271" y="95"/>
                    <a:pt x="281" y="85"/>
                    <a:pt x="293" y="85"/>
                  </a:cubicBezTo>
                  <a:cubicBezTo>
                    <a:pt x="293" y="85"/>
                    <a:pt x="293" y="85"/>
                    <a:pt x="293" y="85"/>
                  </a:cubicBezTo>
                  <a:cubicBezTo>
                    <a:pt x="293" y="85"/>
                    <a:pt x="293" y="85"/>
                    <a:pt x="293" y="85"/>
                  </a:cubicBezTo>
                  <a:cubicBezTo>
                    <a:pt x="305" y="85"/>
                    <a:pt x="315" y="95"/>
                    <a:pt x="315" y="107"/>
                  </a:cubicBezTo>
                  <a:close/>
                  <a:moveTo>
                    <a:pt x="552" y="127"/>
                  </a:moveTo>
                  <a:cubicBezTo>
                    <a:pt x="540" y="130"/>
                    <a:pt x="528" y="122"/>
                    <a:pt x="525" y="111"/>
                  </a:cubicBezTo>
                  <a:cubicBezTo>
                    <a:pt x="522" y="99"/>
                    <a:pt x="529" y="87"/>
                    <a:pt x="541" y="84"/>
                  </a:cubicBezTo>
                  <a:cubicBezTo>
                    <a:pt x="553" y="81"/>
                    <a:pt x="565" y="88"/>
                    <a:pt x="568" y="100"/>
                  </a:cubicBezTo>
                  <a:cubicBezTo>
                    <a:pt x="571" y="112"/>
                    <a:pt x="564" y="124"/>
                    <a:pt x="55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74"/>
            <p:cNvSpPr>
              <a:spLocks/>
            </p:cNvSpPr>
            <p:nvPr/>
          </p:nvSpPr>
          <p:spPr bwMode="auto">
            <a:xfrm>
              <a:off x="5469" y="3358"/>
              <a:ext cx="157" cy="177"/>
            </a:xfrm>
            <a:custGeom>
              <a:avLst/>
              <a:gdLst>
                <a:gd name="T0" fmla="*/ 206 w 222"/>
                <a:gd name="T1" fmla="*/ 146 h 250"/>
                <a:gd name="T2" fmla="*/ 201 w 222"/>
                <a:gd name="T3" fmla="*/ 138 h 250"/>
                <a:gd name="T4" fmla="*/ 191 w 222"/>
                <a:gd name="T5" fmla="*/ 134 h 250"/>
                <a:gd name="T6" fmla="*/ 128 w 222"/>
                <a:gd name="T7" fmla="*/ 121 h 250"/>
                <a:gd name="T8" fmla="*/ 154 w 222"/>
                <a:gd name="T9" fmla="*/ 86 h 250"/>
                <a:gd name="T10" fmla="*/ 162 w 222"/>
                <a:gd name="T11" fmla="*/ 75 h 250"/>
                <a:gd name="T12" fmla="*/ 159 w 222"/>
                <a:gd name="T13" fmla="*/ 59 h 250"/>
                <a:gd name="T14" fmla="*/ 111 w 222"/>
                <a:gd name="T15" fmla="*/ 0 h 250"/>
                <a:gd name="T16" fmla="*/ 63 w 222"/>
                <a:gd name="T17" fmla="*/ 59 h 250"/>
                <a:gd name="T18" fmla="*/ 61 w 222"/>
                <a:gd name="T19" fmla="*/ 75 h 250"/>
                <a:gd name="T20" fmla="*/ 68 w 222"/>
                <a:gd name="T21" fmla="*/ 86 h 250"/>
                <a:gd name="T22" fmla="*/ 94 w 222"/>
                <a:gd name="T23" fmla="*/ 121 h 250"/>
                <a:gd name="T24" fmla="*/ 31 w 222"/>
                <a:gd name="T25" fmla="*/ 134 h 250"/>
                <a:gd name="T26" fmla="*/ 22 w 222"/>
                <a:gd name="T27" fmla="*/ 138 h 250"/>
                <a:gd name="T28" fmla="*/ 17 w 222"/>
                <a:gd name="T29" fmla="*/ 146 h 250"/>
                <a:gd name="T30" fmla="*/ 0 w 222"/>
                <a:gd name="T31" fmla="*/ 219 h 250"/>
                <a:gd name="T32" fmla="*/ 31 w 222"/>
                <a:gd name="T33" fmla="*/ 230 h 250"/>
                <a:gd name="T34" fmla="*/ 106 w 222"/>
                <a:gd name="T35" fmla="*/ 250 h 250"/>
                <a:gd name="T36" fmla="*/ 111 w 222"/>
                <a:gd name="T37" fmla="*/ 250 h 250"/>
                <a:gd name="T38" fmla="*/ 117 w 222"/>
                <a:gd name="T39" fmla="*/ 250 h 250"/>
                <a:gd name="T40" fmla="*/ 191 w 222"/>
                <a:gd name="T41" fmla="*/ 230 h 250"/>
                <a:gd name="T42" fmla="*/ 222 w 222"/>
                <a:gd name="T43" fmla="*/ 219 h 250"/>
                <a:gd name="T44" fmla="*/ 206 w 222"/>
                <a:gd name="T45" fmla="*/ 14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2" h="250">
                  <a:moveTo>
                    <a:pt x="206" y="146"/>
                  </a:moveTo>
                  <a:cubicBezTo>
                    <a:pt x="205" y="143"/>
                    <a:pt x="203" y="140"/>
                    <a:pt x="201" y="138"/>
                  </a:cubicBezTo>
                  <a:cubicBezTo>
                    <a:pt x="198" y="136"/>
                    <a:pt x="194" y="134"/>
                    <a:pt x="191" y="134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38" y="114"/>
                    <a:pt x="148" y="101"/>
                    <a:pt x="154" y="86"/>
                  </a:cubicBezTo>
                  <a:cubicBezTo>
                    <a:pt x="157" y="83"/>
                    <a:pt x="160" y="79"/>
                    <a:pt x="162" y="75"/>
                  </a:cubicBezTo>
                  <a:cubicBezTo>
                    <a:pt x="165" y="65"/>
                    <a:pt x="163" y="61"/>
                    <a:pt x="159" y="59"/>
                  </a:cubicBezTo>
                  <a:cubicBezTo>
                    <a:pt x="159" y="26"/>
                    <a:pt x="145" y="0"/>
                    <a:pt x="111" y="0"/>
                  </a:cubicBezTo>
                  <a:cubicBezTo>
                    <a:pt x="77" y="0"/>
                    <a:pt x="63" y="26"/>
                    <a:pt x="63" y="59"/>
                  </a:cubicBezTo>
                  <a:cubicBezTo>
                    <a:pt x="60" y="61"/>
                    <a:pt x="57" y="65"/>
                    <a:pt x="61" y="75"/>
                  </a:cubicBezTo>
                  <a:cubicBezTo>
                    <a:pt x="63" y="79"/>
                    <a:pt x="66" y="83"/>
                    <a:pt x="68" y="86"/>
                  </a:cubicBezTo>
                  <a:cubicBezTo>
                    <a:pt x="74" y="101"/>
                    <a:pt x="84" y="114"/>
                    <a:pt x="94" y="1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28" y="134"/>
                    <a:pt x="25" y="136"/>
                    <a:pt x="22" y="138"/>
                  </a:cubicBezTo>
                  <a:cubicBezTo>
                    <a:pt x="19" y="140"/>
                    <a:pt x="17" y="143"/>
                    <a:pt x="17" y="146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31" y="230"/>
                    <a:pt x="31" y="230"/>
                    <a:pt x="31" y="230"/>
                  </a:cubicBezTo>
                  <a:cubicBezTo>
                    <a:pt x="42" y="241"/>
                    <a:pt x="71" y="249"/>
                    <a:pt x="106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7" y="250"/>
                    <a:pt x="117" y="250"/>
                    <a:pt x="117" y="250"/>
                  </a:cubicBezTo>
                  <a:cubicBezTo>
                    <a:pt x="152" y="249"/>
                    <a:pt x="181" y="241"/>
                    <a:pt x="191" y="230"/>
                  </a:cubicBezTo>
                  <a:cubicBezTo>
                    <a:pt x="222" y="219"/>
                    <a:pt x="222" y="219"/>
                    <a:pt x="222" y="219"/>
                  </a:cubicBezTo>
                  <a:lnTo>
                    <a:pt x="206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75"/>
            <p:cNvSpPr>
              <a:spLocks/>
            </p:cNvSpPr>
            <p:nvPr/>
          </p:nvSpPr>
          <p:spPr bwMode="auto">
            <a:xfrm>
              <a:off x="5877" y="3358"/>
              <a:ext cx="157" cy="177"/>
            </a:xfrm>
            <a:custGeom>
              <a:avLst/>
              <a:gdLst>
                <a:gd name="T0" fmla="*/ 205 w 222"/>
                <a:gd name="T1" fmla="*/ 146 h 250"/>
                <a:gd name="T2" fmla="*/ 200 w 222"/>
                <a:gd name="T3" fmla="*/ 138 h 250"/>
                <a:gd name="T4" fmla="*/ 191 w 222"/>
                <a:gd name="T5" fmla="*/ 134 h 250"/>
                <a:gd name="T6" fmla="*/ 128 w 222"/>
                <a:gd name="T7" fmla="*/ 121 h 250"/>
                <a:gd name="T8" fmla="*/ 154 w 222"/>
                <a:gd name="T9" fmla="*/ 86 h 250"/>
                <a:gd name="T10" fmla="*/ 161 w 222"/>
                <a:gd name="T11" fmla="*/ 75 h 250"/>
                <a:gd name="T12" fmla="*/ 159 w 222"/>
                <a:gd name="T13" fmla="*/ 59 h 250"/>
                <a:gd name="T14" fmla="*/ 111 w 222"/>
                <a:gd name="T15" fmla="*/ 0 h 250"/>
                <a:gd name="T16" fmla="*/ 63 w 222"/>
                <a:gd name="T17" fmla="*/ 59 h 250"/>
                <a:gd name="T18" fmla="*/ 60 w 222"/>
                <a:gd name="T19" fmla="*/ 75 h 250"/>
                <a:gd name="T20" fmla="*/ 68 w 222"/>
                <a:gd name="T21" fmla="*/ 86 h 250"/>
                <a:gd name="T22" fmla="*/ 94 w 222"/>
                <a:gd name="T23" fmla="*/ 121 h 250"/>
                <a:gd name="T24" fmla="*/ 31 w 222"/>
                <a:gd name="T25" fmla="*/ 134 h 250"/>
                <a:gd name="T26" fmla="*/ 21 w 222"/>
                <a:gd name="T27" fmla="*/ 138 h 250"/>
                <a:gd name="T28" fmla="*/ 16 w 222"/>
                <a:gd name="T29" fmla="*/ 146 h 250"/>
                <a:gd name="T30" fmla="*/ 0 w 222"/>
                <a:gd name="T31" fmla="*/ 219 h 250"/>
                <a:gd name="T32" fmla="*/ 31 w 222"/>
                <a:gd name="T33" fmla="*/ 230 h 250"/>
                <a:gd name="T34" fmla="*/ 105 w 222"/>
                <a:gd name="T35" fmla="*/ 250 h 250"/>
                <a:gd name="T36" fmla="*/ 111 w 222"/>
                <a:gd name="T37" fmla="*/ 250 h 250"/>
                <a:gd name="T38" fmla="*/ 116 w 222"/>
                <a:gd name="T39" fmla="*/ 250 h 250"/>
                <a:gd name="T40" fmla="*/ 191 w 222"/>
                <a:gd name="T41" fmla="*/ 230 h 250"/>
                <a:gd name="T42" fmla="*/ 222 w 222"/>
                <a:gd name="T43" fmla="*/ 219 h 250"/>
                <a:gd name="T44" fmla="*/ 205 w 222"/>
                <a:gd name="T45" fmla="*/ 14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2" h="250">
                  <a:moveTo>
                    <a:pt x="205" y="146"/>
                  </a:moveTo>
                  <a:cubicBezTo>
                    <a:pt x="205" y="143"/>
                    <a:pt x="203" y="140"/>
                    <a:pt x="200" y="138"/>
                  </a:cubicBezTo>
                  <a:cubicBezTo>
                    <a:pt x="197" y="136"/>
                    <a:pt x="194" y="134"/>
                    <a:pt x="191" y="134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38" y="114"/>
                    <a:pt x="148" y="101"/>
                    <a:pt x="154" y="86"/>
                  </a:cubicBezTo>
                  <a:cubicBezTo>
                    <a:pt x="156" y="83"/>
                    <a:pt x="159" y="79"/>
                    <a:pt x="161" y="75"/>
                  </a:cubicBezTo>
                  <a:cubicBezTo>
                    <a:pt x="165" y="65"/>
                    <a:pt x="162" y="61"/>
                    <a:pt x="159" y="59"/>
                  </a:cubicBezTo>
                  <a:cubicBezTo>
                    <a:pt x="159" y="26"/>
                    <a:pt x="145" y="0"/>
                    <a:pt x="111" y="0"/>
                  </a:cubicBezTo>
                  <a:cubicBezTo>
                    <a:pt x="77" y="0"/>
                    <a:pt x="63" y="26"/>
                    <a:pt x="63" y="59"/>
                  </a:cubicBezTo>
                  <a:cubicBezTo>
                    <a:pt x="59" y="61"/>
                    <a:pt x="57" y="65"/>
                    <a:pt x="60" y="75"/>
                  </a:cubicBezTo>
                  <a:cubicBezTo>
                    <a:pt x="62" y="79"/>
                    <a:pt x="65" y="83"/>
                    <a:pt x="68" y="86"/>
                  </a:cubicBezTo>
                  <a:cubicBezTo>
                    <a:pt x="74" y="101"/>
                    <a:pt x="84" y="114"/>
                    <a:pt x="94" y="1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28" y="134"/>
                    <a:pt x="24" y="136"/>
                    <a:pt x="21" y="138"/>
                  </a:cubicBezTo>
                  <a:cubicBezTo>
                    <a:pt x="19" y="140"/>
                    <a:pt x="17" y="143"/>
                    <a:pt x="16" y="146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31" y="230"/>
                    <a:pt x="31" y="230"/>
                    <a:pt x="31" y="230"/>
                  </a:cubicBezTo>
                  <a:cubicBezTo>
                    <a:pt x="41" y="241"/>
                    <a:pt x="71" y="249"/>
                    <a:pt x="105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51" y="249"/>
                    <a:pt x="180" y="241"/>
                    <a:pt x="191" y="230"/>
                  </a:cubicBezTo>
                  <a:cubicBezTo>
                    <a:pt x="222" y="219"/>
                    <a:pt x="222" y="219"/>
                    <a:pt x="222" y="219"/>
                  </a:cubicBezTo>
                  <a:lnTo>
                    <a:pt x="20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76"/>
            <p:cNvSpPr>
              <a:spLocks/>
            </p:cNvSpPr>
            <p:nvPr/>
          </p:nvSpPr>
          <p:spPr bwMode="auto">
            <a:xfrm>
              <a:off x="5673" y="3358"/>
              <a:ext cx="157" cy="177"/>
            </a:xfrm>
            <a:custGeom>
              <a:avLst/>
              <a:gdLst>
                <a:gd name="T0" fmla="*/ 206 w 222"/>
                <a:gd name="T1" fmla="*/ 146 h 250"/>
                <a:gd name="T2" fmla="*/ 200 w 222"/>
                <a:gd name="T3" fmla="*/ 138 h 250"/>
                <a:gd name="T4" fmla="*/ 191 w 222"/>
                <a:gd name="T5" fmla="*/ 134 h 250"/>
                <a:gd name="T6" fmla="*/ 128 w 222"/>
                <a:gd name="T7" fmla="*/ 121 h 250"/>
                <a:gd name="T8" fmla="*/ 154 w 222"/>
                <a:gd name="T9" fmla="*/ 86 h 250"/>
                <a:gd name="T10" fmla="*/ 161 w 222"/>
                <a:gd name="T11" fmla="*/ 75 h 250"/>
                <a:gd name="T12" fmla="*/ 159 w 222"/>
                <a:gd name="T13" fmla="*/ 59 h 250"/>
                <a:gd name="T14" fmla="*/ 111 w 222"/>
                <a:gd name="T15" fmla="*/ 0 h 250"/>
                <a:gd name="T16" fmla="*/ 63 w 222"/>
                <a:gd name="T17" fmla="*/ 59 h 250"/>
                <a:gd name="T18" fmla="*/ 61 w 222"/>
                <a:gd name="T19" fmla="*/ 75 h 250"/>
                <a:gd name="T20" fmla="*/ 68 w 222"/>
                <a:gd name="T21" fmla="*/ 86 h 250"/>
                <a:gd name="T22" fmla="*/ 94 w 222"/>
                <a:gd name="T23" fmla="*/ 121 h 250"/>
                <a:gd name="T24" fmla="*/ 31 w 222"/>
                <a:gd name="T25" fmla="*/ 134 h 250"/>
                <a:gd name="T26" fmla="*/ 22 w 222"/>
                <a:gd name="T27" fmla="*/ 138 h 250"/>
                <a:gd name="T28" fmla="*/ 16 w 222"/>
                <a:gd name="T29" fmla="*/ 146 h 250"/>
                <a:gd name="T30" fmla="*/ 0 w 222"/>
                <a:gd name="T31" fmla="*/ 219 h 250"/>
                <a:gd name="T32" fmla="*/ 31 w 222"/>
                <a:gd name="T33" fmla="*/ 230 h 250"/>
                <a:gd name="T34" fmla="*/ 106 w 222"/>
                <a:gd name="T35" fmla="*/ 250 h 250"/>
                <a:gd name="T36" fmla="*/ 111 w 222"/>
                <a:gd name="T37" fmla="*/ 250 h 250"/>
                <a:gd name="T38" fmla="*/ 116 w 222"/>
                <a:gd name="T39" fmla="*/ 250 h 250"/>
                <a:gd name="T40" fmla="*/ 191 w 222"/>
                <a:gd name="T41" fmla="*/ 230 h 250"/>
                <a:gd name="T42" fmla="*/ 222 w 222"/>
                <a:gd name="T43" fmla="*/ 219 h 250"/>
                <a:gd name="T44" fmla="*/ 206 w 222"/>
                <a:gd name="T45" fmla="*/ 14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2" h="250">
                  <a:moveTo>
                    <a:pt x="206" y="146"/>
                  </a:moveTo>
                  <a:cubicBezTo>
                    <a:pt x="205" y="143"/>
                    <a:pt x="203" y="140"/>
                    <a:pt x="200" y="138"/>
                  </a:cubicBezTo>
                  <a:cubicBezTo>
                    <a:pt x="198" y="136"/>
                    <a:pt x="194" y="134"/>
                    <a:pt x="191" y="134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38" y="114"/>
                    <a:pt x="148" y="101"/>
                    <a:pt x="154" y="86"/>
                  </a:cubicBezTo>
                  <a:cubicBezTo>
                    <a:pt x="156" y="83"/>
                    <a:pt x="160" y="79"/>
                    <a:pt x="161" y="75"/>
                  </a:cubicBezTo>
                  <a:cubicBezTo>
                    <a:pt x="165" y="65"/>
                    <a:pt x="163" y="61"/>
                    <a:pt x="159" y="59"/>
                  </a:cubicBezTo>
                  <a:cubicBezTo>
                    <a:pt x="159" y="26"/>
                    <a:pt x="145" y="0"/>
                    <a:pt x="111" y="0"/>
                  </a:cubicBezTo>
                  <a:cubicBezTo>
                    <a:pt x="77" y="0"/>
                    <a:pt x="63" y="26"/>
                    <a:pt x="63" y="59"/>
                  </a:cubicBezTo>
                  <a:cubicBezTo>
                    <a:pt x="59" y="61"/>
                    <a:pt x="57" y="65"/>
                    <a:pt x="61" y="75"/>
                  </a:cubicBezTo>
                  <a:cubicBezTo>
                    <a:pt x="62" y="79"/>
                    <a:pt x="66" y="83"/>
                    <a:pt x="68" y="86"/>
                  </a:cubicBezTo>
                  <a:cubicBezTo>
                    <a:pt x="74" y="101"/>
                    <a:pt x="84" y="114"/>
                    <a:pt x="94" y="1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28" y="134"/>
                    <a:pt x="24" y="136"/>
                    <a:pt x="22" y="138"/>
                  </a:cubicBezTo>
                  <a:cubicBezTo>
                    <a:pt x="19" y="140"/>
                    <a:pt x="17" y="143"/>
                    <a:pt x="16" y="146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31" y="230"/>
                    <a:pt x="31" y="230"/>
                    <a:pt x="31" y="230"/>
                  </a:cubicBezTo>
                  <a:cubicBezTo>
                    <a:pt x="42" y="241"/>
                    <a:pt x="71" y="249"/>
                    <a:pt x="106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51" y="249"/>
                    <a:pt x="180" y="241"/>
                    <a:pt x="191" y="230"/>
                  </a:cubicBezTo>
                  <a:cubicBezTo>
                    <a:pt x="222" y="219"/>
                    <a:pt x="222" y="219"/>
                    <a:pt x="222" y="219"/>
                  </a:cubicBezTo>
                  <a:lnTo>
                    <a:pt x="206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35146" y="720108"/>
            <a:ext cx="5259003" cy="5378188"/>
            <a:chOff x="388264" y="844315"/>
            <a:chExt cx="5339436" cy="5460444"/>
          </a:xfrm>
        </p:grpSpPr>
        <p:sp>
          <p:nvSpPr>
            <p:cNvPr id="61" name="椭圆 60"/>
            <p:cNvSpPr/>
            <p:nvPr/>
          </p:nvSpPr>
          <p:spPr>
            <a:xfrm>
              <a:off x="388264" y="844315"/>
              <a:ext cx="2419060" cy="2419060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308640" y="849073"/>
              <a:ext cx="2419060" cy="2419060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91873" y="3885699"/>
              <a:ext cx="2419060" cy="2419060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308640" y="3885699"/>
              <a:ext cx="2419060" cy="2419060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848452" y="2362628"/>
              <a:ext cx="2419060" cy="2419060"/>
            </a:xfrm>
            <a:prstGeom prst="ellipse">
              <a:avLst/>
            </a:prstGeom>
            <a:solidFill>
              <a:srgbClr val="EA202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点击此处添加</a:t>
              </a:r>
              <a:r>
                <a:rPr lang="zh-CN" altLang="en-US" sz="2800" b="1" dirty="0" smtClean="0"/>
                <a:t>标题</a:t>
              </a:r>
              <a:endParaRPr lang="zh-CN" altLang="en-US" sz="2800" b="1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46900" y="2075148"/>
            <a:ext cx="4921250" cy="1212134"/>
            <a:chOff x="6946900" y="927332"/>
            <a:chExt cx="4921250" cy="1212134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6946900" y="9273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946900" y="12956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7151726" y="940433"/>
              <a:ext cx="1826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/>
                <a:t>点击此处添加标题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6946900" y="1023942"/>
              <a:ext cx="204826" cy="204826"/>
            </a:xfrm>
            <a:prstGeom prst="ellipse">
              <a:avLst/>
            </a:prstGeom>
            <a:solidFill>
              <a:srgbClr val="EA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7270750" y="1326936"/>
              <a:ext cx="459740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EA202D"/>
                  </a:solidFill>
                  <a:latin typeface="微软雅黑" charset="0"/>
                  <a:ea typeface="微软雅黑" charset="0"/>
                </a:rPr>
                <a:t>点击此处添加标题</a:t>
              </a:r>
              <a:endParaRPr lang="en-US" altLang="zh-CN" sz="1200" b="1" dirty="0">
                <a:solidFill>
                  <a:srgbClr val="EA202D"/>
                </a:solidFill>
                <a:latin typeface="微软雅黑" charset="0"/>
                <a:ea typeface="微软雅黑" charset="0"/>
              </a:endParaRPr>
            </a:p>
            <a:p>
              <a:pPr lvl="0"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。</a:t>
              </a:r>
              <a:endPara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946900" y="3429427"/>
            <a:ext cx="4921250" cy="1212134"/>
            <a:chOff x="6946900" y="927332"/>
            <a:chExt cx="4921250" cy="1212134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6946900" y="9273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946900" y="12956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7151726" y="940433"/>
              <a:ext cx="1826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/>
                <a:t>点击此处添加标题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6946900" y="1023942"/>
              <a:ext cx="204826" cy="204826"/>
            </a:xfrm>
            <a:prstGeom prst="ellipse">
              <a:avLst/>
            </a:prstGeom>
            <a:solidFill>
              <a:srgbClr val="EA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270750" y="1326936"/>
              <a:ext cx="459740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EA202D"/>
                  </a:solidFill>
                  <a:latin typeface="微软雅黑" charset="0"/>
                  <a:ea typeface="微软雅黑" charset="0"/>
                </a:rPr>
                <a:t>点击此处添加标题</a:t>
              </a:r>
              <a:endParaRPr lang="en-US" altLang="zh-CN" sz="1200" b="1" dirty="0">
                <a:solidFill>
                  <a:srgbClr val="EA202D"/>
                </a:solidFill>
                <a:latin typeface="微软雅黑" charset="0"/>
                <a:ea typeface="微软雅黑" charset="0"/>
              </a:endParaRPr>
            </a:p>
            <a:p>
              <a:pPr lvl="0"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。</a:t>
              </a:r>
              <a:endPara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946900" y="4783706"/>
            <a:ext cx="4921250" cy="1212134"/>
            <a:chOff x="6946900" y="927332"/>
            <a:chExt cx="4921250" cy="1212134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946900" y="9273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946900" y="1295632"/>
              <a:ext cx="49212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7151726" y="940433"/>
              <a:ext cx="1826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/>
                <a:t>点击此处添加标题</a:t>
              </a:r>
            </a:p>
          </p:txBody>
        </p:sp>
        <p:sp>
          <p:nvSpPr>
            <p:cNvPr id="84" name="椭圆 83"/>
            <p:cNvSpPr/>
            <p:nvPr/>
          </p:nvSpPr>
          <p:spPr>
            <a:xfrm>
              <a:off x="6946900" y="1023942"/>
              <a:ext cx="204826" cy="204826"/>
            </a:xfrm>
            <a:prstGeom prst="ellipse">
              <a:avLst/>
            </a:prstGeom>
            <a:solidFill>
              <a:srgbClr val="EA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270750" y="1326936"/>
              <a:ext cx="459740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1200" b="1" dirty="0">
                  <a:solidFill>
                    <a:srgbClr val="EA202D"/>
                  </a:solidFill>
                  <a:latin typeface="微软雅黑" charset="0"/>
                  <a:ea typeface="微软雅黑" charset="0"/>
                </a:rPr>
                <a:t>点击此处添加标题</a:t>
              </a:r>
              <a:endParaRPr lang="en-US" altLang="zh-CN" sz="1200" b="1" dirty="0">
                <a:solidFill>
                  <a:srgbClr val="EA202D"/>
                </a:solidFill>
                <a:latin typeface="微软雅黑" charset="0"/>
                <a:ea typeface="微软雅黑" charset="0"/>
              </a:endParaRPr>
            </a:p>
            <a:p>
              <a:pPr lvl="0"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。</a:t>
              </a:r>
              <a:endPara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29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0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2925</Words>
  <Application>Microsoft Office PowerPoint</Application>
  <PresentationFormat>宽屏</PresentationFormat>
  <Paragraphs>262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Arial</vt:lpstr>
      <vt:lpstr>Century Gothic</vt:lpstr>
      <vt:lpstr>Segoe UI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54</cp:revision>
  <dcterms:created xsi:type="dcterms:W3CDTF">2015-08-18T02:51:41Z</dcterms:created>
  <dcterms:modified xsi:type="dcterms:W3CDTF">2016-02-22T10:05:40Z</dcterms:modified>
  <cp:category/>
</cp:coreProperties>
</file>