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6" r:id="rId1"/>
  </p:sldMasterIdLst>
  <p:sldIdLst>
    <p:sldId id="258" r:id="rId2"/>
    <p:sldId id="259" r:id="rId3"/>
    <p:sldId id="262" r:id="rId4"/>
    <p:sldId id="270" r:id="rId5"/>
    <p:sldId id="260" r:id="rId6"/>
    <p:sldId id="271" r:id="rId7"/>
    <p:sldId id="264" r:id="rId8"/>
    <p:sldId id="272" r:id="rId9"/>
    <p:sldId id="273" r:id="rId10"/>
    <p:sldId id="274" r:id="rId11"/>
    <p:sldId id="265" r:id="rId12"/>
    <p:sldId id="275" r:id="rId13"/>
    <p:sldId id="277" r:id="rId14"/>
    <p:sldId id="278" r:id="rId15"/>
    <p:sldId id="266" r:id="rId16"/>
    <p:sldId id="282" r:id="rId17"/>
    <p:sldId id="280" r:id="rId18"/>
    <p:sldId id="276" r:id="rId19"/>
    <p:sldId id="267" r:id="rId20"/>
    <p:sldId id="283" r:id="rId21"/>
    <p:sldId id="284" r:id="rId22"/>
    <p:sldId id="285" r:id="rId23"/>
    <p:sldId id="263" r:id="rId24"/>
    <p:sldId id="269" r:id="rId25"/>
    <p:sldId id="268" r:id="rId26"/>
    <p:sldId id="286" r:id="rId27"/>
    <p:sldId id="257" r:id="rId28"/>
  </p:sldIdLst>
  <p:sldSz cx="12192000" cy="6858000"/>
  <p:notesSz cx="6858000" cy="9144000"/>
  <p:defaultTextStyle>
    <a:defPPr>
      <a:defRPr lang="zh-CN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3A1C"/>
    <a:srgbClr val="F23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129"/>
    <p:restoredTop sz="94705"/>
  </p:normalViewPr>
  <p:slideViewPr>
    <p:cSldViewPr snapToGrid="0" snapToObjects="1">
      <p:cViewPr>
        <p:scale>
          <a:sx n="64" d="100"/>
          <a:sy n="64" d="100"/>
        </p:scale>
        <p:origin x="912" y="7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____1.xlsx"/></Relationships>
</file>

<file path=ppt/charts/_rels/chart2.xml.rels><?xml version="1.0" encoding="UTF-8" standalone="yes"?>
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package" Target="../embeddings/Microsoft_Excel____2.xlsx"/></Relationships>
</file>

<file path=ppt/charts/_rels/chart3.xml.rels><?xml version="1.0" encoding="UTF-8" standalone="yes"?>
<Relationships xmlns="http://schemas.openxmlformats.org/package/2006/relationships"><Relationship Id="rId1" Type="http://schemas.microsoft.com/office/2011/relationships/chartStyle" Target="style3.xml"/><Relationship Id="rId2" Type="http://schemas.microsoft.com/office/2011/relationships/chartColorStyle" Target="colors3.xml"/><Relationship Id="rId3" Type="http://schemas.openxmlformats.org/officeDocument/2006/relationships/package" Target="../embeddings/Microsoft_Excel____3.xlsx"/></Relationships>
</file>

<file path=ppt/charts/_rels/chart4.xml.rels><?xml version="1.0" encoding="UTF-8" standalone="yes"?>
<Relationships xmlns="http://schemas.openxmlformats.org/package/2006/relationships"><Relationship Id="rId1" Type="http://schemas.microsoft.com/office/2011/relationships/chartStyle" Target="style4.xml"/><Relationship Id="rId2" Type="http://schemas.microsoft.com/office/2011/relationships/chartColorStyle" Target="colors4.xml"/><Relationship Id="rId3" Type="http://schemas.openxmlformats.org/officeDocument/2006/relationships/package" Target="../embeddings/Microsoft_Excel____4.xlsx"/></Relationships>
</file>

<file path=ppt/charts/_rels/chart5.xml.rels><?xml version="1.0" encoding="UTF-8" standalone="yes"?>
<Relationships xmlns="http://schemas.openxmlformats.org/package/2006/relationships"><Relationship Id="rId1" Type="http://schemas.microsoft.com/office/2011/relationships/chartStyle" Target="style5.xml"/><Relationship Id="rId2" Type="http://schemas.microsoft.com/office/2011/relationships/chartColorStyle" Target="colors5.xml"/><Relationship Id="rId3" Type="http://schemas.openxmlformats.org/officeDocument/2006/relationships/package" Target="../embeddings/Microsoft_Excel____5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chemeClr val="bg1"/>
            </a:solidFill>
            <a:ln>
              <a:noFill/>
            </a:ln>
            <a:effectLst/>
          </c:spPr>
          <c:invertIfNegative val="0"/>
          <c:cat>
            <c:strRef>
              <c:f>工作表1!$A$2:$A$5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工作表1!$B$2:$B$5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工作表1!$C$1</c:f>
              <c:strCache>
                <c:ptCount val="1"/>
                <c:pt idx="0">
                  <c:v>系列 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工作表1!$A$2:$A$5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工作表1!$C$2:$C$5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工作表1!$D$1</c:f>
              <c:strCache>
                <c:ptCount val="1"/>
                <c:pt idx="0">
                  <c:v>列1</c:v>
                </c:pt>
              </c:strCache>
            </c:strRef>
          </c:tx>
          <c:spPr>
            <a:solidFill>
              <a:schemeClr val="bg1">
                <a:lumMod val="65000"/>
              </a:schemeClr>
            </a:solidFill>
            <a:ln>
              <a:noFill/>
            </a:ln>
            <a:effectLst/>
          </c:spPr>
          <c:invertIfNegative val="0"/>
          <c:cat>
            <c:strRef>
              <c:f>工作表1!$A$2:$A$5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工作表1!$D$2:$D$5</c:f>
              <c:numCache>
                <c:formatCode>General</c:formatCode>
                <c:ptCount val="4"/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054939344"/>
        <c:axId val="-2054935920"/>
      </c:barChart>
      <c:catAx>
        <c:axId val="-20549393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pPr>
            <a:endParaRPr lang="zh-CN"/>
          </a:p>
        </c:txPr>
        <c:crossAx val="-2054935920"/>
        <c:crosses val="autoZero"/>
        <c:auto val="1"/>
        <c:lblAlgn val="ctr"/>
        <c:lblOffset val="100"/>
        <c:noMultiLvlLbl val="0"/>
      </c:catAx>
      <c:valAx>
        <c:axId val="-20549359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1"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pPr>
            <a:endParaRPr lang="zh-CN"/>
          </a:p>
        </c:txPr>
        <c:crossAx val="-20549393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2"/>
        <c:delete val="1"/>
      </c:legendEntry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/>
          </a:solidFill>
          <a:latin typeface="Microsoft YaHei" charset="0"/>
          <a:ea typeface="Microsoft YaHei" charset="0"/>
          <a:cs typeface="Microsoft YaHei" charset="0"/>
        </a:defRPr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890960429310053"/>
          <c:y val="0.0487397646963647"/>
          <c:w val="0.821807914137989"/>
          <c:h val="0.902520470607271"/>
        </c:manualLayout>
      </c:layout>
      <c:doughnutChart>
        <c:varyColors val="1"/>
        <c:ser>
          <c:idx val="0"/>
          <c:order val="0"/>
          <c:tx>
            <c:strRef>
              <c:f>工作表1!$B$1</c:f>
              <c:strCache>
                <c:ptCount val="1"/>
                <c:pt idx="0">
                  <c:v>销售额</c:v>
                </c:pt>
              </c:strCache>
            </c:strRef>
          </c:tx>
          <c:dPt>
            <c:idx val="0"/>
            <c:bubble3D val="0"/>
            <c:spPr>
              <a:solidFill>
                <a:schemeClr val="accent1">
                  <a:tint val="58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1"/>
            <c:bubble3D val="0"/>
            <c:spPr>
              <a:solidFill>
                <a:schemeClr val="accent1">
                  <a:tint val="86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2"/>
            <c:bubble3D val="0"/>
            <c:spPr>
              <a:solidFill>
                <a:schemeClr val="accent1">
                  <a:shade val="86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3"/>
            <c:bubble3D val="0"/>
            <c:spPr>
              <a:solidFill>
                <a:schemeClr val="accent1">
                  <a:shade val="58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工作表1!$A$2:$A$5</c:f>
              <c:strCache>
                <c:ptCount val="4"/>
                <c:pt idx="0">
                  <c:v>第一季度</c:v>
                </c:pt>
                <c:pt idx="1">
                  <c:v>第二季度</c:v>
                </c:pt>
                <c:pt idx="2">
                  <c:v>第三季度</c:v>
                </c:pt>
                <c:pt idx="3">
                  <c:v>第四季度</c:v>
                </c:pt>
              </c:strCache>
            </c:strRef>
          </c:cat>
          <c:val>
            <c:numRef>
              <c:f>工作表1!$B$2:$B$5</c:f>
              <c:numCache>
                <c:formatCode>General</c:formatCode>
                <c:ptCount val="4"/>
                <c:pt idx="0">
                  <c:v>8.2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890960429310053"/>
          <c:y val="0.0487397646963647"/>
          <c:w val="0.821807914137989"/>
          <c:h val="0.902520470607271"/>
        </c:manualLayout>
      </c:layout>
      <c:doughnutChart>
        <c:varyColors val="1"/>
        <c:ser>
          <c:idx val="0"/>
          <c:order val="0"/>
          <c:tx>
            <c:strRef>
              <c:f>工作表1!$B$1</c:f>
              <c:strCache>
                <c:ptCount val="1"/>
                <c:pt idx="0">
                  <c:v>销售额</c:v>
                </c:pt>
              </c:strCache>
            </c:strRef>
          </c:tx>
          <c:dPt>
            <c:idx val="0"/>
            <c:bubble3D val="0"/>
            <c:spPr>
              <a:solidFill>
                <a:schemeClr val="accent4">
                  <a:tint val="58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1"/>
            <c:bubble3D val="0"/>
            <c:spPr>
              <a:solidFill>
                <a:schemeClr val="accent4">
                  <a:tint val="86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2"/>
            <c:bubble3D val="0"/>
            <c:spPr>
              <a:solidFill>
                <a:schemeClr val="accent4">
                  <a:shade val="86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3"/>
            <c:bubble3D val="0"/>
            <c:spPr>
              <a:solidFill>
                <a:schemeClr val="accent4">
                  <a:shade val="58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工作表1!$A$2:$A$5</c:f>
              <c:strCache>
                <c:ptCount val="4"/>
                <c:pt idx="0">
                  <c:v>第一季度</c:v>
                </c:pt>
                <c:pt idx="1">
                  <c:v>第二季度</c:v>
                </c:pt>
                <c:pt idx="2">
                  <c:v>第三季度</c:v>
                </c:pt>
                <c:pt idx="3">
                  <c:v>第四季度</c:v>
                </c:pt>
              </c:strCache>
            </c:strRef>
          </c:cat>
          <c:val>
            <c:numRef>
              <c:f>工作表1!$B$2:$B$5</c:f>
              <c:numCache>
                <c:formatCode>General</c:formatCode>
                <c:ptCount val="4"/>
                <c:pt idx="0">
                  <c:v>8.2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890960429310053"/>
          <c:y val="0.0487397646963647"/>
          <c:w val="0.821807914137989"/>
          <c:h val="0.902520470607271"/>
        </c:manualLayout>
      </c:layout>
      <c:doughnutChart>
        <c:varyColors val="1"/>
        <c:ser>
          <c:idx val="0"/>
          <c:order val="0"/>
          <c:tx>
            <c:strRef>
              <c:f>工作表1!$B$1</c:f>
              <c:strCache>
                <c:ptCount val="1"/>
                <c:pt idx="0">
                  <c:v>销售额</c:v>
                </c:pt>
              </c:strCache>
            </c:strRef>
          </c:tx>
          <c:dPt>
            <c:idx val="0"/>
            <c:bubble3D val="0"/>
            <c:spPr>
              <a:solidFill>
                <a:schemeClr val="accent2">
                  <a:tint val="58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1"/>
            <c:bubble3D val="0"/>
            <c:spPr>
              <a:solidFill>
                <a:schemeClr val="accent2">
                  <a:tint val="86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2"/>
            <c:bubble3D val="0"/>
            <c:spPr>
              <a:solidFill>
                <a:schemeClr val="accent2">
                  <a:shade val="86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3"/>
            <c:bubble3D val="0"/>
            <c:spPr>
              <a:solidFill>
                <a:schemeClr val="accent2">
                  <a:shade val="58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工作表1!$A$2:$A$5</c:f>
              <c:strCache>
                <c:ptCount val="4"/>
                <c:pt idx="0">
                  <c:v>第一季度</c:v>
                </c:pt>
                <c:pt idx="1">
                  <c:v>第二季度</c:v>
                </c:pt>
                <c:pt idx="2">
                  <c:v>第三季度</c:v>
                </c:pt>
                <c:pt idx="3">
                  <c:v>第四季度</c:v>
                </c:pt>
              </c:strCache>
            </c:strRef>
          </c:cat>
          <c:val>
            <c:numRef>
              <c:f>工作表1!$B$2:$B$5</c:f>
              <c:numCache>
                <c:formatCode>General</c:formatCode>
                <c:ptCount val="4"/>
                <c:pt idx="0">
                  <c:v>8.2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areaChart>
        <c:grouping val="standar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cat>
            <c:numRef>
              <c:f>工作表1!$A$2:$A$6</c:f>
              <c:numCache>
                <c:formatCode>m/d/yy</c:formatCode>
                <c:ptCount val="5"/>
                <c:pt idx="0">
                  <c:v>37261.0</c:v>
                </c:pt>
                <c:pt idx="1">
                  <c:v>37262.0</c:v>
                </c:pt>
                <c:pt idx="2">
                  <c:v>37263.0</c:v>
                </c:pt>
                <c:pt idx="3">
                  <c:v>37264.0</c:v>
                </c:pt>
                <c:pt idx="4">
                  <c:v>37265.0</c:v>
                </c:pt>
              </c:numCache>
            </c:numRef>
          </c:cat>
          <c:val>
            <c:numRef>
              <c:f>工作表1!$B$2:$B$6</c:f>
              <c:numCache>
                <c:formatCode>General</c:formatCode>
                <c:ptCount val="5"/>
                <c:pt idx="0">
                  <c:v>32.0</c:v>
                </c:pt>
                <c:pt idx="1">
                  <c:v>32.0</c:v>
                </c:pt>
                <c:pt idx="2">
                  <c:v>28.0</c:v>
                </c:pt>
                <c:pt idx="3">
                  <c:v>12.0</c:v>
                </c:pt>
                <c:pt idx="4">
                  <c:v>15.0</c:v>
                </c:pt>
              </c:numCache>
            </c:numRef>
          </c:val>
        </c:ser>
        <c:ser>
          <c:idx val="1"/>
          <c:order val="1"/>
          <c:tx>
            <c:strRef>
              <c:f>工作表1!$C$1</c:f>
              <c:strCache>
                <c:ptCount val="1"/>
                <c:pt idx="0">
                  <c:v>系列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cat>
            <c:numRef>
              <c:f>工作表1!$A$2:$A$6</c:f>
              <c:numCache>
                <c:formatCode>m/d/yy</c:formatCode>
                <c:ptCount val="5"/>
                <c:pt idx="0">
                  <c:v>37261.0</c:v>
                </c:pt>
                <c:pt idx="1">
                  <c:v>37262.0</c:v>
                </c:pt>
                <c:pt idx="2">
                  <c:v>37263.0</c:v>
                </c:pt>
                <c:pt idx="3">
                  <c:v>37264.0</c:v>
                </c:pt>
                <c:pt idx="4">
                  <c:v>37265.0</c:v>
                </c:pt>
              </c:numCache>
            </c:numRef>
          </c:cat>
          <c:val>
            <c:numRef>
              <c:f>工作表1!$C$2:$C$6</c:f>
              <c:numCache>
                <c:formatCode>General</c:formatCode>
                <c:ptCount val="5"/>
                <c:pt idx="0">
                  <c:v>12.0</c:v>
                </c:pt>
                <c:pt idx="1">
                  <c:v>12.0</c:v>
                </c:pt>
                <c:pt idx="2">
                  <c:v>12.0</c:v>
                </c:pt>
                <c:pt idx="3">
                  <c:v>21.0</c:v>
                </c:pt>
                <c:pt idx="4">
                  <c:v>28.0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011327680"/>
        <c:axId val="-2011324208"/>
      </c:areaChart>
      <c:dateAx>
        <c:axId val="-2011327680"/>
        <c:scaling>
          <c:orientation val="minMax"/>
        </c:scaling>
        <c:delete val="0"/>
        <c:axPos val="b"/>
        <c:numFmt formatCode="m/d/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pPr>
            <a:endParaRPr lang="zh-CN"/>
          </a:p>
        </c:txPr>
        <c:crossAx val="-2011324208"/>
        <c:crosses val="autoZero"/>
        <c:auto val="1"/>
        <c:lblOffset val="100"/>
        <c:baseTimeUnit val="days"/>
      </c:dateAx>
      <c:valAx>
        <c:axId val="-20113242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pPr>
            <a:endParaRPr lang="zh-CN"/>
          </a:p>
        </c:txPr>
        <c:crossAx val="-201132768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/>
          </a:solidFill>
          <a:latin typeface="Microsoft YaHei" charset="0"/>
          <a:ea typeface="Microsoft YaHei" charset="0"/>
          <a:cs typeface="Microsoft YaHei" charset="0"/>
        </a:defRPr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Reversed" id="25">
  <a:schemeClr val="accent5"/>
</cs:colorStyle>
</file>

<file path=ppt/charts/colors2.xml><?xml version="1.0" encoding="utf-8"?>
<cs:colorStyle xmlns:cs="http://schemas.microsoft.com/office/drawing/2012/chartStyle" xmlns:a="http://schemas.openxmlformats.org/drawingml/2006/main" meth="withinLinearReversed" id="21">
  <a:schemeClr val="accent1"/>
</cs:colorStyle>
</file>

<file path=ppt/charts/colors3.xml><?xml version="1.0" encoding="utf-8"?>
<cs:colorStyle xmlns:cs="http://schemas.microsoft.com/office/drawing/2012/chartStyle" xmlns:a="http://schemas.openxmlformats.org/drawingml/2006/main" meth="withinLinearReversed" id="24">
  <a:schemeClr val="accent4"/>
</cs:colorStyle>
</file>

<file path=ppt/charts/colors4.xml><?xml version="1.0" encoding="utf-8"?>
<cs:colorStyle xmlns:cs="http://schemas.microsoft.com/office/drawing/2012/chartStyle" xmlns:a="http://schemas.openxmlformats.org/drawingml/2006/main" meth="withinLinearReversed" id="22">
  <a:schemeClr val="accent2"/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office.msn.com.cn/" TargetMode="External"/><Relationship Id="rId3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幻灯片">
    <p:bg>
      <p:bgPr>
        <a:gradFill flip="none" rotWithShape="1">
          <a:gsLst>
            <a:gs pos="32000">
              <a:schemeClr val="accent2"/>
            </a:gs>
            <a:gs pos="0">
              <a:schemeClr val="accent2">
                <a:lumMod val="75000"/>
              </a:schemeClr>
            </a:gs>
            <a:gs pos="69000">
              <a:schemeClr val="accent3"/>
            </a:gs>
            <a:gs pos="97000">
              <a:schemeClr val="accent4"/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6" name="组 235"/>
          <p:cNvGrpSpPr/>
          <p:nvPr userDrawn="1"/>
        </p:nvGrpSpPr>
        <p:grpSpPr>
          <a:xfrm>
            <a:off x="-1517189" y="-871840"/>
            <a:ext cx="14366963" cy="9196672"/>
            <a:chOff x="-1517189" y="-871840"/>
            <a:chExt cx="14366963" cy="9196672"/>
          </a:xfrm>
          <a:solidFill>
            <a:schemeClr val="bg1">
              <a:alpha val="10000"/>
            </a:schemeClr>
          </a:solidFill>
        </p:grpSpPr>
        <p:sp>
          <p:nvSpPr>
            <p:cNvPr id="5" name="Freeform 7"/>
            <p:cNvSpPr>
              <a:spLocks noEditPoints="1"/>
            </p:cNvSpPr>
            <p:nvPr/>
          </p:nvSpPr>
          <p:spPr bwMode="auto">
            <a:xfrm rot="20132266">
              <a:off x="3204672" y="5259246"/>
              <a:ext cx="1277233" cy="931381"/>
            </a:xfrm>
            <a:custGeom>
              <a:avLst/>
              <a:gdLst>
                <a:gd name="T0" fmla="*/ 1034 w 2022"/>
                <a:gd name="T1" fmla="*/ 210 h 1466"/>
                <a:gd name="T2" fmla="*/ 1034 w 2022"/>
                <a:gd name="T3" fmla="*/ 210 h 1466"/>
                <a:gd name="T4" fmla="*/ 1395 w 2022"/>
                <a:gd name="T5" fmla="*/ 46 h 1466"/>
                <a:gd name="T6" fmla="*/ 1487 w 2022"/>
                <a:gd name="T7" fmla="*/ 40 h 1466"/>
                <a:gd name="T8" fmla="*/ 1888 w 2022"/>
                <a:gd name="T9" fmla="*/ 99 h 1466"/>
                <a:gd name="T10" fmla="*/ 1888 w 2022"/>
                <a:gd name="T11" fmla="*/ 1249 h 1466"/>
                <a:gd name="T12" fmla="*/ 1467 w 2022"/>
                <a:gd name="T13" fmla="*/ 1137 h 1466"/>
                <a:gd name="T14" fmla="*/ 1397 w 2022"/>
                <a:gd name="T15" fmla="*/ 1132 h 1466"/>
                <a:gd name="T16" fmla="*/ 1034 w 2022"/>
                <a:gd name="T17" fmla="*/ 1232 h 1466"/>
                <a:gd name="T18" fmla="*/ 1034 w 2022"/>
                <a:gd name="T19" fmla="*/ 210 h 1466"/>
                <a:gd name="T20" fmla="*/ 134 w 2022"/>
                <a:gd name="T21" fmla="*/ 99 h 1466"/>
                <a:gd name="T22" fmla="*/ 134 w 2022"/>
                <a:gd name="T23" fmla="*/ 99 h 1466"/>
                <a:gd name="T24" fmla="*/ 534 w 2022"/>
                <a:gd name="T25" fmla="*/ 40 h 1466"/>
                <a:gd name="T26" fmla="*/ 626 w 2022"/>
                <a:gd name="T27" fmla="*/ 46 h 1466"/>
                <a:gd name="T28" fmla="*/ 988 w 2022"/>
                <a:gd name="T29" fmla="*/ 210 h 1466"/>
                <a:gd name="T30" fmla="*/ 988 w 2022"/>
                <a:gd name="T31" fmla="*/ 1232 h 1466"/>
                <a:gd name="T32" fmla="*/ 625 w 2022"/>
                <a:gd name="T33" fmla="*/ 1132 h 1466"/>
                <a:gd name="T34" fmla="*/ 555 w 2022"/>
                <a:gd name="T35" fmla="*/ 1137 h 1466"/>
                <a:gd name="T36" fmla="*/ 134 w 2022"/>
                <a:gd name="T37" fmla="*/ 1249 h 1466"/>
                <a:gd name="T38" fmla="*/ 134 w 2022"/>
                <a:gd name="T39" fmla="*/ 99 h 1466"/>
                <a:gd name="T40" fmla="*/ 1928 w 2022"/>
                <a:gd name="T41" fmla="*/ 203 h 1466"/>
                <a:gd name="T42" fmla="*/ 1928 w 2022"/>
                <a:gd name="T43" fmla="*/ 203 h 1466"/>
                <a:gd name="T44" fmla="*/ 1928 w 2022"/>
                <a:gd name="T45" fmla="*/ 68 h 1466"/>
                <a:gd name="T46" fmla="*/ 1487 w 2022"/>
                <a:gd name="T47" fmla="*/ 0 h 1466"/>
                <a:gd name="T48" fmla="*/ 1390 w 2022"/>
                <a:gd name="T49" fmla="*/ 6 h 1466"/>
                <a:gd name="T50" fmla="*/ 1011 w 2022"/>
                <a:gd name="T51" fmla="*/ 177 h 1466"/>
                <a:gd name="T52" fmla="*/ 632 w 2022"/>
                <a:gd name="T53" fmla="*/ 6 h 1466"/>
                <a:gd name="T54" fmla="*/ 534 w 2022"/>
                <a:gd name="T55" fmla="*/ 0 h 1466"/>
                <a:gd name="T56" fmla="*/ 94 w 2022"/>
                <a:gd name="T57" fmla="*/ 68 h 1466"/>
                <a:gd name="T58" fmla="*/ 94 w 2022"/>
                <a:gd name="T59" fmla="*/ 203 h 1466"/>
                <a:gd name="T60" fmla="*/ 0 w 2022"/>
                <a:gd name="T61" fmla="*/ 227 h 1466"/>
                <a:gd name="T62" fmla="*/ 0 w 2022"/>
                <a:gd name="T63" fmla="*/ 1466 h 1466"/>
                <a:gd name="T64" fmla="*/ 467 w 2022"/>
                <a:gd name="T65" fmla="*/ 1335 h 1466"/>
                <a:gd name="T66" fmla="*/ 905 w 2022"/>
                <a:gd name="T67" fmla="*/ 1412 h 1466"/>
                <a:gd name="T68" fmla="*/ 905 w 2022"/>
                <a:gd name="T69" fmla="*/ 1466 h 1466"/>
                <a:gd name="T70" fmla="*/ 1116 w 2022"/>
                <a:gd name="T71" fmla="*/ 1466 h 1466"/>
                <a:gd name="T72" fmla="*/ 1116 w 2022"/>
                <a:gd name="T73" fmla="*/ 1412 h 1466"/>
                <a:gd name="T74" fmla="*/ 1555 w 2022"/>
                <a:gd name="T75" fmla="*/ 1335 h 1466"/>
                <a:gd name="T76" fmla="*/ 2022 w 2022"/>
                <a:gd name="T77" fmla="*/ 1466 h 1466"/>
                <a:gd name="T78" fmla="*/ 2022 w 2022"/>
                <a:gd name="T79" fmla="*/ 227 h 1466"/>
                <a:gd name="T80" fmla="*/ 1928 w 2022"/>
                <a:gd name="T81" fmla="*/ 203 h 1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022" h="1466">
                  <a:moveTo>
                    <a:pt x="1034" y="210"/>
                  </a:moveTo>
                  <a:lnTo>
                    <a:pt x="1034" y="210"/>
                  </a:lnTo>
                  <a:cubicBezTo>
                    <a:pt x="1077" y="175"/>
                    <a:pt x="1220" y="68"/>
                    <a:pt x="1395" y="46"/>
                  </a:cubicBezTo>
                  <a:cubicBezTo>
                    <a:pt x="1423" y="42"/>
                    <a:pt x="1454" y="40"/>
                    <a:pt x="1487" y="40"/>
                  </a:cubicBezTo>
                  <a:cubicBezTo>
                    <a:pt x="1645" y="40"/>
                    <a:pt x="1820" y="81"/>
                    <a:pt x="1888" y="99"/>
                  </a:cubicBezTo>
                  <a:lnTo>
                    <a:pt x="1888" y="1249"/>
                  </a:lnTo>
                  <a:cubicBezTo>
                    <a:pt x="1803" y="1218"/>
                    <a:pt x="1631" y="1161"/>
                    <a:pt x="1467" y="1137"/>
                  </a:cubicBezTo>
                  <a:cubicBezTo>
                    <a:pt x="1445" y="1134"/>
                    <a:pt x="1421" y="1132"/>
                    <a:pt x="1397" y="1132"/>
                  </a:cubicBezTo>
                  <a:cubicBezTo>
                    <a:pt x="1252" y="1132"/>
                    <a:pt x="1112" y="1192"/>
                    <a:pt x="1034" y="1232"/>
                  </a:cubicBezTo>
                  <a:lnTo>
                    <a:pt x="1034" y="210"/>
                  </a:lnTo>
                  <a:close/>
                  <a:moveTo>
                    <a:pt x="134" y="99"/>
                  </a:moveTo>
                  <a:lnTo>
                    <a:pt x="134" y="99"/>
                  </a:lnTo>
                  <a:cubicBezTo>
                    <a:pt x="201" y="81"/>
                    <a:pt x="376" y="40"/>
                    <a:pt x="534" y="40"/>
                  </a:cubicBezTo>
                  <a:cubicBezTo>
                    <a:pt x="568" y="40"/>
                    <a:pt x="599" y="42"/>
                    <a:pt x="626" y="46"/>
                  </a:cubicBezTo>
                  <a:cubicBezTo>
                    <a:pt x="802" y="68"/>
                    <a:pt x="945" y="175"/>
                    <a:pt x="988" y="210"/>
                  </a:cubicBezTo>
                  <a:lnTo>
                    <a:pt x="988" y="1232"/>
                  </a:lnTo>
                  <a:cubicBezTo>
                    <a:pt x="910" y="1192"/>
                    <a:pt x="770" y="1132"/>
                    <a:pt x="625" y="1132"/>
                  </a:cubicBezTo>
                  <a:cubicBezTo>
                    <a:pt x="601" y="1132"/>
                    <a:pt x="577" y="1134"/>
                    <a:pt x="555" y="1137"/>
                  </a:cubicBezTo>
                  <a:cubicBezTo>
                    <a:pt x="391" y="1161"/>
                    <a:pt x="219" y="1218"/>
                    <a:pt x="134" y="1249"/>
                  </a:cubicBezTo>
                  <a:lnTo>
                    <a:pt x="134" y="99"/>
                  </a:lnTo>
                  <a:close/>
                  <a:moveTo>
                    <a:pt x="1928" y="203"/>
                  </a:moveTo>
                  <a:lnTo>
                    <a:pt x="1928" y="203"/>
                  </a:lnTo>
                  <a:lnTo>
                    <a:pt x="1928" y="68"/>
                  </a:lnTo>
                  <a:cubicBezTo>
                    <a:pt x="1928" y="68"/>
                    <a:pt x="1696" y="0"/>
                    <a:pt x="1487" y="0"/>
                  </a:cubicBezTo>
                  <a:cubicBezTo>
                    <a:pt x="1454" y="0"/>
                    <a:pt x="1421" y="2"/>
                    <a:pt x="1390" y="6"/>
                  </a:cubicBezTo>
                  <a:cubicBezTo>
                    <a:pt x="1207" y="30"/>
                    <a:pt x="1059" y="138"/>
                    <a:pt x="1011" y="177"/>
                  </a:cubicBezTo>
                  <a:cubicBezTo>
                    <a:pt x="963" y="138"/>
                    <a:pt x="815" y="30"/>
                    <a:pt x="632" y="6"/>
                  </a:cubicBezTo>
                  <a:cubicBezTo>
                    <a:pt x="601" y="2"/>
                    <a:pt x="568" y="0"/>
                    <a:pt x="534" y="0"/>
                  </a:cubicBezTo>
                  <a:cubicBezTo>
                    <a:pt x="326" y="0"/>
                    <a:pt x="94" y="68"/>
                    <a:pt x="94" y="68"/>
                  </a:cubicBezTo>
                  <a:lnTo>
                    <a:pt x="94" y="203"/>
                  </a:lnTo>
                  <a:cubicBezTo>
                    <a:pt x="36" y="216"/>
                    <a:pt x="0" y="227"/>
                    <a:pt x="0" y="227"/>
                  </a:cubicBezTo>
                  <a:lnTo>
                    <a:pt x="0" y="1466"/>
                  </a:lnTo>
                  <a:cubicBezTo>
                    <a:pt x="0" y="1466"/>
                    <a:pt x="243" y="1368"/>
                    <a:pt x="467" y="1335"/>
                  </a:cubicBezTo>
                  <a:cubicBezTo>
                    <a:pt x="605" y="1315"/>
                    <a:pt x="787" y="1368"/>
                    <a:pt x="905" y="1412"/>
                  </a:cubicBezTo>
                  <a:lnTo>
                    <a:pt x="905" y="1466"/>
                  </a:lnTo>
                  <a:lnTo>
                    <a:pt x="1116" y="1466"/>
                  </a:lnTo>
                  <a:lnTo>
                    <a:pt x="1116" y="1412"/>
                  </a:lnTo>
                  <a:cubicBezTo>
                    <a:pt x="1235" y="1368"/>
                    <a:pt x="1417" y="1315"/>
                    <a:pt x="1555" y="1335"/>
                  </a:cubicBezTo>
                  <a:cubicBezTo>
                    <a:pt x="1779" y="1368"/>
                    <a:pt x="2022" y="1466"/>
                    <a:pt x="2022" y="1466"/>
                  </a:cubicBezTo>
                  <a:lnTo>
                    <a:pt x="2022" y="227"/>
                  </a:lnTo>
                  <a:cubicBezTo>
                    <a:pt x="2022" y="227"/>
                    <a:pt x="1986" y="216"/>
                    <a:pt x="1928" y="20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" name="Freeform 9"/>
            <p:cNvSpPr>
              <a:spLocks noEditPoints="1"/>
            </p:cNvSpPr>
            <p:nvPr/>
          </p:nvSpPr>
          <p:spPr bwMode="auto">
            <a:xfrm>
              <a:off x="3276077" y="3086935"/>
              <a:ext cx="1135300" cy="1451430"/>
            </a:xfrm>
            <a:custGeom>
              <a:avLst/>
              <a:gdLst>
                <a:gd name="T0" fmla="*/ 449 w 1637"/>
                <a:gd name="T1" fmla="*/ 1301 h 2083"/>
                <a:gd name="T2" fmla="*/ 449 w 1637"/>
                <a:gd name="T3" fmla="*/ 1301 h 2083"/>
                <a:gd name="T4" fmla="*/ 350 w 1637"/>
                <a:gd name="T5" fmla="*/ 1276 h 2083"/>
                <a:gd name="T6" fmla="*/ 240 w 1637"/>
                <a:gd name="T7" fmla="*/ 1150 h 2083"/>
                <a:gd name="T8" fmla="*/ 273 w 1637"/>
                <a:gd name="T9" fmla="*/ 841 h 2083"/>
                <a:gd name="T10" fmla="*/ 770 w 1637"/>
                <a:gd name="T11" fmla="*/ 1055 h 2083"/>
                <a:gd name="T12" fmla="*/ 449 w 1637"/>
                <a:gd name="T13" fmla="*/ 1301 h 2083"/>
                <a:gd name="T14" fmla="*/ 1500 w 1637"/>
                <a:gd name="T15" fmla="*/ 1781 h 2083"/>
                <a:gd name="T16" fmla="*/ 1500 w 1637"/>
                <a:gd name="T17" fmla="*/ 1781 h 2083"/>
                <a:gd name="T18" fmla="*/ 1590 w 1637"/>
                <a:gd name="T19" fmla="*/ 1670 h 2083"/>
                <a:gd name="T20" fmla="*/ 1278 w 1637"/>
                <a:gd name="T21" fmla="*/ 1604 h 2083"/>
                <a:gd name="T22" fmla="*/ 1403 w 1637"/>
                <a:gd name="T23" fmla="*/ 1057 h 2083"/>
                <a:gd name="T24" fmla="*/ 1031 w 1637"/>
                <a:gd name="T25" fmla="*/ 383 h 2083"/>
                <a:gd name="T26" fmla="*/ 931 w 1637"/>
                <a:gd name="T27" fmla="*/ 92 h 2083"/>
                <a:gd name="T28" fmla="*/ 480 w 1637"/>
                <a:gd name="T29" fmla="*/ 430 h 2083"/>
                <a:gd name="T30" fmla="*/ 0 w 1637"/>
                <a:gd name="T31" fmla="*/ 723 h 2083"/>
                <a:gd name="T32" fmla="*/ 236 w 1637"/>
                <a:gd name="T33" fmla="*/ 825 h 2083"/>
                <a:gd name="T34" fmla="*/ 202 w 1637"/>
                <a:gd name="T35" fmla="*/ 1162 h 2083"/>
                <a:gd name="T36" fmla="*/ 332 w 1637"/>
                <a:gd name="T37" fmla="*/ 1312 h 2083"/>
                <a:gd name="T38" fmla="*/ 449 w 1637"/>
                <a:gd name="T39" fmla="*/ 1341 h 2083"/>
                <a:gd name="T40" fmla="*/ 807 w 1637"/>
                <a:gd name="T41" fmla="*/ 1071 h 2083"/>
                <a:gd name="T42" fmla="*/ 1003 w 1637"/>
                <a:gd name="T43" fmla="*/ 1156 h 2083"/>
                <a:gd name="T44" fmla="*/ 950 w 1637"/>
                <a:gd name="T45" fmla="*/ 626 h 2083"/>
                <a:gd name="T46" fmla="*/ 1001 w 1637"/>
                <a:gd name="T47" fmla="*/ 495 h 2083"/>
                <a:gd name="T48" fmla="*/ 1297 w 1637"/>
                <a:gd name="T49" fmla="*/ 1060 h 2083"/>
                <a:gd name="T50" fmla="*/ 1215 w 1637"/>
                <a:gd name="T51" fmla="*/ 1499 h 2083"/>
                <a:gd name="T52" fmla="*/ 1166 w 1637"/>
                <a:gd name="T53" fmla="*/ 1581 h 2083"/>
                <a:gd name="T54" fmla="*/ 920 w 1637"/>
                <a:gd name="T55" fmla="*/ 1530 h 2083"/>
                <a:gd name="T56" fmla="*/ 549 w 1637"/>
                <a:gd name="T57" fmla="*/ 1946 h 2083"/>
                <a:gd name="T58" fmla="*/ 1255 w 1637"/>
                <a:gd name="T59" fmla="*/ 2083 h 2083"/>
                <a:gd name="T60" fmla="*/ 1637 w 1637"/>
                <a:gd name="T61" fmla="*/ 1806 h 2083"/>
                <a:gd name="T62" fmla="*/ 1500 w 1637"/>
                <a:gd name="T63" fmla="*/ 1781 h 20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37" h="2083">
                  <a:moveTo>
                    <a:pt x="449" y="1301"/>
                  </a:moveTo>
                  <a:lnTo>
                    <a:pt x="449" y="1301"/>
                  </a:lnTo>
                  <a:cubicBezTo>
                    <a:pt x="416" y="1301"/>
                    <a:pt x="383" y="1292"/>
                    <a:pt x="350" y="1276"/>
                  </a:cubicBezTo>
                  <a:cubicBezTo>
                    <a:pt x="295" y="1248"/>
                    <a:pt x="258" y="1206"/>
                    <a:pt x="240" y="1150"/>
                  </a:cubicBezTo>
                  <a:cubicBezTo>
                    <a:pt x="207" y="1047"/>
                    <a:pt x="243" y="919"/>
                    <a:pt x="273" y="841"/>
                  </a:cubicBezTo>
                  <a:lnTo>
                    <a:pt x="770" y="1055"/>
                  </a:lnTo>
                  <a:cubicBezTo>
                    <a:pt x="719" y="1137"/>
                    <a:pt x="599" y="1301"/>
                    <a:pt x="449" y="1301"/>
                  </a:cubicBezTo>
                  <a:close/>
                  <a:moveTo>
                    <a:pt x="1500" y="1781"/>
                  </a:moveTo>
                  <a:lnTo>
                    <a:pt x="1500" y="1781"/>
                  </a:lnTo>
                  <a:lnTo>
                    <a:pt x="1590" y="1670"/>
                  </a:lnTo>
                  <a:lnTo>
                    <a:pt x="1278" y="1604"/>
                  </a:lnTo>
                  <a:cubicBezTo>
                    <a:pt x="1340" y="1504"/>
                    <a:pt x="1412" y="1329"/>
                    <a:pt x="1403" y="1057"/>
                  </a:cubicBezTo>
                  <a:cubicBezTo>
                    <a:pt x="1392" y="672"/>
                    <a:pt x="1130" y="453"/>
                    <a:pt x="1031" y="383"/>
                  </a:cubicBezTo>
                  <a:cubicBezTo>
                    <a:pt x="1053" y="263"/>
                    <a:pt x="1046" y="135"/>
                    <a:pt x="931" y="92"/>
                  </a:cubicBezTo>
                  <a:cubicBezTo>
                    <a:pt x="680" y="0"/>
                    <a:pt x="480" y="430"/>
                    <a:pt x="480" y="430"/>
                  </a:cubicBezTo>
                  <a:cubicBezTo>
                    <a:pt x="480" y="430"/>
                    <a:pt x="113" y="340"/>
                    <a:pt x="0" y="723"/>
                  </a:cubicBezTo>
                  <a:lnTo>
                    <a:pt x="236" y="825"/>
                  </a:lnTo>
                  <a:cubicBezTo>
                    <a:pt x="204" y="908"/>
                    <a:pt x="164" y="1046"/>
                    <a:pt x="202" y="1162"/>
                  </a:cubicBezTo>
                  <a:cubicBezTo>
                    <a:pt x="223" y="1229"/>
                    <a:pt x="267" y="1279"/>
                    <a:pt x="332" y="1312"/>
                  </a:cubicBezTo>
                  <a:cubicBezTo>
                    <a:pt x="370" y="1331"/>
                    <a:pt x="410" y="1341"/>
                    <a:pt x="449" y="1341"/>
                  </a:cubicBezTo>
                  <a:cubicBezTo>
                    <a:pt x="623" y="1341"/>
                    <a:pt x="755" y="1157"/>
                    <a:pt x="807" y="1071"/>
                  </a:cubicBezTo>
                  <a:lnTo>
                    <a:pt x="1003" y="1156"/>
                  </a:lnTo>
                  <a:cubicBezTo>
                    <a:pt x="1003" y="1156"/>
                    <a:pt x="1247" y="846"/>
                    <a:pt x="950" y="626"/>
                  </a:cubicBezTo>
                  <a:cubicBezTo>
                    <a:pt x="950" y="626"/>
                    <a:pt x="977" y="571"/>
                    <a:pt x="1001" y="495"/>
                  </a:cubicBezTo>
                  <a:cubicBezTo>
                    <a:pt x="1101" y="574"/>
                    <a:pt x="1288" y="762"/>
                    <a:pt x="1297" y="1060"/>
                  </a:cubicBezTo>
                  <a:cubicBezTo>
                    <a:pt x="1303" y="1273"/>
                    <a:pt x="1256" y="1416"/>
                    <a:pt x="1215" y="1499"/>
                  </a:cubicBezTo>
                  <a:cubicBezTo>
                    <a:pt x="1198" y="1534"/>
                    <a:pt x="1181" y="1561"/>
                    <a:pt x="1166" y="1581"/>
                  </a:cubicBezTo>
                  <a:lnTo>
                    <a:pt x="920" y="1530"/>
                  </a:lnTo>
                  <a:lnTo>
                    <a:pt x="549" y="1946"/>
                  </a:lnTo>
                  <a:lnTo>
                    <a:pt x="1255" y="2083"/>
                  </a:lnTo>
                  <a:lnTo>
                    <a:pt x="1637" y="1806"/>
                  </a:lnTo>
                  <a:lnTo>
                    <a:pt x="1500" y="178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19" name="组 18"/>
            <p:cNvGrpSpPr/>
            <p:nvPr userDrawn="1"/>
          </p:nvGrpSpPr>
          <p:grpSpPr>
            <a:xfrm rot="1396810">
              <a:off x="5439148" y="3364452"/>
              <a:ext cx="337162" cy="1815987"/>
              <a:chOff x="6099175" y="2627313"/>
              <a:chExt cx="411163" cy="2214563"/>
            </a:xfrm>
            <a:grpFill/>
          </p:grpSpPr>
          <p:sp>
            <p:nvSpPr>
              <p:cNvPr id="11" name="Freeform 13"/>
              <p:cNvSpPr>
                <a:spLocks noEditPoints="1"/>
              </p:cNvSpPr>
              <p:nvPr/>
            </p:nvSpPr>
            <p:spPr bwMode="auto">
              <a:xfrm>
                <a:off x="6130130" y="3048001"/>
                <a:ext cx="349250" cy="1258888"/>
              </a:xfrm>
              <a:custGeom>
                <a:avLst/>
                <a:gdLst>
                  <a:gd name="T0" fmla="*/ 137 w 367"/>
                  <a:gd name="T1" fmla="*/ 40 h 1313"/>
                  <a:gd name="T2" fmla="*/ 137 w 367"/>
                  <a:gd name="T3" fmla="*/ 40 h 1313"/>
                  <a:gd name="T4" fmla="*/ 230 w 367"/>
                  <a:gd name="T5" fmla="*/ 40 h 1313"/>
                  <a:gd name="T6" fmla="*/ 230 w 367"/>
                  <a:gd name="T7" fmla="*/ 1273 h 1313"/>
                  <a:gd name="T8" fmla="*/ 137 w 367"/>
                  <a:gd name="T9" fmla="*/ 1273 h 1313"/>
                  <a:gd name="T10" fmla="*/ 137 w 367"/>
                  <a:gd name="T11" fmla="*/ 40 h 1313"/>
                  <a:gd name="T12" fmla="*/ 97 w 367"/>
                  <a:gd name="T13" fmla="*/ 1273 h 1313"/>
                  <a:gd name="T14" fmla="*/ 97 w 367"/>
                  <a:gd name="T15" fmla="*/ 1273 h 1313"/>
                  <a:gd name="T16" fmla="*/ 40 w 367"/>
                  <a:gd name="T17" fmla="*/ 1273 h 1313"/>
                  <a:gd name="T18" fmla="*/ 40 w 367"/>
                  <a:gd name="T19" fmla="*/ 40 h 1313"/>
                  <a:gd name="T20" fmla="*/ 97 w 367"/>
                  <a:gd name="T21" fmla="*/ 40 h 1313"/>
                  <a:gd name="T22" fmla="*/ 97 w 367"/>
                  <a:gd name="T23" fmla="*/ 1273 h 1313"/>
                  <a:gd name="T24" fmla="*/ 270 w 367"/>
                  <a:gd name="T25" fmla="*/ 40 h 1313"/>
                  <a:gd name="T26" fmla="*/ 270 w 367"/>
                  <a:gd name="T27" fmla="*/ 40 h 1313"/>
                  <a:gd name="T28" fmla="*/ 327 w 367"/>
                  <a:gd name="T29" fmla="*/ 40 h 1313"/>
                  <a:gd name="T30" fmla="*/ 327 w 367"/>
                  <a:gd name="T31" fmla="*/ 1273 h 1313"/>
                  <a:gd name="T32" fmla="*/ 270 w 367"/>
                  <a:gd name="T33" fmla="*/ 1273 h 1313"/>
                  <a:gd name="T34" fmla="*/ 270 w 367"/>
                  <a:gd name="T35" fmla="*/ 40 h 1313"/>
                  <a:gd name="T36" fmla="*/ 270 w 367"/>
                  <a:gd name="T37" fmla="*/ 1313 h 1313"/>
                  <a:gd name="T38" fmla="*/ 270 w 367"/>
                  <a:gd name="T39" fmla="*/ 1313 h 1313"/>
                  <a:gd name="T40" fmla="*/ 270 w 367"/>
                  <a:gd name="T41" fmla="*/ 1313 h 1313"/>
                  <a:gd name="T42" fmla="*/ 367 w 367"/>
                  <a:gd name="T43" fmla="*/ 1313 h 1313"/>
                  <a:gd name="T44" fmla="*/ 367 w 367"/>
                  <a:gd name="T45" fmla="*/ 0 h 1313"/>
                  <a:gd name="T46" fmla="*/ 0 w 367"/>
                  <a:gd name="T47" fmla="*/ 0 h 1313"/>
                  <a:gd name="T48" fmla="*/ 0 w 367"/>
                  <a:gd name="T49" fmla="*/ 1313 h 1313"/>
                  <a:gd name="T50" fmla="*/ 97 w 367"/>
                  <a:gd name="T51" fmla="*/ 1313 h 1313"/>
                  <a:gd name="T52" fmla="*/ 97 w 367"/>
                  <a:gd name="T53" fmla="*/ 1313 h 1313"/>
                  <a:gd name="T54" fmla="*/ 137 w 367"/>
                  <a:gd name="T55" fmla="*/ 1313 h 1313"/>
                  <a:gd name="T56" fmla="*/ 137 w 367"/>
                  <a:gd name="T57" fmla="*/ 1313 h 1313"/>
                  <a:gd name="T58" fmla="*/ 230 w 367"/>
                  <a:gd name="T59" fmla="*/ 1313 h 1313"/>
                  <a:gd name="T60" fmla="*/ 230 w 367"/>
                  <a:gd name="T61" fmla="*/ 1313 h 1313"/>
                  <a:gd name="T62" fmla="*/ 270 w 367"/>
                  <a:gd name="T63" fmla="*/ 1313 h 1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367" h="1313">
                    <a:moveTo>
                      <a:pt x="137" y="40"/>
                    </a:moveTo>
                    <a:lnTo>
                      <a:pt x="137" y="40"/>
                    </a:lnTo>
                    <a:lnTo>
                      <a:pt x="230" y="40"/>
                    </a:lnTo>
                    <a:lnTo>
                      <a:pt x="230" y="1273"/>
                    </a:lnTo>
                    <a:lnTo>
                      <a:pt x="137" y="1273"/>
                    </a:lnTo>
                    <a:lnTo>
                      <a:pt x="137" y="40"/>
                    </a:lnTo>
                    <a:close/>
                    <a:moveTo>
                      <a:pt x="97" y="1273"/>
                    </a:moveTo>
                    <a:lnTo>
                      <a:pt x="97" y="1273"/>
                    </a:lnTo>
                    <a:lnTo>
                      <a:pt x="40" y="1273"/>
                    </a:lnTo>
                    <a:lnTo>
                      <a:pt x="40" y="40"/>
                    </a:lnTo>
                    <a:lnTo>
                      <a:pt x="97" y="40"/>
                    </a:lnTo>
                    <a:lnTo>
                      <a:pt x="97" y="1273"/>
                    </a:lnTo>
                    <a:close/>
                    <a:moveTo>
                      <a:pt x="270" y="40"/>
                    </a:moveTo>
                    <a:lnTo>
                      <a:pt x="270" y="40"/>
                    </a:lnTo>
                    <a:lnTo>
                      <a:pt x="327" y="40"/>
                    </a:lnTo>
                    <a:lnTo>
                      <a:pt x="327" y="1273"/>
                    </a:lnTo>
                    <a:lnTo>
                      <a:pt x="270" y="1273"/>
                    </a:lnTo>
                    <a:lnTo>
                      <a:pt x="270" y="40"/>
                    </a:lnTo>
                    <a:close/>
                    <a:moveTo>
                      <a:pt x="270" y="1313"/>
                    </a:moveTo>
                    <a:lnTo>
                      <a:pt x="270" y="1313"/>
                    </a:lnTo>
                    <a:lnTo>
                      <a:pt x="270" y="1313"/>
                    </a:lnTo>
                    <a:lnTo>
                      <a:pt x="367" y="1313"/>
                    </a:lnTo>
                    <a:lnTo>
                      <a:pt x="367" y="0"/>
                    </a:lnTo>
                    <a:lnTo>
                      <a:pt x="0" y="0"/>
                    </a:lnTo>
                    <a:lnTo>
                      <a:pt x="0" y="1313"/>
                    </a:lnTo>
                    <a:lnTo>
                      <a:pt x="97" y="1313"/>
                    </a:lnTo>
                    <a:lnTo>
                      <a:pt x="97" y="1313"/>
                    </a:lnTo>
                    <a:lnTo>
                      <a:pt x="137" y="1313"/>
                    </a:lnTo>
                    <a:lnTo>
                      <a:pt x="137" y="1313"/>
                    </a:lnTo>
                    <a:lnTo>
                      <a:pt x="230" y="1313"/>
                    </a:lnTo>
                    <a:lnTo>
                      <a:pt x="230" y="1313"/>
                    </a:lnTo>
                    <a:lnTo>
                      <a:pt x="270" y="1313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" name="Freeform 14"/>
              <p:cNvSpPr>
                <a:spLocks/>
              </p:cNvSpPr>
              <p:nvPr/>
            </p:nvSpPr>
            <p:spPr bwMode="auto">
              <a:xfrm>
                <a:off x="6130131" y="2968626"/>
                <a:ext cx="349250" cy="63500"/>
              </a:xfrm>
              <a:custGeom>
                <a:avLst/>
                <a:gdLst>
                  <a:gd name="T0" fmla="*/ 367 w 367"/>
                  <a:gd name="T1" fmla="*/ 0 h 67"/>
                  <a:gd name="T2" fmla="*/ 367 w 367"/>
                  <a:gd name="T3" fmla="*/ 0 h 67"/>
                  <a:gd name="T4" fmla="*/ 0 w 367"/>
                  <a:gd name="T5" fmla="*/ 0 h 67"/>
                  <a:gd name="T6" fmla="*/ 0 w 367"/>
                  <a:gd name="T7" fmla="*/ 67 h 67"/>
                  <a:gd name="T8" fmla="*/ 367 w 367"/>
                  <a:gd name="T9" fmla="*/ 67 h 67"/>
                  <a:gd name="T10" fmla="*/ 367 w 367"/>
                  <a:gd name="T11" fmla="*/ 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7" h="67">
                    <a:moveTo>
                      <a:pt x="367" y="0"/>
                    </a:moveTo>
                    <a:lnTo>
                      <a:pt x="367" y="0"/>
                    </a:lnTo>
                    <a:lnTo>
                      <a:pt x="0" y="0"/>
                    </a:lnTo>
                    <a:lnTo>
                      <a:pt x="0" y="67"/>
                    </a:lnTo>
                    <a:lnTo>
                      <a:pt x="367" y="67"/>
                    </a:lnTo>
                    <a:lnTo>
                      <a:pt x="36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" name="Freeform 15"/>
              <p:cNvSpPr>
                <a:spLocks/>
              </p:cNvSpPr>
              <p:nvPr/>
            </p:nvSpPr>
            <p:spPr bwMode="auto">
              <a:xfrm>
                <a:off x="6099175" y="2627313"/>
                <a:ext cx="411163" cy="325438"/>
              </a:xfrm>
              <a:custGeom>
                <a:avLst/>
                <a:gdLst>
                  <a:gd name="T0" fmla="*/ 399 w 430"/>
                  <a:gd name="T1" fmla="*/ 340 h 340"/>
                  <a:gd name="T2" fmla="*/ 399 w 430"/>
                  <a:gd name="T3" fmla="*/ 340 h 340"/>
                  <a:gd name="T4" fmla="*/ 215 w 430"/>
                  <a:gd name="T5" fmla="*/ 0 h 340"/>
                  <a:gd name="T6" fmla="*/ 32 w 430"/>
                  <a:gd name="T7" fmla="*/ 340 h 340"/>
                  <a:gd name="T8" fmla="*/ 399 w 430"/>
                  <a:gd name="T9" fmla="*/ 340 h 3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0" h="340">
                    <a:moveTo>
                      <a:pt x="399" y="340"/>
                    </a:moveTo>
                    <a:lnTo>
                      <a:pt x="399" y="340"/>
                    </a:lnTo>
                    <a:cubicBezTo>
                      <a:pt x="399" y="340"/>
                      <a:pt x="430" y="0"/>
                      <a:pt x="215" y="0"/>
                    </a:cubicBezTo>
                    <a:cubicBezTo>
                      <a:pt x="0" y="0"/>
                      <a:pt x="32" y="340"/>
                      <a:pt x="32" y="340"/>
                    </a:cubicBezTo>
                    <a:lnTo>
                      <a:pt x="399" y="34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" name="Freeform 17"/>
              <p:cNvSpPr>
                <a:spLocks noEditPoints="1"/>
              </p:cNvSpPr>
              <p:nvPr/>
            </p:nvSpPr>
            <p:spPr bwMode="auto">
              <a:xfrm>
                <a:off x="6128544" y="4310063"/>
                <a:ext cx="352425" cy="531813"/>
              </a:xfrm>
              <a:custGeom>
                <a:avLst/>
                <a:gdLst>
                  <a:gd name="T0" fmla="*/ 214 w 369"/>
                  <a:gd name="T1" fmla="*/ 338 h 554"/>
                  <a:gd name="T2" fmla="*/ 214 w 369"/>
                  <a:gd name="T3" fmla="*/ 338 h 554"/>
                  <a:gd name="T4" fmla="*/ 155 w 369"/>
                  <a:gd name="T5" fmla="*/ 338 h 554"/>
                  <a:gd name="T6" fmla="*/ 56 w 369"/>
                  <a:gd name="T7" fmla="*/ 40 h 554"/>
                  <a:gd name="T8" fmla="*/ 313 w 369"/>
                  <a:gd name="T9" fmla="*/ 40 h 554"/>
                  <a:gd name="T10" fmla="*/ 214 w 369"/>
                  <a:gd name="T11" fmla="*/ 338 h 554"/>
                  <a:gd name="T12" fmla="*/ 113 w 369"/>
                  <a:gd name="T13" fmla="*/ 338 h 554"/>
                  <a:gd name="T14" fmla="*/ 113 w 369"/>
                  <a:gd name="T15" fmla="*/ 338 h 554"/>
                  <a:gd name="T16" fmla="*/ 184 w 369"/>
                  <a:gd name="T17" fmla="*/ 554 h 554"/>
                  <a:gd name="T18" fmla="*/ 256 w 369"/>
                  <a:gd name="T19" fmla="*/ 338 h 554"/>
                  <a:gd name="T20" fmla="*/ 369 w 369"/>
                  <a:gd name="T21" fmla="*/ 0 h 554"/>
                  <a:gd name="T22" fmla="*/ 0 w 369"/>
                  <a:gd name="T23" fmla="*/ 0 h 554"/>
                  <a:gd name="T24" fmla="*/ 113 w 369"/>
                  <a:gd name="T25" fmla="*/ 338 h 5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69" h="554">
                    <a:moveTo>
                      <a:pt x="214" y="338"/>
                    </a:moveTo>
                    <a:lnTo>
                      <a:pt x="214" y="338"/>
                    </a:lnTo>
                    <a:lnTo>
                      <a:pt x="155" y="338"/>
                    </a:lnTo>
                    <a:lnTo>
                      <a:pt x="56" y="40"/>
                    </a:lnTo>
                    <a:lnTo>
                      <a:pt x="313" y="40"/>
                    </a:lnTo>
                    <a:lnTo>
                      <a:pt x="214" y="338"/>
                    </a:lnTo>
                    <a:close/>
                    <a:moveTo>
                      <a:pt x="113" y="338"/>
                    </a:moveTo>
                    <a:lnTo>
                      <a:pt x="113" y="338"/>
                    </a:lnTo>
                    <a:lnTo>
                      <a:pt x="184" y="554"/>
                    </a:lnTo>
                    <a:lnTo>
                      <a:pt x="256" y="338"/>
                    </a:lnTo>
                    <a:lnTo>
                      <a:pt x="369" y="0"/>
                    </a:lnTo>
                    <a:lnTo>
                      <a:pt x="0" y="0"/>
                    </a:lnTo>
                    <a:lnTo>
                      <a:pt x="113" y="338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7" name="Freeform 19"/>
            <p:cNvSpPr>
              <a:spLocks noEditPoints="1"/>
            </p:cNvSpPr>
            <p:nvPr/>
          </p:nvSpPr>
          <p:spPr bwMode="auto">
            <a:xfrm rot="1363540">
              <a:off x="8673100" y="723488"/>
              <a:ext cx="1209819" cy="253100"/>
            </a:xfrm>
            <a:custGeom>
              <a:avLst/>
              <a:gdLst>
                <a:gd name="T0" fmla="*/ 2347 w 2387"/>
                <a:gd name="T1" fmla="*/ 458 h 498"/>
                <a:gd name="T2" fmla="*/ 40 w 2387"/>
                <a:gd name="T3" fmla="*/ 40 h 498"/>
                <a:gd name="T4" fmla="*/ 177 w 2387"/>
                <a:gd name="T5" fmla="*/ 298 h 498"/>
                <a:gd name="T6" fmla="*/ 217 w 2387"/>
                <a:gd name="T7" fmla="*/ 40 h 498"/>
                <a:gd name="T8" fmla="*/ 277 w 2387"/>
                <a:gd name="T9" fmla="*/ 159 h 498"/>
                <a:gd name="T10" fmla="*/ 317 w 2387"/>
                <a:gd name="T11" fmla="*/ 40 h 498"/>
                <a:gd name="T12" fmla="*/ 377 w 2387"/>
                <a:gd name="T13" fmla="*/ 159 h 498"/>
                <a:gd name="T14" fmla="*/ 417 w 2387"/>
                <a:gd name="T15" fmla="*/ 40 h 498"/>
                <a:gd name="T16" fmla="*/ 477 w 2387"/>
                <a:gd name="T17" fmla="*/ 159 h 498"/>
                <a:gd name="T18" fmla="*/ 517 w 2387"/>
                <a:gd name="T19" fmla="*/ 40 h 498"/>
                <a:gd name="T20" fmla="*/ 577 w 2387"/>
                <a:gd name="T21" fmla="*/ 159 h 498"/>
                <a:gd name="T22" fmla="*/ 617 w 2387"/>
                <a:gd name="T23" fmla="*/ 40 h 498"/>
                <a:gd name="T24" fmla="*/ 674 w 2387"/>
                <a:gd name="T25" fmla="*/ 298 h 498"/>
                <a:gd name="T26" fmla="*/ 714 w 2387"/>
                <a:gd name="T27" fmla="*/ 40 h 498"/>
                <a:gd name="T28" fmla="*/ 774 w 2387"/>
                <a:gd name="T29" fmla="*/ 159 h 498"/>
                <a:gd name="T30" fmla="*/ 814 w 2387"/>
                <a:gd name="T31" fmla="*/ 40 h 498"/>
                <a:gd name="T32" fmla="*/ 874 w 2387"/>
                <a:gd name="T33" fmla="*/ 159 h 498"/>
                <a:gd name="T34" fmla="*/ 914 w 2387"/>
                <a:gd name="T35" fmla="*/ 40 h 498"/>
                <a:gd name="T36" fmla="*/ 974 w 2387"/>
                <a:gd name="T37" fmla="*/ 159 h 498"/>
                <a:gd name="T38" fmla="*/ 1014 w 2387"/>
                <a:gd name="T39" fmla="*/ 40 h 498"/>
                <a:gd name="T40" fmla="*/ 1074 w 2387"/>
                <a:gd name="T41" fmla="*/ 159 h 498"/>
                <a:gd name="T42" fmla="*/ 1114 w 2387"/>
                <a:gd name="T43" fmla="*/ 40 h 498"/>
                <a:gd name="T44" fmla="*/ 1187 w 2387"/>
                <a:gd name="T45" fmla="*/ 298 h 498"/>
                <a:gd name="T46" fmla="*/ 1227 w 2387"/>
                <a:gd name="T47" fmla="*/ 40 h 498"/>
                <a:gd name="T48" fmla="*/ 1287 w 2387"/>
                <a:gd name="T49" fmla="*/ 159 h 498"/>
                <a:gd name="T50" fmla="*/ 1327 w 2387"/>
                <a:gd name="T51" fmla="*/ 40 h 498"/>
                <a:gd name="T52" fmla="*/ 1387 w 2387"/>
                <a:gd name="T53" fmla="*/ 159 h 498"/>
                <a:gd name="T54" fmla="*/ 1427 w 2387"/>
                <a:gd name="T55" fmla="*/ 40 h 498"/>
                <a:gd name="T56" fmla="*/ 1487 w 2387"/>
                <a:gd name="T57" fmla="*/ 159 h 498"/>
                <a:gd name="T58" fmla="*/ 1527 w 2387"/>
                <a:gd name="T59" fmla="*/ 40 h 498"/>
                <a:gd name="T60" fmla="*/ 1587 w 2387"/>
                <a:gd name="T61" fmla="*/ 159 h 498"/>
                <a:gd name="T62" fmla="*/ 1627 w 2387"/>
                <a:gd name="T63" fmla="*/ 40 h 498"/>
                <a:gd name="T64" fmla="*/ 1684 w 2387"/>
                <a:gd name="T65" fmla="*/ 298 h 498"/>
                <a:gd name="T66" fmla="*/ 1724 w 2387"/>
                <a:gd name="T67" fmla="*/ 40 h 498"/>
                <a:gd name="T68" fmla="*/ 1784 w 2387"/>
                <a:gd name="T69" fmla="*/ 159 h 498"/>
                <a:gd name="T70" fmla="*/ 1824 w 2387"/>
                <a:gd name="T71" fmla="*/ 40 h 498"/>
                <a:gd name="T72" fmla="*/ 1884 w 2387"/>
                <a:gd name="T73" fmla="*/ 159 h 498"/>
                <a:gd name="T74" fmla="*/ 1924 w 2387"/>
                <a:gd name="T75" fmla="*/ 40 h 498"/>
                <a:gd name="T76" fmla="*/ 1984 w 2387"/>
                <a:gd name="T77" fmla="*/ 159 h 498"/>
                <a:gd name="T78" fmla="*/ 2024 w 2387"/>
                <a:gd name="T79" fmla="*/ 40 h 498"/>
                <a:gd name="T80" fmla="*/ 2084 w 2387"/>
                <a:gd name="T81" fmla="*/ 159 h 498"/>
                <a:gd name="T82" fmla="*/ 2124 w 2387"/>
                <a:gd name="T83" fmla="*/ 40 h 498"/>
                <a:gd name="T84" fmla="*/ 2170 w 2387"/>
                <a:gd name="T85" fmla="*/ 298 h 498"/>
                <a:gd name="T86" fmla="*/ 2210 w 2387"/>
                <a:gd name="T87" fmla="*/ 40 h 498"/>
                <a:gd name="T88" fmla="*/ 2347 w 2387"/>
                <a:gd name="T89" fmla="*/ 458 h 498"/>
                <a:gd name="T90" fmla="*/ 0 w 2387"/>
                <a:gd name="T91" fmla="*/ 498 h 498"/>
                <a:gd name="T92" fmla="*/ 2387 w 2387"/>
                <a:gd name="T93" fmla="*/ 0 h 498"/>
                <a:gd name="T94" fmla="*/ 0 w 2387"/>
                <a:gd name="T95" fmla="*/ 498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387" h="498">
                  <a:moveTo>
                    <a:pt x="2347" y="458"/>
                  </a:moveTo>
                  <a:lnTo>
                    <a:pt x="2347" y="458"/>
                  </a:lnTo>
                  <a:lnTo>
                    <a:pt x="40" y="458"/>
                  </a:lnTo>
                  <a:lnTo>
                    <a:pt x="40" y="40"/>
                  </a:lnTo>
                  <a:lnTo>
                    <a:pt x="177" y="40"/>
                  </a:lnTo>
                  <a:lnTo>
                    <a:pt x="177" y="298"/>
                  </a:lnTo>
                  <a:lnTo>
                    <a:pt x="217" y="298"/>
                  </a:lnTo>
                  <a:lnTo>
                    <a:pt x="217" y="40"/>
                  </a:lnTo>
                  <a:lnTo>
                    <a:pt x="277" y="40"/>
                  </a:lnTo>
                  <a:lnTo>
                    <a:pt x="277" y="159"/>
                  </a:lnTo>
                  <a:lnTo>
                    <a:pt x="317" y="159"/>
                  </a:lnTo>
                  <a:lnTo>
                    <a:pt x="317" y="40"/>
                  </a:lnTo>
                  <a:lnTo>
                    <a:pt x="377" y="40"/>
                  </a:lnTo>
                  <a:lnTo>
                    <a:pt x="377" y="159"/>
                  </a:lnTo>
                  <a:lnTo>
                    <a:pt x="417" y="159"/>
                  </a:lnTo>
                  <a:lnTo>
                    <a:pt x="417" y="40"/>
                  </a:lnTo>
                  <a:lnTo>
                    <a:pt x="477" y="40"/>
                  </a:lnTo>
                  <a:lnTo>
                    <a:pt x="477" y="159"/>
                  </a:lnTo>
                  <a:lnTo>
                    <a:pt x="517" y="159"/>
                  </a:lnTo>
                  <a:lnTo>
                    <a:pt x="517" y="40"/>
                  </a:lnTo>
                  <a:lnTo>
                    <a:pt x="577" y="40"/>
                  </a:lnTo>
                  <a:lnTo>
                    <a:pt x="577" y="159"/>
                  </a:lnTo>
                  <a:lnTo>
                    <a:pt x="617" y="159"/>
                  </a:lnTo>
                  <a:lnTo>
                    <a:pt x="617" y="40"/>
                  </a:lnTo>
                  <a:lnTo>
                    <a:pt x="674" y="40"/>
                  </a:lnTo>
                  <a:lnTo>
                    <a:pt x="674" y="298"/>
                  </a:lnTo>
                  <a:lnTo>
                    <a:pt x="714" y="298"/>
                  </a:lnTo>
                  <a:lnTo>
                    <a:pt x="714" y="40"/>
                  </a:lnTo>
                  <a:lnTo>
                    <a:pt x="774" y="40"/>
                  </a:lnTo>
                  <a:lnTo>
                    <a:pt x="774" y="159"/>
                  </a:lnTo>
                  <a:lnTo>
                    <a:pt x="814" y="159"/>
                  </a:lnTo>
                  <a:lnTo>
                    <a:pt x="814" y="40"/>
                  </a:lnTo>
                  <a:lnTo>
                    <a:pt x="874" y="40"/>
                  </a:lnTo>
                  <a:lnTo>
                    <a:pt x="874" y="159"/>
                  </a:lnTo>
                  <a:lnTo>
                    <a:pt x="914" y="159"/>
                  </a:lnTo>
                  <a:lnTo>
                    <a:pt x="914" y="40"/>
                  </a:lnTo>
                  <a:lnTo>
                    <a:pt x="974" y="40"/>
                  </a:lnTo>
                  <a:lnTo>
                    <a:pt x="974" y="159"/>
                  </a:lnTo>
                  <a:lnTo>
                    <a:pt x="1014" y="159"/>
                  </a:lnTo>
                  <a:lnTo>
                    <a:pt x="1014" y="40"/>
                  </a:lnTo>
                  <a:lnTo>
                    <a:pt x="1074" y="40"/>
                  </a:lnTo>
                  <a:lnTo>
                    <a:pt x="1074" y="159"/>
                  </a:lnTo>
                  <a:lnTo>
                    <a:pt x="1114" y="159"/>
                  </a:lnTo>
                  <a:lnTo>
                    <a:pt x="1114" y="40"/>
                  </a:lnTo>
                  <a:lnTo>
                    <a:pt x="1187" y="40"/>
                  </a:lnTo>
                  <a:lnTo>
                    <a:pt x="1187" y="298"/>
                  </a:lnTo>
                  <a:lnTo>
                    <a:pt x="1227" y="298"/>
                  </a:lnTo>
                  <a:lnTo>
                    <a:pt x="1227" y="40"/>
                  </a:lnTo>
                  <a:lnTo>
                    <a:pt x="1287" y="40"/>
                  </a:lnTo>
                  <a:lnTo>
                    <a:pt x="1287" y="159"/>
                  </a:lnTo>
                  <a:lnTo>
                    <a:pt x="1327" y="159"/>
                  </a:lnTo>
                  <a:lnTo>
                    <a:pt x="1327" y="40"/>
                  </a:lnTo>
                  <a:lnTo>
                    <a:pt x="1387" y="40"/>
                  </a:lnTo>
                  <a:lnTo>
                    <a:pt x="1387" y="159"/>
                  </a:lnTo>
                  <a:lnTo>
                    <a:pt x="1427" y="159"/>
                  </a:lnTo>
                  <a:lnTo>
                    <a:pt x="1427" y="40"/>
                  </a:lnTo>
                  <a:lnTo>
                    <a:pt x="1487" y="40"/>
                  </a:lnTo>
                  <a:lnTo>
                    <a:pt x="1487" y="159"/>
                  </a:lnTo>
                  <a:lnTo>
                    <a:pt x="1527" y="159"/>
                  </a:lnTo>
                  <a:lnTo>
                    <a:pt x="1527" y="40"/>
                  </a:lnTo>
                  <a:lnTo>
                    <a:pt x="1587" y="40"/>
                  </a:lnTo>
                  <a:lnTo>
                    <a:pt x="1587" y="159"/>
                  </a:lnTo>
                  <a:lnTo>
                    <a:pt x="1627" y="159"/>
                  </a:lnTo>
                  <a:lnTo>
                    <a:pt x="1627" y="40"/>
                  </a:lnTo>
                  <a:lnTo>
                    <a:pt x="1684" y="40"/>
                  </a:lnTo>
                  <a:lnTo>
                    <a:pt x="1684" y="298"/>
                  </a:lnTo>
                  <a:lnTo>
                    <a:pt x="1724" y="298"/>
                  </a:lnTo>
                  <a:lnTo>
                    <a:pt x="1724" y="40"/>
                  </a:lnTo>
                  <a:lnTo>
                    <a:pt x="1784" y="40"/>
                  </a:lnTo>
                  <a:lnTo>
                    <a:pt x="1784" y="159"/>
                  </a:lnTo>
                  <a:lnTo>
                    <a:pt x="1824" y="159"/>
                  </a:lnTo>
                  <a:lnTo>
                    <a:pt x="1824" y="40"/>
                  </a:lnTo>
                  <a:lnTo>
                    <a:pt x="1884" y="40"/>
                  </a:lnTo>
                  <a:lnTo>
                    <a:pt x="1884" y="159"/>
                  </a:lnTo>
                  <a:lnTo>
                    <a:pt x="1924" y="159"/>
                  </a:lnTo>
                  <a:lnTo>
                    <a:pt x="1924" y="40"/>
                  </a:lnTo>
                  <a:lnTo>
                    <a:pt x="1984" y="40"/>
                  </a:lnTo>
                  <a:lnTo>
                    <a:pt x="1984" y="159"/>
                  </a:lnTo>
                  <a:lnTo>
                    <a:pt x="2024" y="159"/>
                  </a:lnTo>
                  <a:lnTo>
                    <a:pt x="2024" y="40"/>
                  </a:lnTo>
                  <a:lnTo>
                    <a:pt x="2084" y="40"/>
                  </a:lnTo>
                  <a:lnTo>
                    <a:pt x="2084" y="159"/>
                  </a:lnTo>
                  <a:lnTo>
                    <a:pt x="2124" y="159"/>
                  </a:lnTo>
                  <a:lnTo>
                    <a:pt x="2124" y="40"/>
                  </a:lnTo>
                  <a:lnTo>
                    <a:pt x="2170" y="40"/>
                  </a:lnTo>
                  <a:lnTo>
                    <a:pt x="2170" y="298"/>
                  </a:lnTo>
                  <a:lnTo>
                    <a:pt x="2210" y="298"/>
                  </a:lnTo>
                  <a:lnTo>
                    <a:pt x="2210" y="40"/>
                  </a:lnTo>
                  <a:lnTo>
                    <a:pt x="2347" y="40"/>
                  </a:lnTo>
                  <a:lnTo>
                    <a:pt x="2347" y="458"/>
                  </a:lnTo>
                  <a:close/>
                  <a:moveTo>
                    <a:pt x="0" y="498"/>
                  </a:moveTo>
                  <a:lnTo>
                    <a:pt x="0" y="498"/>
                  </a:lnTo>
                  <a:lnTo>
                    <a:pt x="2387" y="498"/>
                  </a:lnTo>
                  <a:lnTo>
                    <a:pt x="2387" y="0"/>
                  </a:lnTo>
                  <a:lnTo>
                    <a:pt x="0" y="0"/>
                  </a:lnTo>
                  <a:lnTo>
                    <a:pt x="0" y="498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20"/>
            <p:cNvSpPr>
              <a:spLocks/>
            </p:cNvSpPr>
            <p:nvPr/>
          </p:nvSpPr>
          <p:spPr bwMode="auto">
            <a:xfrm rot="20253209">
              <a:off x="4644944" y="4409600"/>
              <a:ext cx="271863" cy="880837"/>
            </a:xfrm>
            <a:custGeom>
              <a:avLst/>
              <a:gdLst>
                <a:gd name="T0" fmla="*/ 772 w 831"/>
                <a:gd name="T1" fmla="*/ 279 h 2682"/>
                <a:gd name="T2" fmla="*/ 772 w 831"/>
                <a:gd name="T3" fmla="*/ 279 h 2682"/>
                <a:gd name="T4" fmla="*/ 772 w 831"/>
                <a:gd name="T5" fmla="*/ 0 h 2682"/>
                <a:gd name="T6" fmla="*/ 622 w 831"/>
                <a:gd name="T7" fmla="*/ 0 h 2682"/>
                <a:gd name="T8" fmla="*/ 622 w 831"/>
                <a:gd name="T9" fmla="*/ 279 h 2682"/>
                <a:gd name="T10" fmla="*/ 557 w 831"/>
                <a:gd name="T11" fmla="*/ 279 h 2682"/>
                <a:gd name="T12" fmla="*/ 557 w 831"/>
                <a:gd name="T13" fmla="*/ 900 h 2682"/>
                <a:gd name="T14" fmla="*/ 606 w 831"/>
                <a:gd name="T15" fmla="*/ 900 h 2682"/>
                <a:gd name="T16" fmla="*/ 102 w 831"/>
                <a:gd name="T17" fmla="*/ 2121 h 2682"/>
                <a:gd name="T18" fmla="*/ 130 w 831"/>
                <a:gd name="T19" fmla="*/ 2133 h 2682"/>
                <a:gd name="T20" fmla="*/ 40 w 831"/>
                <a:gd name="T21" fmla="*/ 2350 h 2682"/>
                <a:gd name="T22" fmla="*/ 62 w 831"/>
                <a:gd name="T23" fmla="*/ 2359 h 2682"/>
                <a:gd name="T24" fmla="*/ 0 w 831"/>
                <a:gd name="T25" fmla="*/ 2510 h 2682"/>
                <a:gd name="T26" fmla="*/ 24 w 831"/>
                <a:gd name="T27" fmla="*/ 2519 h 2682"/>
                <a:gd name="T28" fmla="*/ 86 w 831"/>
                <a:gd name="T29" fmla="*/ 2369 h 2682"/>
                <a:gd name="T30" fmla="*/ 108 w 831"/>
                <a:gd name="T31" fmla="*/ 2378 h 2682"/>
                <a:gd name="T32" fmla="*/ 198 w 831"/>
                <a:gd name="T33" fmla="*/ 2161 h 2682"/>
                <a:gd name="T34" fmla="*/ 226 w 831"/>
                <a:gd name="T35" fmla="*/ 2172 h 2682"/>
                <a:gd name="T36" fmla="*/ 630 w 831"/>
                <a:gd name="T37" fmla="*/ 1191 h 2682"/>
                <a:gd name="T38" fmla="*/ 630 w 831"/>
                <a:gd name="T39" fmla="*/ 2284 h 2682"/>
                <a:gd name="T40" fmla="*/ 660 w 831"/>
                <a:gd name="T41" fmla="*/ 2284 h 2682"/>
                <a:gd name="T42" fmla="*/ 660 w 831"/>
                <a:gd name="T43" fmla="*/ 2519 h 2682"/>
                <a:gd name="T44" fmla="*/ 684 w 831"/>
                <a:gd name="T45" fmla="*/ 2519 h 2682"/>
                <a:gd name="T46" fmla="*/ 684 w 831"/>
                <a:gd name="T47" fmla="*/ 2682 h 2682"/>
                <a:gd name="T48" fmla="*/ 710 w 831"/>
                <a:gd name="T49" fmla="*/ 2682 h 2682"/>
                <a:gd name="T50" fmla="*/ 710 w 831"/>
                <a:gd name="T51" fmla="*/ 2519 h 2682"/>
                <a:gd name="T52" fmla="*/ 734 w 831"/>
                <a:gd name="T53" fmla="*/ 2519 h 2682"/>
                <a:gd name="T54" fmla="*/ 734 w 831"/>
                <a:gd name="T55" fmla="*/ 2284 h 2682"/>
                <a:gd name="T56" fmla="*/ 764 w 831"/>
                <a:gd name="T57" fmla="*/ 2284 h 2682"/>
                <a:gd name="T58" fmla="*/ 764 w 831"/>
                <a:gd name="T59" fmla="*/ 900 h 2682"/>
                <a:gd name="T60" fmla="*/ 831 w 831"/>
                <a:gd name="T61" fmla="*/ 900 h 2682"/>
                <a:gd name="T62" fmla="*/ 831 w 831"/>
                <a:gd name="T63" fmla="*/ 279 h 2682"/>
                <a:gd name="T64" fmla="*/ 772 w 831"/>
                <a:gd name="T65" fmla="*/ 279 h 26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31" h="2682">
                  <a:moveTo>
                    <a:pt x="772" y="279"/>
                  </a:moveTo>
                  <a:lnTo>
                    <a:pt x="772" y="279"/>
                  </a:lnTo>
                  <a:lnTo>
                    <a:pt x="772" y="0"/>
                  </a:lnTo>
                  <a:lnTo>
                    <a:pt x="622" y="0"/>
                  </a:lnTo>
                  <a:lnTo>
                    <a:pt x="622" y="279"/>
                  </a:lnTo>
                  <a:lnTo>
                    <a:pt x="557" y="279"/>
                  </a:lnTo>
                  <a:lnTo>
                    <a:pt x="557" y="900"/>
                  </a:lnTo>
                  <a:lnTo>
                    <a:pt x="606" y="900"/>
                  </a:lnTo>
                  <a:lnTo>
                    <a:pt x="102" y="2121"/>
                  </a:lnTo>
                  <a:lnTo>
                    <a:pt x="130" y="2133"/>
                  </a:lnTo>
                  <a:lnTo>
                    <a:pt x="40" y="2350"/>
                  </a:lnTo>
                  <a:lnTo>
                    <a:pt x="62" y="2359"/>
                  </a:lnTo>
                  <a:lnTo>
                    <a:pt x="0" y="2510"/>
                  </a:lnTo>
                  <a:lnTo>
                    <a:pt x="24" y="2519"/>
                  </a:lnTo>
                  <a:lnTo>
                    <a:pt x="86" y="2369"/>
                  </a:lnTo>
                  <a:lnTo>
                    <a:pt x="108" y="2378"/>
                  </a:lnTo>
                  <a:lnTo>
                    <a:pt x="198" y="2161"/>
                  </a:lnTo>
                  <a:lnTo>
                    <a:pt x="226" y="2172"/>
                  </a:lnTo>
                  <a:lnTo>
                    <a:pt x="630" y="1191"/>
                  </a:lnTo>
                  <a:lnTo>
                    <a:pt x="630" y="2284"/>
                  </a:lnTo>
                  <a:lnTo>
                    <a:pt x="660" y="2284"/>
                  </a:lnTo>
                  <a:lnTo>
                    <a:pt x="660" y="2519"/>
                  </a:lnTo>
                  <a:lnTo>
                    <a:pt x="684" y="2519"/>
                  </a:lnTo>
                  <a:lnTo>
                    <a:pt x="684" y="2682"/>
                  </a:lnTo>
                  <a:lnTo>
                    <a:pt x="710" y="2682"/>
                  </a:lnTo>
                  <a:lnTo>
                    <a:pt x="710" y="2519"/>
                  </a:lnTo>
                  <a:lnTo>
                    <a:pt x="734" y="2519"/>
                  </a:lnTo>
                  <a:lnTo>
                    <a:pt x="734" y="2284"/>
                  </a:lnTo>
                  <a:lnTo>
                    <a:pt x="764" y="2284"/>
                  </a:lnTo>
                  <a:lnTo>
                    <a:pt x="764" y="900"/>
                  </a:lnTo>
                  <a:lnTo>
                    <a:pt x="831" y="900"/>
                  </a:lnTo>
                  <a:lnTo>
                    <a:pt x="831" y="279"/>
                  </a:lnTo>
                  <a:lnTo>
                    <a:pt x="772" y="27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20" name="组合 45"/>
            <p:cNvGrpSpPr/>
            <p:nvPr userDrawn="1"/>
          </p:nvGrpSpPr>
          <p:grpSpPr>
            <a:xfrm rot="2116298">
              <a:off x="5097308" y="5328958"/>
              <a:ext cx="722933" cy="629672"/>
              <a:chOff x="501650" y="3292475"/>
              <a:chExt cx="1735138" cy="1511300"/>
            </a:xfrm>
            <a:grpFill/>
          </p:grpSpPr>
          <p:sp>
            <p:nvSpPr>
              <p:cNvPr id="21" name="Freeform 5"/>
              <p:cNvSpPr>
                <a:spLocks/>
              </p:cNvSpPr>
              <p:nvPr/>
            </p:nvSpPr>
            <p:spPr bwMode="auto">
              <a:xfrm>
                <a:off x="501650" y="3292475"/>
                <a:ext cx="1735138" cy="893762"/>
              </a:xfrm>
              <a:custGeom>
                <a:avLst/>
                <a:gdLst>
                  <a:gd name="T0" fmla="*/ 0 w 943"/>
                  <a:gd name="T1" fmla="*/ 242 h 484"/>
                  <a:gd name="T2" fmla="*/ 0 w 943"/>
                  <a:gd name="T3" fmla="*/ 242 h 484"/>
                  <a:gd name="T4" fmla="*/ 471 w 943"/>
                  <a:gd name="T5" fmla="*/ 484 h 484"/>
                  <a:gd name="T6" fmla="*/ 943 w 943"/>
                  <a:gd name="T7" fmla="*/ 242 h 484"/>
                  <a:gd name="T8" fmla="*/ 471 w 943"/>
                  <a:gd name="T9" fmla="*/ 0 h 484"/>
                  <a:gd name="T10" fmla="*/ 0 w 943"/>
                  <a:gd name="T11" fmla="*/ 242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43" h="484">
                    <a:moveTo>
                      <a:pt x="0" y="242"/>
                    </a:moveTo>
                    <a:lnTo>
                      <a:pt x="0" y="242"/>
                    </a:lnTo>
                    <a:lnTo>
                      <a:pt x="471" y="484"/>
                    </a:lnTo>
                    <a:lnTo>
                      <a:pt x="943" y="242"/>
                    </a:lnTo>
                    <a:lnTo>
                      <a:pt x="471" y="0"/>
                    </a:lnTo>
                    <a:lnTo>
                      <a:pt x="0" y="242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" name="Freeform 6"/>
              <p:cNvSpPr>
                <a:spLocks/>
              </p:cNvSpPr>
              <p:nvPr/>
            </p:nvSpPr>
            <p:spPr bwMode="auto">
              <a:xfrm>
                <a:off x="728663" y="3959225"/>
                <a:ext cx="1285875" cy="758825"/>
              </a:xfrm>
              <a:custGeom>
                <a:avLst/>
                <a:gdLst>
                  <a:gd name="T0" fmla="*/ 349 w 699"/>
                  <a:gd name="T1" fmla="*/ 179 h 412"/>
                  <a:gd name="T2" fmla="*/ 349 w 699"/>
                  <a:gd name="T3" fmla="*/ 179 h 412"/>
                  <a:gd name="T4" fmla="*/ 0 w 699"/>
                  <a:gd name="T5" fmla="*/ 0 h 412"/>
                  <a:gd name="T6" fmla="*/ 0 w 699"/>
                  <a:gd name="T7" fmla="*/ 233 h 412"/>
                  <a:gd name="T8" fmla="*/ 349 w 699"/>
                  <a:gd name="T9" fmla="*/ 412 h 412"/>
                  <a:gd name="T10" fmla="*/ 699 w 699"/>
                  <a:gd name="T11" fmla="*/ 233 h 412"/>
                  <a:gd name="T12" fmla="*/ 699 w 699"/>
                  <a:gd name="T13" fmla="*/ 0 h 412"/>
                  <a:gd name="T14" fmla="*/ 349 w 699"/>
                  <a:gd name="T15" fmla="*/ 179 h 4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99" h="412">
                    <a:moveTo>
                      <a:pt x="349" y="179"/>
                    </a:moveTo>
                    <a:lnTo>
                      <a:pt x="349" y="179"/>
                    </a:lnTo>
                    <a:lnTo>
                      <a:pt x="0" y="0"/>
                    </a:lnTo>
                    <a:lnTo>
                      <a:pt x="0" y="233"/>
                    </a:lnTo>
                    <a:lnTo>
                      <a:pt x="349" y="412"/>
                    </a:lnTo>
                    <a:lnTo>
                      <a:pt x="699" y="233"/>
                    </a:lnTo>
                    <a:lnTo>
                      <a:pt x="699" y="0"/>
                    </a:lnTo>
                    <a:lnTo>
                      <a:pt x="349" y="179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" name="Freeform 7"/>
              <p:cNvSpPr>
                <a:spLocks/>
              </p:cNvSpPr>
              <p:nvPr/>
            </p:nvSpPr>
            <p:spPr bwMode="auto">
              <a:xfrm>
                <a:off x="514350" y="4095750"/>
                <a:ext cx="68263" cy="708025"/>
              </a:xfrm>
              <a:custGeom>
                <a:avLst/>
                <a:gdLst>
                  <a:gd name="T0" fmla="*/ 0 w 37"/>
                  <a:gd name="T1" fmla="*/ 384 h 384"/>
                  <a:gd name="T2" fmla="*/ 0 w 37"/>
                  <a:gd name="T3" fmla="*/ 384 h 384"/>
                  <a:gd name="T4" fmla="*/ 37 w 37"/>
                  <a:gd name="T5" fmla="*/ 384 h 384"/>
                  <a:gd name="T6" fmla="*/ 37 w 37"/>
                  <a:gd name="T7" fmla="*/ 0 h 384"/>
                  <a:gd name="T8" fmla="*/ 0 w 37"/>
                  <a:gd name="T9" fmla="*/ 0 h 384"/>
                  <a:gd name="T10" fmla="*/ 0 w 37"/>
                  <a:gd name="T11" fmla="*/ 384 h 3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" h="384">
                    <a:moveTo>
                      <a:pt x="0" y="384"/>
                    </a:moveTo>
                    <a:lnTo>
                      <a:pt x="0" y="384"/>
                    </a:lnTo>
                    <a:lnTo>
                      <a:pt x="37" y="384"/>
                    </a:lnTo>
                    <a:lnTo>
                      <a:pt x="37" y="0"/>
                    </a:lnTo>
                    <a:lnTo>
                      <a:pt x="0" y="0"/>
                    </a:lnTo>
                    <a:lnTo>
                      <a:pt x="0" y="384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" name="Freeform 8"/>
              <p:cNvSpPr>
                <a:spLocks/>
              </p:cNvSpPr>
              <p:nvPr/>
            </p:nvSpPr>
            <p:spPr bwMode="auto">
              <a:xfrm>
                <a:off x="511175" y="3986212"/>
                <a:ext cx="74613" cy="76200"/>
              </a:xfrm>
              <a:custGeom>
                <a:avLst/>
                <a:gdLst>
                  <a:gd name="T0" fmla="*/ 41 w 41"/>
                  <a:gd name="T1" fmla="*/ 21 h 41"/>
                  <a:gd name="T2" fmla="*/ 41 w 41"/>
                  <a:gd name="T3" fmla="*/ 21 h 41"/>
                  <a:gd name="T4" fmla="*/ 20 w 41"/>
                  <a:gd name="T5" fmla="*/ 41 h 41"/>
                  <a:gd name="T6" fmla="*/ 0 w 41"/>
                  <a:gd name="T7" fmla="*/ 21 h 41"/>
                  <a:gd name="T8" fmla="*/ 20 w 41"/>
                  <a:gd name="T9" fmla="*/ 0 h 41"/>
                  <a:gd name="T10" fmla="*/ 41 w 41"/>
                  <a:gd name="T11" fmla="*/ 21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1" h="41">
                    <a:moveTo>
                      <a:pt x="41" y="21"/>
                    </a:moveTo>
                    <a:lnTo>
                      <a:pt x="41" y="21"/>
                    </a:lnTo>
                    <a:cubicBezTo>
                      <a:pt x="41" y="32"/>
                      <a:pt x="32" y="41"/>
                      <a:pt x="20" y="41"/>
                    </a:cubicBezTo>
                    <a:cubicBezTo>
                      <a:pt x="9" y="41"/>
                      <a:pt x="0" y="32"/>
                      <a:pt x="0" y="21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2" y="0"/>
                      <a:pt x="41" y="9"/>
                      <a:pt x="41" y="21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" name="Freeform 9"/>
              <p:cNvSpPr>
                <a:spLocks/>
              </p:cNvSpPr>
              <p:nvPr/>
            </p:nvSpPr>
            <p:spPr bwMode="auto">
              <a:xfrm>
                <a:off x="541338" y="3738562"/>
                <a:ext cx="14288" cy="401637"/>
              </a:xfrm>
              <a:custGeom>
                <a:avLst/>
                <a:gdLst>
                  <a:gd name="T0" fmla="*/ 7 w 7"/>
                  <a:gd name="T1" fmla="*/ 217 h 217"/>
                  <a:gd name="T2" fmla="*/ 7 w 7"/>
                  <a:gd name="T3" fmla="*/ 217 h 217"/>
                  <a:gd name="T4" fmla="*/ 0 w 7"/>
                  <a:gd name="T5" fmla="*/ 217 h 217"/>
                  <a:gd name="T6" fmla="*/ 0 w 7"/>
                  <a:gd name="T7" fmla="*/ 0 h 217"/>
                  <a:gd name="T8" fmla="*/ 7 w 7"/>
                  <a:gd name="T9" fmla="*/ 0 h 217"/>
                  <a:gd name="T10" fmla="*/ 7 w 7"/>
                  <a:gd name="T11" fmla="*/ 217 h 2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217">
                    <a:moveTo>
                      <a:pt x="7" y="217"/>
                    </a:moveTo>
                    <a:lnTo>
                      <a:pt x="7" y="217"/>
                    </a:lnTo>
                    <a:lnTo>
                      <a:pt x="0" y="217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7" y="217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6" name="组合 46"/>
            <p:cNvGrpSpPr/>
            <p:nvPr userDrawn="1"/>
          </p:nvGrpSpPr>
          <p:grpSpPr>
            <a:xfrm rot="19680185">
              <a:off x="2669841" y="4499503"/>
              <a:ext cx="920458" cy="709092"/>
              <a:chOff x="2486025" y="3619500"/>
              <a:chExt cx="1500188" cy="1155700"/>
            </a:xfrm>
            <a:grpFill/>
          </p:grpSpPr>
          <p:sp>
            <p:nvSpPr>
              <p:cNvPr id="27" name="Freeform 26"/>
              <p:cNvSpPr>
                <a:spLocks noEditPoints="1"/>
              </p:cNvSpPr>
              <p:nvPr/>
            </p:nvSpPr>
            <p:spPr bwMode="auto">
              <a:xfrm>
                <a:off x="2486025" y="3619500"/>
                <a:ext cx="1500188" cy="1155700"/>
              </a:xfrm>
              <a:custGeom>
                <a:avLst/>
                <a:gdLst>
                  <a:gd name="T0" fmla="*/ 408 w 815"/>
                  <a:gd name="T1" fmla="*/ 553 h 627"/>
                  <a:gd name="T2" fmla="*/ 408 w 815"/>
                  <a:gd name="T3" fmla="*/ 553 h 627"/>
                  <a:gd name="T4" fmla="*/ 207 w 815"/>
                  <a:gd name="T5" fmla="*/ 353 h 627"/>
                  <a:gd name="T6" fmla="*/ 408 w 815"/>
                  <a:gd name="T7" fmla="*/ 152 h 627"/>
                  <a:gd name="T8" fmla="*/ 608 w 815"/>
                  <a:gd name="T9" fmla="*/ 353 h 627"/>
                  <a:gd name="T10" fmla="*/ 408 w 815"/>
                  <a:gd name="T11" fmla="*/ 553 h 627"/>
                  <a:gd name="T12" fmla="*/ 156 w 815"/>
                  <a:gd name="T13" fmla="*/ 176 h 627"/>
                  <a:gd name="T14" fmla="*/ 156 w 815"/>
                  <a:gd name="T15" fmla="*/ 176 h 627"/>
                  <a:gd name="T16" fmla="*/ 54 w 815"/>
                  <a:gd name="T17" fmla="*/ 176 h 627"/>
                  <a:gd name="T18" fmla="*/ 54 w 815"/>
                  <a:gd name="T19" fmla="*/ 118 h 627"/>
                  <a:gd name="T20" fmla="*/ 156 w 815"/>
                  <a:gd name="T21" fmla="*/ 118 h 627"/>
                  <a:gd name="T22" fmla="*/ 156 w 815"/>
                  <a:gd name="T23" fmla="*/ 176 h 627"/>
                  <a:gd name="T24" fmla="*/ 601 w 815"/>
                  <a:gd name="T25" fmla="*/ 79 h 627"/>
                  <a:gd name="T26" fmla="*/ 601 w 815"/>
                  <a:gd name="T27" fmla="*/ 79 h 627"/>
                  <a:gd name="T28" fmla="*/ 530 w 815"/>
                  <a:gd name="T29" fmla="*/ 0 h 627"/>
                  <a:gd name="T30" fmla="*/ 285 w 815"/>
                  <a:gd name="T31" fmla="*/ 0 h 627"/>
                  <a:gd name="T32" fmla="*/ 214 w 815"/>
                  <a:gd name="T33" fmla="*/ 79 h 627"/>
                  <a:gd name="T34" fmla="*/ 0 w 815"/>
                  <a:gd name="T35" fmla="*/ 79 h 627"/>
                  <a:gd name="T36" fmla="*/ 0 w 815"/>
                  <a:gd name="T37" fmla="*/ 627 h 627"/>
                  <a:gd name="T38" fmla="*/ 815 w 815"/>
                  <a:gd name="T39" fmla="*/ 627 h 627"/>
                  <a:gd name="T40" fmla="*/ 815 w 815"/>
                  <a:gd name="T41" fmla="*/ 79 h 627"/>
                  <a:gd name="T42" fmla="*/ 601 w 815"/>
                  <a:gd name="T43" fmla="*/ 79 h 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815" h="627">
                    <a:moveTo>
                      <a:pt x="408" y="553"/>
                    </a:moveTo>
                    <a:lnTo>
                      <a:pt x="408" y="553"/>
                    </a:lnTo>
                    <a:cubicBezTo>
                      <a:pt x="297" y="553"/>
                      <a:pt x="207" y="463"/>
                      <a:pt x="207" y="353"/>
                    </a:cubicBezTo>
                    <a:cubicBezTo>
                      <a:pt x="207" y="242"/>
                      <a:pt x="297" y="152"/>
                      <a:pt x="408" y="152"/>
                    </a:cubicBezTo>
                    <a:cubicBezTo>
                      <a:pt x="518" y="152"/>
                      <a:pt x="608" y="242"/>
                      <a:pt x="608" y="353"/>
                    </a:cubicBezTo>
                    <a:cubicBezTo>
                      <a:pt x="608" y="463"/>
                      <a:pt x="518" y="553"/>
                      <a:pt x="408" y="553"/>
                    </a:cubicBezTo>
                    <a:close/>
                    <a:moveTo>
                      <a:pt x="156" y="176"/>
                    </a:moveTo>
                    <a:lnTo>
                      <a:pt x="156" y="176"/>
                    </a:lnTo>
                    <a:lnTo>
                      <a:pt x="54" y="176"/>
                    </a:lnTo>
                    <a:lnTo>
                      <a:pt x="54" y="118"/>
                    </a:lnTo>
                    <a:lnTo>
                      <a:pt x="156" y="118"/>
                    </a:lnTo>
                    <a:lnTo>
                      <a:pt x="156" y="176"/>
                    </a:lnTo>
                    <a:close/>
                    <a:moveTo>
                      <a:pt x="601" y="79"/>
                    </a:moveTo>
                    <a:lnTo>
                      <a:pt x="601" y="79"/>
                    </a:lnTo>
                    <a:lnTo>
                      <a:pt x="530" y="0"/>
                    </a:lnTo>
                    <a:lnTo>
                      <a:pt x="285" y="0"/>
                    </a:lnTo>
                    <a:lnTo>
                      <a:pt x="214" y="79"/>
                    </a:lnTo>
                    <a:lnTo>
                      <a:pt x="0" y="79"/>
                    </a:lnTo>
                    <a:lnTo>
                      <a:pt x="0" y="627"/>
                    </a:lnTo>
                    <a:lnTo>
                      <a:pt x="815" y="627"/>
                    </a:lnTo>
                    <a:lnTo>
                      <a:pt x="815" y="79"/>
                    </a:lnTo>
                    <a:lnTo>
                      <a:pt x="601" y="79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" name="Freeform 27"/>
              <p:cNvSpPr>
                <a:spLocks/>
              </p:cNvSpPr>
              <p:nvPr/>
            </p:nvSpPr>
            <p:spPr bwMode="auto">
              <a:xfrm>
                <a:off x="2955925" y="3987800"/>
                <a:ext cx="560388" cy="565150"/>
              </a:xfrm>
              <a:custGeom>
                <a:avLst/>
                <a:gdLst>
                  <a:gd name="T0" fmla="*/ 153 w 305"/>
                  <a:gd name="T1" fmla="*/ 0 h 306"/>
                  <a:gd name="T2" fmla="*/ 153 w 305"/>
                  <a:gd name="T3" fmla="*/ 0 h 306"/>
                  <a:gd name="T4" fmla="*/ 0 w 305"/>
                  <a:gd name="T5" fmla="*/ 153 h 306"/>
                  <a:gd name="T6" fmla="*/ 153 w 305"/>
                  <a:gd name="T7" fmla="*/ 306 h 306"/>
                  <a:gd name="T8" fmla="*/ 305 w 305"/>
                  <a:gd name="T9" fmla="*/ 153 h 306"/>
                  <a:gd name="T10" fmla="*/ 153 w 305"/>
                  <a:gd name="T11" fmla="*/ 0 h 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5" h="306">
                    <a:moveTo>
                      <a:pt x="153" y="0"/>
                    </a:moveTo>
                    <a:lnTo>
                      <a:pt x="153" y="0"/>
                    </a:lnTo>
                    <a:cubicBezTo>
                      <a:pt x="68" y="0"/>
                      <a:pt x="0" y="68"/>
                      <a:pt x="0" y="153"/>
                    </a:cubicBezTo>
                    <a:cubicBezTo>
                      <a:pt x="0" y="237"/>
                      <a:pt x="68" y="306"/>
                      <a:pt x="153" y="306"/>
                    </a:cubicBezTo>
                    <a:cubicBezTo>
                      <a:pt x="237" y="306"/>
                      <a:pt x="305" y="237"/>
                      <a:pt x="305" y="153"/>
                    </a:cubicBezTo>
                    <a:cubicBezTo>
                      <a:pt x="305" y="68"/>
                      <a:pt x="237" y="0"/>
                      <a:pt x="153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9" name="Freeform 29"/>
            <p:cNvSpPr>
              <a:spLocks noEditPoints="1"/>
            </p:cNvSpPr>
            <p:nvPr userDrawn="1"/>
          </p:nvSpPr>
          <p:spPr bwMode="auto">
            <a:xfrm>
              <a:off x="4567724" y="3130391"/>
              <a:ext cx="905329" cy="907255"/>
            </a:xfrm>
            <a:custGeom>
              <a:avLst/>
              <a:gdLst>
                <a:gd name="T0" fmla="*/ 578 w 811"/>
                <a:gd name="T1" fmla="*/ 436 h 811"/>
                <a:gd name="T2" fmla="*/ 578 w 811"/>
                <a:gd name="T3" fmla="*/ 436 h 811"/>
                <a:gd name="T4" fmla="*/ 531 w 811"/>
                <a:gd name="T5" fmla="*/ 269 h 811"/>
                <a:gd name="T6" fmla="*/ 698 w 811"/>
                <a:gd name="T7" fmla="*/ 222 h 811"/>
                <a:gd name="T8" fmla="*/ 745 w 811"/>
                <a:gd name="T9" fmla="*/ 389 h 811"/>
                <a:gd name="T10" fmla="*/ 578 w 811"/>
                <a:gd name="T11" fmla="*/ 436 h 811"/>
                <a:gd name="T12" fmla="*/ 656 w 811"/>
                <a:gd name="T13" fmla="*/ 663 h 811"/>
                <a:gd name="T14" fmla="*/ 656 w 811"/>
                <a:gd name="T15" fmla="*/ 663 h 811"/>
                <a:gd name="T16" fmla="*/ 489 w 811"/>
                <a:gd name="T17" fmla="*/ 710 h 811"/>
                <a:gd name="T18" fmla="*/ 441 w 811"/>
                <a:gd name="T19" fmla="*/ 543 h 811"/>
                <a:gd name="T20" fmla="*/ 609 w 811"/>
                <a:gd name="T21" fmla="*/ 495 h 811"/>
                <a:gd name="T22" fmla="*/ 656 w 811"/>
                <a:gd name="T23" fmla="*/ 663 h 811"/>
                <a:gd name="T24" fmla="*/ 366 w 811"/>
                <a:gd name="T25" fmla="*/ 405 h 811"/>
                <a:gd name="T26" fmla="*/ 366 w 811"/>
                <a:gd name="T27" fmla="*/ 405 h 811"/>
                <a:gd name="T28" fmla="*/ 405 w 811"/>
                <a:gd name="T29" fmla="*/ 366 h 811"/>
                <a:gd name="T30" fmla="*/ 444 w 811"/>
                <a:gd name="T31" fmla="*/ 405 h 811"/>
                <a:gd name="T32" fmla="*/ 405 w 811"/>
                <a:gd name="T33" fmla="*/ 444 h 811"/>
                <a:gd name="T34" fmla="*/ 366 w 811"/>
                <a:gd name="T35" fmla="*/ 405 h 811"/>
                <a:gd name="T36" fmla="*/ 369 w 811"/>
                <a:gd name="T37" fmla="*/ 663 h 811"/>
                <a:gd name="T38" fmla="*/ 369 w 811"/>
                <a:gd name="T39" fmla="*/ 663 h 811"/>
                <a:gd name="T40" fmla="*/ 201 w 811"/>
                <a:gd name="T41" fmla="*/ 710 h 811"/>
                <a:gd name="T42" fmla="*/ 154 w 811"/>
                <a:gd name="T43" fmla="*/ 543 h 811"/>
                <a:gd name="T44" fmla="*/ 321 w 811"/>
                <a:gd name="T45" fmla="*/ 495 h 811"/>
                <a:gd name="T46" fmla="*/ 369 w 811"/>
                <a:gd name="T47" fmla="*/ 663 h 811"/>
                <a:gd name="T48" fmla="*/ 112 w 811"/>
                <a:gd name="T49" fmla="*/ 436 h 811"/>
                <a:gd name="T50" fmla="*/ 112 w 811"/>
                <a:gd name="T51" fmla="*/ 436 h 811"/>
                <a:gd name="T52" fmla="*/ 65 w 811"/>
                <a:gd name="T53" fmla="*/ 269 h 811"/>
                <a:gd name="T54" fmla="*/ 232 w 811"/>
                <a:gd name="T55" fmla="*/ 222 h 811"/>
                <a:gd name="T56" fmla="*/ 280 w 811"/>
                <a:gd name="T57" fmla="*/ 389 h 811"/>
                <a:gd name="T58" fmla="*/ 112 w 811"/>
                <a:gd name="T59" fmla="*/ 436 h 811"/>
                <a:gd name="T60" fmla="*/ 298 w 811"/>
                <a:gd name="T61" fmla="*/ 100 h 811"/>
                <a:gd name="T62" fmla="*/ 298 w 811"/>
                <a:gd name="T63" fmla="*/ 100 h 811"/>
                <a:gd name="T64" fmla="*/ 465 w 811"/>
                <a:gd name="T65" fmla="*/ 52 h 811"/>
                <a:gd name="T66" fmla="*/ 513 w 811"/>
                <a:gd name="T67" fmla="*/ 220 h 811"/>
                <a:gd name="T68" fmla="*/ 345 w 811"/>
                <a:gd name="T69" fmla="*/ 267 h 811"/>
                <a:gd name="T70" fmla="*/ 298 w 811"/>
                <a:gd name="T71" fmla="*/ 100 h 811"/>
                <a:gd name="T72" fmla="*/ 405 w 811"/>
                <a:gd name="T73" fmla="*/ 0 h 811"/>
                <a:gd name="T74" fmla="*/ 405 w 811"/>
                <a:gd name="T75" fmla="*/ 0 h 811"/>
                <a:gd name="T76" fmla="*/ 0 w 811"/>
                <a:gd name="T77" fmla="*/ 405 h 811"/>
                <a:gd name="T78" fmla="*/ 405 w 811"/>
                <a:gd name="T79" fmla="*/ 811 h 811"/>
                <a:gd name="T80" fmla="*/ 811 w 811"/>
                <a:gd name="T81" fmla="*/ 405 h 811"/>
                <a:gd name="T82" fmla="*/ 405 w 811"/>
                <a:gd name="T83" fmla="*/ 0 h 8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811" h="811">
                  <a:moveTo>
                    <a:pt x="578" y="436"/>
                  </a:moveTo>
                  <a:lnTo>
                    <a:pt x="578" y="436"/>
                  </a:lnTo>
                  <a:cubicBezTo>
                    <a:pt x="519" y="403"/>
                    <a:pt x="497" y="329"/>
                    <a:pt x="531" y="269"/>
                  </a:cubicBezTo>
                  <a:cubicBezTo>
                    <a:pt x="564" y="210"/>
                    <a:pt x="638" y="188"/>
                    <a:pt x="698" y="222"/>
                  </a:cubicBezTo>
                  <a:cubicBezTo>
                    <a:pt x="757" y="255"/>
                    <a:pt x="778" y="329"/>
                    <a:pt x="745" y="389"/>
                  </a:cubicBezTo>
                  <a:cubicBezTo>
                    <a:pt x="712" y="448"/>
                    <a:pt x="637" y="469"/>
                    <a:pt x="578" y="436"/>
                  </a:cubicBezTo>
                  <a:close/>
                  <a:moveTo>
                    <a:pt x="656" y="663"/>
                  </a:moveTo>
                  <a:lnTo>
                    <a:pt x="656" y="663"/>
                  </a:lnTo>
                  <a:cubicBezTo>
                    <a:pt x="623" y="722"/>
                    <a:pt x="548" y="743"/>
                    <a:pt x="489" y="710"/>
                  </a:cubicBezTo>
                  <a:cubicBezTo>
                    <a:pt x="430" y="677"/>
                    <a:pt x="408" y="602"/>
                    <a:pt x="441" y="543"/>
                  </a:cubicBezTo>
                  <a:cubicBezTo>
                    <a:pt x="474" y="484"/>
                    <a:pt x="549" y="462"/>
                    <a:pt x="609" y="495"/>
                  </a:cubicBezTo>
                  <a:cubicBezTo>
                    <a:pt x="668" y="528"/>
                    <a:pt x="689" y="603"/>
                    <a:pt x="656" y="663"/>
                  </a:cubicBezTo>
                  <a:close/>
                  <a:moveTo>
                    <a:pt x="366" y="405"/>
                  </a:moveTo>
                  <a:lnTo>
                    <a:pt x="366" y="405"/>
                  </a:lnTo>
                  <a:cubicBezTo>
                    <a:pt x="366" y="384"/>
                    <a:pt x="384" y="366"/>
                    <a:pt x="405" y="366"/>
                  </a:cubicBezTo>
                  <a:cubicBezTo>
                    <a:pt x="427" y="366"/>
                    <a:pt x="444" y="384"/>
                    <a:pt x="444" y="405"/>
                  </a:cubicBezTo>
                  <a:cubicBezTo>
                    <a:pt x="444" y="427"/>
                    <a:pt x="427" y="444"/>
                    <a:pt x="405" y="444"/>
                  </a:cubicBezTo>
                  <a:cubicBezTo>
                    <a:pt x="384" y="444"/>
                    <a:pt x="366" y="427"/>
                    <a:pt x="366" y="405"/>
                  </a:cubicBezTo>
                  <a:close/>
                  <a:moveTo>
                    <a:pt x="369" y="663"/>
                  </a:moveTo>
                  <a:lnTo>
                    <a:pt x="369" y="663"/>
                  </a:lnTo>
                  <a:cubicBezTo>
                    <a:pt x="336" y="722"/>
                    <a:pt x="261" y="743"/>
                    <a:pt x="201" y="710"/>
                  </a:cubicBezTo>
                  <a:cubicBezTo>
                    <a:pt x="142" y="677"/>
                    <a:pt x="121" y="602"/>
                    <a:pt x="154" y="543"/>
                  </a:cubicBezTo>
                  <a:cubicBezTo>
                    <a:pt x="187" y="484"/>
                    <a:pt x="262" y="462"/>
                    <a:pt x="321" y="495"/>
                  </a:cubicBezTo>
                  <a:cubicBezTo>
                    <a:pt x="381" y="528"/>
                    <a:pt x="402" y="603"/>
                    <a:pt x="369" y="663"/>
                  </a:cubicBezTo>
                  <a:close/>
                  <a:moveTo>
                    <a:pt x="112" y="436"/>
                  </a:moveTo>
                  <a:lnTo>
                    <a:pt x="112" y="436"/>
                  </a:lnTo>
                  <a:cubicBezTo>
                    <a:pt x="53" y="403"/>
                    <a:pt x="32" y="329"/>
                    <a:pt x="65" y="269"/>
                  </a:cubicBezTo>
                  <a:cubicBezTo>
                    <a:pt x="98" y="210"/>
                    <a:pt x="173" y="188"/>
                    <a:pt x="232" y="222"/>
                  </a:cubicBezTo>
                  <a:cubicBezTo>
                    <a:pt x="291" y="255"/>
                    <a:pt x="313" y="329"/>
                    <a:pt x="280" y="389"/>
                  </a:cubicBezTo>
                  <a:cubicBezTo>
                    <a:pt x="247" y="448"/>
                    <a:pt x="172" y="469"/>
                    <a:pt x="112" y="436"/>
                  </a:cubicBezTo>
                  <a:close/>
                  <a:moveTo>
                    <a:pt x="298" y="100"/>
                  </a:moveTo>
                  <a:lnTo>
                    <a:pt x="298" y="100"/>
                  </a:lnTo>
                  <a:cubicBezTo>
                    <a:pt x="331" y="41"/>
                    <a:pt x="406" y="19"/>
                    <a:pt x="465" y="52"/>
                  </a:cubicBezTo>
                  <a:cubicBezTo>
                    <a:pt x="524" y="85"/>
                    <a:pt x="546" y="160"/>
                    <a:pt x="513" y="220"/>
                  </a:cubicBezTo>
                  <a:cubicBezTo>
                    <a:pt x="480" y="279"/>
                    <a:pt x="405" y="300"/>
                    <a:pt x="345" y="267"/>
                  </a:cubicBezTo>
                  <a:cubicBezTo>
                    <a:pt x="286" y="234"/>
                    <a:pt x="265" y="159"/>
                    <a:pt x="298" y="100"/>
                  </a:cubicBezTo>
                  <a:close/>
                  <a:moveTo>
                    <a:pt x="405" y="0"/>
                  </a:moveTo>
                  <a:lnTo>
                    <a:pt x="405" y="0"/>
                  </a:lnTo>
                  <a:cubicBezTo>
                    <a:pt x="181" y="0"/>
                    <a:pt x="0" y="181"/>
                    <a:pt x="0" y="405"/>
                  </a:cubicBezTo>
                  <a:cubicBezTo>
                    <a:pt x="0" y="629"/>
                    <a:pt x="181" y="811"/>
                    <a:pt x="405" y="811"/>
                  </a:cubicBezTo>
                  <a:cubicBezTo>
                    <a:pt x="629" y="811"/>
                    <a:pt x="811" y="629"/>
                    <a:pt x="811" y="405"/>
                  </a:cubicBezTo>
                  <a:cubicBezTo>
                    <a:pt x="811" y="181"/>
                    <a:pt x="629" y="0"/>
                    <a:pt x="40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5"/>
            <p:cNvSpPr>
              <a:spLocks noEditPoints="1"/>
            </p:cNvSpPr>
            <p:nvPr userDrawn="1"/>
          </p:nvSpPr>
          <p:spPr bwMode="auto">
            <a:xfrm rot="1264384">
              <a:off x="3800465" y="6382321"/>
              <a:ext cx="1000393" cy="429321"/>
            </a:xfrm>
            <a:custGeom>
              <a:avLst/>
              <a:gdLst>
                <a:gd name="T0" fmla="*/ 1727 w 3152"/>
                <a:gd name="T1" fmla="*/ 1223 h 1356"/>
                <a:gd name="T2" fmla="*/ 1727 w 3152"/>
                <a:gd name="T3" fmla="*/ 421 h 1356"/>
                <a:gd name="T4" fmla="*/ 1727 w 3152"/>
                <a:gd name="T5" fmla="*/ 1223 h 1356"/>
                <a:gd name="T6" fmla="*/ 534 w 3152"/>
                <a:gd name="T7" fmla="*/ 1223 h 1356"/>
                <a:gd name="T8" fmla="*/ 522 w 3152"/>
                <a:gd name="T9" fmla="*/ 422 h 1356"/>
                <a:gd name="T10" fmla="*/ 550 w 3152"/>
                <a:gd name="T11" fmla="*/ 422 h 1356"/>
                <a:gd name="T12" fmla="*/ 534 w 3152"/>
                <a:gd name="T13" fmla="*/ 1223 h 1356"/>
                <a:gd name="T14" fmla="*/ 2965 w 3152"/>
                <a:gd name="T15" fmla="*/ 30 h 1356"/>
                <a:gd name="T16" fmla="*/ 2960 w 3152"/>
                <a:gd name="T17" fmla="*/ 24 h 1356"/>
                <a:gd name="T18" fmla="*/ 2955 w 3152"/>
                <a:gd name="T19" fmla="*/ 19 h 1356"/>
                <a:gd name="T20" fmla="*/ 2945 w 3152"/>
                <a:gd name="T21" fmla="*/ 11 h 1356"/>
                <a:gd name="T22" fmla="*/ 2934 w 3152"/>
                <a:gd name="T23" fmla="*/ 5 h 1356"/>
                <a:gd name="T24" fmla="*/ 2921 w 3152"/>
                <a:gd name="T25" fmla="*/ 2 h 1356"/>
                <a:gd name="T26" fmla="*/ 2908 w 3152"/>
                <a:gd name="T27" fmla="*/ 1 h 1356"/>
                <a:gd name="T28" fmla="*/ 2896 w 3152"/>
                <a:gd name="T29" fmla="*/ 2 h 1356"/>
                <a:gd name="T30" fmla="*/ 2883 w 3152"/>
                <a:gd name="T31" fmla="*/ 6 h 1356"/>
                <a:gd name="T32" fmla="*/ 2872 w 3152"/>
                <a:gd name="T33" fmla="*/ 12 h 1356"/>
                <a:gd name="T34" fmla="*/ 2867 w 3152"/>
                <a:gd name="T35" fmla="*/ 17 h 1356"/>
                <a:gd name="T36" fmla="*/ 2861 w 3152"/>
                <a:gd name="T37" fmla="*/ 21 h 1356"/>
                <a:gd name="T38" fmla="*/ 1727 w 3152"/>
                <a:gd name="T39" fmla="*/ 288 h 1356"/>
                <a:gd name="T40" fmla="*/ 1064 w 3152"/>
                <a:gd name="T41" fmla="*/ 756 h 1356"/>
                <a:gd name="T42" fmla="*/ 799 w 3152"/>
                <a:gd name="T43" fmla="*/ 173 h 1356"/>
                <a:gd name="T44" fmla="*/ 975 w 3152"/>
                <a:gd name="T45" fmla="*/ 380 h 1356"/>
                <a:gd name="T46" fmla="*/ 1030 w 3152"/>
                <a:gd name="T47" fmla="*/ 275 h 1356"/>
                <a:gd name="T48" fmla="*/ 863 w 3152"/>
                <a:gd name="T49" fmla="*/ 29 h 1356"/>
                <a:gd name="T50" fmla="*/ 854 w 3152"/>
                <a:gd name="T51" fmla="*/ 19 h 1356"/>
                <a:gd name="T52" fmla="*/ 850 w 3152"/>
                <a:gd name="T53" fmla="*/ 16 h 1356"/>
                <a:gd name="T54" fmla="*/ 838 w 3152"/>
                <a:gd name="T55" fmla="*/ 8 h 1356"/>
                <a:gd name="T56" fmla="*/ 825 w 3152"/>
                <a:gd name="T57" fmla="*/ 3 h 1356"/>
                <a:gd name="T58" fmla="*/ 813 w 3152"/>
                <a:gd name="T59" fmla="*/ 1 h 1356"/>
                <a:gd name="T60" fmla="*/ 800 w 3152"/>
                <a:gd name="T61" fmla="*/ 1 h 1356"/>
                <a:gd name="T62" fmla="*/ 787 w 3152"/>
                <a:gd name="T63" fmla="*/ 4 h 1356"/>
                <a:gd name="T64" fmla="*/ 774 w 3152"/>
                <a:gd name="T65" fmla="*/ 10 h 1356"/>
                <a:gd name="T66" fmla="*/ 770 w 3152"/>
                <a:gd name="T67" fmla="*/ 12 h 1356"/>
                <a:gd name="T68" fmla="*/ 760 w 3152"/>
                <a:gd name="T69" fmla="*/ 21 h 1356"/>
                <a:gd name="T70" fmla="*/ 508 w 3152"/>
                <a:gd name="T71" fmla="*/ 289 h 1356"/>
                <a:gd name="T72" fmla="*/ 534 w 3152"/>
                <a:gd name="T73" fmla="*/ 1356 h 1356"/>
                <a:gd name="T74" fmla="*/ 1197 w 3152"/>
                <a:gd name="T75" fmla="*/ 889 h 1356"/>
                <a:gd name="T76" fmla="*/ 2260 w 3152"/>
                <a:gd name="T77" fmla="*/ 856 h 1356"/>
                <a:gd name="T78" fmla="*/ 3021 w 3152"/>
                <a:gd name="T79" fmla="*/ 350 h 1356"/>
                <a:gd name="T80" fmla="*/ 3114 w 3152"/>
                <a:gd name="T81" fmla="*/ 368 h 1356"/>
                <a:gd name="T82" fmla="*/ 2965 w 3152"/>
                <a:gd name="T83" fmla="*/ 30 h 1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152" h="1356">
                  <a:moveTo>
                    <a:pt x="1727" y="1223"/>
                  </a:moveTo>
                  <a:lnTo>
                    <a:pt x="1727" y="1223"/>
                  </a:lnTo>
                  <a:cubicBezTo>
                    <a:pt x="1506" y="1223"/>
                    <a:pt x="1326" y="1043"/>
                    <a:pt x="1326" y="822"/>
                  </a:cubicBezTo>
                  <a:cubicBezTo>
                    <a:pt x="1326" y="601"/>
                    <a:pt x="1506" y="421"/>
                    <a:pt x="1727" y="421"/>
                  </a:cubicBezTo>
                  <a:cubicBezTo>
                    <a:pt x="1948" y="421"/>
                    <a:pt x="2128" y="601"/>
                    <a:pt x="2128" y="822"/>
                  </a:cubicBezTo>
                  <a:cubicBezTo>
                    <a:pt x="2128" y="1043"/>
                    <a:pt x="1948" y="1223"/>
                    <a:pt x="1727" y="1223"/>
                  </a:cubicBezTo>
                  <a:close/>
                  <a:moveTo>
                    <a:pt x="534" y="1223"/>
                  </a:moveTo>
                  <a:lnTo>
                    <a:pt x="534" y="1223"/>
                  </a:lnTo>
                  <a:cubicBezTo>
                    <a:pt x="313" y="1223"/>
                    <a:pt x="133" y="1043"/>
                    <a:pt x="133" y="822"/>
                  </a:cubicBezTo>
                  <a:cubicBezTo>
                    <a:pt x="133" y="605"/>
                    <a:pt x="306" y="428"/>
                    <a:pt x="522" y="422"/>
                  </a:cubicBezTo>
                  <a:cubicBezTo>
                    <a:pt x="526" y="423"/>
                    <a:pt x="531" y="423"/>
                    <a:pt x="536" y="423"/>
                  </a:cubicBezTo>
                  <a:cubicBezTo>
                    <a:pt x="540" y="423"/>
                    <a:pt x="545" y="423"/>
                    <a:pt x="550" y="422"/>
                  </a:cubicBezTo>
                  <a:cubicBezTo>
                    <a:pt x="763" y="430"/>
                    <a:pt x="935" y="607"/>
                    <a:pt x="935" y="822"/>
                  </a:cubicBezTo>
                  <a:cubicBezTo>
                    <a:pt x="935" y="1043"/>
                    <a:pt x="755" y="1223"/>
                    <a:pt x="534" y="1223"/>
                  </a:cubicBezTo>
                  <a:close/>
                  <a:moveTo>
                    <a:pt x="2965" y="30"/>
                  </a:moveTo>
                  <a:lnTo>
                    <a:pt x="2965" y="30"/>
                  </a:lnTo>
                  <a:cubicBezTo>
                    <a:pt x="2965" y="30"/>
                    <a:pt x="2965" y="29"/>
                    <a:pt x="2965" y="29"/>
                  </a:cubicBezTo>
                  <a:cubicBezTo>
                    <a:pt x="2963" y="27"/>
                    <a:pt x="2962" y="26"/>
                    <a:pt x="2960" y="24"/>
                  </a:cubicBezTo>
                  <a:cubicBezTo>
                    <a:pt x="2959" y="22"/>
                    <a:pt x="2957" y="20"/>
                    <a:pt x="2956" y="19"/>
                  </a:cubicBezTo>
                  <a:cubicBezTo>
                    <a:pt x="2956" y="19"/>
                    <a:pt x="2955" y="19"/>
                    <a:pt x="2955" y="19"/>
                  </a:cubicBezTo>
                  <a:cubicBezTo>
                    <a:pt x="2954" y="17"/>
                    <a:pt x="2953" y="17"/>
                    <a:pt x="2952" y="16"/>
                  </a:cubicBezTo>
                  <a:cubicBezTo>
                    <a:pt x="2950" y="14"/>
                    <a:pt x="2948" y="12"/>
                    <a:pt x="2945" y="11"/>
                  </a:cubicBezTo>
                  <a:cubicBezTo>
                    <a:pt x="2944" y="10"/>
                    <a:pt x="2942" y="9"/>
                    <a:pt x="2940" y="8"/>
                  </a:cubicBezTo>
                  <a:cubicBezTo>
                    <a:pt x="2938" y="7"/>
                    <a:pt x="2936" y="6"/>
                    <a:pt x="2934" y="5"/>
                  </a:cubicBezTo>
                  <a:cubicBezTo>
                    <a:pt x="2932" y="4"/>
                    <a:pt x="2930" y="4"/>
                    <a:pt x="2928" y="3"/>
                  </a:cubicBezTo>
                  <a:cubicBezTo>
                    <a:pt x="2925" y="3"/>
                    <a:pt x="2923" y="2"/>
                    <a:pt x="2921" y="2"/>
                  </a:cubicBezTo>
                  <a:cubicBezTo>
                    <a:pt x="2919" y="1"/>
                    <a:pt x="2917" y="1"/>
                    <a:pt x="2915" y="1"/>
                  </a:cubicBezTo>
                  <a:cubicBezTo>
                    <a:pt x="2913" y="1"/>
                    <a:pt x="2911" y="0"/>
                    <a:pt x="2908" y="1"/>
                  </a:cubicBezTo>
                  <a:cubicBezTo>
                    <a:pt x="2907" y="1"/>
                    <a:pt x="2905" y="1"/>
                    <a:pt x="2903" y="1"/>
                  </a:cubicBezTo>
                  <a:cubicBezTo>
                    <a:pt x="2900" y="1"/>
                    <a:pt x="2898" y="2"/>
                    <a:pt x="2896" y="2"/>
                  </a:cubicBezTo>
                  <a:cubicBezTo>
                    <a:pt x="2894" y="2"/>
                    <a:pt x="2892" y="3"/>
                    <a:pt x="2890" y="4"/>
                  </a:cubicBezTo>
                  <a:cubicBezTo>
                    <a:pt x="2887" y="5"/>
                    <a:pt x="2885" y="5"/>
                    <a:pt x="2883" y="6"/>
                  </a:cubicBezTo>
                  <a:cubicBezTo>
                    <a:pt x="2881" y="7"/>
                    <a:pt x="2879" y="8"/>
                    <a:pt x="2876" y="10"/>
                  </a:cubicBezTo>
                  <a:cubicBezTo>
                    <a:pt x="2875" y="11"/>
                    <a:pt x="2874" y="11"/>
                    <a:pt x="2872" y="12"/>
                  </a:cubicBezTo>
                  <a:cubicBezTo>
                    <a:pt x="2872" y="12"/>
                    <a:pt x="2872" y="12"/>
                    <a:pt x="2872" y="12"/>
                  </a:cubicBezTo>
                  <a:cubicBezTo>
                    <a:pt x="2870" y="14"/>
                    <a:pt x="2868" y="15"/>
                    <a:pt x="2867" y="17"/>
                  </a:cubicBezTo>
                  <a:cubicBezTo>
                    <a:pt x="2865" y="18"/>
                    <a:pt x="2863" y="20"/>
                    <a:pt x="2861" y="21"/>
                  </a:cubicBezTo>
                  <a:cubicBezTo>
                    <a:pt x="2861" y="21"/>
                    <a:pt x="2861" y="21"/>
                    <a:pt x="2861" y="21"/>
                  </a:cubicBezTo>
                  <a:lnTo>
                    <a:pt x="2242" y="680"/>
                  </a:lnTo>
                  <a:cubicBezTo>
                    <a:pt x="2180" y="454"/>
                    <a:pt x="1973" y="288"/>
                    <a:pt x="1727" y="288"/>
                  </a:cubicBezTo>
                  <a:cubicBezTo>
                    <a:pt x="1455" y="288"/>
                    <a:pt x="1230" y="492"/>
                    <a:pt x="1197" y="756"/>
                  </a:cubicBezTo>
                  <a:lnTo>
                    <a:pt x="1064" y="756"/>
                  </a:lnTo>
                  <a:cubicBezTo>
                    <a:pt x="1037" y="539"/>
                    <a:pt x="880" y="363"/>
                    <a:pt x="674" y="307"/>
                  </a:cubicBezTo>
                  <a:lnTo>
                    <a:pt x="799" y="173"/>
                  </a:lnTo>
                  <a:lnTo>
                    <a:pt x="919" y="350"/>
                  </a:lnTo>
                  <a:cubicBezTo>
                    <a:pt x="932" y="369"/>
                    <a:pt x="953" y="380"/>
                    <a:pt x="975" y="380"/>
                  </a:cubicBezTo>
                  <a:cubicBezTo>
                    <a:pt x="988" y="380"/>
                    <a:pt x="1001" y="376"/>
                    <a:pt x="1012" y="368"/>
                  </a:cubicBezTo>
                  <a:cubicBezTo>
                    <a:pt x="1042" y="347"/>
                    <a:pt x="1050" y="306"/>
                    <a:pt x="1030" y="275"/>
                  </a:cubicBezTo>
                  <a:lnTo>
                    <a:pt x="863" y="30"/>
                  </a:lnTo>
                  <a:cubicBezTo>
                    <a:pt x="863" y="30"/>
                    <a:pt x="863" y="29"/>
                    <a:pt x="863" y="29"/>
                  </a:cubicBezTo>
                  <a:cubicBezTo>
                    <a:pt x="861" y="27"/>
                    <a:pt x="860" y="26"/>
                    <a:pt x="858" y="24"/>
                  </a:cubicBezTo>
                  <a:cubicBezTo>
                    <a:pt x="857" y="22"/>
                    <a:pt x="855" y="20"/>
                    <a:pt x="854" y="19"/>
                  </a:cubicBezTo>
                  <a:cubicBezTo>
                    <a:pt x="854" y="19"/>
                    <a:pt x="854" y="19"/>
                    <a:pt x="853" y="19"/>
                  </a:cubicBezTo>
                  <a:cubicBezTo>
                    <a:pt x="852" y="17"/>
                    <a:pt x="851" y="17"/>
                    <a:pt x="850" y="16"/>
                  </a:cubicBezTo>
                  <a:cubicBezTo>
                    <a:pt x="848" y="14"/>
                    <a:pt x="846" y="12"/>
                    <a:pt x="843" y="11"/>
                  </a:cubicBezTo>
                  <a:cubicBezTo>
                    <a:pt x="842" y="10"/>
                    <a:pt x="840" y="9"/>
                    <a:pt x="838" y="8"/>
                  </a:cubicBezTo>
                  <a:cubicBezTo>
                    <a:pt x="836" y="7"/>
                    <a:pt x="834" y="6"/>
                    <a:pt x="832" y="5"/>
                  </a:cubicBezTo>
                  <a:cubicBezTo>
                    <a:pt x="830" y="4"/>
                    <a:pt x="827" y="4"/>
                    <a:pt x="825" y="3"/>
                  </a:cubicBezTo>
                  <a:cubicBezTo>
                    <a:pt x="823" y="3"/>
                    <a:pt x="821" y="2"/>
                    <a:pt x="819" y="2"/>
                  </a:cubicBezTo>
                  <a:cubicBezTo>
                    <a:pt x="817" y="1"/>
                    <a:pt x="815" y="1"/>
                    <a:pt x="813" y="1"/>
                  </a:cubicBezTo>
                  <a:cubicBezTo>
                    <a:pt x="811" y="1"/>
                    <a:pt x="809" y="1"/>
                    <a:pt x="807" y="1"/>
                  </a:cubicBezTo>
                  <a:cubicBezTo>
                    <a:pt x="805" y="1"/>
                    <a:pt x="802" y="1"/>
                    <a:pt x="800" y="1"/>
                  </a:cubicBezTo>
                  <a:cubicBezTo>
                    <a:pt x="798" y="1"/>
                    <a:pt x="796" y="2"/>
                    <a:pt x="794" y="2"/>
                  </a:cubicBezTo>
                  <a:cubicBezTo>
                    <a:pt x="792" y="2"/>
                    <a:pt x="790" y="3"/>
                    <a:pt x="787" y="4"/>
                  </a:cubicBezTo>
                  <a:cubicBezTo>
                    <a:pt x="785" y="5"/>
                    <a:pt x="783" y="5"/>
                    <a:pt x="782" y="6"/>
                  </a:cubicBezTo>
                  <a:cubicBezTo>
                    <a:pt x="779" y="7"/>
                    <a:pt x="777" y="8"/>
                    <a:pt x="774" y="10"/>
                  </a:cubicBezTo>
                  <a:cubicBezTo>
                    <a:pt x="773" y="11"/>
                    <a:pt x="772" y="11"/>
                    <a:pt x="770" y="12"/>
                  </a:cubicBezTo>
                  <a:cubicBezTo>
                    <a:pt x="770" y="12"/>
                    <a:pt x="770" y="12"/>
                    <a:pt x="770" y="12"/>
                  </a:cubicBezTo>
                  <a:cubicBezTo>
                    <a:pt x="768" y="14"/>
                    <a:pt x="766" y="15"/>
                    <a:pt x="765" y="17"/>
                  </a:cubicBezTo>
                  <a:cubicBezTo>
                    <a:pt x="763" y="18"/>
                    <a:pt x="761" y="20"/>
                    <a:pt x="760" y="21"/>
                  </a:cubicBezTo>
                  <a:cubicBezTo>
                    <a:pt x="759" y="21"/>
                    <a:pt x="759" y="21"/>
                    <a:pt x="759" y="21"/>
                  </a:cubicBezTo>
                  <a:lnTo>
                    <a:pt x="508" y="289"/>
                  </a:lnTo>
                  <a:cubicBezTo>
                    <a:pt x="225" y="302"/>
                    <a:pt x="0" y="536"/>
                    <a:pt x="0" y="822"/>
                  </a:cubicBezTo>
                  <a:cubicBezTo>
                    <a:pt x="0" y="1117"/>
                    <a:pt x="239" y="1356"/>
                    <a:pt x="534" y="1356"/>
                  </a:cubicBezTo>
                  <a:cubicBezTo>
                    <a:pt x="806" y="1356"/>
                    <a:pt x="1031" y="1152"/>
                    <a:pt x="1064" y="889"/>
                  </a:cubicBezTo>
                  <a:lnTo>
                    <a:pt x="1197" y="889"/>
                  </a:lnTo>
                  <a:cubicBezTo>
                    <a:pt x="1230" y="1152"/>
                    <a:pt x="1455" y="1356"/>
                    <a:pt x="1727" y="1356"/>
                  </a:cubicBezTo>
                  <a:cubicBezTo>
                    <a:pt x="2011" y="1356"/>
                    <a:pt x="2243" y="1135"/>
                    <a:pt x="2260" y="856"/>
                  </a:cubicBezTo>
                  <a:lnTo>
                    <a:pt x="2901" y="173"/>
                  </a:lnTo>
                  <a:lnTo>
                    <a:pt x="3021" y="350"/>
                  </a:lnTo>
                  <a:cubicBezTo>
                    <a:pt x="3034" y="369"/>
                    <a:pt x="3055" y="380"/>
                    <a:pt x="3077" y="380"/>
                  </a:cubicBezTo>
                  <a:cubicBezTo>
                    <a:pt x="3089" y="380"/>
                    <a:pt x="3103" y="376"/>
                    <a:pt x="3114" y="368"/>
                  </a:cubicBezTo>
                  <a:cubicBezTo>
                    <a:pt x="3144" y="347"/>
                    <a:pt x="3152" y="306"/>
                    <a:pt x="3132" y="275"/>
                  </a:cubicBezTo>
                  <a:lnTo>
                    <a:pt x="2965" y="3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31" name="组合 22"/>
            <p:cNvGrpSpPr/>
            <p:nvPr userDrawn="1"/>
          </p:nvGrpSpPr>
          <p:grpSpPr>
            <a:xfrm rot="1013132">
              <a:off x="2506793" y="6413812"/>
              <a:ext cx="794889" cy="623974"/>
              <a:chOff x="3654425" y="5089525"/>
              <a:chExt cx="1860550" cy="1460500"/>
            </a:xfrm>
            <a:grpFill/>
          </p:grpSpPr>
          <p:sp>
            <p:nvSpPr>
              <p:cNvPr id="32" name="Freeform 12"/>
              <p:cNvSpPr>
                <a:spLocks noEditPoints="1"/>
              </p:cNvSpPr>
              <p:nvPr/>
            </p:nvSpPr>
            <p:spPr bwMode="auto">
              <a:xfrm>
                <a:off x="3654425" y="5089525"/>
                <a:ext cx="1860550" cy="1460500"/>
              </a:xfrm>
              <a:custGeom>
                <a:avLst/>
                <a:gdLst>
                  <a:gd name="T0" fmla="*/ 2372 w 2506"/>
                  <a:gd name="T1" fmla="*/ 1716 h 1970"/>
                  <a:gd name="T2" fmla="*/ 2372 w 2506"/>
                  <a:gd name="T3" fmla="*/ 1716 h 1970"/>
                  <a:gd name="T4" fmla="*/ 1858 w 2506"/>
                  <a:gd name="T5" fmla="*/ 1575 h 1970"/>
                  <a:gd name="T6" fmla="*/ 1818 w 2506"/>
                  <a:gd name="T7" fmla="*/ 1576 h 1970"/>
                  <a:gd name="T8" fmla="*/ 1323 w 2506"/>
                  <a:gd name="T9" fmla="*/ 1715 h 1970"/>
                  <a:gd name="T10" fmla="*/ 1323 w 2506"/>
                  <a:gd name="T11" fmla="*/ 308 h 1970"/>
                  <a:gd name="T12" fmla="*/ 1847 w 2506"/>
                  <a:gd name="T13" fmla="*/ 133 h 1970"/>
                  <a:gd name="T14" fmla="*/ 2372 w 2506"/>
                  <a:gd name="T15" fmla="*/ 310 h 1970"/>
                  <a:gd name="T16" fmla="*/ 2372 w 2506"/>
                  <a:gd name="T17" fmla="*/ 1716 h 1970"/>
                  <a:gd name="T18" fmla="*/ 1182 w 2506"/>
                  <a:gd name="T19" fmla="*/ 1715 h 1970"/>
                  <a:gd name="T20" fmla="*/ 1182 w 2506"/>
                  <a:gd name="T21" fmla="*/ 1715 h 1970"/>
                  <a:gd name="T22" fmla="*/ 688 w 2506"/>
                  <a:gd name="T23" fmla="*/ 1576 h 1970"/>
                  <a:gd name="T24" fmla="*/ 647 w 2506"/>
                  <a:gd name="T25" fmla="*/ 1575 h 1970"/>
                  <a:gd name="T26" fmla="*/ 133 w 2506"/>
                  <a:gd name="T27" fmla="*/ 1716 h 1970"/>
                  <a:gd name="T28" fmla="*/ 133 w 2506"/>
                  <a:gd name="T29" fmla="*/ 310 h 1970"/>
                  <a:gd name="T30" fmla="*/ 659 w 2506"/>
                  <a:gd name="T31" fmla="*/ 133 h 1970"/>
                  <a:gd name="T32" fmla="*/ 1182 w 2506"/>
                  <a:gd name="T33" fmla="*/ 308 h 1970"/>
                  <a:gd name="T34" fmla="*/ 1182 w 2506"/>
                  <a:gd name="T35" fmla="*/ 1715 h 1970"/>
                  <a:gd name="T36" fmla="*/ 1849 w 2506"/>
                  <a:gd name="T37" fmla="*/ 0 h 1970"/>
                  <a:gd name="T38" fmla="*/ 1849 w 2506"/>
                  <a:gd name="T39" fmla="*/ 0 h 1970"/>
                  <a:gd name="T40" fmla="*/ 1823 w 2506"/>
                  <a:gd name="T41" fmla="*/ 0 h 1970"/>
                  <a:gd name="T42" fmla="*/ 1253 w 2506"/>
                  <a:gd name="T43" fmla="*/ 184 h 1970"/>
                  <a:gd name="T44" fmla="*/ 683 w 2506"/>
                  <a:gd name="T45" fmla="*/ 0 h 1970"/>
                  <a:gd name="T46" fmla="*/ 657 w 2506"/>
                  <a:gd name="T47" fmla="*/ 0 h 1970"/>
                  <a:gd name="T48" fmla="*/ 5 w 2506"/>
                  <a:gd name="T49" fmla="*/ 267 h 1970"/>
                  <a:gd name="T50" fmla="*/ 0 w 2506"/>
                  <a:gd name="T51" fmla="*/ 279 h 1970"/>
                  <a:gd name="T52" fmla="*/ 0 w 2506"/>
                  <a:gd name="T53" fmla="*/ 1970 h 1970"/>
                  <a:gd name="T54" fmla="*/ 107 w 2506"/>
                  <a:gd name="T55" fmla="*/ 1889 h 1970"/>
                  <a:gd name="T56" fmla="*/ 682 w 2506"/>
                  <a:gd name="T57" fmla="*/ 1709 h 1970"/>
                  <a:gd name="T58" fmla="*/ 1190 w 2506"/>
                  <a:gd name="T59" fmla="*/ 1876 h 1970"/>
                  <a:gd name="T60" fmla="*/ 1208 w 2506"/>
                  <a:gd name="T61" fmla="*/ 1888 h 1970"/>
                  <a:gd name="T62" fmla="*/ 1253 w 2506"/>
                  <a:gd name="T63" fmla="*/ 1924 h 1970"/>
                  <a:gd name="T64" fmla="*/ 1298 w 2506"/>
                  <a:gd name="T65" fmla="*/ 1888 h 1970"/>
                  <a:gd name="T66" fmla="*/ 1316 w 2506"/>
                  <a:gd name="T67" fmla="*/ 1876 h 1970"/>
                  <a:gd name="T68" fmla="*/ 1824 w 2506"/>
                  <a:gd name="T69" fmla="*/ 1709 h 1970"/>
                  <a:gd name="T70" fmla="*/ 2399 w 2506"/>
                  <a:gd name="T71" fmla="*/ 1889 h 1970"/>
                  <a:gd name="T72" fmla="*/ 2506 w 2506"/>
                  <a:gd name="T73" fmla="*/ 1970 h 1970"/>
                  <a:gd name="T74" fmla="*/ 2506 w 2506"/>
                  <a:gd name="T75" fmla="*/ 279 h 1970"/>
                  <a:gd name="T76" fmla="*/ 2501 w 2506"/>
                  <a:gd name="T77" fmla="*/ 267 h 1970"/>
                  <a:gd name="T78" fmla="*/ 1849 w 2506"/>
                  <a:gd name="T79" fmla="*/ 0 h 19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506" h="1970">
                    <a:moveTo>
                      <a:pt x="2372" y="1716"/>
                    </a:moveTo>
                    <a:lnTo>
                      <a:pt x="2372" y="1716"/>
                    </a:lnTo>
                    <a:cubicBezTo>
                      <a:pt x="2261" y="1655"/>
                      <a:pt x="2075" y="1575"/>
                      <a:pt x="1858" y="1575"/>
                    </a:cubicBezTo>
                    <a:cubicBezTo>
                      <a:pt x="1845" y="1575"/>
                      <a:pt x="1831" y="1576"/>
                      <a:pt x="1818" y="1576"/>
                    </a:cubicBezTo>
                    <a:cubicBezTo>
                      <a:pt x="1599" y="1587"/>
                      <a:pt x="1427" y="1659"/>
                      <a:pt x="1323" y="1715"/>
                    </a:cubicBezTo>
                    <a:lnTo>
                      <a:pt x="1323" y="308"/>
                    </a:lnTo>
                    <a:cubicBezTo>
                      <a:pt x="1347" y="271"/>
                      <a:pt x="1462" y="127"/>
                      <a:pt x="1847" y="133"/>
                    </a:cubicBezTo>
                    <a:cubicBezTo>
                      <a:pt x="2229" y="140"/>
                      <a:pt x="2347" y="273"/>
                      <a:pt x="2372" y="310"/>
                    </a:cubicBezTo>
                    <a:lnTo>
                      <a:pt x="2372" y="1716"/>
                    </a:lnTo>
                    <a:close/>
                    <a:moveTo>
                      <a:pt x="1182" y="1715"/>
                    </a:moveTo>
                    <a:lnTo>
                      <a:pt x="1182" y="1715"/>
                    </a:lnTo>
                    <a:cubicBezTo>
                      <a:pt x="1079" y="1659"/>
                      <a:pt x="906" y="1587"/>
                      <a:pt x="688" y="1576"/>
                    </a:cubicBezTo>
                    <a:cubicBezTo>
                      <a:pt x="674" y="1576"/>
                      <a:pt x="661" y="1575"/>
                      <a:pt x="647" y="1575"/>
                    </a:cubicBezTo>
                    <a:cubicBezTo>
                      <a:pt x="431" y="1575"/>
                      <a:pt x="244" y="1655"/>
                      <a:pt x="133" y="1716"/>
                    </a:cubicBezTo>
                    <a:lnTo>
                      <a:pt x="133" y="310"/>
                    </a:lnTo>
                    <a:cubicBezTo>
                      <a:pt x="159" y="273"/>
                      <a:pt x="276" y="140"/>
                      <a:pt x="659" y="133"/>
                    </a:cubicBezTo>
                    <a:cubicBezTo>
                      <a:pt x="1044" y="127"/>
                      <a:pt x="1159" y="271"/>
                      <a:pt x="1182" y="308"/>
                    </a:cubicBezTo>
                    <a:lnTo>
                      <a:pt x="1182" y="1715"/>
                    </a:lnTo>
                    <a:close/>
                    <a:moveTo>
                      <a:pt x="1849" y="0"/>
                    </a:moveTo>
                    <a:lnTo>
                      <a:pt x="1849" y="0"/>
                    </a:lnTo>
                    <a:cubicBezTo>
                      <a:pt x="1840" y="0"/>
                      <a:pt x="1831" y="0"/>
                      <a:pt x="1823" y="0"/>
                    </a:cubicBezTo>
                    <a:cubicBezTo>
                      <a:pt x="1490" y="0"/>
                      <a:pt x="1328" y="105"/>
                      <a:pt x="1253" y="184"/>
                    </a:cubicBezTo>
                    <a:cubicBezTo>
                      <a:pt x="1178" y="105"/>
                      <a:pt x="1015" y="0"/>
                      <a:pt x="683" y="0"/>
                    </a:cubicBezTo>
                    <a:cubicBezTo>
                      <a:pt x="674" y="0"/>
                      <a:pt x="666" y="0"/>
                      <a:pt x="657" y="0"/>
                    </a:cubicBezTo>
                    <a:cubicBezTo>
                      <a:pt x="127" y="9"/>
                      <a:pt x="16" y="240"/>
                      <a:pt x="5" y="267"/>
                    </a:cubicBezTo>
                    <a:lnTo>
                      <a:pt x="0" y="279"/>
                    </a:lnTo>
                    <a:lnTo>
                      <a:pt x="0" y="1970"/>
                    </a:lnTo>
                    <a:lnTo>
                      <a:pt x="107" y="1889"/>
                    </a:lnTo>
                    <a:cubicBezTo>
                      <a:pt x="109" y="1887"/>
                      <a:pt x="369" y="1695"/>
                      <a:pt x="682" y="1709"/>
                    </a:cubicBezTo>
                    <a:cubicBezTo>
                      <a:pt x="943" y="1722"/>
                      <a:pt x="1133" y="1837"/>
                      <a:pt x="1190" y="1876"/>
                    </a:cubicBezTo>
                    <a:cubicBezTo>
                      <a:pt x="1201" y="1883"/>
                      <a:pt x="1207" y="1888"/>
                      <a:pt x="1208" y="1888"/>
                    </a:cubicBezTo>
                    <a:lnTo>
                      <a:pt x="1253" y="1924"/>
                    </a:lnTo>
                    <a:lnTo>
                      <a:pt x="1298" y="1888"/>
                    </a:lnTo>
                    <a:cubicBezTo>
                      <a:pt x="1298" y="1888"/>
                      <a:pt x="1304" y="1883"/>
                      <a:pt x="1316" y="1876"/>
                    </a:cubicBezTo>
                    <a:cubicBezTo>
                      <a:pt x="1373" y="1837"/>
                      <a:pt x="1563" y="1722"/>
                      <a:pt x="1824" y="1709"/>
                    </a:cubicBezTo>
                    <a:cubicBezTo>
                      <a:pt x="2135" y="1695"/>
                      <a:pt x="2396" y="1887"/>
                      <a:pt x="2399" y="1889"/>
                    </a:cubicBezTo>
                    <a:lnTo>
                      <a:pt x="2506" y="1970"/>
                    </a:lnTo>
                    <a:lnTo>
                      <a:pt x="2506" y="279"/>
                    </a:lnTo>
                    <a:lnTo>
                      <a:pt x="2501" y="267"/>
                    </a:lnTo>
                    <a:cubicBezTo>
                      <a:pt x="2490" y="240"/>
                      <a:pt x="2379" y="9"/>
                      <a:pt x="1849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" name="Freeform 13"/>
              <p:cNvSpPr>
                <a:spLocks/>
              </p:cNvSpPr>
              <p:nvPr/>
            </p:nvSpPr>
            <p:spPr bwMode="auto">
              <a:xfrm>
                <a:off x="3829050" y="5399088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7 h 206"/>
                  <a:gd name="T8" fmla="*/ 12 w 844"/>
                  <a:gd name="T9" fmla="*/ 183 h 206"/>
                  <a:gd name="T10" fmla="*/ 45 w 844"/>
                  <a:gd name="T11" fmla="*/ 200 h 206"/>
                  <a:gd name="T12" fmla="*/ 68 w 844"/>
                  <a:gd name="T13" fmla="*/ 193 h 206"/>
                  <a:gd name="T14" fmla="*/ 437 w 844"/>
                  <a:gd name="T15" fmla="*/ 89 h 206"/>
                  <a:gd name="T16" fmla="*/ 775 w 844"/>
                  <a:gd name="T17" fmla="*/ 193 h 206"/>
                  <a:gd name="T18" fmla="*/ 831 w 844"/>
                  <a:gd name="T19" fmla="*/ 183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3"/>
                      <a:pt x="667" y="19"/>
                      <a:pt x="441" y="10"/>
                    </a:cubicBezTo>
                    <a:cubicBezTo>
                      <a:pt x="213" y="0"/>
                      <a:pt x="30" y="122"/>
                      <a:pt x="23" y="127"/>
                    </a:cubicBezTo>
                    <a:cubicBezTo>
                      <a:pt x="4" y="139"/>
                      <a:pt x="0" y="164"/>
                      <a:pt x="12" y="183"/>
                    </a:cubicBezTo>
                    <a:cubicBezTo>
                      <a:pt x="20" y="194"/>
                      <a:pt x="32" y="200"/>
                      <a:pt x="45" y="200"/>
                    </a:cubicBezTo>
                    <a:cubicBezTo>
                      <a:pt x="53" y="200"/>
                      <a:pt x="61" y="198"/>
                      <a:pt x="68" y="193"/>
                    </a:cubicBezTo>
                    <a:cubicBezTo>
                      <a:pt x="69" y="192"/>
                      <a:pt x="236" y="81"/>
                      <a:pt x="437" y="89"/>
                    </a:cubicBezTo>
                    <a:cubicBezTo>
                      <a:pt x="639" y="98"/>
                      <a:pt x="774" y="192"/>
                      <a:pt x="775" y="193"/>
                    </a:cubicBezTo>
                    <a:cubicBezTo>
                      <a:pt x="793" y="206"/>
                      <a:pt x="818" y="201"/>
                      <a:pt x="831" y="183"/>
                    </a:cubicBezTo>
                    <a:cubicBezTo>
                      <a:pt x="844" y="165"/>
                      <a:pt x="840" y="140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" name="Freeform 14"/>
              <p:cNvSpPr>
                <a:spLocks/>
              </p:cNvSpPr>
              <p:nvPr/>
            </p:nvSpPr>
            <p:spPr bwMode="auto">
              <a:xfrm>
                <a:off x="3829050" y="5678488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8 h 206"/>
                  <a:gd name="T8" fmla="*/ 12 w 844"/>
                  <a:gd name="T9" fmla="*/ 183 h 206"/>
                  <a:gd name="T10" fmla="*/ 45 w 844"/>
                  <a:gd name="T11" fmla="*/ 201 h 206"/>
                  <a:gd name="T12" fmla="*/ 68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4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3"/>
                      <a:pt x="23" y="128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5"/>
                      <a:pt x="32" y="201"/>
                      <a:pt x="45" y="201"/>
                    </a:cubicBezTo>
                    <a:cubicBezTo>
                      <a:pt x="53" y="201"/>
                      <a:pt x="61" y="199"/>
                      <a:pt x="68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9"/>
                      <a:pt x="774" y="193"/>
                      <a:pt x="775" y="194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" name="Freeform 15"/>
              <p:cNvSpPr>
                <a:spLocks/>
              </p:cNvSpPr>
              <p:nvPr/>
            </p:nvSpPr>
            <p:spPr bwMode="auto">
              <a:xfrm>
                <a:off x="3829050" y="5957888"/>
                <a:ext cx="627063" cy="153988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8 h 206"/>
                  <a:gd name="T8" fmla="*/ 12 w 844"/>
                  <a:gd name="T9" fmla="*/ 183 h 206"/>
                  <a:gd name="T10" fmla="*/ 45 w 844"/>
                  <a:gd name="T11" fmla="*/ 201 h 206"/>
                  <a:gd name="T12" fmla="*/ 68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3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2"/>
                      <a:pt x="23" y="128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5"/>
                      <a:pt x="32" y="201"/>
                      <a:pt x="45" y="201"/>
                    </a:cubicBezTo>
                    <a:cubicBezTo>
                      <a:pt x="53" y="201"/>
                      <a:pt x="61" y="198"/>
                      <a:pt x="68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9"/>
                      <a:pt x="774" y="192"/>
                      <a:pt x="775" y="193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" name="Freeform 16"/>
              <p:cNvSpPr>
                <a:spLocks/>
              </p:cNvSpPr>
              <p:nvPr/>
            </p:nvSpPr>
            <p:spPr bwMode="auto">
              <a:xfrm>
                <a:off x="4713288" y="5437188"/>
                <a:ext cx="627063" cy="152400"/>
              </a:xfrm>
              <a:custGeom>
                <a:avLst/>
                <a:gdLst>
                  <a:gd name="T0" fmla="*/ 822 w 844"/>
                  <a:gd name="T1" fmla="*/ 127 h 205"/>
                  <a:gd name="T2" fmla="*/ 822 w 844"/>
                  <a:gd name="T3" fmla="*/ 127 h 205"/>
                  <a:gd name="T4" fmla="*/ 441 w 844"/>
                  <a:gd name="T5" fmla="*/ 9 h 205"/>
                  <a:gd name="T6" fmla="*/ 23 w 844"/>
                  <a:gd name="T7" fmla="*/ 127 h 205"/>
                  <a:gd name="T8" fmla="*/ 12 w 844"/>
                  <a:gd name="T9" fmla="*/ 182 h 205"/>
                  <a:gd name="T10" fmla="*/ 45 w 844"/>
                  <a:gd name="T11" fmla="*/ 200 h 205"/>
                  <a:gd name="T12" fmla="*/ 67 w 844"/>
                  <a:gd name="T13" fmla="*/ 193 h 205"/>
                  <a:gd name="T14" fmla="*/ 437 w 844"/>
                  <a:gd name="T15" fmla="*/ 89 h 205"/>
                  <a:gd name="T16" fmla="*/ 775 w 844"/>
                  <a:gd name="T17" fmla="*/ 193 h 205"/>
                  <a:gd name="T18" fmla="*/ 831 w 844"/>
                  <a:gd name="T19" fmla="*/ 183 h 205"/>
                  <a:gd name="T20" fmla="*/ 822 w 844"/>
                  <a:gd name="T21" fmla="*/ 127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5">
                    <a:moveTo>
                      <a:pt x="822" y="127"/>
                    </a:moveTo>
                    <a:lnTo>
                      <a:pt x="822" y="127"/>
                    </a:lnTo>
                    <a:cubicBezTo>
                      <a:pt x="815" y="123"/>
                      <a:pt x="667" y="19"/>
                      <a:pt x="441" y="9"/>
                    </a:cubicBezTo>
                    <a:cubicBezTo>
                      <a:pt x="213" y="0"/>
                      <a:pt x="30" y="122"/>
                      <a:pt x="23" y="127"/>
                    </a:cubicBezTo>
                    <a:cubicBezTo>
                      <a:pt x="4" y="139"/>
                      <a:pt x="0" y="164"/>
                      <a:pt x="12" y="182"/>
                    </a:cubicBezTo>
                    <a:cubicBezTo>
                      <a:pt x="20" y="194"/>
                      <a:pt x="32" y="200"/>
                      <a:pt x="45" y="200"/>
                    </a:cubicBezTo>
                    <a:cubicBezTo>
                      <a:pt x="53" y="200"/>
                      <a:pt x="61" y="198"/>
                      <a:pt x="67" y="193"/>
                    </a:cubicBezTo>
                    <a:cubicBezTo>
                      <a:pt x="69" y="192"/>
                      <a:pt x="236" y="81"/>
                      <a:pt x="437" y="89"/>
                    </a:cubicBezTo>
                    <a:cubicBezTo>
                      <a:pt x="639" y="98"/>
                      <a:pt x="774" y="192"/>
                      <a:pt x="775" y="193"/>
                    </a:cubicBezTo>
                    <a:cubicBezTo>
                      <a:pt x="793" y="205"/>
                      <a:pt x="818" y="201"/>
                      <a:pt x="831" y="183"/>
                    </a:cubicBezTo>
                    <a:cubicBezTo>
                      <a:pt x="844" y="165"/>
                      <a:pt x="840" y="140"/>
                      <a:pt x="822" y="127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" name="Freeform 17"/>
              <p:cNvSpPr>
                <a:spLocks/>
              </p:cNvSpPr>
              <p:nvPr/>
            </p:nvSpPr>
            <p:spPr bwMode="auto">
              <a:xfrm>
                <a:off x="4713288" y="5716588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8 h 206"/>
                  <a:gd name="T8" fmla="*/ 12 w 844"/>
                  <a:gd name="T9" fmla="*/ 183 h 206"/>
                  <a:gd name="T10" fmla="*/ 45 w 844"/>
                  <a:gd name="T11" fmla="*/ 201 h 206"/>
                  <a:gd name="T12" fmla="*/ 67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3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2"/>
                      <a:pt x="23" y="128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5"/>
                      <a:pt x="32" y="201"/>
                      <a:pt x="45" y="201"/>
                    </a:cubicBezTo>
                    <a:cubicBezTo>
                      <a:pt x="53" y="201"/>
                      <a:pt x="61" y="199"/>
                      <a:pt x="67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9"/>
                      <a:pt x="774" y="192"/>
                      <a:pt x="775" y="193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" name="Freeform 18"/>
              <p:cNvSpPr>
                <a:spLocks/>
              </p:cNvSpPr>
              <p:nvPr/>
            </p:nvSpPr>
            <p:spPr bwMode="auto">
              <a:xfrm>
                <a:off x="4713288" y="5997575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7 h 206"/>
                  <a:gd name="T8" fmla="*/ 12 w 844"/>
                  <a:gd name="T9" fmla="*/ 183 h 206"/>
                  <a:gd name="T10" fmla="*/ 45 w 844"/>
                  <a:gd name="T11" fmla="*/ 201 h 206"/>
                  <a:gd name="T12" fmla="*/ 67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3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2"/>
                      <a:pt x="23" y="127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4"/>
                      <a:pt x="32" y="201"/>
                      <a:pt x="45" y="201"/>
                    </a:cubicBezTo>
                    <a:cubicBezTo>
                      <a:pt x="53" y="201"/>
                      <a:pt x="61" y="198"/>
                      <a:pt x="67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8"/>
                      <a:pt x="774" y="192"/>
                      <a:pt x="775" y="193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39" name="组合 23"/>
            <p:cNvGrpSpPr/>
            <p:nvPr userDrawn="1"/>
          </p:nvGrpSpPr>
          <p:grpSpPr>
            <a:xfrm>
              <a:off x="6063218" y="3624642"/>
              <a:ext cx="1301704" cy="1299270"/>
              <a:chOff x="6262690" y="5170488"/>
              <a:chExt cx="1697038" cy="1693863"/>
            </a:xfrm>
            <a:grpFill/>
          </p:grpSpPr>
          <p:sp>
            <p:nvSpPr>
              <p:cNvPr id="40" name="Freeform 19"/>
              <p:cNvSpPr>
                <a:spLocks noEditPoints="1"/>
              </p:cNvSpPr>
              <p:nvPr/>
            </p:nvSpPr>
            <p:spPr bwMode="auto">
              <a:xfrm>
                <a:off x="6262690" y="5170488"/>
                <a:ext cx="1697038" cy="1693863"/>
              </a:xfrm>
              <a:custGeom>
                <a:avLst/>
                <a:gdLst>
                  <a:gd name="T0" fmla="*/ 1760 w 2284"/>
                  <a:gd name="T1" fmla="*/ 1142 h 2284"/>
                  <a:gd name="T2" fmla="*/ 1919 w 2284"/>
                  <a:gd name="T3" fmla="*/ 1406 h 2284"/>
                  <a:gd name="T4" fmla="*/ 1756 w 2284"/>
                  <a:gd name="T5" fmla="*/ 1940 h 2284"/>
                  <a:gd name="T6" fmla="*/ 1878 w 2284"/>
                  <a:gd name="T7" fmla="*/ 1506 h 2284"/>
                  <a:gd name="T8" fmla="*/ 1433 w 2284"/>
                  <a:gd name="T9" fmla="*/ 1845 h 2284"/>
                  <a:gd name="T10" fmla="*/ 1496 w 2284"/>
                  <a:gd name="T11" fmla="*/ 1592 h 2284"/>
                  <a:gd name="T12" fmla="*/ 1142 w 2284"/>
                  <a:gd name="T13" fmla="*/ 2204 h 2284"/>
                  <a:gd name="T14" fmla="*/ 1405 w 2284"/>
                  <a:gd name="T15" fmla="*/ 1921 h 2284"/>
                  <a:gd name="T16" fmla="*/ 787 w 2284"/>
                  <a:gd name="T17" fmla="*/ 1592 h 2284"/>
                  <a:gd name="T18" fmla="*/ 850 w 2284"/>
                  <a:gd name="T19" fmla="*/ 1845 h 2284"/>
                  <a:gd name="T20" fmla="*/ 528 w 2284"/>
                  <a:gd name="T21" fmla="*/ 1940 h 2284"/>
                  <a:gd name="T22" fmla="*/ 704 w 2284"/>
                  <a:gd name="T23" fmla="*/ 1580 h 2284"/>
                  <a:gd name="T24" fmla="*/ 80 w 2284"/>
                  <a:gd name="T25" fmla="*/ 1143 h 2284"/>
                  <a:gd name="T26" fmla="*/ 523 w 2284"/>
                  <a:gd name="T27" fmla="*/ 1142 h 2284"/>
                  <a:gd name="T28" fmla="*/ 676 w 2284"/>
                  <a:gd name="T29" fmla="*/ 950 h 2284"/>
                  <a:gd name="T30" fmla="*/ 439 w 2284"/>
                  <a:gd name="T31" fmla="*/ 851 h 2284"/>
                  <a:gd name="T32" fmla="*/ 676 w 2284"/>
                  <a:gd name="T33" fmla="*/ 1335 h 2284"/>
                  <a:gd name="T34" fmla="*/ 438 w 2284"/>
                  <a:gd name="T35" fmla="*/ 1434 h 2284"/>
                  <a:gd name="T36" fmla="*/ 670 w 2284"/>
                  <a:gd name="T37" fmla="*/ 1204 h 2284"/>
                  <a:gd name="T38" fmla="*/ 670 w 2284"/>
                  <a:gd name="T39" fmla="*/ 1080 h 2284"/>
                  <a:gd name="T40" fmla="*/ 391 w 2284"/>
                  <a:gd name="T41" fmla="*/ 392 h 2284"/>
                  <a:gd name="T42" fmla="*/ 778 w 2284"/>
                  <a:gd name="T43" fmla="*/ 407 h 2284"/>
                  <a:gd name="T44" fmla="*/ 391 w 2284"/>
                  <a:gd name="T45" fmla="*/ 392 h 2284"/>
                  <a:gd name="T46" fmla="*/ 1074 w 2284"/>
                  <a:gd name="T47" fmla="*/ 574 h 2284"/>
                  <a:gd name="T48" fmla="*/ 850 w 2284"/>
                  <a:gd name="T49" fmla="*/ 440 h 2284"/>
                  <a:gd name="T50" fmla="*/ 1405 w 2284"/>
                  <a:gd name="T51" fmla="*/ 364 h 2284"/>
                  <a:gd name="T52" fmla="*/ 1142 w 2284"/>
                  <a:gd name="T53" fmla="*/ 80 h 2284"/>
                  <a:gd name="T54" fmla="*/ 1335 w 2284"/>
                  <a:gd name="T55" fmla="*/ 677 h 2284"/>
                  <a:gd name="T56" fmla="*/ 1496 w 2284"/>
                  <a:gd name="T57" fmla="*/ 693 h 2284"/>
                  <a:gd name="T58" fmla="*/ 1509 w 2284"/>
                  <a:gd name="T59" fmla="*/ 775 h 2284"/>
                  <a:gd name="T60" fmla="*/ 1431 w 2284"/>
                  <a:gd name="T61" fmla="*/ 765 h 2284"/>
                  <a:gd name="T62" fmla="*/ 1142 w 2284"/>
                  <a:gd name="T63" fmla="*/ 623 h 2284"/>
                  <a:gd name="T64" fmla="*/ 1081 w 2284"/>
                  <a:gd name="T65" fmla="*/ 671 h 2284"/>
                  <a:gd name="T66" fmla="*/ 774 w 2284"/>
                  <a:gd name="T67" fmla="*/ 775 h 2284"/>
                  <a:gd name="T68" fmla="*/ 764 w 2284"/>
                  <a:gd name="T69" fmla="*/ 853 h 2284"/>
                  <a:gd name="T70" fmla="*/ 774 w 2284"/>
                  <a:gd name="T71" fmla="*/ 1510 h 2284"/>
                  <a:gd name="T72" fmla="*/ 852 w 2284"/>
                  <a:gd name="T73" fmla="*/ 1520 h 2284"/>
                  <a:gd name="T74" fmla="*/ 1142 w 2284"/>
                  <a:gd name="T75" fmla="*/ 1662 h 2284"/>
                  <a:gd name="T76" fmla="*/ 1203 w 2284"/>
                  <a:gd name="T77" fmla="*/ 1614 h 2284"/>
                  <a:gd name="T78" fmla="*/ 1509 w 2284"/>
                  <a:gd name="T79" fmla="*/ 1510 h 2284"/>
                  <a:gd name="T80" fmla="*/ 1519 w 2284"/>
                  <a:gd name="T81" fmla="*/ 1432 h 2284"/>
                  <a:gd name="T82" fmla="*/ 1302 w 2284"/>
                  <a:gd name="T83" fmla="*/ 1530 h 2284"/>
                  <a:gd name="T84" fmla="*/ 864 w 2284"/>
                  <a:gd name="T85" fmla="*/ 1420 h 2284"/>
                  <a:gd name="T86" fmla="*/ 754 w 2284"/>
                  <a:gd name="T87" fmla="*/ 982 h 2284"/>
                  <a:gd name="T88" fmla="*/ 1142 w 2284"/>
                  <a:gd name="T89" fmla="*/ 750 h 2284"/>
                  <a:gd name="T90" fmla="*/ 1529 w 2284"/>
                  <a:gd name="T91" fmla="*/ 982 h 2284"/>
                  <a:gd name="T92" fmla="*/ 1419 w 2284"/>
                  <a:gd name="T93" fmla="*/ 1420 h 2284"/>
                  <a:gd name="T94" fmla="*/ 1607 w 2284"/>
                  <a:gd name="T95" fmla="*/ 950 h 2284"/>
                  <a:gd name="T96" fmla="*/ 1710 w 2284"/>
                  <a:gd name="T97" fmla="*/ 1075 h 2284"/>
                  <a:gd name="T98" fmla="*/ 1845 w 2284"/>
                  <a:gd name="T99" fmla="*/ 1434 h 2284"/>
                  <a:gd name="T100" fmla="*/ 1711 w 2284"/>
                  <a:gd name="T101" fmla="*/ 1210 h 2284"/>
                  <a:gd name="T102" fmla="*/ 1661 w 2284"/>
                  <a:gd name="T103" fmla="*/ 1142 h 2284"/>
                  <a:gd name="T104" fmla="*/ 1613 w 2284"/>
                  <a:gd name="T105" fmla="*/ 1080 h 2284"/>
                  <a:gd name="T106" fmla="*/ 1893 w 2284"/>
                  <a:gd name="T107" fmla="*/ 392 h 2284"/>
                  <a:gd name="T108" fmla="*/ 1505 w 2284"/>
                  <a:gd name="T109" fmla="*/ 407 h 2284"/>
                  <a:gd name="T110" fmla="*/ 1952 w 2284"/>
                  <a:gd name="T111" fmla="*/ 807 h 2284"/>
                  <a:gd name="T112" fmla="*/ 1477 w 2284"/>
                  <a:gd name="T113" fmla="*/ 332 h 2284"/>
                  <a:gd name="T114" fmla="*/ 528 w 2284"/>
                  <a:gd name="T115" fmla="*/ 265 h 2284"/>
                  <a:gd name="T116" fmla="*/ 0 w 2284"/>
                  <a:gd name="T117" fmla="*/ 1143 h 2284"/>
                  <a:gd name="T118" fmla="*/ 528 w 2284"/>
                  <a:gd name="T119" fmla="*/ 2020 h 2284"/>
                  <a:gd name="T120" fmla="*/ 1477 w 2284"/>
                  <a:gd name="T121" fmla="*/ 1953 h 2284"/>
                  <a:gd name="T122" fmla="*/ 1952 w 2284"/>
                  <a:gd name="T123" fmla="*/ 1478 h 2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284" h="2284">
                    <a:moveTo>
                      <a:pt x="1919" y="1406"/>
                    </a:moveTo>
                    <a:lnTo>
                      <a:pt x="1919" y="1406"/>
                    </a:lnTo>
                    <a:cubicBezTo>
                      <a:pt x="1878" y="1322"/>
                      <a:pt x="1825" y="1233"/>
                      <a:pt x="1760" y="1142"/>
                    </a:cubicBezTo>
                    <a:cubicBezTo>
                      <a:pt x="1824" y="1053"/>
                      <a:pt x="1878" y="965"/>
                      <a:pt x="1920" y="879"/>
                    </a:cubicBezTo>
                    <a:cubicBezTo>
                      <a:pt x="2100" y="953"/>
                      <a:pt x="2204" y="1049"/>
                      <a:pt x="2204" y="1143"/>
                    </a:cubicBezTo>
                    <a:cubicBezTo>
                      <a:pt x="2204" y="1236"/>
                      <a:pt x="2100" y="1332"/>
                      <a:pt x="1919" y="1406"/>
                    </a:cubicBezTo>
                    <a:close/>
                    <a:moveTo>
                      <a:pt x="1893" y="1893"/>
                    </a:moveTo>
                    <a:lnTo>
                      <a:pt x="1893" y="1893"/>
                    </a:lnTo>
                    <a:cubicBezTo>
                      <a:pt x="1862" y="1924"/>
                      <a:pt x="1816" y="1940"/>
                      <a:pt x="1756" y="1940"/>
                    </a:cubicBezTo>
                    <a:cubicBezTo>
                      <a:pt x="1684" y="1940"/>
                      <a:pt x="1599" y="1918"/>
                      <a:pt x="1505" y="1878"/>
                    </a:cubicBezTo>
                    <a:cubicBezTo>
                      <a:pt x="1536" y="1790"/>
                      <a:pt x="1561" y="1689"/>
                      <a:pt x="1579" y="1580"/>
                    </a:cubicBezTo>
                    <a:cubicBezTo>
                      <a:pt x="1689" y="1562"/>
                      <a:pt x="1789" y="1537"/>
                      <a:pt x="1878" y="1506"/>
                    </a:cubicBezTo>
                    <a:cubicBezTo>
                      <a:pt x="1954" y="1686"/>
                      <a:pt x="1959" y="1828"/>
                      <a:pt x="1893" y="1893"/>
                    </a:cubicBezTo>
                    <a:close/>
                    <a:moveTo>
                      <a:pt x="1433" y="1845"/>
                    </a:moveTo>
                    <a:lnTo>
                      <a:pt x="1433" y="1845"/>
                    </a:lnTo>
                    <a:cubicBezTo>
                      <a:pt x="1361" y="1809"/>
                      <a:pt x="1286" y="1764"/>
                      <a:pt x="1210" y="1711"/>
                    </a:cubicBezTo>
                    <a:cubicBezTo>
                      <a:pt x="1251" y="1679"/>
                      <a:pt x="1293" y="1644"/>
                      <a:pt x="1335" y="1608"/>
                    </a:cubicBezTo>
                    <a:cubicBezTo>
                      <a:pt x="1390" y="1604"/>
                      <a:pt x="1444" y="1599"/>
                      <a:pt x="1496" y="1592"/>
                    </a:cubicBezTo>
                    <a:cubicBezTo>
                      <a:pt x="1480" y="1686"/>
                      <a:pt x="1458" y="1771"/>
                      <a:pt x="1433" y="1845"/>
                    </a:cubicBezTo>
                    <a:close/>
                    <a:moveTo>
                      <a:pt x="1142" y="2204"/>
                    </a:moveTo>
                    <a:lnTo>
                      <a:pt x="1142" y="2204"/>
                    </a:lnTo>
                    <a:cubicBezTo>
                      <a:pt x="1049" y="2204"/>
                      <a:pt x="952" y="2101"/>
                      <a:pt x="878" y="1921"/>
                    </a:cubicBezTo>
                    <a:cubicBezTo>
                      <a:pt x="963" y="1879"/>
                      <a:pt x="1052" y="1825"/>
                      <a:pt x="1142" y="1761"/>
                    </a:cubicBezTo>
                    <a:cubicBezTo>
                      <a:pt x="1231" y="1825"/>
                      <a:pt x="1320" y="1879"/>
                      <a:pt x="1405" y="1921"/>
                    </a:cubicBezTo>
                    <a:cubicBezTo>
                      <a:pt x="1331" y="2101"/>
                      <a:pt x="1235" y="2204"/>
                      <a:pt x="1142" y="2204"/>
                    </a:cubicBezTo>
                    <a:close/>
                    <a:moveTo>
                      <a:pt x="787" y="1592"/>
                    </a:moveTo>
                    <a:lnTo>
                      <a:pt x="787" y="1592"/>
                    </a:lnTo>
                    <a:cubicBezTo>
                      <a:pt x="839" y="1599"/>
                      <a:pt x="893" y="1604"/>
                      <a:pt x="949" y="1608"/>
                    </a:cubicBezTo>
                    <a:cubicBezTo>
                      <a:pt x="990" y="1644"/>
                      <a:pt x="1032" y="1679"/>
                      <a:pt x="1074" y="1711"/>
                    </a:cubicBezTo>
                    <a:cubicBezTo>
                      <a:pt x="997" y="1764"/>
                      <a:pt x="922" y="1809"/>
                      <a:pt x="850" y="1845"/>
                    </a:cubicBezTo>
                    <a:cubicBezTo>
                      <a:pt x="825" y="1771"/>
                      <a:pt x="804" y="1686"/>
                      <a:pt x="787" y="1592"/>
                    </a:cubicBezTo>
                    <a:close/>
                    <a:moveTo>
                      <a:pt x="528" y="1940"/>
                    </a:moveTo>
                    <a:lnTo>
                      <a:pt x="528" y="1940"/>
                    </a:lnTo>
                    <a:cubicBezTo>
                      <a:pt x="468" y="1940"/>
                      <a:pt x="421" y="1924"/>
                      <a:pt x="391" y="1893"/>
                    </a:cubicBezTo>
                    <a:cubicBezTo>
                      <a:pt x="325" y="1828"/>
                      <a:pt x="330" y="1686"/>
                      <a:pt x="405" y="1506"/>
                    </a:cubicBezTo>
                    <a:cubicBezTo>
                      <a:pt x="494" y="1537"/>
                      <a:pt x="595" y="1562"/>
                      <a:pt x="704" y="1580"/>
                    </a:cubicBezTo>
                    <a:cubicBezTo>
                      <a:pt x="722" y="1689"/>
                      <a:pt x="747" y="1790"/>
                      <a:pt x="778" y="1878"/>
                    </a:cubicBezTo>
                    <a:cubicBezTo>
                      <a:pt x="685" y="1918"/>
                      <a:pt x="599" y="1940"/>
                      <a:pt x="528" y="1940"/>
                    </a:cubicBezTo>
                    <a:close/>
                    <a:moveTo>
                      <a:pt x="80" y="1143"/>
                    </a:moveTo>
                    <a:lnTo>
                      <a:pt x="80" y="1143"/>
                    </a:lnTo>
                    <a:cubicBezTo>
                      <a:pt x="80" y="1049"/>
                      <a:pt x="183" y="953"/>
                      <a:pt x="364" y="879"/>
                    </a:cubicBezTo>
                    <a:cubicBezTo>
                      <a:pt x="406" y="965"/>
                      <a:pt x="459" y="1053"/>
                      <a:pt x="523" y="1142"/>
                    </a:cubicBezTo>
                    <a:cubicBezTo>
                      <a:pt x="458" y="1233"/>
                      <a:pt x="405" y="1322"/>
                      <a:pt x="364" y="1406"/>
                    </a:cubicBezTo>
                    <a:cubicBezTo>
                      <a:pt x="183" y="1332"/>
                      <a:pt x="80" y="1236"/>
                      <a:pt x="80" y="1143"/>
                    </a:cubicBezTo>
                    <a:close/>
                    <a:moveTo>
                      <a:pt x="676" y="950"/>
                    </a:moveTo>
                    <a:lnTo>
                      <a:pt x="676" y="950"/>
                    </a:lnTo>
                    <a:cubicBezTo>
                      <a:pt x="639" y="991"/>
                      <a:pt x="605" y="1033"/>
                      <a:pt x="573" y="1075"/>
                    </a:cubicBezTo>
                    <a:cubicBezTo>
                      <a:pt x="520" y="999"/>
                      <a:pt x="475" y="924"/>
                      <a:pt x="439" y="851"/>
                    </a:cubicBezTo>
                    <a:cubicBezTo>
                      <a:pt x="514" y="826"/>
                      <a:pt x="598" y="804"/>
                      <a:pt x="692" y="788"/>
                    </a:cubicBezTo>
                    <a:cubicBezTo>
                      <a:pt x="685" y="840"/>
                      <a:pt x="680" y="894"/>
                      <a:pt x="676" y="950"/>
                    </a:cubicBezTo>
                    <a:close/>
                    <a:moveTo>
                      <a:pt x="676" y="1335"/>
                    </a:moveTo>
                    <a:lnTo>
                      <a:pt x="676" y="1335"/>
                    </a:lnTo>
                    <a:cubicBezTo>
                      <a:pt x="680" y="1391"/>
                      <a:pt x="685" y="1445"/>
                      <a:pt x="692" y="1497"/>
                    </a:cubicBezTo>
                    <a:cubicBezTo>
                      <a:pt x="598" y="1481"/>
                      <a:pt x="513" y="1459"/>
                      <a:pt x="438" y="1434"/>
                    </a:cubicBezTo>
                    <a:cubicBezTo>
                      <a:pt x="473" y="1363"/>
                      <a:pt x="518" y="1288"/>
                      <a:pt x="573" y="1210"/>
                    </a:cubicBezTo>
                    <a:cubicBezTo>
                      <a:pt x="605" y="1252"/>
                      <a:pt x="640" y="1294"/>
                      <a:pt x="676" y="1335"/>
                    </a:cubicBezTo>
                    <a:close/>
                    <a:moveTo>
                      <a:pt x="670" y="1204"/>
                    </a:moveTo>
                    <a:lnTo>
                      <a:pt x="670" y="1204"/>
                    </a:lnTo>
                    <a:cubicBezTo>
                      <a:pt x="654" y="1183"/>
                      <a:pt x="637" y="1163"/>
                      <a:pt x="622" y="1142"/>
                    </a:cubicBezTo>
                    <a:cubicBezTo>
                      <a:pt x="637" y="1122"/>
                      <a:pt x="653" y="1101"/>
                      <a:pt x="670" y="1080"/>
                    </a:cubicBezTo>
                    <a:cubicBezTo>
                      <a:pt x="670" y="1101"/>
                      <a:pt x="669" y="1122"/>
                      <a:pt x="669" y="1143"/>
                    </a:cubicBezTo>
                    <a:cubicBezTo>
                      <a:pt x="669" y="1163"/>
                      <a:pt x="670" y="1184"/>
                      <a:pt x="670" y="1204"/>
                    </a:cubicBezTo>
                    <a:close/>
                    <a:moveTo>
                      <a:pt x="391" y="392"/>
                    </a:moveTo>
                    <a:lnTo>
                      <a:pt x="391" y="392"/>
                    </a:lnTo>
                    <a:cubicBezTo>
                      <a:pt x="421" y="361"/>
                      <a:pt x="468" y="345"/>
                      <a:pt x="528" y="345"/>
                    </a:cubicBezTo>
                    <a:cubicBezTo>
                      <a:pt x="599" y="345"/>
                      <a:pt x="685" y="367"/>
                      <a:pt x="778" y="407"/>
                    </a:cubicBezTo>
                    <a:cubicBezTo>
                      <a:pt x="747" y="495"/>
                      <a:pt x="722" y="596"/>
                      <a:pt x="704" y="705"/>
                    </a:cubicBezTo>
                    <a:cubicBezTo>
                      <a:pt x="595" y="723"/>
                      <a:pt x="494" y="748"/>
                      <a:pt x="406" y="779"/>
                    </a:cubicBezTo>
                    <a:cubicBezTo>
                      <a:pt x="330" y="599"/>
                      <a:pt x="324" y="458"/>
                      <a:pt x="391" y="392"/>
                    </a:cubicBezTo>
                    <a:close/>
                    <a:moveTo>
                      <a:pt x="850" y="440"/>
                    </a:moveTo>
                    <a:lnTo>
                      <a:pt x="850" y="440"/>
                    </a:lnTo>
                    <a:cubicBezTo>
                      <a:pt x="922" y="476"/>
                      <a:pt x="997" y="521"/>
                      <a:pt x="1074" y="574"/>
                    </a:cubicBezTo>
                    <a:cubicBezTo>
                      <a:pt x="1032" y="606"/>
                      <a:pt x="990" y="641"/>
                      <a:pt x="949" y="677"/>
                    </a:cubicBezTo>
                    <a:cubicBezTo>
                      <a:pt x="893" y="681"/>
                      <a:pt x="839" y="686"/>
                      <a:pt x="787" y="693"/>
                    </a:cubicBezTo>
                    <a:cubicBezTo>
                      <a:pt x="804" y="599"/>
                      <a:pt x="825" y="514"/>
                      <a:pt x="850" y="440"/>
                    </a:cubicBezTo>
                    <a:close/>
                    <a:moveTo>
                      <a:pt x="1142" y="80"/>
                    </a:moveTo>
                    <a:lnTo>
                      <a:pt x="1142" y="80"/>
                    </a:lnTo>
                    <a:cubicBezTo>
                      <a:pt x="1235" y="80"/>
                      <a:pt x="1331" y="184"/>
                      <a:pt x="1405" y="364"/>
                    </a:cubicBezTo>
                    <a:cubicBezTo>
                      <a:pt x="1320" y="406"/>
                      <a:pt x="1231" y="460"/>
                      <a:pt x="1142" y="524"/>
                    </a:cubicBezTo>
                    <a:cubicBezTo>
                      <a:pt x="1052" y="460"/>
                      <a:pt x="963" y="406"/>
                      <a:pt x="878" y="364"/>
                    </a:cubicBezTo>
                    <a:cubicBezTo>
                      <a:pt x="952" y="184"/>
                      <a:pt x="1049" y="80"/>
                      <a:pt x="1142" y="80"/>
                    </a:cubicBezTo>
                    <a:close/>
                    <a:moveTo>
                      <a:pt x="1496" y="693"/>
                    </a:moveTo>
                    <a:lnTo>
                      <a:pt x="1496" y="693"/>
                    </a:lnTo>
                    <a:cubicBezTo>
                      <a:pt x="1444" y="686"/>
                      <a:pt x="1390" y="681"/>
                      <a:pt x="1335" y="677"/>
                    </a:cubicBezTo>
                    <a:cubicBezTo>
                      <a:pt x="1293" y="641"/>
                      <a:pt x="1251" y="606"/>
                      <a:pt x="1210" y="574"/>
                    </a:cubicBezTo>
                    <a:cubicBezTo>
                      <a:pt x="1286" y="521"/>
                      <a:pt x="1361" y="476"/>
                      <a:pt x="1433" y="440"/>
                    </a:cubicBezTo>
                    <a:cubicBezTo>
                      <a:pt x="1458" y="514"/>
                      <a:pt x="1480" y="599"/>
                      <a:pt x="1496" y="693"/>
                    </a:cubicBezTo>
                    <a:close/>
                    <a:moveTo>
                      <a:pt x="1431" y="765"/>
                    </a:moveTo>
                    <a:lnTo>
                      <a:pt x="1431" y="765"/>
                    </a:lnTo>
                    <a:cubicBezTo>
                      <a:pt x="1458" y="768"/>
                      <a:pt x="1484" y="771"/>
                      <a:pt x="1509" y="775"/>
                    </a:cubicBezTo>
                    <a:cubicBezTo>
                      <a:pt x="1513" y="800"/>
                      <a:pt x="1516" y="826"/>
                      <a:pt x="1519" y="853"/>
                    </a:cubicBezTo>
                    <a:cubicBezTo>
                      <a:pt x="1505" y="838"/>
                      <a:pt x="1490" y="823"/>
                      <a:pt x="1476" y="809"/>
                    </a:cubicBezTo>
                    <a:cubicBezTo>
                      <a:pt x="1461" y="794"/>
                      <a:pt x="1446" y="779"/>
                      <a:pt x="1431" y="765"/>
                    </a:cubicBezTo>
                    <a:close/>
                    <a:moveTo>
                      <a:pt x="1081" y="671"/>
                    </a:moveTo>
                    <a:lnTo>
                      <a:pt x="1081" y="671"/>
                    </a:lnTo>
                    <a:cubicBezTo>
                      <a:pt x="1101" y="655"/>
                      <a:pt x="1121" y="639"/>
                      <a:pt x="1142" y="623"/>
                    </a:cubicBezTo>
                    <a:cubicBezTo>
                      <a:pt x="1162" y="639"/>
                      <a:pt x="1182" y="655"/>
                      <a:pt x="1203" y="671"/>
                    </a:cubicBezTo>
                    <a:cubicBezTo>
                      <a:pt x="1182" y="670"/>
                      <a:pt x="1162" y="670"/>
                      <a:pt x="1142" y="670"/>
                    </a:cubicBezTo>
                    <a:cubicBezTo>
                      <a:pt x="1121" y="670"/>
                      <a:pt x="1101" y="670"/>
                      <a:pt x="1081" y="671"/>
                    </a:cubicBezTo>
                    <a:close/>
                    <a:moveTo>
                      <a:pt x="764" y="853"/>
                    </a:moveTo>
                    <a:lnTo>
                      <a:pt x="764" y="853"/>
                    </a:lnTo>
                    <a:cubicBezTo>
                      <a:pt x="767" y="826"/>
                      <a:pt x="770" y="800"/>
                      <a:pt x="774" y="775"/>
                    </a:cubicBezTo>
                    <a:cubicBezTo>
                      <a:pt x="799" y="771"/>
                      <a:pt x="826" y="768"/>
                      <a:pt x="852" y="765"/>
                    </a:cubicBezTo>
                    <a:cubicBezTo>
                      <a:pt x="837" y="779"/>
                      <a:pt x="822" y="794"/>
                      <a:pt x="808" y="809"/>
                    </a:cubicBezTo>
                    <a:cubicBezTo>
                      <a:pt x="793" y="823"/>
                      <a:pt x="779" y="838"/>
                      <a:pt x="764" y="853"/>
                    </a:cubicBezTo>
                    <a:close/>
                    <a:moveTo>
                      <a:pt x="852" y="1520"/>
                    </a:moveTo>
                    <a:lnTo>
                      <a:pt x="852" y="1520"/>
                    </a:lnTo>
                    <a:cubicBezTo>
                      <a:pt x="826" y="1517"/>
                      <a:pt x="799" y="1514"/>
                      <a:pt x="774" y="1510"/>
                    </a:cubicBezTo>
                    <a:cubicBezTo>
                      <a:pt x="770" y="1485"/>
                      <a:pt x="767" y="1459"/>
                      <a:pt x="764" y="1432"/>
                    </a:cubicBezTo>
                    <a:cubicBezTo>
                      <a:pt x="779" y="1447"/>
                      <a:pt x="793" y="1462"/>
                      <a:pt x="808" y="1476"/>
                    </a:cubicBezTo>
                    <a:cubicBezTo>
                      <a:pt x="822" y="1491"/>
                      <a:pt x="837" y="1506"/>
                      <a:pt x="852" y="1520"/>
                    </a:cubicBezTo>
                    <a:close/>
                    <a:moveTo>
                      <a:pt x="1203" y="1614"/>
                    </a:moveTo>
                    <a:lnTo>
                      <a:pt x="1203" y="1614"/>
                    </a:lnTo>
                    <a:cubicBezTo>
                      <a:pt x="1182" y="1630"/>
                      <a:pt x="1162" y="1646"/>
                      <a:pt x="1142" y="1662"/>
                    </a:cubicBezTo>
                    <a:cubicBezTo>
                      <a:pt x="1121" y="1646"/>
                      <a:pt x="1101" y="1630"/>
                      <a:pt x="1081" y="1614"/>
                    </a:cubicBezTo>
                    <a:cubicBezTo>
                      <a:pt x="1101" y="1615"/>
                      <a:pt x="1121" y="1615"/>
                      <a:pt x="1142" y="1615"/>
                    </a:cubicBezTo>
                    <a:cubicBezTo>
                      <a:pt x="1162" y="1615"/>
                      <a:pt x="1182" y="1615"/>
                      <a:pt x="1203" y="1614"/>
                    </a:cubicBezTo>
                    <a:close/>
                    <a:moveTo>
                      <a:pt x="1519" y="1432"/>
                    </a:moveTo>
                    <a:lnTo>
                      <a:pt x="1519" y="1432"/>
                    </a:lnTo>
                    <a:cubicBezTo>
                      <a:pt x="1516" y="1459"/>
                      <a:pt x="1513" y="1485"/>
                      <a:pt x="1509" y="1510"/>
                    </a:cubicBezTo>
                    <a:cubicBezTo>
                      <a:pt x="1484" y="1514"/>
                      <a:pt x="1458" y="1517"/>
                      <a:pt x="1431" y="1520"/>
                    </a:cubicBezTo>
                    <a:cubicBezTo>
                      <a:pt x="1446" y="1506"/>
                      <a:pt x="1461" y="1491"/>
                      <a:pt x="1476" y="1476"/>
                    </a:cubicBezTo>
                    <a:cubicBezTo>
                      <a:pt x="1490" y="1462"/>
                      <a:pt x="1505" y="1447"/>
                      <a:pt x="1519" y="1432"/>
                    </a:cubicBezTo>
                    <a:close/>
                    <a:moveTo>
                      <a:pt x="1419" y="1420"/>
                    </a:moveTo>
                    <a:lnTo>
                      <a:pt x="1419" y="1420"/>
                    </a:lnTo>
                    <a:cubicBezTo>
                      <a:pt x="1381" y="1458"/>
                      <a:pt x="1342" y="1495"/>
                      <a:pt x="1302" y="1530"/>
                    </a:cubicBezTo>
                    <a:cubicBezTo>
                      <a:pt x="1250" y="1533"/>
                      <a:pt x="1197" y="1535"/>
                      <a:pt x="1142" y="1535"/>
                    </a:cubicBezTo>
                    <a:cubicBezTo>
                      <a:pt x="1087" y="1535"/>
                      <a:pt x="1033" y="1533"/>
                      <a:pt x="981" y="1530"/>
                    </a:cubicBezTo>
                    <a:cubicBezTo>
                      <a:pt x="942" y="1495"/>
                      <a:pt x="903" y="1458"/>
                      <a:pt x="864" y="1420"/>
                    </a:cubicBezTo>
                    <a:cubicBezTo>
                      <a:pt x="826" y="1381"/>
                      <a:pt x="789" y="1342"/>
                      <a:pt x="754" y="1303"/>
                    </a:cubicBezTo>
                    <a:cubicBezTo>
                      <a:pt x="751" y="1251"/>
                      <a:pt x="749" y="1198"/>
                      <a:pt x="749" y="1143"/>
                    </a:cubicBezTo>
                    <a:cubicBezTo>
                      <a:pt x="749" y="1087"/>
                      <a:pt x="751" y="1034"/>
                      <a:pt x="754" y="982"/>
                    </a:cubicBezTo>
                    <a:cubicBezTo>
                      <a:pt x="789" y="943"/>
                      <a:pt x="825" y="904"/>
                      <a:pt x="864" y="865"/>
                    </a:cubicBezTo>
                    <a:cubicBezTo>
                      <a:pt x="903" y="827"/>
                      <a:pt x="942" y="790"/>
                      <a:pt x="981" y="755"/>
                    </a:cubicBezTo>
                    <a:cubicBezTo>
                      <a:pt x="1033" y="752"/>
                      <a:pt x="1087" y="750"/>
                      <a:pt x="1142" y="750"/>
                    </a:cubicBezTo>
                    <a:cubicBezTo>
                      <a:pt x="1197" y="750"/>
                      <a:pt x="1250" y="752"/>
                      <a:pt x="1302" y="755"/>
                    </a:cubicBezTo>
                    <a:cubicBezTo>
                      <a:pt x="1342" y="790"/>
                      <a:pt x="1381" y="827"/>
                      <a:pt x="1419" y="865"/>
                    </a:cubicBezTo>
                    <a:cubicBezTo>
                      <a:pt x="1458" y="904"/>
                      <a:pt x="1495" y="943"/>
                      <a:pt x="1529" y="982"/>
                    </a:cubicBezTo>
                    <a:cubicBezTo>
                      <a:pt x="1532" y="1034"/>
                      <a:pt x="1534" y="1087"/>
                      <a:pt x="1534" y="1143"/>
                    </a:cubicBezTo>
                    <a:cubicBezTo>
                      <a:pt x="1534" y="1198"/>
                      <a:pt x="1532" y="1251"/>
                      <a:pt x="1529" y="1303"/>
                    </a:cubicBezTo>
                    <a:cubicBezTo>
                      <a:pt x="1494" y="1342"/>
                      <a:pt x="1457" y="1381"/>
                      <a:pt x="1419" y="1420"/>
                    </a:cubicBezTo>
                    <a:close/>
                    <a:moveTo>
                      <a:pt x="1710" y="1075"/>
                    </a:moveTo>
                    <a:lnTo>
                      <a:pt x="1710" y="1075"/>
                    </a:lnTo>
                    <a:cubicBezTo>
                      <a:pt x="1678" y="1033"/>
                      <a:pt x="1644" y="991"/>
                      <a:pt x="1607" y="950"/>
                    </a:cubicBezTo>
                    <a:cubicBezTo>
                      <a:pt x="1604" y="894"/>
                      <a:pt x="1598" y="840"/>
                      <a:pt x="1591" y="788"/>
                    </a:cubicBezTo>
                    <a:cubicBezTo>
                      <a:pt x="1685" y="804"/>
                      <a:pt x="1770" y="826"/>
                      <a:pt x="1844" y="851"/>
                    </a:cubicBezTo>
                    <a:cubicBezTo>
                      <a:pt x="1808" y="924"/>
                      <a:pt x="1763" y="999"/>
                      <a:pt x="1710" y="1075"/>
                    </a:cubicBezTo>
                    <a:close/>
                    <a:moveTo>
                      <a:pt x="1711" y="1210"/>
                    </a:moveTo>
                    <a:lnTo>
                      <a:pt x="1711" y="1210"/>
                    </a:lnTo>
                    <a:cubicBezTo>
                      <a:pt x="1765" y="1288"/>
                      <a:pt x="1810" y="1363"/>
                      <a:pt x="1845" y="1434"/>
                    </a:cubicBezTo>
                    <a:cubicBezTo>
                      <a:pt x="1770" y="1459"/>
                      <a:pt x="1685" y="1481"/>
                      <a:pt x="1591" y="1497"/>
                    </a:cubicBezTo>
                    <a:cubicBezTo>
                      <a:pt x="1598" y="1445"/>
                      <a:pt x="1604" y="1391"/>
                      <a:pt x="1607" y="1335"/>
                    </a:cubicBezTo>
                    <a:cubicBezTo>
                      <a:pt x="1644" y="1294"/>
                      <a:pt x="1678" y="1252"/>
                      <a:pt x="1711" y="1210"/>
                    </a:cubicBezTo>
                    <a:close/>
                    <a:moveTo>
                      <a:pt x="1613" y="1080"/>
                    </a:moveTo>
                    <a:lnTo>
                      <a:pt x="1613" y="1080"/>
                    </a:lnTo>
                    <a:cubicBezTo>
                      <a:pt x="1630" y="1101"/>
                      <a:pt x="1646" y="1122"/>
                      <a:pt x="1661" y="1142"/>
                    </a:cubicBezTo>
                    <a:cubicBezTo>
                      <a:pt x="1646" y="1163"/>
                      <a:pt x="1630" y="1183"/>
                      <a:pt x="1613" y="1204"/>
                    </a:cubicBezTo>
                    <a:cubicBezTo>
                      <a:pt x="1614" y="1184"/>
                      <a:pt x="1614" y="1163"/>
                      <a:pt x="1614" y="1143"/>
                    </a:cubicBezTo>
                    <a:cubicBezTo>
                      <a:pt x="1614" y="1122"/>
                      <a:pt x="1614" y="1101"/>
                      <a:pt x="1613" y="1080"/>
                    </a:cubicBezTo>
                    <a:close/>
                    <a:moveTo>
                      <a:pt x="1756" y="345"/>
                    </a:moveTo>
                    <a:lnTo>
                      <a:pt x="1756" y="345"/>
                    </a:lnTo>
                    <a:cubicBezTo>
                      <a:pt x="1816" y="345"/>
                      <a:pt x="1862" y="361"/>
                      <a:pt x="1893" y="392"/>
                    </a:cubicBezTo>
                    <a:cubicBezTo>
                      <a:pt x="1959" y="458"/>
                      <a:pt x="1953" y="599"/>
                      <a:pt x="1878" y="779"/>
                    </a:cubicBezTo>
                    <a:cubicBezTo>
                      <a:pt x="1789" y="748"/>
                      <a:pt x="1689" y="723"/>
                      <a:pt x="1579" y="705"/>
                    </a:cubicBezTo>
                    <a:cubicBezTo>
                      <a:pt x="1561" y="596"/>
                      <a:pt x="1536" y="495"/>
                      <a:pt x="1505" y="407"/>
                    </a:cubicBezTo>
                    <a:cubicBezTo>
                      <a:pt x="1599" y="367"/>
                      <a:pt x="1684" y="345"/>
                      <a:pt x="1756" y="345"/>
                    </a:cubicBezTo>
                    <a:close/>
                    <a:moveTo>
                      <a:pt x="1952" y="807"/>
                    </a:moveTo>
                    <a:lnTo>
                      <a:pt x="1952" y="807"/>
                    </a:lnTo>
                    <a:cubicBezTo>
                      <a:pt x="2042" y="594"/>
                      <a:pt x="2041" y="427"/>
                      <a:pt x="1949" y="335"/>
                    </a:cubicBezTo>
                    <a:cubicBezTo>
                      <a:pt x="1903" y="289"/>
                      <a:pt x="1838" y="265"/>
                      <a:pt x="1756" y="265"/>
                    </a:cubicBezTo>
                    <a:cubicBezTo>
                      <a:pt x="1675" y="265"/>
                      <a:pt x="1580" y="289"/>
                      <a:pt x="1477" y="332"/>
                    </a:cubicBezTo>
                    <a:cubicBezTo>
                      <a:pt x="1392" y="126"/>
                      <a:pt x="1274" y="0"/>
                      <a:pt x="1142" y="0"/>
                    </a:cubicBezTo>
                    <a:cubicBezTo>
                      <a:pt x="1009" y="0"/>
                      <a:pt x="891" y="126"/>
                      <a:pt x="806" y="332"/>
                    </a:cubicBezTo>
                    <a:cubicBezTo>
                      <a:pt x="704" y="289"/>
                      <a:pt x="609" y="265"/>
                      <a:pt x="528" y="265"/>
                    </a:cubicBezTo>
                    <a:cubicBezTo>
                      <a:pt x="446" y="265"/>
                      <a:pt x="380" y="289"/>
                      <a:pt x="334" y="335"/>
                    </a:cubicBezTo>
                    <a:cubicBezTo>
                      <a:pt x="242" y="427"/>
                      <a:pt x="242" y="594"/>
                      <a:pt x="331" y="807"/>
                    </a:cubicBezTo>
                    <a:cubicBezTo>
                      <a:pt x="125" y="892"/>
                      <a:pt x="0" y="1010"/>
                      <a:pt x="0" y="1143"/>
                    </a:cubicBezTo>
                    <a:cubicBezTo>
                      <a:pt x="0" y="1275"/>
                      <a:pt x="125" y="1393"/>
                      <a:pt x="331" y="1478"/>
                    </a:cubicBezTo>
                    <a:cubicBezTo>
                      <a:pt x="246" y="1684"/>
                      <a:pt x="240" y="1856"/>
                      <a:pt x="334" y="1950"/>
                    </a:cubicBezTo>
                    <a:cubicBezTo>
                      <a:pt x="380" y="1996"/>
                      <a:pt x="446" y="2020"/>
                      <a:pt x="528" y="2020"/>
                    </a:cubicBezTo>
                    <a:cubicBezTo>
                      <a:pt x="609" y="2020"/>
                      <a:pt x="704" y="1996"/>
                      <a:pt x="806" y="1953"/>
                    </a:cubicBezTo>
                    <a:cubicBezTo>
                      <a:pt x="891" y="2159"/>
                      <a:pt x="1009" y="2284"/>
                      <a:pt x="1142" y="2284"/>
                    </a:cubicBezTo>
                    <a:cubicBezTo>
                      <a:pt x="1274" y="2284"/>
                      <a:pt x="1392" y="2159"/>
                      <a:pt x="1477" y="1953"/>
                    </a:cubicBezTo>
                    <a:cubicBezTo>
                      <a:pt x="1580" y="1996"/>
                      <a:pt x="1675" y="2020"/>
                      <a:pt x="1756" y="2020"/>
                    </a:cubicBezTo>
                    <a:cubicBezTo>
                      <a:pt x="1838" y="2020"/>
                      <a:pt x="1903" y="1996"/>
                      <a:pt x="1949" y="1950"/>
                    </a:cubicBezTo>
                    <a:cubicBezTo>
                      <a:pt x="2043" y="1856"/>
                      <a:pt x="2038" y="1684"/>
                      <a:pt x="1952" y="1478"/>
                    </a:cubicBezTo>
                    <a:cubicBezTo>
                      <a:pt x="2158" y="1393"/>
                      <a:pt x="2284" y="1275"/>
                      <a:pt x="2284" y="1143"/>
                    </a:cubicBezTo>
                    <a:cubicBezTo>
                      <a:pt x="2284" y="1010"/>
                      <a:pt x="2158" y="892"/>
                      <a:pt x="1952" y="807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" name="Freeform 20"/>
              <p:cNvSpPr>
                <a:spLocks/>
              </p:cNvSpPr>
              <p:nvPr userDrawn="1"/>
            </p:nvSpPr>
            <p:spPr bwMode="auto">
              <a:xfrm>
                <a:off x="7021513" y="5929313"/>
                <a:ext cx="177800" cy="177800"/>
              </a:xfrm>
              <a:custGeom>
                <a:avLst/>
                <a:gdLst>
                  <a:gd name="T0" fmla="*/ 120 w 240"/>
                  <a:gd name="T1" fmla="*/ 0 h 240"/>
                  <a:gd name="T2" fmla="*/ 120 w 240"/>
                  <a:gd name="T3" fmla="*/ 0 h 240"/>
                  <a:gd name="T4" fmla="*/ 0 w 240"/>
                  <a:gd name="T5" fmla="*/ 120 h 240"/>
                  <a:gd name="T6" fmla="*/ 120 w 240"/>
                  <a:gd name="T7" fmla="*/ 240 h 240"/>
                  <a:gd name="T8" fmla="*/ 240 w 240"/>
                  <a:gd name="T9" fmla="*/ 120 h 240"/>
                  <a:gd name="T10" fmla="*/ 120 w 240"/>
                  <a:gd name="T11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0" h="240">
                    <a:moveTo>
                      <a:pt x="120" y="0"/>
                    </a:moveTo>
                    <a:lnTo>
                      <a:pt x="120" y="0"/>
                    </a:lnTo>
                    <a:cubicBezTo>
                      <a:pt x="53" y="0"/>
                      <a:pt x="0" y="53"/>
                      <a:pt x="0" y="120"/>
                    </a:cubicBezTo>
                    <a:cubicBezTo>
                      <a:pt x="0" y="186"/>
                      <a:pt x="53" y="240"/>
                      <a:pt x="120" y="240"/>
                    </a:cubicBezTo>
                    <a:cubicBezTo>
                      <a:pt x="186" y="240"/>
                      <a:pt x="240" y="186"/>
                      <a:pt x="240" y="120"/>
                    </a:cubicBezTo>
                    <a:cubicBezTo>
                      <a:pt x="240" y="53"/>
                      <a:pt x="186" y="0"/>
                      <a:pt x="120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44" name="Freeform 7"/>
            <p:cNvSpPr>
              <a:spLocks noEditPoints="1"/>
            </p:cNvSpPr>
            <p:nvPr/>
          </p:nvSpPr>
          <p:spPr bwMode="auto">
            <a:xfrm rot="20132266">
              <a:off x="-1257123" y="4798205"/>
              <a:ext cx="1277233" cy="931381"/>
            </a:xfrm>
            <a:custGeom>
              <a:avLst/>
              <a:gdLst>
                <a:gd name="T0" fmla="*/ 1034 w 2022"/>
                <a:gd name="T1" fmla="*/ 210 h 1466"/>
                <a:gd name="T2" fmla="*/ 1034 w 2022"/>
                <a:gd name="T3" fmla="*/ 210 h 1466"/>
                <a:gd name="T4" fmla="*/ 1395 w 2022"/>
                <a:gd name="T5" fmla="*/ 46 h 1466"/>
                <a:gd name="T6" fmla="*/ 1487 w 2022"/>
                <a:gd name="T7" fmla="*/ 40 h 1466"/>
                <a:gd name="T8" fmla="*/ 1888 w 2022"/>
                <a:gd name="T9" fmla="*/ 99 h 1466"/>
                <a:gd name="T10" fmla="*/ 1888 w 2022"/>
                <a:gd name="T11" fmla="*/ 1249 h 1466"/>
                <a:gd name="T12" fmla="*/ 1467 w 2022"/>
                <a:gd name="T13" fmla="*/ 1137 h 1466"/>
                <a:gd name="T14" fmla="*/ 1397 w 2022"/>
                <a:gd name="T15" fmla="*/ 1132 h 1466"/>
                <a:gd name="T16" fmla="*/ 1034 w 2022"/>
                <a:gd name="T17" fmla="*/ 1232 h 1466"/>
                <a:gd name="T18" fmla="*/ 1034 w 2022"/>
                <a:gd name="T19" fmla="*/ 210 h 1466"/>
                <a:gd name="T20" fmla="*/ 134 w 2022"/>
                <a:gd name="T21" fmla="*/ 99 h 1466"/>
                <a:gd name="T22" fmla="*/ 134 w 2022"/>
                <a:gd name="T23" fmla="*/ 99 h 1466"/>
                <a:gd name="T24" fmla="*/ 534 w 2022"/>
                <a:gd name="T25" fmla="*/ 40 h 1466"/>
                <a:gd name="T26" fmla="*/ 626 w 2022"/>
                <a:gd name="T27" fmla="*/ 46 h 1466"/>
                <a:gd name="T28" fmla="*/ 988 w 2022"/>
                <a:gd name="T29" fmla="*/ 210 h 1466"/>
                <a:gd name="T30" fmla="*/ 988 w 2022"/>
                <a:gd name="T31" fmla="*/ 1232 h 1466"/>
                <a:gd name="T32" fmla="*/ 625 w 2022"/>
                <a:gd name="T33" fmla="*/ 1132 h 1466"/>
                <a:gd name="T34" fmla="*/ 555 w 2022"/>
                <a:gd name="T35" fmla="*/ 1137 h 1466"/>
                <a:gd name="T36" fmla="*/ 134 w 2022"/>
                <a:gd name="T37" fmla="*/ 1249 h 1466"/>
                <a:gd name="T38" fmla="*/ 134 w 2022"/>
                <a:gd name="T39" fmla="*/ 99 h 1466"/>
                <a:gd name="T40" fmla="*/ 1928 w 2022"/>
                <a:gd name="T41" fmla="*/ 203 h 1466"/>
                <a:gd name="T42" fmla="*/ 1928 w 2022"/>
                <a:gd name="T43" fmla="*/ 203 h 1466"/>
                <a:gd name="T44" fmla="*/ 1928 w 2022"/>
                <a:gd name="T45" fmla="*/ 68 h 1466"/>
                <a:gd name="T46" fmla="*/ 1487 w 2022"/>
                <a:gd name="T47" fmla="*/ 0 h 1466"/>
                <a:gd name="T48" fmla="*/ 1390 w 2022"/>
                <a:gd name="T49" fmla="*/ 6 h 1466"/>
                <a:gd name="T50" fmla="*/ 1011 w 2022"/>
                <a:gd name="T51" fmla="*/ 177 h 1466"/>
                <a:gd name="T52" fmla="*/ 632 w 2022"/>
                <a:gd name="T53" fmla="*/ 6 h 1466"/>
                <a:gd name="T54" fmla="*/ 534 w 2022"/>
                <a:gd name="T55" fmla="*/ 0 h 1466"/>
                <a:gd name="T56" fmla="*/ 94 w 2022"/>
                <a:gd name="T57" fmla="*/ 68 h 1466"/>
                <a:gd name="T58" fmla="*/ 94 w 2022"/>
                <a:gd name="T59" fmla="*/ 203 h 1466"/>
                <a:gd name="T60" fmla="*/ 0 w 2022"/>
                <a:gd name="T61" fmla="*/ 227 h 1466"/>
                <a:gd name="T62" fmla="*/ 0 w 2022"/>
                <a:gd name="T63" fmla="*/ 1466 h 1466"/>
                <a:gd name="T64" fmla="*/ 467 w 2022"/>
                <a:gd name="T65" fmla="*/ 1335 h 1466"/>
                <a:gd name="T66" fmla="*/ 905 w 2022"/>
                <a:gd name="T67" fmla="*/ 1412 h 1466"/>
                <a:gd name="T68" fmla="*/ 905 w 2022"/>
                <a:gd name="T69" fmla="*/ 1466 h 1466"/>
                <a:gd name="T70" fmla="*/ 1116 w 2022"/>
                <a:gd name="T71" fmla="*/ 1466 h 1466"/>
                <a:gd name="T72" fmla="*/ 1116 w 2022"/>
                <a:gd name="T73" fmla="*/ 1412 h 1466"/>
                <a:gd name="T74" fmla="*/ 1555 w 2022"/>
                <a:gd name="T75" fmla="*/ 1335 h 1466"/>
                <a:gd name="T76" fmla="*/ 2022 w 2022"/>
                <a:gd name="T77" fmla="*/ 1466 h 1466"/>
                <a:gd name="T78" fmla="*/ 2022 w 2022"/>
                <a:gd name="T79" fmla="*/ 227 h 1466"/>
                <a:gd name="T80" fmla="*/ 1928 w 2022"/>
                <a:gd name="T81" fmla="*/ 203 h 1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022" h="1466">
                  <a:moveTo>
                    <a:pt x="1034" y="210"/>
                  </a:moveTo>
                  <a:lnTo>
                    <a:pt x="1034" y="210"/>
                  </a:lnTo>
                  <a:cubicBezTo>
                    <a:pt x="1077" y="175"/>
                    <a:pt x="1220" y="68"/>
                    <a:pt x="1395" y="46"/>
                  </a:cubicBezTo>
                  <a:cubicBezTo>
                    <a:pt x="1423" y="42"/>
                    <a:pt x="1454" y="40"/>
                    <a:pt x="1487" y="40"/>
                  </a:cubicBezTo>
                  <a:cubicBezTo>
                    <a:pt x="1645" y="40"/>
                    <a:pt x="1820" y="81"/>
                    <a:pt x="1888" y="99"/>
                  </a:cubicBezTo>
                  <a:lnTo>
                    <a:pt x="1888" y="1249"/>
                  </a:lnTo>
                  <a:cubicBezTo>
                    <a:pt x="1803" y="1218"/>
                    <a:pt x="1631" y="1161"/>
                    <a:pt x="1467" y="1137"/>
                  </a:cubicBezTo>
                  <a:cubicBezTo>
                    <a:pt x="1445" y="1134"/>
                    <a:pt x="1421" y="1132"/>
                    <a:pt x="1397" y="1132"/>
                  </a:cubicBezTo>
                  <a:cubicBezTo>
                    <a:pt x="1252" y="1132"/>
                    <a:pt x="1112" y="1192"/>
                    <a:pt x="1034" y="1232"/>
                  </a:cubicBezTo>
                  <a:lnTo>
                    <a:pt x="1034" y="210"/>
                  </a:lnTo>
                  <a:close/>
                  <a:moveTo>
                    <a:pt x="134" y="99"/>
                  </a:moveTo>
                  <a:lnTo>
                    <a:pt x="134" y="99"/>
                  </a:lnTo>
                  <a:cubicBezTo>
                    <a:pt x="201" y="81"/>
                    <a:pt x="376" y="40"/>
                    <a:pt x="534" y="40"/>
                  </a:cubicBezTo>
                  <a:cubicBezTo>
                    <a:pt x="568" y="40"/>
                    <a:pt x="599" y="42"/>
                    <a:pt x="626" y="46"/>
                  </a:cubicBezTo>
                  <a:cubicBezTo>
                    <a:pt x="802" y="68"/>
                    <a:pt x="945" y="175"/>
                    <a:pt x="988" y="210"/>
                  </a:cubicBezTo>
                  <a:lnTo>
                    <a:pt x="988" y="1232"/>
                  </a:lnTo>
                  <a:cubicBezTo>
                    <a:pt x="910" y="1192"/>
                    <a:pt x="770" y="1132"/>
                    <a:pt x="625" y="1132"/>
                  </a:cubicBezTo>
                  <a:cubicBezTo>
                    <a:pt x="601" y="1132"/>
                    <a:pt x="577" y="1134"/>
                    <a:pt x="555" y="1137"/>
                  </a:cubicBezTo>
                  <a:cubicBezTo>
                    <a:pt x="391" y="1161"/>
                    <a:pt x="219" y="1218"/>
                    <a:pt x="134" y="1249"/>
                  </a:cubicBezTo>
                  <a:lnTo>
                    <a:pt x="134" y="99"/>
                  </a:lnTo>
                  <a:close/>
                  <a:moveTo>
                    <a:pt x="1928" y="203"/>
                  </a:moveTo>
                  <a:lnTo>
                    <a:pt x="1928" y="203"/>
                  </a:lnTo>
                  <a:lnTo>
                    <a:pt x="1928" y="68"/>
                  </a:lnTo>
                  <a:cubicBezTo>
                    <a:pt x="1928" y="68"/>
                    <a:pt x="1696" y="0"/>
                    <a:pt x="1487" y="0"/>
                  </a:cubicBezTo>
                  <a:cubicBezTo>
                    <a:pt x="1454" y="0"/>
                    <a:pt x="1421" y="2"/>
                    <a:pt x="1390" y="6"/>
                  </a:cubicBezTo>
                  <a:cubicBezTo>
                    <a:pt x="1207" y="30"/>
                    <a:pt x="1059" y="138"/>
                    <a:pt x="1011" y="177"/>
                  </a:cubicBezTo>
                  <a:cubicBezTo>
                    <a:pt x="963" y="138"/>
                    <a:pt x="815" y="30"/>
                    <a:pt x="632" y="6"/>
                  </a:cubicBezTo>
                  <a:cubicBezTo>
                    <a:pt x="601" y="2"/>
                    <a:pt x="568" y="0"/>
                    <a:pt x="534" y="0"/>
                  </a:cubicBezTo>
                  <a:cubicBezTo>
                    <a:pt x="326" y="0"/>
                    <a:pt x="94" y="68"/>
                    <a:pt x="94" y="68"/>
                  </a:cubicBezTo>
                  <a:lnTo>
                    <a:pt x="94" y="203"/>
                  </a:lnTo>
                  <a:cubicBezTo>
                    <a:pt x="36" y="216"/>
                    <a:pt x="0" y="227"/>
                    <a:pt x="0" y="227"/>
                  </a:cubicBezTo>
                  <a:lnTo>
                    <a:pt x="0" y="1466"/>
                  </a:lnTo>
                  <a:cubicBezTo>
                    <a:pt x="0" y="1466"/>
                    <a:pt x="243" y="1368"/>
                    <a:pt x="467" y="1335"/>
                  </a:cubicBezTo>
                  <a:cubicBezTo>
                    <a:pt x="605" y="1315"/>
                    <a:pt x="787" y="1368"/>
                    <a:pt x="905" y="1412"/>
                  </a:cubicBezTo>
                  <a:lnTo>
                    <a:pt x="905" y="1466"/>
                  </a:lnTo>
                  <a:lnTo>
                    <a:pt x="1116" y="1466"/>
                  </a:lnTo>
                  <a:lnTo>
                    <a:pt x="1116" y="1412"/>
                  </a:lnTo>
                  <a:cubicBezTo>
                    <a:pt x="1235" y="1368"/>
                    <a:pt x="1417" y="1315"/>
                    <a:pt x="1555" y="1335"/>
                  </a:cubicBezTo>
                  <a:cubicBezTo>
                    <a:pt x="1779" y="1368"/>
                    <a:pt x="2022" y="1466"/>
                    <a:pt x="2022" y="1466"/>
                  </a:cubicBezTo>
                  <a:lnTo>
                    <a:pt x="2022" y="227"/>
                  </a:lnTo>
                  <a:cubicBezTo>
                    <a:pt x="2022" y="227"/>
                    <a:pt x="1986" y="216"/>
                    <a:pt x="1928" y="20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9"/>
            <p:cNvSpPr>
              <a:spLocks noEditPoints="1"/>
            </p:cNvSpPr>
            <p:nvPr/>
          </p:nvSpPr>
          <p:spPr bwMode="auto">
            <a:xfrm>
              <a:off x="-491355" y="2831662"/>
              <a:ext cx="1135300" cy="1451430"/>
            </a:xfrm>
            <a:custGeom>
              <a:avLst/>
              <a:gdLst>
                <a:gd name="T0" fmla="*/ 449 w 1637"/>
                <a:gd name="T1" fmla="*/ 1301 h 2083"/>
                <a:gd name="T2" fmla="*/ 449 w 1637"/>
                <a:gd name="T3" fmla="*/ 1301 h 2083"/>
                <a:gd name="T4" fmla="*/ 350 w 1637"/>
                <a:gd name="T5" fmla="*/ 1276 h 2083"/>
                <a:gd name="T6" fmla="*/ 240 w 1637"/>
                <a:gd name="T7" fmla="*/ 1150 h 2083"/>
                <a:gd name="T8" fmla="*/ 273 w 1637"/>
                <a:gd name="T9" fmla="*/ 841 h 2083"/>
                <a:gd name="T10" fmla="*/ 770 w 1637"/>
                <a:gd name="T11" fmla="*/ 1055 h 2083"/>
                <a:gd name="T12" fmla="*/ 449 w 1637"/>
                <a:gd name="T13" fmla="*/ 1301 h 2083"/>
                <a:gd name="T14" fmla="*/ 1500 w 1637"/>
                <a:gd name="T15" fmla="*/ 1781 h 2083"/>
                <a:gd name="T16" fmla="*/ 1500 w 1637"/>
                <a:gd name="T17" fmla="*/ 1781 h 2083"/>
                <a:gd name="T18" fmla="*/ 1590 w 1637"/>
                <a:gd name="T19" fmla="*/ 1670 h 2083"/>
                <a:gd name="T20" fmla="*/ 1278 w 1637"/>
                <a:gd name="T21" fmla="*/ 1604 h 2083"/>
                <a:gd name="T22" fmla="*/ 1403 w 1637"/>
                <a:gd name="T23" fmla="*/ 1057 h 2083"/>
                <a:gd name="T24" fmla="*/ 1031 w 1637"/>
                <a:gd name="T25" fmla="*/ 383 h 2083"/>
                <a:gd name="T26" fmla="*/ 931 w 1637"/>
                <a:gd name="T27" fmla="*/ 92 h 2083"/>
                <a:gd name="T28" fmla="*/ 480 w 1637"/>
                <a:gd name="T29" fmla="*/ 430 h 2083"/>
                <a:gd name="T30" fmla="*/ 0 w 1637"/>
                <a:gd name="T31" fmla="*/ 723 h 2083"/>
                <a:gd name="T32" fmla="*/ 236 w 1637"/>
                <a:gd name="T33" fmla="*/ 825 h 2083"/>
                <a:gd name="T34" fmla="*/ 202 w 1637"/>
                <a:gd name="T35" fmla="*/ 1162 h 2083"/>
                <a:gd name="T36" fmla="*/ 332 w 1637"/>
                <a:gd name="T37" fmla="*/ 1312 h 2083"/>
                <a:gd name="T38" fmla="*/ 449 w 1637"/>
                <a:gd name="T39" fmla="*/ 1341 h 2083"/>
                <a:gd name="T40" fmla="*/ 807 w 1637"/>
                <a:gd name="T41" fmla="*/ 1071 h 2083"/>
                <a:gd name="T42" fmla="*/ 1003 w 1637"/>
                <a:gd name="T43" fmla="*/ 1156 h 2083"/>
                <a:gd name="T44" fmla="*/ 950 w 1637"/>
                <a:gd name="T45" fmla="*/ 626 h 2083"/>
                <a:gd name="T46" fmla="*/ 1001 w 1637"/>
                <a:gd name="T47" fmla="*/ 495 h 2083"/>
                <a:gd name="T48" fmla="*/ 1297 w 1637"/>
                <a:gd name="T49" fmla="*/ 1060 h 2083"/>
                <a:gd name="T50" fmla="*/ 1215 w 1637"/>
                <a:gd name="T51" fmla="*/ 1499 h 2083"/>
                <a:gd name="T52" fmla="*/ 1166 w 1637"/>
                <a:gd name="T53" fmla="*/ 1581 h 2083"/>
                <a:gd name="T54" fmla="*/ 920 w 1637"/>
                <a:gd name="T55" fmla="*/ 1530 h 2083"/>
                <a:gd name="T56" fmla="*/ 549 w 1637"/>
                <a:gd name="T57" fmla="*/ 1946 h 2083"/>
                <a:gd name="T58" fmla="*/ 1255 w 1637"/>
                <a:gd name="T59" fmla="*/ 2083 h 2083"/>
                <a:gd name="T60" fmla="*/ 1637 w 1637"/>
                <a:gd name="T61" fmla="*/ 1806 h 2083"/>
                <a:gd name="T62" fmla="*/ 1500 w 1637"/>
                <a:gd name="T63" fmla="*/ 1781 h 20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37" h="2083">
                  <a:moveTo>
                    <a:pt x="449" y="1301"/>
                  </a:moveTo>
                  <a:lnTo>
                    <a:pt x="449" y="1301"/>
                  </a:lnTo>
                  <a:cubicBezTo>
                    <a:pt x="416" y="1301"/>
                    <a:pt x="383" y="1292"/>
                    <a:pt x="350" y="1276"/>
                  </a:cubicBezTo>
                  <a:cubicBezTo>
                    <a:pt x="295" y="1248"/>
                    <a:pt x="258" y="1206"/>
                    <a:pt x="240" y="1150"/>
                  </a:cubicBezTo>
                  <a:cubicBezTo>
                    <a:pt x="207" y="1047"/>
                    <a:pt x="243" y="919"/>
                    <a:pt x="273" y="841"/>
                  </a:cubicBezTo>
                  <a:lnTo>
                    <a:pt x="770" y="1055"/>
                  </a:lnTo>
                  <a:cubicBezTo>
                    <a:pt x="719" y="1137"/>
                    <a:pt x="599" y="1301"/>
                    <a:pt x="449" y="1301"/>
                  </a:cubicBezTo>
                  <a:close/>
                  <a:moveTo>
                    <a:pt x="1500" y="1781"/>
                  </a:moveTo>
                  <a:lnTo>
                    <a:pt x="1500" y="1781"/>
                  </a:lnTo>
                  <a:lnTo>
                    <a:pt x="1590" y="1670"/>
                  </a:lnTo>
                  <a:lnTo>
                    <a:pt x="1278" y="1604"/>
                  </a:lnTo>
                  <a:cubicBezTo>
                    <a:pt x="1340" y="1504"/>
                    <a:pt x="1412" y="1329"/>
                    <a:pt x="1403" y="1057"/>
                  </a:cubicBezTo>
                  <a:cubicBezTo>
                    <a:pt x="1392" y="672"/>
                    <a:pt x="1130" y="453"/>
                    <a:pt x="1031" y="383"/>
                  </a:cubicBezTo>
                  <a:cubicBezTo>
                    <a:pt x="1053" y="263"/>
                    <a:pt x="1046" y="135"/>
                    <a:pt x="931" y="92"/>
                  </a:cubicBezTo>
                  <a:cubicBezTo>
                    <a:pt x="680" y="0"/>
                    <a:pt x="480" y="430"/>
                    <a:pt x="480" y="430"/>
                  </a:cubicBezTo>
                  <a:cubicBezTo>
                    <a:pt x="480" y="430"/>
                    <a:pt x="113" y="340"/>
                    <a:pt x="0" y="723"/>
                  </a:cubicBezTo>
                  <a:lnTo>
                    <a:pt x="236" y="825"/>
                  </a:lnTo>
                  <a:cubicBezTo>
                    <a:pt x="204" y="908"/>
                    <a:pt x="164" y="1046"/>
                    <a:pt x="202" y="1162"/>
                  </a:cubicBezTo>
                  <a:cubicBezTo>
                    <a:pt x="223" y="1229"/>
                    <a:pt x="267" y="1279"/>
                    <a:pt x="332" y="1312"/>
                  </a:cubicBezTo>
                  <a:cubicBezTo>
                    <a:pt x="370" y="1331"/>
                    <a:pt x="410" y="1341"/>
                    <a:pt x="449" y="1341"/>
                  </a:cubicBezTo>
                  <a:cubicBezTo>
                    <a:pt x="623" y="1341"/>
                    <a:pt x="755" y="1157"/>
                    <a:pt x="807" y="1071"/>
                  </a:cubicBezTo>
                  <a:lnTo>
                    <a:pt x="1003" y="1156"/>
                  </a:lnTo>
                  <a:cubicBezTo>
                    <a:pt x="1003" y="1156"/>
                    <a:pt x="1247" y="846"/>
                    <a:pt x="950" y="626"/>
                  </a:cubicBezTo>
                  <a:cubicBezTo>
                    <a:pt x="950" y="626"/>
                    <a:pt x="977" y="571"/>
                    <a:pt x="1001" y="495"/>
                  </a:cubicBezTo>
                  <a:cubicBezTo>
                    <a:pt x="1101" y="574"/>
                    <a:pt x="1288" y="762"/>
                    <a:pt x="1297" y="1060"/>
                  </a:cubicBezTo>
                  <a:cubicBezTo>
                    <a:pt x="1303" y="1273"/>
                    <a:pt x="1256" y="1416"/>
                    <a:pt x="1215" y="1499"/>
                  </a:cubicBezTo>
                  <a:cubicBezTo>
                    <a:pt x="1198" y="1534"/>
                    <a:pt x="1181" y="1561"/>
                    <a:pt x="1166" y="1581"/>
                  </a:cubicBezTo>
                  <a:lnTo>
                    <a:pt x="920" y="1530"/>
                  </a:lnTo>
                  <a:lnTo>
                    <a:pt x="549" y="1946"/>
                  </a:lnTo>
                  <a:lnTo>
                    <a:pt x="1255" y="2083"/>
                  </a:lnTo>
                  <a:lnTo>
                    <a:pt x="1637" y="1806"/>
                  </a:lnTo>
                  <a:lnTo>
                    <a:pt x="1500" y="178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46" name="组 45"/>
            <p:cNvGrpSpPr/>
            <p:nvPr userDrawn="1"/>
          </p:nvGrpSpPr>
          <p:grpSpPr>
            <a:xfrm rot="1396810">
              <a:off x="998952" y="3722131"/>
              <a:ext cx="337162" cy="1815987"/>
              <a:chOff x="6099175" y="2627313"/>
              <a:chExt cx="411163" cy="2214563"/>
            </a:xfrm>
            <a:grpFill/>
          </p:grpSpPr>
          <p:sp>
            <p:nvSpPr>
              <p:cNvPr id="71" name="Freeform 13"/>
              <p:cNvSpPr>
                <a:spLocks noEditPoints="1"/>
              </p:cNvSpPr>
              <p:nvPr/>
            </p:nvSpPr>
            <p:spPr bwMode="auto">
              <a:xfrm>
                <a:off x="6130131" y="3048001"/>
                <a:ext cx="349250" cy="1258888"/>
              </a:xfrm>
              <a:custGeom>
                <a:avLst/>
                <a:gdLst>
                  <a:gd name="T0" fmla="*/ 137 w 367"/>
                  <a:gd name="T1" fmla="*/ 40 h 1313"/>
                  <a:gd name="T2" fmla="*/ 137 w 367"/>
                  <a:gd name="T3" fmla="*/ 40 h 1313"/>
                  <a:gd name="T4" fmla="*/ 230 w 367"/>
                  <a:gd name="T5" fmla="*/ 40 h 1313"/>
                  <a:gd name="T6" fmla="*/ 230 w 367"/>
                  <a:gd name="T7" fmla="*/ 1273 h 1313"/>
                  <a:gd name="T8" fmla="*/ 137 w 367"/>
                  <a:gd name="T9" fmla="*/ 1273 h 1313"/>
                  <a:gd name="T10" fmla="*/ 137 w 367"/>
                  <a:gd name="T11" fmla="*/ 40 h 1313"/>
                  <a:gd name="T12" fmla="*/ 97 w 367"/>
                  <a:gd name="T13" fmla="*/ 1273 h 1313"/>
                  <a:gd name="T14" fmla="*/ 97 w 367"/>
                  <a:gd name="T15" fmla="*/ 1273 h 1313"/>
                  <a:gd name="T16" fmla="*/ 40 w 367"/>
                  <a:gd name="T17" fmla="*/ 1273 h 1313"/>
                  <a:gd name="T18" fmla="*/ 40 w 367"/>
                  <a:gd name="T19" fmla="*/ 40 h 1313"/>
                  <a:gd name="T20" fmla="*/ 97 w 367"/>
                  <a:gd name="T21" fmla="*/ 40 h 1313"/>
                  <a:gd name="T22" fmla="*/ 97 w 367"/>
                  <a:gd name="T23" fmla="*/ 1273 h 1313"/>
                  <a:gd name="T24" fmla="*/ 270 w 367"/>
                  <a:gd name="T25" fmla="*/ 40 h 1313"/>
                  <a:gd name="T26" fmla="*/ 270 w 367"/>
                  <a:gd name="T27" fmla="*/ 40 h 1313"/>
                  <a:gd name="T28" fmla="*/ 327 w 367"/>
                  <a:gd name="T29" fmla="*/ 40 h 1313"/>
                  <a:gd name="T30" fmla="*/ 327 w 367"/>
                  <a:gd name="T31" fmla="*/ 1273 h 1313"/>
                  <a:gd name="T32" fmla="*/ 270 w 367"/>
                  <a:gd name="T33" fmla="*/ 1273 h 1313"/>
                  <a:gd name="T34" fmla="*/ 270 w 367"/>
                  <a:gd name="T35" fmla="*/ 40 h 1313"/>
                  <a:gd name="T36" fmla="*/ 270 w 367"/>
                  <a:gd name="T37" fmla="*/ 1313 h 1313"/>
                  <a:gd name="T38" fmla="*/ 270 w 367"/>
                  <a:gd name="T39" fmla="*/ 1313 h 1313"/>
                  <a:gd name="T40" fmla="*/ 270 w 367"/>
                  <a:gd name="T41" fmla="*/ 1313 h 1313"/>
                  <a:gd name="T42" fmla="*/ 367 w 367"/>
                  <a:gd name="T43" fmla="*/ 1313 h 1313"/>
                  <a:gd name="T44" fmla="*/ 367 w 367"/>
                  <a:gd name="T45" fmla="*/ 0 h 1313"/>
                  <a:gd name="T46" fmla="*/ 0 w 367"/>
                  <a:gd name="T47" fmla="*/ 0 h 1313"/>
                  <a:gd name="T48" fmla="*/ 0 w 367"/>
                  <a:gd name="T49" fmla="*/ 1313 h 1313"/>
                  <a:gd name="T50" fmla="*/ 97 w 367"/>
                  <a:gd name="T51" fmla="*/ 1313 h 1313"/>
                  <a:gd name="T52" fmla="*/ 97 w 367"/>
                  <a:gd name="T53" fmla="*/ 1313 h 1313"/>
                  <a:gd name="T54" fmla="*/ 137 w 367"/>
                  <a:gd name="T55" fmla="*/ 1313 h 1313"/>
                  <a:gd name="T56" fmla="*/ 137 w 367"/>
                  <a:gd name="T57" fmla="*/ 1313 h 1313"/>
                  <a:gd name="T58" fmla="*/ 230 w 367"/>
                  <a:gd name="T59" fmla="*/ 1313 h 1313"/>
                  <a:gd name="T60" fmla="*/ 230 w 367"/>
                  <a:gd name="T61" fmla="*/ 1313 h 1313"/>
                  <a:gd name="T62" fmla="*/ 270 w 367"/>
                  <a:gd name="T63" fmla="*/ 1313 h 1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367" h="1313">
                    <a:moveTo>
                      <a:pt x="137" y="40"/>
                    </a:moveTo>
                    <a:lnTo>
                      <a:pt x="137" y="40"/>
                    </a:lnTo>
                    <a:lnTo>
                      <a:pt x="230" y="40"/>
                    </a:lnTo>
                    <a:lnTo>
                      <a:pt x="230" y="1273"/>
                    </a:lnTo>
                    <a:lnTo>
                      <a:pt x="137" y="1273"/>
                    </a:lnTo>
                    <a:lnTo>
                      <a:pt x="137" y="40"/>
                    </a:lnTo>
                    <a:close/>
                    <a:moveTo>
                      <a:pt x="97" y="1273"/>
                    </a:moveTo>
                    <a:lnTo>
                      <a:pt x="97" y="1273"/>
                    </a:lnTo>
                    <a:lnTo>
                      <a:pt x="40" y="1273"/>
                    </a:lnTo>
                    <a:lnTo>
                      <a:pt x="40" y="40"/>
                    </a:lnTo>
                    <a:lnTo>
                      <a:pt x="97" y="40"/>
                    </a:lnTo>
                    <a:lnTo>
                      <a:pt x="97" y="1273"/>
                    </a:lnTo>
                    <a:close/>
                    <a:moveTo>
                      <a:pt x="270" y="40"/>
                    </a:moveTo>
                    <a:lnTo>
                      <a:pt x="270" y="40"/>
                    </a:lnTo>
                    <a:lnTo>
                      <a:pt x="327" y="40"/>
                    </a:lnTo>
                    <a:lnTo>
                      <a:pt x="327" y="1273"/>
                    </a:lnTo>
                    <a:lnTo>
                      <a:pt x="270" y="1273"/>
                    </a:lnTo>
                    <a:lnTo>
                      <a:pt x="270" y="40"/>
                    </a:lnTo>
                    <a:close/>
                    <a:moveTo>
                      <a:pt x="270" y="1313"/>
                    </a:moveTo>
                    <a:lnTo>
                      <a:pt x="270" y="1313"/>
                    </a:lnTo>
                    <a:lnTo>
                      <a:pt x="270" y="1313"/>
                    </a:lnTo>
                    <a:lnTo>
                      <a:pt x="367" y="1313"/>
                    </a:lnTo>
                    <a:lnTo>
                      <a:pt x="367" y="0"/>
                    </a:lnTo>
                    <a:lnTo>
                      <a:pt x="0" y="0"/>
                    </a:lnTo>
                    <a:lnTo>
                      <a:pt x="0" y="1313"/>
                    </a:lnTo>
                    <a:lnTo>
                      <a:pt x="97" y="1313"/>
                    </a:lnTo>
                    <a:lnTo>
                      <a:pt x="97" y="1313"/>
                    </a:lnTo>
                    <a:lnTo>
                      <a:pt x="137" y="1313"/>
                    </a:lnTo>
                    <a:lnTo>
                      <a:pt x="137" y="1313"/>
                    </a:lnTo>
                    <a:lnTo>
                      <a:pt x="230" y="1313"/>
                    </a:lnTo>
                    <a:lnTo>
                      <a:pt x="230" y="1313"/>
                    </a:lnTo>
                    <a:lnTo>
                      <a:pt x="270" y="1313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2" name="Freeform 14"/>
              <p:cNvSpPr>
                <a:spLocks/>
              </p:cNvSpPr>
              <p:nvPr/>
            </p:nvSpPr>
            <p:spPr bwMode="auto">
              <a:xfrm>
                <a:off x="6130131" y="2968626"/>
                <a:ext cx="349250" cy="63500"/>
              </a:xfrm>
              <a:custGeom>
                <a:avLst/>
                <a:gdLst>
                  <a:gd name="T0" fmla="*/ 367 w 367"/>
                  <a:gd name="T1" fmla="*/ 0 h 67"/>
                  <a:gd name="T2" fmla="*/ 367 w 367"/>
                  <a:gd name="T3" fmla="*/ 0 h 67"/>
                  <a:gd name="T4" fmla="*/ 0 w 367"/>
                  <a:gd name="T5" fmla="*/ 0 h 67"/>
                  <a:gd name="T6" fmla="*/ 0 w 367"/>
                  <a:gd name="T7" fmla="*/ 67 h 67"/>
                  <a:gd name="T8" fmla="*/ 367 w 367"/>
                  <a:gd name="T9" fmla="*/ 67 h 67"/>
                  <a:gd name="T10" fmla="*/ 367 w 367"/>
                  <a:gd name="T11" fmla="*/ 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7" h="67">
                    <a:moveTo>
                      <a:pt x="367" y="0"/>
                    </a:moveTo>
                    <a:lnTo>
                      <a:pt x="367" y="0"/>
                    </a:lnTo>
                    <a:lnTo>
                      <a:pt x="0" y="0"/>
                    </a:lnTo>
                    <a:lnTo>
                      <a:pt x="0" y="67"/>
                    </a:lnTo>
                    <a:lnTo>
                      <a:pt x="367" y="67"/>
                    </a:lnTo>
                    <a:lnTo>
                      <a:pt x="36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3" name="Freeform 15"/>
              <p:cNvSpPr>
                <a:spLocks/>
              </p:cNvSpPr>
              <p:nvPr/>
            </p:nvSpPr>
            <p:spPr bwMode="auto">
              <a:xfrm>
                <a:off x="6099175" y="2627313"/>
                <a:ext cx="411163" cy="325438"/>
              </a:xfrm>
              <a:custGeom>
                <a:avLst/>
                <a:gdLst>
                  <a:gd name="T0" fmla="*/ 399 w 430"/>
                  <a:gd name="T1" fmla="*/ 340 h 340"/>
                  <a:gd name="T2" fmla="*/ 399 w 430"/>
                  <a:gd name="T3" fmla="*/ 340 h 340"/>
                  <a:gd name="T4" fmla="*/ 215 w 430"/>
                  <a:gd name="T5" fmla="*/ 0 h 340"/>
                  <a:gd name="T6" fmla="*/ 32 w 430"/>
                  <a:gd name="T7" fmla="*/ 340 h 340"/>
                  <a:gd name="T8" fmla="*/ 399 w 430"/>
                  <a:gd name="T9" fmla="*/ 340 h 3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0" h="340">
                    <a:moveTo>
                      <a:pt x="399" y="340"/>
                    </a:moveTo>
                    <a:lnTo>
                      <a:pt x="399" y="340"/>
                    </a:lnTo>
                    <a:cubicBezTo>
                      <a:pt x="399" y="340"/>
                      <a:pt x="430" y="0"/>
                      <a:pt x="215" y="0"/>
                    </a:cubicBezTo>
                    <a:cubicBezTo>
                      <a:pt x="0" y="0"/>
                      <a:pt x="32" y="340"/>
                      <a:pt x="32" y="340"/>
                    </a:cubicBezTo>
                    <a:lnTo>
                      <a:pt x="399" y="34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4" name="Freeform 17"/>
              <p:cNvSpPr>
                <a:spLocks noEditPoints="1"/>
              </p:cNvSpPr>
              <p:nvPr/>
            </p:nvSpPr>
            <p:spPr bwMode="auto">
              <a:xfrm>
                <a:off x="6128544" y="4310063"/>
                <a:ext cx="352425" cy="531813"/>
              </a:xfrm>
              <a:custGeom>
                <a:avLst/>
                <a:gdLst>
                  <a:gd name="T0" fmla="*/ 214 w 369"/>
                  <a:gd name="T1" fmla="*/ 338 h 554"/>
                  <a:gd name="T2" fmla="*/ 214 w 369"/>
                  <a:gd name="T3" fmla="*/ 338 h 554"/>
                  <a:gd name="T4" fmla="*/ 155 w 369"/>
                  <a:gd name="T5" fmla="*/ 338 h 554"/>
                  <a:gd name="T6" fmla="*/ 56 w 369"/>
                  <a:gd name="T7" fmla="*/ 40 h 554"/>
                  <a:gd name="T8" fmla="*/ 313 w 369"/>
                  <a:gd name="T9" fmla="*/ 40 h 554"/>
                  <a:gd name="T10" fmla="*/ 214 w 369"/>
                  <a:gd name="T11" fmla="*/ 338 h 554"/>
                  <a:gd name="T12" fmla="*/ 113 w 369"/>
                  <a:gd name="T13" fmla="*/ 338 h 554"/>
                  <a:gd name="T14" fmla="*/ 113 w 369"/>
                  <a:gd name="T15" fmla="*/ 338 h 554"/>
                  <a:gd name="T16" fmla="*/ 184 w 369"/>
                  <a:gd name="T17" fmla="*/ 554 h 554"/>
                  <a:gd name="T18" fmla="*/ 256 w 369"/>
                  <a:gd name="T19" fmla="*/ 338 h 554"/>
                  <a:gd name="T20" fmla="*/ 369 w 369"/>
                  <a:gd name="T21" fmla="*/ 0 h 554"/>
                  <a:gd name="T22" fmla="*/ 0 w 369"/>
                  <a:gd name="T23" fmla="*/ 0 h 554"/>
                  <a:gd name="T24" fmla="*/ 113 w 369"/>
                  <a:gd name="T25" fmla="*/ 338 h 5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69" h="554">
                    <a:moveTo>
                      <a:pt x="214" y="338"/>
                    </a:moveTo>
                    <a:lnTo>
                      <a:pt x="214" y="338"/>
                    </a:lnTo>
                    <a:lnTo>
                      <a:pt x="155" y="338"/>
                    </a:lnTo>
                    <a:lnTo>
                      <a:pt x="56" y="40"/>
                    </a:lnTo>
                    <a:lnTo>
                      <a:pt x="313" y="40"/>
                    </a:lnTo>
                    <a:lnTo>
                      <a:pt x="214" y="338"/>
                    </a:lnTo>
                    <a:close/>
                    <a:moveTo>
                      <a:pt x="113" y="338"/>
                    </a:moveTo>
                    <a:lnTo>
                      <a:pt x="113" y="338"/>
                    </a:lnTo>
                    <a:lnTo>
                      <a:pt x="184" y="554"/>
                    </a:lnTo>
                    <a:lnTo>
                      <a:pt x="256" y="338"/>
                    </a:lnTo>
                    <a:lnTo>
                      <a:pt x="369" y="0"/>
                    </a:lnTo>
                    <a:lnTo>
                      <a:pt x="0" y="0"/>
                    </a:lnTo>
                    <a:lnTo>
                      <a:pt x="113" y="338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47" name="Freeform 19"/>
            <p:cNvSpPr>
              <a:spLocks noEditPoints="1"/>
            </p:cNvSpPr>
            <p:nvPr/>
          </p:nvSpPr>
          <p:spPr bwMode="auto">
            <a:xfrm rot="1363540">
              <a:off x="337564" y="5792830"/>
              <a:ext cx="1209819" cy="253100"/>
            </a:xfrm>
            <a:custGeom>
              <a:avLst/>
              <a:gdLst>
                <a:gd name="T0" fmla="*/ 2347 w 2387"/>
                <a:gd name="T1" fmla="*/ 458 h 498"/>
                <a:gd name="T2" fmla="*/ 40 w 2387"/>
                <a:gd name="T3" fmla="*/ 40 h 498"/>
                <a:gd name="T4" fmla="*/ 177 w 2387"/>
                <a:gd name="T5" fmla="*/ 298 h 498"/>
                <a:gd name="T6" fmla="*/ 217 w 2387"/>
                <a:gd name="T7" fmla="*/ 40 h 498"/>
                <a:gd name="T8" fmla="*/ 277 w 2387"/>
                <a:gd name="T9" fmla="*/ 159 h 498"/>
                <a:gd name="T10" fmla="*/ 317 w 2387"/>
                <a:gd name="T11" fmla="*/ 40 h 498"/>
                <a:gd name="T12" fmla="*/ 377 w 2387"/>
                <a:gd name="T13" fmla="*/ 159 h 498"/>
                <a:gd name="T14" fmla="*/ 417 w 2387"/>
                <a:gd name="T15" fmla="*/ 40 h 498"/>
                <a:gd name="T16" fmla="*/ 477 w 2387"/>
                <a:gd name="T17" fmla="*/ 159 h 498"/>
                <a:gd name="T18" fmla="*/ 517 w 2387"/>
                <a:gd name="T19" fmla="*/ 40 h 498"/>
                <a:gd name="T20" fmla="*/ 577 w 2387"/>
                <a:gd name="T21" fmla="*/ 159 h 498"/>
                <a:gd name="T22" fmla="*/ 617 w 2387"/>
                <a:gd name="T23" fmla="*/ 40 h 498"/>
                <a:gd name="T24" fmla="*/ 674 w 2387"/>
                <a:gd name="T25" fmla="*/ 298 h 498"/>
                <a:gd name="T26" fmla="*/ 714 w 2387"/>
                <a:gd name="T27" fmla="*/ 40 h 498"/>
                <a:gd name="T28" fmla="*/ 774 w 2387"/>
                <a:gd name="T29" fmla="*/ 159 h 498"/>
                <a:gd name="T30" fmla="*/ 814 w 2387"/>
                <a:gd name="T31" fmla="*/ 40 h 498"/>
                <a:gd name="T32" fmla="*/ 874 w 2387"/>
                <a:gd name="T33" fmla="*/ 159 h 498"/>
                <a:gd name="T34" fmla="*/ 914 w 2387"/>
                <a:gd name="T35" fmla="*/ 40 h 498"/>
                <a:gd name="T36" fmla="*/ 974 w 2387"/>
                <a:gd name="T37" fmla="*/ 159 h 498"/>
                <a:gd name="T38" fmla="*/ 1014 w 2387"/>
                <a:gd name="T39" fmla="*/ 40 h 498"/>
                <a:gd name="T40" fmla="*/ 1074 w 2387"/>
                <a:gd name="T41" fmla="*/ 159 h 498"/>
                <a:gd name="T42" fmla="*/ 1114 w 2387"/>
                <a:gd name="T43" fmla="*/ 40 h 498"/>
                <a:gd name="T44" fmla="*/ 1187 w 2387"/>
                <a:gd name="T45" fmla="*/ 298 h 498"/>
                <a:gd name="T46" fmla="*/ 1227 w 2387"/>
                <a:gd name="T47" fmla="*/ 40 h 498"/>
                <a:gd name="T48" fmla="*/ 1287 w 2387"/>
                <a:gd name="T49" fmla="*/ 159 h 498"/>
                <a:gd name="T50" fmla="*/ 1327 w 2387"/>
                <a:gd name="T51" fmla="*/ 40 h 498"/>
                <a:gd name="T52" fmla="*/ 1387 w 2387"/>
                <a:gd name="T53" fmla="*/ 159 h 498"/>
                <a:gd name="T54" fmla="*/ 1427 w 2387"/>
                <a:gd name="T55" fmla="*/ 40 h 498"/>
                <a:gd name="T56" fmla="*/ 1487 w 2387"/>
                <a:gd name="T57" fmla="*/ 159 h 498"/>
                <a:gd name="T58" fmla="*/ 1527 w 2387"/>
                <a:gd name="T59" fmla="*/ 40 h 498"/>
                <a:gd name="T60" fmla="*/ 1587 w 2387"/>
                <a:gd name="T61" fmla="*/ 159 h 498"/>
                <a:gd name="T62" fmla="*/ 1627 w 2387"/>
                <a:gd name="T63" fmla="*/ 40 h 498"/>
                <a:gd name="T64" fmla="*/ 1684 w 2387"/>
                <a:gd name="T65" fmla="*/ 298 h 498"/>
                <a:gd name="T66" fmla="*/ 1724 w 2387"/>
                <a:gd name="T67" fmla="*/ 40 h 498"/>
                <a:gd name="T68" fmla="*/ 1784 w 2387"/>
                <a:gd name="T69" fmla="*/ 159 h 498"/>
                <a:gd name="T70" fmla="*/ 1824 w 2387"/>
                <a:gd name="T71" fmla="*/ 40 h 498"/>
                <a:gd name="T72" fmla="*/ 1884 w 2387"/>
                <a:gd name="T73" fmla="*/ 159 h 498"/>
                <a:gd name="T74" fmla="*/ 1924 w 2387"/>
                <a:gd name="T75" fmla="*/ 40 h 498"/>
                <a:gd name="T76" fmla="*/ 1984 w 2387"/>
                <a:gd name="T77" fmla="*/ 159 h 498"/>
                <a:gd name="T78" fmla="*/ 2024 w 2387"/>
                <a:gd name="T79" fmla="*/ 40 h 498"/>
                <a:gd name="T80" fmla="*/ 2084 w 2387"/>
                <a:gd name="T81" fmla="*/ 159 h 498"/>
                <a:gd name="T82" fmla="*/ 2124 w 2387"/>
                <a:gd name="T83" fmla="*/ 40 h 498"/>
                <a:gd name="T84" fmla="*/ 2170 w 2387"/>
                <a:gd name="T85" fmla="*/ 298 h 498"/>
                <a:gd name="T86" fmla="*/ 2210 w 2387"/>
                <a:gd name="T87" fmla="*/ 40 h 498"/>
                <a:gd name="T88" fmla="*/ 2347 w 2387"/>
                <a:gd name="T89" fmla="*/ 458 h 498"/>
                <a:gd name="T90" fmla="*/ 0 w 2387"/>
                <a:gd name="T91" fmla="*/ 498 h 498"/>
                <a:gd name="T92" fmla="*/ 2387 w 2387"/>
                <a:gd name="T93" fmla="*/ 0 h 498"/>
                <a:gd name="T94" fmla="*/ 0 w 2387"/>
                <a:gd name="T95" fmla="*/ 498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387" h="498">
                  <a:moveTo>
                    <a:pt x="2347" y="458"/>
                  </a:moveTo>
                  <a:lnTo>
                    <a:pt x="2347" y="458"/>
                  </a:lnTo>
                  <a:lnTo>
                    <a:pt x="40" y="458"/>
                  </a:lnTo>
                  <a:lnTo>
                    <a:pt x="40" y="40"/>
                  </a:lnTo>
                  <a:lnTo>
                    <a:pt x="177" y="40"/>
                  </a:lnTo>
                  <a:lnTo>
                    <a:pt x="177" y="298"/>
                  </a:lnTo>
                  <a:lnTo>
                    <a:pt x="217" y="298"/>
                  </a:lnTo>
                  <a:lnTo>
                    <a:pt x="217" y="40"/>
                  </a:lnTo>
                  <a:lnTo>
                    <a:pt x="277" y="40"/>
                  </a:lnTo>
                  <a:lnTo>
                    <a:pt x="277" y="159"/>
                  </a:lnTo>
                  <a:lnTo>
                    <a:pt x="317" y="159"/>
                  </a:lnTo>
                  <a:lnTo>
                    <a:pt x="317" y="40"/>
                  </a:lnTo>
                  <a:lnTo>
                    <a:pt x="377" y="40"/>
                  </a:lnTo>
                  <a:lnTo>
                    <a:pt x="377" y="159"/>
                  </a:lnTo>
                  <a:lnTo>
                    <a:pt x="417" y="159"/>
                  </a:lnTo>
                  <a:lnTo>
                    <a:pt x="417" y="40"/>
                  </a:lnTo>
                  <a:lnTo>
                    <a:pt x="477" y="40"/>
                  </a:lnTo>
                  <a:lnTo>
                    <a:pt x="477" y="159"/>
                  </a:lnTo>
                  <a:lnTo>
                    <a:pt x="517" y="159"/>
                  </a:lnTo>
                  <a:lnTo>
                    <a:pt x="517" y="40"/>
                  </a:lnTo>
                  <a:lnTo>
                    <a:pt x="577" y="40"/>
                  </a:lnTo>
                  <a:lnTo>
                    <a:pt x="577" y="159"/>
                  </a:lnTo>
                  <a:lnTo>
                    <a:pt x="617" y="159"/>
                  </a:lnTo>
                  <a:lnTo>
                    <a:pt x="617" y="40"/>
                  </a:lnTo>
                  <a:lnTo>
                    <a:pt x="674" y="40"/>
                  </a:lnTo>
                  <a:lnTo>
                    <a:pt x="674" y="298"/>
                  </a:lnTo>
                  <a:lnTo>
                    <a:pt x="714" y="298"/>
                  </a:lnTo>
                  <a:lnTo>
                    <a:pt x="714" y="40"/>
                  </a:lnTo>
                  <a:lnTo>
                    <a:pt x="774" y="40"/>
                  </a:lnTo>
                  <a:lnTo>
                    <a:pt x="774" y="159"/>
                  </a:lnTo>
                  <a:lnTo>
                    <a:pt x="814" y="159"/>
                  </a:lnTo>
                  <a:lnTo>
                    <a:pt x="814" y="40"/>
                  </a:lnTo>
                  <a:lnTo>
                    <a:pt x="874" y="40"/>
                  </a:lnTo>
                  <a:lnTo>
                    <a:pt x="874" y="159"/>
                  </a:lnTo>
                  <a:lnTo>
                    <a:pt x="914" y="159"/>
                  </a:lnTo>
                  <a:lnTo>
                    <a:pt x="914" y="40"/>
                  </a:lnTo>
                  <a:lnTo>
                    <a:pt x="974" y="40"/>
                  </a:lnTo>
                  <a:lnTo>
                    <a:pt x="974" y="159"/>
                  </a:lnTo>
                  <a:lnTo>
                    <a:pt x="1014" y="159"/>
                  </a:lnTo>
                  <a:lnTo>
                    <a:pt x="1014" y="40"/>
                  </a:lnTo>
                  <a:lnTo>
                    <a:pt x="1074" y="40"/>
                  </a:lnTo>
                  <a:lnTo>
                    <a:pt x="1074" y="159"/>
                  </a:lnTo>
                  <a:lnTo>
                    <a:pt x="1114" y="159"/>
                  </a:lnTo>
                  <a:lnTo>
                    <a:pt x="1114" y="40"/>
                  </a:lnTo>
                  <a:lnTo>
                    <a:pt x="1187" y="40"/>
                  </a:lnTo>
                  <a:lnTo>
                    <a:pt x="1187" y="298"/>
                  </a:lnTo>
                  <a:lnTo>
                    <a:pt x="1227" y="298"/>
                  </a:lnTo>
                  <a:lnTo>
                    <a:pt x="1227" y="40"/>
                  </a:lnTo>
                  <a:lnTo>
                    <a:pt x="1287" y="40"/>
                  </a:lnTo>
                  <a:lnTo>
                    <a:pt x="1287" y="159"/>
                  </a:lnTo>
                  <a:lnTo>
                    <a:pt x="1327" y="159"/>
                  </a:lnTo>
                  <a:lnTo>
                    <a:pt x="1327" y="40"/>
                  </a:lnTo>
                  <a:lnTo>
                    <a:pt x="1387" y="40"/>
                  </a:lnTo>
                  <a:lnTo>
                    <a:pt x="1387" y="159"/>
                  </a:lnTo>
                  <a:lnTo>
                    <a:pt x="1427" y="159"/>
                  </a:lnTo>
                  <a:lnTo>
                    <a:pt x="1427" y="40"/>
                  </a:lnTo>
                  <a:lnTo>
                    <a:pt x="1487" y="40"/>
                  </a:lnTo>
                  <a:lnTo>
                    <a:pt x="1487" y="159"/>
                  </a:lnTo>
                  <a:lnTo>
                    <a:pt x="1527" y="159"/>
                  </a:lnTo>
                  <a:lnTo>
                    <a:pt x="1527" y="40"/>
                  </a:lnTo>
                  <a:lnTo>
                    <a:pt x="1587" y="40"/>
                  </a:lnTo>
                  <a:lnTo>
                    <a:pt x="1587" y="159"/>
                  </a:lnTo>
                  <a:lnTo>
                    <a:pt x="1627" y="159"/>
                  </a:lnTo>
                  <a:lnTo>
                    <a:pt x="1627" y="40"/>
                  </a:lnTo>
                  <a:lnTo>
                    <a:pt x="1684" y="40"/>
                  </a:lnTo>
                  <a:lnTo>
                    <a:pt x="1684" y="298"/>
                  </a:lnTo>
                  <a:lnTo>
                    <a:pt x="1724" y="298"/>
                  </a:lnTo>
                  <a:lnTo>
                    <a:pt x="1724" y="40"/>
                  </a:lnTo>
                  <a:lnTo>
                    <a:pt x="1784" y="40"/>
                  </a:lnTo>
                  <a:lnTo>
                    <a:pt x="1784" y="159"/>
                  </a:lnTo>
                  <a:lnTo>
                    <a:pt x="1824" y="159"/>
                  </a:lnTo>
                  <a:lnTo>
                    <a:pt x="1824" y="40"/>
                  </a:lnTo>
                  <a:lnTo>
                    <a:pt x="1884" y="40"/>
                  </a:lnTo>
                  <a:lnTo>
                    <a:pt x="1884" y="159"/>
                  </a:lnTo>
                  <a:lnTo>
                    <a:pt x="1924" y="159"/>
                  </a:lnTo>
                  <a:lnTo>
                    <a:pt x="1924" y="40"/>
                  </a:lnTo>
                  <a:lnTo>
                    <a:pt x="1984" y="40"/>
                  </a:lnTo>
                  <a:lnTo>
                    <a:pt x="1984" y="159"/>
                  </a:lnTo>
                  <a:lnTo>
                    <a:pt x="2024" y="159"/>
                  </a:lnTo>
                  <a:lnTo>
                    <a:pt x="2024" y="40"/>
                  </a:lnTo>
                  <a:lnTo>
                    <a:pt x="2084" y="40"/>
                  </a:lnTo>
                  <a:lnTo>
                    <a:pt x="2084" y="159"/>
                  </a:lnTo>
                  <a:lnTo>
                    <a:pt x="2124" y="159"/>
                  </a:lnTo>
                  <a:lnTo>
                    <a:pt x="2124" y="40"/>
                  </a:lnTo>
                  <a:lnTo>
                    <a:pt x="2170" y="40"/>
                  </a:lnTo>
                  <a:lnTo>
                    <a:pt x="2170" y="298"/>
                  </a:lnTo>
                  <a:lnTo>
                    <a:pt x="2210" y="298"/>
                  </a:lnTo>
                  <a:lnTo>
                    <a:pt x="2210" y="40"/>
                  </a:lnTo>
                  <a:lnTo>
                    <a:pt x="2347" y="40"/>
                  </a:lnTo>
                  <a:lnTo>
                    <a:pt x="2347" y="458"/>
                  </a:lnTo>
                  <a:close/>
                  <a:moveTo>
                    <a:pt x="0" y="498"/>
                  </a:moveTo>
                  <a:lnTo>
                    <a:pt x="0" y="498"/>
                  </a:lnTo>
                  <a:lnTo>
                    <a:pt x="2387" y="498"/>
                  </a:lnTo>
                  <a:lnTo>
                    <a:pt x="2387" y="0"/>
                  </a:lnTo>
                  <a:lnTo>
                    <a:pt x="0" y="0"/>
                  </a:lnTo>
                  <a:lnTo>
                    <a:pt x="0" y="498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Freeform 20"/>
            <p:cNvSpPr>
              <a:spLocks/>
            </p:cNvSpPr>
            <p:nvPr/>
          </p:nvSpPr>
          <p:spPr bwMode="auto">
            <a:xfrm rot="20253209">
              <a:off x="158920" y="4485610"/>
              <a:ext cx="271863" cy="880837"/>
            </a:xfrm>
            <a:custGeom>
              <a:avLst/>
              <a:gdLst>
                <a:gd name="T0" fmla="*/ 772 w 831"/>
                <a:gd name="T1" fmla="*/ 279 h 2682"/>
                <a:gd name="T2" fmla="*/ 772 w 831"/>
                <a:gd name="T3" fmla="*/ 279 h 2682"/>
                <a:gd name="T4" fmla="*/ 772 w 831"/>
                <a:gd name="T5" fmla="*/ 0 h 2682"/>
                <a:gd name="T6" fmla="*/ 622 w 831"/>
                <a:gd name="T7" fmla="*/ 0 h 2682"/>
                <a:gd name="T8" fmla="*/ 622 w 831"/>
                <a:gd name="T9" fmla="*/ 279 h 2682"/>
                <a:gd name="T10" fmla="*/ 557 w 831"/>
                <a:gd name="T11" fmla="*/ 279 h 2682"/>
                <a:gd name="T12" fmla="*/ 557 w 831"/>
                <a:gd name="T13" fmla="*/ 900 h 2682"/>
                <a:gd name="T14" fmla="*/ 606 w 831"/>
                <a:gd name="T15" fmla="*/ 900 h 2682"/>
                <a:gd name="T16" fmla="*/ 102 w 831"/>
                <a:gd name="T17" fmla="*/ 2121 h 2682"/>
                <a:gd name="T18" fmla="*/ 130 w 831"/>
                <a:gd name="T19" fmla="*/ 2133 h 2682"/>
                <a:gd name="T20" fmla="*/ 40 w 831"/>
                <a:gd name="T21" fmla="*/ 2350 h 2682"/>
                <a:gd name="T22" fmla="*/ 62 w 831"/>
                <a:gd name="T23" fmla="*/ 2359 h 2682"/>
                <a:gd name="T24" fmla="*/ 0 w 831"/>
                <a:gd name="T25" fmla="*/ 2510 h 2682"/>
                <a:gd name="T26" fmla="*/ 24 w 831"/>
                <a:gd name="T27" fmla="*/ 2519 h 2682"/>
                <a:gd name="T28" fmla="*/ 86 w 831"/>
                <a:gd name="T29" fmla="*/ 2369 h 2682"/>
                <a:gd name="T30" fmla="*/ 108 w 831"/>
                <a:gd name="T31" fmla="*/ 2378 h 2682"/>
                <a:gd name="T32" fmla="*/ 198 w 831"/>
                <a:gd name="T33" fmla="*/ 2161 h 2682"/>
                <a:gd name="T34" fmla="*/ 226 w 831"/>
                <a:gd name="T35" fmla="*/ 2172 h 2682"/>
                <a:gd name="T36" fmla="*/ 630 w 831"/>
                <a:gd name="T37" fmla="*/ 1191 h 2682"/>
                <a:gd name="T38" fmla="*/ 630 w 831"/>
                <a:gd name="T39" fmla="*/ 2284 h 2682"/>
                <a:gd name="T40" fmla="*/ 660 w 831"/>
                <a:gd name="T41" fmla="*/ 2284 h 2682"/>
                <a:gd name="T42" fmla="*/ 660 w 831"/>
                <a:gd name="T43" fmla="*/ 2519 h 2682"/>
                <a:gd name="T44" fmla="*/ 684 w 831"/>
                <a:gd name="T45" fmla="*/ 2519 h 2682"/>
                <a:gd name="T46" fmla="*/ 684 w 831"/>
                <a:gd name="T47" fmla="*/ 2682 h 2682"/>
                <a:gd name="T48" fmla="*/ 710 w 831"/>
                <a:gd name="T49" fmla="*/ 2682 h 2682"/>
                <a:gd name="T50" fmla="*/ 710 w 831"/>
                <a:gd name="T51" fmla="*/ 2519 h 2682"/>
                <a:gd name="T52" fmla="*/ 734 w 831"/>
                <a:gd name="T53" fmla="*/ 2519 h 2682"/>
                <a:gd name="T54" fmla="*/ 734 w 831"/>
                <a:gd name="T55" fmla="*/ 2284 h 2682"/>
                <a:gd name="T56" fmla="*/ 764 w 831"/>
                <a:gd name="T57" fmla="*/ 2284 h 2682"/>
                <a:gd name="T58" fmla="*/ 764 w 831"/>
                <a:gd name="T59" fmla="*/ 900 h 2682"/>
                <a:gd name="T60" fmla="*/ 831 w 831"/>
                <a:gd name="T61" fmla="*/ 900 h 2682"/>
                <a:gd name="T62" fmla="*/ 831 w 831"/>
                <a:gd name="T63" fmla="*/ 279 h 2682"/>
                <a:gd name="T64" fmla="*/ 772 w 831"/>
                <a:gd name="T65" fmla="*/ 279 h 26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31" h="2682">
                  <a:moveTo>
                    <a:pt x="772" y="279"/>
                  </a:moveTo>
                  <a:lnTo>
                    <a:pt x="772" y="279"/>
                  </a:lnTo>
                  <a:lnTo>
                    <a:pt x="772" y="0"/>
                  </a:lnTo>
                  <a:lnTo>
                    <a:pt x="622" y="0"/>
                  </a:lnTo>
                  <a:lnTo>
                    <a:pt x="622" y="279"/>
                  </a:lnTo>
                  <a:lnTo>
                    <a:pt x="557" y="279"/>
                  </a:lnTo>
                  <a:lnTo>
                    <a:pt x="557" y="900"/>
                  </a:lnTo>
                  <a:lnTo>
                    <a:pt x="606" y="900"/>
                  </a:lnTo>
                  <a:lnTo>
                    <a:pt x="102" y="2121"/>
                  </a:lnTo>
                  <a:lnTo>
                    <a:pt x="130" y="2133"/>
                  </a:lnTo>
                  <a:lnTo>
                    <a:pt x="40" y="2350"/>
                  </a:lnTo>
                  <a:lnTo>
                    <a:pt x="62" y="2359"/>
                  </a:lnTo>
                  <a:lnTo>
                    <a:pt x="0" y="2510"/>
                  </a:lnTo>
                  <a:lnTo>
                    <a:pt x="24" y="2519"/>
                  </a:lnTo>
                  <a:lnTo>
                    <a:pt x="86" y="2369"/>
                  </a:lnTo>
                  <a:lnTo>
                    <a:pt x="108" y="2378"/>
                  </a:lnTo>
                  <a:lnTo>
                    <a:pt x="198" y="2161"/>
                  </a:lnTo>
                  <a:lnTo>
                    <a:pt x="226" y="2172"/>
                  </a:lnTo>
                  <a:lnTo>
                    <a:pt x="630" y="1191"/>
                  </a:lnTo>
                  <a:lnTo>
                    <a:pt x="630" y="2284"/>
                  </a:lnTo>
                  <a:lnTo>
                    <a:pt x="660" y="2284"/>
                  </a:lnTo>
                  <a:lnTo>
                    <a:pt x="660" y="2519"/>
                  </a:lnTo>
                  <a:lnTo>
                    <a:pt x="684" y="2519"/>
                  </a:lnTo>
                  <a:lnTo>
                    <a:pt x="684" y="2682"/>
                  </a:lnTo>
                  <a:lnTo>
                    <a:pt x="710" y="2682"/>
                  </a:lnTo>
                  <a:lnTo>
                    <a:pt x="710" y="2519"/>
                  </a:lnTo>
                  <a:lnTo>
                    <a:pt x="734" y="2519"/>
                  </a:lnTo>
                  <a:lnTo>
                    <a:pt x="734" y="2284"/>
                  </a:lnTo>
                  <a:lnTo>
                    <a:pt x="764" y="2284"/>
                  </a:lnTo>
                  <a:lnTo>
                    <a:pt x="764" y="900"/>
                  </a:lnTo>
                  <a:lnTo>
                    <a:pt x="831" y="900"/>
                  </a:lnTo>
                  <a:lnTo>
                    <a:pt x="831" y="279"/>
                  </a:lnTo>
                  <a:lnTo>
                    <a:pt x="772" y="27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49" name="组合 45"/>
            <p:cNvGrpSpPr/>
            <p:nvPr userDrawn="1"/>
          </p:nvGrpSpPr>
          <p:grpSpPr>
            <a:xfrm rot="2116298">
              <a:off x="1231243" y="5128618"/>
              <a:ext cx="722933" cy="629672"/>
              <a:chOff x="501650" y="3292475"/>
              <a:chExt cx="1735138" cy="1511300"/>
            </a:xfrm>
            <a:grpFill/>
          </p:grpSpPr>
          <p:sp>
            <p:nvSpPr>
              <p:cNvPr id="66" name="Freeform 5"/>
              <p:cNvSpPr>
                <a:spLocks/>
              </p:cNvSpPr>
              <p:nvPr/>
            </p:nvSpPr>
            <p:spPr bwMode="auto">
              <a:xfrm>
                <a:off x="501650" y="3292475"/>
                <a:ext cx="1735138" cy="893762"/>
              </a:xfrm>
              <a:custGeom>
                <a:avLst/>
                <a:gdLst>
                  <a:gd name="T0" fmla="*/ 0 w 943"/>
                  <a:gd name="T1" fmla="*/ 242 h 484"/>
                  <a:gd name="T2" fmla="*/ 0 w 943"/>
                  <a:gd name="T3" fmla="*/ 242 h 484"/>
                  <a:gd name="T4" fmla="*/ 471 w 943"/>
                  <a:gd name="T5" fmla="*/ 484 h 484"/>
                  <a:gd name="T6" fmla="*/ 943 w 943"/>
                  <a:gd name="T7" fmla="*/ 242 h 484"/>
                  <a:gd name="T8" fmla="*/ 471 w 943"/>
                  <a:gd name="T9" fmla="*/ 0 h 484"/>
                  <a:gd name="T10" fmla="*/ 0 w 943"/>
                  <a:gd name="T11" fmla="*/ 242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43" h="484">
                    <a:moveTo>
                      <a:pt x="0" y="242"/>
                    </a:moveTo>
                    <a:lnTo>
                      <a:pt x="0" y="242"/>
                    </a:lnTo>
                    <a:lnTo>
                      <a:pt x="471" y="484"/>
                    </a:lnTo>
                    <a:lnTo>
                      <a:pt x="943" y="242"/>
                    </a:lnTo>
                    <a:lnTo>
                      <a:pt x="471" y="0"/>
                    </a:lnTo>
                    <a:lnTo>
                      <a:pt x="0" y="242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7" name="Freeform 6"/>
              <p:cNvSpPr>
                <a:spLocks/>
              </p:cNvSpPr>
              <p:nvPr/>
            </p:nvSpPr>
            <p:spPr bwMode="auto">
              <a:xfrm>
                <a:off x="728663" y="3959225"/>
                <a:ext cx="1285875" cy="758825"/>
              </a:xfrm>
              <a:custGeom>
                <a:avLst/>
                <a:gdLst>
                  <a:gd name="T0" fmla="*/ 349 w 699"/>
                  <a:gd name="T1" fmla="*/ 179 h 412"/>
                  <a:gd name="T2" fmla="*/ 349 w 699"/>
                  <a:gd name="T3" fmla="*/ 179 h 412"/>
                  <a:gd name="T4" fmla="*/ 0 w 699"/>
                  <a:gd name="T5" fmla="*/ 0 h 412"/>
                  <a:gd name="T6" fmla="*/ 0 w 699"/>
                  <a:gd name="T7" fmla="*/ 233 h 412"/>
                  <a:gd name="T8" fmla="*/ 349 w 699"/>
                  <a:gd name="T9" fmla="*/ 412 h 412"/>
                  <a:gd name="T10" fmla="*/ 699 w 699"/>
                  <a:gd name="T11" fmla="*/ 233 h 412"/>
                  <a:gd name="T12" fmla="*/ 699 w 699"/>
                  <a:gd name="T13" fmla="*/ 0 h 412"/>
                  <a:gd name="T14" fmla="*/ 349 w 699"/>
                  <a:gd name="T15" fmla="*/ 179 h 4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99" h="412">
                    <a:moveTo>
                      <a:pt x="349" y="179"/>
                    </a:moveTo>
                    <a:lnTo>
                      <a:pt x="349" y="179"/>
                    </a:lnTo>
                    <a:lnTo>
                      <a:pt x="0" y="0"/>
                    </a:lnTo>
                    <a:lnTo>
                      <a:pt x="0" y="233"/>
                    </a:lnTo>
                    <a:lnTo>
                      <a:pt x="349" y="412"/>
                    </a:lnTo>
                    <a:lnTo>
                      <a:pt x="699" y="233"/>
                    </a:lnTo>
                    <a:lnTo>
                      <a:pt x="699" y="0"/>
                    </a:lnTo>
                    <a:lnTo>
                      <a:pt x="349" y="179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8" name="Freeform 7"/>
              <p:cNvSpPr>
                <a:spLocks/>
              </p:cNvSpPr>
              <p:nvPr/>
            </p:nvSpPr>
            <p:spPr bwMode="auto">
              <a:xfrm>
                <a:off x="514350" y="4095750"/>
                <a:ext cx="68263" cy="708025"/>
              </a:xfrm>
              <a:custGeom>
                <a:avLst/>
                <a:gdLst>
                  <a:gd name="T0" fmla="*/ 0 w 37"/>
                  <a:gd name="T1" fmla="*/ 384 h 384"/>
                  <a:gd name="T2" fmla="*/ 0 w 37"/>
                  <a:gd name="T3" fmla="*/ 384 h 384"/>
                  <a:gd name="T4" fmla="*/ 37 w 37"/>
                  <a:gd name="T5" fmla="*/ 384 h 384"/>
                  <a:gd name="T6" fmla="*/ 37 w 37"/>
                  <a:gd name="T7" fmla="*/ 0 h 384"/>
                  <a:gd name="T8" fmla="*/ 0 w 37"/>
                  <a:gd name="T9" fmla="*/ 0 h 384"/>
                  <a:gd name="T10" fmla="*/ 0 w 37"/>
                  <a:gd name="T11" fmla="*/ 384 h 3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" h="384">
                    <a:moveTo>
                      <a:pt x="0" y="384"/>
                    </a:moveTo>
                    <a:lnTo>
                      <a:pt x="0" y="384"/>
                    </a:lnTo>
                    <a:lnTo>
                      <a:pt x="37" y="384"/>
                    </a:lnTo>
                    <a:lnTo>
                      <a:pt x="37" y="0"/>
                    </a:lnTo>
                    <a:lnTo>
                      <a:pt x="0" y="0"/>
                    </a:lnTo>
                    <a:lnTo>
                      <a:pt x="0" y="384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9" name="Freeform 8"/>
              <p:cNvSpPr>
                <a:spLocks/>
              </p:cNvSpPr>
              <p:nvPr/>
            </p:nvSpPr>
            <p:spPr bwMode="auto">
              <a:xfrm>
                <a:off x="511175" y="3986212"/>
                <a:ext cx="74613" cy="76200"/>
              </a:xfrm>
              <a:custGeom>
                <a:avLst/>
                <a:gdLst>
                  <a:gd name="T0" fmla="*/ 41 w 41"/>
                  <a:gd name="T1" fmla="*/ 21 h 41"/>
                  <a:gd name="T2" fmla="*/ 41 w 41"/>
                  <a:gd name="T3" fmla="*/ 21 h 41"/>
                  <a:gd name="T4" fmla="*/ 20 w 41"/>
                  <a:gd name="T5" fmla="*/ 41 h 41"/>
                  <a:gd name="T6" fmla="*/ 0 w 41"/>
                  <a:gd name="T7" fmla="*/ 21 h 41"/>
                  <a:gd name="T8" fmla="*/ 20 w 41"/>
                  <a:gd name="T9" fmla="*/ 0 h 41"/>
                  <a:gd name="T10" fmla="*/ 41 w 41"/>
                  <a:gd name="T11" fmla="*/ 21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1" h="41">
                    <a:moveTo>
                      <a:pt x="41" y="21"/>
                    </a:moveTo>
                    <a:lnTo>
                      <a:pt x="41" y="21"/>
                    </a:lnTo>
                    <a:cubicBezTo>
                      <a:pt x="41" y="32"/>
                      <a:pt x="32" y="41"/>
                      <a:pt x="20" y="41"/>
                    </a:cubicBezTo>
                    <a:cubicBezTo>
                      <a:pt x="9" y="41"/>
                      <a:pt x="0" y="32"/>
                      <a:pt x="0" y="21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2" y="0"/>
                      <a:pt x="41" y="9"/>
                      <a:pt x="41" y="21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0" name="Freeform 9"/>
              <p:cNvSpPr>
                <a:spLocks/>
              </p:cNvSpPr>
              <p:nvPr/>
            </p:nvSpPr>
            <p:spPr bwMode="auto">
              <a:xfrm>
                <a:off x="541338" y="3738562"/>
                <a:ext cx="14288" cy="401637"/>
              </a:xfrm>
              <a:custGeom>
                <a:avLst/>
                <a:gdLst>
                  <a:gd name="T0" fmla="*/ 7 w 7"/>
                  <a:gd name="T1" fmla="*/ 217 h 217"/>
                  <a:gd name="T2" fmla="*/ 7 w 7"/>
                  <a:gd name="T3" fmla="*/ 217 h 217"/>
                  <a:gd name="T4" fmla="*/ 0 w 7"/>
                  <a:gd name="T5" fmla="*/ 217 h 217"/>
                  <a:gd name="T6" fmla="*/ 0 w 7"/>
                  <a:gd name="T7" fmla="*/ 0 h 217"/>
                  <a:gd name="T8" fmla="*/ 7 w 7"/>
                  <a:gd name="T9" fmla="*/ 0 h 217"/>
                  <a:gd name="T10" fmla="*/ 7 w 7"/>
                  <a:gd name="T11" fmla="*/ 217 h 2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217">
                    <a:moveTo>
                      <a:pt x="7" y="217"/>
                    </a:moveTo>
                    <a:lnTo>
                      <a:pt x="7" y="217"/>
                    </a:lnTo>
                    <a:lnTo>
                      <a:pt x="0" y="217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7" y="217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50" name="组合 46"/>
            <p:cNvGrpSpPr/>
            <p:nvPr userDrawn="1"/>
          </p:nvGrpSpPr>
          <p:grpSpPr>
            <a:xfrm rot="19680185">
              <a:off x="-1517189" y="3803033"/>
              <a:ext cx="920458" cy="709092"/>
              <a:chOff x="2486025" y="3619500"/>
              <a:chExt cx="1500188" cy="1155700"/>
            </a:xfrm>
            <a:grpFill/>
          </p:grpSpPr>
          <p:sp>
            <p:nvSpPr>
              <p:cNvPr id="64" name="Freeform 26"/>
              <p:cNvSpPr>
                <a:spLocks noEditPoints="1"/>
              </p:cNvSpPr>
              <p:nvPr/>
            </p:nvSpPr>
            <p:spPr bwMode="auto">
              <a:xfrm>
                <a:off x="2486025" y="3619500"/>
                <a:ext cx="1500188" cy="1155700"/>
              </a:xfrm>
              <a:custGeom>
                <a:avLst/>
                <a:gdLst>
                  <a:gd name="T0" fmla="*/ 408 w 815"/>
                  <a:gd name="T1" fmla="*/ 553 h 627"/>
                  <a:gd name="T2" fmla="*/ 408 w 815"/>
                  <a:gd name="T3" fmla="*/ 553 h 627"/>
                  <a:gd name="T4" fmla="*/ 207 w 815"/>
                  <a:gd name="T5" fmla="*/ 353 h 627"/>
                  <a:gd name="T6" fmla="*/ 408 w 815"/>
                  <a:gd name="T7" fmla="*/ 152 h 627"/>
                  <a:gd name="T8" fmla="*/ 608 w 815"/>
                  <a:gd name="T9" fmla="*/ 353 h 627"/>
                  <a:gd name="T10" fmla="*/ 408 w 815"/>
                  <a:gd name="T11" fmla="*/ 553 h 627"/>
                  <a:gd name="T12" fmla="*/ 156 w 815"/>
                  <a:gd name="T13" fmla="*/ 176 h 627"/>
                  <a:gd name="T14" fmla="*/ 156 w 815"/>
                  <a:gd name="T15" fmla="*/ 176 h 627"/>
                  <a:gd name="T16" fmla="*/ 54 w 815"/>
                  <a:gd name="T17" fmla="*/ 176 h 627"/>
                  <a:gd name="T18" fmla="*/ 54 w 815"/>
                  <a:gd name="T19" fmla="*/ 118 h 627"/>
                  <a:gd name="T20" fmla="*/ 156 w 815"/>
                  <a:gd name="T21" fmla="*/ 118 h 627"/>
                  <a:gd name="T22" fmla="*/ 156 w 815"/>
                  <a:gd name="T23" fmla="*/ 176 h 627"/>
                  <a:gd name="T24" fmla="*/ 601 w 815"/>
                  <a:gd name="T25" fmla="*/ 79 h 627"/>
                  <a:gd name="T26" fmla="*/ 601 w 815"/>
                  <a:gd name="T27" fmla="*/ 79 h 627"/>
                  <a:gd name="T28" fmla="*/ 530 w 815"/>
                  <a:gd name="T29" fmla="*/ 0 h 627"/>
                  <a:gd name="T30" fmla="*/ 285 w 815"/>
                  <a:gd name="T31" fmla="*/ 0 h 627"/>
                  <a:gd name="T32" fmla="*/ 214 w 815"/>
                  <a:gd name="T33" fmla="*/ 79 h 627"/>
                  <a:gd name="T34" fmla="*/ 0 w 815"/>
                  <a:gd name="T35" fmla="*/ 79 h 627"/>
                  <a:gd name="T36" fmla="*/ 0 w 815"/>
                  <a:gd name="T37" fmla="*/ 627 h 627"/>
                  <a:gd name="T38" fmla="*/ 815 w 815"/>
                  <a:gd name="T39" fmla="*/ 627 h 627"/>
                  <a:gd name="T40" fmla="*/ 815 w 815"/>
                  <a:gd name="T41" fmla="*/ 79 h 627"/>
                  <a:gd name="T42" fmla="*/ 601 w 815"/>
                  <a:gd name="T43" fmla="*/ 79 h 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815" h="627">
                    <a:moveTo>
                      <a:pt x="408" y="553"/>
                    </a:moveTo>
                    <a:lnTo>
                      <a:pt x="408" y="553"/>
                    </a:lnTo>
                    <a:cubicBezTo>
                      <a:pt x="297" y="553"/>
                      <a:pt x="207" y="463"/>
                      <a:pt x="207" y="353"/>
                    </a:cubicBezTo>
                    <a:cubicBezTo>
                      <a:pt x="207" y="242"/>
                      <a:pt x="297" y="152"/>
                      <a:pt x="408" y="152"/>
                    </a:cubicBezTo>
                    <a:cubicBezTo>
                      <a:pt x="518" y="152"/>
                      <a:pt x="608" y="242"/>
                      <a:pt x="608" y="353"/>
                    </a:cubicBezTo>
                    <a:cubicBezTo>
                      <a:pt x="608" y="463"/>
                      <a:pt x="518" y="553"/>
                      <a:pt x="408" y="553"/>
                    </a:cubicBezTo>
                    <a:close/>
                    <a:moveTo>
                      <a:pt x="156" y="176"/>
                    </a:moveTo>
                    <a:lnTo>
                      <a:pt x="156" y="176"/>
                    </a:lnTo>
                    <a:lnTo>
                      <a:pt x="54" y="176"/>
                    </a:lnTo>
                    <a:lnTo>
                      <a:pt x="54" y="118"/>
                    </a:lnTo>
                    <a:lnTo>
                      <a:pt x="156" y="118"/>
                    </a:lnTo>
                    <a:lnTo>
                      <a:pt x="156" y="176"/>
                    </a:lnTo>
                    <a:close/>
                    <a:moveTo>
                      <a:pt x="601" y="79"/>
                    </a:moveTo>
                    <a:lnTo>
                      <a:pt x="601" y="79"/>
                    </a:lnTo>
                    <a:lnTo>
                      <a:pt x="530" y="0"/>
                    </a:lnTo>
                    <a:lnTo>
                      <a:pt x="285" y="0"/>
                    </a:lnTo>
                    <a:lnTo>
                      <a:pt x="214" y="79"/>
                    </a:lnTo>
                    <a:lnTo>
                      <a:pt x="0" y="79"/>
                    </a:lnTo>
                    <a:lnTo>
                      <a:pt x="0" y="627"/>
                    </a:lnTo>
                    <a:lnTo>
                      <a:pt x="815" y="627"/>
                    </a:lnTo>
                    <a:lnTo>
                      <a:pt x="815" y="79"/>
                    </a:lnTo>
                    <a:lnTo>
                      <a:pt x="601" y="79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5" name="Freeform 27"/>
              <p:cNvSpPr>
                <a:spLocks/>
              </p:cNvSpPr>
              <p:nvPr/>
            </p:nvSpPr>
            <p:spPr bwMode="auto">
              <a:xfrm>
                <a:off x="2955925" y="3987800"/>
                <a:ext cx="560388" cy="565150"/>
              </a:xfrm>
              <a:custGeom>
                <a:avLst/>
                <a:gdLst>
                  <a:gd name="T0" fmla="*/ 153 w 305"/>
                  <a:gd name="T1" fmla="*/ 0 h 306"/>
                  <a:gd name="T2" fmla="*/ 153 w 305"/>
                  <a:gd name="T3" fmla="*/ 0 h 306"/>
                  <a:gd name="T4" fmla="*/ 0 w 305"/>
                  <a:gd name="T5" fmla="*/ 153 h 306"/>
                  <a:gd name="T6" fmla="*/ 153 w 305"/>
                  <a:gd name="T7" fmla="*/ 306 h 306"/>
                  <a:gd name="T8" fmla="*/ 305 w 305"/>
                  <a:gd name="T9" fmla="*/ 153 h 306"/>
                  <a:gd name="T10" fmla="*/ 153 w 305"/>
                  <a:gd name="T11" fmla="*/ 0 h 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5" h="306">
                    <a:moveTo>
                      <a:pt x="153" y="0"/>
                    </a:moveTo>
                    <a:lnTo>
                      <a:pt x="153" y="0"/>
                    </a:lnTo>
                    <a:cubicBezTo>
                      <a:pt x="68" y="0"/>
                      <a:pt x="0" y="68"/>
                      <a:pt x="0" y="153"/>
                    </a:cubicBezTo>
                    <a:cubicBezTo>
                      <a:pt x="0" y="237"/>
                      <a:pt x="68" y="306"/>
                      <a:pt x="153" y="306"/>
                    </a:cubicBezTo>
                    <a:cubicBezTo>
                      <a:pt x="237" y="306"/>
                      <a:pt x="305" y="237"/>
                      <a:pt x="305" y="153"/>
                    </a:cubicBezTo>
                    <a:cubicBezTo>
                      <a:pt x="305" y="68"/>
                      <a:pt x="237" y="0"/>
                      <a:pt x="153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51" name="Freeform 29"/>
            <p:cNvSpPr>
              <a:spLocks noEditPoints="1"/>
            </p:cNvSpPr>
            <p:nvPr userDrawn="1"/>
          </p:nvSpPr>
          <p:spPr bwMode="auto">
            <a:xfrm>
              <a:off x="760976" y="2751525"/>
              <a:ext cx="905329" cy="907255"/>
            </a:xfrm>
            <a:custGeom>
              <a:avLst/>
              <a:gdLst>
                <a:gd name="T0" fmla="*/ 578 w 811"/>
                <a:gd name="T1" fmla="*/ 436 h 811"/>
                <a:gd name="T2" fmla="*/ 578 w 811"/>
                <a:gd name="T3" fmla="*/ 436 h 811"/>
                <a:gd name="T4" fmla="*/ 531 w 811"/>
                <a:gd name="T5" fmla="*/ 269 h 811"/>
                <a:gd name="T6" fmla="*/ 698 w 811"/>
                <a:gd name="T7" fmla="*/ 222 h 811"/>
                <a:gd name="T8" fmla="*/ 745 w 811"/>
                <a:gd name="T9" fmla="*/ 389 h 811"/>
                <a:gd name="T10" fmla="*/ 578 w 811"/>
                <a:gd name="T11" fmla="*/ 436 h 811"/>
                <a:gd name="T12" fmla="*/ 656 w 811"/>
                <a:gd name="T13" fmla="*/ 663 h 811"/>
                <a:gd name="T14" fmla="*/ 656 w 811"/>
                <a:gd name="T15" fmla="*/ 663 h 811"/>
                <a:gd name="T16" fmla="*/ 489 w 811"/>
                <a:gd name="T17" fmla="*/ 710 h 811"/>
                <a:gd name="T18" fmla="*/ 441 w 811"/>
                <a:gd name="T19" fmla="*/ 543 h 811"/>
                <a:gd name="T20" fmla="*/ 609 w 811"/>
                <a:gd name="T21" fmla="*/ 495 h 811"/>
                <a:gd name="T22" fmla="*/ 656 w 811"/>
                <a:gd name="T23" fmla="*/ 663 h 811"/>
                <a:gd name="T24" fmla="*/ 366 w 811"/>
                <a:gd name="T25" fmla="*/ 405 h 811"/>
                <a:gd name="T26" fmla="*/ 366 w 811"/>
                <a:gd name="T27" fmla="*/ 405 h 811"/>
                <a:gd name="T28" fmla="*/ 405 w 811"/>
                <a:gd name="T29" fmla="*/ 366 h 811"/>
                <a:gd name="T30" fmla="*/ 444 w 811"/>
                <a:gd name="T31" fmla="*/ 405 h 811"/>
                <a:gd name="T32" fmla="*/ 405 w 811"/>
                <a:gd name="T33" fmla="*/ 444 h 811"/>
                <a:gd name="T34" fmla="*/ 366 w 811"/>
                <a:gd name="T35" fmla="*/ 405 h 811"/>
                <a:gd name="T36" fmla="*/ 369 w 811"/>
                <a:gd name="T37" fmla="*/ 663 h 811"/>
                <a:gd name="T38" fmla="*/ 369 w 811"/>
                <a:gd name="T39" fmla="*/ 663 h 811"/>
                <a:gd name="T40" fmla="*/ 201 w 811"/>
                <a:gd name="T41" fmla="*/ 710 h 811"/>
                <a:gd name="T42" fmla="*/ 154 w 811"/>
                <a:gd name="T43" fmla="*/ 543 h 811"/>
                <a:gd name="T44" fmla="*/ 321 w 811"/>
                <a:gd name="T45" fmla="*/ 495 h 811"/>
                <a:gd name="T46" fmla="*/ 369 w 811"/>
                <a:gd name="T47" fmla="*/ 663 h 811"/>
                <a:gd name="T48" fmla="*/ 112 w 811"/>
                <a:gd name="T49" fmla="*/ 436 h 811"/>
                <a:gd name="T50" fmla="*/ 112 w 811"/>
                <a:gd name="T51" fmla="*/ 436 h 811"/>
                <a:gd name="T52" fmla="*/ 65 w 811"/>
                <a:gd name="T53" fmla="*/ 269 h 811"/>
                <a:gd name="T54" fmla="*/ 232 w 811"/>
                <a:gd name="T55" fmla="*/ 222 h 811"/>
                <a:gd name="T56" fmla="*/ 280 w 811"/>
                <a:gd name="T57" fmla="*/ 389 h 811"/>
                <a:gd name="T58" fmla="*/ 112 w 811"/>
                <a:gd name="T59" fmla="*/ 436 h 811"/>
                <a:gd name="T60" fmla="*/ 298 w 811"/>
                <a:gd name="T61" fmla="*/ 100 h 811"/>
                <a:gd name="T62" fmla="*/ 298 w 811"/>
                <a:gd name="T63" fmla="*/ 100 h 811"/>
                <a:gd name="T64" fmla="*/ 465 w 811"/>
                <a:gd name="T65" fmla="*/ 52 h 811"/>
                <a:gd name="T66" fmla="*/ 513 w 811"/>
                <a:gd name="T67" fmla="*/ 220 h 811"/>
                <a:gd name="T68" fmla="*/ 345 w 811"/>
                <a:gd name="T69" fmla="*/ 267 h 811"/>
                <a:gd name="T70" fmla="*/ 298 w 811"/>
                <a:gd name="T71" fmla="*/ 100 h 811"/>
                <a:gd name="T72" fmla="*/ 405 w 811"/>
                <a:gd name="T73" fmla="*/ 0 h 811"/>
                <a:gd name="T74" fmla="*/ 405 w 811"/>
                <a:gd name="T75" fmla="*/ 0 h 811"/>
                <a:gd name="T76" fmla="*/ 0 w 811"/>
                <a:gd name="T77" fmla="*/ 405 h 811"/>
                <a:gd name="T78" fmla="*/ 405 w 811"/>
                <a:gd name="T79" fmla="*/ 811 h 811"/>
                <a:gd name="T80" fmla="*/ 811 w 811"/>
                <a:gd name="T81" fmla="*/ 405 h 811"/>
                <a:gd name="T82" fmla="*/ 405 w 811"/>
                <a:gd name="T83" fmla="*/ 0 h 8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811" h="811">
                  <a:moveTo>
                    <a:pt x="578" y="436"/>
                  </a:moveTo>
                  <a:lnTo>
                    <a:pt x="578" y="436"/>
                  </a:lnTo>
                  <a:cubicBezTo>
                    <a:pt x="519" y="403"/>
                    <a:pt x="497" y="329"/>
                    <a:pt x="531" y="269"/>
                  </a:cubicBezTo>
                  <a:cubicBezTo>
                    <a:pt x="564" y="210"/>
                    <a:pt x="638" y="188"/>
                    <a:pt x="698" y="222"/>
                  </a:cubicBezTo>
                  <a:cubicBezTo>
                    <a:pt x="757" y="255"/>
                    <a:pt x="778" y="329"/>
                    <a:pt x="745" y="389"/>
                  </a:cubicBezTo>
                  <a:cubicBezTo>
                    <a:pt x="712" y="448"/>
                    <a:pt x="637" y="469"/>
                    <a:pt x="578" y="436"/>
                  </a:cubicBezTo>
                  <a:close/>
                  <a:moveTo>
                    <a:pt x="656" y="663"/>
                  </a:moveTo>
                  <a:lnTo>
                    <a:pt x="656" y="663"/>
                  </a:lnTo>
                  <a:cubicBezTo>
                    <a:pt x="623" y="722"/>
                    <a:pt x="548" y="743"/>
                    <a:pt x="489" y="710"/>
                  </a:cubicBezTo>
                  <a:cubicBezTo>
                    <a:pt x="430" y="677"/>
                    <a:pt x="408" y="602"/>
                    <a:pt x="441" y="543"/>
                  </a:cubicBezTo>
                  <a:cubicBezTo>
                    <a:pt x="474" y="484"/>
                    <a:pt x="549" y="462"/>
                    <a:pt x="609" y="495"/>
                  </a:cubicBezTo>
                  <a:cubicBezTo>
                    <a:pt x="668" y="528"/>
                    <a:pt x="689" y="603"/>
                    <a:pt x="656" y="663"/>
                  </a:cubicBezTo>
                  <a:close/>
                  <a:moveTo>
                    <a:pt x="366" y="405"/>
                  </a:moveTo>
                  <a:lnTo>
                    <a:pt x="366" y="405"/>
                  </a:lnTo>
                  <a:cubicBezTo>
                    <a:pt x="366" y="384"/>
                    <a:pt x="384" y="366"/>
                    <a:pt x="405" y="366"/>
                  </a:cubicBezTo>
                  <a:cubicBezTo>
                    <a:pt x="427" y="366"/>
                    <a:pt x="444" y="384"/>
                    <a:pt x="444" y="405"/>
                  </a:cubicBezTo>
                  <a:cubicBezTo>
                    <a:pt x="444" y="427"/>
                    <a:pt x="427" y="444"/>
                    <a:pt x="405" y="444"/>
                  </a:cubicBezTo>
                  <a:cubicBezTo>
                    <a:pt x="384" y="444"/>
                    <a:pt x="366" y="427"/>
                    <a:pt x="366" y="405"/>
                  </a:cubicBezTo>
                  <a:close/>
                  <a:moveTo>
                    <a:pt x="369" y="663"/>
                  </a:moveTo>
                  <a:lnTo>
                    <a:pt x="369" y="663"/>
                  </a:lnTo>
                  <a:cubicBezTo>
                    <a:pt x="336" y="722"/>
                    <a:pt x="261" y="743"/>
                    <a:pt x="201" y="710"/>
                  </a:cubicBezTo>
                  <a:cubicBezTo>
                    <a:pt x="142" y="677"/>
                    <a:pt x="121" y="602"/>
                    <a:pt x="154" y="543"/>
                  </a:cubicBezTo>
                  <a:cubicBezTo>
                    <a:pt x="187" y="484"/>
                    <a:pt x="262" y="462"/>
                    <a:pt x="321" y="495"/>
                  </a:cubicBezTo>
                  <a:cubicBezTo>
                    <a:pt x="381" y="528"/>
                    <a:pt x="402" y="603"/>
                    <a:pt x="369" y="663"/>
                  </a:cubicBezTo>
                  <a:close/>
                  <a:moveTo>
                    <a:pt x="112" y="436"/>
                  </a:moveTo>
                  <a:lnTo>
                    <a:pt x="112" y="436"/>
                  </a:lnTo>
                  <a:cubicBezTo>
                    <a:pt x="53" y="403"/>
                    <a:pt x="32" y="329"/>
                    <a:pt x="65" y="269"/>
                  </a:cubicBezTo>
                  <a:cubicBezTo>
                    <a:pt x="98" y="210"/>
                    <a:pt x="173" y="188"/>
                    <a:pt x="232" y="222"/>
                  </a:cubicBezTo>
                  <a:cubicBezTo>
                    <a:pt x="291" y="255"/>
                    <a:pt x="313" y="329"/>
                    <a:pt x="280" y="389"/>
                  </a:cubicBezTo>
                  <a:cubicBezTo>
                    <a:pt x="247" y="448"/>
                    <a:pt x="172" y="469"/>
                    <a:pt x="112" y="436"/>
                  </a:cubicBezTo>
                  <a:close/>
                  <a:moveTo>
                    <a:pt x="298" y="100"/>
                  </a:moveTo>
                  <a:lnTo>
                    <a:pt x="298" y="100"/>
                  </a:lnTo>
                  <a:cubicBezTo>
                    <a:pt x="331" y="41"/>
                    <a:pt x="406" y="19"/>
                    <a:pt x="465" y="52"/>
                  </a:cubicBezTo>
                  <a:cubicBezTo>
                    <a:pt x="524" y="85"/>
                    <a:pt x="546" y="160"/>
                    <a:pt x="513" y="220"/>
                  </a:cubicBezTo>
                  <a:cubicBezTo>
                    <a:pt x="480" y="279"/>
                    <a:pt x="405" y="300"/>
                    <a:pt x="345" y="267"/>
                  </a:cubicBezTo>
                  <a:cubicBezTo>
                    <a:pt x="286" y="234"/>
                    <a:pt x="265" y="159"/>
                    <a:pt x="298" y="100"/>
                  </a:cubicBezTo>
                  <a:close/>
                  <a:moveTo>
                    <a:pt x="405" y="0"/>
                  </a:moveTo>
                  <a:lnTo>
                    <a:pt x="405" y="0"/>
                  </a:lnTo>
                  <a:cubicBezTo>
                    <a:pt x="181" y="0"/>
                    <a:pt x="0" y="181"/>
                    <a:pt x="0" y="405"/>
                  </a:cubicBezTo>
                  <a:cubicBezTo>
                    <a:pt x="0" y="629"/>
                    <a:pt x="181" y="811"/>
                    <a:pt x="405" y="811"/>
                  </a:cubicBezTo>
                  <a:cubicBezTo>
                    <a:pt x="629" y="811"/>
                    <a:pt x="811" y="629"/>
                    <a:pt x="811" y="405"/>
                  </a:cubicBezTo>
                  <a:cubicBezTo>
                    <a:pt x="811" y="181"/>
                    <a:pt x="629" y="0"/>
                    <a:pt x="40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Freeform 5"/>
            <p:cNvSpPr>
              <a:spLocks noEditPoints="1"/>
            </p:cNvSpPr>
            <p:nvPr userDrawn="1"/>
          </p:nvSpPr>
          <p:spPr bwMode="auto">
            <a:xfrm rot="1264384">
              <a:off x="1983280" y="5686214"/>
              <a:ext cx="1000393" cy="429321"/>
            </a:xfrm>
            <a:custGeom>
              <a:avLst/>
              <a:gdLst>
                <a:gd name="T0" fmla="*/ 1727 w 3152"/>
                <a:gd name="T1" fmla="*/ 1223 h 1356"/>
                <a:gd name="T2" fmla="*/ 1727 w 3152"/>
                <a:gd name="T3" fmla="*/ 421 h 1356"/>
                <a:gd name="T4" fmla="*/ 1727 w 3152"/>
                <a:gd name="T5" fmla="*/ 1223 h 1356"/>
                <a:gd name="T6" fmla="*/ 534 w 3152"/>
                <a:gd name="T7" fmla="*/ 1223 h 1356"/>
                <a:gd name="T8" fmla="*/ 522 w 3152"/>
                <a:gd name="T9" fmla="*/ 422 h 1356"/>
                <a:gd name="T10" fmla="*/ 550 w 3152"/>
                <a:gd name="T11" fmla="*/ 422 h 1356"/>
                <a:gd name="T12" fmla="*/ 534 w 3152"/>
                <a:gd name="T13" fmla="*/ 1223 h 1356"/>
                <a:gd name="T14" fmla="*/ 2965 w 3152"/>
                <a:gd name="T15" fmla="*/ 30 h 1356"/>
                <a:gd name="T16" fmla="*/ 2960 w 3152"/>
                <a:gd name="T17" fmla="*/ 24 h 1356"/>
                <a:gd name="T18" fmla="*/ 2955 w 3152"/>
                <a:gd name="T19" fmla="*/ 19 h 1356"/>
                <a:gd name="T20" fmla="*/ 2945 w 3152"/>
                <a:gd name="T21" fmla="*/ 11 h 1356"/>
                <a:gd name="T22" fmla="*/ 2934 w 3152"/>
                <a:gd name="T23" fmla="*/ 5 h 1356"/>
                <a:gd name="T24" fmla="*/ 2921 w 3152"/>
                <a:gd name="T25" fmla="*/ 2 h 1356"/>
                <a:gd name="T26" fmla="*/ 2908 w 3152"/>
                <a:gd name="T27" fmla="*/ 1 h 1356"/>
                <a:gd name="T28" fmla="*/ 2896 w 3152"/>
                <a:gd name="T29" fmla="*/ 2 h 1356"/>
                <a:gd name="T30" fmla="*/ 2883 w 3152"/>
                <a:gd name="T31" fmla="*/ 6 h 1356"/>
                <a:gd name="T32" fmla="*/ 2872 w 3152"/>
                <a:gd name="T33" fmla="*/ 12 h 1356"/>
                <a:gd name="T34" fmla="*/ 2867 w 3152"/>
                <a:gd name="T35" fmla="*/ 17 h 1356"/>
                <a:gd name="T36" fmla="*/ 2861 w 3152"/>
                <a:gd name="T37" fmla="*/ 21 h 1356"/>
                <a:gd name="T38" fmla="*/ 1727 w 3152"/>
                <a:gd name="T39" fmla="*/ 288 h 1356"/>
                <a:gd name="T40" fmla="*/ 1064 w 3152"/>
                <a:gd name="T41" fmla="*/ 756 h 1356"/>
                <a:gd name="T42" fmla="*/ 799 w 3152"/>
                <a:gd name="T43" fmla="*/ 173 h 1356"/>
                <a:gd name="T44" fmla="*/ 975 w 3152"/>
                <a:gd name="T45" fmla="*/ 380 h 1356"/>
                <a:gd name="T46" fmla="*/ 1030 w 3152"/>
                <a:gd name="T47" fmla="*/ 275 h 1356"/>
                <a:gd name="T48" fmla="*/ 863 w 3152"/>
                <a:gd name="T49" fmla="*/ 29 h 1356"/>
                <a:gd name="T50" fmla="*/ 854 w 3152"/>
                <a:gd name="T51" fmla="*/ 19 h 1356"/>
                <a:gd name="T52" fmla="*/ 850 w 3152"/>
                <a:gd name="T53" fmla="*/ 16 h 1356"/>
                <a:gd name="T54" fmla="*/ 838 w 3152"/>
                <a:gd name="T55" fmla="*/ 8 h 1356"/>
                <a:gd name="T56" fmla="*/ 825 w 3152"/>
                <a:gd name="T57" fmla="*/ 3 h 1356"/>
                <a:gd name="T58" fmla="*/ 813 w 3152"/>
                <a:gd name="T59" fmla="*/ 1 h 1356"/>
                <a:gd name="T60" fmla="*/ 800 w 3152"/>
                <a:gd name="T61" fmla="*/ 1 h 1356"/>
                <a:gd name="T62" fmla="*/ 787 w 3152"/>
                <a:gd name="T63" fmla="*/ 4 h 1356"/>
                <a:gd name="T64" fmla="*/ 774 w 3152"/>
                <a:gd name="T65" fmla="*/ 10 h 1356"/>
                <a:gd name="T66" fmla="*/ 770 w 3152"/>
                <a:gd name="T67" fmla="*/ 12 h 1356"/>
                <a:gd name="T68" fmla="*/ 760 w 3152"/>
                <a:gd name="T69" fmla="*/ 21 h 1356"/>
                <a:gd name="T70" fmla="*/ 508 w 3152"/>
                <a:gd name="T71" fmla="*/ 289 h 1356"/>
                <a:gd name="T72" fmla="*/ 534 w 3152"/>
                <a:gd name="T73" fmla="*/ 1356 h 1356"/>
                <a:gd name="T74" fmla="*/ 1197 w 3152"/>
                <a:gd name="T75" fmla="*/ 889 h 1356"/>
                <a:gd name="T76" fmla="*/ 2260 w 3152"/>
                <a:gd name="T77" fmla="*/ 856 h 1356"/>
                <a:gd name="T78" fmla="*/ 3021 w 3152"/>
                <a:gd name="T79" fmla="*/ 350 h 1356"/>
                <a:gd name="T80" fmla="*/ 3114 w 3152"/>
                <a:gd name="T81" fmla="*/ 368 h 1356"/>
                <a:gd name="T82" fmla="*/ 2965 w 3152"/>
                <a:gd name="T83" fmla="*/ 30 h 1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152" h="1356">
                  <a:moveTo>
                    <a:pt x="1727" y="1223"/>
                  </a:moveTo>
                  <a:lnTo>
                    <a:pt x="1727" y="1223"/>
                  </a:lnTo>
                  <a:cubicBezTo>
                    <a:pt x="1506" y="1223"/>
                    <a:pt x="1326" y="1043"/>
                    <a:pt x="1326" y="822"/>
                  </a:cubicBezTo>
                  <a:cubicBezTo>
                    <a:pt x="1326" y="601"/>
                    <a:pt x="1506" y="421"/>
                    <a:pt x="1727" y="421"/>
                  </a:cubicBezTo>
                  <a:cubicBezTo>
                    <a:pt x="1948" y="421"/>
                    <a:pt x="2128" y="601"/>
                    <a:pt x="2128" y="822"/>
                  </a:cubicBezTo>
                  <a:cubicBezTo>
                    <a:pt x="2128" y="1043"/>
                    <a:pt x="1948" y="1223"/>
                    <a:pt x="1727" y="1223"/>
                  </a:cubicBezTo>
                  <a:close/>
                  <a:moveTo>
                    <a:pt x="534" y="1223"/>
                  </a:moveTo>
                  <a:lnTo>
                    <a:pt x="534" y="1223"/>
                  </a:lnTo>
                  <a:cubicBezTo>
                    <a:pt x="313" y="1223"/>
                    <a:pt x="133" y="1043"/>
                    <a:pt x="133" y="822"/>
                  </a:cubicBezTo>
                  <a:cubicBezTo>
                    <a:pt x="133" y="605"/>
                    <a:pt x="306" y="428"/>
                    <a:pt x="522" y="422"/>
                  </a:cubicBezTo>
                  <a:cubicBezTo>
                    <a:pt x="526" y="423"/>
                    <a:pt x="531" y="423"/>
                    <a:pt x="536" y="423"/>
                  </a:cubicBezTo>
                  <a:cubicBezTo>
                    <a:pt x="540" y="423"/>
                    <a:pt x="545" y="423"/>
                    <a:pt x="550" y="422"/>
                  </a:cubicBezTo>
                  <a:cubicBezTo>
                    <a:pt x="763" y="430"/>
                    <a:pt x="935" y="607"/>
                    <a:pt x="935" y="822"/>
                  </a:cubicBezTo>
                  <a:cubicBezTo>
                    <a:pt x="935" y="1043"/>
                    <a:pt x="755" y="1223"/>
                    <a:pt x="534" y="1223"/>
                  </a:cubicBezTo>
                  <a:close/>
                  <a:moveTo>
                    <a:pt x="2965" y="30"/>
                  </a:moveTo>
                  <a:lnTo>
                    <a:pt x="2965" y="30"/>
                  </a:lnTo>
                  <a:cubicBezTo>
                    <a:pt x="2965" y="30"/>
                    <a:pt x="2965" y="29"/>
                    <a:pt x="2965" y="29"/>
                  </a:cubicBezTo>
                  <a:cubicBezTo>
                    <a:pt x="2963" y="27"/>
                    <a:pt x="2962" y="26"/>
                    <a:pt x="2960" y="24"/>
                  </a:cubicBezTo>
                  <a:cubicBezTo>
                    <a:pt x="2959" y="22"/>
                    <a:pt x="2957" y="20"/>
                    <a:pt x="2956" y="19"/>
                  </a:cubicBezTo>
                  <a:cubicBezTo>
                    <a:pt x="2956" y="19"/>
                    <a:pt x="2955" y="19"/>
                    <a:pt x="2955" y="19"/>
                  </a:cubicBezTo>
                  <a:cubicBezTo>
                    <a:pt x="2954" y="17"/>
                    <a:pt x="2953" y="17"/>
                    <a:pt x="2952" y="16"/>
                  </a:cubicBezTo>
                  <a:cubicBezTo>
                    <a:pt x="2950" y="14"/>
                    <a:pt x="2948" y="12"/>
                    <a:pt x="2945" y="11"/>
                  </a:cubicBezTo>
                  <a:cubicBezTo>
                    <a:pt x="2944" y="10"/>
                    <a:pt x="2942" y="9"/>
                    <a:pt x="2940" y="8"/>
                  </a:cubicBezTo>
                  <a:cubicBezTo>
                    <a:pt x="2938" y="7"/>
                    <a:pt x="2936" y="6"/>
                    <a:pt x="2934" y="5"/>
                  </a:cubicBezTo>
                  <a:cubicBezTo>
                    <a:pt x="2932" y="4"/>
                    <a:pt x="2930" y="4"/>
                    <a:pt x="2928" y="3"/>
                  </a:cubicBezTo>
                  <a:cubicBezTo>
                    <a:pt x="2925" y="3"/>
                    <a:pt x="2923" y="2"/>
                    <a:pt x="2921" y="2"/>
                  </a:cubicBezTo>
                  <a:cubicBezTo>
                    <a:pt x="2919" y="1"/>
                    <a:pt x="2917" y="1"/>
                    <a:pt x="2915" y="1"/>
                  </a:cubicBezTo>
                  <a:cubicBezTo>
                    <a:pt x="2913" y="1"/>
                    <a:pt x="2911" y="0"/>
                    <a:pt x="2908" y="1"/>
                  </a:cubicBezTo>
                  <a:cubicBezTo>
                    <a:pt x="2907" y="1"/>
                    <a:pt x="2905" y="1"/>
                    <a:pt x="2903" y="1"/>
                  </a:cubicBezTo>
                  <a:cubicBezTo>
                    <a:pt x="2900" y="1"/>
                    <a:pt x="2898" y="2"/>
                    <a:pt x="2896" y="2"/>
                  </a:cubicBezTo>
                  <a:cubicBezTo>
                    <a:pt x="2894" y="2"/>
                    <a:pt x="2892" y="3"/>
                    <a:pt x="2890" y="4"/>
                  </a:cubicBezTo>
                  <a:cubicBezTo>
                    <a:pt x="2887" y="5"/>
                    <a:pt x="2885" y="5"/>
                    <a:pt x="2883" y="6"/>
                  </a:cubicBezTo>
                  <a:cubicBezTo>
                    <a:pt x="2881" y="7"/>
                    <a:pt x="2879" y="8"/>
                    <a:pt x="2876" y="10"/>
                  </a:cubicBezTo>
                  <a:cubicBezTo>
                    <a:pt x="2875" y="11"/>
                    <a:pt x="2874" y="11"/>
                    <a:pt x="2872" y="12"/>
                  </a:cubicBezTo>
                  <a:cubicBezTo>
                    <a:pt x="2872" y="12"/>
                    <a:pt x="2872" y="12"/>
                    <a:pt x="2872" y="12"/>
                  </a:cubicBezTo>
                  <a:cubicBezTo>
                    <a:pt x="2870" y="14"/>
                    <a:pt x="2868" y="15"/>
                    <a:pt x="2867" y="17"/>
                  </a:cubicBezTo>
                  <a:cubicBezTo>
                    <a:pt x="2865" y="18"/>
                    <a:pt x="2863" y="20"/>
                    <a:pt x="2861" y="21"/>
                  </a:cubicBezTo>
                  <a:cubicBezTo>
                    <a:pt x="2861" y="21"/>
                    <a:pt x="2861" y="21"/>
                    <a:pt x="2861" y="21"/>
                  </a:cubicBezTo>
                  <a:lnTo>
                    <a:pt x="2242" y="680"/>
                  </a:lnTo>
                  <a:cubicBezTo>
                    <a:pt x="2180" y="454"/>
                    <a:pt x="1973" y="288"/>
                    <a:pt x="1727" y="288"/>
                  </a:cubicBezTo>
                  <a:cubicBezTo>
                    <a:pt x="1455" y="288"/>
                    <a:pt x="1230" y="492"/>
                    <a:pt x="1197" y="756"/>
                  </a:cubicBezTo>
                  <a:lnTo>
                    <a:pt x="1064" y="756"/>
                  </a:lnTo>
                  <a:cubicBezTo>
                    <a:pt x="1037" y="539"/>
                    <a:pt x="880" y="363"/>
                    <a:pt x="674" y="307"/>
                  </a:cubicBezTo>
                  <a:lnTo>
                    <a:pt x="799" y="173"/>
                  </a:lnTo>
                  <a:lnTo>
                    <a:pt x="919" y="350"/>
                  </a:lnTo>
                  <a:cubicBezTo>
                    <a:pt x="932" y="369"/>
                    <a:pt x="953" y="380"/>
                    <a:pt x="975" y="380"/>
                  </a:cubicBezTo>
                  <a:cubicBezTo>
                    <a:pt x="988" y="380"/>
                    <a:pt x="1001" y="376"/>
                    <a:pt x="1012" y="368"/>
                  </a:cubicBezTo>
                  <a:cubicBezTo>
                    <a:pt x="1042" y="347"/>
                    <a:pt x="1050" y="306"/>
                    <a:pt x="1030" y="275"/>
                  </a:cubicBezTo>
                  <a:lnTo>
                    <a:pt x="863" y="30"/>
                  </a:lnTo>
                  <a:cubicBezTo>
                    <a:pt x="863" y="30"/>
                    <a:pt x="863" y="29"/>
                    <a:pt x="863" y="29"/>
                  </a:cubicBezTo>
                  <a:cubicBezTo>
                    <a:pt x="861" y="27"/>
                    <a:pt x="860" y="26"/>
                    <a:pt x="858" y="24"/>
                  </a:cubicBezTo>
                  <a:cubicBezTo>
                    <a:pt x="857" y="22"/>
                    <a:pt x="855" y="20"/>
                    <a:pt x="854" y="19"/>
                  </a:cubicBezTo>
                  <a:cubicBezTo>
                    <a:pt x="854" y="19"/>
                    <a:pt x="854" y="19"/>
                    <a:pt x="853" y="19"/>
                  </a:cubicBezTo>
                  <a:cubicBezTo>
                    <a:pt x="852" y="17"/>
                    <a:pt x="851" y="17"/>
                    <a:pt x="850" y="16"/>
                  </a:cubicBezTo>
                  <a:cubicBezTo>
                    <a:pt x="848" y="14"/>
                    <a:pt x="846" y="12"/>
                    <a:pt x="843" y="11"/>
                  </a:cubicBezTo>
                  <a:cubicBezTo>
                    <a:pt x="842" y="10"/>
                    <a:pt x="840" y="9"/>
                    <a:pt x="838" y="8"/>
                  </a:cubicBezTo>
                  <a:cubicBezTo>
                    <a:pt x="836" y="7"/>
                    <a:pt x="834" y="6"/>
                    <a:pt x="832" y="5"/>
                  </a:cubicBezTo>
                  <a:cubicBezTo>
                    <a:pt x="830" y="4"/>
                    <a:pt x="827" y="4"/>
                    <a:pt x="825" y="3"/>
                  </a:cubicBezTo>
                  <a:cubicBezTo>
                    <a:pt x="823" y="3"/>
                    <a:pt x="821" y="2"/>
                    <a:pt x="819" y="2"/>
                  </a:cubicBezTo>
                  <a:cubicBezTo>
                    <a:pt x="817" y="1"/>
                    <a:pt x="815" y="1"/>
                    <a:pt x="813" y="1"/>
                  </a:cubicBezTo>
                  <a:cubicBezTo>
                    <a:pt x="811" y="1"/>
                    <a:pt x="809" y="1"/>
                    <a:pt x="807" y="1"/>
                  </a:cubicBezTo>
                  <a:cubicBezTo>
                    <a:pt x="805" y="1"/>
                    <a:pt x="802" y="1"/>
                    <a:pt x="800" y="1"/>
                  </a:cubicBezTo>
                  <a:cubicBezTo>
                    <a:pt x="798" y="1"/>
                    <a:pt x="796" y="2"/>
                    <a:pt x="794" y="2"/>
                  </a:cubicBezTo>
                  <a:cubicBezTo>
                    <a:pt x="792" y="2"/>
                    <a:pt x="790" y="3"/>
                    <a:pt x="787" y="4"/>
                  </a:cubicBezTo>
                  <a:cubicBezTo>
                    <a:pt x="785" y="5"/>
                    <a:pt x="783" y="5"/>
                    <a:pt x="782" y="6"/>
                  </a:cubicBezTo>
                  <a:cubicBezTo>
                    <a:pt x="779" y="7"/>
                    <a:pt x="777" y="8"/>
                    <a:pt x="774" y="10"/>
                  </a:cubicBezTo>
                  <a:cubicBezTo>
                    <a:pt x="773" y="11"/>
                    <a:pt x="772" y="11"/>
                    <a:pt x="770" y="12"/>
                  </a:cubicBezTo>
                  <a:cubicBezTo>
                    <a:pt x="770" y="12"/>
                    <a:pt x="770" y="12"/>
                    <a:pt x="770" y="12"/>
                  </a:cubicBezTo>
                  <a:cubicBezTo>
                    <a:pt x="768" y="14"/>
                    <a:pt x="766" y="15"/>
                    <a:pt x="765" y="17"/>
                  </a:cubicBezTo>
                  <a:cubicBezTo>
                    <a:pt x="763" y="18"/>
                    <a:pt x="761" y="20"/>
                    <a:pt x="760" y="21"/>
                  </a:cubicBezTo>
                  <a:cubicBezTo>
                    <a:pt x="759" y="21"/>
                    <a:pt x="759" y="21"/>
                    <a:pt x="759" y="21"/>
                  </a:cubicBezTo>
                  <a:lnTo>
                    <a:pt x="508" y="289"/>
                  </a:lnTo>
                  <a:cubicBezTo>
                    <a:pt x="225" y="302"/>
                    <a:pt x="0" y="536"/>
                    <a:pt x="0" y="822"/>
                  </a:cubicBezTo>
                  <a:cubicBezTo>
                    <a:pt x="0" y="1117"/>
                    <a:pt x="239" y="1356"/>
                    <a:pt x="534" y="1356"/>
                  </a:cubicBezTo>
                  <a:cubicBezTo>
                    <a:pt x="806" y="1356"/>
                    <a:pt x="1031" y="1152"/>
                    <a:pt x="1064" y="889"/>
                  </a:cubicBezTo>
                  <a:lnTo>
                    <a:pt x="1197" y="889"/>
                  </a:lnTo>
                  <a:cubicBezTo>
                    <a:pt x="1230" y="1152"/>
                    <a:pt x="1455" y="1356"/>
                    <a:pt x="1727" y="1356"/>
                  </a:cubicBezTo>
                  <a:cubicBezTo>
                    <a:pt x="2011" y="1356"/>
                    <a:pt x="2243" y="1135"/>
                    <a:pt x="2260" y="856"/>
                  </a:cubicBezTo>
                  <a:lnTo>
                    <a:pt x="2901" y="173"/>
                  </a:lnTo>
                  <a:lnTo>
                    <a:pt x="3021" y="350"/>
                  </a:lnTo>
                  <a:cubicBezTo>
                    <a:pt x="3034" y="369"/>
                    <a:pt x="3055" y="380"/>
                    <a:pt x="3077" y="380"/>
                  </a:cubicBezTo>
                  <a:cubicBezTo>
                    <a:pt x="3089" y="380"/>
                    <a:pt x="3103" y="376"/>
                    <a:pt x="3114" y="368"/>
                  </a:cubicBezTo>
                  <a:cubicBezTo>
                    <a:pt x="3144" y="347"/>
                    <a:pt x="3152" y="306"/>
                    <a:pt x="3132" y="275"/>
                  </a:cubicBezTo>
                  <a:lnTo>
                    <a:pt x="2965" y="3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53" name="组合 22"/>
            <p:cNvGrpSpPr/>
            <p:nvPr userDrawn="1"/>
          </p:nvGrpSpPr>
          <p:grpSpPr>
            <a:xfrm rot="1013132">
              <a:off x="1601368" y="4438604"/>
              <a:ext cx="794889" cy="623974"/>
              <a:chOff x="3654425" y="5089525"/>
              <a:chExt cx="1860550" cy="1460500"/>
            </a:xfrm>
            <a:grpFill/>
          </p:grpSpPr>
          <p:sp>
            <p:nvSpPr>
              <p:cNvPr id="57" name="Freeform 12"/>
              <p:cNvSpPr>
                <a:spLocks noEditPoints="1"/>
              </p:cNvSpPr>
              <p:nvPr/>
            </p:nvSpPr>
            <p:spPr bwMode="auto">
              <a:xfrm>
                <a:off x="3654425" y="5089525"/>
                <a:ext cx="1860550" cy="1460500"/>
              </a:xfrm>
              <a:custGeom>
                <a:avLst/>
                <a:gdLst>
                  <a:gd name="T0" fmla="*/ 2372 w 2506"/>
                  <a:gd name="T1" fmla="*/ 1716 h 1970"/>
                  <a:gd name="T2" fmla="*/ 2372 w 2506"/>
                  <a:gd name="T3" fmla="*/ 1716 h 1970"/>
                  <a:gd name="T4" fmla="*/ 1858 w 2506"/>
                  <a:gd name="T5" fmla="*/ 1575 h 1970"/>
                  <a:gd name="T6" fmla="*/ 1818 w 2506"/>
                  <a:gd name="T7" fmla="*/ 1576 h 1970"/>
                  <a:gd name="T8" fmla="*/ 1323 w 2506"/>
                  <a:gd name="T9" fmla="*/ 1715 h 1970"/>
                  <a:gd name="T10" fmla="*/ 1323 w 2506"/>
                  <a:gd name="T11" fmla="*/ 308 h 1970"/>
                  <a:gd name="T12" fmla="*/ 1847 w 2506"/>
                  <a:gd name="T13" fmla="*/ 133 h 1970"/>
                  <a:gd name="T14" fmla="*/ 2372 w 2506"/>
                  <a:gd name="T15" fmla="*/ 310 h 1970"/>
                  <a:gd name="T16" fmla="*/ 2372 w 2506"/>
                  <a:gd name="T17" fmla="*/ 1716 h 1970"/>
                  <a:gd name="T18" fmla="*/ 1182 w 2506"/>
                  <a:gd name="T19" fmla="*/ 1715 h 1970"/>
                  <a:gd name="T20" fmla="*/ 1182 w 2506"/>
                  <a:gd name="T21" fmla="*/ 1715 h 1970"/>
                  <a:gd name="T22" fmla="*/ 688 w 2506"/>
                  <a:gd name="T23" fmla="*/ 1576 h 1970"/>
                  <a:gd name="T24" fmla="*/ 647 w 2506"/>
                  <a:gd name="T25" fmla="*/ 1575 h 1970"/>
                  <a:gd name="T26" fmla="*/ 133 w 2506"/>
                  <a:gd name="T27" fmla="*/ 1716 h 1970"/>
                  <a:gd name="T28" fmla="*/ 133 w 2506"/>
                  <a:gd name="T29" fmla="*/ 310 h 1970"/>
                  <a:gd name="T30" fmla="*/ 659 w 2506"/>
                  <a:gd name="T31" fmla="*/ 133 h 1970"/>
                  <a:gd name="T32" fmla="*/ 1182 w 2506"/>
                  <a:gd name="T33" fmla="*/ 308 h 1970"/>
                  <a:gd name="T34" fmla="*/ 1182 w 2506"/>
                  <a:gd name="T35" fmla="*/ 1715 h 1970"/>
                  <a:gd name="T36" fmla="*/ 1849 w 2506"/>
                  <a:gd name="T37" fmla="*/ 0 h 1970"/>
                  <a:gd name="T38" fmla="*/ 1849 w 2506"/>
                  <a:gd name="T39" fmla="*/ 0 h 1970"/>
                  <a:gd name="T40" fmla="*/ 1823 w 2506"/>
                  <a:gd name="T41" fmla="*/ 0 h 1970"/>
                  <a:gd name="T42" fmla="*/ 1253 w 2506"/>
                  <a:gd name="T43" fmla="*/ 184 h 1970"/>
                  <a:gd name="T44" fmla="*/ 683 w 2506"/>
                  <a:gd name="T45" fmla="*/ 0 h 1970"/>
                  <a:gd name="T46" fmla="*/ 657 w 2506"/>
                  <a:gd name="T47" fmla="*/ 0 h 1970"/>
                  <a:gd name="T48" fmla="*/ 5 w 2506"/>
                  <a:gd name="T49" fmla="*/ 267 h 1970"/>
                  <a:gd name="T50" fmla="*/ 0 w 2506"/>
                  <a:gd name="T51" fmla="*/ 279 h 1970"/>
                  <a:gd name="T52" fmla="*/ 0 w 2506"/>
                  <a:gd name="T53" fmla="*/ 1970 h 1970"/>
                  <a:gd name="T54" fmla="*/ 107 w 2506"/>
                  <a:gd name="T55" fmla="*/ 1889 h 1970"/>
                  <a:gd name="T56" fmla="*/ 682 w 2506"/>
                  <a:gd name="T57" fmla="*/ 1709 h 1970"/>
                  <a:gd name="T58" fmla="*/ 1190 w 2506"/>
                  <a:gd name="T59" fmla="*/ 1876 h 1970"/>
                  <a:gd name="T60" fmla="*/ 1208 w 2506"/>
                  <a:gd name="T61" fmla="*/ 1888 h 1970"/>
                  <a:gd name="T62" fmla="*/ 1253 w 2506"/>
                  <a:gd name="T63" fmla="*/ 1924 h 1970"/>
                  <a:gd name="T64" fmla="*/ 1298 w 2506"/>
                  <a:gd name="T65" fmla="*/ 1888 h 1970"/>
                  <a:gd name="T66" fmla="*/ 1316 w 2506"/>
                  <a:gd name="T67" fmla="*/ 1876 h 1970"/>
                  <a:gd name="T68" fmla="*/ 1824 w 2506"/>
                  <a:gd name="T69" fmla="*/ 1709 h 1970"/>
                  <a:gd name="T70" fmla="*/ 2399 w 2506"/>
                  <a:gd name="T71" fmla="*/ 1889 h 1970"/>
                  <a:gd name="T72" fmla="*/ 2506 w 2506"/>
                  <a:gd name="T73" fmla="*/ 1970 h 1970"/>
                  <a:gd name="T74" fmla="*/ 2506 w 2506"/>
                  <a:gd name="T75" fmla="*/ 279 h 1970"/>
                  <a:gd name="T76" fmla="*/ 2501 w 2506"/>
                  <a:gd name="T77" fmla="*/ 267 h 1970"/>
                  <a:gd name="T78" fmla="*/ 1849 w 2506"/>
                  <a:gd name="T79" fmla="*/ 0 h 19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506" h="1970">
                    <a:moveTo>
                      <a:pt x="2372" y="1716"/>
                    </a:moveTo>
                    <a:lnTo>
                      <a:pt x="2372" y="1716"/>
                    </a:lnTo>
                    <a:cubicBezTo>
                      <a:pt x="2261" y="1655"/>
                      <a:pt x="2075" y="1575"/>
                      <a:pt x="1858" y="1575"/>
                    </a:cubicBezTo>
                    <a:cubicBezTo>
                      <a:pt x="1845" y="1575"/>
                      <a:pt x="1831" y="1576"/>
                      <a:pt x="1818" y="1576"/>
                    </a:cubicBezTo>
                    <a:cubicBezTo>
                      <a:pt x="1599" y="1587"/>
                      <a:pt x="1427" y="1659"/>
                      <a:pt x="1323" y="1715"/>
                    </a:cubicBezTo>
                    <a:lnTo>
                      <a:pt x="1323" y="308"/>
                    </a:lnTo>
                    <a:cubicBezTo>
                      <a:pt x="1347" y="271"/>
                      <a:pt x="1462" y="127"/>
                      <a:pt x="1847" y="133"/>
                    </a:cubicBezTo>
                    <a:cubicBezTo>
                      <a:pt x="2229" y="140"/>
                      <a:pt x="2347" y="273"/>
                      <a:pt x="2372" y="310"/>
                    </a:cubicBezTo>
                    <a:lnTo>
                      <a:pt x="2372" y="1716"/>
                    </a:lnTo>
                    <a:close/>
                    <a:moveTo>
                      <a:pt x="1182" y="1715"/>
                    </a:moveTo>
                    <a:lnTo>
                      <a:pt x="1182" y="1715"/>
                    </a:lnTo>
                    <a:cubicBezTo>
                      <a:pt x="1079" y="1659"/>
                      <a:pt x="906" y="1587"/>
                      <a:pt x="688" y="1576"/>
                    </a:cubicBezTo>
                    <a:cubicBezTo>
                      <a:pt x="674" y="1576"/>
                      <a:pt x="661" y="1575"/>
                      <a:pt x="647" y="1575"/>
                    </a:cubicBezTo>
                    <a:cubicBezTo>
                      <a:pt x="431" y="1575"/>
                      <a:pt x="244" y="1655"/>
                      <a:pt x="133" y="1716"/>
                    </a:cubicBezTo>
                    <a:lnTo>
                      <a:pt x="133" y="310"/>
                    </a:lnTo>
                    <a:cubicBezTo>
                      <a:pt x="159" y="273"/>
                      <a:pt x="276" y="140"/>
                      <a:pt x="659" y="133"/>
                    </a:cubicBezTo>
                    <a:cubicBezTo>
                      <a:pt x="1044" y="127"/>
                      <a:pt x="1159" y="271"/>
                      <a:pt x="1182" y="308"/>
                    </a:cubicBezTo>
                    <a:lnTo>
                      <a:pt x="1182" y="1715"/>
                    </a:lnTo>
                    <a:close/>
                    <a:moveTo>
                      <a:pt x="1849" y="0"/>
                    </a:moveTo>
                    <a:lnTo>
                      <a:pt x="1849" y="0"/>
                    </a:lnTo>
                    <a:cubicBezTo>
                      <a:pt x="1840" y="0"/>
                      <a:pt x="1831" y="0"/>
                      <a:pt x="1823" y="0"/>
                    </a:cubicBezTo>
                    <a:cubicBezTo>
                      <a:pt x="1490" y="0"/>
                      <a:pt x="1328" y="105"/>
                      <a:pt x="1253" y="184"/>
                    </a:cubicBezTo>
                    <a:cubicBezTo>
                      <a:pt x="1178" y="105"/>
                      <a:pt x="1015" y="0"/>
                      <a:pt x="683" y="0"/>
                    </a:cubicBezTo>
                    <a:cubicBezTo>
                      <a:pt x="674" y="0"/>
                      <a:pt x="666" y="0"/>
                      <a:pt x="657" y="0"/>
                    </a:cubicBezTo>
                    <a:cubicBezTo>
                      <a:pt x="127" y="9"/>
                      <a:pt x="16" y="240"/>
                      <a:pt x="5" y="267"/>
                    </a:cubicBezTo>
                    <a:lnTo>
                      <a:pt x="0" y="279"/>
                    </a:lnTo>
                    <a:lnTo>
                      <a:pt x="0" y="1970"/>
                    </a:lnTo>
                    <a:lnTo>
                      <a:pt x="107" y="1889"/>
                    </a:lnTo>
                    <a:cubicBezTo>
                      <a:pt x="109" y="1887"/>
                      <a:pt x="369" y="1695"/>
                      <a:pt x="682" y="1709"/>
                    </a:cubicBezTo>
                    <a:cubicBezTo>
                      <a:pt x="943" y="1722"/>
                      <a:pt x="1133" y="1837"/>
                      <a:pt x="1190" y="1876"/>
                    </a:cubicBezTo>
                    <a:cubicBezTo>
                      <a:pt x="1201" y="1883"/>
                      <a:pt x="1207" y="1888"/>
                      <a:pt x="1208" y="1888"/>
                    </a:cubicBezTo>
                    <a:lnTo>
                      <a:pt x="1253" y="1924"/>
                    </a:lnTo>
                    <a:lnTo>
                      <a:pt x="1298" y="1888"/>
                    </a:lnTo>
                    <a:cubicBezTo>
                      <a:pt x="1298" y="1888"/>
                      <a:pt x="1304" y="1883"/>
                      <a:pt x="1316" y="1876"/>
                    </a:cubicBezTo>
                    <a:cubicBezTo>
                      <a:pt x="1373" y="1837"/>
                      <a:pt x="1563" y="1722"/>
                      <a:pt x="1824" y="1709"/>
                    </a:cubicBezTo>
                    <a:cubicBezTo>
                      <a:pt x="2135" y="1695"/>
                      <a:pt x="2396" y="1887"/>
                      <a:pt x="2399" y="1889"/>
                    </a:cubicBezTo>
                    <a:lnTo>
                      <a:pt x="2506" y="1970"/>
                    </a:lnTo>
                    <a:lnTo>
                      <a:pt x="2506" y="279"/>
                    </a:lnTo>
                    <a:lnTo>
                      <a:pt x="2501" y="267"/>
                    </a:lnTo>
                    <a:cubicBezTo>
                      <a:pt x="2490" y="240"/>
                      <a:pt x="2379" y="9"/>
                      <a:pt x="1849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8" name="Freeform 13"/>
              <p:cNvSpPr>
                <a:spLocks/>
              </p:cNvSpPr>
              <p:nvPr/>
            </p:nvSpPr>
            <p:spPr bwMode="auto">
              <a:xfrm>
                <a:off x="3829050" y="5399088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7 h 206"/>
                  <a:gd name="T8" fmla="*/ 12 w 844"/>
                  <a:gd name="T9" fmla="*/ 183 h 206"/>
                  <a:gd name="T10" fmla="*/ 45 w 844"/>
                  <a:gd name="T11" fmla="*/ 200 h 206"/>
                  <a:gd name="T12" fmla="*/ 68 w 844"/>
                  <a:gd name="T13" fmla="*/ 193 h 206"/>
                  <a:gd name="T14" fmla="*/ 437 w 844"/>
                  <a:gd name="T15" fmla="*/ 89 h 206"/>
                  <a:gd name="T16" fmla="*/ 775 w 844"/>
                  <a:gd name="T17" fmla="*/ 193 h 206"/>
                  <a:gd name="T18" fmla="*/ 831 w 844"/>
                  <a:gd name="T19" fmla="*/ 183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3"/>
                      <a:pt x="667" y="19"/>
                      <a:pt x="441" y="10"/>
                    </a:cubicBezTo>
                    <a:cubicBezTo>
                      <a:pt x="213" y="0"/>
                      <a:pt x="30" y="122"/>
                      <a:pt x="23" y="127"/>
                    </a:cubicBezTo>
                    <a:cubicBezTo>
                      <a:pt x="4" y="139"/>
                      <a:pt x="0" y="164"/>
                      <a:pt x="12" y="183"/>
                    </a:cubicBezTo>
                    <a:cubicBezTo>
                      <a:pt x="20" y="194"/>
                      <a:pt x="32" y="200"/>
                      <a:pt x="45" y="200"/>
                    </a:cubicBezTo>
                    <a:cubicBezTo>
                      <a:pt x="53" y="200"/>
                      <a:pt x="61" y="198"/>
                      <a:pt x="68" y="193"/>
                    </a:cubicBezTo>
                    <a:cubicBezTo>
                      <a:pt x="69" y="192"/>
                      <a:pt x="236" y="81"/>
                      <a:pt x="437" y="89"/>
                    </a:cubicBezTo>
                    <a:cubicBezTo>
                      <a:pt x="639" y="98"/>
                      <a:pt x="774" y="192"/>
                      <a:pt x="775" y="193"/>
                    </a:cubicBezTo>
                    <a:cubicBezTo>
                      <a:pt x="793" y="206"/>
                      <a:pt x="818" y="201"/>
                      <a:pt x="831" y="183"/>
                    </a:cubicBezTo>
                    <a:cubicBezTo>
                      <a:pt x="844" y="165"/>
                      <a:pt x="840" y="140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9" name="Freeform 14"/>
              <p:cNvSpPr>
                <a:spLocks/>
              </p:cNvSpPr>
              <p:nvPr/>
            </p:nvSpPr>
            <p:spPr bwMode="auto">
              <a:xfrm>
                <a:off x="3829050" y="5678488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8 h 206"/>
                  <a:gd name="T8" fmla="*/ 12 w 844"/>
                  <a:gd name="T9" fmla="*/ 183 h 206"/>
                  <a:gd name="T10" fmla="*/ 45 w 844"/>
                  <a:gd name="T11" fmla="*/ 201 h 206"/>
                  <a:gd name="T12" fmla="*/ 68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4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3"/>
                      <a:pt x="23" y="128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5"/>
                      <a:pt x="32" y="201"/>
                      <a:pt x="45" y="201"/>
                    </a:cubicBezTo>
                    <a:cubicBezTo>
                      <a:pt x="53" y="201"/>
                      <a:pt x="61" y="199"/>
                      <a:pt x="68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9"/>
                      <a:pt x="774" y="193"/>
                      <a:pt x="775" y="194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0" name="Freeform 15"/>
              <p:cNvSpPr>
                <a:spLocks/>
              </p:cNvSpPr>
              <p:nvPr/>
            </p:nvSpPr>
            <p:spPr bwMode="auto">
              <a:xfrm>
                <a:off x="3829050" y="5957888"/>
                <a:ext cx="627063" cy="153988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8 h 206"/>
                  <a:gd name="T8" fmla="*/ 12 w 844"/>
                  <a:gd name="T9" fmla="*/ 183 h 206"/>
                  <a:gd name="T10" fmla="*/ 45 w 844"/>
                  <a:gd name="T11" fmla="*/ 201 h 206"/>
                  <a:gd name="T12" fmla="*/ 68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3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2"/>
                      <a:pt x="23" y="128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5"/>
                      <a:pt x="32" y="201"/>
                      <a:pt x="45" y="201"/>
                    </a:cubicBezTo>
                    <a:cubicBezTo>
                      <a:pt x="53" y="201"/>
                      <a:pt x="61" y="198"/>
                      <a:pt x="68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9"/>
                      <a:pt x="774" y="192"/>
                      <a:pt x="775" y="193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1" name="Freeform 16"/>
              <p:cNvSpPr>
                <a:spLocks/>
              </p:cNvSpPr>
              <p:nvPr/>
            </p:nvSpPr>
            <p:spPr bwMode="auto">
              <a:xfrm>
                <a:off x="4713288" y="5437188"/>
                <a:ext cx="627063" cy="152400"/>
              </a:xfrm>
              <a:custGeom>
                <a:avLst/>
                <a:gdLst>
                  <a:gd name="T0" fmla="*/ 822 w 844"/>
                  <a:gd name="T1" fmla="*/ 127 h 205"/>
                  <a:gd name="T2" fmla="*/ 822 w 844"/>
                  <a:gd name="T3" fmla="*/ 127 h 205"/>
                  <a:gd name="T4" fmla="*/ 441 w 844"/>
                  <a:gd name="T5" fmla="*/ 9 h 205"/>
                  <a:gd name="T6" fmla="*/ 23 w 844"/>
                  <a:gd name="T7" fmla="*/ 127 h 205"/>
                  <a:gd name="T8" fmla="*/ 12 w 844"/>
                  <a:gd name="T9" fmla="*/ 182 h 205"/>
                  <a:gd name="T10" fmla="*/ 45 w 844"/>
                  <a:gd name="T11" fmla="*/ 200 h 205"/>
                  <a:gd name="T12" fmla="*/ 67 w 844"/>
                  <a:gd name="T13" fmla="*/ 193 h 205"/>
                  <a:gd name="T14" fmla="*/ 437 w 844"/>
                  <a:gd name="T15" fmla="*/ 89 h 205"/>
                  <a:gd name="T16" fmla="*/ 775 w 844"/>
                  <a:gd name="T17" fmla="*/ 193 h 205"/>
                  <a:gd name="T18" fmla="*/ 831 w 844"/>
                  <a:gd name="T19" fmla="*/ 183 h 205"/>
                  <a:gd name="T20" fmla="*/ 822 w 844"/>
                  <a:gd name="T21" fmla="*/ 127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5">
                    <a:moveTo>
                      <a:pt x="822" y="127"/>
                    </a:moveTo>
                    <a:lnTo>
                      <a:pt x="822" y="127"/>
                    </a:lnTo>
                    <a:cubicBezTo>
                      <a:pt x="815" y="123"/>
                      <a:pt x="667" y="19"/>
                      <a:pt x="441" y="9"/>
                    </a:cubicBezTo>
                    <a:cubicBezTo>
                      <a:pt x="213" y="0"/>
                      <a:pt x="30" y="122"/>
                      <a:pt x="23" y="127"/>
                    </a:cubicBezTo>
                    <a:cubicBezTo>
                      <a:pt x="4" y="139"/>
                      <a:pt x="0" y="164"/>
                      <a:pt x="12" y="182"/>
                    </a:cubicBezTo>
                    <a:cubicBezTo>
                      <a:pt x="20" y="194"/>
                      <a:pt x="32" y="200"/>
                      <a:pt x="45" y="200"/>
                    </a:cubicBezTo>
                    <a:cubicBezTo>
                      <a:pt x="53" y="200"/>
                      <a:pt x="61" y="198"/>
                      <a:pt x="67" y="193"/>
                    </a:cubicBezTo>
                    <a:cubicBezTo>
                      <a:pt x="69" y="192"/>
                      <a:pt x="236" y="81"/>
                      <a:pt x="437" y="89"/>
                    </a:cubicBezTo>
                    <a:cubicBezTo>
                      <a:pt x="639" y="98"/>
                      <a:pt x="774" y="192"/>
                      <a:pt x="775" y="193"/>
                    </a:cubicBezTo>
                    <a:cubicBezTo>
                      <a:pt x="793" y="205"/>
                      <a:pt x="818" y="201"/>
                      <a:pt x="831" y="183"/>
                    </a:cubicBezTo>
                    <a:cubicBezTo>
                      <a:pt x="844" y="165"/>
                      <a:pt x="840" y="140"/>
                      <a:pt x="822" y="127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2" name="Freeform 17"/>
              <p:cNvSpPr>
                <a:spLocks/>
              </p:cNvSpPr>
              <p:nvPr/>
            </p:nvSpPr>
            <p:spPr bwMode="auto">
              <a:xfrm>
                <a:off x="4713288" y="5716588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8 h 206"/>
                  <a:gd name="T8" fmla="*/ 12 w 844"/>
                  <a:gd name="T9" fmla="*/ 183 h 206"/>
                  <a:gd name="T10" fmla="*/ 45 w 844"/>
                  <a:gd name="T11" fmla="*/ 201 h 206"/>
                  <a:gd name="T12" fmla="*/ 67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3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2"/>
                      <a:pt x="23" y="128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5"/>
                      <a:pt x="32" y="201"/>
                      <a:pt x="45" y="201"/>
                    </a:cubicBezTo>
                    <a:cubicBezTo>
                      <a:pt x="53" y="201"/>
                      <a:pt x="61" y="199"/>
                      <a:pt x="67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9"/>
                      <a:pt x="774" y="192"/>
                      <a:pt x="775" y="193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3" name="Freeform 18"/>
              <p:cNvSpPr>
                <a:spLocks/>
              </p:cNvSpPr>
              <p:nvPr/>
            </p:nvSpPr>
            <p:spPr bwMode="auto">
              <a:xfrm>
                <a:off x="4713288" y="5997575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7 h 206"/>
                  <a:gd name="T8" fmla="*/ 12 w 844"/>
                  <a:gd name="T9" fmla="*/ 183 h 206"/>
                  <a:gd name="T10" fmla="*/ 45 w 844"/>
                  <a:gd name="T11" fmla="*/ 201 h 206"/>
                  <a:gd name="T12" fmla="*/ 67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3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2"/>
                      <a:pt x="23" y="127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4"/>
                      <a:pt x="32" y="201"/>
                      <a:pt x="45" y="201"/>
                    </a:cubicBezTo>
                    <a:cubicBezTo>
                      <a:pt x="53" y="201"/>
                      <a:pt x="61" y="198"/>
                      <a:pt x="67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8"/>
                      <a:pt x="774" y="192"/>
                      <a:pt x="775" y="193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54" name="组合 23"/>
            <p:cNvGrpSpPr/>
            <p:nvPr userDrawn="1"/>
          </p:nvGrpSpPr>
          <p:grpSpPr>
            <a:xfrm>
              <a:off x="1798258" y="2947826"/>
              <a:ext cx="1301704" cy="1299270"/>
              <a:chOff x="6262688" y="5170488"/>
              <a:chExt cx="1697038" cy="1693863"/>
            </a:xfrm>
            <a:grpFill/>
          </p:grpSpPr>
          <p:sp>
            <p:nvSpPr>
              <p:cNvPr id="55" name="Freeform 19"/>
              <p:cNvSpPr>
                <a:spLocks noEditPoints="1"/>
              </p:cNvSpPr>
              <p:nvPr/>
            </p:nvSpPr>
            <p:spPr bwMode="auto">
              <a:xfrm>
                <a:off x="6262688" y="5170488"/>
                <a:ext cx="1697038" cy="1693863"/>
              </a:xfrm>
              <a:custGeom>
                <a:avLst/>
                <a:gdLst>
                  <a:gd name="T0" fmla="*/ 1760 w 2284"/>
                  <a:gd name="T1" fmla="*/ 1142 h 2284"/>
                  <a:gd name="T2" fmla="*/ 1919 w 2284"/>
                  <a:gd name="T3" fmla="*/ 1406 h 2284"/>
                  <a:gd name="T4" fmla="*/ 1756 w 2284"/>
                  <a:gd name="T5" fmla="*/ 1940 h 2284"/>
                  <a:gd name="T6" fmla="*/ 1878 w 2284"/>
                  <a:gd name="T7" fmla="*/ 1506 h 2284"/>
                  <a:gd name="T8" fmla="*/ 1433 w 2284"/>
                  <a:gd name="T9" fmla="*/ 1845 h 2284"/>
                  <a:gd name="T10" fmla="*/ 1496 w 2284"/>
                  <a:gd name="T11" fmla="*/ 1592 h 2284"/>
                  <a:gd name="T12" fmla="*/ 1142 w 2284"/>
                  <a:gd name="T13" fmla="*/ 2204 h 2284"/>
                  <a:gd name="T14" fmla="*/ 1405 w 2284"/>
                  <a:gd name="T15" fmla="*/ 1921 h 2284"/>
                  <a:gd name="T16" fmla="*/ 787 w 2284"/>
                  <a:gd name="T17" fmla="*/ 1592 h 2284"/>
                  <a:gd name="T18" fmla="*/ 850 w 2284"/>
                  <a:gd name="T19" fmla="*/ 1845 h 2284"/>
                  <a:gd name="T20" fmla="*/ 528 w 2284"/>
                  <a:gd name="T21" fmla="*/ 1940 h 2284"/>
                  <a:gd name="T22" fmla="*/ 704 w 2284"/>
                  <a:gd name="T23" fmla="*/ 1580 h 2284"/>
                  <a:gd name="T24" fmla="*/ 80 w 2284"/>
                  <a:gd name="T25" fmla="*/ 1143 h 2284"/>
                  <a:gd name="T26" fmla="*/ 523 w 2284"/>
                  <a:gd name="T27" fmla="*/ 1142 h 2284"/>
                  <a:gd name="T28" fmla="*/ 676 w 2284"/>
                  <a:gd name="T29" fmla="*/ 950 h 2284"/>
                  <a:gd name="T30" fmla="*/ 439 w 2284"/>
                  <a:gd name="T31" fmla="*/ 851 h 2284"/>
                  <a:gd name="T32" fmla="*/ 676 w 2284"/>
                  <a:gd name="T33" fmla="*/ 1335 h 2284"/>
                  <a:gd name="T34" fmla="*/ 438 w 2284"/>
                  <a:gd name="T35" fmla="*/ 1434 h 2284"/>
                  <a:gd name="T36" fmla="*/ 670 w 2284"/>
                  <a:gd name="T37" fmla="*/ 1204 h 2284"/>
                  <a:gd name="T38" fmla="*/ 670 w 2284"/>
                  <a:gd name="T39" fmla="*/ 1080 h 2284"/>
                  <a:gd name="T40" fmla="*/ 391 w 2284"/>
                  <a:gd name="T41" fmla="*/ 392 h 2284"/>
                  <a:gd name="T42" fmla="*/ 778 w 2284"/>
                  <a:gd name="T43" fmla="*/ 407 h 2284"/>
                  <a:gd name="T44" fmla="*/ 391 w 2284"/>
                  <a:gd name="T45" fmla="*/ 392 h 2284"/>
                  <a:gd name="T46" fmla="*/ 1074 w 2284"/>
                  <a:gd name="T47" fmla="*/ 574 h 2284"/>
                  <a:gd name="T48" fmla="*/ 850 w 2284"/>
                  <a:gd name="T49" fmla="*/ 440 h 2284"/>
                  <a:gd name="T50" fmla="*/ 1405 w 2284"/>
                  <a:gd name="T51" fmla="*/ 364 h 2284"/>
                  <a:gd name="T52" fmla="*/ 1142 w 2284"/>
                  <a:gd name="T53" fmla="*/ 80 h 2284"/>
                  <a:gd name="T54" fmla="*/ 1335 w 2284"/>
                  <a:gd name="T55" fmla="*/ 677 h 2284"/>
                  <a:gd name="T56" fmla="*/ 1496 w 2284"/>
                  <a:gd name="T57" fmla="*/ 693 h 2284"/>
                  <a:gd name="T58" fmla="*/ 1509 w 2284"/>
                  <a:gd name="T59" fmla="*/ 775 h 2284"/>
                  <a:gd name="T60" fmla="*/ 1431 w 2284"/>
                  <a:gd name="T61" fmla="*/ 765 h 2284"/>
                  <a:gd name="T62" fmla="*/ 1142 w 2284"/>
                  <a:gd name="T63" fmla="*/ 623 h 2284"/>
                  <a:gd name="T64" fmla="*/ 1081 w 2284"/>
                  <a:gd name="T65" fmla="*/ 671 h 2284"/>
                  <a:gd name="T66" fmla="*/ 774 w 2284"/>
                  <a:gd name="T67" fmla="*/ 775 h 2284"/>
                  <a:gd name="T68" fmla="*/ 764 w 2284"/>
                  <a:gd name="T69" fmla="*/ 853 h 2284"/>
                  <a:gd name="T70" fmla="*/ 774 w 2284"/>
                  <a:gd name="T71" fmla="*/ 1510 h 2284"/>
                  <a:gd name="T72" fmla="*/ 852 w 2284"/>
                  <a:gd name="T73" fmla="*/ 1520 h 2284"/>
                  <a:gd name="T74" fmla="*/ 1142 w 2284"/>
                  <a:gd name="T75" fmla="*/ 1662 h 2284"/>
                  <a:gd name="T76" fmla="*/ 1203 w 2284"/>
                  <a:gd name="T77" fmla="*/ 1614 h 2284"/>
                  <a:gd name="T78" fmla="*/ 1509 w 2284"/>
                  <a:gd name="T79" fmla="*/ 1510 h 2284"/>
                  <a:gd name="T80" fmla="*/ 1519 w 2284"/>
                  <a:gd name="T81" fmla="*/ 1432 h 2284"/>
                  <a:gd name="T82" fmla="*/ 1302 w 2284"/>
                  <a:gd name="T83" fmla="*/ 1530 h 2284"/>
                  <a:gd name="T84" fmla="*/ 864 w 2284"/>
                  <a:gd name="T85" fmla="*/ 1420 h 2284"/>
                  <a:gd name="T86" fmla="*/ 754 w 2284"/>
                  <a:gd name="T87" fmla="*/ 982 h 2284"/>
                  <a:gd name="T88" fmla="*/ 1142 w 2284"/>
                  <a:gd name="T89" fmla="*/ 750 h 2284"/>
                  <a:gd name="T90" fmla="*/ 1529 w 2284"/>
                  <a:gd name="T91" fmla="*/ 982 h 2284"/>
                  <a:gd name="T92" fmla="*/ 1419 w 2284"/>
                  <a:gd name="T93" fmla="*/ 1420 h 2284"/>
                  <a:gd name="T94" fmla="*/ 1607 w 2284"/>
                  <a:gd name="T95" fmla="*/ 950 h 2284"/>
                  <a:gd name="T96" fmla="*/ 1710 w 2284"/>
                  <a:gd name="T97" fmla="*/ 1075 h 2284"/>
                  <a:gd name="T98" fmla="*/ 1845 w 2284"/>
                  <a:gd name="T99" fmla="*/ 1434 h 2284"/>
                  <a:gd name="T100" fmla="*/ 1711 w 2284"/>
                  <a:gd name="T101" fmla="*/ 1210 h 2284"/>
                  <a:gd name="T102" fmla="*/ 1661 w 2284"/>
                  <a:gd name="T103" fmla="*/ 1142 h 2284"/>
                  <a:gd name="T104" fmla="*/ 1613 w 2284"/>
                  <a:gd name="T105" fmla="*/ 1080 h 2284"/>
                  <a:gd name="T106" fmla="*/ 1893 w 2284"/>
                  <a:gd name="T107" fmla="*/ 392 h 2284"/>
                  <a:gd name="T108" fmla="*/ 1505 w 2284"/>
                  <a:gd name="T109" fmla="*/ 407 h 2284"/>
                  <a:gd name="T110" fmla="*/ 1952 w 2284"/>
                  <a:gd name="T111" fmla="*/ 807 h 2284"/>
                  <a:gd name="T112" fmla="*/ 1477 w 2284"/>
                  <a:gd name="T113" fmla="*/ 332 h 2284"/>
                  <a:gd name="T114" fmla="*/ 528 w 2284"/>
                  <a:gd name="T115" fmla="*/ 265 h 2284"/>
                  <a:gd name="T116" fmla="*/ 0 w 2284"/>
                  <a:gd name="T117" fmla="*/ 1143 h 2284"/>
                  <a:gd name="T118" fmla="*/ 528 w 2284"/>
                  <a:gd name="T119" fmla="*/ 2020 h 2284"/>
                  <a:gd name="T120" fmla="*/ 1477 w 2284"/>
                  <a:gd name="T121" fmla="*/ 1953 h 2284"/>
                  <a:gd name="T122" fmla="*/ 1952 w 2284"/>
                  <a:gd name="T123" fmla="*/ 1478 h 2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284" h="2284">
                    <a:moveTo>
                      <a:pt x="1919" y="1406"/>
                    </a:moveTo>
                    <a:lnTo>
                      <a:pt x="1919" y="1406"/>
                    </a:lnTo>
                    <a:cubicBezTo>
                      <a:pt x="1878" y="1322"/>
                      <a:pt x="1825" y="1233"/>
                      <a:pt x="1760" y="1142"/>
                    </a:cubicBezTo>
                    <a:cubicBezTo>
                      <a:pt x="1824" y="1053"/>
                      <a:pt x="1878" y="965"/>
                      <a:pt x="1920" y="879"/>
                    </a:cubicBezTo>
                    <a:cubicBezTo>
                      <a:pt x="2100" y="953"/>
                      <a:pt x="2204" y="1049"/>
                      <a:pt x="2204" y="1143"/>
                    </a:cubicBezTo>
                    <a:cubicBezTo>
                      <a:pt x="2204" y="1236"/>
                      <a:pt x="2100" y="1332"/>
                      <a:pt x="1919" y="1406"/>
                    </a:cubicBezTo>
                    <a:close/>
                    <a:moveTo>
                      <a:pt x="1893" y="1893"/>
                    </a:moveTo>
                    <a:lnTo>
                      <a:pt x="1893" y="1893"/>
                    </a:lnTo>
                    <a:cubicBezTo>
                      <a:pt x="1862" y="1924"/>
                      <a:pt x="1816" y="1940"/>
                      <a:pt x="1756" y="1940"/>
                    </a:cubicBezTo>
                    <a:cubicBezTo>
                      <a:pt x="1684" y="1940"/>
                      <a:pt x="1599" y="1918"/>
                      <a:pt x="1505" y="1878"/>
                    </a:cubicBezTo>
                    <a:cubicBezTo>
                      <a:pt x="1536" y="1790"/>
                      <a:pt x="1561" y="1689"/>
                      <a:pt x="1579" y="1580"/>
                    </a:cubicBezTo>
                    <a:cubicBezTo>
                      <a:pt x="1689" y="1562"/>
                      <a:pt x="1789" y="1537"/>
                      <a:pt x="1878" y="1506"/>
                    </a:cubicBezTo>
                    <a:cubicBezTo>
                      <a:pt x="1954" y="1686"/>
                      <a:pt x="1959" y="1828"/>
                      <a:pt x="1893" y="1893"/>
                    </a:cubicBezTo>
                    <a:close/>
                    <a:moveTo>
                      <a:pt x="1433" y="1845"/>
                    </a:moveTo>
                    <a:lnTo>
                      <a:pt x="1433" y="1845"/>
                    </a:lnTo>
                    <a:cubicBezTo>
                      <a:pt x="1361" y="1809"/>
                      <a:pt x="1286" y="1764"/>
                      <a:pt x="1210" y="1711"/>
                    </a:cubicBezTo>
                    <a:cubicBezTo>
                      <a:pt x="1251" y="1679"/>
                      <a:pt x="1293" y="1644"/>
                      <a:pt x="1335" y="1608"/>
                    </a:cubicBezTo>
                    <a:cubicBezTo>
                      <a:pt x="1390" y="1604"/>
                      <a:pt x="1444" y="1599"/>
                      <a:pt x="1496" y="1592"/>
                    </a:cubicBezTo>
                    <a:cubicBezTo>
                      <a:pt x="1480" y="1686"/>
                      <a:pt x="1458" y="1771"/>
                      <a:pt x="1433" y="1845"/>
                    </a:cubicBezTo>
                    <a:close/>
                    <a:moveTo>
                      <a:pt x="1142" y="2204"/>
                    </a:moveTo>
                    <a:lnTo>
                      <a:pt x="1142" y="2204"/>
                    </a:lnTo>
                    <a:cubicBezTo>
                      <a:pt x="1049" y="2204"/>
                      <a:pt x="952" y="2101"/>
                      <a:pt x="878" y="1921"/>
                    </a:cubicBezTo>
                    <a:cubicBezTo>
                      <a:pt x="963" y="1879"/>
                      <a:pt x="1052" y="1825"/>
                      <a:pt x="1142" y="1761"/>
                    </a:cubicBezTo>
                    <a:cubicBezTo>
                      <a:pt x="1231" y="1825"/>
                      <a:pt x="1320" y="1879"/>
                      <a:pt x="1405" y="1921"/>
                    </a:cubicBezTo>
                    <a:cubicBezTo>
                      <a:pt x="1331" y="2101"/>
                      <a:pt x="1235" y="2204"/>
                      <a:pt x="1142" y="2204"/>
                    </a:cubicBezTo>
                    <a:close/>
                    <a:moveTo>
                      <a:pt x="787" y="1592"/>
                    </a:moveTo>
                    <a:lnTo>
                      <a:pt x="787" y="1592"/>
                    </a:lnTo>
                    <a:cubicBezTo>
                      <a:pt x="839" y="1599"/>
                      <a:pt x="893" y="1604"/>
                      <a:pt x="949" y="1608"/>
                    </a:cubicBezTo>
                    <a:cubicBezTo>
                      <a:pt x="990" y="1644"/>
                      <a:pt x="1032" y="1679"/>
                      <a:pt x="1074" y="1711"/>
                    </a:cubicBezTo>
                    <a:cubicBezTo>
                      <a:pt x="997" y="1764"/>
                      <a:pt x="922" y="1809"/>
                      <a:pt x="850" y="1845"/>
                    </a:cubicBezTo>
                    <a:cubicBezTo>
                      <a:pt x="825" y="1771"/>
                      <a:pt x="804" y="1686"/>
                      <a:pt x="787" y="1592"/>
                    </a:cubicBezTo>
                    <a:close/>
                    <a:moveTo>
                      <a:pt x="528" y="1940"/>
                    </a:moveTo>
                    <a:lnTo>
                      <a:pt x="528" y="1940"/>
                    </a:lnTo>
                    <a:cubicBezTo>
                      <a:pt x="468" y="1940"/>
                      <a:pt x="421" y="1924"/>
                      <a:pt x="391" y="1893"/>
                    </a:cubicBezTo>
                    <a:cubicBezTo>
                      <a:pt x="325" y="1828"/>
                      <a:pt x="330" y="1686"/>
                      <a:pt x="405" y="1506"/>
                    </a:cubicBezTo>
                    <a:cubicBezTo>
                      <a:pt x="494" y="1537"/>
                      <a:pt x="595" y="1562"/>
                      <a:pt x="704" y="1580"/>
                    </a:cubicBezTo>
                    <a:cubicBezTo>
                      <a:pt x="722" y="1689"/>
                      <a:pt x="747" y="1790"/>
                      <a:pt x="778" y="1878"/>
                    </a:cubicBezTo>
                    <a:cubicBezTo>
                      <a:pt x="685" y="1918"/>
                      <a:pt x="599" y="1940"/>
                      <a:pt x="528" y="1940"/>
                    </a:cubicBezTo>
                    <a:close/>
                    <a:moveTo>
                      <a:pt x="80" y="1143"/>
                    </a:moveTo>
                    <a:lnTo>
                      <a:pt x="80" y="1143"/>
                    </a:lnTo>
                    <a:cubicBezTo>
                      <a:pt x="80" y="1049"/>
                      <a:pt x="183" y="953"/>
                      <a:pt x="364" y="879"/>
                    </a:cubicBezTo>
                    <a:cubicBezTo>
                      <a:pt x="406" y="965"/>
                      <a:pt x="459" y="1053"/>
                      <a:pt x="523" y="1142"/>
                    </a:cubicBezTo>
                    <a:cubicBezTo>
                      <a:pt x="458" y="1233"/>
                      <a:pt x="405" y="1322"/>
                      <a:pt x="364" y="1406"/>
                    </a:cubicBezTo>
                    <a:cubicBezTo>
                      <a:pt x="183" y="1332"/>
                      <a:pt x="80" y="1236"/>
                      <a:pt x="80" y="1143"/>
                    </a:cubicBezTo>
                    <a:close/>
                    <a:moveTo>
                      <a:pt x="676" y="950"/>
                    </a:moveTo>
                    <a:lnTo>
                      <a:pt x="676" y="950"/>
                    </a:lnTo>
                    <a:cubicBezTo>
                      <a:pt x="639" y="991"/>
                      <a:pt x="605" y="1033"/>
                      <a:pt x="573" y="1075"/>
                    </a:cubicBezTo>
                    <a:cubicBezTo>
                      <a:pt x="520" y="999"/>
                      <a:pt x="475" y="924"/>
                      <a:pt x="439" y="851"/>
                    </a:cubicBezTo>
                    <a:cubicBezTo>
                      <a:pt x="514" y="826"/>
                      <a:pt x="598" y="804"/>
                      <a:pt x="692" y="788"/>
                    </a:cubicBezTo>
                    <a:cubicBezTo>
                      <a:pt x="685" y="840"/>
                      <a:pt x="680" y="894"/>
                      <a:pt x="676" y="950"/>
                    </a:cubicBezTo>
                    <a:close/>
                    <a:moveTo>
                      <a:pt x="676" y="1335"/>
                    </a:moveTo>
                    <a:lnTo>
                      <a:pt x="676" y="1335"/>
                    </a:lnTo>
                    <a:cubicBezTo>
                      <a:pt x="680" y="1391"/>
                      <a:pt x="685" y="1445"/>
                      <a:pt x="692" y="1497"/>
                    </a:cubicBezTo>
                    <a:cubicBezTo>
                      <a:pt x="598" y="1481"/>
                      <a:pt x="513" y="1459"/>
                      <a:pt x="438" y="1434"/>
                    </a:cubicBezTo>
                    <a:cubicBezTo>
                      <a:pt x="473" y="1363"/>
                      <a:pt x="518" y="1288"/>
                      <a:pt x="573" y="1210"/>
                    </a:cubicBezTo>
                    <a:cubicBezTo>
                      <a:pt x="605" y="1252"/>
                      <a:pt x="640" y="1294"/>
                      <a:pt x="676" y="1335"/>
                    </a:cubicBezTo>
                    <a:close/>
                    <a:moveTo>
                      <a:pt x="670" y="1204"/>
                    </a:moveTo>
                    <a:lnTo>
                      <a:pt x="670" y="1204"/>
                    </a:lnTo>
                    <a:cubicBezTo>
                      <a:pt x="654" y="1183"/>
                      <a:pt x="637" y="1163"/>
                      <a:pt x="622" y="1142"/>
                    </a:cubicBezTo>
                    <a:cubicBezTo>
                      <a:pt x="637" y="1122"/>
                      <a:pt x="653" y="1101"/>
                      <a:pt x="670" y="1080"/>
                    </a:cubicBezTo>
                    <a:cubicBezTo>
                      <a:pt x="670" y="1101"/>
                      <a:pt x="669" y="1122"/>
                      <a:pt x="669" y="1143"/>
                    </a:cubicBezTo>
                    <a:cubicBezTo>
                      <a:pt x="669" y="1163"/>
                      <a:pt x="670" y="1184"/>
                      <a:pt x="670" y="1204"/>
                    </a:cubicBezTo>
                    <a:close/>
                    <a:moveTo>
                      <a:pt x="391" y="392"/>
                    </a:moveTo>
                    <a:lnTo>
                      <a:pt x="391" y="392"/>
                    </a:lnTo>
                    <a:cubicBezTo>
                      <a:pt x="421" y="361"/>
                      <a:pt x="468" y="345"/>
                      <a:pt x="528" y="345"/>
                    </a:cubicBezTo>
                    <a:cubicBezTo>
                      <a:pt x="599" y="345"/>
                      <a:pt x="685" y="367"/>
                      <a:pt x="778" y="407"/>
                    </a:cubicBezTo>
                    <a:cubicBezTo>
                      <a:pt x="747" y="495"/>
                      <a:pt x="722" y="596"/>
                      <a:pt x="704" y="705"/>
                    </a:cubicBezTo>
                    <a:cubicBezTo>
                      <a:pt x="595" y="723"/>
                      <a:pt x="494" y="748"/>
                      <a:pt x="406" y="779"/>
                    </a:cubicBezTo>
                    <a:cubicBezTo>
                      <a:pt x="330" y="599"/>
                      <a:pt x="324" y="458"/>
                      <a:pt x="391" y="392"/>
                    </a:cubicBezTo>
                    <a:close/>
                    <a:moveTo>
                      <a:pt x="850" y="440"/>
                    </a:moveTo>
                    <a:lnTo>
                      <a:pt x="850" y="440"/>
                    </a:lnTo>
                    <a:cubicBezTo>
                      <a:pt x="922" y="476"/>
                      <a:pt x="997" y="521"/>
                      <a:pt x="1074" y="574"/>
                    </a:cubicBezTo>
                    <a:cubicBezTo>
                      <a:pt x="1032" y="606"/>
                      <a:pt x="990" y="641"/>
                      <a:pt x="949" y="677"/>
                    </a:cubicBezTo>
                    <a:cubicBezTo>
                      <a:pt x="893" y="681"/>
                      <a:pt x="839" y="686"/>
                      <a:pt x="787" y="693"/>
                    </a:cubicBezTo>
                    <a:cubicBezTo>
                      <a:pt x="804" y="599"/>
                      <a:pt x="825" y="514"/>
                      <a:pt x="850" y="440"/>
                    </a:cubicBezTo>
                    <a:close/>
                    <a:moveTo>
                      <a:pt x="1142" y="80"/>
                    </a:moveTo>
                    <a:lnTo>
                      <a:pt x="1142" y="80"/>
                    </a:lnTo>
                    <a:cubicBezTo>
                      <a:pt x="1235" y="80"/>
                      <a:pt x="1331" y="184"/>
                      <a:pt x="1405" y="364"/>
                    </a:cubicBezTo>
                    <a:cubicBezTo>
                      <a:pt x="1320" y="406"/>
                      <a:pt x="1231" y="460"/>
                      <a:pt x="1142" y="524"/>
                    </a:cubicBezTo>
                    <a:cubicBezTo>
                      <a:pt x="1052" y="460"/>
                      <a:pt x="963" y="406"/>
                      <a:pt x="878" y="364"/>
                    </a:cubicBezTo>
                    <a:cubicBezTo>
                      <a:pt x="952" y="184"/>
                      <a:pt x="1049" y="80"/>
                      <a:pt x="1142" y="80"/>
                    </a:cubicBezTo>
                    <a:close/>
                    <a:moveTo>
                      <a:pt x="1496" y="693"/>
                    </a:moveTo>
                    <a:lnTo>
                      <a:pt x="1496" y="693"/>
                    </a:lnTo>
                    <a:cubicBezTo>
                      <a:pt x="1444" y="686"/>
                      <a:pt x="1390" y="681"/>
                      <a:pt x="1335" y="677"/>
                    </a:cubicBezTo>
                    <a:cubicBezTo>
                      <a:pt x="1293" y="641"/>
                      <a:pt x="1251" y="606"/>
                      <a:pt x="1210" y="574"/>
                    </a:cubicBezTo>
                    <a:cubicBezTo>
                      <a:pt x="1286" y="521"/>
                      <a:pt x="1361" y="476"/>
                      <a:pt x="1433" y="440"/>
                    </a:cubicBezTo>
                    <a:cubicBezTo>
                      <a:pt x="1458" y="514"/>
                      <a:pt x="1480" y="599"/>
                      <a:pt x="1496" y="693"/>
                    </a:cubicBezTo>
                    <a:close/>
                    <a:moveTo>
                      <a:pt x="1431" y="765"/>
                    </a:moveTo>
                    <a:lnTo>
                      <a:pt x="1431" y="765"/>
                    </a:lnTo>
                    <a:cubicBezTo>
                      <a:pt x="1458" y="768"/>
                      <a:pt x="1484" y="771"/>
                      <a:pt x="1509" y="775"/>
                    </a:cubicBezTo>
                    <a:cubicBezTo>
                      <a:pt x="1513" y="800"/>
                      <a:pt x="1516" y="826"/>
                      <a:pt x="1519" y="853"/>
                    </a:cubicBezTo>
                    <a:cubicBezTo>
                      <a:pt x="1505" y="838"/>
                      <a:pt x="1490" y="823"/>
                      <a:pt x="1476" y="809"/>
                    </a:cubicBezTo>
                    <a:cubicBezTo>
                      <a:pt x="1461" y="794"/>
                      <a:pt x="1446" y="779"/>
                      <a:pt x="1431" y="765"/>
                    </a:cubicBezTo>
                    <a:close/>
                    <a:moveTo>
                      <a:pt x="1081" y="671"/>
                    </a:moveTo>
                    <a:lnTo>
                      <a:pt x="1081" y="671"/>
                    </a:lnTo>
                    <a:cubicBezTo>
                      <a:pt x="1101" y="655"/>
                      <a:pt x="1121" y="639"/>
                      <a:pt x="1142" y="623"/>
                    </a:cubicBezTo>
                    <a:cubicBezTo>
                      <a:pt x="1162" y="639"/>
                      <a:pt x="1182" y="655"/>
                      <a:pt x="1203" y="671"/>
                    </a:cubicBezTo>
                    <a:cubicBezTo>
                      <a:pt x="1182" y="670"/>
                      <a:pt x="1162" y="670"/>
                      <a:pt x="1142" y="670"/>
                    </a:cubicBezTo>
                    <a:cubicBezTo>
                      <a:pt x="1121" y="670"/>
                      <a:pt x="1101" y="670"/>
                      <a:pt x="1081" y="671"/>
                    </a:cubicBezTo>
                    <a:close/>
                    <a:moveTo>
                      <a:pt x="764" y="853"/>
                    </a:moveTo>
                    <a:lnTo>
                      <a:pt x="764" y="853"/>
                    </a:lnTo>
                    <a:cubicBezTo>
                      <a:pt x="767" y="826"/>
                      <a:pt x="770" y="800"/>
                      <a:pt x="774" y="775"/>
                    </a:cubicBezTo>
                    <a:cubicBezTo>
                      <a:pt x="799" y="771"/>
                      <a:pt x="826" y="768"/>
                      <a:pt x="852" y="765"/>
                    </a:cubicBezTo>
                    <a:cubicBezTo>
                      <a:pt x="837" y="779"/>
                      <a:pt x="822" y="794"/>
                      <a:pt x="808" y="809"/>
                    </a:cubicBezTo>
                    <a:cubicBezTo>
                      <a:pt x="793" y="823"/>
                      <a:pt x="779" y="838"/>
                      <a:pt x="764" y="853"/>
                    </a:cubicBezTo>
                    <a:close/>
                    <a:moveTo>
                      <a:pt x="852" y="1520"/>
                    </a:moveTo>
                    <a:lnTo>
                      <a:pt x="852" y="1520"/>
                    </a:lnTo>
                    <a:cubicBezTo>
                      <a:pt x="826" y="1517"/>
                      <a:pt x="799" y="1514"/>
                      <a:pt x="774" y="1510"/>
                    </a:cubicBezTo>
                    <a:cubicBezTo>
                      <a:pt x="770" y="1485"/>
                      <a:pt x="767" y="1459"/>
                      <a:pt x="764" y="1432"/>
                    </a:cubicBezTo>
                    <a:cubicBezTo>
                      <a:pt x="779" y="1447"/>
                      <a:pt x="793" y="1462"/>
                      <a:pt x="808" y="1476"/>
                    </a:cubicBezTo>
                    <a:cubicBezTo>
                      <a:pt x="822" y="1491"/>
                      <a:pt x="837" y="1506"/>
                      <a:pt x="852" y="1520"/>
                    </a:cubicBezTo>
                    <a:close/>
                    <a:moveTo>
                      <a:pt x="1203" y="1614"/>
                    </a:moveTo>
                    <a:lnTo>
                      <a:pt x="1203" y="1614"/>
                    </a:lnTo>
                    <a:cubicBezTo>
                      <a:pt x="1182" y="1630"/>
                      <a:pt x="1162" y="1646"/>
                      <a:pt x="1142" y="1662"/>
                    </a:cubicBezTo>
                    <a:cubicBezTo>
                      <a:pt x="1121" y="1646"/>
                      <a:pt x="1101" y="1630"/>
                      <a:pt x="1081" y="1614"/>
                    </a:cubicBezTo>
                    <a:cubicBezTo>
                      <a:pt x="1101" y="1615"/>
                      <a:pt x="1121" y="1615"/>
                      <a:pt x="1142" y="1615"/>
                    </a:cubicBezTo>
                    <a:cubicBezTo>
                      <a:pt x="1162" y="1615"/>
                      <a:pt x="1182" y="1615"/>
                      <a:pt x="1203" y="1614"/>
                    </a:cubicBezTo>
                    <a:close/>
                    <a:moveTo>
                      <a:pt x="1519" y="1432"/>
                    </a:moveTo>
                    <a:lnTo>
                      <a:pt x="1519" y="1432"/>
                    </a:lnTo>
                    <a:cubicBezTo>
                      <a:pt x="1516" y="1459"/>
                      <a:pt x="1513" y="1485"/>
                      <a:pt x="1509" y="1510"/>
                    </a:cubicBezTo>
                    <a:cubicBezTo>
                      <a:pt x="1484" y="1514"/>
                      <a:pt x="1458" y="1517"/>
                      <a:pt x="1431" y="1520"/>
                    </a:cubicBezTo>
                    <a:cubicBezTo>
                      <a:pt x="1446" y="1506"/>
                      <a:pt x="1461" y="1491"/>
                      <a:pt x="1476" y="1476"/>
                    </a:cubicBezTo>
                    <a:cubicBezTo>
                      <a:pt x="1490" y="1462"/>
                      <a:pt x="1505" y="1447"/>
                      <a:pt x="1519" y="1432"/>
                    </a:cubicBezTo>
                    <a:close/>
                    <a:moveTo>
                      <a:pt x="1419" y="1420"/>
                    </a:moveTo>
                    <a:lnTo>
                      <a:pt x="1419" y="1420"/>
                    </a:lnTo>
                    <a:cubicBezTo>
                      <a:pt x="1381" y="1458"/>
                      <a:pt x="1342" y="1495"/>
                      <a:pt x="1302" y="1530"/>
                    </a:cubicBezTo>
                    <a:cubicBezTo>
                      <a:pt x="1250" y="1533"/>
                      <a:pt x="1197" y="1535"/>
                      <a:pt x="1142" y="1535"/>
                    </a:cubicBezTo>
                    <a:cubicBezTo>
                      <a:pt x="1087" y="1535"/>
                      <a:pt x="1033" y="1533"/>
                      <a:pt x="981" y="1530"/>
                    </a:cubicBezTo>
                    <a:cubicBezTo>
                      <a:pt x="942" y="1495"/>
                      <a:pt x="903" y="1458"/>
                      <a:pt x="864" y="1420"/>
                    </a:cubicBezTo>
                    <a:cubicBezTo>
                      <a:pt x="826" y="1381"/>
                      <a:pt x="789" y="1342"/>
                      <a:pt x="754" y="1303"/>
                    </a:cubicBezTo>
                    <a:cubicBezTo>
                      <a:pt x="751" y="1251"/>
                      <a:pt x="749" y="1198"/>
                      <a:pt x="749" y="1143"/>
                    </a:cubicBezTo>
                    <a:cubicBezTo>
                      <a:pt x="749" y="1087"/>
                      <a:pt x="751" y="1034"/>
                      <a:pt x="754" y="982"/>
                    </a:cubicBezTo>
                    <a:cubicBezTo>
                      <a:pt x="789" y="943"/>
                      <a:pt x="825" y="904"/>
                      <a:pt x="864" y="865"/>
                    </a:cubicBezTo>
                    <a:cubicBezTo>
                      <a:pt x="903" y="827"/>
                      <a:pt x="942" y="790"/>
                      <a:pt x="981" y="755"/>
                    </a:cubicBezTo>
                    <a:cubicBezTo>
                      <a:pt x="1033" y="752"/>
                      <a:pt x="1087" y="750"/>
                      <a:pt x="1142" y="750"/>
                    </a:cubicBezTo>
                    <a:cubicBezTo>
                      <a:pt x="1197" y="750"/>
                      <a:pt x="1250" y="752"/>
                      <a:pt x="1302" y="755"/>
                    </a:cubicBezTo>
                    <a:cubicBezTo>
                      <a:pt x="1342" y="790"/>
                      <a:pt x="1381" y="827"/>
                      <a:pt x="1419" y="865"/>
                    </a:cubicBezTo>
                    <a:cubicBezTo>
                      <a:pt x="1458" y="904"/>
                      <a:pt x="1495" y="943"/>
                      <a:pt x="1529" y="982"/>
                    </a:cubicBezTo>
                    <a:cubicBezTo>
                      <a:pt x="1532" y="1034"/>
                      <a:pt x="1534" y="1087"/>
                      <a:pt x="1534" y="1143"/>
                    </a:cubicBezTo>
                    <a:cubicBezTo>
                      <a:pt x="1534" y="1198"/>
                      <a:pt x="1532" y="1251"/>
                      <a:pt x="1529" y="1303"/>
                    </a:cubicBezTo>
                    <a:cubicBezTo>
                      <a:pt x="1494" y="1342"/>
                      <a:pt x="1457" y="1381"/>
                      <a:pt x="1419" y="1420"/>
                    </a:cubicBezTo>
                    <a:close/>
                    <a:moveTo>
                      <a:pt x="1710" y="1075"/>
                    </a:moveTo>
                    <a:lnTo>
                      <a:pt x="1710" y="1075"/>
                    </a:lnTo>
                    <a:cubicBezTo>
                      <a:pt x="1678" y="1033"/>
                      <a:pt x="1644" y="991"/>
                      <a:pt x="1607" y="950"/>
                    </a:cubicBezTo>
                    <a:cubicBezTo>
                      <a:pt x="1604" y="894"/>
                      <a:pt x="1598" y="840"/>
                      <a:pt x="1591" y="788"/>
                    </a:cubicBezTo>
                    <a:cubicBezTo>
                      <a:pt x="1685" y="804"/>
                      <a:pt x="1770" y="826"/>
                      <a:pt x="1844" y="851"/>
                    </a:cubicBezTo>
                    <a:cubicBezTo>
                      <a:pt x="1808" y="924"/>
                      <a:pt x="1763" y="999"/>
                      <a:pt x="1710" y="1075"/>
                    </a:cubicBezTo>
                    <a:close/>
                    <a:moveTo>
                      <a:pt x="1711" y="1210"/>
                    </a:moveTo>
                    <a:lnTo>
                      <a:pt x="1711" y="1210"/>
                    </a:lnTo>
                    <a:cubicBezTo>
                      <a:pt x="1765" y="1288"/>
                      <a:pt x="1810" y="1363"/>
                      <a:pt x="1845" y="1434"/>
                    </a:cubicBezTo>
                    <a:cubicBezTo>
                      <a:pt x="1770" y="1459"/>
                      <a:pt x="1685" y="1481"/>
                      <a:pt x="1591" y="1497"/>
                    </a:cubicBezTo>
                    <a:cubicBezTo>
                      <a:pt x="1598" y="1445"/>
                      <a:pt x="1604" y="1391"/>
                      <a:pt x="1607" y="1335"/>
                    </a:cubicBezTo>
                    <a:cubicBezTo>
                      <a:pt x="1644" y="1294"/>
                      <a:pt x="1678" y="1252"/>
                      <a:pt x="1711" y="1210"/>
                    </a:cubicBezTo>
                    <a:close/>
                    <a:moveTo>
                      <a:pt x="1613" y="1080"/>
                    </a:moveTo>
                    <a:lnTo>
                      <a:pt x="1613" y="1080"/>
                    </a:lnTo>
                    <a:cubicBezTo>
                      <a:pt x="1630" y="1101"/>
                      <a:pt x="1646" y="1122"/>
                      <a:pt x="1661" y="1142"/>
                    </a:cubicBezTo>
                    <a:cubicBezTo>
                      <a:pt x="1646" y="1163"/>
                      <a:pt x="1630" y="1183"/>
                      <a:pt x="1613" y="1204"/>
                    </a:cubicBezTo>
                    <a:cubicBezTo>
                      <a:pt x="1614" y="1184"/>
                      <a:pt x="1614" y="1163"/>
                      <a:pt x="1614" y="1143"/>
                    </a:cubicBezTo>
                    <a:cubicBezTo>
                      <a:pt x="1614" y="1122"/>
                      <a:pt x="1614" y="1101"/>
                      <a:pt x="1613" y="1080"/>
                    </a:cubicBezTo>
                    <a:close/>
                    <a:moveTo>
                      <a:pt x="1756" y="345"/>
                    </a:moveTo>
                    <a:lnTo>
                      <a:pt x="1756" y="345"/>
                    </a:lnTo>
                    <a:cubicBezTo>
                      <a:pt x="1816" y="345"/>
                      <a:pt x="1862" y="361"/>
                      <a:pt x="1893" y="392"/>
                    </a:cubicBezTo>
                    <a:cubicBezTo>
                      <a:pt x="1959" y="458"/>
                      <a:pt x="1953" y="599"/>
                      <a:pt x="1878" y="779"/>
                    </a:cubicBezTo>
                    <a:cubicBezTo>
                      <a:pt x="1789" y="748"/>
                      <a:pt x="1689" y="723"/>
                      <a:pt x="1579" y="705"/>
                    </a:cubicBezTo>
                    <a:cubicBezTo>
                      <a:pt x="1561" y="596"/>
                      <a:pt x="1536" y="495"/>
                      <a:pt x="1505" y="407"/>
                    </a:cubicBezTo>
                    <a:cubicBezTo>
                      <a:pt x="1599" y="367"/>
                      <a:pt x="1684" y="345"/>
                      <a:pt x="1756" y="345"/>
                    </a:cubicBezTo>
                    <a:close/>
                    <a:moveTo>
                      <a:pt x="1952" y="807"/>
                    </a:moveTo>
                    <a:lnTo>
                      <a:pt x="1952" y="807"/>
                    </a:lnTo>
                    <a:cubicBezTo>
                      <a:pt x="2042" y="594"/>
                      <a:pt x="2041" y="427"/>
                      <a:pt x="1949" y="335"/>
                    </a:cubicBezTo>
                    <a:cubicBezTo>
                      <a:pt x="1903" y="289"/>
                      <a:pt x="1838" y="265"/>
                      <a:pt x="1756" y="265"/>
                    </a:cubicBezTo>
                    <a:cubicBezTo>
                      <a:pt x="1675" y="265"/>
                      <a:pt x="1580" y="289"/>
                      <a:pt x="1477" y="332"/>
                    </a:cubicBezTo>
                    <a:cubicBezTo>
                      <a:pt x="1392" y="126"/>
                      <a:pt x="1274" y="0"/>
                      <a:pt x="1142" y="0"/>
                    </a:cubicBezTo>
                    <a:cubicBezTo>
                      <a:pt x="1009" y="0"/>
                      <a:pt x="891" y="126"/>
                      <a:pt x="806" y="332"/>
                    </a:cubicBezTo>
                    <a:cubicBezTo>
                      <a:pt x="704" y="289"/>
                      <a:pt x="609" y="265"/>
                      <a:pt x="528" y="265"/>
                    </a:cubicBezTo>
                    <a:cubicBezTo>
                      <a:pt x="446" y="265"/>
                      <a:pt x="380" y="289"/>
                      <a:pt x="334" y="335"/>
                    </a:cubicBezTo>
                    <a:cubicBezTo>
                      <a:pt x="242" y="427"/>
                      <a:pt x="242" y="594"/>
                      <a:pt x="331" y="807"/>
                    </a:cubicBezTo>
                    <a:cubicBezTo>
                      <a:pt x="125" y="892"/>
                      <a:pt x="0" y="1010"/>
                      <a:pt x="0" y="1143"/>
                    </a:cubicBezTo>
                    <a:cubicBezTo>
                      <a:pt x="0" y="1275"/>
                      <a:pt x="125" y="1393"/>
                      <a:pt x="331" y="1478"/>
                    </a:cubicBezTo>
                    <a:cubicBezTo>
                      <a:pt x="246" y="1684"/>
                      <a:pt x="240" y="1856"/>
                      <a:pt x="334" y="1950"/>
                    </a:cubicBezTo>
                    <a:cubicBezTo>
                      <a:pt x="380" y="1996"/>
                      <a:pt x="446" y="2020"/>
                      <a:pt x="528" y="2020"/>
                    </a:cubicBezTo>
                    <a:cubicBezTo>
                      <a:pt x="609" y="2020"/>
                      <a:pt x="704" y="1996"/>
                      <a:pt x="806" y="1953"/>
                    </a:cubicBezTo>
                    <a:cubicBezTo>
                      <a:pt x="891" y="2159"/>
                      <a:pt x="1009" y="2284"/>
                      <a:pt x="1142" y="2284"/>
                    </a:cubicBezTo>
                    <a:cubicBezTo>
                      <a:pt x="1274" y="2284"/>
                      <a:pt x="1392" y="2159"/>
                      <a:pt x="1477" y="1953"/>
                    </a:cubicBezTo>
                    <a:cubicBezTo>
                      <a:pt x="1580" y="1996"/>
                      <a:pt x="1675" y="2020"/>
                      <a:pt x="1756" y="2020"/>
                    </a:cubicBezTo>
                    <a:cubicBezTo>
                      <a:pt x="1838" y="2020"/>
                      <a:pt x="1903" y="1996"/>
                      <a:pt x="1949" y="1950"/>
                    </a:cubicBezTo>
                    <a:cubicBezTo>
                      <a:pt x="2043" y="1856"/>
                      <a:pt x="2038" y="1684"/>
                      <a:pt x="1952" y="1478"/>
                    </a:cubicBezTo>
                    <a:cubicBezTo>
                      <a:pt x="2158" y="1393"/>
                      <a:pt x="2284" y="1275"/>
                      <a:pt x="2284" y="1143"/>
                    </a:cubicBezTo>
                    <a:cubicBezTo>
                      <a:pt x="2284" y="1010"/>
                      <a:pt x="2158" y="892"/>
                      <a:pt x="1952" y="807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6" name="Freeform 20"/>
              <p:cNvSpPr>
                <a:spLocks/>
              </p:cNvSpPr>
              <p:nvPr/>
            </p:nvSpPr>
            <p:spPr bwMode="auto">
              <a:xfrm>
                <a:off x="7021513" y="5929313"/>
                <a:ext cx="177800" cy="177800"/>
              </a:xfrm>
              <a:custGeom>
                <a:avLst/>
                <a:gdLst>
                  <a:gd name="T0" fmla="*/ 120 w 240"/>
                  <a:gd name="T1" fmla="*/ 0 h 240"/>
                  <a:gd name="T2" fmla="*/ 120 w 240"/>
                  <a:gd name="T3" fmla="*/ 0 h 240"/>
                  <a:gd name="T4" fmla="*/ 0 w 240"/>
                  <a:gd name="T5" fmla="*/ 120 h 240"/>
                  <a:gd name="T6" fmla="*/ 120 w 240"/>
                  <a:gd name="T7" fmla="*/ 240 h 240"/>
                  <a:gd name="T8" fmla="*/ 240 w 240"/>
                  <a:gd name="T9" fmla="*/ 120 h 240"/>
                  <a:gd name="T10" fmla="*/ 120 w 240"/>
                  <a:gd name="T11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0" h="240">
                    <a:moveTo>
                      <a:pt x="120" y="0"/>
                    </a:moveTo>
                    <a:lnTo>
                      <a:pt x="120" y="0"/>
                    </a:lnTo>
                    <a:cubicBezTo>
                      <a:pt x="53" y="0"/>
                      <a:pt x="0" y="53"/>
                      <a:pt x="0" y="120"/>
                    </a:cubicBezTo>
                    <a:cubicBezTo>
                      <a:pt x="0" y="186"/>
                      <a:pt x="53" y="240"/>
                      <a:pt x="120" y="240"/>
                    </a:cubicBezTo>
                    <a:cubicBezTo>
                      <a:pt x="186" y="240"/>
                      <a:pt x="240" y="186"/>
                      <a:pt x="240" y="120"/>
                    </a:cubicBezTo>
                    <a:cubicBezTo>
                      <a:pt x="240" y="53"/>
                      <a:pt x="186" y="0"/>
                      <a:pt x="120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76" name="Freeform 7"/>
            <p:cNvSpPr>
              <a:spLocks noEditPoints="1"/>
            </p:cNvSpPr>
            <p:nvPr/>
          </p:nvSpPr>
          <p:spPr bwMode="auto">
            <a:xfrm rot="21538996">
              <a:off x="7150383" y="5764310"/>
              <a:ext cx="1277233" cy="931381"/>
            </a:xfrm>
            <a:custGeom>
              <a:avLst/>
              <a:gdLst>
                <a:gd name="T0" fmla="*/ 1034 w 2022"/>
                <a:gd name="T1" fmla="*/ 210 h 1466"/>
                <a:gd name="T2" fmla="*/ 1034 w 2022"/>
                <a:gd name="T3" fmla="*/ 210 h 1466"/>
                <a:gd name="T4" fmla="*/ 1395 w 2022"/>
                <a:gd name="T5" fmla="*/ 46 h 1466"/>
                <a:gd name="T6" fmla="*/ 1487 w 2022"/>
                <a:gd name="T7" fmla="*/ 40 h 1466"/>
                <a:gd name="T8" fmla="*/ 1888 w 2022"/>
                <a:gd name="T9" fmla="*/ 99 h 1466"/>
                <a:gd name="T10" fmla="*/ 1888 w 2022"/>
                <a:gd name="T11" fmla="*/ 1249 h 1466"/>
                <a:gd name="T12" fmla="*/ 1467 w 2022"/>
                <a:gd name="T13" fmla="*/ 1137 h 1466"/>
                <a:gd name="T14" fmla="*/ 1397 w 2022"/>
                <a:gd name="T15" fmla="*/ 1132 h 1466"/>
                <a:gd name="T16" fmla="*/ 1034 w 2022"/>
                <a:gd name="T17" fmla="*/ 1232 h 1466"/>
                <a:gd name="T18" fmla="*/ 1034 w 2022"/>
                <a:gd name="T19" fmla="*/ 210 h 1466"/>
                <a:gd name="T20" fmla="*/ 134 w 2022"/>
                <a:gd name="T21" fmla="*/ 99 h 1466"/>
                <a:gd name="T22" fmla="*/ 134 w 2022"/>
                <a:gd name="T23" fmla="*/ 99 h 1466"/>
                <a:gd name="T24" fmla="*/ 534 w 2022"/>
                <a:gd name="T25" fmla="*/ 40 h 1466"/>
                <a:gd name="T26" fmla="*/ 626 w 2022"/>
                <a:gd name="T27" fmla="*/ 46 h 1466"/>
                <a:gd name="T28" fmla="*/ 988 w 2022"/>
                <a:gd name="T29" fmla="*/ 210 h 1466"/>
                <a:gd name="T30" fmla="*/ 988 w 2022"/>
                <a:gd name="T31" fmla="*/ 1232 h 1466"/>
                <a:gd name="T32" fmla="*/ 625 w 2022"/>
                <a:gd name="T33" fmla="*/ 1132 h 1466"/>
                <a:gd name="T34" fmla="*/ 555 w 2022"/>
                <a:gd name="T35" fmla="*/ 1137 h 1466"/>
                <a:gd name="T36" fmla="*/ 134 w 2022"/>
                <a:gd name="T37" fmla="*/ 1249 h 1466"/>
                <a:gd name="T38" fmla="*/ 134 w 2022"/>
                <a:gd name="T39" fmla="*/ 99 h 1466"/>
                <a:gd name="T40" fmla="*/ 1928 w 2022"/>
                <a:gd name="T41" fmla="*/ 203 h 1466"/>
                <a:gd name="T42" fmla="*/ 1928 w 2022"/>
                <a:gd name="T43" fmla="*/ 203 h 1466"/>
                <a:gd name="T44" fmla="*/ 1928 w 2022"/>
                <a:gd name="T45" fmla="*/ 68 h 1466"/>
                <a:gd name="T46" fmla="*/ 1487 w 2022"/>
                <a:gd name="T47" fmla="*/ 0 h 1466"/>
                <a:gd name="T48" fmla="*/ 1390 w 2022"/>
                <a:gd name="T49" fmla="*/ 6 h 1466"/>
                <a:gd name="T50" fmla="*/ 1011 w 2022"/>
                <a:gd name="T51" fmla="*/ 177 h 1466"/>
                <a:gd name="T52" fmla="*/ 632 w 2022"/>
                <a:gd name="T53" fmla="*/ 6 h 1466"/>
                <a:gd name="T54" fmla="*/ 534 w 2022"/>
                <a:gd name="T55" fmla="*/ 0 h 1466"/>
                <a:gd name="T56" fmla="*/ 94 w 2022"/>
                <a:gd name="T57" fmla="*/ 68 h 1466"/>
                <a:gd name="T58" fmla="*/ 94 w 2022"/>
                <a:gd name="T59" fmla="*/ 203 h 1466"/>
                <a:gd name="T60" fmla="*/ 0 w 2022"/>
                <a:gd name="T61" fmla="*/ 227 h 1466"/>
                <a:gd name="T62" fmla="*/ 0 w 2022"/>
                <a:gd name="T63" fmla="*/ 1466 h 1466"/>
                <a:gd name="T64" fmla="*/ 467 w 2022"/>
                <a:gd name="T65" fmla="*/ 1335 h 1466"/>
                <a:gd name="T66" fmla="*/ 905 w 2022"/>
                <a:gd name="T67" fmla="*/ 1412 h 1466"/>
                <a:gd name="T68" fmla="*/ 905 w 2022"/>
                <a:gd name="T69" fmla="*/ 1466 h 1466"/>
                <a:gd name="T70" fmla="*/ 1116 w 2022"/>
                <a:gd name="T71" fmla="*/ 1466 h 1466"/>
                <a:gd name="T72" fmla="*/ 1116 w 2022"/>
                <a:gd name="T73" fmla="*/ 1412 h 1466"/>
                <a:gd name="T74" fmla="*/ 1555 w 2022"/>
                <a:gd name="T75" fmla="*/ 1335 h 1466"/>
                <a:gd name="T76" fmla="*/ 2022 w 2022"/>
                <a:gd name="T77" fmla="*/ 1466 h 1466"/>
                <a:gd name="T78" fmla="*/ 2022 w 2022"/>
                <a:gd name="T79" fmla="*/ 227 h 1466"/>
                <a:gd name="T80" fmla="*/ 1928 w 2022"/>
                <a:gd name="T81" fmla="*/ 203 h 1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022" h="1466">
                  <a:moveTo>
                    <a:pt x="1034" y="210"/>
                  </a:moveTo>
                  <a:lnTo>
                    <a:pt x="1034" y="210"/>
                  </a:lnTo>
                  <a:cubicBezTo>
                    <a:pt x="1077" y="175"/>
                    <a:pt x="1220" y="68"/>
                    <a:pt x="1395" y="46"/>
                  </a:cubicBezTo>
                  <a:cubicBezTo>
                    <a:pt x="1423" y="42"/>
                    <a:pt x="1454" y="40"/>
                    <a:pt x="1487" y="40"/>
                  </a:cubicBezTo>
                  <a:cubicBezTo>
                    <a:pt x="1645" y="40"/>
                    <a:pt x="1820" y="81"/>
                    <a:pt x="1888" y="99"/>
                  </a:cubicBezTo>
                  <a:lnTo>
                    <a:pt x="1888" y="1249"/>
                  </a:lnTo>
                  <a:cubicBezTo>
                    <a:pt x="1803" y="1218"/>
                    <a:pt x="1631" y="1161"/>
                    <a:pt x="1467" y="1137"/>
                  </a:cubicBezTo>
                  <a:cubicBezTo>
                    <a:pt x="1445" y="1134"/>
                    <a:pt x="1421" y="1132"/>
                    <a:pt x="1397" y="1132"/>
                  </a:cubicBezTo>
                  <a:cubicBezTo>
                    <a:pt x="1252" y="1132"/>
                    <a:pt x="1112" y="1192"/>
                    <a:pt x="1034" y="1232"/>
                  </a:cubicBezTo>
                  <a:lnTo>
                    <a:pt x="1034" y="210"/>
                  </a:lnTo>
                  <a:close/>
                  <a:moveTo>
                    <a:pt x="134" y="99"/>
                  </a:moveTo>
                  <a:lnTo>
                    <a:pt x="134" y="99"/>
                  </a:lnTo>
                  <a:cubicBezTo>
                    <a:pt x="201" y="81"/>
                    <a:pt x="376" y="40"/>
                    <a:pt x="534" y="40"/>
                  </a:cubicBezTo>
                  <a:cubicBezTo>
                    <a:pt x="568" y="40"/>
                    <a:pt x="599" y="42"/>
                    <a:pt x="626" y="46"/>
                  </a:cubicBezTo>
                  <a:cubicBezTo>
                    <a:pt x="802" y="68"/>
                    <a:pt x="945" y="175"/>
                    <a:pt x="988" y="210"/>
                  </a:cubicBezTo>
                  <a:lnTo>
                    <a:pt x="988" y="1232"/>
                  </a:lnTo>
                  <a:cubicBezTo>
                    <a:pt x="910" y="1192"/>
                    <a:pt x="770" y="1132"/>
                    <a:pt x="625" y="1132"/>
                  </a:cubicBezTo>
                  <a:cubicBezTo>
                    <a:pt x="601" y="1132"/>
                    <a:pt x="577" y="1134"/>
                    <a:pt x="555" y="1137"/>
                  </a:cubicBezTo>
                  <a:cubicBezTo>
                    <a:pt x="391" y="1161"/>
                    <a:pt x="219" y="1218"/>
                    <a:pt x="134" y="1249"/>
                  </a:cubicBezTo>
                  <a:lnTo>
                    <a:pt x="134" y="99"/>
                  </a:lnTo>
                  <a:close/>
                  <a:moveTo>
                    <a:pt x="1928" y="203"/>
                  </a:moveTo>
                  <a:lnTo>
                    <a:pt x="1928" y="203"/>
                  </a:lnTo>
                  <a:lnTo>
                    <a:pt x="1928" y="68"/>
                  </a:lnTo>
                  <a:cubicBezTo>
                    <a:pt x="1928" y="68"/>
                    <a:pt x="1696" y="0"/>
                    <a:pt x="1487" y="0"/>
                  </a:cubicBezTo>
                  <a:cubicBezTo>
                    <a:pt x="1454" y="0"/>
                    <a:pt x="1421" y="2"/>
                    <a:pt x="1390" y="6"/>
                  </a:cubicBezTo>
                  <a:cubicBezTo>
                    <a:pt x="1207" y="30"/>
                    <a:pt x="1059" y="138"/>
                    <a:pt x="1011" y="177"/>
                  </a:cubicBezTo>
                  <a:cubicBezTo>
                    <a:pt x="963" y="138"/>
                    <a:pt x="815" y="30"/>
                    <a:pt x="632" y="6"/>
                  </a:cubicBezTo>
                  <a:cubicBezTo>
                    <a:pt x="601" y="2"/>
                    <a:pt x="568" y="0"/>
                    <a:pt x="534" y="0"/>
                  </a:cubicBezTo>
                  <a:cubicBezTo>
                    <a:pt x="326" y="0"/>
                    <a:pt x="94" y="68"/>
                    <a:pt x="94" y="68"/>
                  </a:cubicBezTo>
                  <a:lnTo>
                    <a:pt x="94" y="203"/>
                  </a:lnTo>
                  <a:cubicBezTo>
                    <a:pt x="36" y="216"/>
                    <a:pt x="0" y="227"/>
                    <a:pt x="0" y="227"/>
                  </a:cubicBezTo>
                  <a:lnTo>
                    <a:pt x="0" y="1466"/>
                  </a:lnTo>
                  <a:cubicBezTo>
                    <a:pt x="0" y="1466"/>
                    <a:pt x="243" y="1368"/>
                    <a:pt x="467" y="1335"/>
                  </a:cubicBezTo>
                  <a:cubicBezTo>
                    <a:pt x="605" y="1315"/>
                    <a:pt x="787" y="1368"/>
                    <a:pt x="905" y="1412"/>
                  </a:cubicBezTo>
                  <a:lnTo>
                    <a:pt x="905" y="1466"/>
                  </a:lnTo>
                  <a:lnTo>
                    <a:pt x="1116" y="1466"/>
                  </a:lnTo>
                  <a:lnTo>
                    <a:pt x="1116" y="1412"/>
                  </a:lnTo>
                  <a:cubicBezTo>
                    <a:pt x="1235" y="1368"/>
                    <a:pt x="1417" y="1315"/>
                    <a:pt x="1555" y="1335"/>
                  </a:cubicBezTo>
                  <a:cubicBezTo>
                    <a:pt x="1779" y="1368"/>
                    <a:pt x="2022" y="1466"/>
                    <a:pt x="2022" y="1466"/>
                  </a:cubicBezTo>
                  <a:lnTo>
                    <a:pt x="2022" y="227"/>
                  </a:lnTo>
                  <a:cubicBezTo>
                    <a:pt x="2022" y="227"/>
                    <a:pt x="1986" y="216"/>
                    <a:pt x="1928" y="20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" name="Freeform 9"/>
            <p:cNvSpPr>
              <a:spLocks noEditPoints="1"/>
            </p:cNvSpPr>
            <p:nvPr/>
          </p:nvSpPr>
          <p:spPr bwMode="auto">
            <a:xfrm rot="1406730">
              <a:off x="8537771" y="4215104"/>
              <a:ext cx="1135300" cy="1451430"/>
            </a:xfrm>
            <a:custGeom>
              <a:avLst/>
              <a:gdLst>
                <a:gd name="T0" fmla="*/ 449 w 1637"/>
                <a:gd name="T1" fmla="*/ 1301 h 2083"/>
                <a:gd name="T2" fmla="*/ 449 w 1637"/>
                <a:gd name="T3" fmla="*/ 1301 h 2083"/>
                <a:gd name="T4" fmla="*/ 350 w 1637"/>
                <a:gd name="T5" fmla="*/ 1276 h 2083"/>
                <a:gd name="T6" fmla="*/ 240 w 1637"/>
                <a:gd name="T7" fmla="*/ 1150 h 2083"/>
                <a:gd name="T8" fmla="*/ 273 w 1637"/>
                <a:gd name="T9" fmla="*/ 841 h 2083"/>
                <a:gd name="T10" fmla="*/ 770 w 1637"/>
                <a:gd name="T11" fmla="*/ 1055 h 2083"/>
                <a:gd name="T12" fmla="*/ 449 w 1637"/>
                <a:gd name="T13" fmla="*/ 1301 h 2083"/>
                <a:gd name="T14" fmla="*/ 1500 w 1637"/>
                <a:gd name="T15" fmla="*/ 1781 h 2083"/>
                <a:gd name="T16" fmla="*/ 1500 w 1637"/>
                <a:gd name="T17" fmla="*/ 1781 h 2083"/>
                <a:gd name="T18" fmla="*/ 1590 w 1637"/>
                <a:gd name="T19" fmla="*/ 1670 h 2083"/>
                <a:gd name="T20" fmla="*/ 1278 w 1637"/>
                <a:gd name="T21" fmla="*/ 1604 h 2083"/>
                <a:gd name="T22" fmla="*/ 1403 w 1637"/>
                <a:gd name="T23" fmla="*/ 1057 h 2083"/>
                <a:gd name="T24" fmla="*/ 1031 w 1637"/>
                <a:gd name="T25" fmla="*/ 383 h 2083"/>
                <a:gd name="T26" fmla="*/ 931 w 1637"/>
                <a:gd name="T27" fmla="*/ 92 h 2083"/>
                <a:gd name="T28" fmla="*/ 480 w 1637"/>
                <a:gd name="T29" fmla="*/ 430 h 2083"/>
                <a:gd name="T30" fmla="*/ 0 w 1637"/>
                <a:gd name="T31" fmla="*/ 723 h 2083"/>
                <a:gd name="T32" fmla="*/ 236 w 1637"/>
                <a:gd name="T33" fmla="*/ 825 h 2083"/>
                <a:gd name="T34" fmla="*/ 202 w 1637"/>
                <a:gd name="T35" fmla="*/ 1162 h 2083"/>
                <a:gd name="T36" fmla="*/ 332 w 1637"/>
                <a:gd name="T37" fmla="*/ 1312 h 2083"/>
                <a:gd name="T38" fmla="*/ 449 w 1637"/>
                <a:gd name="T39" fmla="*/ 1341 h 2083"/>
                <a:gd name="T40" fmla="*/ 807 w 1637"/>
                <a:gd name="T41" fmla="*/ 1071 h 2083"/>
                <a:gd name="T42" fmla="*/ 1003 w 1637"/>
                <a:gd name="T43" fmla="*/ 1156 h 2083"/>
                <a:gd name="T44" fmla="*/ 950 w 1637"/>
                <a:gd name="T45" fmla="*/ 626 h 2083"/>
                <a:gd name="T46" fmla="*/ 1001 w 1637"/>
                <a:gd name="T47" fmla="*/ 495 h 2083"/>
                <a:gd name="T48" fmla="*/ 1297 w 1637"/>
                <a:gd name="T49" fmla="*/ 1060 h 2083"/>
                <a:gd name="T50" fmla="*/ 1215 w 1637"/>
                <a:gd name="T51" fmla="*/ 1499 h 2083"/>
                <a:gd name="T52" fmla="*/ 1166 w 1637"/>
                <a:gd name="T53" fmla="*/ 1581 h 2083"/>
                <a:gd name="T54" fmla="*/ 920 w 1637"/>
                <a:gd name="T55" fmla="*/ 1530 h 2083"/>
                <a:gd name="T56" fmla="*/ 549 w 1637"/>
                <a:gd name="T57" fmla="*/ 1946 h 2083"/>
                <a:gd name="T58" fmla="*/ 1255 w 1637"/>
                <a:gd name="T59" fmla="*/ 2083 h 2083"/>
                <a:gd name="T60" fmla="*/ 1637 w 1637"/>
                <a:gd name="T61" fmla="*/ 1806 h 2083"/>
                <a:gd name="T62" fmla="*/ 1500 w 1637"/>
                <a:gd name="T63" fmla="*/ 1781 h 20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37" h="2083">
                  <a:moveTo>
                    <a:pt x="449" y="1301"/>
                  </a:moveTo>
                  <a:lnTo>
                    <a:pt x="449" y="1301"/>
                  </a:lnTo>
                  <a:cubicBezTo>
                    <a:pt x="416" y="1301"/>
                    <a:pt x="383" y="1292"/>
                    <a:pt x="350" y="1276"/>
                  </a:cubicBezTo>
                  <a:cubicBezTo>
                    <a:pt x="295" y="1248"/>
                    <a:pt x="258" y="1206"/>
                    <a:pt x="240" y="1150"/>
                  </a:cubicBezTo>
                  <a:cubicBezTo>
                    <a:pt x="207" y="1047"/>
                    <a:pt x="243" y="919"/>
                    <a:pt x="273" y="841"/>
                  </a:cubicBezTo>
                  <a:lnTo>
                    <a:pt x="770" y="1055"/>
                  </a:lnTo>
                  <a:cubicBezTo>
                    <a:pt x="719" y="1137"/>
                    <a:pt x="599" y="1301"/>
                    <a:pt x="449" y="1301"/>
                  </a:cubicBezTo>
                  <a:close/>
                  <a:moveTo>
                    <a:pt x="1500" y="1781"/>
                  </a:moveTo>
                  <a:lnTo>
                    <a:pt x="1500" y="1781"/>
                  </a:lnTo>
                  <a:lnTo>
                    <a:pt x="1590" y="1670"/>
                  </a:lnTo>
                  <a:lnTo>
                    <a:pt x="1278" y="1604"/>
                  </a:lnTo>
                  <a:cubicBezTo>
                    <a:pt x="1340" y="1504"/>
                    <a:pt x="1412" y="1329"/>
                    <a:pt x="1403" y="1057"/>
                  </a:cubicBezTo>
                  <a:cubicBezTo>
                    <a:pt x="1392" y="672"/>
                    <a:pt x="1130" y="453"/>
                    <a:pt x="1031" y="383"/>
                  </a:cubicBezTo>
                  <a:cubicBezTo>
                    <a:pt x="1053" y="263"/>
                    <a:pt x="1046" y="135"/>
                    <a:pt x="931" y="92"/>
                  </a:cubicBezTo>
                  <a:cubicBezTo>
                    <a:pt x="680" y="0"/>
                    <a:pt x="480" y="430"/>
                    <a:pt x="480" y="430"/>
                  </a:cubicBezTo>
                  <a:cubicBezTo>
                    <a:pt x="480" y="430"/>
                    <a:pt x="113" y="340"/>
                    <a:pt x="0" y="723"/>
                  </a:cubicBezTo>
                  <a:lnTo>
                    <a:pt x="236" y="825"/>
                  </a:lnTo>
                  <a:cubicBezTo>
                    <a:pt x="204" y="908"/>
                    <a:pt x="164" y="1046"/>
                    <a:pt x="202" y="1162"/>
                  </a:cubicBezTo>
                  <a:cubicBezTo>
                    <a:pt x="223" y="1229"/>
                    <a:pt x="267" y="1279"/>
                    <a:pt x="332" y="1312"/>
                  </a:cubicBezTo>
                  <a:cubicBezTo>
                    <a:pt x="370" y="1331"/>
                    <a:pt x="410" y="1341"/>
                    <a:pt x="449" y="1341"/>
                  </a:cubicBezTo>
                  <a:cubicBezTo>
                    <a:pt x="623" y="1341"/>
                    <a:pt x="755" y="1157"/>
                    <a:pt x="807" y="1071"/>
                  </a:cubicBezTo>
                  <a:lnTo>
                    <a:pt x="1003" y="1156"/>
                  </a:lnTo>
                  <a:cubicBezTo>
                    <a:pt x="1003" y="1156"/>
                    <a:pt x="1247" y="846"/>
                    <a:pt x="950" y="626"/>
                  </a:cubicBezTo>
                  <a:cubicBezTo>
                    <a:pt x="950" y="626"/>
                    <a:pt x="977" y="571"/>
                    <a:pt x="1001" y="495"/>
                  </a:cubicBezTo>
                  <a:cubicBezTo>
                    <a:pt x="1101" y="574"/>
                    <a:pt x="1288" y="762"/>
                    <a:pt x="1297" y="1060"/>
                  </a:cubicBezTo>
                  <a:cubicBezTo>
                    <a:pt x="1303" y="1273"/>
                    <a:pt x="1256" y="1416"/>
                    <a:pt x="1215" y="1499"/>
                  </a:cubicBezTo>
                  <a:cubicBezTo>
                    <a:pt x="1198" y="1534"/>
                    <a:pt x="1181" y="1561"/>
                    <a:pt x="1166" y="1581"/>
                  </a:cubicBezTo>
                  <a:lnTo>
                    <a:pt x="920" y="1530"/>
                  </a:lnTo>
                  <a:lnTo>
                    <a:pt x="549" y="1946"/>
                  </a:lnTo>
                  <a:lnTo>
                    <a:pt x="1255" y="2083"/>
                  </a:lnTo>
                  <a:lnTo>
                    <a:pt x="1637" y="1806"/>
                  </a:lnTo>
                  <a:lnTo>
                    <a:pt x="1500" y="178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78" name="组 77"/>
            <p:cNvGrpSpPr/>
            <p:nvPr userDrawn="1"/>
          </p:nvGrpSpPr>
          <p:grpSpPr>
            <a:xfrm rot="2803540">
              <a:off x="9511163" y="5451184"/>
              <a:ext cx="337162" cy="1815987"/>
              <a:chOff x="6099175" y="2627313"/>
              <a:chExt cx="411163" cy="2214563"/>
            </a:xfrm>
            <a:grpFill/>
          </p:grpSpPr>
          <p:sp>
            <p:nvSpPr>
              <p:cNvPr id="103" name="Freeform 13"/>
              <p:cNvSpPr>
                <a:spLocks noEditPoints="1"/>
              </p:cNvSpPr>
              <p:nvPr/>
            </p:nvSpPr>
            <p:spPr bwMode="auto">
              <a:xfrm>
                <a:off x="6130131" y="3048001"/>
                <a:ext cx="349250" cy="1258888"/>
              </a:xfrm>
              <a:custGeom>
                <a:avLst/>
                <a:gdLst>
                  <a:gd name="T0" fmla="*/ 137 w 367"/>
                  <a:gd name="T1" fmla="*/ 40 h 1313"/>
                  <a:gd name="T2" fmla="*/ 137 w 367"/>
                  <a:gd name="T3" fmla="*/ 40 h 1313"/>
                  <a:gd name="T4" fmla="*/ 230 w 367"/>
                  <a:gd name="T5" fmla="*/ 40 h 1313"/>
                  <a:gd name="T6" fmla="*/ 230 w 367"/>
                  <a:gd name="T7" fmla="*/ 1273 h 1313"/>
                  <a:gd name="T8" fmla="*/ 137 w 367"/>
                  <a:gd name="T9" fmla="*/ 1273 h 1313"/>
                  <a:gd name="T10" fmla="*/ 137 w 367"/>
                  <a:gd name="T11" fmla="*/ 40 h 1313"/>
                  <a:gd name="T12" fmla="*/ 97 w 367"/>
                  <a:gd name="T13" fmla="*/ 1273 h 1313"/>
                  <a:gd name="T14" fmla="*/ 97 w 367"/>
                  <a:gd name="T15" fmla="*/ 1273 h 1313"/>
                  <a:gd name="T16" fmla="*/ 40 w 367"/>
                  <a:gd name="T17" fmla="*/ 1273 h 1313"/>
                  <a:gd name="T18" fmla="*/ 40 w 367"/>
                  <a:gd name="T19" fmla="*/ 40 h 1313"/>
                  <a:gd name="T20" fmla="*/ 97 w 367"/>
                  <a:gd name="T21" fmla="*/ 40 h 1313"/>
                  <a:gd name="T22" fmla="*/ 97 w 367"/>
                  <a:gd name="T23" fmla="*/ 1273 h 1313"/>
                  <a:gd name="T24" fmla="*/ 270 w 367"/>
                  <a:gd name="T25" fmla="*/ 40 h 1313"/>
                  <a:gd name="T26" fmla="*/ 270 w 367"/>
                  <a:gd name="T27" fmla="*/ 40 h 1313"/>
                  <a:gd name="T28" fmla="*/ 327 w 367"/>
                  <a:gd name="T29" fmla="*/ 40 h 1313"/>
                  <a:gd name="T30" fmla="*/ 327 w 367"/>
                  <a:gd name="T31" fmla="*/ 1273 h 1313"/>
                  <a:gd name="T32" fmla="*/ 270 w 367"/>
                  <a:gd name="T33" fmla="*/ 1273 h 1313"/>
                  <a:gd name="T34" fmla="*/ 270 w 367"/>
                  <a:gd name="T35" fmla="*/ 40 h 1313"/>
                  <a:gd name="T36" fmla="*/ 270 w 367"/>
                  <a:gd name="T37" fmla="*/ 1313 h 1313"/>
                  <a:gd name="T38" fmla="*/ 270 w 367"/>
                  <a:gd name="T39" fmla="*/ 1313 h 1313"/>
                  <a:gd name="T40" fmla="*/ 270 w 367"/>
                  <a:gd name="T41" fmla="*/ 1313 h 1313"/>
                  <a:gd name="T42" fmla="*/ 367 w 367"/>
                  <a:gd name="T43" fmla="*/ 1313 h 1313"/>
                  <a:gd name="T44" fmla="*/ 367 w 367"/>
                  <a:gd name="T45" fmla="*/ 0 h 1313"/>
                  <a:gd name="T46" fmla="*/ 0 w 367"/>
                  <a:gd name="T47" fmla="*/ 0 h 1313"/>
                  <a:gd name="T48" fmla="*/ 0 w 367"/>
                  <a:gd name="T49" fmla="*/ 1313 h 1313"/>
                  <a:gd name="T50" fmla="*/ 97 w 367"/>
                  <a:gd name="T51" fmla="*/ 1313 h 1313"/>
                  <a:gd name="T52" fmla="*/ 97 w 367"/>
                  <a:gd name="T53" fmla="*/ 1313 h 1313"/>
                  <a:gd name="T54" fmla="*/ 137 w 367"/>
                  <a:gd name="T55" fmla="*/ 1313 h 1313"/>
                  <a:gd name="T56" fmla="*/ 137 w 367"/>
                  <a:gd name="T57" fmla="*/ 1313 h 1313"/>
                  <a:gd name="T58" fmla="*/ 230 w 367"/>
                  <a:gd name="T59" fmla="*/ 1313 h 1313"/>
                  <a:gd name="T60" fmla="*/ 230 w 367"/>
                  <a:gd name="T61" fmla="*/ 1313 h 1313"/>
                  <a:gd name="T62" fmla="*/ 270 w 367"/>
                  <a:gd name="T63" fmla="*/ 1313 h 1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367" h="1313">
                    <a:moveTo>
                      <a:pt x="137" y="40"/>
                    </a:moveTo>
                    <a:lnTo>
                      <a:pt x="137" y="40"/>
                    </a:lnTo>
                    <a:lnTo>
                      <a:pt x="230" y="40"/>
                    </a:lnTo>
                    <a:lnTo>
                      <a:pt x="230" y="1273"/>
                    </a:lnTo>
                    <a:lnTo>
                      <a:pt x="137" y="1273"/>
                    </a:lnTo>
                    <a:lnTo>
                      <a:pt x="137" y="40"/>
                    </a:lnTo>
                    <a:close/>
                    <a:moveTo>
                      <a:pt x="97" y="1273"/>
                    </a:moveTo>
                    <a:lnTo>
                      <a:pt x="97" y="1273"/>
                    </a:lnTo>
                    <a:lnTo>
                      <a:pt x="40" y="1273"/>
                    </a:lnTo>
                    <a:lnTo>
                      <a:pt x="40" y="40"/>
                    </a:lnTo>
                    <a:lnTo>
                      <a:pt x="97" y="40"/>
                    </a:lnTo>
                    <a:lnTo>
                      <a:pt x="97" y="1273"/>
                    </a:lnTo>
                    <a:close/>
                    <a:moveTo>
                      <a:pt x="270" y="40"/>
                    </a:moveTo>
                    <a:lnTo>
                      <a:pt x="270" y="40"/>
                    </a:lnTo>
                    <a:lnTo>
                      <a:pt x="327" y="40"/>
                    </a:lnTo>
                    <a:lnTo>
                      <a:pt x="327" y="1273"/>
                    </a:lnTo>
                    <a:lnTo>
                      <a:pt x="270" y="1273"/>
                    </a:lnTo>
                    <a:lnTo>
                      <a:pt x="270" y="40"/>
                    </a:lnTo>
                    <a:close/>
                    <a:moveTo>
                      <a:pt x="270" y="1313"/>
                    </a:moveTo>
                    <a:lnTo>
                      <a:pt x="270" y="1313"/>
                    </a:lnTo>
                    <a:lnTo>
                      <a:pt x="270" y="1313"/>
                    </a:lnTo>
                    <a:lnTo>
                      <a:pt x="367" y="1313"/>
                    </a:lnTo>
                    <a:lnTo>
                      <a:pt x="367" y="0"/>
                    </a:lnTo>
                    <a:lnTo>
                      <a:pt x="0" y="0"/>
                    </a:lnTo>
                    <a:lnTo>
                      <a:pt x="0" y="1313"/>
                    </a:lnTo>
                    <a:lnTo>
                      <a:pt x="97" y="1313"/>
                    </a:lnTo>
                    <a:lnTo>
                      <a:pt x="97" y="1313"/>
                    </a:lnTo>
                    <a:lnTo>
                      <a:pt x="137" y="1313"/>
                    </a:lnTo>
                    <a:lnTo>
                      <a:pt x="137" y="1313"/>
                    </a:lnTo>
                    <a:lnTo>
                      <a:pt x="230" y="1313"/>
                    </a:lnTo>
                    <a:lnTo>
                      <a:pt x="230" y="1313"/>
                    </a:lnTo>
                    <a:lnTo>
                      <a:pt x="270" y="1313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4" name="Freeform 14"/>
              <p:cNvSpPr>
                <a:spLocks/>
              </p:cNvSpPr>
              <p:nvPr/>
            </p:nvSpPr>
            <p:spPr bwMode="auto">
              <a:xfrm>
                <a:off x="6130131" y="2968626"/>
                <a:ext cx="349250" cy="63500"/>
              </a:xfrm>
              <a:custGeom>
                <a:avLst/>
                <a:gdLst>
                  <a:gd name="T0" fmla="*/ 367 w 367"/>
                  <a:gd name="T1" fmla="*/ 0 h 67"/>
                  <a:gd name="T2" fmla="*/ 367 w 367"/>
                  <a:gd name="T3" fmla="*/ 0 h 67"/>
                  <a:gd name="T4" fmla="*/ 0 w 367"/>
                  <a:gd name="T5" fmla="*/ 0 h 67"/>
                  <a:gd name="T6" fmla="*/ 0 w 367"/>
                  <a:gd name="T7" fmla="*/ 67 h 67"/>
                  <a:gd name="T8" fmla="*/ 367 w 367"/>
                  <a:gd name="T9" fmla="*/ 67 h 67"/>
                  <a:gd name="T10" fmla="*/ 367 w 367"/>
                  <a:gd name="T11" fmla="*/ 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7" h="67">
                    <a:moveTo>
                      <a:pt x="367" y="0"/>
                    </a:moveTo>
                    <a:lnTo>
                      <a:pt x="367" y="0"/>
                    </a:lnTo>
                    <a:lnTo>
                      <a:pt x="0" y="0"/>
                    </a:lnTo>
                    <a:lnTo>
                      <a:pt x="0" y="67"/>
                    </a:lnTo>
                    <a:lnTo>
                      <a:pt x="367" y="67"/>
                    </a:lnTo>
                    <a:lnTo>
                      <a:pt x="36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" name="Freeform 15"/>
              <p:cNvSpPr>
                <a:spLocks/>
              </p:cNvSpPr>
              <p:nvPr/>
            </p:nvSpPr>
            <p:spPr bwMode="auto">
              <a:xfrm>
                <a:off x="6099175" y="2627313"/>
                <a:ext cx="411163" cy="325438"/>
              </a:xfrm>
              <a:custGeom>
                <a:avLst/>
                <a:gdLst>
                  <a:gd name="T0" fmla="*/ 399 w 430"/>
                  <a:gd name="T1" fmla="*/ 340 h 340"/>
                  <a:gd name="T2" fmla="*/ 399 w 430"/>
                  <a:gd name="T3" fmla="*/ 340 h 340"/>
                  <a:gd name="T4" fmla="*/ 215 w 430"/>
                  <a:gd name="T5" fmla="*/ 0 h 340"/>
                  <a:gd name="T6" fmla="*/ 32 w 430"/>
                  <a:gd name="T7" fmla="*/ 340 h 340"/>
                  <a:gd name="T8" fmla="*/ 399 w 430"/>
                  <a:gd name="T9" fmla="*/ 340 h 3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0" h="340">
                    <a:moveTo>
                      <a:pt x="399" y="340"/>
                    </a:moveTo>
                    <a:lnTo>
                      <a:pt x="399" y="340"/>
                    </a:lnTo>
                    <a:cubicBezTo>
                      <a:pt x="399" y="340"/>
                      <a:pt x="430" y="0"/>
                      <a:pt x="215" y="0"/>
                    </a:cubicBezTo>
                    <a:cubicBezTo>
                      <a:pt x="0" y="0"/>
                      <a:pt x="32" y="340"/>
                      <a:pt x="32" y="340"/>
                    </a:cubicBezTo>
                    <a:lnTo>
                      <a:pt x="399" y="34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" name="Freeform 17"/>
              <p:cNvSpPr>
                <a:spLocks noEditPoints="1"/>
              </p:cNvSpPr>
              <p:nvPr/>
            </p:nvSpPr>
            <p:spPr bwMode="auto">
              <a:xfrm>
                <a:off x="6128544" y="4310063"/>
                <a:ext cx="352425" cy="531813"/>
              </a:xfrm>
              <a:custGeom>
                <a:avLst/>
                <a:gdLst>
                  <a:gd name="T0" fmla="*/ 214 w 369"/>
                  <a:gd name="T1" fmla="*/ 338 h 554"/>
                  <a:gd name="T2" fmla="*/ 214 w 369"/>
                  <a:gd name="T3" fmla="*/ 338 h 554"/>
                  <a:gd name="T4" fmla="*/ 155 w 369"/>
                  <a:gd name="T5" fmla="*/ 338 h 554"/>
                  <a:gd name="T6" fmla="*/ 56 w 369"/>
                  <a:gd name="T7" fmla="*/ 40 h 554"/>
                  <a:gd name="T8" fmla="*/ 313 w 369"/>
                  <a:gd name="T9" fmla="*/ 40 h 554"/>
                  <a:gd name="T10" fmla="*/ 214 w 369"/>
                  <a:gd name="T11" fmla="*/ 338 h 554"/>
                  <a:gd name="T12" fmla="*/ 113 w 369"/>
                  <a:gd name="T13" fmla="*/ 338 h 554"/>
                  <a:gd name="T14" fmla="*/ 113 w 369"/>
                  <a:gd name="T15" fmla="*/ 338 h 554"/>
                  <a:gd name="T16" fmla="*/ 184 w 369"/>
                  <a:gd name="T17" fmla="*/ 554 h 554"/>
                  <a:gd name="T18" fmla="*/ 256 w 369"/>
                  <a:gd name="T19" fmla="*/ 338 h 554"/>
                  <a:gd name="T20" fmla="*/ 369 w 369"/>
                  <a:gd name="T21" fmla="*/ 0 h 554"/>
                  <a:gd name="T22" fmla="*/ 0 w 369"/>
                  <a:gd name="T23" fmla="*/ 0 h 554"/>
                  <a:gd name="T24" fmla="*/ 113 w 369"/>
                  <a:gd name="T25" fmla="*/ 338 h 5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69" h="554">
                    <a:moveTo>
                      <a:pt x="214" y="338"/>
                    </a:moveTo>
                    <a:lnTo>
                      <a:pt x="214" y="338"/>
                    </a:lnTo>
                    <a:lnTo>
                      <a:pt x="155" y="338"/>
                    </a:lnTo>
                    <a:lnTo>
                      <a:pt x="56" y="40"/>
                    </a:lnTo>
                    <a:lnTo>
                      <a:pt x="313" y="40"/>
                    </a:lnTo>
                    <a:lnTo>
                      <a:pt x="214" y="338"/>
                    </a:lnTo>
                    <a:close/>
                    <a:moveTo>
                      <a:pt x="113" y="338"/>
                    </a:moveTo>
                    <a:lnTo>
                      <a:pt x="113" y="338"/>
                    </a:lnTo>
                    <a:lnTo>
                      <a:pt x="184" y="554"/>
                    </a:lnTo>
                    <a:lnTo>
                      <a:pt x="256" y="338"/>
                    </a:lnTo>
                    <a:lnTo>
                      <a:pt x="369" y="0"/>
                    </a:lnTo>
                    <a:lnTo>
                      <a:pt x="0" y="0"/>
                    </a:lnTo>
                    <a:lnTo>
                      <a:pt x="113" y="338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79" name="Freeform 19"/>
            <p:cNvSpPr>
              <a:spLocks noEditPoints="1"/>
            </p:cNvSpPr>
            <p:nvPr/>
          </p:nvSpPr>
          <p:spPr bwMode="auto">
            <a:xfrm rot="2770270">
              <a:off x="8355392" y="7325895"/>
              <a:ext cx="1209819" cy="253100"/>
            </a:xfrm>
            <a:custGeom>
              <a:avLst/>
              <a:gdLst>
                <a:gd name="T0" fmla="*/ 2347 w 2387"/>
                <a:gd name="T1" fmla="*/ 458 h 498"/>
                <a:gd name="T2" fmla="*/ 40 w 2387"/>
                <a:gd name="T3" fmla="*/ 40 h 498"/>
                <a:gd name="T4" fmla="*/ 177 w 2387"/>
                <a:gd name="T5" fmla="*/ 298 h 498"/>
                <a:gd name="T6" fmla="*/ 217 w 2387"/>
                <a:gd name="T7" fmla="*/ 40 h 498"/>
                <a:gd name="T8" fmla="*/ 277 w 2387"/>
                <a:gd name="T9" fmla="*/ 159 h 498"/>
                <a:gd name="T10" fmla="*/ 317 w 2387"/>
                <a:gd name="T11" fmla="*/ 40 h 498"/>
                <a:gd name="T12" fmla="*/ 377 w 2387"/>
                <a:gd name="T13" fmla="*/ 159 h 498"/>
                <a:gd name="T14" fmla="*/ 417 w 2387"/>
                <a:gd name="T15" fmla="*/ 40 h 498"/>
                <a:gd name="T16" fmla="*/ 477 w 2387"/>
                <a:gd name="T17" fmla="*/ 159 h 498"/>
                <a:gd name="T18" fmla="*/ 517 w 2387"/>
                <a:gd name="T19" fmla="*/ 40 h 498"/>
                <a:gd name="T20" fmla="*/ 577 w 2387"/>
                <a:gd name="T21" fmla="*/ 159 h 498"/>
                <a:gd name="T22" fmla="*/ 617 w 2387"/>
                <a:gd name="T23" fmla="*/ 40 h 498"/>
                <a:gd name="T24" fmla="*/ 674 w 2387"/>
                <a:gd name="T25" fmla="*/ 298 h 498"/>
                <a:gd name="T26" fmla="*/ 714 w 2387"/>
                <a:gd name="T27" fmla="*/ 40 h 498"/>
                <a:gd name="T28" fmla="*/ 774 w 2387"/>
                <a:gd name="T29" fmla="*/ 159 h 498"/>
                <a:gd name="T30" fmla="*/ 814 w 2387"/>
                <a:gd name="T31" fmla="*/ 40 h 498"/>
                <a:gd name="T32" fmla="*/ 874 w 2387"/>
                <a:gd name="T33" fmla="*/ 159 h 498"/>
                <a:gd name="T34" fmla="*/ 914 w 2387"/>
                <a:gd name="T35" fmla="*/ 40 h 498"/>
                <a:gd name="T36" fmla="*/ 974 w 2387"/>
                <a:gd name="T37" fmla="*/ 159 h 498"/>
                <a:gd name="T38" fmla="*/ 1014 w 2387"/>
                <a:gd name="T39" fmla="*/ 40 h 498"/>
                <a:gd name="T40" fmla="*/ 1074 w 2387"/>
                <a:gd name="T41" fmla="*/ 159 h 498"/>
                <a:gd name="T42" fmla="*/ 1114 w 2387"/>
                <a:gd name="T43" fmla="*/ 40 h 498"/>
                <a:gd name="T44" fmla="*/ 1187 w 2387"/>
                <a:gd name="T45" fmla="*/ 298 h 498"/>
                <a:gd name="T46" fmla="*/ 1227 w 2387"/>
                <a:gd name="T47" fmla="*/ 40 h 498"/>
                <a:gd name="T48" fmla="*/ 1287 w 2387"/>
                <a:gd name="T49" fmla="*/ 159 h 498"/>
                <a:gd name="T50" fmla="*/ 1327 w 2387"/>
                <a:gd name="T51" fmla="*/ 40 h 498"/>
                <a:gd name="T52" fmla="*/ 1387 w 2387"/>
                <a:gd name="T53" fmla="*/ 159 h 498"/>
                <a:gd name="T54" fmla="*/ 1427 w 2387"/>
                <a:gd name="T55" fmla="*/ 40 h 498"/>
                <a:gd name="T56" fmla="*/ 1487 w 2387"/>
                <a:gd name="T57" fmla="*/ 159 h 498"/>
                <a:gd name="T58" fmla="*/ 1527 w 2387"/>
                <a:gd name="T59" fmla="*/ 40 h 498"/>
                <a:gd name="T60" fmla="*/ 1587 w 2387"/>
                <a:gd name="T61" fmla="*/ 159 h 498"/>
                <a:gd name="T62" fmla="*/ 1627 w 2387"/>
                <a:gd name="T63" fmla="*/ 40 h 498"/>
                <a:gd name="T64" fmla="*/ 1684 w 2387"/>
                <a:gd name="T65" fmla="*/ 298 h 498"/>
                <a:gd name="T66" fmla="*/ 1724 w 2387"/>
                <a:gd name="T67" fmla="*/ 40 h 498"/>
                <a:gd name="T68" fmla="*/ 1784 w 2387"/>
                <a:gd name="T69" fmla="*/ 159 h 498"/>
                <a:gd name="T70" fmla="*/ 1824 w 2387"/>
                <a:gd name="T71" fmla="*/ 40 h 498"/>
                <a:gd name="T72" fmla="*/ 1884 w 2387"/>
                <a:gd name="T73" fmla="*/ 159 h 498"/>
                <a:gd name="T74" fmla="*/ 1924 w 2387"/>
                <a:gd name="T75" fmla="*/ 40 h 498"/>
                <a:gd name="T76" fmla="*/ 1984 w 2387"/>
                <a:gd name="T77" fmla="*/ 159 h 498"/>
                <a:gd name="T78" fmla="*/ 2024 w 2387"/>
                <a:gd name="T79" fmla="*/ 40 h 498"/>
                <a:gd name="T80" fmla="*/ 2084 w 2387"/>
                <a:gd name="T81" fmla="*/ 159 h 498"/>
                <a:gd name="T82" fmla="*/ 2124 w 2387"/>
                <a:gd name="T83" fmla="*/ 40 h 498"/>
                <a:gd name="T84" fmla="*/ 2170 w 2387"/>
                <a:gd name="T85" fmla="*/ 298 h 498"/>
                <a:gd name="T86" fmla="*/ 2210 w 2387"/>
                <a:gd name="T87" fmla="*/ 40 h 498"/>
                <a:gd name="T88" fmla="*/ 2347 w 2387"/>
                <a:gd name="T89" fmla="*/ 458 h 498"/>
                <a:gd name="T90" fmla="*/ 0 w 2387"/>
                <a:gd name="T91" fmla="*/ 498 h 498"/>
                <a:gd name="T92" fmla="*/ 2387 w 2387"/>
                <a:gd name="T93" fmla="*/ 0 h 498"/>
                <a:gd name="T94" fmla="*/ 0 w 2387"/>
                <a:gd name="T95" fmla="*/ 498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387" h="498">
                  <a:moveTo>
                    <a:pt x="2347" y="458"/>
                  </a:moveTo>
                  <a:lnTo>
                    <a:pt x="2347" y="458"/>
                  </a:lnTo>
                  <a:lnTo>
                    <a:pt x="40" y="458"/>
                  </a:lnTo>
                  <a:lnTo>
                    <a:pt x="40" y="40"/>
                  </a:lnTo>
                  <a:lnTo>
                    <a:pt x="177" y="40"/>
                  </a:lnTo>
                  <a:lnTo>
                    <a:pt x="177" y="298"/>
                  </a:lnTo>
                  <a:lnTo>
                    <a:pt x="217" y="298"/>
                  </a:lnTo>
                  <a:lnTo>
                    <a:pt x="217" y="40"/>
                  </a:lnTo>
                  <a:lnTo>
                    <a:pt x="277" y="40"/>
                  </a:lnTo>
                  <a:lnTo>
                    <a:pt x="277" y="159"/>
                  </a:lnTo>
                  <a:lnTo>
                    <a:pt x="317" y="159"/>
                  </a:lnTo>
                  <a:lnTo>
                    <a:pt x="317" y="40"/>
                  </a:lnTo>
                  <a:lnTo>
                    <a:pt x="377" y="40"/>
                  </a:lnTo>
                  <a:lnTo>
                    <a:pt x="377" y="159"/>
                  </a:lnTo>
                  <a:lnTo>
                    <a:pt x="417" y="159"/>
                  </a:lnTo>
                  <a:lnTo>
                    <a:pt x="417" y="40"/>
                  </a:lnTo>
                  <a:lnTo>
                    <a:pt x="477" y="40"/>
                  </a:lnTo>
                  <a:lnTo>
                    <a:pt x="477" y="159"/>
                  </a:lnTo>
                  <a:lnTo>
                    <a:pt x="517" y="159"/>
                  </a:lnTo>
                  <a:lnTo>
                    <a:pt x="517" y="40"/>
                  </a:lnTo>
                  <a:lnTo>
                    <a:pt x="577" y="40"/>
                  </a:lnTo>
                  <a:lnTo>
                    <a:pt x="577" y="159"/>
                  </a:lnTo>
                  <a:lnTo>
                    <a:pt x="617" y="159"/>
                  </a:lnTo>
                  <a:lnTo>
                    <a:pt x="617" y="40"/>
                  </a:lnTo>
                  <a:lnTo>
                    <a:pt x="674" y="40"/>
                  </a:lnTo>
                  <a:lnTo>
                    <a:pt x="674" y="298"/>
                  </a:lnTo>
                  <a:lnTo>
                    <a:pt x="714" y="298"/>
                  </a:lnTo>
                  <a:lnTo>
                    <a:pt x="714" y="40"/>
                  </a:lnTo>
                  <a:lnTo>
                    <a:pt x="774" y="40"/>
                  </a:lnTo>
                  <a:lnTo>
                    <a:pt x="774" y="159"/>
                  </a:lnTo>
                  <a:lnTo>
                    <a:pt x="814" y="159"/>
                  </a:lnTo>
                  <a:lnTo>
                    <a:pt x="814" y="40"/>
                  </a:lnTo>
                  <a:lnTo>
                    <a:pt x="874" y="40"/>
                  </a:lnTo>
                  <a:lnTo>
                    <a:pt x="874" y="159"/>
                  </a:lnTo>
                  <a:lnTo>
                    <a:pt x="914" y="159"/>
                  </a:lnTo>
                  <a:lnTo>
                    <a:pt x="914" y="40"/>
                  </a:lnTo>
                  <a:lnTo>
                    <a:pt x="974" y="40"/>
                  </a:lnTo>
                  <a:lnTo>
                    <a:pt x="974" y="159"/>
                  </a:lnTo>
                  <a:lnTo>
                    <a:pt x="1014" y="159"/>
                  </a:lnTo>
                  <a:lnTo>
                    <a:pt x="1014" y="40"/>
                  </a:lnTo>
                  <a:lnTo>
                    <a:pt x="1074" y="40"/>
                  </a:lnTo>
                  <a:lnTo>
                    <a:pt x="1074" y="159"/>
                  </a:lnTo>
                  <a:lnTo>
                    <a:pt x="1114" y="159"/>
                  </a:lnTo>
                  <a:lnTo>
                    <a:pt x="1114" y="40"/>
                  </a:lnTo>
                  <a:lnTo>
                    <a:pt x="1187" y="40"/>
                  </a:lnTo>
                  <a:lnTo>
                    <a:pt x="1187" y="298"/>
                  </a:lnTo>
                  <a:lnTo>
                    <a:pt x="1227" y="298"/>
                  </a:lnTo>
                  <a:lnTo>
                    <a:pt x="1227" y="40"/>
                  </a:lnTo>
                  <a:lnTo>
                    <a:pt x="1287" y="40"/>
                  </a:lnTo>
                  <a:lnTo>
                    <a:pt x="1287" y="159"/>
                  </a:lnTo>
                  <a:lnTo>
                    <a:pt x="1327" y="159"/>
                  </a:lnTo>
                  <a:lnTo>
                    <a:pt x="1327" y="40"/>
                  </a:lnTo>
                  <a:lnTo>
                    <a:pt x="1387" y="40"/>
                  </a:lnTo>
                  <a:lnTo>
                    <a:pt x="1387" y="159"/>
                  </a:lnTo>
                  <a:lnTo>
                    <a:pt x="1427" y="159"/>
                  </a:lnTo>
                  <a:lnTo>
                    <a:pt x="1427" y="40"/>
                  </a:lnTo>
                  <a:lnTo>
                    <a:pt x="1487" y="40"/>
                  </a:lnTo>
                  <a:lnTo>
                    <a:pt x="1487" y="159"/>
                  </a:lnTo>
                  <a:lnTo>
                    <a:pt x="1527" y="159"/>
                  </a:lnTo>
                  <a:lnTo>
                    <a:pt x="1527" y="40"/>
                  </a:lnTo>
                  <a:lnTo>
                    <a:pt x="1587" y="40"/>
                  </a:lnTo>
                  <a:lnTo>
                    <a:pt x="1587" y="159"/>
                  </a:lnTo>
                  <a:lnTo>
                    <a:pt x="1627" y="159"/>
                  </a:lnTo>
                  <a:lnTo>
                    <a:pt x="1627" y="40"/>
                  </a:lnTo>
                  <a:lnTo>
                    <a:pt x="1684" y="40"/>
                  </a:lnTo>
                  <a:lnTo>
                    <a:pt x="1684" y="298"/>
                  </a:lnTo>
                  <a:lnTo>
                    <a:pt x="1724" y="298"/>
                  </a:lnTo>
                  <a:lnTo>
                    <a:pt x="1724" y="40"/>
                  </a:lnTo>
                  <a:lnTo>
                    <a:pt x="1784" y="40"/>
                  </a:lnTo>
                  <a:lnTo>
                    <a:pt x="1784" y="159"/>
                  </a:lnTo>
                  <a:lnTo>
                    <a:pt x="1824" y="159"/>
                  </a:lnTo>
                  <a:lnTo>
                    <a:pt x="1824" y="40"/>
                  </a:lnTo>
                  <a:lnTo>
                    <a:pt x="1884" y="40"/>
                  </a:lnTo>
                  <a:lnTo>
                    <a:pt x="1884" y="159"/>
                  </a:lnTo>
                  <a:lnTo>
                    <a:pt x="1924" y="159"/>
                  </a:lnTo>
                  <a:lnTo>
                    <a:pt x="1924" y="40"/>
                  </a:lnTo>
                  <a:lnTo>
                    <a:pt x="1984" y="40"/>
                  </a:lnTo>
                  <a:lnTo>
                    <a:pt x="1984" y="159"/>
                  </a:lnTo>
                  <a:lnTo>
                    <a:pt x="2024" y="159"/>
                  </a:lnTo>
                  <a:lnTo>
                    <a:pt x="2024" y="40"/>
                  </a:lnTo>
                  <a:lnTo>
                    <a:pt x="2084" y="40"/>
                  </a:lnTo>
                  <a:lnTo>
                    <a:pt x="2084" y="159"/>
                  </a:lnTo>
                  <a:lnTo>
                    <a:pt x="2124" y="159"/>
                  </a:lnTo>
                  <a:lnTo>
                    <a:pt x="2124" y="40"/>
                  </a:lnTo>
                  <a:lnTo>
                    <a:pt x="2170" y="40"/>
                  </a:lnTo>
                  <a:lnTo>
                    <a:pt x="2170" y="298"/>
                  </a:lnTo>
                  <a:lnTo>
                    <a:pt x="2210" y="298"/>
                  </a:lnTo>
                  <a:lnTo>
                    <a:pt x="2210" y="40"/>
                  </a:lnTo>
                  <a:lnTo>
                    <a:pt x="2347" y="40"/>
                  </a:lnTo>
                  <a:lnTo>
                    <a:pt x="2347" y="458"/>
                  </a:lnTo>
                  <a:close/>
                  <a:moveTo>
                    <a:pt x="0" y="498"/>
                  </a:moveTo>
                  <a:lnTo>
                    <a:pt x="0" y="498"/>
                  </a:lnTo>
                  <a:lnTo>
                    <a:pt x="2387" y="498"/>
                  </a:lnTo>
                  <a:lnTo>
                    <a:pt x="2387" y="0"/>
                  </a:lnTo>
                  <a:lnTo>
                    <a:pt x="0" y="0"/>
                  </a:lnTo>
                  <a:lnTo>
                    <a:pt x="0" y="498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" name="Freeform 20"/>
            <p:cNvSpPr>
              <a:spLocks/>
            </p:cNvSpPr>
            <p:nvPr/>
          </p:nvSpPr>
          <p:spPr bwMode="auto">
            <a:xfrm rot="59939">
              <a:off x="8625447" y="5843013"/>
              <a:ext cx="271863" cy="880837"/>
            </a:xfrm>
            <a:custGeom>
              <a:avLst/>
              <a:gdLst>
                <a:gd name="T0" fmla="*/ 772 w 831"/>
                <a:gd name="T1" fmla="*/ 279 h 2682"/>
                <a:gd name="T2" fmla="*/ 772 w 831"/>
                <a:gd name="T3" fmla="*/ 279 h 2682"/>
                <a:gd name="T4" fmla="*/ 772 w 831"/>
                <a:gd name="T5" fmla="*/ 0 h 2682"/>
                <a:gd name="T6" fmla="*/ 622 w 831"/>
                <a:gd name="T7" fmla="*/ 0 h 2682"/>
                <a:gd name="T8" fmla="*/ 622 w 831"/>
                <a:gd name="T9" fmla="*/ 279 h 2682"/>
                <a:gd name="T10" fmla="*/ 557 w 831"/>
                <a:gd name="T11" fmla="*/ 279 h 2682"/>
                <a:gd name="T12" fmla="*/ 557 w 831"/>
                <a:gd name="T13" fmla="*/ 900 h 2682"/>
                <a:gd name="T14" fmla="*/ 606 w 831"/>
                <a:gd name="T15" fmla="*/ 900 h 2682"/>
                <a:gd name="T16" fmla="*/ 102 w 831"/>
                <a:gd name="T17" fmla="*/ 2121 h 2682"/>
                <a:gd name="T18" fmla="*/ 130 w 831"/>
                <a:gd name="T19" fmla="*/ 2133 h 2682"/>
                <a:gd name="T20" fmla="*/ 40 w 831"/>
                <a:gd name="T21" fmla="*/ 2350 h 2682"/>
                <a:gd name="T22" fmla="*/ 62 w 831"/>
                <a:gd name="T23" fmla="*/ 2359 h 2682"/>
                <a:gd name="T24" fmla="*/ 0 w 831"/>
                <a:gd name="T25" fmla="*/ 2510 h 2682"/>
                <a:gd name="T26" fmla="*/ 24 w 831"/>
                <a:gd name="T27" fmla="*/ 2519 h 2682"/>
                <a:gd name="T28" fmla="*/ 86 w 831"/>
                <a:gd name="T29" fmla="*/ 2369 h 2682"/>
                <a:gd name="T30" fmla="*/ 108 w 831"/>
                <a:gd name="T31" fmla="*/ 2378 h 2682"/>
                <a:gd name="T32" fmla="*/ 198 w 831"/>
                <a:gd name="T33" fmla="*/ 2161 h 2682"/>
                <a:gd name="T34" fmla="*/ 226 w 831"/>
                <a:gd name="T35" fmla="*/ 2172 h 2682"/>
                <a:gd name="T36" fmla="*/ 630 w 831"/>
                <a:gd name="T37" fmla="*/ 1191 h 2682"/>
                <a:gd name="T38" fmla="*/ 630 w 831"/>
                <a:gd name="T39" fmla="*/ 2284 h 2682"/>
                <a:gd name="T40" fmla="*/ 660 w 831"/>
                <a:gd name="T41" fmla="*/ 2284 h 2682"/>
                <a:gd name="T42" fmla="*/ 660 w 831"/>
                <a:gd name="T43" fmla="*/ 2519 h 2682"/>
                <a:gd name="T44" fmla="*/ 684 w 831"/>
                <a:gd name="T45" fmla="*/ 2519 h 2682"/>
                <a:gd name="T46" fmla="*/ 684 w 831"/>
                <a:gd name="T47" fmla="*/ 2682 h 2682"/>
                <a:gd name="T48" fmla="*/ 710 w 831"/>
                <a:gd name="T49" fmla="*/ 2682 h 2682"/>
                <a:gd name="T50" fmla="*/ 710 w 831"/>
                <a:gd name="T51" fmla="*/ 2519 h 2682"/>
                <a:gd name="T52" fmla="*/ 734 w 831"/>
                <a:gd name="T53" fmla="*/ 2519 h 2682"/>
                <a:gd name="T54" fmla="*/ 734 w 831"/>
                <a:gd name="T55" fmla="*/ 2284 h 2682"/>
                <a:gd name="T56" fmla="*/ 764 w 831"/>
                <a:gd name="T57" fmla="*/ 2284 h 2682"/>
                <a:gd name="T58" fmla="*/ 764 w 831"/>
                <a:gd name="T59" fmla="*/ 900 h 2682"/>
                <a:gd name="T60" fmla="*/ 831 w 831"/>
                <a:gd name="T61" fmla="*/ 900 h 2682"/>
                <a:gd name="T62" fmla="*/ 831 w 831"/>
                <a:gd name="T63" fmla="*/ 279 h 2682"/>
                <a:gd name="T64" fmla="*/ 772 w 831"/>
                <a:gd name="T65" fmla="*/ 279 h 26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31" h="2682">
                  <a:moveTo>
                    <a:pt x="772" y="279"/>
                  </a:moveTo>
                  <a:lnTo>
                    <a:pt x="772" y="279"/>
                  </a:lnTo>
                  <a:lnTo>
                    <a:pt x="772" y="0"/>
                  </a:lnTo>
                  <a:lnTo>
                    <a:pt x="622" y="0"/>
                  </a:lnTo>
                  <a:lnTo>
                    <a:pt x="622" y="279"/>
                  </a:lnTo>
                  <a:lnTo>
                    <a:pt x="557" y="279"/>
                  </a:lnTo>
                  <a:lnTo>
                    <a:pt x="557" y="900"/>
                  </a:lnTo>
                  <a:lnTo>
                    <a:pt x="606" y="900"/>
                  </a:lnTo>
                  <a:lnTo>
                    <a:pt x="102" y="2121"/>
                  </a:lnTo>
                  <a:lnTo>
                    <a:pt x="130" y="2133"/>
                  </a:lnTo>
                  <a:lnTo>
                    <a:pt x="40" y="2350"/>
                  </a:lnTo>
                  <a:lnTo>
                    <a:pt x="62" y="2359"/>
                  </a:lnTo>
                  <a:lnTo>
                    <a:pt x="0" y="2510"/>
                  </a:lnTo>
                  <a:lnTo>
                    <a:pt x="24" y="2519"/>
                  </a:lnTo>
                  <a:lnTo>
                    <a:pt x="86" y="2369"/>
                  </a:lnTo>
                  <a:lnTo>
                    <a:pt x="108" y="2378"/>
                  </a:lnTo>
                  <a:lnTo>
                    <a:pt x="198" y="2161"/>
                  </a:lnTo>
                  <a:lnTo>
                    <a:pt x="226" y="2172"/>
                  </a:lnTo>
                  <a:lnTo>
                    <a:pt x="630" y="1191"/>
                  </a:lnTo>
                  <a:lnTo>
                    <a:pt x="630" y="2284"/>
                  </a:lnTo>
                  <a:lnTo>
                    <a:pt x="660" y="2284"/>
                  </a:lnTo>
                  <a:lnTo>
                    <a:pt x="660" y="2519"/>
                  </a:lnTo>
                  <a:lnTo>
                    <a:pt x="684" y="2519"/>
                  </a:lnTo>
                  <a:lnTo>
                    <a:pt x="684" y="2682"/>
                  </a:lnTo>
                  <a:lnTo>
                    <a:pt x="710" y="2682"/>
                  </a:lnTo>
                  <a:lnTo>
                    <a:pt x="710" y="2519"/>
                  </a:lnTo>
                  <a:lnTo>
                    <a:pt x="734" y="2519"/>
                  </a:lnTo>
                  <a:lnTo>
                    <a:pt x="734" y="2284"/>
                  </a:lnTo>
                  <a:lnTo>
                    <a:pt x="764" y="2284"/>
                  </a:lnTo>
                  <a:lnTo>
                    <a:pt x="764" y="900"/>
                  </a:lnTo>
                  <a:lnTo>
                    <a:pt x="831" y="900"/>
                  </a:lnTo>
                  <a:lnTo>
                    <a:pt x="831" y="279"/>
                  </a:lnTo>
                  <a:lnTo>
                    <a:pt x="772" y="27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81" name="组合 45"/>
            <p:cNvGrpSpPr/>
            <p:nvPr userDrawn="1"/>
          </p:nvGrpSpPr>
          <p:grpSpPr>
            <a:xfrm rot="3523028">
              <a:off x="9384746" y="6959690"/>
              <a:ext cx="722933" cy="629672"/>
              <a:chOff x="501650" y="3292475"/>
              <a:chExt cx="1735138" cy="1511300"/>
            </a:xfrm>
            <a:grpFill/>
          </p:grpSpPr>
          <p:sp>
            <p:nvSpPr>
              <p:cNvPr id="98" name="Freeform 5"/>
              <p:cNvSpPr>
                <a:spLocks/>
              </p:cNvSpPr>
              <p:nvPr/>
            </p:nvSpPr>
            <p:spPr bwMode="auto">
              <a:xfrm>
                <a:off x="501650" y="3292475"/>
                <a:ext cx="1735138" cy="893762"/>
              </a:xfrm>
              <a:custGeom>
                <a:avLst/>
                <a:gdLst>
                  <a:gd name="T0" fmla="*/ 0 w 943"/>
                  <a:gd name="T1" fmla="*/ 242 h 484"/>
                  <a:gd name="T2" fmla="*/ 0 w 943"/>
                  <a:gd name="T3" fmla="*/ 242 h 484"/>
                  <a:gd name="T4" fmla="*/ 471 w 943"/>
                  <a:gd name="T5" fmla="*/ 484 h 484"/>
                  <a:gd name="T6" fmla="*/ 943 w 943"/>
                  <a:gd name="T7" fmla="*/ 242 h 484"/>
                  <a:gd name="T8" fmla="*/ 471 w 943"/>
                  <a:gd name="T9" fmla="*/ 0 h 484"/>
                  <a:gd name="T10" fmla="*/ 0 w 943"/>
                  <a:gd name="T11" fmla="*/ 242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43" h="484">
                    <a:moveTo>
                      <a:pt x="0" y="242"/>
                    </a:moveTo>
                    <a:lnTo>
                      <a:pt x="0" y="242"/>
                    </a:lnTo>
                    <a:lnTo>
                      <a:pt x="471" y="484"/>
                    </a:lnTo>
                    <a:lnTo>
                      <a:pt x="943" y="242"/>
                    </a:lnTo>
                    <a:lnTo>
                      <a:pt x="471" y="0"/>
                    </a:lnTo>
                    <a:lnTo>
                      <a:pt x="0" y="242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9" name="Freeform 6"/>
              <p:cNvSpPr>
                <a:spLocks/>
              </p:cNvSpPr>
              <p:nvPr/>
            </p:nvSpPr>
            <p:spPr bwMode="auto">
              <a:xfrm>
                <a:off x="728663" y="3959225"/>
                <a:ext cx="1285875" cy="758825"/>
              </a:xfrm>
              <a:custGeom>
                <a:avLst/>
                <a:gdLst>
                  <a:gd name="T0" fmla="*/ 349 w 699"/>
                  <a:gd name="T1" fmla="*/ 179 h 412"/>
                  <a:gd name="T2" fmla="*/ 349 w 699"/>
                  <a:gd name="T3" fmla="*/ 179 h 412"/>
                  <a:gd name="T4" fmla="*/ 0 w 699"/>
                  <a:gd name="T5" fmla="*/ 0 h 412"/>
                  <a:gd name="T6" fmla="*/ 0 w 699"/>
                  <a:gd name="T7" fmla="*/ 233 h 412"/>
                  <a:gd name="T8" fmla="*/ 349 w 699"/>
                  <a:gd name="T9" fmla="*/ 412 h 412"/>
                  <a:gd name="T10" fmla="*/ 699 w 699"/>
                  <a:gd name="T11" fmla="*/ 233 h 412"/>
                  <a:gd name="T12" fmla="*/ 699 w 699"/>
                  <a:gd name="T13" fmla="*/ 0 h 412"/>
                  <a:gd name="T14" fmla="*/ 349 w 699"/>
                  <a:gd name="T15" fmla="*/ 179 h 4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99" h="412">
                    <a:moveTo>
                      <a:pt x="349" y="179"/>
                    </a:moveTo>
                    <a:lnTo>
                      <a:pt x="349" y="179"/>
                    </a:lnTo>
                    <a:lnTo>
                      <a:pt x="0" y="0"/>
                    </a:lnTo>
                    <a:lnTo>
                      <a:pt x="0" y="233"/>
                    </a:lnTo>
                    <a:lnTo>
                      <a:pt x="349" y="412"/>
                    </a:lnTo>
                    <a:lnTo>
                      <a:pt x="699" y="233"/>
                    </a:lnTo>
                    <a:lnTo>
                      <a:pt x="699" y="0"/>
                    </a:lnTo>
                    <a:lnTo>
                      <a:pt x="349" y="179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" name="Freeform 7"/>
              <p:cNvSpPr>
                <a:spLocks/>
              </p:cNvSpPr>
              <p:nvPr/>
            </p:nvSpPr>
            <p:spPr bwMode="auto">
              <a:xfrm>
                <a:off x="514350" y="4095750"/>
                <a:ext cx="68263" cy="708025"/>
              </a:xfrm>
              <a:custGeom>
                <a:avLst/>
                <a:gdLst>
                  <a:gd name="T0" fmla="*/ 0 w 37"/>
                  <a:gd name="T1" fmla="*/ 384 h 384"/>
                  <a:gd name="T2" fmla="*/ 0 w 37"/>
                  <a:gd name="T3" fmla="*/ 384 h 384"/>
                  <a:gd name="T4" fmla="*/ 37 w 37"/>
                  <a:gd name="T5" fmla="*/ 384 h 384"/>
                  <a:gd name="T6" fmla="*/ 37 w 37"/>
                  <a:gd name="T7" fmla="*/ 0 h 384"/>
                  <a:gd name="T8" fmla="*/ 0 w 37"/>
                  <a:gd name="T9" fmla="*/ 0 h 384"/>
                  <a:gd name="T10" fmla="*/ 0 w 37"/>
                  <a:gd name="T11" fmla="*/ 384 h 3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" h="384">
                    <a:moveTo>
                      <a:pt x="0" y="384"/>
                    </a:moveTo>
                    <a:lnTo>
                      <a:pt x="0" y="384"/>
                    </a:lnTo>
                    <a:lnTo>
                      <a:pt x="37" y="384"/>
                    </a:lnTo>
                    <a:lnTo>
                      <a:pt x="37" y="0"/>
                    </a:lnTo>
                    <a:lnTo>
                      <a:pt x="0" y="0"/>
                    </a:lnTo>
                    <a:lnTo>
                      <a:pt x="0" y="384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" name="Freeform 8"/>
              <p:cNvSpPr>
                <a:spLocks/>
              </p:cNvSpPr>
              <p:nvPr/>
            </p:nvSpPr>
            <p:spPr bwMode="auto">
              <a:xfrm>
                <a:off x="511175" y="3986212"/>
                <a:ext cx="74613" cy="76200"/>
              </a:xfrm>
              <a:custGeom>
                <a:avLst/>
                <a:gdLst>
                  <a:gd name="T0" fmla="*/ 41 w 41"/>
                  <a:gd name="T1" fmla="*/ 21 h 41"/>
                  <a:gd name="T2" fmla="*/ 41 w 41"/>
                  <a:gd name="T3" fmla="*/ 21 h 41"/>
                  <a:gd name="T4" fmla="*/ 20 w 41"/>
                  <a:gd name="T5" fmla="*/ 41 h 41"/>
                  <a:gd name="T6" fmla="*/ 0 w 41"/>
                  <a:gd name="T7" fmla="*/ 21 h 41"/>
                  <a:gd name="T8" fmla="*/ 20 w 41"/>
                  <a:gd name="T9" fmla="*/ 0 h 41"/>
                  <a:gd name="T10" fmla="*/ 41 w 41"/>
                  <a:gd name="T11" fmla="*/ 21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1" h="41">
                    <a:moveTo>
                      <a:pt x="41" y="21"/>
                    </a:moveTo>
                    <a:lnTo>
                      <a:pt x="41" y="21"/>
                    </a:lnTo>
                    <a:cubicBezTo>
                      <a:pt x="41" y="32"/>
                      <a:pt x="32" y="41"/>
                      <a:pt x="20" y="41"/>
                    </a:cubicBezTo>
                    <a:cubicBezTo>
                      <a:pt x="9" y="41"/>
                      <a:pt x="0" y="32"/>
                      <a:pt x="0" y="21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2" y="0"/>
                      <a:pt x="41" y="9"/>
                      <a:pt x="41" y="21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" name="Freeform 9"/>
              <p:cNvSpPr>
                <a:spLocks/>
              </p:cNvSpPr>
              <p:nvPr/>
            </p:nvSpPr>
            <p:spPr bwMode="auto">
              <a:xfrm>
                <a:off x="541338" y="3738562"/>
                <a:ext cx="14288" cy="401637"/>
              </a:xfrm>
              <a:custGeom>
                <a:avLst/>
                <a:gdLst>
                  <a:gd name="T0" fmla="*/ 7 w 7"/>
                  <a:gd name="T1" fmla="*/ 217 h 217"/>
                  <a:gd name="T2" fmla="*/ 7 w 7"/>
                  <a:gd name="T3" fmla="*/ 217 h 217"/>
                  <a:gd name="T4" fmla="*/ 0 w 7"/>
                  <a:gd name="T5" fmla="*/ 217 h 217"/>
                  <a:gd name="T6" fmla="*/ 0 w 7"/>
                  <a:gd name="T7" fmla="*/ 0 h 217"/>
                  <a:gd name="T8" fmla="*/ 7 w 7"/>
                  <a:gd name="T9" fmla="*/ 0 h 217"/>
                  <a:gd name="T10" fmla="*/ 7 w 7"/>
                  <a:gd name="T11" fmla="*/ 217 h 2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217">
                    <a:moveTo>
                      <a:pt x="7" y="217"/>
                    </a:moveTo>
                    <a:lnTo>
                      <a:pt x="7" y="217"/>
                    </a:lnTo>
                    <a:lnTo>
                      <a:pt x="0" y="217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7" y="217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82" name="组合 46"/>
            <p:cNvGrpSpPr/>
            <p:nvPr userDrawn="1"/>
          </p:nvGrpSpPr>
          <p:grpSpPr>
            <a:xfrm rot="21086915">
              <a:off x="7366693" y="4686026"/>
              <a:ext cx="920458" cy="709092"/>
              <a:chOff x="2486025" y="3619500"/>
              <a:chExt cx="1500188" cy="1155700"/>
            </a:xfrm>
            <a:grpFill/>
          </p:grpSpPr>
          <p:sp>
            <p:nvSpPr>
              <p:cNvPr id="96" name="Freeform 26"/>
              <p:cNvSpPr>
                <a:spLocks noEditPoints="1"/>
              </p:cNvSpPr>
              <p:nvPr/>
            </p:nvSpPr>
            <p:spPr bwMode="auto">
              <a:xfrm>
                <a:off x="2486025" y="3619500"/>
                <a:ext cx="1500188" cy="1155700"/>
              </a:xfrm>
              <a:custGeom>
                <a:avLst/>
                <a:gdLst>
                  <a:gd name="T0" fmla="*/ 408 w 815"/>
                  <a:gd name="T1" fmla="*/ 553 h 627"/>
                  <a:gd name="T2" fmla="*/ 408 w 815"/>
                  <a:gd name="T3" fmla="*/ 553 h 627"/>
                  <a:gd name="T4" fmla="*/ 207 w 815"/>
                  <a:gd name="T5" fmla="*/ 353 h 627"/>
                  <a:gd name="T6" fmla="*/ 408 w 815"/>
                  <a:gd name="T7" fmla="*/ 152 h 627"/>
                  <a:gd name="T8" fmla="*/ 608 w 815"/>
                  <a:gd name="T9" fmla="*/ 353 h 627"/>
                  <a:gd name="T10" fmla="*/ 408 w 815"/>
                  <a:gd name="T11" fmla="*/ 553 h 627"/>
                  <a:gd name="T12" fmla="*/ 156 w 815"/>
                  <a:gd name="T13" fmla="*/ 176 h 627"/>
                  <a:gd name="T14" fmla="*/ 156 w 815"/>
                  <a:gd name="T15" fmla="*/ 176 h 627"/>
                  <a:gd name="T16" fmla="*/ 54 w 815"/>
                  <a:gd name="T17" fmla="*/ 176 h 627"/>
                  <a:gd name="T18" fmla="*/ 54 w 815"/>
                  <a:gd name="T19" fmla="*/ 118 h 627"/>
                  <a:gd name="T20" fmla="*/ 156 w 815"/>
                  <a:gd name="T21" fmla="*/ 118 h 627"/>
                  <a:gd name="T22" fmla="*/ 156 w 815"/>
                  <a:gd name="T23" fmla="*/ 176 h 627"/>
                  <a:gd name="T24" fmla="*/ 601 w 815"/>
                  <a:gd name="T25" fmla="*/ 79 h 627"/>
                  <a:gd name="T26" fmla="*/ 601 w 815"/>
                  <a:gd name="T27" fmla="*/ 79 h 627"/>
                  <a:gd name="T28" fmla="*/ 530 w 815"/>
                  <a:gd name="T29" fmla="*/ 0 h 627"/>
                  <a:gd name="T30" fmla="*/ 285 w 815"/>
                  <a:gd name="T31" fmla="*/ 0 h 627"/>
                  <a:gd name="T32" fmla="*/ 214 w 815"/>
                  <a:gd name="T33" fmla="*/ 79 h 627"/>
                  <a:gd name="T34" fmla="*/ 0 w 815"/>
                  <a:gd name="T35" fmla="*/ 79 h 627"/>
                  <a:gd name="T36" fmla="*/ 0 w 815"/>
                  <a:gd name="T37" fmla="*/ 627 h 627"/>
                  <a:gd name="T38" fmla="*/ 815 w 815"/>
                  <a:gd name="T39" fmla="*/ 627 h 627"/>
                  <a:gd name="T40" fmla="*/ 815 w 815"/>
                  <a:gd name="T41" fmla="*/ 79 h 627"/>
                  <a:gd name="T42" fmla="*/ 601 w 815"/>
                  <a:gd name="T43" fmla="*/ 79 h 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815" h="627">
                    <a:moveTo>
                      <a:pt x="408" y="553"/>
                    </a:moveTo>
                    <a:lnTo>
                      <a:pt x="408" y="553"/>
                    </a:lnTo>
                    <a:cubicBezTo>
                      <a:pt x="297" y="553"/>
                      <a:pt x="207" y="463"/>
                      <a:pt x="207" y="353"/>
                    </a:cubicBezTo>
                    <a:cubicBezTo>
                      <a:pt x="207" y="242"/>
                      <a:pt x="297" y="152"/>
                      <a:pt x="408" y="152"/>
                    </a:cubicBezTo>
                    <a:cubicBezTo>
                      <a:pt x="518" y="152"/>
                      <a:pt x="608" y="242"/>
                      <a:pt x="608" y="353"/>
                    </a:cubicBezTo>
                    <a:cubicBezTo>
                      <a:pt x="608" y="463"/>
                      <a:pt x="518" y="553"/>
                      <a:pt x="408" y="553"/>
                    </a:cubicBezTo>
                    <a:close/>
                    <a:moveTo>
                      <a:pt x="156" y="176"/>
                    </a:moveTo>
                    <a:lnTo>
                      <a:pt x="156" y="176"/>
                    </a:lnTo>
                    <a:lnTo>
                      <a:pt x="54" y="176"/>
                    </a:lnTo>
                    <a:lnTo>
                      <a:pt x="54" y="118"/>
                    </a:lnTo>
                    <a:lnTo>
                      <a:pt x="156" y="118"/>
                    </a:lnTo>
                    <a:lnTo>
                      <a:pt x="156" y="176"/>
                    </a:lnTo>
                    <a:close/>
                    <a:moveTo>
                      <a:pt x="601" y="79"/>
                    </a:moveTo>
                    <a:lnTo>
                      <a:pt x="601" y="79"/>
                    </a:lnTo>
                    <a:lnTo>
                      <a:pt x="530" y="0"/>
                    </a:lnTo>
                    <a:lnTo>
                      <a:pt x="285" y="0"/>
                    </a:lnTo>
                    <a:lnTo>
                      <a:pt x="214" y="79"/>
                    </a:lnTo>
                    <a:lnTo>
                      <a:pt x="0" y="79"/>
                    </a:lnTo>
                    <a:lnTo>
                      <a:pt x="0" y="627"/>
                    </a:lnTo>
                    <a:lnTo>
                      <a:pt x="815" y="627"/>
                    </a:lnTo>
                    <a:lnTo>
                      <a:pt x="815" y="79"/>
                    </a:lnTo>
                    <a:lnTo>
                      <a:pt x="601" y="79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7" name="Freeform 27"/>
              <p:cNvSpPr>
                <a:spLocks/>
              </p:cNvSpPr>
              <p:nvPr/>
            </p:nvSpPr>
            <p:spPr bwMode="auto">
              <a:xfrm>
                <a:off x="2955925" y="3987800"/>
                <a:ext cx="560388" cy="565150"/>
              </a:xfrm>
              <a:custGeom>
                <a:avLst/>
                <a:gdLst>
                  <a:gd name="T0" fmla="*/ 153 w 305"/>
                  <a:gd name="T1" fmla="*/ 0 h 306"/>
                  <a:gd name="T2" fmla="*/ 153 w 305"/>
                  <a:gd name="T3" fmla="*/ 0 h 306"/>
                  <a:gd name="T4" fmla="*/ 0 w 305"/>
                  <a:gd name="T5" fmla="*/ 153 h 306"/>
                  <a:gd name="T6" fmla="*/ 153 w 305"/>
                  <a:gd name="T7" fmla="*/ 306 h 306"/>
                  <a:gd name="T8" fmla="*/ 305 w 305"/>
                  <a:gd name="T9" fmla="*/ 153 h 306"/>
                  <a:gd name="T10" fmla="*/ 153 w 305"/>
                  <a:gd name="T11" fmla="*/ 0 h 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5" h="306">
                    <a:moveTo>
                      <a:pt x="153" y="0"/>
                    </a:moveTo>
                    <a:lnTo>
                      <a:pt x="153" y="0"/>
                    </a:lnTo>
                    <a:cubicBezTo>
                      <a:pt x="68" y="0"/>
                      <a:pt x="0" y="68"/>
                      <a:pt x="0" y="153"/>
                    </a:cubicBezTo>
                    <a:cubicBezTo>
                      <a:pt x="0" y="237"/>
                      <a:pt x="68" y="306"/>
                      <a:pt x="153" y="306"/>
                    </a:cubicBezTo>
                    <a:cubicBezTo>
                      <a:pt x="237" y="306"/>
                      <a:pt x="305" y="237"/>
                      <a:pt x="305" y="153"/>
                    </a:cubicBezTo>
                    <a:cubicBezTo>
                      <a:pt x="305" y="68"/>
                      <a:pt x="237" y="0"/>
                      <a:pt x="153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83" name="Freeform 29"/>
            <p:cNvSpPr>
              <a:spLocks noEditPoints="1"/>
            </p:cNvSpPr>
            <p:nvPr userDrawn="1"/>
          </p:nvSpPr>
          <p:spPr bwMode="auto">
            <a:xfrm rot="1406730">
              <a:off x="9836343" y="4616570"/>
              <a:ext cx="905329" cy="907255"/>
            </a:xfrm>
            <a:custGeom>
              <a:avLst/>
              <a:gdLst>
                <a:gd name="T0" fmla="*/ 578 w 811"/>
                <a:gd name="T1" fmla="*/ 436 h 811"/>
                <a:gd name="T2" fmla="*/ 578 w 811"/>
                <a:gd name="T3" fmla="*/ 436 h 811"/>
                <a:gd name="T4" fmla="*/ 531 w 811"/>
                <a:gd name="T5" fmla="*/ 269 h 811"/>
                <a:gd name="T6" fmla="*/ 698 w 811"/>
                <a:gd name="T7" fmla="*/ 222 h 811"/>
                <a:gd name="T8" fmla="*/ 745 w 811"/>
                <a:gd name="T9" fmla="*/ 389 h 811"/>
                <a:gd name="T10" fmla="*/ 578 w 811"/>
                <a:gd name="T11" fmla="*/ 436 h 811"/>
                <a:gd name="T12" fmla="*/ 656 w 811"/>
                <a:gd name="T13" fmla="*/ 663 h 811"/>
                <a:gd name="T14" fmla="*/ 656 w 811"/>
                <a:gd name="T15" fmla="*/ 663 h 811"/>
                <a:gd name="T16" fmla="*/ 489 w 811"/>
                <a:gd name="T17" fmla="*/ 710 h 811"/>
                <a:gd name="T18" fmla="*/ 441 w 811"/>
                <a:gd name="T19" fmla="*/ 543 h 811"/>
                <a:gd name="T20" fmla="*/ 609 w 811"/>
                <a:gd name="T21" fmla="*/ 495 h 811"/>
                <a:gd name="T22" fmla="*/ 656 w 811"/>
                <a:gd name="T23" fmla="*/ 663 h 811"/>
                <a:gd name="T24" fmla="*/ 366 w 811"/>
                <a:gd name="T25" fmla="*/ 405 h 811"/>
                <a:gd name="T26" fmla="*/ 366 w 811"/>
                <a:gd name="T27" fmla="*/ 405 h 811"/>
                <a:gd name="T28" fmla="*/ 405 w 811"/>
                <a:gd name="T29" fmla="*/ 366 h 811"/>
                <a:gd name="T30" fmla="*/ 444 w 811"/>
                <a:gd name="T31" fmla="*/ 405 h 811"/>
                <a:gd name="T32" fmla="*/ 405 w 811"/>
                <a:gd name="T33" fmla="*/ 444 h 811"/>
                <a:gd name="T34" fmla="*/ 366 w 811"/>
                <a:gd name="T35" fmla="*/ 405 h 811"/>
                <a:gd name="T36" fmla="*/ 369 w 811"/>
                <a:gd name="T37" fmla="*/ 663 h 811"/>
                <a:gd name="T38" fmla="*/ 369 w 811"/>
                <a:gd name="T39" fmla="*/ 663 h 811"/>
                <a:gd name="T40" fmla="*/ 201 w 811"/>
                <a:gd name="T41" fmla="*/ 710 h 811"/>
                <a:gd name="T42" fmla="*/ 154 w 811"/>
                <a:gd name="T43" fmla="*/ 543 h 811"/>
                <a:gd name="T44" fmla="*/ 321 w 811"/>
                <a:gd name="T45" fmla="*/ 495 h 811"/>
                <a:gd name="T46" fmla="*/ 369 w 811"/>
                <a:gd name="T47" fmla="*/ 663 h 811"/>
                <a:gd name="T48" fmla="*/ 112 w 811"/>
                <a:gd name="T49" fmla="*/ 436 h 811"/>
                <a:gd name="T50" fmla="*/ 112 w 811"/>
                <a:gd name="T51" fmla="*/ 436 h 811"/>
                <a:gd name="T52" fmla="*/ 65 w 811"/>
                <a:gd name="T53" fmla="*/ 269 h 811"/>
                <a:gd name="T54" fmla="*/ 232 w 811"/>
                <a:gd name="T55" fmla="*/ 222 h 811"/>
                <a:gd name="T56" fmla="*/ 280 w 811"/>
                <a:gd name="T57" fmla="*/ 389 h 811"/>
                <a:gd name="T58" fmla="*/ 112 w 811"/>
                <a:gd name="T59" fmla="*/ 436 h 811"/>
                <a:gd name="T60" fmla="*/ 298 w 811"/>
                <a:gd name="T61" fmla="*/ 100 h 811"/>
                <a:gd name="T62" fmla="*/ 298 w 811"/>
                <a:gd name="T63" fmla="*/ 100 h 811"/>
                <a:gd name="T64" fmla="*/ 465 w 811"/>
                <a:gd name="T65" fmla="*/ 52 h 811"/>
                <a:gd name="T66" fmla="*/ 513 w 811"/>
                <a:gd name="T67" fmla="*/ 220 h 811"/>
                <a:gd name="T68" fmla="*/ 345 w 811"/>
                <a:gd name="T69" fmla="*/ 267 h 811"/>
                <a:gd name="T70" fmla="*/ 298 w 811"/>
                <a:gd name="T71" fmla="*/ 100 h 811"/>
                <a:gd name="T72" fmla="*/ 405 w 811"/>
                <a:gd name="T73" fmla="*/ 0 h 811"/>
                <a:gd name="T74" fmla="*/ 405 w 811"/>
                <a:gd name="T75" fmla="*/ 0 h 811"/>
                <a:gd name="T76" fmla="*/ 0 w 811"/>
                <a:gd name="T77" fmla="*/ 405 h 811"/>
                <a:gd name="T78" fmla="*/ 405 w 811"/>
                <a:gd name="T79" fmla="*/ 811 h 811"/>
                <a:gd name="T80" fmla="*/ 811 w 811"/>
                <a:gd name="T81" fmla="*/ 405 h 811"/>
                <a:gd name="T82" fmla="*/ 405 w 811"/>
                <a:gd name="T83" fmla="*/ 0 h 8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811" h="811">
                  <a:moveTo>
                    <a:pt x="578" y="436"/>
                  </a:moveTo>
                  <a:lnTo>
                    <a:pt x="578" y="436"/>
                  </a:lnTo>
                  <a:cubicBezTo>
                    <a:pt x="519" y="403"/>
                    <a:pt x="497" y="329"/>
                    <a:pt x="531" y="269"/>
                  </a:cubicBezTo>
                  <a:cubicBezTo>
                    <a:pt x="564" y="210"/>
                    <a:pt x="638" y="188"/>
                    <a:pt x="698" y="222"/>
                  </a:cubicBezTo>
                  <a:cubicBezTo>
                    <a:pt x="757" y="255"/>
                    <a:pt x="778" y="329"/>
                    <a:pt x="745" y="389"/>
                  </a:cubicBezTo>
                  <a:cubicBezTo>
                    <a:pt x="712" y="448"/>
                    <a:pt x="637" y="469"/>
                    <a:pt x="578" y="436"/>
                  </a:cubicBezTo>
                  <a:close/>
                  <a:moveTo>
                    <a:pt x="656" y="663"/>
                  </a:moveTo>
                  <a:lnTo>
                    <a:pt x="656" y="663"/>
                  </a:lnTo>
                  <a:cubicBezTo>
                    <a:pt x="623" y="722"/>
                    <a:pt x="548" y="743"/>
                    <a:pt x="489" y="710"/>
                  </a:cubicBezTo>
                  <a:cubicBezTo>
                    <a:pt x="430" y="677"/>
                    <a:pt x="408" y="602"/>
                    <a:pt x="441" y="543"/>
                  </a:cubicBezTo>
                  <a:cubicBezTo>
                    <a:pt x="474" y="484"/>
                    <a:pt x="549" y="462"/>
                    <a:pt x="609" y="495"/>
                  </a:cubicBezTo>
                  <a:cubicBezTo>
                    <a:pt x="668" y="528"/>
                    <a:pt x="689" y="603"/>
                    <a:pt x="656" y="663"/>
                  </a:cubicBezTo>
                  <a:close/>
                  <a:moveTo>
                    <a:pt x="366" y="405"/>
                  </a:moveTo>
                  <a:lnTo>
                    <a:pt x="366" y="405"/>
                  </a:lnTo>
                  <a:cubicBezTo>
                    <a:pt x="366" y="384"/>
                    <a:pt x="384" y="366"/>
                    <a:pt x="405" y="366"/>
                  </a:cubicBezTo>
                  <a:cubicBezTo>
                    <a:pt x="427" y="366"/>
                    <a:pt x="444" y="384"/>
                    <a:pt x="444" y="405"/>
                  </a:cubicBezTo>
                  <a:cubicBezTo>
                    <a:pt x="444" y="427"/>
                    <a:pt x="427" y="444"/>
                    <a:pt x="405" y="444"/>
                  </a:cubicBezTo>
                  <a:cubicBezTo>
                    <a:pt x="384" y="444"/>
                    <a:pt x="366" y="427"/>
                    <a:pt x="366" y="405"/>
                  </a:cubicBezTo>
                  <a:close/>
                  <a:moveTo>
                    <a:pt x="369" y="663"/>
                  </a:moveTo>
                  <a:lnTo>
                    <a:pt x="369" y="663"/>
                  </a:lnTo>
                  <a:cubicBezTo>
                    <a:pt x="336" y="722"/>
                    <a:pt x="261" y="743"/>
                    <a:pt x="201" y="710"/>
                  </a:cubicBezTo>
                  <a:cubicBezTo>
                    <a:pt x="142" y="677"/>
                    <a:pt x="121" y="602"/>
                    <a:pt x="154" y="543"/>
                  </a:cubicBezTo>
                  <a:cubicBezTo>
                    <a:pt x="187" y="484"/>
                    <a:pt x="262" y="462"/>
                    <a:pt x="321" y="495"/>
                  </a:cubicBezTo>
                  <a:cubicBezTo>
                    <a:pt x="381" y="528"/>
                    <a:pt x="402" y="603"/>
                    <a:pt x="369" y="663"/>
                  </a:cubicBezTo>
                  <a:close/>
                  <a:moveTo>
                    <a:pt x="112" y="436"/>
                  </a:moveTo>
                  <a:lnTo>
                    <a:pt x="112" y="436"/>
                  </a:lnTo>
                  <a:cubicBezTo>
                    <a:pt x="53" y="403"/>
                    <a:pt x="32" y="329"/>
                    <a:pt x="65" y="269"/>
                  </a:cubicBezTo>
                  <a:cubicBezTo>
                    <a:pt x="98" y="210"/>
                    <a:pt x="173" y="188"/>
                    <a:pt x="232" y="222"/>
                  </a:cubicBezTo>
                  <a:cubicBezTo>
                    <a:pt x="291" y="255"/>
                    <a:pt x="313" y="329"/>
                    <a:pt x="280" y="389"/>
                  </a:cubicBezTo>
                  <a:cubicBezTo>
                    <a:pt x="247" y="448"/>
                    <a:pt x="172" y="469"/>
                    <a:pt x="112" y="436"/>
                  </a:cubicBezTo>
                  <a:close/>
                  <a:moveTo>
                    <a:pt x="298" y="100"/>
                  </a:moveTo>
                  <a:lnTo>
                    <a:pt x="298" y="100"/>
                  </a:lnTo>
                  <a:cubicBezTo>
                    <a:pt x="331" y="41"/>
                    <a:pt x="406" y="19"/>
                    <a:pt x="465" y="52"/>
                  </a:cubicBezTo>
                  <a:cubicBezTo>
                    <a:pt x="524" y="85"/>
                    <a:pt x="546" y="160"/>
                    <a:pt x="513" y="220"/>
                  </a:cubicBezTo>
                  <a:cubicBezTo>
                    <a:pt x="480" y="279"/>
                    <a:pt x="405" y="300"/>
                    <a:pt x="345" y="267"/>
                  </a:cubicBezTo>
                  <a:cubicBezTo>
                    <a:pt x="286" y="234"/>
                    <a:pt x="265" y="159"/>
                    <a:pt x="298" y="100"/>
                  </a:cubicBezTo>
                  <a:close/>
                  <a:moveTo>
                    <a:pt x="405" y="0"/>
                  </a:moveTo>
                  <a:lnTo>
                    <a:pt x="405" y="0"/>
                  </a:lnTo>
                  <a:cubicBezTo>
                    <a:pt x="181" y="0"/>
                    <a:pt x="0" y="181"/>
                    <a:pt x="0" y="405"/>
                  </a:cubicBezTo>
                  <a:cubicBezTo>
                    <a:pt x="0" y="629"/>
                    <a:pt x="181" y="811"/>
                    <a:pt x="405" y="811"/>
                  </a:cubicBezTo>
                  <a:cubicBezTo>
                    <a:pt x="629" y="811"/>
                    <a:pt x="811" y="629"/>
                    <a:pt x="811" y="405"/>
                  </a:cubicBezTo>
                  <a:cubicBezTo>
                    <a:pt x="811" y="181"/>
                    <a:pt x="629" y="0"/>
                    <a:pt x="40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4" name="Freeform 5"/>
            <p:cNvSpPr>
              <a:spLocks noEditPoints="1"/>
            </p:cNvSpPr>
            <p:nvPr userDrawn="1"/>
          </p:nvSpPr>
          <p:spPr bwMode="auto">
            <a:xfrm rot="2671114">
              <a:off x="9574736" y="7895511"/>
              <a:ext cx="1000393" cy="429321"/>
            </a:xfrm>
            <a:custGeom>
              <a:avLst/>
              <a:gdLst>
                <a:gd name="T0" fmla="*/ 1727 w 3152"/>
                <a:gd name="T1" fmla="*/ 1223 h 1356"/>
                <a:gd name="T2" fmla="*/ 1727 w 3152"/>
                <a:gd name="T3" fmla="*/ 421 h 1356"/>
                <a:gd name="T4" fmla="*/ 1727 w 3152"/>
                <a:gd name="T5" fmla="*/ 1223 h 1356"/>
                <a:gd name="T6" fmla="*/ 534 w 3152"/>
                <a:gd name="T7" fmla="*/ 1223 h 1356"/>
                <a:gd name="T8" fmla="*/ 522 w 3152"/>
                <a:gd name="T9" fmla="*/ 422 h 1356"/>
                <a:gd name="T10" fmla="*/ 550 w 3152"/>
                <a:gd name="T11" fmla="*/ 422 h 1356"/>
                <a:gd name="T12" fmla="*/ 534 w 3152"/>
                <a:gd name="T13" fmla="*/ 1223 h 1356"/>
                <a:gd name="T14" fmla="*/ 2965 w 3152"/>
                <a:gd name="T15" fmla="*/ 30 h 1356"/>
                <a:gd name="T16" fmla="*/ 2960 w 3152"/>
                <a:gd name="T17" fmla="*/ 24 h 1356"/>
                <a:gd name="T18" fmla="*/ 2955 w 3152"/>
                <a:gd name="T19" fmla="*/ 19 h 1356"/>
                <a:gd name="T20" fmla="*/ 2945 w 3152"/>
                <a:gd name="T21" fmla="*/ 11 h 1356"/>
                <a:gd name="T22" fmla="*/ 2934 w 3152"/>
                <a:gd name="T23" fmla="*/ 5 h 1356"/>
                <a:gd name="T24" fmla="*/ 2921 w 3152"/>
                <a:gd name="T25" fmla="*/ 2 h 1356"/>
                <a:gd name="T26" fmla="*/ 2908 w 3152"/>
                <a:gd name="T27" fmla="*/ 1 h 1356"/>
                <a:gd name="T28" fmla="*/ 2896 w 3152"/>
                <a:gd name="T29" fmla="*/ 2 h 1356"/>
                <a:gd name="T30" fmla="*/ 2883 w 3152"/>
                <a:gd name="T31" fmla="*/ 6 h 1356"/>
                <a:gd name="T32" fmla="*/ 2872 w 3152"/>
                <a:gd name="T33" fmla="*/ 12 h 1356"/>
                <a:gd name="T34" fmla="*/ 2867 w 3152"/>
                <a:gd name="T35" fmla="*/ 17 h 1356"/>
                <a:gd name="T36" fmla="*/ 2861 w 3152"/>
                <a:gd name="T37" fmla="*/ 21 h 1356"/>
                <a:gd name="T38" fmla="*/ 1727 w 3152"/>
                <a:gd name="T39" fmla="*/ 288 h 1356"/>
                <a:gd name="T40" fmla="*/ 1064 w 3152"/>
                <a:gd name="T41" fmla="*/ 756 h 1356"/>
                <a:gd name="T42" fmla="*/ 799 w 3152"/>
                <a:gd name="T43" fmla="*/ 173 h 1356"/>
                <a:gd name="T44" fmla="*/ 975 w 3152"/>
                <a:gd name="T45" fmla="*/ 380 h 1356"/>
                <a:gd name="T46" fmla="*/ 1030 w 3152"/>
                <a:gd name="T47" fmla="*/ 275 h 1356"/>
                <a:gd name="T48" fmla="*/ 863 w 3152"/>
                <a:gd name="T49" fmla="*/ 29 h 1356"/>
                <a:gd name="T50" fmla="*/ 854 w 3152"/>
                <a:gd name="T51" fmla="*/ 19 h 1356"/>
                <a:gd name="T52" fmla="*/ 850 w 3152"/>
                <a:gd name="T53" fmla="*/ 16 h 1356"/>
                <a:gd name="T54" fmla="*/ 838 w 3152"/>
                <a:gd name="T55" fmla="*/ 8 h 1356"/>
                <a:gd name="T56" fmla="*/ 825 w 3152"/>
                <a:gd name="T57" fmla="*/ 3 h 1356"/>
                <a:gd name="T58" fmla="*/ 813 w 3152"/>
                <a:gd name="T59" fmla="*/ 1 h 1356"/>
                <a:gd name="T60" fmla="*/ 800 w 3152"/>
                <a:gd name="T61" fmla="*/ 1 h 1356"/>
                <a:gd name="T62" fmla="*/ 787 w 3152"/>
                <a:gd name="T63" fmla="*/ 4 h 1356"/>
                <a:gd name="T64" fmla="*/ 774 w 3152"/>
                <a:gd name="T65" fmla="*/ 10 h 1356"/>
                <a:gd name="T66" fmla="*/ 770 w 3152"/>
                <a:gd name="T67" fmla="*/ 12 h 1356"/>
                <a:gd name="T68" fmla="*/ 760 w 3152"/>
                <a:gd name="T69" fmla="*/ 21 h 1356"/>
                <a:gd name="T70" fmla="*/ 508 w 3152"/>
                <a:gd name="T71" fmla="*/ 289 h 1356"/>
                <a:gd name="T72" fmla="*/ 534 w 3152"/>
                <a:gd name="T73" fmla="*/ 1356 h 1356"/>
                <a:gd name="T74" fmla="*/ 1197 w 3152"/>
                <a:gd name="T75" fmla="*/ 889 h 1356"/>
                <a:gd name="T76" fmla="*/ 2260 w 3152"/>
                <a:gd name="T77" fmla="*/ 856 h 1356"/>
                <a:gd name="T78" fmla="*/ 3021 w 3152"/>
                <a:gd name="T79" fmla="*/ 350 h 1356"/>
                <a:gd name="T80" fmla="*/ 3114 w 3152"/>
                <a:gd name="T81" fmla="*/ 368 h 1356"/>
                <a:gd name="T82" fmla="*/ 2965 w 3152"/>
                <a:gd name="T83" fmla="*/ 30 h 1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152" h="1356">
                  <a:moveTo>
                    <a:pt x="1727" y="1223"/>
                  </a:moveTo>
                  <a:lnTo>
                    <a:pt x="1727" y="1223"/>
                  </a:lnTo>
                  <a:cubicBezTo>
                    <a:pt x="1506" y="1223"/>
                    <a:pt x="1326" y="1043"/>
                    <a:pt x="1326" y="822"/>
                  </a:cubicBezTo>
                  <a:cubicBezTo>
                    <a:pt x="1326" y="601"/>
                    <a:pt x="1506" y="421"/>
                    <a:pt x="1727" y="421"/>
                  </a:cubicBezTo>
                  <a:cubicBezTo>
                    <a:pt x="1948" y="421"/>
                    <a:pt x="2128" y="601"/>
                    <a:pt x="2128" y="822"/>
                  </a:cubicBezTo>
                  <a:cubicBezTo>
                    <a:pt x="2128" y="1043"/>
                    <a:pt x="1948" y="1223"/>
                    <a:pt x="1727" y="1223"/>
                  </a:cubicBezTo>
                  <a:close/>
                  <a:moveTo>
                    <a:pt x="534" y="1223"/>
                  </a:moveTo>
                  <a:lnTo>
                    <a:pt x="534" y="1223"/>
                  </a:lnTo>
                  <a:cubicBezTo>
                    <a:pt x="313" y="1223"/>
                    <a:pt x="133" y="1043"/>
                    <a:pt x="133" y="822"/>
                  </a:cubicBezTo>
                  <a:cubicBezTo>
                    <a:pt x="133" y="605"/>
                    <a:pt x="306" y="428"/>
                    <a:pt x="522" y="422"/>
                  </a:cubicBezTo>
                  <a:cubicBezTo>
                    <a:pt x="526" y="423"/>
                    <a:pt x="531" y="423"/>
                    <a:pt x="536" y="423"/>
                  </a:cubicBezTo>
                  <a:cubicBezTo>
                    <a:pt x="540" y="423"/>
                    <a:pt x="545" y="423"/>
                    <a:pt x="550" y="422"/>
                  </a:cubicBezTo>
                  <a:cubicBezTo>
                    <a:pt x="763" y="430"/>
                    <a:pt x="935" y="607"/>
                    <a:pt x="935" y="822"/>
                  </a:cubicBezTo>
                  <a:cubicBezTo>
                    <a:pt x="935" y="1043"/>
                    <a:pt x="755" y="1223"/>
                    <a:pt x="534" y="1223"/>
                  </a:cubicBezTo>
                  <a:close/>
                  <a:moveTo>
                    <a:pt x="2965" y="30"/>
                  </a:moveTo>
                  <a:lnTo>
                    <a:pt x="2965" y="30"/>
                  </a:lnTo>
                  <a:cubicBezTo>
                    <a:pt x="2965" y="30"/>
                    <a:pt x="2965" y="29"/>
                    <a:pt x="2965" y="29"/>
                  </a:cubicBezTo>
                  <a:cubicBezTo>
                    <a:pt x="2963" y="27"/>
                    <a:pt x="2962" y="26"/>
                    <a:pt x="2960" y="24"/>
                  </a:cubicBezTo>
                  <a:cubicBezTo>
                    <a:pt x="2959" y="22"/>
                    <a:pt x="2957" y="20"/>
                    <a:pt x="2956" y="19"/>
                  </a:cubicBezTo>
                  <a:cubicBezTo>
                    <a:pt x="2956" y="19"/>
                    <a:pt x="2955" y="19"/>
                    <a:pt x="2955" y="19"/>
                  </a:cubicBezTo>
                  <a:cubicBezTo>
                    <a:pt x="2954" y="17"/>
                    <a:pt x="2953" y="17"/>
                    <a:pt x="2952" y="16"/>
                  </a:cubicBezTo>
                  <a:cubicBezTo>
                    <a:pt x="2950" y="14"/>
                    <a:pt x="2948" y="12"/>
                    <a:pt x="2945" y="11"/>
                  </a:cubicBezTo>
                  <a:cubicBezTo>
                    <a:pt x="2944" y="10"/>
                    <a:pt x="2942" y="9"/>
                    <a:pt x="2940" y="8"/>
                  </a:cubicBezTo>
                  <a:cubicBezTo>
                    <a:pt x="2938" y="7"/>
                    <a:pt x="2936" y="6"/>
                    <a:pt x="2934" y="5"/>
                  </a:cubicBezTo>
                  <a:cubicBezTo>
                    <a:pt x="2932" y="4"/>
                    <a:pt x="2930" y="4"/>
                    <a:pt x="2928" y="3"/>
                  </a:cubicBezTo>
                  <a:cubicBezTo>
                    <a:pt x="2925" y="3"/>
                    <a:pt x="2923" y="2"/>
                    <a:pt x="2921" y="2"/>
                  </a:cubicBezTo>
                  <a:cubicBezTo>
                    <a:pt x="2919" y="1"/>
                    <a:pt x="2917" y="1"/>
                    <a:pt x="2915" y="1"/>
                  </a:cubicBezTo>
                  <a:cubicBezTo>
                    <a:pt x="2913" y="1"/>
                    <a:pt x="2911" y="0"/>
                    <a:pt x="2908" y="1"/>
                  </a:cubicBezTo>
                  <a:cubicBezTo>
                    <a:pt x="2907" y="1"/>
                    <a:pt x="2905" y="1"/>
                    <a:pt x="2903" y="1"/>
                  </a:cubicBezTo>
                  <a:cubicBezTo>
                    <a:pt x="2900" y="1"/>
                    <a:pt x="2898" y="2"/>
                    <a:pt x="2896" y="2"/>
                  </a:cubicBezTo>
                  <a:cubicBezTo>
                    <a:pt x="2894" y="2"/>
                    <a:pt x="2892" y="3"/>
                    <a:pt x="2890" y="4"/>
                  </a:cubicBezTo>
                  <a:cubicBezTo>
                    <a:pt x="2887" y="5"/>
                    <a:pt x="2885" y="5"/>
                    <a:pt x="2883" y="6"/>
                  </a:cubicBezTo>
                  <a:cubicBezTo>
                    <a:pt x="2881" y="7"/>
                    <a:pt x="2879" y="8"/>
                    <a:pt x="2876" y="10"/>
                  </a:cubicBezTo>
                  <a:cubicBezTo>
                    <a:pt x="2875" y="11"/>
                    <a:pt x="2874" y="11"/>
                    <a:pt x="2872" y="12"/>
                  </a:cubicBezTo>
                  <a:cubicBezTo>
                    <a:pt x="2872" y="12"/>
                    <a:pt x="2872" y="12"/>
                    <a:pt x="2872" y="12"/>
                  </a:cubicBezTo>
                  <a:cubicBezTo>
                    <a:pt x="2870" y="14"/>
                    <a:pt x="2868" y="15"/>
                    <a:pt x="2867" y="17"/>
                  </a:cubicBezTo>
                  <a:cubicBezTo>
                    <a:pt x="2865" y="18"/>
                    <a:pt x="2863" y="20"/>
                    <a:pt x="2861" y="21"/>
                  </a:cubicBezTo>
                  <a:cubicBezTo>
                    <a:pt x="2861" y="21"/>
                    <a:pt x="2861" y="21"/>
                    <a:pt x="2861" y="21"/>
                  </a:cubicBezTo>
                  <a:lnTo>
                    <a:pt x="2242" y="680"/>
                  </a:lnTo>
                  <a:cubicBezTo>
                    <a:pt x="2180" y="454"/>
                    <a:pt x="1973" y="288"/>
                    <a:pt x="1727" y="288"/>
                  </a:cubicBezTo>
                  <a:cubicBezTo>
                    <a:pt x="1455" y="288"/>
                    <a:pt x="1230" y="492"/>
                    <a:pt x="1197" y="756"/>
                  </a:cubicBezTo>
                  <a:lnTo>
                    <a:pt x="1064" y="756"/>
                  </a:lnTo>
                  <a:cubicBezTo>
                    <a:pt x="1037" y="539"/>
                    <a:pt x="880" y="363"/>
                    <a:pt x="674" y="307"/>
                  </a:cubicBezTo>
                  <a:lnTo>
                    <a:pt x="799" y="173"/>
                  </a:lnTo>
                  <a:lnTo>
                    <a:pt x="919" y="350"/>
                  </a:lnTo>
                  <a:cubicBezTo>
                    <a:pt x="932" y="369"/>
                    <a:pt x="953" y="380"/>
                    <a:pt x="975" y="380"/>
                  </a:cubicBezTo>
                  <a:cubicBezTo>
                    <a:pt x="988" y="380"/>
                    <a:pt x="1001" y="376"/>
                    <a:pt x="1012" y="368"/>
                  </a:cubicBezTo>
                  <a:cubicBezTo>
                    <a:pt x="1042" y="347"/>
                    <a:pt x="1050" y="306"/>
                    <a:pt x="1030" y="275"/>
                  </a:cubicBezTo>
                  <a:lnTo>
                    <a:pt x="863" y="30"/>
                  </a:lnTo>
                  <a:cubicBezTo>
                    <a:pt x="863" y="30"/>
                    <a:pt x="863" y="29"/>
                    <a:pt x="863" y="29"/>
                  </a:cubicBezTo>
                  <a:cubicBezTo>
                    <a:pt x="861" y="27"/>
                    <a:pt x="860" y="26"/>
                    <a:pt x="858" y="24"/>
                  </a:cubicBezTo>
                  <a:cubicBezTo>
                    <a:pt x="857" y="22"/>
                    <a:pt x="855" y="20"/>
                    <a:pt x="854" y="19"/>
                  </a:cubicBezTo>
                  <a:cubicBezTo>
                    <a:pt x="854" y="19"/>
                    <a:pt x="854" y="19"/>
                    <a:pt x="853" y="19"/>
                  </a:cubicBezTo>
                  <a:cubicBezTo>
                    <a:pt x="852" y="17"/>
                    <a:pt x="851" y="17"/>
                    <a:pt x="850" y="16"/>
                  </a:cubicBezTo>
                  <a:cubicBezTo>
                    <a:pt x="848" y="14"/>
                    <a:pt x="846" y="12"/>
                    <a:pt x="843" y="11"/>
                  </a:cubicBezTo>
                  <a:cubicBezTo>
                    <a:pt x="842" y="10"/>
                    <a:pt x="840" y="9"/>
                    <a:pt x="838" y="8"/>
                  </a:cubicBezTo>
                  <a:cubicBezTo>
                    <a:pt x="836" y="7"/>
                    <a:pt x="834" y="6"/>
                    <a:pt x="832" y="5"/>
                  </a:cubicBezTo>
                  <a:cubicBezTo>
                    <a:pt x="830" y="4"/>
                    <a:pt x="827" y="4"/>
                    <a:pt x="825" y="3"/>
                  </a:cubicBezTo>
                  <a:cubicBezTo>
                    <a:pt x="823" y="3"/>
                    <a:pt x="821" y="2"/>
                    <a:pt x="819" y="2"/>
                  </a:cubicBezTo>
                  <a:cubicBezTo>
                    <a:pt x="817" y="1"/>
                    <a:pt x="815" y="1"/>
                    <a:pt x="813" y="1"/>
                  </a:cubicBezTo>
                  <a:cubicBezTo>
                    <a:pt x="811" y="1"/>
                    <a:pt x="809" y="1"/>
                    <a:pt x="807" y="1"/>
                  </a:cubicBezTo>
                  <a:cubicBezTo>
                    <a:pt x="805" y="1"/>
                    <a:pt x="802" y="1"/>
                    <a:pt x="800" y="1"/>
                  </a:cubicBezTo>
                  <a:cubicBezTo>
                    <a:pt x="798" y="1"/>
                    <a:pt x="796" y="2"/>
                    <a:pt x="794" y="2"/>
                  </a:cubicBezTo>
                  <a:cubicBezTo>
                    <a:pt x="792" y="2"/>
                    <a:pt x="790" y="3"/>
                    <a:pt x="787" y="4"/>
                  </a:cubicBezTo>
                  <a:cubicBezTo>
                    <a:pt x="785" y="5"/>
                    <a:pt x="783" y="5"/>
                    <a:pt x="782" y="6"/>
                  </a:cubicBezTo>
                  <a:cubicBezTo>
                    <a:pt x="779" y="7"/>
                    <a:pt x="777" y="8"/>
                    <a:pt x="774" y="10"/>
                  </a:cubicBezTo>
                  <a:cubicBezTo>
                    <a:pt x="773" y="11"/>
                    <a:pt x="772" y="11"/>
                    <a:pt x="770" y="12"/>
                  </a:cubicBezTo>
                  <a:cubicBezTo>
                    <a:pt x="770" y="12"/>
                    <a:pt x="770" y="12"/>
                    <a:pt x="770" y="12"/>
                  </a:cubicBezTo>
                  <a:cubicBezTo>
                    <a:pt x="768" y="14"/>
                    <a:pt x="766" y="15"/>
                    <a:pt x="765" y="17"/>
                  </a:cubicBezTo>
                  <a:cubicBezTo>
                    <a:pt x="763" y="18"/>
                    <a:pt x="761" y="20"/>
                    <a:pt x="760" y="21"/>
                  </a:cubicBezTo>
                  <a:cubicBezTo>
                    <a:pt x="759" y="21"/>
                    <a:pt x="759" y="21"/>
                    <a:pt x="759" y="21"/>
                  </a:cubicBezTo>
                  <a:lnTo>
                    <a:pt x="508" y="289"/>
                  </a:lnTo>
                  <a:cubicBezTo>
                    <a:pt x="225" y="302"/>
                    <a:pt x="0" y="536"/>
                    <a:pt x="0" y="822"/>
                  </a:cubicBezTo>
                  <a:cubicBezTo>
                    <a:pt x="0" y="1117"/>
                    <a:pt x="239" y="1356"/>
                    <a:pt x="534" y="1356"/>
                  </a:cubicBezTo>
                  <a:cubicBezTo>
                    <a:pt x="806" y="1356"/>
                    <a:pt x="1031" y="1152"/>
                    <a:pt x="1064" y="889"/>
                  </a:cubicBezTo>
                  <a:lnTo>
                    <a:pt x="1197" y="889"/>
                  </a:lnTo>
                  <a:cubicBezTo>
                    <a:pt x="1230" y="1152"/>
                    <a:pt x="1455" y="1356"/>
                    <a:pt x="1727" y="1356"/>
                  </a:cubicBezTo>
                  <a:cubicBezTo>
                    <a:pt x="2011" y="1356"/>
                    <a:pt x="2243" y="1135"/>
                    <a:pt x="2260" y="856"/>
                  </a:cubicBezTo>
                  <a:lnTo>
                    <a:pt x="2901" y="173"/>
                  </a:lnTo>
                  <a:lnTo>
                    <a:pt x="3021" y="350"/>
                  </a:lnTo>
                  <a:cubicBezTo>
                    <a:pt x="3034" y="369"/>
                    <a:pt x="3055" y="380"/>
                    <a:pt x="3077" y="380"/>
                  </a:cubicBezTo>
                  <a:cubicBezTo>
                    <a:pt x="3089" y="380"/>
                    <a:pt x="3103" y="376"/>
                    <a:pt x="3114" y="368"/>
                  </a:cubicBezTo>
                  <a:cubicBezTo>
                    <a:pt x="3144" y="347"/>
                    <a:pt x="3152" y="306"/>
                    <a:pt x="3132" y="275"/>
                  </a:cubicBezTo>
                  <a:lnTo>
                    <a:pt x="2965" y="3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85" name="组合 22"/>
            <p:cNvGrpSpPr/>
            <p:nvPr userDrawn="1"/>
          </p:nvGrpSpPr>
          <p:grpSpPr>
            <a:xfrm rot="2419862">
              <a:off x="9997017" y="6488458"/>
              <a:ext cx="794889" cy="623974"/>
              <a:chOff x="3654425" y="5089525"/>
              <a:chExt cx="1860550" cy="1460500"/>
            </a:xfrm>
            <a:grpFill/>
          </p:grpSpPr>
          <p:sp>
            <p:nvSpPr>
              <p:cNvPr id="89" name="Freeform 12"/>
              <p:cNvSpPr>
                <a:spLocks noEditPoints="1"/>
              </p:cNvSpPr>
              <p:nvPr/>
            </p:nvSpPr>
            <p:spPr bwMode="auto">
              <a:xfrm>
                <a:off x="3654425" y="5089525"/>
                <a:ext cx="1860550" cy="1460500"/>
              </a:xfrm>
              <a:custGeom>
                <a:avLst/>
                <a:gdLst>
                  <a:gd name="T0" fmla="*/ 2372 w 2506"/>
                  <a:gd name="T1" fmla="*/ 1716 h 1970"/>
                  <a:gd name="T2" fmla="*/ 2372 w 2506"/>
                  <a:gd name="T3" fmla="*/ 1716 h 1970"/>
                  <a:gd name="T4" fmla="*/ 1858 w 2506"/>
                  <a:gd name="T5" fmla="*/ 1575 h 1970"/>
                  <a:gd name="T6" fmla="*/ 1818 w 2506"/>
                  <a:gd name="T7" fmla="*/ 1576 h 1970"/>
                  <a:gd name="T8" fmla="*/ 1323 w 2506"/>
                  <a:gd name="T9" fmla="*/ 1715 h 1970"/>
                  <a:gd name="T10" fmla="*/ 1323 w 2506"/>
                  <a:gd name="T11" fmla="*/ 308 h 1970"/>
                  <a:gd name="T12" fmla="*/ 1847 w 2506"/>
                  <a:gd name="T13" fmla="*/ 133 h 1970"/>
                  <a:gd name="T14" fmla="*/ 2372 w 2506"/>
                  <a:gd name="T15" fmla="*/ 310 h 1970"/>
                  <a:gd name="T16" fmla="*/ 2372 w 2506"/>
                  <a:gd name="T17" fmla="*/ 1716 h 1970"/>
                  <a:gd name="T18" fmla="*/ 1182 w 2506"/>
                  <a:gd name="T19" fmla="*/ 1715 h 1970"/>
                  <a:gd name="T20" fmla="*/ 1182 w 2506"/>
                  <a:gd name="T21" fmla="*/ 1715 h 1970"/>
                  <a:gd name="T22" fmla="*/ 688 w 2506"/>
                  <a:gd name="T23" fmla="*/ 1576 h 1970"/>
                  <a:gd name="T24" fmla="*/ 647 w 2506"/>
                  <a:gd name="T25" fmla="*/ 1575 h 1970"/>
                  <a:gd name="T26" fmla="*/ 133 w 2506"/>
                  <a:gd name="T27" fmla="*/ 1716 h 1970"/>
                  <a:gd name="T28" fmla="*/ 133 w 2506"/>
                  <a:gd name="T29" fmla="*/ 310 h 1970"/>
                  <a:gd name="T30" fmla="*/ 659 w 2506"/>
                  <a:gd name="T31" fmla="*/ 133 h 1970"/>
                  <a:gd name="T32" fmla="*/ 1182 w 2506"/>
                  <a:gd name="T33" fmla="*/ 308 h 1970"/>
                  <a:gd name="T34" fmla="*/ 1182 w 2506"/>
                  <a:gd name="T35" fmla="*/ 1715 h 1970"/>
                  <a:gd name="T36" fmla="*/ 1849 w 2506"/>
                  <a:gd name="T37" fmla="*/ 0 h 1970"/>
                  <a:gd name="T38" fmla="*/ 1849 w 2506"/>
                  <a:gd name="T39" fmla="*/ 0 h 1970"/>
                  <a:gd name="T40" fmla="*/ 1823 w 2506"/>
                  <a:gd name="T41" fmla="*/ 0 h 1970"/>
                  <a:gd name="T42" fmla="*/ 1253 w 2506"/>
                  <a:gd name="T43" fmla="*/ 184 h 1970"/>
                  <a:gd name="T44" fmla="*/ 683 w 2506"/>
                  <a:gd name="T45" fmla="*/ 0 h 1970"/>
                  <a:gd name="T46" fmla="*/ 657 w 2506"/>
                  <a:gd name="T47" fmla="*/ 0 h 1970"/>
                  <a:gd name="T48" fmla="*/ 5 w 2506"/>
                  <a:gd name="T49" fmla="*/ 267 h 1970"/>
                  <a:gd name="T50" fmla="*/ 0 w 2506"/>
                  <a:gd name="T51" fmla="*/ 279 h 1970"/>
                  <a:gd name="T52" fmla="*/ 0 w 2506"/>
                  <a:gd name="T53" fmla="*/ 1970 h 1970"/>
                  <a:gd name="T54" fmla="*/ 107 w 2506"/>
                  <a:gd name="T55" fmla="*/ 1889 h 1970"/>
                  <a:gd name="T56" fmla="*/ 682 w 2506"/>
                  <a:gd name="T57" fmla="*/ 1709 h 1970"/>
                  <a:gd name="T58" fmla="*/ 1190 w 2506"/>
                  <a:gd name="T59" fmla="*/ 1876 h 1970"/>
                  <a:gd name="T60" fmla="*/ 1208 w 2506"/>
                  <a:gd name="T61" fmla="*/ 1888 h 1970"/>
                  <a:gd name="T62" fmla="*/ 1253 w 2506"/>
                  <a:gd name="T63" fmla="*/ 1924 h 1970"/>
                  <a:gd name="T64" fmla="*/ 1298 w 2506"/>
                  <a:gd name="T65" fmla="*/ 1888 h 1970"/>
                  <a:gd name="T66" fmla="*/ 1316 w 2506"/>
                  <a:gd name="T67" fmla="*/ 1876 h 1970"/>
                  <a:gd name="T68" fmla="*/ 1824 w 2506"/>
                  <a:gd name="T69" fmla="*/ 1709 h 1970"/>
                  <a:gd name="T70" fmla="*/ 2399 w 2506"/>
                  <a:gd name="T71" fmla="*/ 1889 h 1970"/>
                  <a:gd name="T72" fmla="*/ 2506 w 2506"/>
                  <a:gd name="T73" fmla="*/ 1970 h 1970"/>
                  <a:gd name="T74" fmla="*/ 2506 w 2506"/>
                  <a:gd name="T75" fmla="*/ 279 h 1970"/>
                  <a:gd name="T76" fmla="*/ 2501 w 2506"/>
                  <a:gd name="T77" fmla="*/ 267 h 1970"/>
                  <a:gd name="T78" fmla="*/ 1849 w 2506"/>
                  <a:gd name="T79" fmla="*/ 0 h 19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506" h="1970">
                    <a:moveTo>
                      <a:pt x="2372" y="1716"/>
                    </a:moveTo>
                    <a:lnTo>
                      <a:pt x="2372" y="1716"/>
                    </a:lnTo>
                    <a:cubicBezTo>
                      <a:pt x="2261" y="1655"/>
                      <a:pt x="2075" y="1575"/>
                      <a:pt x="1858" y="1575"/>
                    </a:cubicBezTo>
                    <a:cubicBezTo>
                      <a:pt x="1845" y="1575"/>
                      <a:pt x="1831" y="1576"/>
                      <a:pt x="1818" y="1576"/>
                    </a:cubicBezTo>
                    <a:cubicBezTo>
                      <a:pt x="1599" y="1587"/>
                      <a:pt x="1427" y="1659"/>
                      <a:pt x="1323" y="1715"/>
                    </a:cubicBezTo>
                    <a:lnTo>
                      <a:pt x="1323" y="308"/>
                    </a:lnTo>
                    <a:cubicBezTo>
                      <a:pt x="1347" y="271"/>
                      <a:pt x="1462" y="127"/>
                      <a:pt x="1847" y="133"/>
                    </a:cubicBezTo>
                    <a:cubicBezTo>
                      <a:pt x="2229" y="140"/>
                      <a:pt x="2347" y="273"/>
                      <a:pt x="2372" y="310"/>
                    </a:cubicBezTo>
                    <a:lnTo>
                      <a:pt x="2372" y="1716"/>
                    </a:lnTo>
                    <a:close/>
                    <a:moveTo>
                      <a:pt x="1182" y="1715"/>
                    </a:moveTo>
                    <a:lnTo>
                      <a:pt x="1182" y="1715"/>
                    </a:lnTo>
                    <a:cubicBezTo>
                      <a:pt x="1079" y="1659"/>
                      <a:pt x="906" y="1587"/>
                      <a:pt x="688" y="1576"/>
                    </a:cubicBezTo>
                    <a:cubicBezTo>
                      <a:pt x="674" y="1576"/>
                      <a:pt x="661" y="1575"/>
                      <a:pt x="647" y="1575"/>
                    </a:cubicBezTo>
                    <a:cubicBezTo>
                      <a:pt x="431" y="1575"/>
                      <a:pt x="244" y="1655"/>
                      <a:pt x="133" y="1716"/>
                    </a:cubicBezTo>
                    <a:lnTo>
                      <a:pt x="133" y="310"/>
                    </a:lnTo>
                    <a:cubicBezTo>
                      <a:pt x="159" y="273"/>
                      <a:pt x="276" y="140"/>
                      <a:pt x="659" y="133"/>
                    </a:cubicBezTo>
                    <a:cubicBezTo>
                      <a:pt x="1044" y="127"/>
                      <a:pt x="1159" y="271"/>
                      <a:pt x="1182" y="308"/>
                    </a:cubicBezTo>
                    <a:lnTo>
                      <a:pt x="1182" y="1715"/>
                    </a:lnTo>
                    <a:close/>
                    <a:moveTo>
                      <a:pt x="1849" y="0"/>
                    </a:moveTo>
                    <a:lnTo>
                      <a:pt x="1849" y="0"/>
                    </a:lnTo>
                    <a:cubicBezTo>
                      <a:pt x="1840" y="0"/>
                      <a:pt x="1831" y="0"/>
                      <a:pt x="1823" y="0"/>
                    </a:cubicBezTo>
                    <a:cubicBezTo>
                      <a:pt x="1490" y="0"/>
                      <a:pt x="1328" y="105"/>
                      <a:pt x="1253" y="184"/>
                    </a:cubicBezTo>
                    <a:cubicBezTo>
                      <a:pt x="1178" y="105"/>
                      <a:pt x="1015" y="0"/>
                      <a:pt x="683" y="0"/>
                    </a:cubicBezTo>
                    <a:cubicBezTo>
                      <a:pt x="674" y="0"/>
                      <a:pt x="666" y="0"/>
                      <a:pt x="657" y="0"/>
                    </a:cubicBezTo>
                    <a:cubicBezTo>
                      <a:pt x="127" y="9"/>
                      <a:pt x="16" y="240"/>
                      <a:pt x="5" y="267"/>
                    </a:cubicBezTo>
                    <a:lnTo>
                      <a:pt x="0" y="279"/>
                    </a:lnTo>
                    <a:lnTo>
                      <a:pt x="0" y="1970"/>
                    </a:lnTo>
                    <a:lnTo>
                      <a:pt x="107" y="1889"/>
                    </a:lnTo>
                    <a:cubicBezTo>
                      <a:pt x="109" y="1887"/>
                      <a:pt x="369" y="1695"/>
                      <a:pt x="682" y="1709"/>
                    </a:cubicBezTo>
                    <a:cubicBezTo>
                      <a:pt x="943" y="1722"/>
                      <a:pt x="1133" y="1837"/>
                      <a:pt x="1190" y="1876"/>
                    </a:cubicBezTo>
                    <a:cubicBezTo>
                      <a:pt x="1201" y="1883"/>
                      <a:pt x="1207" y="1888"/>
                      <a:pt x="1208" y="1888"/>
                    </a:cubicBezTo>
                    <a:lnTo>
                      <a:pt x="1253" y="1924"/>
                    </a:lnTo>
                    <a:lnTo>
                      <a:pt x="1298" y="1888"/>
                    </a:lnTo>
                    <a:cubicBezTo>
                      <a:pt x="1298" y="1888"/>
                      <a:pt x="1304" y="1883"/>
                      <a:pt x="1316" y="1876"/>
                    </a:cubicBezTo>
                    <a:cubicBezTo>
                      <a:pt x="1373" y="1837"/>
                      <a:pt x="1563" y="1722"/>
                      <a:pt x="1824" y="1709"/>
                    </a:cubicBezTo>
                    <a:cubicBezTo>
                      <a:pt x="2135" y="1695"/>
                      <a:pt x="2396" y="1887"/>
                      <a:pt x="2399" y="1889"/>
                    </a:cubicBezTo>
                    <a:lnTo>
                      <a:pt x="2506" y="1970"/>
                    </a:lnTo>
                    <a:lnTo>
                      <a:pt x="2506" y="279"/>
                    </a:lnTo>
                    <a:lnTo>
                      <a:pt x="2501" y="267"/>
                    </a:lnTo>
                    <a:cubicBezTo>
                      <a:pt x="2490" y="240"/>
                      <a:pt x="2379" y="9"/>
                      <a:pt x="1849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0" name="Freeform 13"/>
              <p:cNvSpPr>
                <a:spLocks/>
              </p:cNvSpPr>
              <p:nvPr/>
            </p:nvSpPr>
            <p:spPr bwMode="auto">
              <a:xfrm>
                <a:off x="3829050" y="5399088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7 h 206"/>
                  <a:gd name="T8" fmla="*/ 12 w 844"/>
                  <a:gd name="T9" fmla="*/ 183 h 206"/>
                  <a:gd name="T10" fmla="*/ 45 w 844"/>
                  <a:gd name="T11" fmla="*/ 200 h 206"/>
                  <a:gd name="T12" fmla="*/ 68 w 844"/>
                  <a:gd name="T13" fmla="*/ 193 h 206"/>
                  <a:gd name="T14" fmla="*/ 437 w 844"/>
                  <a:gd name="T15" fmla="*/ 89 h 206"/>
                  <a:gd name="T16" fmla="*/ 775 w 844"/>
                  <a:gd name="T17" fmla="*/ 193 h 206"/>
                  <a:gd name="T18" fmla="*/ 831 w 844"/>
                  <a:gd name="T19" fmla="*/ 183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3"/>
                      <a:pt x="667" y="19"/>
                      <a:pt x="441" y="10"/>
                    </a:cubicBezTo>
                    <a:cubicBezTo>
                      <a:pt x="213" y="0"/>
                      <a:pt x="30" y="122"/>
                      <a:pt x="23" y="127"/>
                    </a:cubicBezTo>
                    <a:cubicBezTo>
                      <a:pt x="4" y="139"/>
                      <a:pt x="0" y="164"/>
                      <a:pt x="12" y="183"/>
                    </a:cubicBezTo>
                    <a:cubicBezTo>
                      <a:pt x="20" y="194"/>
                      <a:pt x="32" y="200"/>
                      <a:pt x="45" y="200"/>
                    </a:cubicBezTo>
                    <a:cubicBezTo>
                      <a:pt x="53" y="200"/>
                      <a:pt x="61" y="198"/>
                      <a:pt x="68" y="193"/>
                    </a:cubicBezTo>
                    <a:cubicBezTo>
                      <a:pt x="69" y="192"/>
                      <a:pt x="236" y="81"/>
                      <a:pt x="437" y="89"/>
                    </a:cubicBezTo>
                    <a:cubicBezTo>
                      <a:pt x="639" y="98"/>
                      <a:pt x="774" y="192"/>
                      <a:pt x="775" y="193"/>
                    </a:cubicBezTo>
                    <a:cubicBezTo>
                      <a:pt x="793" y="206"/>
                      <a:pt x="818" y="201"/>
                      <a:pt x="831" y="183"/>
                    </a:cubicBezTo>
                    <a:cubicBezTo>
                      <a:pt x="844" y="165"/>
                      <a:pt x="840" y="140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1" name="Freeform 14"/>
              <p:cNvSpPr>
                <a:spLocks/>
              </p:cNvSpPr>
              <p:nvPr/>
            </p:nvSpPr>
            <p:spPr bwMode="auto">
              <a:xfrm>
                <a:off x="3829050" y="5678488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8 h 206"/>
                  <a:gd name="T8" fmla="*/ 12 w 844"/>
                  <a:gd name="T9" fmla="*/ 183 h 206"/>
                  <a:gd name="T10" fmla="*/ 45 w 844"/>
                  <a:gd name="T11" fmla="*/ 201 h 206"/>
                  <a:gd name="T12" fmla="*/ 68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4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3"/>
                      <a:pt x="23" y="128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5"/>
                      <a:pt x="32" y="201"/>
                      <a:pt x="45" y="201"/>
                    </a:cubicBezTo>
                    <a:cubicBezTo>
                      <a:pt x="53" y="201"/>
                      <a:pt x="61" y="199"/>
                      <a:pt x="68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9"/>
                      <a:pt x="774" y="193"/>
                      <a:pt x="775" y="194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2" name="Freeform 15"/>
              <p:cNvSpPr>
                <a:spLocks/>
              </p:cNvSpPr>
              <p:nvPr/>
            </p:nvSpPr>
            <p:spPr bwMode="auto">
              <a:xfrm>
                <a:off x="3829050" y="5957888"/>
                <a:ext cx="627063" cy="153988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8 h 206"/>
                  <a:gd name="T8" fmla="*/ 12 w 844"/>
                  <a:gd name="T9" fmla="*/ 183 h 206"/>
                  <a:gd name="T10" fmla="*/ 45 w 844"/>
                  <a:gd name="T11" fmla="*/ 201 h 206"/>
                  <a:gd name="T12" fmla="*/ 68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3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2"/>
                      <a:pt x="23" y="128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5"/>
                      <a:pt x="32" y="201"/>
                      <a:pt x="45" y="201"/>
                    </a:cubicBezTo>
                    <a:cubicBezTo>
                      <a:pt x="53" y="201"/>
                      <a:pt x="61" y="198"/>
                      <a:pt x="68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9"/>
                      <a:pt x="774" y="192"/>
                      <a:pt x="775" y="193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3" name="Freeform 16"/>
              <p:cNvSpPr>
                <a:spLocks/>
              </p:cNvSpPr>
              <p:nvPr/>
            </p:nvSpPr>
            <p:spPr bwMode="auto">
              <a:xfrm>
                <a:off x="4713288" y="5437188"/>
                <a:ext cx="627063" cy="152400"/>
              </a:xfrm>
              <a:custGeom>
                <a:avLst/>
                <a:gdLst>
                  <a:gd name="T0" fmla="*/ 822 w 844"/>
                  <a:gd name="T1" fmla="*/ 127 h 205"/>
                  <a:gd name="T2" fmla="*/ 822 w 844"/>
                  <a:gd name="T3" fmla="*/ 127 h 205"/>
                  <a:gd name="T4" fmla="*/ 441 w 844"/>
                  <a:gd name="T5" fmla="*/ 9 h 205"/>
                  <a:gd name="T6" fmla="*/ 23 w 844"/>
                  <a:gd name="T7" fmla="*/ 127 h 205"/>
                  <a:gd name="T8" fmla="*/ 12 w 844"/>
                  <a:gd name="T9" fmla="*/ 182 h 205"/>
                  <a:gd name="T10" fmla="*/ 45 w 844"/>
                  <a:gd name="T11" fmla="*/ 200 h 205"/>
                  <a:gd name="T12" fmla="*/ 67 w 844"/>
                  <a:gd name="T13" fmla="*/ 193 h 205"/>
                  <a:gd name="T14" fmla="*/ 437 w 844"/>
                  <a:gd name="T15" fmla="*/ 89 h 205"/>
                  <a:gd name="T16" fmla="*/ 775 w 844"/>
                  <a:gd name="T17" fmla="*/ 193 h 205"/>
                  <a:gd name="T18" fmla="*/ 831 w 844"/>
                  <a:gd name="T19" fmla="*/ 183 h 205"/>
                  <a:gd name="T20" fmla="*/ 822 w 844"/>
                  <a:gd name="T21" fmla="*/ 127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5">
                    <a:moveTo>
                      <a:pt x="822" y="127"/>
                    </a:moveTo>
                    <a:lnTo>
                      <a:pt x="822" y="127"/>
                    </a:lnTo>
                    <a:cubicBezTo>
                      <a:pt x="815" y="123"/>
                      <a:pt x="667" y="19"/>
                      <a:pt x="441" y="9"/>
                    </a:cubicBezTo>
                    <a:cubicBezTo>
                      <a:pt x="213" y="0"/>
                      <a:pt x="30" y="122"/>
                      <a:pt x="23" y="127"/>
                    </a:cubicBezTo>
                    <a:cubicBezTo>
                      <a:pt x="4" y="139"/>
                      <a:pt x="0" y="164"/>
                      <a:pt x="12" y="182"/>
                    </a:cubicBezTo>
                    <a:cubicBezTo>
                      <a:pt x="20" y="194"/>
                      <a:pt x="32" y="200"/>
                      <a:pt x="45" y="200"/>
                    </a:cubicBezTo>
                    <a:cubicBezTo>
                      <a:pt x="53" y="200"/>
                      <a:pt x="61" y="198"/>
                      <a:pt x="67" y="193"/>
                    </a:cubicBezTo>
                    <a:cubicBezTo>
                      <a:pt x="69" y="192"/>
                      <a:pt x="236" y="81"/>
                      <a:pt x="437" y="89"/>
                    </a:cubicBezTo>
                    <a:cubicBezTo>
                      <a:pt x="639" y="98"/>
                      <a:pt x="774" y="192"/>
                      <a:pt x="775" y="193"/>
                    </a:cubicBezTo>
                    <a:cubicBezTo>
                      <a:pt x="793" y="205"/>
                      <a:pt x="818" y="201"/>
                      <a:pt x="831" y="183"/>
                    </a:cubicBezTo>
                    <a:cubicBezTo>
                      <a:pt x="844" y="165"/>
                      <a:pt x="840" y="140"/>
                      <a:pt x="822" y="127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4" name="Freeform 17"/>
              <p:cNvSpPr>
                <a:spLocks/>
              </p:cNvSpPr>
              <p:nvPr/>
            </p:nvSpPr>
            <p:spPr bwMode="auto">
              <a:xfrm>
                <a:off x="4713288" y="5716588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8 h 206"/>
                  <a:gd name="T8" fmla="*/ 12 w 844"/>
                  <a:gd name="T9" fmla="*/ 183 h 206"/>
                  <a:gd name="T10" fmla="*/ 45 w 844"/>
                  <a:gd name="T11" fmla="*/ 201 h 206"/>
                  <a:gd name="T12" fmla="*/ 67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3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2"/>
                      <a:pt x="23" y="128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5"/>
                      <a:pt x="32" y="201"/>
                      <a:pt x="45" y="201"/>
                    </a:cubicBezTo>
                    <a:cubicBezTo>
                      <a:pt x="53" y="201"/>
                      <a:pt x="61" y="199"/>
                      <a:pt x="67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9"/>
                      <a:pt x="774" y="192"/>
                      <a:pt x="775" y="193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5" name="Freeform 18"/>
              <p:cNvSpPr>
                <a:spLocks/>
              </p:cNvSpPr>
              <p:nvPr/>
            </p:nvSpPr>
            <p:spPr bwMode="auto">
              <a:xfrm>
                <a:off x="4713288" y="5997575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7 h 206"/>
                  <a:gd name="T8" fmla="*/ 12 w 844"/>
                  <a:gd name="T9" fmla="*/ 183 h 206"/>
                  <a:gd name="T10" fmla="*/ 45 w 844"/>
                  <a:gd name="T11" fmla="*/ 201 h 206"/>
                  <a:gd name="T12" fmla="*/ 67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3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2"/>
                      <a:pt x="23" y="127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4"/>
                      <a:pt x="32" y="201"/>
                      <a:pt x="45" y="201"/>
                    </a:cubicBezTo>
                    <a:cubicBezTo>
                      <a:pt x="53" y="201"/>
                      <a:pt x="61" y="198"/>
                      <a:pt x="67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8"/>
                      <a:pt x="774" y="192"/>
                      <a:pt x="775" y="193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86" name="组合 23"/>
            <p:cNvGrpSpPr/>
            <p:nvPr userDrawn="1"/>
          </p:nvGrpSpPr>
          <p:grpSpPr>
            <a:xfrm rot="1406730">
              <a:off x="11173870" y="-871840"/>
              <a:ext cx="1301704" cy="1299270"/>
              <a:chOff x="6262688" y="5170488"/>
              <a:chExt cx="1697038" cy="1693863"/>
            </a:xfrm>
            <a:grpFill/>
          </p:grpSpPr>
          <p:sp>
            <p:nvSpPr>
              <p:cNvPr id="87" name="Freeform 19"/>
              <p:cNvSpPr>
                <a:spLocks noEditPoints="1"/>
              </p:cNvSpPr>
              <p:nvPr/>
            </p:nvSpPr>
            <p:spPr bwMode="auto">
              <a:xfrm>
                <a:off x="6262688" y="5170488"/>
                <a:ext cx="1697038" cy="1693863"/>
              </a:xfrm>
              <a:custGeom>
                <a:avLst/>
                <a:gdLst>
                  <a:gd name="T0" fmla="*/ 1760 w 2284"/>
                  <a:gd name="T1" fmla="*/ 1142 h 2284"/>
                  <a:gd name="T2" fmla="*/ 1919 w 2284"/>
                  <a:gd name="T3" fmla="*/ 1406 h 2284"/>
                  <a:gd name="T4" fmla="*/ 1756 w 2284"/>
                  <a:gd name="T5" fmla="*/ 1940 h 2284"/>
                  <a:gd name="T6" fmla="*/ 1878 w 2284"/>
                  <a:gd name="T7" fmla="*/ 1506 h 2284"/>
                  <a:gd name="T8" fmla="*/ 1433 w 2284"/>
                  <a:gd name="T9" fmla="*/ 1845 h 2284"/>
                  <a:gd name="T10" fmla="*/ 1496 w 2284"/>
                  <a:gd name="T11" fmla="*/ 1592 h 2284"/>
                  <a:gd name="T12" fmla="*/ 1142 w 2284"/>
                  <a:gd name="T13" fmla="*/ 2204 h 2284"/>
                  <a:gd name="T14" fmla="*/ 1405 w 2284"/>
                  <a:gd name="T15" fmla="*/ 1921 h 2284"/>
                  <a:gd name="T16" fmla="*/ 787 w 2284"/>
                  <a:gd name="T17" fmla="*/ 1592 h 2284"/>
                  <a:gd name="T18" fmla="*/ 850 w 2284"/>
                  <a:gd name="T19" fmla="*/ 1845 h 2284"/>
                  <a:gd name="T20" fmla="*/ 528 w 2284"/>
                  <a:gd name="T21" fmla="*/ 1940 h 2284"/>
                  <a:gd name="T22" fmla="*/ 704 w 2284"/>
                  <a:gd name="T23" fmla="*/ 1580 h 2284"/>
                  <a:gd name="T24" fmla="*/ 80 w 2284"/>
                  <a:gd name="T25" fmla="*/ 1143 h 2284"/>
                  <a:gd name="T26" fmla="*/ 523 w 2284"/>
                  <a:gd name="T27" fmla="*/ 1142 h 2284"/>
                  <a:gd name="T28" fmla="*/ 676 w 2284"/>
                  <a:gd name="T29" fmla="*/ 950 h 2284"/>
                  <a:gd name="T30" fmla="*/ 439 w 2284"/>
                  <a:gd name="T31" fmla="*/ 851 h 2284"/>
                  <a:gd name="T32" fmla="*/ 676 w 2284"/>
                  <a:gd name="T33" fmla="*/ 1335 h 2284"/>
                  <a:gd name="T34" fmla="*/ 438 w 2284"/>
                  <a:gd name="T35" fmla="*/ 1434 h 2284"/>
                  <a:gd name="T36" fmla="*/ 670 w 2284"/>
                  <a:gd name="T37" fmla="*/ 1204 h 2284"/>
                  <a:gd name="T38" fmla="*/ 670 w 2284"/>
                  <a:gd name="T39" fmla="*/ 1080 h 2284"/>
                  <a:gd name="T40" fmla="*/ 391 w 2284"/>
                  <a:gd name="T41" fmla="*/ 392 h 2284"/>
                  <a:gd name="T42" fmla="*/ 778 w 2284"/>
                  <a:gd name="T43" fmla="*/ 407 h 2284"/>
                  <a:gd name="T44" fmla="*/ 391 w 2284"/>
                  <a:gd name="T45" fmla="*/ 392 h 2284"/>
                  <a:gd name="T46" fmla="*/ 1074 w 2284"/>
                  <a:gd name="T47" fmla="*/ 574 h 2284"/>
                  <a:gd name="T48" fmla="*/ 850 w 2284"/>
                  <a:gd name="T49" fmla="*/ 440 h 2284"/>
                  <a:gd name="T50" fmla="*/ 1405 w 2284"/>
                  <a:gd name="T51" fmla="*/ 364 h 2284"/>
                  <a:gd name="T52" fmla="*/ 1142 w 2284"/>
                  <a:gd name="T53" fmla="*/ 80 h 2284"/>
                  <a:gd name="T54" fmla="*/ 1335 w 2284"/>
                  <a:gd name="T55" fmla="*/ 677 h 2284"/>
                  <a:gd name="T56" fmla="*/ 1496 w 2284"/>
                  <a:gd name="T57" fmla="*/ 693 h 2284"/>
                  <a:gd name="T58" fmla="*/ 1509 w 2284"/>
                  <a:gd name="T59" fmla="*/ 775 h 2284"/>
                  <a:gd name="T60" fmla="*/ 1431 w 2284"/>
                  <a:gd name="T61" fmla="*/ 765 h 2284"/>
                  <a:gd name="T62" fmla="*/ 1142 w 2284"/>
                  <a:gd name="T63" fmla="*/ 623 h 2284"/>
                  <a:gd name="T64" fmla="*/ 1081 w 2284"/>
                  <a:gd name="T65" fmla="*/ 671 h 2284"/>
                  <a:gd name="T66" fmla="*/ 774 w 2284"/>
                  <a:gd name="T67" fmla="*/ 775 h 2284"/>
                  <a:gd name="T68" fmla="*/ 764 w 2284"/>
                  <a:gd name="T69" fmla="*/ 853 h 2284"/>
                  <a:gd name="T70" fmla="*/ 774 w 2284"/>
                  <a:gd name="T71" fmla="*/ 1510 h 2284"/>
                  <a:gd name="T72" fmla="*/ 852 w 2284"/>
                  <a:gd name="T73" fmla="*/ 1520 h 2284"/>
                  <a:gd name="T74" fmla="*/ 1142 w 2284"/>
                  <a:gd name="T75" fmla="*/ 1662 h 2284"/>
                  <a:gd name="T76" fmla="*/ 1203 w 2284"/>
                  <a:gd name="T77" fmla="*/ 1614 h 2284"/>
                  <a:gd name="T78" fmla="*/ 1509 w 2284"/>
                  <a:gd name="T79" fmla="*/ 1510 h 2284"/>
                  <a:gd name="T80" fmla="*/ 1519 w 2284"/>
                  <a:gd name="T81" fmla="*/ 1432 h 2284"/>
                  <a:gd name="T82" fmla="*/ 1302 w 2284"/>
                  <a:gd name="T83" fmla="*/ 1530 h 2284"/>
                  <a:gd name="T84" fmla="*/ 864 w 2284"/>
                  <a:gd name="T85" fmla="*/ 1420 h 2284"/>
                  <a:gd name="T86" fmla="*/ 754 w 2284"/>
                  <a:gd name="T87" fmla="*/ 982 h 2284"/>
                  <a:gd name="T88" fmla="*/ 1142 w 2284"/>
                  <a:gd name="T89" fmla="*/ 750 h 2284"/>
                  <a:gd name="T90" fmla="*/ 1529 w 2284"/>
                  <a:gd name="T91" fmla="*/ 982 h 2284"/>
                  <a:gd name="T92" fmla="*/ 1419 w 2284"/>
                  <a:gd name="T93" fmla="*/ 1420 h 2284"/>
                  <a:gd name="T94" fmla="*/ 1607 w 2284"/>
                  <a:gd name="T95" fmla="*/ 950 h 2284"/>
                  <a:gd name="T96" fmla="*/ 1710 w 2284"/>
                  <a:gd name="T97" fmla="*/ 1075 h 2284"/>
                  <a:gd name="T98" fmla="*/ 1845 w 2284"/>
                  <a:gd name="T99" fmla="*/ 1434 h 2284"/>
                  <a:gd name="T100" fmla="*/ 1711 w 2284"/>
                  <a:gd name="T101" fmla="*/ 1210 h 2284"/>
                  <a:gd name="T102" fmla="*/ 1661 w 2284"/>
                  <a:gd name="T103" fmla="*/ 1142 h 2284"/>
                  <a:gd name="T104" fmla="*/ 1613 w 2284"/>
                  <a:gd name="T105" fmla="*/ 1080 h 2284"/>
                  <a:gd name="T106" fmla="*/ 1893 w 2284"/>
                  <a:gd name="T107" fmla="*/ 392 h 2284"/>
                  <a:gd name="T108" fmla="*/ 1505 w 2284"/>
                  <a:gd name="T109" fmla="*/ 407 h 2284"/>
                  <a:gd name="T110" fmla="*/ 1952 w 2284"/>
                  <a:gd name="T111" fmla="*/ 807 h 2284"/>
                  <a:gd name="T112" fmla="*/ 1477 w 2284"/>
                  <a:gd name="T113" fmla="*/ 332 h 2284"/>
                  <a:gd name="T114" fmla="*/ 528 w 2284"/>
                  <a:gd name="T115" fmla="*/ 265 h 2284"/>
                  <a:gd name="T116" fmla="*/ 0 w 2284"/>
                  <a:gd name="T117" fmla="*/ 1143 h 2284"/>
                  <a:gd name="T118" fmla="*/ 528 w 2284"/>
                  <a:gd name="T119" fmla="*/ 2020 h 2284"/>
                  <a:gd name="T120" fmla="*/ 1477 w 2284"/>
                  <a:gd name="T121" fmla="*/ 1953 h 2284"/>
                  <a:gd name="T122" fmla="*/ 1952 w 2284"/>
                  <a:gd name="T123" fmla="*/ 1478 h 2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284" h="2284">
                    <a:moveTo>
                      <a:pt x="1919" y="1406"/>
                    </a:moveTo>
                    <a:lnTo>
                      <a:pt x="1919" y="1406"/>
                    </a:lnTo>
                    <a:cubicBezTo>
                      <a:pt x="1878" y="1322"/>
                      <a:pt x="1825" y="1233"/>
                      <a:pt x="1760" y="1142"/>
                    </a:cubicBezTo>
                    <a:cubicBezTo>
                      <a:pt x="1824" y="1053"/>
                      <a:pt x="1878" y="965"/>
                      <a:pt x="1920" y="879"/>
                    </a:cubicBezTo>
                    <a:cubicBezTo>
                      <a:pt x="2100" y="953"/>
                      <a:pt x="2204" y="1049"/>
                      <a:pt x="2204" y="1143"/>
                    </a:cubicBezTo>
                    <a:cubicBezTo>
                      <a:pt x="2204" y="1236"/>
                      <a:pt x="2100" y="1332"/>
                      <a:pt x="1919" y="1406"/>
                    </a:cubicBezTo>
                    <a:close/>
                    <a:moveTo>
                      <a:pt x="1893" y="1893"/>
                    </a:moveTo>
                    <a:lnTo>
                      <a:pt x="1893" y="1893"/>
                    </a:lnTo>
                    <a:cubicBezTo>
                      <a:pt x="1862" y="1924"/>
                      <a:pt x="1816" y="1940"/>
                      <a:pt x="1756" y="1940"/>
                    </a:cubicBezTo>
                    <a:cubicBezTo>
                      <a:pt x="1684" y="1940"/>
                      <a:pt x="1599" y="1918"/>
                      <a:pt x="1505" y="1878"/>
                    </a:cubicBezTo>
                    <a:cubicBezTo>
                      <a:pt x="1536" y="1790"/>
                      <a:pt x="1561" y="1689"/>
                      <a:pt x="1579" y="1580"/>
                    </a:cubicBezTo>
                    <a:cubicBezTo>
                      <a:pt x="1689" y="1562"/>
                      <a:pt x="1789" y="1537"/>
                      <a:pt x="1878" y="1506"/>
                    </a:cubicBezTo>
                    <a:cubicBezTo>
                      <a:pt x="1954" y="1686"/>
                      <a:pt x="1959" y="1828"/>
                      <a:pt x="1893" y="1893"/>
                    </a:cubicBezTo>
                    <a:close/>
                    <a:moveTo>
                      <a:pt x="1433" y="1845"/>
                    </a:moveTo>
                    <a:lnTo>
                      <a:pt x="1433" y="1845"/>
                    </a:lnTo>
                    <a:cubicBezTo>
                      <a:pt x="1361" y="1809"/>
                      <a:pt x="1286" y="1764"/>
                      <a:pt x="1210" y="1711"/>
                    </a:cubicBezTo>
                    <a:cubicBezTo>
                      <a:pt x="1251" y="1679"/>
                      <a:pt x="1293" y="1644"/>
                      <a:pt x="1335" y="1608"/>
                    </a:cubicBezTo>
                    <a:cubicBezTo>
                      <a:pt x="1390" y="1604"/>
                      <a:pt x="1444" y="1599"/>
                      <a:pt x="1496" y="1592"/>
                    </a:cubicBezTo>
                    <a:cubicBezTo>
                      <a:pt x="1480" y="1686"/>
                      <a:pt x="1458" y="1771"/>
                      <a:pt x="1433" y="1845"/>
                    </a:cubicBezTo>
                    <a:close/>
                    <a:moveTo>
                      <a:pt x="1142" y="2204"/>
                    </a:moveTo>
                    <a:lnTo>
                      <a:pt x="1142" y="2204"/>
                    </a:lnTo>
                    <a:cubicBezTo>
                      <a:pt x="1049" y="2204"/>
                      <a:pt x="952" y="2101"/>
                      <a:pt x="878" y="1921"/>
                    </a:cubicBezTo>
                    <a:cubicBezTo>
                      <a:pt x="963" y="1879"/>
                      <a:pt x="1052" y="1825"/>
                      <a:pt x="1142" y="1761"/>
                    </a:cubicBezTo>
                    <a:cubicBezTo>
                      <a:pt x="1231" y="1825"/>
                      <a:pt x="1320" y="1879"/>
                      <a:pt x="1405" y="1921"/>
                    </a:cubicBezTo>
                    <a:cubicBezTo>
                      <a:pt x="1331" y="2101"/>
                      <a:pt x="1235" y="2204"/>
                      <a:pt x="1142" y="2204"/>
                    </a:cubicBezTo>
                    <a:close/>
                    <a:moveTo>
                      <a:pt x="787" y="1592"/>
                    </a:moveTo>
                    <a:lnTo>
                      <a:pt x="787" y="1592"/>
                    </a:lnTo>
                    <a:cubicBezTo>
                      <a:pt x="839" y="1599"/>
                      <a:pt x="893" y="1604"/>
                      <a:pt x="949" y="1608"/>
                    </a:cubicBezTo>
                    <a:cubicBezTo>
                      <a:pt x="990" y="1644"/>
                      <a:pt x="1032" y="1679"/>
                      <a:pt x="1074" y="1711"/>
                    </a:cubicBezTo>
                    <a:cubicBezTo>
                      <a:pt x="997" y="1764"/>
                      <a:pt x="922" y="1809"/>
                      <a:pt x="850" y="1845"/>
                    </a:cubicBezTo>
                    <a:cubicBezTo>
                      <a:pt x="825" y="1771"/>
                      <a:pt x="804" y="1686"/>
                      <a:pt x="787" y="1592"/>
                    </a:cubicBezTo>
                    <a:close/>
                    <a:moveTo>
                      <a:pt x="528" y="1940"/>
                    </a:moveTo>
                    <a:lnTo>
                      <a:pt x="528" y="1940"/>
                    </a:lnTo>
                    <a:cubicBezTo>
                      <a:pt x="468" y="1940"/>
                      <a:pt x="421" y="1924"/>
                      <a:pt x="391" y="1893"/>
                    </a:cubicBezTo>
                    <a:cubicBezTo>
                      <a:pt x="325" y="1828"/>
                      <a:pt x="330" y="1686"/>
                      <a:pt x="405" y="1506"/>
                    </a:cubicBezTo>
                    <a:cubicBezTo>
                      <a:pt x="494" y="1537"/>
                      <a:pt x="595" y="1562"/>
                      <a:pt x="704" y="1580"/>
                    </a:cubicBezTo>
                    <a:cubicBezTo>
                      <a:pt x="722" y="1689"/>
                      <a:pt x="747" y="1790"/>
                      <a:pt x="778" y="1878"/>
                    </a:cubicBezTo>
                    <a:cubicBezTo>
                      <a:pt x="685" y="1918"/>
                      <a:pt x="599" y="1940"/>
                      <a:pt x="528" y="1940"/>
                    </a:cubicBezTo>
                    <a:close/>
                    <a:moveTo>
                      <a:pt x="80" y="1143"/>
                    </a:moveTo>
                    <a:lnTo>
                      <a:pt x="80" y="1143"/>
                    </a:lnTo>
                    <a:cubicBezTo>
                      <a:pt x="80" y="1049"/>
                      <a:pt x="183" y="953"/>
                      <a:pt x="364" y="879"/>
                    </a:cubicBezTo>
                    <a:cubicBezTo>
                      <a:pt x="406" y="965"/>
                      <a:pt x="459" y="1053"/>
                      <a:pt x="523" y="1142"/>
                    </a:cubicBezTo>
                    <a:cubicBezTo>
                      <a:pt x="458" y="1233"/>
                      <a:pt x="405" y="1322"/>
                      <a:pt x="364" y="1406"/>
                    </a:cubicBezTo>
                    <a:cubicBezTo>
                      <a:pt x="183" y="1332"/>
                      <a:pt x="80" y="1236"/>
                      <a:pt x="80" y="1143"/>
                    </a:cubicBezTo>
                    <a:close/>
                    <a:moveTo>
                      <a:pt x="676" y="950"/>
                    </a:moveTo>
                    <a:lnTo>
                      <a:pt x="676" y="950"/>
                    </a:lnTo>
                    <a:cubicBezTo>
                      <a:pt x="639" y="991"/>
                      <a:pt x="605" y="1033"/>
                      <a:pt x="573" y="1075"/>
                    </a:cubicBezTo>
                    <a:cubicBezTo>
                      <a:pt x="520" y="999"/>
                      <a:pt x="475" y="924"/>
                      <a:pt x="439" y="851"/>
                    </a:cubicBezTo>
                    <a:cubicBezTo>
                      <a:pt x="514" y="826"/>
                      <a:pt x="598" y="804"/>
                      <a:pt x="692" y="788"/>
                    </a:cubicBezTo>
                    <a:cubicBezTo>
                      <a:pt x="685" y="840"/>
                      <a:pt x="680" y="894"/>
                      <a:pt x="676" y="950"/>
                    </a:cubicBezTo>
                    <a:close/>
                    <a:moveTo>
                      <a:pt x="676" y="1335"/>
                    </a:moveTo>
                    <a:lnTo>
                      <a:pt x="676" y="1335"/>
                    </a:lnTo>
                    <a:cubicBezTo>
                      <a:pt x="680" y="1391"/>
                      <a:pt x="685" y="1445"/>
                      <a:pt x="692" y="1497"/>
                    </a:cubicBezTo>
                    <a:cubicBezTo>
                      <a:pt x="598" y="1481"/>
                      <a:pt x="513" y="1459"/>
                      <a:pt x="438" y="1434"/>
                    </a:cubicBezTo>
                    <a:cubicBezTo>
                      <a:pt x="473" y="1363"/>
                      <a:pt x="518" y="1288"/>
                      <a:pt x="573" y="1210"/>
                    </a:cubicBezTo>
                    <a:cubicBezTo>
                      <a:pt x="605" y="1252"/>
                      <a:pt x="640" y="1294"/>
                      <a:pt x="676" y="1335"/>
                    </a:cubicBezTo>
                    <a:close/>
                    <a:moveTo>
                      <a:pt x="670" y="1204"/>
                    </a:moveTo>
                    <a:lnTo>
                      <a:pt x="670" y="1204"/>
                    </a:lnTo>
                    <a:cubicBezTo>
                      <a:pt x="654" y="1183"/>
                      <a:pt x="637" y="1163"/>
                      <a:pt x="622" y="1142"/>
                    </a:cubicBezTo>
                    <a:cubicBezTo>
                      <a:pt x="637" y="1122"/>
                      <a:pt x="653" y="1101"/>
                      <a:pt x="670" y="1080"/>
                    </a:cubicBezTo>
                    <a:cubicBezTo>
                      <a:pt x="670" y="1101"/>
                      <a:pt x="669" y="1122"/>
                      <a:pt x="669" y="1143"/>
                    </a:cubicBezTo>
                    <a:cubicBezTo>
                      <a:pt x="669" y="1163"/>
                      <a:pt x="670" y="1184"/>
                      <a:pt x="670" y="1204"/>
                    </a:cubicBezTo>
                    <a:close/>
                    <a:moveTo>
                      <a:pt x="391" y="392"/>
                    </a:moveTo>
                    <a:lnTo>
                      <a:pt x="391" y="392"/>
                    </a:lnTo>
                    <a:cubicBezTo>
                      <a:pt x="421" y="361"/>
                      <a:pt x="468" y="345"/>
                      <a:pt x="528" y="345"/>
                    </a:cubicBezTo>
                    <a:cubicBezTo>
                      <a:pt x="599" y="345"/>
                      <a:pt x="685" y="367"/>
                      <a:pt x="778" y="407"/>
                    </a:cubicBezTo>
                    <a:cubicBezTo>
                      <a:pt x="747" y="495"/>
                      <a:pt x="722" y="596"/>
                      <a:pt x="704" y="705"/>
                    </a:cubicBezTo>
                    <a:cubicBezTo>
                      <a:pt x="595" y="723"/>
                      <a:pt x="494" y="748"/>
                      <a:pt x="406" y="779"/>
                    </a:cubicBezTo>
                    <a:cubicBezTo>
                      <a:pt x="330" y="599"/>
                      <a:pt x="324" y="458"/>
                      <a:pt x="391" y="392"/>
                    </a:cubicBezTo>
                    <a:close/>
                    <a:moveTo>
                      <a:pt x="850" y="440"/>
                    </a:moveTo>
                    <a:lnTo>
                      <a:pt x="850" y="440"/>
                    </a:lnTo>
                    <a:cubicBezTo>
                      <a:pt x="922" y="476"/>
                      <a:pt x="997" y="521"/>
                      <a:pt x="1074" y="574"/>
                    </a:cubicBezTo>
                    <a:cubicBezTo>
                      <a:pt x="1032" y="606"/>
                      <a:pt x="990" y="641"/>
                      <a:pt x="949" y="677"/>
                    </a:cubicBezTo>
                    <a:cubicBezTo>
                      <a:pt x="893" y="681"/>
                      <a:pt x="839" y="686"/>
                      <a:pt x="787" y="693"/>
                    </a:cubicBezTo>
                    <a:cubicBezTo>
                      <a:pt x="804" y="599"/>
                      <a:pt x="825" y="514"/>
                      <a:pt x="850" y="440"/>
                    </a:cubicBezTo>
                    <a:close/>
                    <a:moveTo>
                      <a:pt x="1142" y="80"/>
                    </a:moveTo>
                    <a:lnTo>
                      <a:pt x="1142" y="80"/>
                    </a:lnTo>
                    <a:cubicBezTo>
                      <a:pt x="1235" y="80"/>
                      <a:pt x="1331" y="184"/>
                      <a:pt x="1405" y="364"/>
                    </a:cubicBezTo>
                    <a:cubicBezTo>
                      <a:pt x="1320" y="406"/>
                      <a:pt x="1231" y="460"/>
                      <a:pt x="1142" y="524"/>
                    </a:cubicBezTo>
                    <a:cubicBezTo>
                      <a:pt x="1052" y="460"/>
                      <a:pt x="963" y="406"/>
                      <a:pt x="878" y="364"/>
                    </a:cubicBezTo>
                    <a:cubicBezTo>
                      <a:pt x="952" y="184"/>
                      <a:pt x="1049" y="80"/>
                      <a:pt x="1142" y="80"/>
                    </a:cubicBezTo>
                    <a:close/>
                    <a:moveTo>
                      <a:pt x="1496" y="693"/>
                    </a:moveTo>
                    <a:lnTo>
                      <a:pt x="1496" y="693"/>
                    </a:lnTo>
                    <a:cubicBezTo>
                      <a:pt x="1444" y="686"/>
                      <a:pt x="1390" y="681"/>
                      <a:pt x="1335" y="677"/>
                    </a:cubicBezTo>
                    <a:cubicBezTo>
                      <a:pt x="1293" y="641"/>
                      <a:pt x="1251" y="606"/>
                      <a:pt x="1210" y="574"/>
                    </a:cubicBezTo>
                    <a:cubicBezTo>
                      <a:pt x="1286" y="521"/>
                      <a:pt x="1361" y="476"/>
                      <a:pt x="1433" y="440"/>
                    </a:cubicBezTo>
                    <a:cubicBezTo>
                      <a:pt x="1458" y="514"/>
                      <a:pt x="1480" y="599"/>
                      <a:pt x="1496" y="693"/>
                    </a:cubicBezTo>
                    <a:close/>
                    <a:moveTo>
                      <a:pt x="1431" y="765"/>
                    </a:moveTo>
                    <a:lnTo>
                      <a:pt x="1431" y="765"/>
                    </a:lnTo>
                    <a:cubicBezTo>
                      <a:pt x="1458" y="768"/>
                      <a:pt x="1484" y="771"/>
                      <a:pt x="1509" y="775"/>
                    </a:cubicBezTo>
                    <a:cubicBezTo>
                      <a:pt x="1513" y="800"/>
                      <a:pt x="1516" y="826"/>
                      <a:pt x="1519" y="853"/>
                    </a:cubicBezTo>
                    <a:cubicBezTo>
                      <a:pt x="1505" y="838"/>
                      <a:pt x="1490" y="823"/>
                      <a:pt x="1476" y="809"/>
                    </a:cubicBezTo>
                    <a:cubicBezTo>
                      <a:pt x="1461" y="794"/>
                      <a:pt x="1446" y="779"/>
                      <a:pt x="1431" y="765"/>
                    </a:cubicBezTo>
                    <a:close/>
                    <a:moveTo>
                      <a:pt x="1081" y="671"/>
                    </a:moveTo>
                    <a:lnTo>
                      <a:pt x="1081" y="671"/>
                    </a:lnTo>
                    <a:cubicBezTo>
                      <a:pt x="1101" y="655"/>
                      <a:pt x="1121" y="639"/>
                      <a:pt x="1142" y="623"/>
                    </a:cubicBezTo>
                    <a:cubicBezTo>
                      <a:pt x="1162" y="639"/>
                      <a:pt x="1182" y="655"/>
                      <a:pt x="1203" y="671"/>
                    </a:cubicBezTo>
                    <a:cubicBezTo>
                      <a:pt x="1182" y="670"/>
                      <a:pt x="1162" y="670"/>
                      <a:pt x="1142" y="670"/>
                    </a:cubicBezTo>
                    <a:cubicBezTo>
                      <a:pt x="1121" y="670"/>
                      <a:pt x="1101" y="670"/>
                      <a:pt x="1081" y="671"/>
                    </a:cubicBezTo>
                    <a:close/>
                    <a:moveTo>
                      <a:pt x="764" y="853"/>
                    </a:moveTo>
                    <a:lnTo>
                      <a:pt x="764" y="853"/>
                    </a:lnTo>
                    <a:cubicBezTo>
                      <a:pt x="767" y="826"/>
                      <a:pt x="770" y="800"/>
                      <a:pt x="774" y="775"/>
                    </a:cubicBezTo>
                    <a:cubicBezTo>
                      <a:pt x="799" y="771"/>
                      <a:pt x="826" y="768"/>
                      <a:pt x="852" y="765"/>
                    </a:cubicBezTo>
                    <a:cubicBezTo>
                      <a:pt x="837" y="779"/>
                      <a:pt x="822" y="794"/>
                      <a:pt x="808" y="809"/>
                    </a:cubicBezTo>
                    <a:cubicBezTo>
                      <a:pt x="793" y="823"/>
                      <a:pt x="779" y="838"/>
                      <a:pt x="764" y="853"/>
                    </a:cubicBezTo>
                    <a:close/>
                    <a:moveTo>
                      <a:pt x="852" y="1520"/>
                    </a:moveTo>
                    <a:lnTo>
                      <a:pt x="852" y="1520"/>
                    </a:lnTo>
                    <a:cubicBezTo>
                      <a:pt x="826" y="1517"/>
                      <a:pt x="799" y="1514"/>
                      <a:pt x="774" y="1510"/>
                    </a:cubicBezTo>
                    <a:cubicBezTo>
                      <a:pt x="770" y="1485"/>
                      <a:pt x="767" y="1459"/>
                      <a:pt x="764" y="1432"/>
                    </a:cubicBezTo>
                    <a:cubicBezTo>
                      <a:pt x="779" y="1447"/>
                      <a:pt x="793" y="1462"/>
                      <a:pt x="808" y="1476"/>
                    </a:cubicBezTo>
                    <a:cubicBezTo>
                      <a:pt x="822" y="1491"/>
                      <a:pt x="837" y="1506"/>
                      <a:pt x="852" y="1520"/>
                    </a:cubicBezTo>
                    <a:close/>
                    <a:moveTo>
                      <a:pt x="1203" y="1614"/>
                    </a:moveTo>
                    <a:lnTo>
                      <a:pt x="1203" y="1614"/>
                    </a:lnTo>
                    <a:cubicBezTo>
                      <a:pt x="1182" y="1630"/>
                      <a:pt x="1162" y="1646"/>
                      <a:pt x="1142" y="1662"/>
                    </a:cubicBezTo>
                    <a:cubicBezTo>
                      <a:pt x="1121" y="1646"/>
                      <a:pt x="1101" y="1630"/>
                      <a:pt x="1081" y="1614"/>
                    </a:cubicBezTo>
                    <a:cubicBezTo>
                      <a:pt x="1101" y="1615"/>
                      <a:pt x="1121" y="1615"/>
                      <a:pt x="1142" y="1615"/>
                    </a:cubicBezTo>
                    <a:cubicBezTo>
                      <a:pt x="1162" y="1615"/>
                      <a:pt x="1182" y="1615"/>
                      <a:pt x="1203" y="1614"/>
                    </a:cubicBezTo>
                    <a:close/>
                    <a:moveTo>
                      <a:pt x="1519" y="1432"/>
                    </a:moveTo>
                    <a:lnTo>
                      <a:pt x="1519" y="1432"/>
                    </a:lnTo>
                    <a:cubicBezTo>
                      <a:pt x="1516" y="1459"/>
                      <a:pt x="1513" y="1485"/>
                      <a:pt x="1509" y="1510"/>
                    </a:cubicBezTo>
                    <a:cubicBezTo>
                      <a:pt x="1484" y="1514"/>
                      <a:pt x="1458" y="1517"/>
                      <a:pt x="1431" y="1520"/>
                    </a:cubicBezTo>
                    <a:cubicBezTo>
                      <a:pt x="1446" y="1506"/>
                      <a:pt x="1461" y="1491"/>
                      <a:pt x="1476" y="1476"/>
                    </a:cubicBezTo>
                    <a:cubicBezTo>
                      <a:pt x="1490" y="1462"/>
                      <a:pt x="1505" y="1447"/>
                      <a:pt x="1519" y="1432"/>
                    </a:cubicBezTo>
                    <a:close/>
                    <a:moveTo>
                      <a:pt x="1419" y="1420"/>
                    </a:moveTo>
                    <a:lnTo>
                      <a:pt x="1419" y="1420"/>
                    </a:lnTo>
                    <a:cubicBezTo>
                      <a:pt x="1381" y="1458"/>
                      <a:pt x="1342" y="1495"/>
                      <a:pt x="1302" y="1530"/>
                    </a:cubicBezTo>
                    <a:cubicBezTo>
                      <a:pt x="1250" y="1533"/>
                      <a:pt x="1197" y="1535"/>
                      <a:pt x="1142" y="1535"/>
                    </a:cubicBezTo>
                    <a:cubicBezTo>
                      <a:pt x="1087" y="1535"/>
                      <a:pt x="1033" y="1533"/>
                      <a:pt x="981" y="1530"/>
                    </a:cubicBezTo>
                    <a:cubicBezTo>
                      <a:pt x="942" y="1495"/>
                      <a:pt x="903" y="1458"/>
                      <a:pt x="864" y="1420"/>
                    </a:cubicBezTo>
                    <a:cubicBezTo>
                      <a:pt x="826" y="1381"/>
                      <a:pt x="789" y="1342"/>
                      <a:pt x="754" y="1303"/>
                    </a:cubicBezTo>
                    <a:cubicBezTo>
                      <a:pt x="751" y="1251"/>
                      <a:pt x="749" y="1198"/>
                      <a:pt x="749" y="1143"/>
                    </a:cubicBezTo>
                    <a:cubicBezTo>
                      <a:pt x="749" y="1087"/>
                      <a:pt x="751" y="1034"/>
                      <a:pt x="754" y="982"/>
                    </a:cubicBezTo>
                    <a:cubicBezTo>
                      <a:pt x="789" y="943"/>
                      <a:pt x="825" y="904"/>
                      <a:pt x="864" y="865"/>
                    </a:cubicBezTo>
                    <a:cubicBezTo>
                      <a:pt x="903" y="827"/>
                      <a:pt x="942" y="790"/>
                      <a:pt x="981" y="755"/>
                    </a:cubicBezTo>
                    <a:cubicBezTo>
                      <a:pt x="1033" y="752"/>
                      <a:pt x="1087" y="750"/>
                      <a:pt x="1142" y="750"/>
                    </a:cubicBezTo>
                    <a:cubicBezTo>
                      <a:pt x="1197" y="750"/>
                      <a:pt x="1250" y="752"/>
                      <a:pt x="1302" y="755"/>
                    </a:cubicBezTo>
                    <a:cubicBezTo>
                      <a:pt x="1342" y="790"/>
                      <a:pt x="1381" y="827"/>
                      <a:pt x="1419" y="865"/>
                    </a:cubicBezTo>
                    <a:cubicBezTo>
                      <a:pt x="1458" y="904"/>
                      <a:pt x="1495" y="943"/>
                      <a:pt x="1529" y="982"/>
                    </a:cubicBezTo>
                    <a:cubicBezTo>
                      <a:pt x="1532" y="1034"/>
                      <a:pt x="1534" y="1087"/>
                      <a:pt x="1534" y="1143"/>
                    </a:cubicBezTo>
                    <a:cubicBezTo>
                      <a:pt x="1534" y="1198"/>
                      <a:pt x="1532" y="1251"/>
                      <a:pt x="1529" y="1303"/>
                    </a:cubicBezTo>
                    <a:cubicBezTo>
                      <a:pt x="1494" y="1342"/>
                      <a:pt x="1457" y="1381"/>
                      <a:pt x="1419" y="1420"/>
                    </a:cubicBezTo>
                    <a:close/>
                    <a:moveTo>
                      <a:pt x="1710" y="1075"/>
                    </a:moveTo>
                    <a:lnTo>
                      <a:pt x="1710" y="1075"/>
                    </a:lnTo>
                    <a:cubicBezTo>
                      <a:pt x="1678" y="1033"/>
                      <a:pt x="1644" y="991"/>
                      <a:pt x="1607" y="950"/>
                    </a:cubicBezTo>
                    <a:cubicBezTo>
                      <a:pt x="1604" y="894"/>
                      <a:pt x="1598" y="840"/>
                      <a:pt x="1591" y="788"/>
                    </a:cubicBezTo>
                    <a:cubicBezTo>
                      <a:pt x="1685" y="804"/>
                      <a:pt x="1770" y="826"/>
                      <a:pt x="1844" y="851"/>
                    </a:cubicBezTo>
                    <a:cubicBezTo>
                      <a:pt x="1808" y="924"/>
                      <a:pt x="1763" y="999"/>
                      <a:pt x="1710" y="1075"/>
                    </a:cubicBezTo>
                    <a:close/>
                    <a:moveTo>
                      <a:pt x="1711" y="1210"/>
                    </a:moveTo>
                    <a:lnTo>
                      <a:pt x="1711" y="1210"/>
                    </a:lnTo>
                    <a:cubicBezTo>
                      <a:pt x="1765" y="1288"/>
                      <a:pt x="1810" y="1363"/>
                      <a:pt x="1845" y="1434"/>
                    </a:cubicBezTo>
                    <a:cubicBezTo>
                      <a:pt x="1770" y="1459"/>
                      <a:pt x="1685" y="1481"/>
                      <a:pt x="1591" y="1497"/>
                    </a:cubicBezTo>
                    <a:cubicBezTo>
                      <a:pt x="1598" y="1445"/>
                      <a:pt x="1604" y="1391"/>
                      <a:pt x="1607" y="1335"/>
                    </a:cubicBezTo>
                    <a:cubicBezTo>
                      <a:pt x="1644" y="1294"/>
                      <a:pt x="1678" y="1252"/>
                      <a:pt x="1711" y="1210"/>
                    </a:cubicBezTo>
                    <a:close/>
                    <a:moveTo>
                      <a:pt x="1613" y="1080"/>
                    </a:moveTo>
                    <a:lnTo>
                      <a:pt x="1613" y="1080"/>
                    </a:lnTo>
                    <a:cubicBezTo>
                      <a:pt x="1630" y="1101"/>
                      <a:pt x="1646" y="1122"/>
                      <a:pt x="1661" y="1142"/>
                    </a:cubicBezTo>
                    <a:cubicBezTo>
                      <a:pt x="1646" y="1163"/>
                      <a:pt x="1630" y="1183"/>
                      <a:pt x="1613" y="1204"/>
                    </a:cubicBezTo>
                    <a:cubicBezTo>
                      <a:pt x="1614" y="1184"/>
                      <a:pt x="1614" y="1163"/>
                      <a:pt x="1614" y="1143"/>
                    </a:cubicBezTo>
                    <a:cubicBezTo>
                      <a:pt x="1614" y="1122"/>
                      <a:pt x="1614" y="1101"/>
                      <a:pt x="1613" y="1080"/>
                    </a:cubicBezTo>
                    <a:close/>
                    <a:moveTo>
                      <a:pt x="1756" y="345"/>
                    </a:moveTo>
                    <a:lnTo>
                      <a:pt x="1756" y="345"/>
                    </a:lnTo>
                    <a:cubicBezTo>
                      <a:pt x="1816" y="345"/>
                      <a:pt x="1862" y="361"/>
                      <a:pt x="1893" y="392"/>
                    </a:cubicBezTo>
                    <a:cubicBezTo>
                      <a:pt x="1959" y="458"/>
                      <a:pt x="1953" y="599"/>
                      <a:pt x="1878" y="779"/>
                    </a:cubicBezTo>
                    <a:cubicBezTo>
                      <a:pt x="1789" y="748"/>
                      <a:pt x="1689" y="723"/>
                      <a:pt x="1579" y="705"/>
                    </a:cubicBezTo>
                    <a:cubicBezTo>
                      <a:pt x="1561" y="596"/>
                      <a:pt x="1536" y="495"/>
                      <a:pt x="1505" y="407"/>
                    </a:cubicBezTo>
                    <a:cubicBezTo>
                      <a:pt x="1599" y="367"/>
                      <a:pt x="1684" y="345"/>
                      <a:pt x="1756" y="345"/>
                    </a:cubicBezTo>
                    <a:close/>
                    <a:moveTo>
                      <a:pt x="1952" y="807"/>
                    </a:moveTo>
                    <a:lnTo>
                      <a:pt x="1952" y="807"/>
                    </a:lnTo>
                    <a:cubicBezTo>
                      <a:pt x="2042" y="594"/>
                      <a:pt x="2041" y="427"/>
                      <a:pt x="1949" y="335"/>
                    </a:cubicBezTo>
                    <a:cubicBezTo>
                      <a:pt x="1903" y="289"/>
                      <a:pt x="1838" y="265"/>
                      <a:pt x="1756" y="265"/>
                    </a:cubicBezTo>
                    <a:cubicBezTo>
                      <a:pt x="1675" y="265"/>
                      <a:pt x="1580" y="289"/>
                      <a:pt x="1477" y="332"/>
                    </a:cubicBezTo>
                    <a:cubicBezTo>
                      <a:pt x="1392" y="126"/>
                      <a:pt x="1274" y="0"/>
                      <a:pt x="1142" y="0"/>
                    </a:cubicBezTo>
                    <a:cubicBezTo>
                      <a:pt x="1009" y="0"/>
                      <a:pt x="891" y="126"/>
                      <a:pt x="806" y="332"/>
                    </a:cubicBezTo>
                    <a:cubicBezTo>
                      <a:pt x="704" y="289"/>
                      <a:pt x="609" y="265"/>
                      <a:pt x="528" y="265"/>
                    </a:cubicBezTo>
                    <a:cubicBezTo>
                      <a:pt x="446" y="265"/>
                      <a:pt x="380" y="289"/>
                      <a:pt x="334" y="335"/>
                    </a:cubicBezTo>
                    <a:cubicBezTo>
                      <a:pt x="242" y="427"/>
                      <a:pt x="242" y="594"/>
                      <a:pt x="331" y="807"/>
                    </a:cubicBezTo>
                    <a:cubicBezTo>
                      <a:pt x="125" y="892"/>
                      <a:pt x="0" y="1010"/>
                      <a:pt x="0" y="1143"/>
                    </a:cubicBezTo>
                    <a:cubicBezTo>
                      <a:pt x="0" y="1275"/>
                      <a:pt x="125" y="1393"/>
                      <a:pt x="331" y="1478"/>
                    </a:cubicBezTo>
                    <a:cubicBezTo>
                      <a:pt x="246" y="1684"/>
                      <a:pt x="240" y="1856"/>
                      <a:pt x="334" y="1950"/>
                    </a:cubicBezTo>
                    <a:cubicBezTo>
                      <a:pt x="380" y="1996"/>
                      <a:pt x="446" y="2020"/>
                      <a:pt x="528" y="2020"/>
                    </a:cubicBezTo>
                    <a:cubicBezTo>
                      <a:pt x="609" y="2020"/>
                      <a:pt x="704" y="1996"/>
                      <a:pt x="806" y="1953"/>
                    </a:cubicBezTo>
                    <a:cubicBezTo>
                      <a:pt x="891" y="2159"/>
                      <a:pt x="1009" y="2284"/>
                      <a:pt x="1142" y="2284"/>
                    </a:cubicBezTo>
                    <a:cubicBezTo>
                      <a:pt x="1274" y="2284"/>
                      <a:pt x="1392" y="2159"/>
                      <a:pt x="1477" y="1953"/>
                    </a:cubicBezTo>
                    <a:cubicBezTo>
                      <a:pt x="1580" y="1996"/>
                      <a:pt x="1675" y="2020"/>
                      <a:pt x="1756" y="2020"/>
                    </a:cubicBezTo>
                    <a:cubicBezTo>
                      <a:pt x="1838" y="2020"/>
                      <a:pt x="1903" y="1996"/>
                      <a:pt x="1949" y="1950"/>
                    </a:cubicBezTo>
                    <a:cubicBezTo>
                      <a:pt x="2043" y="1856"/>
                      <a:pt x="2038" y="1684"/>
                      <a:pt x="1952" y="1478"/>
                    </a:cubicBezTo>
                    <a:cubicBezTo>
                      <a:pt x="2158" y="1393"/>
                      <a:pt x="2284" y="1275"/>
                      <a:pt x="2284" y="1143"/>
                    </a:cubicBezTo>
                    <a:cubicBezTo>
                      <a:pt x="2284" y="1010"/>
                      <a:pt x="2158" y="892"/>
                      <a:pt x="1952" y="807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8" name="Freeform 20"/>
              <p:cNvSpPr>
                <a:spLocks/>
              </p:cNvSpPr>
              <p:nvPr/>
            </p:nvSpPr>
            <p:spPr bwMode="auto">
              <a:xfrm>
                <a:off x="7021513" y="5929313"/>
                <a:ext cx="177800" cy="177800"/>
              </a:xfrm>
              <a:custGeom>
                <a:avLst/>
                <a:gdLst>
                  <a:gd name="T0" fmla="*/ 120 w 240"/>
                  <a:gd name="T1" fmla="*/ 0 h 240"/>
                  <a:gd name="T2" fmla="*/ 120 w 240"/>
                  <a:gd name="T3" fmla="*/ 0 h 240"/>
                  <a:gd name="T4" fmla="*/ 0 w 240"/>
                  <a:gd name="T5" fmla="*/ 120 h 240"/>
                  <a:gd name="T6" fmla="*/ 120 w 240"/>
                  <a:gd name="T7" fmla="*/ 240 h 240"/>
                  <a:gd name="T8" fmla="*/ 240 w 240"/>
                  <a:gd name="T9" fmla="*/ 120 h 240"/>
                  <a:gd name="T10" fmla="*/ 120 w 240"/>
                  <a:gd name="T11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0" h="240">
                    <a:moveTo>
                      <a:pt x="120" y="0"/>
                    </a:moveTo>
                    <a:lnTo>
                      <a:pt x="120" y="0"/>
                    </a:lnTo>
                    <a:cubicBezTo>
                      <a:pt x="53" y="0"/>
                      <a:pt x="0" y="53"/>
                      <a:pt x="0" y="120"/>
                    </a:cubicBezTo>
                    <a:cubicBezTo>
                      <a:pt x="0" y="186"/>
                      <a:pt x="53" y="240"/>
                      <a:pt x="120" y="240"/>
                    </a:cubicBezTo>
                    <a:cubicBezTo>
                      <a:pt x="186" y="240"/>
                      <a:pt x="240" y="186"/>
                      <a:pt x="240" y="120"/>
                    </a:cubicBezTo>
                    <a:cubicBezTo>
                      <a:pt x="240" y="53"/>
                      <a:pt x="186" y="0"/>
                      <a:pt x="120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08" name="Freeform 7"/>
            <p:cNvSpPr>
              <a:spLocks noEditPoints="1"/>
            </p:cNvSpPr>
            <p:nvPr/>
          </p:nvSpPr>
          <p:spPr bwMode="auto">
            <a:xfrm rot="20132266">
              <a:off x="-3210" y="1374612"/>
              <a:ext cx="1277233" cy="931381"/>
            </a:xfrm>
            <a:custGeom>
              <a:avLst/>
              <a:gdLst>
                <a:gd name="T0" fmla="*/ 1034 w 2022"/>
                <a:gd name="T1" fmla="*/ 210 h 1466"/>
                <a:gd name="T2" fmla="*/ 1034 w 2022"/>
                <a:gd name="T3" fmla="*/ 210 h 1466"/>
                <a:gd name="T4" fmla="*/ 1395 w 2022"/>
                <a:gd name="T5" fmla="*/ 46 h 1466"/>
                <a:gd name="T6" fmla="*/ 1487 w 2022"/>
                <a:gd name="T7" fmla="*/ 40 h 1466"/>
                <a:gd name="T8" fmla="*/ 1888 w 2022"/>
                <a:gd name="T9" fmla="*/ 99 h 1466"/>
                <a:gd name="T10" fmla="*/ 1888 w 2022"/>
                <a:gd name="T11" fmla="*/ 1249 h 1466"/>
                <a:gd name="T12" fmla="*/ 1467 w 2022"/>
                <a:gd name="T13" fmla="*/ 1137 h 1466"/>
                <a:gd name="T14" fmla="*/ 1397 w 2022"/>
                <a:gd name="T15" fmla="*/ 1132 h 1466"/>
                <a:gd name="T16" fmla="*/ 1034 w 2022"/>
                <a:gd name="T17" fmla="*/ 1232 h 1466"/>
                <a:gd name="T18" fmla="*/ 1034 w 2022"/>
                <a:gd name="T19" fmla="*/ 210 h 1466"/>
                <a:gd name="T20" fmla="*/ 134 w 2022"/>
                <a:gd name="T21" fmla="*/ 99 h 1466"/>
                <a:gd name="T22" fmla="*/ 134 w 2022"/>
                <a:gd name="T23" fmla="*/ 99 h 1466"/>
                <a:gd name="T24" fmla="*/ 534 w 2022"/>
                <a:gd name="T25" fmla="*/ 40 h 1466"/>
                <a:gd name="T26" fmla="*/ 626 w 2022"/>
                <a:gd name="T27" fmla="*/ 46 h 1466"/>
                <a:gd name="T28" fmla="*/ 988 w 2022"/>
                <a:gd name="T29" fmla="*/ 210 h 1466"/>
                <a:gd name="T30" fmla="*/ 988 w 2022"/>
                <a:gd name="T31" fmla="*/ 1232 h 1466"/>
                <a:gd name="T32" fmla="*/ 625 w 2022"/>
                <a:gd name="T33" fmla="*/ 1132 h 1466"/>
                <a:gd name="T34" fmla="*/ 555 w 2022"/>
                <a:gd name="T35" fmla="*/ 1137 h 1466"/>
                <a:gd name="T36" fmla="*/ 134 w 2022"/>
                <a:gd name="T37" fmla="*/ 1249 h 1466"/>
                <a:gd name="T38" fmla="*/ 134 w 2022"/>
                <a:gd name="T39" fmla="*/ 99 h 1466"/>
                <a:gd name="T40" fmla="*/ 1928 w 2022"/>
                <a:gd name="T41" fmla="*/ 203 h 1466"/>
                <a:gd name="T42" fmla="*/ 1928 w 2022"/>
                <a:gd name="T43" fmla="*/ 203 h 1466"/>
                <a:gd name="T44" fmla="*/ 1928 w 2022"/>
                <a:gd name="T45" fmla="*/ 68 h 1466"/>
                <a:gd name="T46" fmla="*/ 1487 w 2022"/>
                <a:gd name="T47" fmla="*/ 0 h 1466"/>
                <a:gd name="T48" fmla="*/ 1390 w 2022"/>
                <a:gd name="T49" fmla="*/ 6 h 1466"/>
                <a:gd name="T50" fmla="*/ 1011 w 2022"/>
                <a:gd name="T51" fmla="*/ 177 h 1466"/>
                <a:gd name="T52" fmla="*/ 632 w 2022"/>
                <a:gd name="T53" fmla="*/ 6 h 1466"/>
                <a:gd name="T54" fmla="*/ 534 w 2022"/>
                <a:gd name="T55" fmla="*/ 0 h 1466"/>
                <a:gd name="T56" fmla="*/ 94 w 2022"/>
                <a:gd name="T57" fmla="*/ 68 h 1466"/>
                <a:gd name="T58" fmla="*/ 94 w 2022"/>
                <a:gd name="T59" fmla="*/ 203 h 1466"/>
                <a:gd name="T60" fmla="*/ 0 w 2022"/>
                <a:gd name="T61" fmla="*/ 227 h 1466"/>
                <a:gd name="T62" fmla="*/ 0 w 2022"/>
                <a:gd name="T63" fmla="*/ 1466 h 1466"/>
                <a:gd name="T64" fmla="*/ 467 w 2022"/>
                <a:gd name="T65" fmla="*/ 1335 h 1466"/>
                <a:gd name="T66" fmla="*/ 905 w 2022"/>
                <a:gd name="T67" fmla="*/ 1412 h 1466"/>
                <a:gd name="T68" fmla="*/ 905 w 2022"/>
                <a:gd name="T69" fmla="*/ 1466 h 1466"/>
                <a:gd name="T70" fmla="*/ 1116 w 2022"/>
                <a:gd name="T71" fmla="*/ 1466 h 1466"/>
                <a:gd name="T72" fmla="*/ 1116 w 2022"/>
                <a:gd name="T73" fmla="*/ 1412 h 1466"/>
                <a:gd name="T74" fmla="*/ 1555 w 2022"/>
                <a:gd name="T75" fmla="*/ 1335 h 1466"/>
                <a:gd name="T76" fmla="*/ 2022 w 2022"/>
                <a:gd name="T77" fmla="*/ 1466 h 1466"/>
                <a:gd name="T78" fmla="*/ 2022 w 2022"/>
                <a:gd name="T79" fmla="*/ 227 h 1466"/>
                <a:gd name="T80" fmla="*/ 1928 w 2022"/>
                <a:gd name="T81" fmla="*/ 203 h 1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022" h="1466">
                  <a:moveTo>
                    <a:pt x="1034" y="210"/>
                  </a:moveTo>
                  <a:lnTo>
                    <a:pt x="1034" y="210"/>
                  </a:lnTo>
                  <a:cubicBezTo>
                    <a:pt x="1077" y="175"/>
                    <a:pt x="1220" y="68"/>
                    <a:pt x="1395" y="46"/>
                  </a:cubicBezTo>
                  <a:cubicBezTo>
                    <a:pt x="1423" y="42"/>
                    <a:pt x="1454" y="40"/>
                    <a:pt x="1487" y="40"/>
                  </a:cubicBezTo>
                  <a:cubicBezTo>
                    <a:pt x="1645" y="40"/>
                    <a:pt x="1820" y="81"/>
                    <a:pt x="1888" y="99"/>
                  </a:cubicBezTo>
                  <a:lnTo>
                    <a:pt x="1888" y="1249"/>
                  </a:lnTo>
                  <a:cubicBezTo>
                    <a:pt x="1803" y="1218"/>
                    <a:pt x="1631" y="1161"/>
                    <a:pt x="1467" y="1137"/>
                  </a:cubicBezTo>
                  <a:cubicBezTo>
                    <a:pt x="1445" y="1134"/>
                    <a:pt x="1421" y="1132"/>
                    <a:pt x="1397" y="1132"/>
                  </a:cubicBezTo>
                  <a:cubicBezTo>
                    <a:pt x="1252" y="1132"/>
                    <a:pt x="1112" y="1192"/>
                    <a:pt x="1034" y="1232"/>
                  </a:cubicBezTo>
                  <a:lnTo>
                    <a:pt x="1034" y="210"/>
                  </a:lnTo>
                  <a:close/>
                  <a:moveTo>
                    <a:pt x="134" y="99"/>
                  </a:moveTo>
                  <a:lnTo>
                    <a:pt x="134" y="99"/>
                  </a:lnTo>
                  <a:cubicBezTo>
                    <a:pt x="201" y="81"/>
                    <a:pt x="376" y="40"/>
                    <a:pt x="534" y="40"/>
                  </a:cubicBezTo>
                  <a:cubicBezTo>
                    <a:pt x="568" y="40"/>
                    <a:pt x="599" y="42"/>
                    <a:pt x="626" y="46"/>
                  </a:cubicBezTo>
                  <a:cubicBezTo>
                    <a:pt x="802" y="68"/>
                    <a:pt x="945" y="175"/>
                    <a:pt x="988" y="210"/>
                  </a:cubicBezTo>
                  <a:lnTo>
                    <a:pt x="988" y="1232"/>
                  </a:lnTo>
                  <a:cubicBezTo>
                    <a:pt x="910" y="1192"/>
                    <a:pt x="770" y="1132"/>
                    <a:pt x="625" y="1132"/>
                  </a:cubicBezTo>
                  <a:cubicBezTo>
                    <a:pt x="601" y="1132"/>
                    <a:pt x="577" y="1134"/>
                    <a:pt x="555" y="1137"/>
                  </a:cubicBezTo>
                  <a:cubicBezTo>
                    <a:pt x="391" y="1161"/>
                    <a:pt x="219" y="1218"/>
                    <a:pt x="134" y="1249"/>
                  </a:cubicBezTo>
                  <a:lnTo>
                    <a:pt x="134" y="99"/>
                  </a:lnTo>
                  <a:close/>
                  <a:moveTo>
                    <a:pt x="1928" y="203"/>
                  </a:moveTo>
                  <a:lnTo>
                    <a:pt x="1928" y="203"/>
                  </a:lnTo>
                  <a:lnTo>
                    <a:pt x="1928" y="68"/>
                  </a:lnTo>
                  <a:cubicBezTo>
                    <a:pt x="1928" y="68"/>
                    <a:pt x="1696" y="0"/>
                    <a:pt x="1487" y="0"/>
                  </a:cubicBezTo>
                  <a:cubicBezTo>
                    <a:pt x="1454" y="0"/>
                    <a:pt x="1421" y="2"/>
                    <a:pt x="1390" y="6"/>
                  </a:cubicBezTo>
                  <a:cubicBezTo>
                    <a:pt x="1207" y="30"/>
                    <a:pt x="1059" y="138"/>
                    <a:pt x="1011" y="177"/>
                  </a:cubicBezTo>
                  <a:cubicBezTo>
                    <a:pt x="963" y="138"/>
                    <a:pt x="815" y="30"/>
                    <a:pt x="632" y="6"/>
                  </a:cubicBezTo>
                  <a:cubicBezTo>
                    <a:pt x="601" y="2"/>
                    <a:pt x="568" y="0"/>
                    <a:pt x="534" y="0"/>
                  </a:cubicBezTo>
                  <a:cubicBezTo>
                    <a:pt x="326" y="0"/>
                    <a:pt x="94" y="68"/>
                    <a:pt x="94" y="68"/>
                  </a:cubicBezTo>
                  <a:lnTo>
                    <a:pt x="94" y="203"/>
                  </a:lnTo>
                  <a:cubicBezTo>
                    <a:pt x="36" y="216"/>
                    <a:pt x="0" y="227"/>
                    <a:pt x="0" y="227"/>
                  </a:cubicBezTo>
                  <a:lnTo>
                    <a:pt x="0" y="1466"/>
                  </a:lnTo>
                  <a:cubicBezTo>
                    <a:pt x="0" y="1466"/>
                    <a:pt x="243" y="1368"/>
                    <a:pt x="467" y="1335"/>
                  </a:cubicBezTo>
                  <a:cubicBezTo>
                    <a:pt x="605" y="1315"/>
                    <a:pt x="787" y="1368"/>
                    <a:pt x="905" y="1412"/>
                  </a:cubicBezTo>
                  <a:lnTo>
                    <a:pt x="905" y="1466"/>
                  </a:lnTo>
                  <a:lnTo>
                    <a:pt x="1116" y="1466"/>
                  </a:lnTo>
                  <a:lnTo>
                    <a:pt x="1116" y="1412"/>
                  </a:lnTo>
                  <a:cubicBezTo>
                    <a:pt x="1235" y="1368"/>
                    <a:pt x="1417" y="1315"/>
                    <a:pt x="1555" y="1335"/>
                  </a:cubicBezTo>
                  <a:cubicBezTo>
                    <a:pt x="1779" y="1368"/>
                    <a:pt x="2022" y="1466"/>
                    <a:pt x="2022" y="1466"/>
                  </a:cubicBezTo>
                  <a:lnTo>
                    <a:pt x="2022" y="227"/>
                  </a:lnTo>
                  <a:cubicBezTo>
                    <a:pt x="2022" y="227"/>
                    <a:pt x="1986" y="216"/>
                    <a:pt x="1928" y="20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" name="Freeform 9"/>
            <p:cNvSpPr>
              <a:spLocks noEditPoints="1"/>
            </p:cNvSpPr>
            <p:nvPr/>
          </p:nvSpPr>
          <p:spPr bwMode="auto">
            <a:xfrm>
              <a:off x="762558" y="-591931"/>
              <a:ext cx="1135300" cy="1451430"/>
            </a:xfrm>
            <a:custGeom>
              <a:avLst/>
              <a:gdLst>
                <a:gd name="T0" fmla="*/ 449 w 1637"/>
                <a:gd name="T1" fmla="*/ 1301 h 2083"/>
                <a:gd name="T2" fmla="*/ 449 w 1637"/>
                <a:gd name="T3" fmla="*/ 1301 h 2083"/>
                <a:gd name="T4" fmla="*/ 350 w 1637"/>
                <a:gd name="T5" fmla="*/ 1276 h 2083"/>
                <a:gd name="T6" fmla="*/ 240 w 1637"/>
                <a:gd name="T7" fmla="*/ 1150 h 2083"/>
                <a:gd name="T8" fmla="*/ 273 w 1637"/>
                <a:gd name="T9" fmla="*/ 841 h 2083"/>
                <a:gd name="T10" fmla="*/ 770 w 1637"/>
                <a:gd name="T11" fmla="*/ 1055 h 2083"/>
                <a:gd name="T12" fmla="*/ 449 w 1637"/>
                <a:gd name="T13" fmla="*/ 1301 h 2083"/>
                <a:gd name="T14" fmla="*/ 1500 w 1637"/>
                <a:gd name="T15" fmla="*/ 1781 h 2083"/>
                <a:gd name="T16" fmla="*/ 1500 w 1637"/>
                <a:gd name="T17" fmla="*/ 1781 h 2083"/>
                <a:gd name="T18" fmla="*/ 1590 w 1637"/>
                <a:gd name="T19" fmla="*/ 1670 h 2083"/>
                <a:gd name="T20" fmla="*/ 1278 w 1637"/>
                <a:gd name="T21" fmla="*/ 1604 h 2083"/>
                <a:gd name="T22" fmla="*/ 1403 w 1637"/>
                <a:gd name="T23" fmla="*/ 1057 h 2083"/>
                <a:gd name="T24" fmla="*/ 1031 w 1637"/>
                <a:gd name="T25" fmla="*/ 383 h 2083"/>
                <a:gd name="T26" fmla="*/ 931 w 1637"/>
                <a:gd name="T27" fmla="*/ 92 h 2083"/>
                <a:gd name="T28" fmla="*/ 480 w 1637"/>
                <a:gd name="T29" fmla="*/ 430 h 2083"/>
                <a:gd name="T30" fmla="*/ 0 w 1637"/>
                <a:gd name="T31" fmla="*/ 723 h 2083"/>
                <a:gd name="T32" fmla="*/ 236 w 1637"/>
                <a:gd name="T33" fmla="*/ 825 h 2083"/>
                <a:gd name="T34" fmla="*/ 202 w 1637"/>
                <a:gd name="T35" fmla="*/ 1162 h 2083"/>
                <a:gd name="T36" fmla="*/ 332 w 1637"/>
                <a:gd name="T37" fmla="*/ 1312 h 2083"/>
                <a:gd name="T38" fmla="*/ 449 w 1637"/>
                <a:gd name="T39" fmla="*/ 1341 h 2083"/>
                <a:gd name="T40" fmla="*/ 807 w 1637"/>
                <a:gd name="T41" fmla="*/ 1071 h 2083"/>
                <a:gd name="T42" fmla="*/ 1003 w 1637"/>
                <a:gd name="T43" fmla="*/ 1156 h 2083"/>
                <a:gd name="T44" fmla="*/ 950 w 1637"/>
                <a:gd name="T45" fmla="*/ 626 h 2083"/>
                <a:gd name="T46" fmla="*/ 1001 w 1637"/>
                <a:gd name="T47" fmla="*/ 495 h 2083"/>
                <a:gd name="T48" fmla="*/ 1297 w 1637"/>
                <a:gd name="T49" fmla="*/ 1060 h 2083"/>
                <a:gd name="T50" fmla="*/ 1215 w 1637"/>
                <a:gd name="T51" fmla="*/ 1499 h 2083"/>
                <a:gd name="T52" fmla="*/ 1166 w 1637"/>
                <a:gd name="T53" fmla="*/ 1581 h 2083"/>
                <a:gd name="T54" fmla="*/ 920 w 1637"/>
                <a:gd name="T55" fmla="*/ 1530 h 2083"/>
                <a:gd name="T56" fmla="*/ 549 w 1637"/>
                <a:gd name="T57" fmla="*/ 1946 h 2083"/>
                <a:gd name="T58" fmla="*/ 1255 w 1637"/>
                <a:gd name="T59" fmla="*/ 2083 h 2083"/>
                <a:gd name="T60" fmla="*/ 1637 w 1637"/>
                <a:gd name="T61" fmla="*/ 1806 h 2083"/>
                <a:gd name="T62" fmla="*/ 1500 w 1637"/>
                <a:gd name="T63" fmla="*/ 1781 h 20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37" h="2083">
                  <a:moveTo>
                    <a:pt x="449" y="1301"/>
                  </a:moveTo>
                  <a:lnTo>
                    <a:pt x="449" y="1301"/>
                  </a:lnTo>
                  <a:cubicBezTo>
                    <a:pt x="416" y="1301"/>
                    <a:pt x="383" y="1292"/>
                    <a:pt x="350" y="1276"/>
                  </a:cubicBezTo>
                  <a:cubicBezTo>
                    <a:pt x="295" y="1248"/>
                    <a:pt x="258" y="1206"/>
                    <a:pt x="240" y="1150"/>
                  </a:cubicBezTo>
                  <a:cubicBezTo>
                    <a:pt x="207" y="1047"/>
                    <a:pt x="243" y="919"/>
                    <a:pt x="273" y="841"/>
                  </a:cubicBezTo>
                  <a:lnTo>
                    <a:pt x="770" y="1055"/>
                  </a:lnTo>
                  <a:cubicBezTo>
                    <a:pt x="719" y="1137"/>
                    <a:pt x="599" y="1301"/>
                    <a:pt x="449" y="1301"/>
                  </a:cubicBezTo>
                  <a:close/>
                  <a:moveTo>
                    <a:pt x="1500" y="1781"/>
                  </a:moveTo>
                  <a:lnTo>
                    <a:pt x="1500" y="1781"/>
                  </a:lnTo>
                  <a:lnTo>
                    <a:pt x="1590" y="1670"/>
                  </a:lnTo>
                  <a:lnTo>
                    <a:pt x="1278" y="1604"/>
                  </a:lnTo>
                  <a:cubicBezTo>
                    <a:pt x="1340" y="1504"/>
                    <a:pt x="1412" y="1329"/>
                    <a:pt x="1403" y="1057"/>
                  </a:cubicBezTo>
                  <a:cubicBezTo>
                    <a:pt x="1392" y="672"/>
                    <a:pt x="1130" y="453"/>
                    <a:pt x="1031" y="383"/>
                  </a:cubicBezTo>
                  <a:cubicBezTo>
                    <a:pt x="1053" y="263"/>
                    <a:pt x="1046" y="135"/>
                    <a:pt x="931" y="92"/>
                  </a:cubicBezTo>
                  <a:cubicBezTo>
                    <a:pt x="680" y="0"/>
                    <a:pt x="480" y="430"/>
                    <a:pt x="480" y="430"/>
                  </a:cubicBezTo>
                  <a:cubicBezTo>
                    <a:pt x="480" y="430"/>
                    <a:pt x="113" y="340"/>
                    <a:pt x="0" y="723"/>
                  </a:cubicBezTo>
                  <a:lnTo>
                    <a:pt x="236" y="825"/>
                  </a:lnTo>
                  <a:cubicBezTo>
                    <a:pt x="204" y="908"/>
                    <a:pt x="164" y="1046"/>
                    <a:pt x="202" y="1162"/>
                  </a:cubicBezTo>
                  <a:cubicBezTo>
                    <a:pt x="223" y="1229"/>
                    <a:pt x="267" y="1279"/>
                    <a:pt x="332" y="1312"/>
                  </a:cubicBezTo>
                  <a:cubicBezTo>
                    <a:pt x="370" y="1331"/>
                    <a:pt x="410" y="1341"/>
                    <a:pt x="449" y="1341"/>
                  </a:cubicBezTo>
                  <a:cubicBezTo>
                    <a:pt x="623" y="1341"/>
                    <a:pt x="755" y="1157"/>
                    <a:pt x="807" y="1071"/>
                  </a:cubicBezTo>
                  <a:lnTo>
                    <a:pt x="1003" y="1156"/>
                  </a:lnTo>
                  <a:cubicBezTo>
                    <a:pt x="1003" y="1156"/>
                    <a:pt x="1247" y="846"/>
                    <a:pt x="950" y="626"/>
                  </a:cubicBezTo>
                  <a:cubicBezTo>
                    <a:pt x="950" y="626"/>
                    <a:pt x="977" y="571"/>
                    <a:pt x="1001" y="495"/>
                  </a:cubicBezTo>
                  <a:cubicBezTo>
                    <a:pt x="1101" y="574"/>
                    <a:pt x="1288" y="762"/>
                    <a:pt x="1297" y="1060"/>
                  </a:cubicBezTo>
                  <a:cubicBezTo>
                    <a:pt x="1303" y="1273"/>
                    <a:pt x="1256" y="1416"/>
                    <a:pt x="1215" y="1499"/>
                  </a:cubicBezTo>
                  <a:cubicBezTo>
                    <a:pt x="1198" y="1534"/>
                    <a:pt x="1181" y="1561"/>
                    <a:pt x="1166" y="1581"/>
                  </a:cubicBezTo>
                  <a:lnTo>
                    <a:pt x="920" y="1530"/>
                  </a:lnTo>
                  <a:lnTo>
                    <a:pt x="549" y="1946"/>
                  </a:lnTo>
                  <a:lnTo>
                    <a:pt x="1255" y="2083"/>
                  </a:lnTo>
                  <a:lnTo>
                    <a:pt x="1637" y="1806"/>
                  </a:lnTo>
                  <a:lnTo>
                    <a:pt x="1500" y="178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110" name="组 109"/>
            <p:cNvGrpSpPr/>
            <p:nvPr userDrawn="1"/>
          </p:nvGrpSpPr>
          <p:grpSpPr>
            <a:xfrm rot="1396810">
              <a:off x="2252865" y="298538"/>
              <a:ext cx="337162" cy="1815987"/>
              <a:chOff x="6099175" y="2627313"/>
              <a:chExt cx="411163" cy="2214563"/>
            </a:xfrm>
            <a:grpFill/>
          </p:grpSpPr>
          <p:sp>
            <p:nvSpPr>
              <p:cNvPr id="135" name="Freeform 13"/>
              <p:cNvSpPr>
                <a:spLocks noEditPoints="1"/>
              </p:cNvSpPr>
              <p:nvPr/>
            </p:nvSpPr>
            <p:spPr bwMode="auto">
              <a:xfrm>
                <a:off x="6130131" y="3048001"/>
                <a:ext cx="349250" cy="1258888"/>
              </a:xfrm>
              <a:custGeom>
                <a:avLst/>
                <a:gdLst>
                  <a:gd name="T0" fmla="*/ 137 w 367"/>
                  <a:gd name="T1" fmla="*/ 40 h 1313"/>
                  <a:gd name="T2" fmla="*/ 137 w 367"/>
                  <a:gd name="T3" fmla="*/ 40 h 1313"/>
                  <a:gd name="T4" fmla="*/ 230 w 367"/>
                  <a:gd name="T5" fmla="*/ 40 h 1313"/>
                  <a:gd name="T6" fmla="*/ 230 w 367"/>
                  <a:gd name="T7" fmla="*/ 1273 h 1313"/>
                  <a:gd name="T8" fmla="*/ 137 w 367"/>
                  <a:gd name="T9" fmla="*/ 1273 h 1313"/>
                  <a:gd name="T10" fmla="*/ 137 w 367"/>
                  <a:gd name="T11" fmla="*/ 40 h 1313"/>
                  <a:gd name="T12" fmla="*/ 97 w 367"/>
                  <a:gd name="T13" fmla="*/ 1273 h 1313"/>
                  <a:gd name="T14" fmla="*/ 97 w 367"/>
                  <a:gd name="T15" fmla="*/ 1273 h 1313"/>
                  <a:gd name="T16" fmla="*/ 40 w 367"/>
                  <a:gd name="T17" fmla="*/ 1273 h 1313"/>
                  <a:gd name="T18" fmla="*/ 40 w 367"/>
                  <a:gd name="T19" fmla="*/ 40 h 1313"/>
                  <a:gd name="T20" fmla="*/ 97 w 367"/>
                  <a:gd name="T21" fmla="*/ 40 h 1313"/>
                  <a:gd name="T22" fmla="*/ 97 w 367"/>
                  <a:gd name="T23" fmla="*/ 1273 h 1313"/>
                  <a:gd name="T24" fmla="*/ 270 w 367"/>
                  <a:gd name="T25" fmla="*/ 40 h 1313"/>
                  <a:gd name="T26" fmla="*/ 270 w 367"/>
                  <a:gd name="T27" fmla="*/ 40 h 1313"/>
                  <a:gd name="T28" fmla="*/ 327 w 367"/>
                  <a:gd name="T29" fmla="*/ 40 h 1313"/>
                  <a:gd name="T30" fmla="*/ 327 w 367"/>
                  <a:gd name="T31" fmla="*/ 1273 h 1313"/>
                  <a:gd name="T32" fmla="*/ 270 w 367"/>
                  <a:gd name="T33" fmla="*/ 1273 h 1313"/>
                  <a:gd name="T34" fmla="*/ 270 w 367"/>
                  <a:gd name="T35" fmla="*/ 40 h 1313"/>
                  <a:gd name="T36" fmla="*/ 270 w 367"/>
                  <a:gd name="T37" fmla="*/ 1313 h 1313"/>
                  <a:gd name="T38" fmla="*/ 270 w 367"/>
                  <a:gd name="T39" fmla="*/ 1313 h 1313"/>
                  <a:gd name="T40" fmla="*/ 270 w 367"/>
                  <a:gd name="T41" fmla="*/ 1313 h 1313"/>
                  <a:gd name="T42" fmla="*/ 367 w 367"/>
                  <a:gd name="T43" fmla="*/ 1313 h 1313"/>
                  <a:gd name="T44" fmla="*/ 367 w 367"/>
                  <a:gd name="T45" fmla="*/ 0 h 1313"/>
                  <a:gd name="T46" fmla="*/ 0 w 367"/>
                  <a:gd name="T47" fmla="*/ 0 h 1313"/>
                  <a:gd name="T48" fmla="*/ 0 w 367"/>
                  <a:gd name="T49" fmla="*/ 1313 h 1313"/>
                  <a:gd name="T50" fmla="*/ 97 w 367"/>
                  <a:gd name="T51" fmla="*/ 1313 h 1313"/>
                  <a:gd name="T52" fmla="*/ 97 w 367"/>
                  <a:gd name="T53" fmla="*/ 1313 h 1313"/>
                  <a:gd name="T54" fmla="*/ 137 w 367"/>
                  <a:gd name="T55" fmla="*/ 1313 h 1313"/>
                  <a:gd name="T56" fmla="*/ 137 w 367"/>
                  <a:gd name="T57" fmla="*/ 1313 h 1313"/>
                  <a:gd name="T58" fmla="*/ 230 w 367"/>
                  <a:gd name="T59" fmla="*/ 1313 h 1313"/>
                  <a:gd name="T60" fmla="*/ 230 w 367"/>
                  <a:gd name="T61" fmla="*/ 1313 h 1313"/>
                  <a:gd name="T62" fmla="*/ 270 w 367"/>
                  <a:gd name="T63" fmla="*/ 1313 h 1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367" h="1313">
                    <a:moveTo>
                      <a:pt x="137" y="40"/>
                    </a:moveTo>
                    <a:lnTo>
                      <a:pt x="137" y="40"/>
                    </a:lnTo>
                    <a:lnTo>
                      <a:pt x="230" y="40"/>
                    </a:lnTo>
                    <a:lnTo>
                      <a:pt x="230" y="1273"/>
                    </a:lnTo>
                    <a:lnTo>
                      <a:pt x="137" y="1273"/>
                    </a:lnTo>
                    <a:lnTo>
                      <a:pt x="137" y="40"/>
                    </a:lnTo>
                    <a:close/>
                    <a:moveTo>
                      <a:pt x="97" y="1273"/>
                    </a:moveTo>
                    <a:lnTo>
                      <a:pt x="97" y="1273"/>
                    </a:lnTo>
                    <a:lnTo>
                      <a:pt x="40" y="1273"/>
                    </a:lnTo>
                    <a:lnTo>
                      <a:pt x="40" y="40"/>
                    </a:lnTo>
                    <a:lnTo>
                      <a:pt x="97" y="40"/>
                    </a:lnTo>
                    <a:lnTo>
                      <a:pt x="97" y="1273"/>
                    </a:lnTo>
                    <a:close/>
                    <a:moveTo>
                      <a:pt x="270" y="40"/>
                    </a:moveTo>
                    <a:lnTo>
                      <a:pt x="270" y="40"/>
                    </a:lnTo>
                    <a:lnTo>
                      <a:pt x="327" y="40"/>
                    </a:lnTo>
                    <a:lnTo>
                      <a:pt x="327" y="1273"/>
                    </a:lnTo>
                    <a:lnTo>
                      <a:pt x="270" y="1273"/>
                    </a:lnTo>
                    <a:lnTo>
                      <a:pt x="270" y="40"/>
                    </a:lnTo>
                    <a:close/>
                    <a:moveTo>
                      <a:pt x="270" y="1313"/>
                    </a:moveTo>
                    <a:lnTo>
                      <a:pt x="270" y="1313"/>
                    </a:lnTo>
                    <a:lnTo>
                      <a:pt x="270" y="1313"/>
                    </a:lnTo>
                    <a:lnTo>
                      <a:pt x="367" y="1313"/>
                    </a:lnTo>
                    <a:lnTo>
                      <a:pt x="367" y="0"/>
                    </a:lnTo>
                    <a:lnTo>
                      <a:pt x="0" y="0"/>
                    </a:lnTo>
                    <a:lnTo>
                      <a:pt x="0" y="1313"/>
                    </a:lnTo>
                    <a:lnTo>
                      <a:pt x="97" y="1313"/>
                    </a:lnTo>
                    <a:lnTo>
                      <a:pt x="97" y="1313"/>
                    </a:lnTo>
                    <a:lnTo>
                      <a:pt x="137" y="1313"/>
                    </a:lnTo>
                    <a:lnTo>
                      <a:pt x="137" y="1313"/>
                    </a:lnTo>
                    <a:lnTo>
                      <a:pt x="230" y="1313"/>
                    </a:lnTo>
                    <a:lnTo>
                      <a:pt x="230" y="1313"/>
                    </a:lnTo>
                    <a:lnTo>
                      <a:pt x="270" y="1313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6" name="Freeform 14"/>
              <p:cNvSpPr>
                <a:spLocks/>
              </p:cNvSpPr>
              <p:nvPr/>
            </p:nvSpPr>
            <p:spPr bwMode="auto">
              <a:xfrm>
                <a:off x="6130131" y="2968626"/>
                <a:ext cx="349250" cy="63500"/>
              </a:xfrm>
              <a:custGeom>
                <a:avLst/>
                <a:gdLst>
                  <a:gd name="T0" fmla="*/ 367 w 367"/>
                  <a:gd name="T1" fmla="*/ 0 h 67"/>
                  <a:gd name="T2" fmla="*/ 367 w 367"/>
                  <a:gd name="T3" fmla="*/ 0 h 67"/>
                  <a:gd name="T4" fmla="*/ 0 w 367"/>
                  <a:gd name="T5" fmla="*/ 0 h 67"/>
                  <a:gd name="T6" fmla="*/ 0 w 367"/>
                  <a:gd name="T7" fmla="*/ 67 h 67"/>
                  <a:gd name="T8" fmla="*/ 367 w 367"/>
                  <a:gd name="T9" fmla="*/ 67 h 67"/>
                  <a:gd name="T10" fmla="*/ 367 w 367"/>
                  <a:gd name="T11" fmla="*/ 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7" h="67">
                    <a:moveTo>
                      <a:pt x="367" y="0"/>
                    </a:moveTo>
                    <a:lnTo>
                      <a:pt x="367" y="0"/>
                    </a:lnTo>
                    <a:lnTo>
                      <a:pt x="0" y="0"/>
                    </a:lnTo>
                    <a:lnTo>
                      <a:pt x="0" y="67"/>
                    </a:lnTo>
                    <a:lnTo>
                      <a:pt x="367" y="67"/>
                    </a:lnTo>
                    <a:lnTo>
                      <a:pt x="36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7" name="Freeform 15"/>
              <p:cNvSpPr>
                <a:spLocks/>
              </p:cNvSpPr>
              <p:nvPr/>
            </p:nvSpPr>
            <p:spPr bwMode="auto">
              <a:xfrm>
                <a:off x="6099175" y="2627313"/>
                <a:ext cx="411163" cy="325438"/>
              </a:xfrm>
              <a:custGeom>
                <a:avLst/>
                <a:gdLst>
                  <a:gd name="T0" fmla="*/ 399 w 430"/>
                  <a:gd name="T1" fmla="*/ 340 h 340"/>
                  <a:gd name="T2" fmla="*/ 399 w 430"/>
                  <a:gd name="T3" fmla="*/ 340 h 340"/>
                  <a:gd name="T4" fmla="*/ 215 w 430"/>
                  <a:gd name="T5" fmla="*/ 0 h 340"/>
                  <a:gd name="T6" fmla="*/ 32 w 430"/>
                  <a:gd name="T7" fmla="*/ 340 h 340"/>
                  <a:gd name="T8" fmla="*/ 399 w 430"/>
                  <a:gd name="T9" fmla="*/ 340 h 3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0" h="340">
                    <a:moveTo>
                      <a:pt x="399" y="340"/>
                    </a:moveTo>
                    <a:lnTo>
                      <a:pt x="399" y="340"/>
                    </a:lnTo>
                    <a:cubicBezTo>
                      <a:pt x="399" y="340"/>
                      <a:pt x="430" y="0"/>
                      <a:pt x="215" y="0"/>
                    </a:cubicBezTo>
                    <a:cubicBezTo>
                      <a:pt x="0" y="0"/>
                      <a:pt x="32" y="340"/>
                      <a:pt x="32" y="340"/>
                    </a:cubicBezTo>
                    <a:lnTo>
                      <a:pt x="399" y="34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8" name="Freeform 17"/>
              <p:cNvSpPr>
                <a:spLocks noEditPoints="1"/>
              </p:cNvSpPr>
              <p:nvPr/>
            </p:nvSpPr>
            <p:spPr bwMode="auto">
              <a:xfrm>
                <a:off x="6128544" y="4310063"/>
                <a:ext cx="352425" cy="531813"/>
              </a:xfrm>
              <a:custGeom>
                <a:avLst/>
                <a:gdLst>
                  <a:gd name="T0" fmla="*/ 214 w 369"/>
                  <a:gd name="T1" fmla="*/ 338 h 554"/>
                  <a:gd name="T2" fmla="*/ 214 w 369"/>
                  <a:gd name="T3" fmla="*/ 338 h 554"/>
                  <a:gd name="T4" fmla="*/ 155 w 369"/>
                  <a:gd name="T5" fmla="*/ 338 h 554"/>
                  <a:gd name="T6" fmla="*/ 56 w 369"/>
                  <a:gd name="T7" fmla="*/ 40 h 554"/>
                  <a:gd name="T8" fmla="*/ 313 w 369"/>
                  <a:gd name="T9" fmla="*/ 40 h 554"/>
                  <a:gd name="T10" fmla="*/ 214 w 369"/>
                  <a:gd name="T11" fmla="*/ 338 h 554"/>
                  <a:gd name="T12" fmla="*/ 113 w 369"/>
                  <a:gd name="T13" fmla="*/ 338 h 554"/>
                  <a:gd name="T14" fmla="*/ 113 w 369"/>
                  <a:gd name="T15" fmla="*/ 338 h 554"/>
                  <a:gd name="T16" fmla="*/ 184 w 369"/>
                  <a:gd name="T17" fmla="*/ 554 h 554"/>
                  <a:gd name="T18" fmla="*/ 256 w 369"/>
                  <a:gd name="T19" fmla="*/ 338 h 554"/>
                  <a:gd name="T20" fmla="*/ 369 w 369"/>
                  <a:gd name="T21" fmla="*/ 0 h 554"/>
                  <a:gd name="T22" fmla="*/ 0 w 369"/>
                  <a:gd name="T23" fmla="*/ 0 h 554"/>
                  <a:gd name="T24" fmla="*/ 113 w 369"/>
                  <a:gd name="T25" fmla="*/ 338 h 5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69" h="554">
                    <a:moveTo>
                      <a:pt x="214" y="338"/>
                    </a:moveTo>
                    <a:lnTo>
                      <a:pt x="214" y="338"/>
                    </a:lnTo>
                    <a:lnTo>
                      <a:pt x="155" y="338"/>
                    </a:lnTo>
                    <a:lnTo>
                      <a:pt x="56" y="40"/>
                    </a:lnTo>
                    <a:lnTo>
                      <a:pt x="313" y="40"/>
                    </a:lnTo>
                    <a:lnTo>
                      <a:pt x="214" y="338"/>
                    </a:lnTo>
                    <a:close/>
                    <a:moveTo>
                      <a:pt x="113" y="338"/>
                    </a:moveTo>
                    <a:lnTo>
                      <a:pt x="113" y="338"/>
                    </a:lnTo>
                    <a:lnTo>
                      <a:pt x="184" y="554"/>
                    </a:lnTo>
                    <a:lnTo>
                      <a:pt x="256" y="338"/>
                    </a:lnTo>
                    <a:lnTo>
                      <a:pt x="369" y="0"/>
                    </a:lnTo>
                    <a:lnTo>
                      <a:pt x="0" y="0"/>
                    </a:lnTo>
                    <a:lnTo>
                      <a:pt x="113" y="338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11" name="Freeform 19"/>
            <p:cNvSpPr>
              <a:spLocks noEditPoints="1"/>
            </p:cNvSpPr>
            <p:nvPr/>
          </p:nvSpPr>
          <p:spPr bwMode="auto">
            <a:xfrm rot="1363540">
              <a:off x="1591477" y="2369237"/>
              <a:ext cx="1209819" cy="253100"/>
            </a:xfrm>
            <a:custGeom>
              <a:avLst/>
              <a:gdLst>
                <a:gd name="T0" fmla="*/ 2347 w 2387"/>
                <a:gd name="T1" fmla="*/ 458 h 498"/>
                <a:gd name="T2" fmla="*/ 40 w 2387"/>
                <a:gd name="T3" fmla="*/ 40 h 498"/>
                <a:gd name="T4" fmla="*/ 177 w 2387"/>
                <a:gd name="T5" fmla="*/ 298 h 498"/>
                <a:gd name="T6" fmla="*/ 217 w 2387"/>
                <a:gd name="T7" fmla="*/ 40 h 498"/>
                <a:gd name="T8" fmla="*/ 277 w 2387"/>
                <a:gd name="T9" fmla="*/ 159 h 498"/>
                <a:gd name="T10" fmla="*/ 317 w 2387"/>
                <a:gd name="T11" fmla="*/ 40 h 498"/>
                <a:gd name="T12" fmla="*/ 377 w 2387"/>
                <a:gd name="T13" fmla="*/ 159 h 498"/>
                <a:gd name="T14" fmla="*/ 417 w 2387"/>
                <a:gd name="T15" fmla="*/ 40 h 498"/>
                <a:gd name="T16" fmla="*/ 477 w 2387"/>
                <a:gd name="T17" fmla="*/ 159 h 498"/>
                <a:gd name="T18" fmla="*/ 517 w 2387"/>
                <a:gd name="T19" fmla="*/ 40 h 498"/>
                <a:gd name="T20" fmla="*/ 577 w 2387"/>
                <a:gd name="T21" fmla="*/ 159 h 498"/>
                <a:gd name="T22" fmla="*/ 617 w 2387"/>
                <a:gd name="T23" fmla="*/ 40 h 498"/>
                <a:gd name="T24" fmla="*/ 674 w 2387"/>
                <a:gd name="T25" fmla="*/ 298 h 498"/>
                <a:gd name="T26" fmla="*/ 714 w 2387"/>
                <a:gd name="T27" fmla="*/ 40 h 498"/>
                <a:gd name="T28" fmla="*/ 774 w 2387"/>
                <a:gd name="T29" fmla="*/ 159 h 498"/>
                <a:gd name="T30" fmla="*/ 814 w 2387"/>
                <a:gd name="T31" fmla="*/ 40 h 498"/>
                <a:gd name="T32" fmla="*/ 874 w 2387"/>
                <a:gd name="T33" fmla="*/ 159 h 498"/>
                <a:gd name="T34" fmla="*/ 914 w 2387"/>
                <a:gd name="T35" fmla="*/ 40 h 498"/>
                <a:gd name="T36" fmla="*/ 974 w 2387"/>
                <a:gd name="T37" fmla="*/ 159 h 498"/>
                <a:gd name="T38" fmla="*/ 1014 w 2387"/>
                <a:gd name="T39" fmla="*/ 40 h 498"/>
                <a:gd name="T40" fmla="*/ 1074 w 2387"/>
                <a:gd name="T41" fmla="*/ 159 h 498"/>
                <a:gd name="T42" fmla="*/ 1114 w 2387"/>
                <a:gd name="T43" fmla="*/ 40 h 498"/>
                <a:gd name="T44" fmla="*/ 1187 w 2387"/>
                <a:gd name="T45" fmla="*/ 298 h 498"/>
                <a:gd name="T46" fmla="*/ 1227 w 2387"/>
                <a:gd name="T47" fmla="*/ 40 h 498"/>
                <a:gd name="T48" fmla="*/ 1287 w 2387"/>
                <a:gd name="T49" fmla="*/ 159 h 498"/>
                <a:gd name="T50" fmla="*/ 1327 w 2387"/>
                <a:gd name="T51" fmla="*/ 40 h 498"/>
                <a:gd name="T52" fmla="*/ 1387 w 2387"/>
                <a:gd name="T53" fmla="*/ 159 h 498"/>
                <a:gd name="T54" fmla="*/ 1427 w 2387"/>
                <a:gd name="T55" fmla="*/ 40 h 498"/>
                <a:gd name="T56" fmla="*/ 1487 w 2387"/>
                <a:gd name="T57" fmla="*/ 159 h 498"/>
                <a:gd name="T58" fmla="*/ 1527 w 2387"/>
                <a:gd name="T59" fmla="*/ 40 h 498"/>
                <a:gd name="T60" fmla="*/ 1587 w 2387"/>
                <a:gd name="T61" fmla="*/ 159 h 498"/>
                <a:gd name="T62" fmla="*/ 1627 w 2387"/>
                <a:gd name="T63" fmla="*/ 40 h 498"/>
                <a:gd name="T64" fmla="*/ 1684 w 2387"/>
                <a:gd name="T65" fmla="*/ 298 h 498"/>
                <a:gd name="T66" fmla="*/ 1724 w 2387"/>
                <a:gd name="T67" fmla="*/ 40 h 498"/>
                <a:gd name="T68" fmla="*/ 1784 w 2387"/>
                <a:gd name="T69" fmla="*/ 159 h 498"/>
                <a:gd name="T70" fmla="*/ 1824 w 2387"/>
                <a:gd name="T71" fmla="*/ 40 h 498"/>
                <a:gd name="T72" fmla="*/ 1884 w 2387"/>
                <a:gd name="T73" fmla="*/ 159 h 498"/>
                <a:gd name="T74" fmla="*/ 1924 w 2387"/>
                <a:gd name="T75" fmla="*/ 40 h 498"/>
                <a:gd name="T76" fmla="*/ 1984 w 2387"/>
                <a:gd name="T77" fmla="*/ 159 h 498"/>
                <a:gd name="T78" fmla="*/ 2024 w 2387"/>
                <a:gd name="T79" fmla="*/ 40 h 498"/>
                <a:gd name="T80" fmla="*/ 2084 w 2387"/>
                <a:gd name="T81" fmla="*/ 159 h 498"/>
                <a:gd name="T82" fmla="*/ 2124 w 2387"/>
                <a:gd name="T83" fmla="*/ 40 h 498"/>
                <a:gd name="T84" fmla="*/ 2170 w 2387"/>
                <a:gd name="T85" fmla="*/ 298 h 498"/>
                <a:gd name="T86" fmla="*/ 2210 w 2387"/>
                <a:gd name="T87" fmla="*/ 40 h 498"/>
                <a:gd name="T88" fmla="*/ 2347 w 2387"/>
                <a:gd name="T89" fmla="*/ 458 h 498"/>
                <a:gd name="T90" fmla="*/ 0 w 2387"/>
                <a:gd name="T91" fmla="*/ 498 h 498"/>
                <a:gd name="T92" fmla="*/ 2387 w 2387"/>
                <a:gd name="T93" fmla="*/ 0 h 498"/>
                <a:gd name="T94" fmla="*/ 0 w 2387"/>
                <a:gd name="T95" fmla="*/ 498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387" h="498">
                  <a:moveTo>
                    <a:pt x="2347" y="458"/>
                  </a:moveTo>
                  <a:lnTo>
                    <a:pt x="2347" y="458"/>
                  </a:lnTo>
                  <a:lnTo>
                    <a:pt x="40" y="458"/>
                  </a:lnTo>
                  <a:lnTo>
                    <a:pt x="40" y="40"/>
                  </a:lnTo>
                  <a:lnTo>
                    <a:pt x="177" y="40"/>
                  </a:lnTo>
                  <a:lnTo>
                    <a:pt x="177" y="298"/>
                  </a:lnTo>
                  <a:lnTo>
                    <a:pt x="217" y="298"/>
                  </a:lnTo>
                  <a:lnTo>
                    <a:pt x="217" y="40"/>
                  </a:lnTo>
                  <a:lnTo>
                    <a:pt x="277" y="40"/>
                  </a:lnTo>
                  <a:lnTo>
                    <a:pt x="277" y="159"/>
                  </a:lnTo>
                  <a:lnTo>
                    <a:pt x="317" y="159"/>
                  </a:lnTo>
                  <a:lnTo>
                    <a:pt x="317" y="40"/>
                  </a:lnTo>
                  <a:lnTo>
                    <a:pt x="377" y="40"/>
                  </a:lnTo>
                  <a:lnTo>
                    <a:pt x="377" y="159"/>
                  </a:lnTo>
                  <a:lnTo>
                    <a:pt x="417" y="159"/>
                  </a:lnTo>
                  <a:lnTo>
                    <a:pt x="417" y="40"/>
                  </a:lnTo>
                  <a:lnTo>
                    <a:pt x="477" y="40"/>
                  </a:lnTo>
                  <a:lnTo>
                    <a:pt x="477" y="159"/>
                  </a:lnTo>
                  <a:lnTo>
                    <a:pt x="517" y="159"/>
                  </a:lnTo>
                  <a:lnTo>
                    <a:pt x="517" y="40"/>
                  </a:lnTo>
                  <a:lnTo>
                    <a:pt x="577" y="40"/>
                  </a:lnTo>
                  <a:lnTo>
                    <a:pt x="577" y="159"/>
                  </a:lnTo>
                  <a:lnTo>
                    <a:pt x="617" y="159"/>
                  </a:lnTo>
                  <a:lnTo>
                    <a:pt x="617" y="40"/>
                  </a:lnTo>
                  <a:lnTo>
                    <a:pt x="674" y="40"/>
                  </a:lnTo>
                  <a:lnTo>
                    <a:pt x="674" y="298"/>
                  </a:lnTo>
                  <a:lnTo>
                    <a:pt x="714" y="298"/>
                  </a:lnTo>
                  <a:lnTo>
                    <a:pt x="714" y="40"/>
                  </a:lnTo>
                  <a:lnTo>
                    <a:pt x="774" y="40"/>
                  </a:lnTo>
                  <a:lnTo>
                    <a:pt x="774" y="159"/>
                  </a:lnTo>
                  <a:lnTo>
                    <a:pt x="814" y="159"/>
                  </a:lnTo>
                  <a:lnTo>
                    <a:pt x="814" y="40"/>
                  </a:lnTo>
                  <a:lnTo>
                    <a:pt x="874" y="40"/>
                  </a:lnTo>
                  <a:lnTo>
                    <a:pt x="874" y="159"/>
                  </a:lnTo>
                  <a:lnTo>
                    <a:pt x="914" y="159"/>
                  </a:lnTo>
                  <a:lnTo>
                    <a:pt x="914" y="40"/>
                  </a:lnTo>
                  <a:lnTo>
                    <a:pt x="974" y="40"/>
                  </a:lnTo>
                  <a:lnTo>
                    <a:pt x="974" y="159"/>
                  </a:lnTo>
                  <a:lnTo>
                    <a:pt x="1014" y="159"/>
                  </a:lnTo>
                  <a:lnTo>
                    <a:pt x="1014" y="40"/>
                  </a:lnTo>
                  <a:lnTo>
                    <a:pt x="1074" y="40"/>
                  </a:lnTo>
                  <a:lnTo>
                    <a:pt x="1074" y="159"/>
                  </a:lnTo>
                  <a:lnTo>
                    <a:pt x="1114" y="159"/>
                  </a:lnTo>
                  <a:lnTo>
                    <a:pt x="1114" y="40"/>
                  </a:lnTo>
                  <a:lnTo>
                    <a:pt x="1187" y="40"/>
                  </a:lnTo>
                  <a:lnTo>
                    <a:pt x="1187" y="298"/>
                  </a:lnTo>
                  <a:lnTo>
                    <a:pt x="1227" y="298"/>
                  </a:lnTo>
                  <a:lnTo>
                    <a:pt x="1227" y="40"/>
                  </a:lnTo>
                  <a:lnTo>
                    <a:pt x="1287" y="40"/>
                  </a:lnTo>
                  <a:lnTo>
                    <a:pt x="1287" y="159"/>
                  </a:lnTo>
                  <a:lnTo>
                    <a:pt x="1327" y="159"/>
                  </a:lnTo>
                  <a:lnTo>
                    <a:pt x="1327" y="40"/>
                  </a:lnTo>
                  <a:lnTo>
                    <a:pt x="1387" y="40"/>
                  </a:lnTo>
                  <a:lnTo>
                    <a:pt x="1387" y="159"/>
                  </a:lnTo>
                  <a:lnTo>
                    <a:pt x="1427" y="159"/>
                  </a:lnTo>
                  <a:lnTo>
                    <a:pt x="1427" y="40"/>
                  </a:lnTo>
                  <a:lnTo>
                    <a:pt x="1487" y="40"/>
                  </a:lnTo>
                  <a:lnTo>
                    <a:pt x="1487" y="159"/>
                  </a:lnTo>
                  <a:lnTo>
                    <a:pt x="1527" y="159"/>
                  </a:lnTo>
                  <a:lnTo>
                    <a:pt x="1527" y="40"/>
                  </a:lnTo>
                  <a:lnTo>
                    <a:pt x="1587" y="40"/>
                  </a:lnTo>
                  <a:lnTo>
                    <a:pt x="1587" y="159"/>
                  </a:lnTo>
                  <a:lnTo>
                    <a:pt x="1627" y="159"/>
                  </a:lnTo>
                  <a:lnTo>
                    <a:pt x="1627" y="40"/>
                  </a:lnTo>
                  <a:lnTo>
                    <a:pt x="1684" y="40"/>
                  </a:lnTo>
                  <a:lnTo>
                    <a:pt x="1684" y="298"/>
                  </a:lnTo>
                  <a:lnTo>
                    <a:pt x="1724" y="298"/>
                  </a:lnTo>
                  <a:lnTo>
                    <a:pt x="1724" y="40"/>
                  </a:lnTo>
                  <a:lnTo>
                    <a:pt x="1784" y="40"/>
                  </a:lnTo>
                  <a:lnTo>
                    <a:pt x="1784" y="159"/>
                  </a:lnTo>
                  <a:lnTo>
                    <a:pt x="1824" y="159"/>
                  </a:lnTo>
                  <a:lnTo>
                    <a:pt x="1824" y="40"/>
                  </a:lnTo>
                  <a:lnTo>
                    <a:pt x="1884" y="40"/>
                  </a:lnTo>
                  <a:lnTo>
                    <a:pt x="1884" y="159"/>
                  </a:lnTo>
                  <a:lnTo>
                    <a:pt x="1924" y="159"/>
                  </a:lnTo>
                  <a:lnTo>
                    <a:pt x="1924" y="40"/>
                  </a:lnTo>
                  <a:lnTo>
                    <a:pt x="1984" y="40"/>
                  </a:lnTo>
                  <a:lnTo>
                    <a:pt x="1984" y="159"/>
                  </a:lnTo>
                  <a:lnTo>
                    <a:pt x="2024" y="159"/>
                  </a:lnTo>
                  <a:lnTo>
                    <a:pt x="2024" y="40"/>
                  </a:lnTo>
                  <a:lnTo>
                    <a:pt x="2084" y="40"/>
                  </a:lnTo>
                  <a:lnTo>
                    <a:pt x="2084" y="159"/>
                  </a:lnTo>
                  <a:lnTo>
                    <a:pt x="2124" y="159"/>
                  </a:lnTo>
                  <a:lnTo>
                    <a:pt x="2124" y="40"/>
                  </a:lnTo>
                  <a:lnTo>
                    <a:pt x="2170" y="40"/>
                  </a:lnTo>
                  <a:lnTo>
                    <a:pt x="2170" y="298"/>
                  </a:lnTo>
                  <a:lnTo>
                    <a:pt x="2210" y="298"/>
                  </a:lnTo>
                  <a:lnTo>
                    <a:pt x="2210" y="40"/>
                  </a:lnTo>
                  <a:lnTo>
                    <a:pt x="2347" y="40"/>
                  </a:lnTo>
                  <a:lnTo>
                    <a:pt x="2347" y="458"/>
                  </a:lnTo>
                  <a:close/>
                  <a:moveTo>
                    <a:pt x="0" y="498"/>
                  </a:moveTo>
                  <a:lnTo>
                    <a:pt x="0" y="498"/>
                  </a:lnTo>
                  <a:lnTo>
                    <a:pt x="2387" y="498"/>
                  </a:lnTo>
                  <a:lnTo>
                    <a:pt x="2387" y="0"/>
                  </a:lnTo>
                  <a:lnTo>
                    <a:pt x="0" y="0"/>
                  </a:lnTo>
                  <a:lnTo>
                    <a:pt x="0" y="498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2" name="Freeform 20"/>
            <p:cNvSpPr>
              <a:spLocks/>
            </p:cNvSpPr>
            <p:nvPr/>
          </p:nvSpPr>
          <p:spPr bwMode="auto">
            <a:xfrm rot="20253209">
              <a:off x="1412833" y="1062017"/>
              <a:ext cx="271863" cy="880837"/>
            </a:xfrm>
            <a:custGeom>
              <a:avLst/>
              <a:gdLst>
                <a:gd name="T0" fmla="*/ 772 w 831"/>
                <a:gd name="T1" fmla="*/ 279 h 2682"/>
                <a:gd name="T2" fmla="*/ 772 w 831"/>
                <a:gd name="T3" fmla="*/ 279 h 2682"/>
                <a:gd name="T4" fmla="*/ 772 w 831"/>
                <a:gd name="T5" fmla="*/ 0 h 2682"/>
                <a:gd name="T6" fmla="*/ 622 w 831"/>
                <a:gd name="T7" fmla="*/ 0 h 2682"/>
                <a:gd name="T8" fmla="*/ 622 w 831"/>
                <a:gd name="T9" fmla="*/ 279 h 2682"/>
                <a:gd name="T10" fmla="*/ 557 w 831"/>
                <a:gd name="T11" fmla="*/ 279 h 2682"/>
                <a:gd name="T12" fmla="*/ 557 w 831"/>
                <a:gd name="T13" fmla="*/ 900 h 2682"/>
                <a:gd name="T14" fmla="*/ 606 w 831"/>
                <a:gd name="T15" fmla="*/ 900 h 2682"/>
                <a:gd name="T16" fmla="*/ 102 w 831"/>
                <a:gd name="T17" fmla="*/ 2121 h 2682"/>
                <a:gd name="T18" fmla="*/ 130 w 831"/>
                <a:gd name="T19" fmla="*/ 2133 h 2682"/>
                <a:gd name="T20" fmla="*/ 40 w 831"/>
                <a:gd name="T21" fmla="*/ 2350 h 2682"/>
                <a:gd name="T22" fmla="*/ 62 w 831"/>
                <a:gd name="T23" fmla="*/ 2359 h 2682"/>
                <a:gd name="T24" fmla="*/ 0 w 831"/>
                <a:gd name="T25" fmla="*/ 2510 h 2682"/>
                <a:gd name="T26" fmla="*/ 24 w 831"/>
                <a:gd name="T27" fmla="*/ 2519 h 2682"/>
                <a:gd name="T28" fmla="*/ 86 w 831"/>
                <a:gd name="T29" fmla="*/ 2369 h 2682"/>
                <a:gd name="T30" fmla="*/ 108 w 831"/>
                <a:gd name="T31" fmla="*/ 2378 h 2682"/>
                <a:gd name="T32" fmla="*/ 198 w 831"/>
                <a:gd name="T33" fmla="*/ 2161 h 2682"/>
                <a:gd name="T34" fmla="*/ 226 w 831"/>
                <a:gd name="T35" fmla="*/ 2172 h 2682"/>
                <a:gd name="T36" fmla="*/ 630 w 831"/>
                <a:gd name="T37" fmla="*/ 1191 h 2682"/>
                <a:gd name="T38" fmla="*/ 630 w 831"/>
                <a:gd name="T39" fmla="*/ 2284 h 2682"/>
                <a:gd name="T40" fmla="*/ 660 w 831"/>
                <a:gd name="T41" fmla="*/ 2284 h 2682"/>
                <a:gd name="T42" fmla="*/ 660 w 831"/>
                <a:gd name="T43" fmla="*/ 2519 h 2682"/>
                <a:gd name="T44" fmla="*/ 684 w 831"/>
                <a:gd name="T45" fmla="*/ 2519 h 2682"/>
                <a:gd name="T46" fmla="*/ 684 w 831"/>
                <a:gd name="T47" fmla="*/ 2682 h 2682"/>
                <a:gd name="T48" fmla="*/ 710 w 831"/>
                <a:gd name="T49" fmla="*/ 2682 h 2682"/>
                <a:gd name="T50" fmla="*/ 710 w 831"/>
                <a:gd name="T51" fmla="*/ 2519 h 2682"/>
                <a:gd name="T52" fmla="*/ 734 w 831"/>
                <a:gd name="T53" fmla="*/ 2519 h 2682"/>
                <a:gd name="T54" fmla="*/ 734 w 831"/>
                <a:gd name="T55" fmla="*/ 2284 h 2682"/>
                <a:gd name="T56" fmla="*/ 764 w 831"/>
                <a:gd name="T57" fmla="*/ 2284 h 2682"/>
                <a:gd name="T58" fmla="*/ 764 w 831"/>
                <a:gd name="T59" fmla="*/ 900 h 2682"/>
                <a:gd name="T60" fmla="*/ 831 w 831"/>
                <a:gd name="T61" fmla="*/ 900 h 2682"/>
                <a:gd name="T62" fmla="*/ 831 w 831"/>
                <a:gd name="T63" fmla="*/ 279 h 2682"/>
                <a:gd name="T64" fmla="*/ 772 w 831"/>
                <a:gd name="T65" fmla="*/ 279 h 26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31" h="2682">
                  <a:moveTo>
                    <a:pt x="772" y="279"/>
                  </a:moveTo>
                  <a:lnTo>
                    <a:pt x="772" y="279"/>
                  </a:lnTo>
                  <a:lnTo>
                    <a:pt x="772" y="0"/>
                  </a:lnTo>
                  <a:lnTo>
                    <a:pt x="622" y="0"/>
                  </a:lnTo>
                  <a:lnTo>
                    <a:pt x="622" y="279"/>
                  </a:lnTo>
                  <a:lnTo>
                    <a:pt x="557" y="279"/>
                  </a:lnTo>
                  <a:lnTo>
                    <a:pt x="557" y="900"/>
                  </a:lnTo>
                  <a:lnTo>
                    <a:pt x="606" y="900"/>
                  </a:lnTo>
                  <a:lnTo>
                    <a:pt x="102" y="2121"/>
                  </a:lnTo>
                  <a:lnTo>
                    <a:pt x="130" y="2133"/>
                  </a:lnTo>
                  <a:lnTo>
                    <a:pt x="40" y="2350"/>
                  </a:lnTo>
                  <a:lnTo>
                    <a:pt x="62" y="2359"/>
                  </a:lnTo>
                  <a:lnTo>
                    <a:pt x="0" y="2510"/>
                  </a:lnTo>
                  <a:lnTo>
                    <a:pt x="24" y="2519"/>
                  </a:lnTo>
                  <a:lnTo>
                    <a:pt x="86" y="2369"/>
                  </a:lnTo>
                  <a:lnTo>
                    <a:pt x="108" y="2378"/>
                  </a:lnTo>
                  <a:lnTo>
                    <a:pt x="198" y="2161"/>
                  </a:lnTo>
                  <a:lnTo>
                    <a:pt x="226" y="2172"/>
                  </a:lnTo>
                  <a:lnTo>
                    <a:pt x="630" y="1191"/>
                  </a:lnTo>
                  <a:lnTo>
                    <a:pt x="630" y="2284"/>
                  </a:lnTo>
                  <a:lnTo>
                    <a:pt x="660" y="2284"/>
                  </a:lnTo>
                  <a:lnTo>
                    <a:pt x="660" y="2519"/>
                  </a:lnTo>
                  <a:lnTo>
                    <a:pt x="684" y="2519"/>
                  </a:lnTo>
                  <a:lnTo>
                    <a:pt x="684" y="2682"/>
                  </a:lnTo>
                  <a:lnTo>
                    <a:pt x="710" y="2682"/>
                  </a:lnTo>
                  <a:lnTo>
                    <a:pt x="710" y="2519"/>
                  </a:lnTo>
                  <a:lnTo>
                    <a:pt x="734" y="2519"/>
                  </a:lnTo>
                  <a:lnTo>
                    <a:pt x="734" y="2284"/>
                  </a:lnTo>
                  <a:lnTo>
                    <a:pt x="764" y="2284"/>
                  </a:lnTo>
                  <a:lnTo>
                    <a:pt x="764" y="900"/>
                  </a:lnTo>
                  <a:lnTo>
                    <a:pt x="831" y="900"/>
                  </a:lnTo>
                  <a:lnTo>
                    <a:pt x="831" y="279"/>
                  </a:lnTo>
                  <a:lnTo>
                    <a:pt x="772" y="27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113" name="组合 45"/>
            <p:cNvGrpSpPr/>
            <p:nvPr userDrawn="1"/>
          </p:nvGrpSpPr>
          <p:grpSpPr>
            <a:xfrm rot="2116298">
              <a:off x="2485156" y="1705025"/>
              <a:ext cx="722933" cy="629672"/>
              <a:chOff x="501650" y="3292475"/>
              <a:chExt cx="1735138" cy="1511300"/>
            </a:xfrm>
            <a:grpFill/>
          </p:grpSpPr>
          <p:sp>
            <p:nvSpPr>
              <p:cNvPr id="130" name="Freeform 5"/>
              <p:cNvSpPr>
                <a:spLocks/>
              </p:cNvSpPr>
              <p:nvPr/>
            </p:nvSpPr>
            <p:spPr bwMode="auto">
              <a:xfrm>
                <a:off x="501650" y="3292475"/>
                <a:ext cx="1735138" cy="893762"/>
              </a:xfrm>
              <a:custGeom>
                <a:avLst/>
                <a:gdLst>
                  <a:gd name="T0" fmla="*/ 0 w 943"/>
                  <a:gd name="T1" fmla="*/ 242 h 484"/>
                  <a:gd name="T2" fmla="*/ 0 w 943"/>
                  <a:gd name="T3" fmla="*/ 242 h 484"/>
                  <a:gd name="T4" fmla="*/ 471 w 943"/>
                  <a:gd name="T5" fmla="*/ 484 h 484"/>
                  <a:gd name="T6" fmla="*/ 943 w 943"/>
                  <a:gd name="T7" fmla="*/ 242 h 484"/>
                  <a:gd name="T8" fmla="*/ 471 w 943"/>
                  <a:gd name="T9" fmla="*/ 0 h 484"/>
                  <a:gd name="T10" fmla="*/ 0 w 943"/>
                  <a:gd name="T11" fmla="*/ 242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43" h="484">
                    <a:moveTo>
                      <a:pt x="0" y="242"/>
                    </a:moveTo>
                    <a:lnTo>
                      <a:pt x="0" y="242"/>
                    </a:lnTo>
                    <a:lnTo>
                      <a:pt x="471" y="484"/>
                    </a:lnTo>
                    <a:lnTo>
                      <a:pt x="943" y="242"/>
                    </a:lnTo>
                    <a:lnTo>
                      <a:pt x="471" y="0"/>
                    </a:lnTo>
                    <a:lnTo>
                      <a:pt x="0" y="242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1" name="Freeform 6"/>
              <p:cNvSpPr>
                <a:spLocks/>
              </p:cNvSpPr>
              <p:nvPr/>
            </p:nvSpPr>
            <p:spPr bwMode="auto">
              <a:xfrm>
                <a:off x="728663" y="3959225"/>
                <a:ext cx="1285875" cy="758825"/>
              </a:xfrm>
              <a:custGeom>
                <a:avLst/>
                <a:gdLst>
                  <a:gd name="T0" fmla="*/ 349 w 699"/>
                  <a:gd name="T1" fmla="*/ 179 h 412"/>
                  <a:gd name="T2" fmla="*/ 349 w 699"/>
                  <a:gd name="T3" fmla="*/ 179 h 412"/>
                  <a:gd name="T4" fmla="*/ 0 w 699"/>
                  <a:gd name="T5" fmla="*/ 0 h 412"/>
                  <a:gd name="T6" fmla="*/ 0 w 699"/>
                  <a:gd name="T7" fmla="*/ 233 h 412"/>
                  <a:gd name="T8" fmla="*/ 349 w 699"/>
                  <a:gd name="T9" fmla="*/ 412 h 412"/>
                  <a:gd name="T10" fmla="*/ 699 w 699"/>
                  <a:gd name="T11" fmla="*/ 233 h 412"/>
                  <a:gd name="T12" fmla="*/ 699 w 699"/>
                  <a:gd name="T13" fmla="*/ 0 h 412"/>
                  <a:gd name="T14" fmla="*/ 349 w 699"/>
                  <a:gd name="T15" fmla="*/ 179 h 4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99" h="412">
                    <a:moveTo>
                      <a:pt x="349" y="179"/>
                    </a:moveTo>
                    <a:lnTo>
                      <a:pt x="349" y="179"/>
                    </a:lnTo>
                    <a:lnTo>
                      <a:pt x="0" y="0"/>
                    </a:lnTo>
                    <a:lnTo>
                      <a:pt x="0" y="233"/>
                    </a:lnTo>
                    <a:lnTo>
                      <a:pt x="349" y="412"/>
                    </a:lnTo>
                    <a:lnTo>
                      <a:pt x="699" y="233"/>
                    </a:lnTo>
                    <a:lnTo>
                      <a:pt x="699" y="0"/>
                    </a:lnTo>
                    <a:lnTo>
                      <a:pt x="349" y="179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2" name="Freeform 7"/>
              <p:cNvSpPr>
                <a:spLocks/>
              </p:cNvSpPr>
              <p:nvPr/>
            </p:nvSpPr>
            <p:spPr bwMode="auto">
              <a:xfrm>
                <a:off x="514350" y="4095750"/>
                <a:ext cx="68263" cy="708025"/>
              </a:xfrm>
              <a:custGeom>
                <a:avLst/>
                <a:gdLst>
                  <a:gd name="T0" fmla="*/ 0 w 37"/>
                  <a:gd name="T1" fmla="*/ 384 h 384"/>
                  <a:gd name="T2" fmla="*/ 0 w 37"/>
                  <a:gd name="T3" fmla="*/ 384 h 384"/>
                  <a:gd name="T4" fmla="*/ 37 w 37"/>
                  <a:gd name="T5" fmla="*/ 384 h 384"/>
                  <a:gd name="T6" fmla="*/ 37 w 37"/>
                  <a:gd name="T7" fmla="*/ 0 h 384"/>
                  <a:gd name="T8" fmla="*/ 0 w 37"/>
                  <a:gd name="T9" fmla="*/ 0 h 384"/>
                  <a:gd name="T10" fmla="*/ 0 w 37"/>
                  <a:gd name="T11" fmla="*/ 384 h 3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" h="384">
                    <a:moveTo>
                      <a:pt x="0" y="384"/>
                    </a:moveTo>
                    <a:lnTo>
                      <a:pt x="0" y="384"/>
                    </a:lnTo>
                    <a:lnTo>
                      <a:pt x="37" y="384"/>
                    </a:lnTo>
                    <a:lnTo>
                      <a:pt x="37" y="0"/>
                    </a:lnTo>
                    <a:lnTo>
                      <a:pt x="0" y="0"/>
                    </a:lnTo>
                    <a:lnTo>
                      <a:pt x="0" y="384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3" name="Freeform 8"/>
              <p:cNvSpPr>
                <a:spLocks/>
              </p:cNvSpPr>
              <p:nvPr/>
            </p:nvSpPr>
            <p:spPr bwMode="auto">
              <a:xfrm>
                <a:off x="511175" y="3986212"/>
                <a:ext cx="74613" cy="76200"/>
              </a:xfrm>
              <a:custGeom>
                <a:avLst/>
                <a:gdLst>
                  <a:gd name="T0" fmla="*/ 41 w 41"/>
                  <a:gd name="T1" fmla="*/ 21 h 41"/>
                  <a:gd name="T2" fmla="*/ 41 w 41"/>
                  <a:gd name="T3" fmla="*/ 21 h 41"/>
                  <a:gd name="T4" fmla="*/ 20 w 41"/>
                  <a:gd name="T5" fmla="*/ 41 h 41"/>
                  <a:gd name="T6" fmla="*/ 0 w 41"/>
                  <a:gd name="T7" fmla="*/ 21 h 41"/>
                  <a:gd name="T8" fmla="*/ 20 w 41"/>
                  <a:gd name="T9" fmla="*/ 0 h 41"/>
                  <a:gd name="T10" fmla="*/ 41 w 41"/>
                  <a:gd name="T11" fmla="*/ 21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1" h="41">
                    <a:moveTo>
                      <a:pt x="41" y="21"/>
                    </a:moveTo>
                    <a:lnTo>
                      <a:pt x="41" y="21"/>
                    </a:lnTo>
                    <a:cubicBezTo>
                      <a:pt x="41" y="32"/>
                      <a:pt x="32" y="41"/>
                      <a:pt x="20" y="41"/>
                    </a:cubicBezTo>
                    <a:cubicBezTo>
                      <a:pt x="9" y="41"/>
                      <a:pt x="0" y="32"/>
                      <a:pt x="0" y="21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2" y="0"/>
                      <a:pt x="41" y="9"/>
                      <a:pt x="41" y="21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4" name="Freeform 9"/>
              <p:cNvSpPr>
                <a:spLocks/>
              </p:cNvSpPr>
              <p:nvPr/>
            </p:nvSpPr>
            <p:spPr bwMode="auto">
              <a:xfrm>
                <a:off x="541338" y="3738562"/>
                <a:ext cx="14288" cy="401637"/>
              </a:xfrm>
              <a:custGeom>
                <a:avLst/>
                <a:gdLst>
                  <a:gd name="T0" fmla="*/ 7 w 7"/>
                  <a:gd name="T1" fmla="*/ 217 h 217"/>
                  <a:gd name="T2" fmla="*/ 7 w 7"/>
                  <a:gd name="T3" fmla="*/ 217 h 217"/>
                  <a:gd name="T4" fmla="*/ 0 w 7"/>
                  <a:gd name="T5" fmla="*/ 217 h 217"/>
                  <a:gd name="T6" fmla="*/ 0 w 7"/>
                  <a:gd name="T7" fmla="*/ 0 h 217"/>
                  <a:gd name="T8" fmla="*/ 7 w 7"/>
                  <a:gd name="T9" fmla="*/ 0 h 217"/>
                  <a:gd name="T10" fmla="*/ 7 w 7"/>
                  <a:gd name="T11" fmla="*/ 217 h 2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217">
                    <a:moveTo>
                      <a:pt x="7" y="217"/>
                    </a:moveTo>
                    <a:lnTo>
                      <a:pt x="7" y="217"/>
                    </a:lnTo>
                    <a:lnTo>
                      <a:pt x="0" y="217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7" y="217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14" name="组合 46"/>
            <p:cNvGrpSpPr/>
            <p:nvPr userDrawn="1"/>
          </p:nvGrpSpPr>
          <p:grpSpPr>
            <a:xfrm rot="19680185">
              <a:off x="-263276" y="379440"/>
              <a:ext cx="920458" cy="709092"/>
              <a:chOff x="2486025" y="3619500"/>
              <a:chExt cx="1500188" cy="1155700"/>
            </a:xfrm>
            <a:grpFill/>
          </p:grpSpPr>
          <p:sp>
            <p:nvSpPr>
              <p:cNvPr id="128" name="Freeform 26"/>
              <p:cNvSpPr>
                <a:spLocks noEditPoints="1"/>
              </p:cNvSpPr>
              <p:nvPr/>
            </p:nvSpPr>
            <p:spPr bwMode="auto">
              <a:xfrm>
                <a:off x="2486025" y="3619500"/>
                <a:ext cx="1500188" cy="1155700"/>
              </a:xfrm>
              <a:custGeom>
                <a:avLst/>
                <a:gdLst>
                  <a:gd name="T0" fmla="*/ 408 w 815"/>
                  <a:gd name="T1" fmla="*/ 553 h 627"/>
                  <a:gd name="T2" fmla="*/ 408 w 815"/>
                  <a:gd name="T3" fmla="*/ 553 h 627"/>
                  <a:gd name="T4" fmla="*/ 207 w 815"/>
                  <a:gd name="T5" fmla="*/ 353 h 627"/>
                  <a:gd name="T6" fmla="*/ 408 w 815"/>
                  <a:gd name="T7" fmla="*/ 152 h 627"/>
                  <a:gd name="T8" fmla="*/ 608 w 815"/>
                  <a:gd name="T9" fmla="*/ 353 h 627"/>
                  <a:gd name="T10" fmla="*/ 408 w 815"/>
                  <a:gd name="T11" fmla="*/ 553 h 627"/>
                  <a:gd name="T12" fmla="*/ 156 w 815"/>
                  <a:gd name="T13" fmla="*/ 176 h 627"/>
                  <a:gd name="T14" fmla="*/ 156 w 815"/>
                  <a:gd name="T15" fmla="*/ 176 h 627"/>
                  <a:gd name="T16" fmla="*/ 54 w 815"/>
                  <a:gd name="T17" fmla="*/ 176 h 627"/>
                  <a:gd name="T18" fmla="*/ 54 w 815"/>
                  <a:gd name="T19" fmla="*/ 118 h 627"/>
                  <a:gd name="T20" fmla="*/ 156 w 815"/>
                  <a:gd name="T21" fmla="*/ 118 h 627"/>
                  <a:gd name="T22" fmla="*/ 156 w 815"/>
                  <a:gd name="T23" fmla="*/ 176 h 627"/>
                  <a:gd name="T24" fmla="*/ 601 w 815"/>
                  <a:gd name="T25" fmla="*/ 79 h 627"/>
                  <a:gd name="T26" fmla="*/ 601 w 815"/>
                  <a:gd name="T27" fmla="*/ 79 h 627"/>
                  <a:gd name="T28" fmla="*/ 530 w 815"/>
                  <a:gd name="T29" fmla="*/ 0 h 627"/>
                  <a:gd name="T30" fmla="*/ 285 w 815"/>
                  <a:gd name="T31" fmla="*/ 0 h 627"/>
                  <a:gd name="T32" fmla="*/ 214 w 815"/>
                  <a:gd name="T33" fmla="*/ 79 h 627"/>
                  <a:gd name="T34" fmla="*/ 0 w 815"/>
                  <a:gd name="T35" fmla="*/ 79 h 627"/>
                  <a:gd name="T36" fmla="*/ 0 w 815"/>
                  <a:gd name="T37" fmla="*/ 627 h 627"/>
                  <a:gd name="T38" fmla="*/ 815 w 815"/>
                  <a:gd name="T39" fmla="*/ 627 h 627"/>
                  <a:gd name="T40" fmla="*/ 815 w 815"/>
                  <a:gd name="T41" fmla="*/ 79 h 627"/>
                  <a:gd name="T42" fmla="*/ 601 w 815"/>
                  <a:gd name="T43" fmla="*/ 79 h 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815" h="627">
                    <a:moveTo>
                      <a:pt x="408" y="553"/>
                    </a:moveTo>
                    <a:lnTo>
                      <a:pt x="408" y="553"/>
                    </a:lnTo>
                    <a:cubicBezTo>
                      <a:pt x="297" y="553"/>
                      <a:pt x="207" y="463"/>
                      <a:pt x="207" y="353"/>
                    </a:cubicBezTo>
                    <a:cubicBezTo>
                      <a:pt x="207" y="242"/>
                      <a:pt x="297" y="152"/>
                      <a:pt x="408" y="152"/>
                    </a:cubicBezTo>
                    <a:cubicBezTo>
                      <a:pt x="518" y="152"/>
                      <a:pt x="608" y="242"/>
                      <a:pt x="608" y="353"/>
                    </a:cubicBezTo>
                    <a:cubicBezTo>
                      <a:pt x="608" y="463"/>
                      <a:pt x="518" y="553"/>
                      <a:pt x="408" y="553"/>
                    </a:cubicBezTo>
                    <a:close/>
                    <a:moveTo>
                      <a:pt x="156" y="176"/>
                    </a:moveTo>
                    <a:lnTo>
                      <a:pt x="156" y="176"/>
                    </a:lnTo>
                    <a:lnTo>
                      <a:pt x="54" y="176"/>
                    </a:lnTo>
                    <a:lnTo>
                      <a:pt x="54" y="118"/>
                    </a:lnTo>
                    <a:lnTo>
                      <a:pt x="156" y="118"/>
                    </a:lnTo>
                    <a:lnTo>
                      <a:pt x="156" y="176"/>
                    </a:lnTo>
                    <a:close/>
                    <a:moveTo>
                      <a:pt x="601" y="79"/>
                    </a:moveTo>
                    <a:lnTo>
                      <a:pt x="601" y="79"/>
                    </a:lnTo>
                    <a:lnTo>
                      <a:pt x="530" y="0"/>
                    </a:lnTo>
                    <a:lnTo>
                      <a:pt x="285" y="0"/>
                    </a:lnTo>
                    <a:lnTo>
                      <a:pt x="214" y="79"/>
                    </a:lnTo>
                    <a:lnTo>
                      <a:pt x="0" y="79"/>
                    </a:lnTo>
                    <a:lnTo>
                      <a:pt x="0" y="627"/>
                    </a:lnTo>
                    <a:lnTo>
                      <a:pt x="815" y="627"/>
                    </a:lnTo>
                    <a:lnTo>
                      <a:pt x="815" y="79"/>
                    </a:lnTo>
                    <a:lnTo>
                      <a:pt x="601" y="79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9" name="Freeform 27"/>
              <p:cNvSpPr>
                <a:spLocks/>
              </p:cNvSpPr>
              <p:nvPr/>
            </p:nvSpPr>
            <p:spPr bwMode="auto">
              <a:xfrm>
                <a:off x="2955925" y="3987800"/>
                <a:ext cx="560388" cy="565150"/>
              </a:xfrm>
              <a:custGeom>
                <a:avLst/>
                <a:gdLst>
                  <a:gd name="T0" fmla="*/ 153 w 305"/>
                  <a:gd name="T1" fmla="*/ 0 h 306"/>
                  <a:gd name="T2" fmla="*/ 153 w 305"/>
                  <a:gd name="T3" fmla="*/ 0 h 306"/>
                  <a:gd name="T4" fmla="*/ 0 w 305"/>
                  <a:gd name="T5" fmla="*/ 153 h 306"/>
                  <a:gd name="T6" fmla="*/ 153 w 305"/>
                  <a:gd name="T7" fmla="*/ 306 h 306"/>
                  <a:gd name="T8" fmla="*/ 305 w 305"/>
                  <a:gd name="T9" fmla="*/ 153 h 306"/>
                  <a:gd name="T10" fmla="*/ 153 w 305"/>
                  <a:gd name="T11" fmla="*/ 0 h 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5" h="306">
                    <a:moveTo>
                      <a:pt x="153" y="0"/>
                    </a:moveTo>
                    <a:lnTo>
                      <a:pt x="153" y="0"/>
                    </a:lnTo>
                    <a:cubicBezTo>
                      <a:pt x="68" y="0"/>
                      <a:pt x="0" y="68"/>
                      <a:pt x="0" y="153"/>
                    </a:cubicBezTo>
                    <a:cubicBezTo>
                      <a:pt x="0" y="237"/>
                      <a:pt x="68" y="306"/>
                      <a:pt x="153" y="306"/>
                    </a:cubicBezTo>
                    <a:cubicBezTo>
                      <a:pt x="237" y="306"/>
                      <a:pt x="305" y="237"/>
                      <a:pt x="305" y="153"/>
                    </a:cubicBezTo>
                    <a:cubicBezTo>
                      <a:pt x="305" y="68"/>
                      <a:pt x="237" y="0"/>
                      <a:pt x="153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15" name="Freeform 29"/>
            <p:cNvSpPr>
              <a:spLocks noEditPoints="1"/>
            </p:cNvSpPr>
            <p:nvPr userDrawn="1"/>
          </p:nvSpPr>
          <p:spPr bwMode="auto">
            <a:xfrm>
              <a:off x="2014889" y="-672068"/>
              <a:ext cx="905329" cy="907255"/>
            </a:xfrm>
            <a:custGeom>
              <a:avLst/>
              <a:gdLst>
                <a:gd name="T0" fmla="*/ 578 w 811"/>
                <a:gd name="T1" fmla="*/ 436 h 811"/>
                <a:gd name="T2" fmla="*/ 578 w 811"/>
                <a:gd name="T3" fmla="*/ 436 h 811"/>
                <a:gd name="T4" fmla="*/ 531 w 811"/>
                <a:gd name="T5" fmla="*/ 269 h 811"/>
                <a:gd name="T6" fmla="*/ 698 w 811"/>
                <a:gd name="T7" fmla="*/ 222 h 811"/>
                <a:gd name="T8" fmla="*/ 745 w 811"/>
                <a:gd name="T9" fmla="*/ 389 h 811"/>
                <a:gd name="T10" fmla="*/ 578 w 811"/>
                <a:gd name="T11" fmla="*/ 436 h 811"/>
                <a:gd name="T12" fmla="*/ 656 w 811"/>
                <a:gd name="T13" fmla="*/ 663 h 811"/>
                <a:gd name="T14" fmla="*/ 656 w 811"/>
                <a:gd name="T15" fmla="*/ 663 h 811"/>
                <a:gd name="T16" fmla="*/ 489 w 811"/>
                <a:gd name="T17" fmla="*/ 710 h 811"/>
                <a:gd name="T18" fmla="*/ 441 w 811"/>
                <a:gd name="T19" fmla="*/ 543 h 811"/>
                <a:gd name="T20" fmla="*/ 609 w 811"/>
                <a:gd name="T21" fmla="*/ 495 h 811"/>
                <a:gd name="T22" fmla="*/ 656 w 811"/>
                <a:gd name="T23" fmla="*/ 663 h 811"/>
                <a:gd name="T24" fmla="*/ 366 w 811"/>
                <a:gd name="T25" fmla="*/ 405 h 811"/>
                <a:gd name="T26" fmla="*/ 366 w 811"/>
                <a:gd name="T27" fmla="*/ 405 h 811"/>
                <a:gd name="T28" fmla="*/ 405 w 811"/>
                <a:gd name="T29" fmla="*/ 366 h 811"/>
                <a:gd name="T30" fmla="*/ 444 w 811"/>
                <a:gd name="T31" fmla="*/ 405 h 811"/>
                <a:gd name="T32" fmla="*/ 405 w 811"/>
                <a:gd name="T33" fmla="*/ 444 h 811"/>
                <a:gd name="T34" fmla="*/ 366 w 811"/>
                <a:gd name="T35" fmla="*/ 405 h 811"/>
                <a:gd name="T36" fmla="*/ 369 w 811"/>
                <a:gd name="T37" fmla="*/ 663 h 811"/>
                <a:gd name="T38" fmla="*/ 369 w 811"/>
                <a:gd name="T39" fmla="*/ 663 h 811"/>
                <a:gd name="T40" fmla="*/ 201 w 811"/>
                <a:gd name="T41" fmla="*/ 710 h 811"/>
                <a:gd name="T42" fmla="*/ 154 w 811"/>
                <a:gd name="T43" fmla="*/ 543 h 811"/>
                <a:gd name="T44" fmla="*/ 321 w 811"/>
                <a:gd name="T45" fmla="*/ 495 h 811"/>
                <a:gd name="T46" fmla="*/ 369 w 811"/>
                <a:gd name="T47" fmla="*/ 663 h 811"/>
                <a:gd name="T48" fmla="*/ 112 w 811"/>
                <a:gd name="T49" fmla="*/ 436 h 811"/>
                <a:gd name="T50" fmla="*/ 112 w 811"/>
                <a:gd name="T51" fmla="*/ 436 h 811"/>
                <a:gd name="T52" fmla="*/ 65 w 811"/>
                <a:gd name="T53" fmla="*/ 269 h 811"/>
                <a:gd name="T54" fmla="*/ 232 w 811"/>
                <a:gd name="T55" fmla="*/ 222 h 811"/>
                <a:gd name="T56" fmla="*/ 280 w 811"/>
                <a:gd name="T57" fmla="*/ 389 h 811"/>
                <a:gd name="T58" fmla="*/ 112 w 811"/>
                <a:gd name="T59" fmla="*/ 436 h 811"/>
                <a:gd name="T60" fmla="*/ 298 w 811"/>
                <a:gd name="T61" fmla="*/ 100 h 811"/>
                <a:gd name="T62" fmla="*/ 298 w 811"/>
                <a:gd name="T63" fmla="*/ 100 h 811"/>
                <a:gd name="T64" fmla="*/ 465 w 811"/>
                <a:gd name="T65" fmla="*/ 52 h 811"/>
                <a:gd name="T66" fmla="*/ 513 w 811"/>
                <a:gd name="T67" fmla="*/ 220 h 811"/>
                <a:gd name="T68" fmla="*/ 345 w 811"/>
                <a:gd name="T69" fmla="*/ 267 h 811"/>
                <a:gd name="T70" fmla="*/ 298 w 811"/>
                <a:gd name="T71" fmla="*/ 100 h 811"/>
                <a:gd name="T72" fmla="*/ 405 w 811"/>
                <a:gd name="T73" fmla="*/ 0 h 811"/>
                <a:gd name="T74" fmla="*/ 405 w 811"/>
                <a:gd name="T75" fmla="*/ 0 h 811"/>
                <a:gd name="T76" fmla="*/ 0 w 811"/>
                <a:gd name="T77" fmla="*/ 405 h 811"/>
                <a:gd name="T78" fmla="*/ 405 w 811"/>
                <a:gd name="T79" fmla="*/ 811 h 811"/>
                <a:gd name="T80" fmla="*/ 811 w 811"/>
                <a:gd name="T81" fmla="*/ 405 h 811"/>
                <a:gd name="T82" fmla="*/ 405 w 811"/>
                <a:gd name="T83" fmla="*/ 0 h 8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811" h="811">
                  <a:moveTo>
                    <a:pt x="578" y="436"/>
                  </a:moveTo>
                  <a:lnTo>
                    <a:pt x="578" y="436"/>
                  </a:lnTo>
                  <a:cubicBezTo>
                    <a:pt x="519" y="403"/>
                    <a:pt x="497" y="329"/>
                    <a:pt x="531" y="269"/>
                  </a:cubicBezTo>
                  <a:cubicBezTo>
                    <a:pt x="564" y="210"/>
                    <a:pt x="638" y="188"/>
                    <a:pt x="698" y="222"/>
                  </a:cubicBezTo>
                  <a:cubicBezTo>
                    <a:pt x="757" y="255"/>
                    <a:pt x="778" y="329"/>
                    <a:pt x="745" y="389"/>
                  </a:cubicBezTo>
                  <a:cubicBezTo>
                    <a:pt x="712" y="448"/>
                    <a:pt x="637" y="469"/>
                    <a:pt x="578" y="436"/>
                  </a:cubicBezTo>
                  <a:close/>
                  <a:moveTo>
                    <a:pt x="656" y="663"/>
                  </a:moveTo>
                  <a:lnTo>
                    <a:pt x="656" y="663"/>
                  </a:lnTo>
                  <a:cubicBezTo>
                    <a:pt x="623" y="722"/>
                    <a:pt x="548" y="743"/>
                    <a:pt x="489" y="710"/>
                  </a:cubicBezTo>
                  <a:cubicBezTo>
                    <a:pt x="430" y="677"/>
                    <a:pt x="408" y="602"/>
                    <a:pt x="441" y="543"/>
                  </a:cubicBezTo>
                  <a:cubicBezTo>
                    <a:pt x="474" y="484"/>
                    <a:pt x="549" y="462"/>
                    <a:pt x="609" y="495"/>
                  </a:cubicBezTo>
                  <a:cubicBezTo>
                    <a:pt x="668" y="528"/>
                    <a:pt x="689" y="603"/>
                    <a:pt x="656" y="663"/>
                  </a:cubicBezTo>
                  <a:close/>
                  <a:moveTo>
                    <a:pt x="366" y="405"/>
                  </a:moveTo>
                  <a:lnTo>
                    <a:pt x="366" y="405"/>
                  </a:lnTo>
                  <a:cubicBezTo>
                    <a:pt x="366" y="384"/>
                    <a:pt x="384" y="366"/>
                    <a:pt x="405" y="366"/>
                  </a:cubicBezTo>
                  <a:cubicBezTo>
                    <a:pt x="427" y="366"/>
                    <a:pt x="444" y="384"/>
                    <a:pt x="444" y="405"/>
                  </a:cubicBezTo>
                  <a:cubicBezTo>
                    <a:pt x="444" y="427"/>
                    <a:pt x="427" y="444"/>
                    <a:pt x="405" y="444"/>
                  </a:cubicBezTo>
                  <a:cubicBezTo>
                    <a:pt x="384" y="444"/>
                    <a:pt x="366" y="427"/>
                    <a:pt x="366" y="405"/>
                  </a:cubicBezTo>
                  <a:close/>
                  <a:moveTo>
                    <a:pt x="369" y="663"/>
                  </a:moveTo>
                  <a:lnTo>
                    <a:pt x="369" y="663"/>
                  </a:lnTo>
                  <a:cubicBezTo>
                    <a:pt x="336" y="722"/>
                    <a:pt x="261" y="743"/>
                    <a:pt x="201" y="710"/>
                  </a:cubicBezTo>
                  <a:cubicBezTo>
                    <a:pt x="142" y="677"/>
                    <a:pt x="121" y="602"/>
                    <a:pt x="154" y="543"/>
                  </a:cubicBezTo>
                  <a:cubicBezTo>
                    <a:pt x="187" y="484"/>
                    <a:pt x="262" y="462"/>
                    <a:pt x="321" y="495"/>
                  </a:cubicBezTo>
                  <a:cubicBezTo>
                    <a:pt x="381" y="528"/>
                    <a:pt x="402" y="603"/>
                    <a:pt x="369" y="663"/>
                  </a:cubicBezTo>
                  <a:close/>
                  <a:moveTo>
                    <a:pt x="112" y="436"/>
                  </a:moveTo>
                  <a:lnTo>
                    <a:pt x="112" y="436"/>
                  </a:lnTo>
                  <a:cubicBezTo>
                    <a:pt x="53" y="403"/>
                    <a:pt x="32" y="329"/>
                    <a:pt x="65" y="269"/>
                  </a:cubicBezTo>
                  <a:cubicBezTo>
                    <a:pt x="98" y="210"/>
                    <a:pt x="173" y="188"/>
                    <a:pt x="232" y="222"/>
                  </a:cubicBezTo>
                  <a:cubicBezTo>
                    <a:pt x="291" y="255"/>
                    <a:pt x="313" y="329"/>
                    <a:pt x="280" y="389"/>
                  </a:cubicBezTo>
                  <a:cubicBezTo>
                    <a:pt x="247" y="448"/>
                    <a:pt x="172" y="469"/>
                    <a:pt x="112" y="436"/>
                  </a:cubicBezTo>
                  <a:close/>
                  <a:moveTo>
                    <a:pt x="298" y="100"/>
                  </a:moveTo>
                  <a:lnTo>
                    <a:pt x="298" y="100"/>
                  </a:lnTo>
                  <a:cubicBezTo>
                    <a:pt x="331" y="41"/>
                    <a:pt x="406" y="19"/>
                    <a:pt x="465" y="52"/>
                  </a:cubicBezTo>
                  <a:cubicBezTo>
                    <a:pt x="524" y="85"/>
                    <a:pt x="546" y="160"/>
                    <a:pt x="513" y="220"/>
                  </a:cubicBezTo>
                  <a:cubicBezTo>
                    <a:pt x="480" y="279"/>
                    <a:pt x="405" y="300"/>
                    <a:pt x="345" y="267"/>
                  </a:cubicBezTo>
                  <a:cubicBezTo>
                    <a:pt x="286" y="234"/>
                    <a:pt x="265" y="159"/>
                    <a:pt x="298" y="100"/>
                  </a:cubicBezTo>
                  <a:close/>
                  <a:moveTo>
                    <a:pt x="405" y="0"/>
                  </a:moveTo>
                  <a:lnTo>
                    <a:pt x="405" y="0"/>
                  </a:lnTo>
                  <a:cubicBezTo>
                    <a:pt x="181" y="0"/>
                    <a:pt x="0" y="181"/>
                    <a:pt x="0" y="405"/>
                  </a:cubicBezTo>
                  <a:cubicBezTo>
                    <a:pt x="0" y="629"/>
                    <a:pt x="181" y="811"/>
                    <a:pt x="405" y="811"/>
                  </a:cubicBezTo>
                  <a:cubicBezTo>
                    <a:pt x="629" y="811"/>
                    <a:pt x="811" y="629"/>
                    <a:pt x="811" y="405"/>
                  </a:cubicBezTo>
                  <a:cubicBezTo>
                    <a:pt x="811" y="181"/>
                    <a:pt x="629" y="0"/>
                    <a:pt x="40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6" name="Freeform 5"/>
            <p:cNvSpPr>
              <a:spLocks noEditPoints="1"/>
            </p:cNvSpPr>
            <p:nvPr userDrawn="1"/>
          </p:nvSpPr>
          <p:spPr bwMode="auto">
            <a:xfrm rot="1264384">
              <a:off x="2980490" y="2441065"/>
              <a:ext cx="1000393" cy="429321"/>
            </a:xfrm>
            <a:custGeom>
              <a:avLst/>
              <a:gdLst>
                <a:gd name="T0" fmla="*/ 1727 w 3152"/>
                <a:gd name="T1" fmla="*/ 1223 h 1356"/>
                <a:gd name="T2" fmla="*/ 1727 w 3152"/>
                <a:gd name="T3" fmla="*/ 421 h 1356"/>
                <a:gd name="T4" fmla="*/ 1727 w 3152"/>
                <a:gd name="T5" fmla="*/ 1223 h 1356"/>
                <a:gd name="T6" fmla="*/ 534 w 3152"/>
                <a:gd name="T7" fmla="*/ 1223 h 1356"/>
                <a:gd name="T8" fmla="*/ 522 w 3152"/>
                <a:gd name="T9" fmla="*/ 422 h 1356"/>
                <a:gd name="T10" fmla="*/ 550 w 3152"/>
                <a:gd name="T11" fmla="*/ 422 h 1356"/>
                <a:gd name="T12" fmla="*/ 534 w 3152"/>
                <a:gd name="T13" fmla="*/ 1223 h 1356"/>
                <a:gd name="T14" fmla="*/ 2965 w 3152"/>
                <a:gd name="T15" fmla="*/ 30 h 1356"/>
                <a:gd name="T16" fmla="*/ 2960 w 3152"/>
                <a:gd name="T17" fmla="*/ 24 h 1356"/>
                <a:gd name="T18" fmla="*/ 2955 w 3152"/>
                <a:gd name="T19" fmla="*/ 19 h 1356"/>
                <a:gd name="T20" fmla="*/ 2945 w 3152"/>
                <a:gd name="T21" fmla="*/ 11 h 1356"/>
                <a:gd name="T22" fmla="*/ 2934 w 3152"/>
                <a:gd name="T23" fmla="*/ 5 h 1356"/>
                <a:gd name="T24" fmla="*/ 2921 w 3152"/>
                <a:gd name="T25" fmla="*/ 2 h 1356"/>
                <a:gd name="T26" fmla="*/ 2908 w 3152"/>
                <a:gd name="T27" fmla="*/ 1 h 1356"/>
                <a:gd name="T28" fmla="*/ 2896 w 3152"/>
                <a:gd name="T29" fmla="*/ 2 h 1356"/>
                <a:gd name="T30" fmla="*/ 2883 w 3152"/>
                <a:gd name="T31" fmla="*/ 6 h 1356"/>
                <a:gd name="T32" fmla="*/ 2872 w 3152"/>
                <a:gd name="T33" fmla="*/ 12 h 1356"/>
                <a:gd name="T34" fmla="*/ 2867 w 3152"/>
                <a:gd name="T35" fmla="*/ 17 h 1356"/>
                <a:gd name="T36" fmla="*/ 2861 w 3152"/>
                <a:gd name="T37" fmla="*/ 21 h 1356"/>
                <a:gd name="T38" fmla="*/ 1727 w 3152"/>
                <a:gd name="T39" fmla="*/ 288 h 1356"/>
                <a:gd name="T40" fmla="*/ 1064 w 3152"/>
                <a:gd name="T41" fmla="*/ 756 h 1356"/>
                <a:gd name="T42" fmla="*/ 799 w 3152"/>
                <a:gd name="T43" fmla="*/ 173 h 1356"/>
                <a:gd name="T44" fmla="*/ 975 w 3152"/>
                <a:gd name="T45" fmla="*/ 380 h 1356"/>
                <a:gd name="T46" fmla="*/ 1030 w 3152"/>
                <a:gd name="T47" fmla="*/ 275 h 1356"/>
                <a:gd name="T48" fmla="*/ 863 w 3152"/>
                <a:gd name="T49" fmla="*/ 29 h 1356"/>
                <a:gd name="T50" fmla="*/ 854 w 3152"/>
                <a:gd name="T51" fmla="*/ 19 h 1356"/>
                <a:gd name="T52" fmla="*/ 850 w 3152"/>
                <a:gd name="T53" fmla="*/ 16 h 1356"/>
                <a:gd name="T54" fmla="*/ 838 w 3152"/>
                <a:gd name="T55" fmla="*/ 8 h 1356"/>
                <a:gd name="T56" fmla="*/ 825 w 3152"/>
                <a:gd name="T57" fmla="*/ 3 h 1356"/>
                <a:gd name="T58" fmla="*/ 813 w 3152"/>
                <a:gd name="T59" fmla="*/ 1 h 1356"/>
                <a:gd name="T60" fmla="*/ 800 w 3152"/>
                <a:gd name="T61" fmla="*/ 1 h 1356"/>
                <a:gd name="T62" fmla="*/ 787 w 3152"/>
                <a:gd name="T63" fmla="*/ 4 h 1356"/>
                <a:gd name="T64" fmla="*/ 774 w 3152"/>
                <a:gd name="T65" fmla="*/ 10 h 1356"/>
                <a:gd name="T66" fmla="*/ 770 w 3152"/>
                <a:gd name="T67" fmla="*/ 12 h 1356"/>
                <a:gd name="T68" fmla="*/ 760 w 3152"/>
                <a:gd name="T69" fmla="*/ 21 h 1356"/>
                <a:gd name="T70" fmla="*/ 508 w 3152"/>
                <a:gd name="T71" fmla="*/ 289 h 1356"/>
                <a:gd name="T72" fmla="*/ 534 w 3152"/>
                <a:gd name="T73" fmla="*/ 1356 h 1356"/>
                <a:gd name="T74" fmla="*/ 1197 w 3152"/>
                <a:gd name="T75" fmla="*/ 889 h 1356"/>
                <a:gd name="T76" fmla="*/ 2260 w 3152"/>
                <a:gd name="T77" fmla="*/ 856 h 1356"/>
                <a:gd name="T78" fmla="*/ 3021 w 3152"/>
                <a:gd name="T79" fmla="*/ 350 h 1356"/>
                <a:gd name="T80" fmla="*/ 3114 w 3152"/>
                <a:gd name="T81" fmla="*/ 368 h 1356"/>
                <a:gd name="T82" fmla="*/ 2965 w 3152"/>
                <a:gd name="T83" fmla="*/ 30 h 1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152" h="1356">
                  <a:moveTo>
                    <a:pt x="1727" y="1223"/>
                  </a:moveTo>
                  <a:lnTo>
                    <a:pt x="1727" y="1223"/>
                  </a:lnTo>
                  <a:cubicBezTo>
                    <a:pt x="1506" y="1223"/>
                    <a:pt x="1326" y="1043"/>
                    <a:pt x="1326" y="822"/>
                  </a:cubicBezTo>
                  <a:cubicBezTo>
                    <a:pt x="1326" y="601"/>
                    <a:pt x="1506" y="421"/>
                    <a:pt x="1727" y="421"/>
                  </a:cubicBezTo>
                  <a:cubicBezTo>
                    <a:pt x="1948" y="421"/>
                    <a:pt x="2128" y="601"/>
                    <a:pt x="2128" y="822"/>
                  </a:cubicBezTo>
                  <a:cubicBezTo>
                    <a:pt x="2128" y="1043"/>
                    <a:pt x="1948" y="1223"/>
                    <a:pt x="1727" y="1223"/>
                  </a:cubicBezTo>
                  <a:close/>
                  <a:moveTo>
                    <a:pt x="534" y="1223"/>
                  </a:moveTo>
                  <a:lnTo>
                    <a:pt x="534" y="1223"/>
                  </a:lnTo>
                  <a:cubicBezTo>
                    <a:pt x="313" y="1223"/>
                    <a:pt x="133" y="1043"/>
                    <a:pt x="133" y="822"/>
                  </a:cubicBezTo>
                  <a:cubicBezTo>
                    <a:pt x="133" y="605"/>
                    <a:pt x="306" y="428"/>
                    <a:pt x="522" y="422"/>
                  </a:cubicBezTo>
                  <a:cubicBezTo>
                    <a:pt x="526" y="423"/>
                    <a:pt x="531" y="423"/>
                    <a:pt x="536" y="423"/>
                  </a:cubicBezTo>
                  <a:cubicBezTo>
                    <a:pt x="540" y="423"/>
                    <a:pt x="545" y="423"/>
                    <a:pt x="550" y="422"/>
                  </a:cubicBezTo>
                  <a:cubicBezTo>
                    <a:pt x="763" y="430"/>
                    <a:pt x="935" y="607"/>
                    <a:pt x="935" y="822"/>
                  </a:cubicBezTo>
                  <a:cubicBezTo>
                    <a:pt x="935" y="1043"/>
                    <a:pt x="755" y="1223"/>
                    <a:pt x="534" y="1223"/>
                  </a:cubicBezTo>
                  <a:close/>
                  <a:moveTo>
                    <a:pt x="2965" y="30"/>
                  </a:moveTo>
                  <a:lnTo>
                    <a:pt x="2965" y="30"/>
                  </a:lnTo>
                  <a:cubicBezTo>
                    <a:pt x="2965" y="30"/>
                    <a:pt x="2965" y="29"/>
                    <a:pt x="2965" y="29"/>
                  </a:cubicBezTo>
                  <a:cubicBezTo>
                    <a:pt x="2963" y="27"/>
                    <a:pt x="2962" y="26"/>
                    <a:pt x="2960" y="24"/>
                  </a:cubicBezTo>
                  <a:cubicBezTo>
                    <a:pt x="2959" y="22"/>
                    <a:pt x="2957" y="20"/>
                    <a:pt x="2956" y="19"/>
                  </a:cubicBezTo>
                  <a:cubicBezTo>
                    <a:pt x="2956" y="19"/>
                    <a:pt x="2955" y="19"/>
                    <a:pt x="2955" y="19"/>
                  </a:cubicBezTo>
                  <a:cubicBezTo>
                    <a:pt x="2954" y="17"/>
                    <a:pt x="2953" y="17"/>
                    <a:pt x="2952" y="16"/>
                  </a:cubicBezTo>
                  <a:cubicBezTo>
                    <a:pt x="2950" y="14"/>
                    <a:pt x="2948" y="12"/>
                    <a:pt x="2945" y="11"/>
                  </a:cubicBezTo>
                  <a:cubicBezTo>
                    <a:pt x="2944" y="10"/>
                    <a:pt x="2942" y="9"/>
                    <a:pt x="2940" y="8"/>
                  </a:cubicBezTo>
                  <a:cubicBezTo>
                    <a:pt x="2938" y="7"/>
                    <a:pt x="2936" y="6"/>
                    <a:pt x="2934" y="5"/>
                  </a:cubicBezTo>
                  <a:cubicBezTo>
                    <a:pt x="2932" y="4"/>
                    <a:pt x="2930" y="4"/>
                    <a:pt x="2928" y="3"/>
                  </a:cubicBezTo>
                  <a:cubicBezTo>
                    <a:pt x="2925" y="3"/>
                    <a:pt x="2923" y="2"/>
                    <a:pt x="2921" y="2"/>
                  </a:cubicBezTo>
                  <a:cubicBezTo>
                    <a:pt x="2919" y="1"/>
                    <a:pt x="2917" y="1"/>
                    <a:pt x="2915" y="1"/>
                  </a:cubicBezTo>
                  <a:cubicBezTo>
                    <a:pt x="2913" y="1"/>
                    <a:pt x="2911" y="0"/>
                    <a:pt x="2908" y="1"/>
                  </a:cubicBezTo>
                  <a:cubicBezTo>
                    <a:pt x="2907" y="1"/>
                    <a:pt x="2905" y="1"/>
                    <a:pt x="2903" y="1"/>
                  </a:cubicBezTo>
                  <a:cubicBezTo>
                    <a:pt x="2900" y="1"/>
                    <a:pt x="2898" y="2"/>
                    <a:pt x="2896" y="2"/>
                  </a:cubicBezTo>
                  <a:cubicBezTo>
                    <a:pt x="2894" y="2"/>
                    <a:pt x="2892" y="3"/>
                    <a:pt x="2890" y="4"/>
                  </a:cubicBezTo>
                  <a:cubicBezTo>
                    <a:pt x="2887" y="5"/>
                    <a:pt x="2885" y="5"/>
                    <a:pt x="2883" y="6"/>
                  </a:cubicBezTo>
                  <a:cubicBezTo>
                    <a:pt x="2881" y="7"/>
                    <a:pt x="2879" y="8"/>
                    <a:pt x="2876" y="10"/>
                  </a:cubicBezTo>
                  <a:cubicBezTo>
                    <a:pt x="2875" y="11"/>
                    <a:pt x="2874" y="11"/>
                    <a:pt x="2872" y="12"/>
                  </a:cubicBezTo>
                  <a:cubicBezTo>
                    <a:pt x="2872" y="12"/>
                    <a:pt x="2872" y="12"/>
                    <a:pt x="2872" y="12"/>
                  </a:cubicBezTo>
                  <a:cubicBezTo>
                    <a:pt x="2870" y="14"/>
                    <a:pt x="2868" y="15"/>
                    <a:pt x="2867" y="17"/>
                  </a:cubicBezTo>
                  <a:cubicBezTo>
                    <a:pt x="2865" y="18"/>
                    <a:pt x="2863" y="20"/>
                    <a:pt x="2861" y="21"/>
                  </a:cubicBezTo>
                  <a:cubicBezTo>
                    <a:pt x="2861" y="21"/>
                    <a:pt x="2861" y="21"/>
                    <a:pt x="2861" y="21"/>
                  </a:cubicBezTo>
                  <a:lnTo>
                    <a:pt x="2242" y="680"/>
                  </a:lnTo>
                  <a:cubicBezTo>
                    <a:pt x="2180" y="454"/>
                    <a:pt x="1973" y="288"/>
                    <a:pt x="1727" y="288"/>
                  </a:cubicBezTo>
                  <a:cubicBezTo>
                    <a:pt x="1455" y="288"/>
                    <a:pt x="1230" y="492"/>
                    <a:pt x="1197" y="756"/>
                  </a:cubicBezTo>
                  <a:lnTo>
                    <a:pt x="1064" y="756"/>
                  </a:lnTo>
                  <a:cubicBezTo>
                    <a:pt x="1037" y="539"/>
                    <a:pt x="880" y="363"/>
                    <a:pt x="674" y="307"/>
                  </a:cubicBezTo>
                  <a:lnTo>
                    <a:pt x="799" y="173"/>
                  </a:lnTo>
                  <a:lnTo>
                    <a:pt x="919" y="350"/>
                  </a:lnTo>
                  <a:cubicBezTo>
                    <a:pt x="932" y="369"/>
                    <a:pt x="953" y="380"/>
                    <a:pt x="975" y="380"/>
                  </a:cubicBezTo>
                  <a:cubicBezTo>
                    <a:pt x="988" y="380"/>
                    <a:pt x="1001" y="376"/>
                    <a:pt x="1012" y="368"/>
                  </a:cubicBezTo>
                  <a:cubicBezTo>
                    <a:pt x="1042" y="347"/>
                    <a:pt x="1050" y="306"/>
                    <a:pt x="1030" y="275"/>
                  </a:cubicBezTo>
                  <a:lnTo>
                    <a:pt x="863" y="30"/>
                  </a:lnTo>
                  <a:cubicBezTo>
                    <a:pt x="863" y="30"/>
                    <a:pt x="863" y="29"/>
                    <a:pt x="863" y="29"/>
                  </a:cubicBezTo>
                  <a:cubicBezTo>
                    <a:pt x="861" y="27"/>
                    <a:pt x="860" y="26"/>
                    <a:pt x="858" y="24"/>
                  </a:cubicBezTo>
                  <a:cubicBezTo>
                    <a:pt x="857" y="22"/>
                    <a:pt x="855" y="20"/>
                    <a:pt x="854" y="19"/>
                  </a:cubicBezTo>
                  <a:cubicBezTo>
                    <a:pt x="854" y="19"/>
                    <a:pt x="854" y="19"/>
                    <a:pt x="853" y="19"/>
                  </a:cubicBezTo>
                  <a:cubicBezTo>
                    <a:pt x="852" y="17"/>
                    <a:pt x="851" y="17"/>
                    <a:pt x="850" y="16"/>
                  </a:cubicBezTo>
                  <a:cubicBezTo>
                    <a:pt x="848" y="14"/>
                    <a:pt x="846" y="12"/>
                    <a:pt x="843" y="11"/>
                  </a:cubicBezTo>
                  <a:cubicBezTo>
                    <a:pt x="842" y="10"/>
                    <a:pt x="840" y="9"/>
                    <a:pt x="838" y="8"/>
                  </a:cubicBezTo>
                  <a:cubicBezTo>
                    <a:pt x="836" y="7"/>
                    <a:pt x="834" y="6"/>
                    <a:pt x="832" y="5"/>
                  </a:cubicBezTo>
                  <a:cubicBezTo>
                    <a:pt x="830" y="4"/>
                    <a:pt x="827" y="4"/>
                    <a:pt x="825" y="3"/>
                  </a:cubicBezTo>
                  <a:cubicBezTo>
                    <a:pt x="823" y="3"/>
                    <a:pt x="821" y="2"/>
                    <a:pt x="819" y="2"/>
                  </a:cubicBezTo>
                  <a:cubicBezTo>
                    <a:pt x="817" y="1"/>
                    <a:pt x="815" y="1"/>
                    <a:pt x="813" y="1"/>
                  </a:cubicBezTo>
                  <a:cubicBezTo>
                    <a:pt x="811" y="1"/>
                    <a:pt x="809" y="1"/>
                    <a:pt x="807" y="1"/>
                  </a:cubicBezTo>
                  <a:cubicBezTo>
                    <a:pt x="805" y="1"/>
                    <a:pt x="802" y="1"/>
                    <a:pt x="800" y="1"/>
                  </a:cubicBezTo>
                  <a:cubicBezTo>
                    <a:pt x="798" y="1"/>
                    <a:pt x="796" y="2"/>
                    <a:pt x="794" y="2"/>
                  </a:cubicBezTo>
                  <a:cubicBezTo>
                    <a:pt x="792" y="2"/>
                    <a:pt x="790" y="3"/>
                    <a:pt x="787" y="4"/>
                  </a:cubicBezTo>
                  <a:cubicBezTo>
                    <a:pt x="785" y="5"/>
                    <a:pt x="783" y="5"/>
                    <a:pt x="782" y="6"/>
                  </a:cubicBezTo>
                  <a:cubicBezTo>
                    <a:pt x="779" y="7"/>
                    <a:pt x="777" y="8"/>
                    <a:pt x="774" y="10"/>
                  </a:cubicBezTo>
                  <a:cubicBezTo>
                    <a:pt x="773" y="11"/>
                    <a:pt x="772" y="11"/>
                    <a:pt x="770" y="12"/>
                  </a:cubicBezTo>
                  <a:cubicBezTo>
                    <a:pt x="770" y="12"/>
                    <a:pt x="770" y="12"/>
                    <a:pt x="770" y="12"/>
                  </a:cubicBezTo>
                  <a:cubicBezTo>
                    <a:pt x="768" y="14"/>
                    <a:pt x="766" y="15"/>
                    <a:pt x="765" y="17"/>
                  </a:cubicBezTo>
                  <a:cubicBezTo>
                    <a:pt x="763" y="18"/>
                    <a:pt x="761" y="20"/>
                    <a:pt x="760" y="21"/>
                  </a:cubicBezTo>
                  <a:cubicBezTo>
                    <a:pt x="759" y="21"/>
                    <a:pt x="759" y="21"/>
                    <a:pt x="759" y="21"/>
                  </a:cubicBezTo>
                  <a:lnTo>
                    <a:pt x="508" y="289"/>
                  </a:lnTo>
                  <a:cubicBezTo>
                    <a:pt x="225" y="302"/>
                    <a:pt x="0" y="536"/>
                    <a:pt x="0" y="822"/>
                  </a:cubicBezTo>
                  <a:cubicBezTo>
                    <a:pt x="0" y="1117"/>
                    <a:pt x="239" y="1356"/>
                    <a:pt x="534" y="1356"/>
                  </a:cubicBezTo>
                  <a:cubicBezTo>
                    <a:pt x="806" y="1356"/>
                    <a:pt x="1031" y="1152"/>
                    <a:pt x="1064" y="889"/>
                  </a:cubicBezTo>
                  <a:lnTo>
                    <a:pt x="1197" y="889"/>
                  </a:lnTo>
                  <a:cubicBezTo>
                    <a:pt x="1230" y="1152"/>
                    <a:pt x="1455" y="1356"/>
                    <a:pt x="1727" y="1356"/>
                  </a:cubicBezTo>
                  <a:cubicBezTo>
                    <a:pt x="2011" y="1356"/>
                    <a:pt x="2243" y="1135"/>
                    <a:pt x="2260" y="856"/>
                  </a:cubicBezTo>
                  <a:lnTo>
                    <a:pt x="2901" y="173"/>
                  </a:lnTo>
                  <a:lnTo>
                    <a:pt x="3021" y="350"/>
                  </a:lnTo>
                  <a:cubicBezTo>
                    <a:pt x="3034" y="369"/>
                    <a:pt x="3055" y="380"/>
                    <a:pt x="3077" y="380"/>
                  </a:cubicBezTo>
                  <a:cubicBezTo>
                    <a:pt x="3089" y="380"/>
                    <a:pt x="3103" y="376"/>
                    <a:pt x="3114" y="368"/>
                  </a:cubicBezTo>
                  <a:cubicBezTo>
                    <a:pt x="3144" y="347"/>
                    <a:pt x="3152" y="306"/>
                    <a:pt x="3132" y="275"/>
                  </a:cubicBezTo>
                  <a:lnTo>
                    <a:pt x="2965" y="3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117" name="组合 22"/>
            <p:cNvGrpSpPr/>
            <p:nvPr userDrawn="1"/>
          </p:nvGrpSpPr>
          <p:grpSpPr>
            <a:xfrm rot="1013132">
              <a:off x="2855281" y="1015011"/>
              <a:ext cx="794889" cy="623974"/>
              <a:chOff x="3654425" y="5089525"/>
              <a:chExt cx="1860550" cy="1460500"/>
            </a:xfrm>
            <a:grpFill/>
          </p:grpSpPr>
          <p:sp>
            <p:nvSpPr>
              <p:cNvPr id="121" name="Freeform 12"/>
              <p:cNvSpPr>
                <a:spLocks noEditPoints="1"/>
              </p:cNvSpPr>
              <p:nvPr/>
            </p:nvSpPr>
            <p:spPr bwMode="auto">
              <a:xfrm>
                <a:off x="3654425" y="5089525"/>
                <a:ext cx="1860550" cy="1460500"/>
              </a:xfrm>
              <a:custGeom>
                <a:avLst/>
                <a:gdLst>
                  <a:gd name="T0" fmla="*/ 2372 w 2506"/>
                  <a:gd name="T1" fmla="*/ 1716 h 1970"/>
                  <a:gd name="T2" fmla="*/ 2372 w 2506"/>
                  <a:gd name="T3" fmla="*/ 1716 h 1970"/>
                  <a:gd name="T4" fmla="*/ 1858 w 2506"/>
                  <a:gd name="T5" fmla="*/ 1575 h 1970"/>
                  <a:gd name="T6" fmla="*/ 1818 w 2506"/>
                  <a:gd name="T7" fmla="*/ 1576 h 1970"/>
                  <a:gd name="T8" fmla="*/ 1323 w 2506"/>
                  <a:gd name="T9" fmla="*/ 1715 h 1970"/>
                  <a:gd name="T10" fmla="*/ 1323 w 2506"/>
                  <a:gd name="T11" fmla="*/ 308 h 1970"/>
                  <a:gd name="T12" fmla="*/ 1847 w 2506"/>
                  <a:gd name="T13" fmla="*/ 133 h 1970"/>
                  <a:gd name="T14" fmla="*/ 2372 w 2506"/>
                  <a:gd name="T15" fmla="*/ 310 h 1970"/>
                  <a:gd name="T16" fmla="*/ 2372 w 2506"/>
                  <a:gd name="T17" fmla="*/ 1716 h 1970"/>
                  <a:gd name="T18" fmla="*/ 1182 w 2506"/>
                  <a:gd name="T19" fmla="*/ 1715 h 1970"/>
                  <a:gd name="T20" fmla="*/ 1182 w 2506"/>
                  <a:gd name="T21" fmla="*/ 1715 h 1970"/>
                  <a:gd name="T22" fmla="*/ 688 w 2506"/>
                  <a:gd name="T23" fmla="*/ 1576 h 1970"/>
                  <a:gd name="T24" fmla="*/ 647 w 2506"/>
                  <a:gd name="T25" fmla="*/ 1575 h 1970"/>
                  <a:gd name="T26" fmla="*/ 133 w 2506"/>
                  <a:gd name="T27" fmla="*/ 1716 h 1970"/>
                  <a:gd name="T28" fmla="*/ 133 w 2506"/>
                  <a:gd name="T29" fmla="*/ 310 h 1970"/>
                  <a:gd name="T30" fmla="*/ 659 w 2506"/>
                  <a:gd name="T31" fmla="*/ 133 h 1970"/>
                  <a:gd name="T32" fmla="*/ 1182 w 2506"/>
                  <a:gd name="T33" fmla="*/ 308 h 1970"/>
                  <a:gd name="T34" fmla="*/ 1182 w 2506"/>
                  <a:gd name="T35" fmla="*/ 1715 h 1970"/>
                  <a:gd name="T36" fmla="*/ 1849 w 2506"/>
                  <a:gd name="T37" fmla="*/ 0 h 1970"/>
                  <a:gd name="T38" fmla="*/ 1849 w 2506"/>
                  <a:gd name="T39" fmla="*/ 0 h 1970"/>
                  <a:gd name="T40" fmla="*/ 1823 w 2506"/>
                  <a:gd name="T41" fmla="*/ 0 h 1970"/>
                  <a:gd name="T42" fmla="*/ 1253 w 2506"/>
                  <a:gd name="T43" fmla="*/ 184 h 1970"/>
                  <a:gd name="T44" fmla="*/ 683 w 2506"/>
                  <a:gd name="T45" fmla="*/ 0 h 1970"/>
                  <a:gd name="T46" fmla="*/ 657 w 2506"/>
                  <a:gd name="T47" fmla="*/ 0 h 1970"/>
                  <a:gd name="T48" fmla="*/ 5 w 2506"/>
                  <a:gd name="T49" fmla="*/ 267 h 1970"/>
                  <a:gd name="T50" fmla="*/ 0 w 2506"/>
                  <a:gd name="T51" fmla="*/ 279 h 1970"/>
                  <a:gd name="T52" fmla="*/ 0 w 2506"/>
                  <a:gd name="T53" fmla="*/ 1970 h 1970"/>
                  <a:gd name="T54" fmla="*/ 107 w 2506"/>
                  <a:gd name="T55" fmla="*/ 1889 h 1970"/>
                  <a:gd name="T56" fmla="*/ 682 w 2506"/>
                  <a:gd name="T57" fmla="*/ 1709 h 1970"/>
                  <a:gd name="T58" fmla="*/ 1190 w 2506"/>
                  <a:gd name="T59" fmla="*/ 1876 h 1970"/>
                  <a:gd name="T60" fmla="*/ 1208 w 2506"/>
                  <a:gd name="T61" fmla="*/ 1888 h 1970"/>
                  <a:gd name="T62" fmla="*/ 1253 w 2506"/>
                  <a:gd name="T63" fmla="*/ 1924 h 1970"/>
                  <a:gd name="T64" fmla="*/ 1298 w 2506"/>
                  <a:gd name="T65" fmla="*/ 1888 h 1970"/>
                  <a:gd name="T66" fmla="*/ 1316 w 2506"/>
                  <a:gd name="T67" fmla="*/ 1876 h 1970"/>
                  <a:gd name="T68" fmla="*/ 1824 w 2506"/>
                  <a:gd name="T69" fmla="*/ 1709 h 1970"/>
                  <a:gd name="T70" fmla="*/ 2399 w 2506"/>
                  <a:gd name="T71" fmla="*/ 1889 h 1970"/>
                  <a:gd name="T72" fmla="*/ 2506 w 2506"/>
                  <a:gd name="T73" fmla="*/ 1970 h 1970"/>
                  <a:gd name="T74" fmla="*/ 2506 w 2506"/>
                  <a:gd name="T75" fmla="*/ 279 h 1970"/>
                  <a:gd name="T76" fmla="*/ 2501 w 2506"/>
                  <a:gd name="T77" fmla="*/ 267 h 1970"/>
                  <a:gd name="T78" fmla="*/ 1849 w 2506"/>
                  <a:gd name="T79" fmla="*/ 0 h 19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506" h="1970">
                    <a:moveTo>
                      <a:pt x="2372" y="1716"/>
                    </a:moveTo>
                    <a:lnTo>
                      <a:pt x="2372" y="1716"/>
                    </a:lnTo>
                    <a:cubicBezTo>
                      <a:pt x="2261" y="1655"/>
                      <a:pt x="2075" y="1575"/>
                      <a:pt x="1858" y="1575"/>
                    </a:cubicBezTo>
                    <a:cubicBezTo>
                      <a:pt x="1845" y="1575"/>
                      <a:pt x="1831" y="1576"/>
                      <a:pt x="1818" y="1576"/>
                    </a:cubicBezTo>
                    <a:cubicBezTo>
                      <a:pt x="1599" y="1587"/>
                      <a:pt x="1427" y="1659"/>
                      <a:pt x="1323" y="1715"/>
                    </a:cubicBezTo>
                    <a:lnTo>
                      <a:pt x="1323" y="308"/>
                    </a:lnTo>
                    <a:cubicBezTo>
                      <a:pt x="1347" y="271"/>
                      <a:pt x="1462" y="127"/>
                      <a:pt x="1847" y="133"/>
                    </a:cubicBezTo>
                    <a:cubicBezTo>
                      <a:pt x="2229" y="140"/>
                      <a:pt x="2347" y="273"/>
                      <a:pt x="2372" y="310"/>
                    </a:cubicBezTo>
                    <a:lnTo>
                      <a:pt x="2372" y="1716"/>
                    </a:lnTo>
                    <a:close/>
                    <a:moveTo>
                      <a:pt x="1182" y="1715"/>
                    </a:moveTo>
                    <a:lnTo>
                      <a:pt x="1182" y="1715"/>
                    </a:lnTo>
                    <a:cubicBezTo>
                      <a:pt x="1079" y="1659"/>
                      <a:pt x="906" y="1587"/>
                      <a:pt x="688" y="1576"/>
                    </a:cubicBezTo>
                    <a:cubicBezTo>
                      <a:pt x="674" y="1576"/>
                      <a:pt x="661" y="1575"/>
                      <a:pt x="647" y="1575"/>
                    </a:cubicBezTo>
                    <a:cubicBezTo>
                      <a:pt x="431" y="1575"/>
                      <a:pt x="244" y="1655"/>
                      <a:pt x="133" y="1716"/>
                    </a:cubicBezTo>
                    <a:lnTo>
                      <a:pt x="133" y="310"/>
                    </a:lnTo>
                    <a:cubicBezTo>
                      <a:pt x="159" y="273"/>
                      <a:pt x="276" y="140"/>
                      <a:pt x="659" y="133"/>
                    </a:cubicBezTo>
                    <a:cubicBezTo>
                      <a:pt x="1044" y="127"/>
                      <a:pt x="1159" y="271"/>
                      <a:pt x="1182" y="308"/>
                    </a:cubicBezTo>
                    <a:lnTo>
                      <a:pt x="1182" y="1715"/>
                    </a:lnTo>
                    <a:close/>
                    <a:moveTo>
                      <a:pt x="1849" y="0"/>
                    </a:moveTo>
                    <a:lnTo>
                      <a:pt x="1849" y="0"/>
                    </a:lnTo>
                    <a:cubicBezTo>
                      <a:pt x="1840" y="0"/>
                      <a:pt x="1831" y="0"/>
                      <a:pt x="1823" y="0"/>
                    </a:cubicBezTo>
                    <a:cubicBezTo>
                      <a:pt x="1490" y="0"/>
                      <a:pt x="1328" y="105"/>
                      <a:pt x="1253" y="184"/>
                    </a:cubicBezTo>
                    <a:cubicBezTo>
                      <a:pt x="1178" y="105"/>
                      <a:pt x="1015" y="0"/>
                      <a:pt x="683" y="0"/>
                    </a:cubicBezTo>
                    <a:cubicBezTo>
                      <a:pt x="674" y="0"/>
                      <a:pt x="666" y="0"/>
                      <a:pt x="657" y="0"/>
                    </a:cubicBezTo>
                    <a:cubicBezTo>
                      <a:pt x="127" y="9"/>
                      <a:pt x="16" y="240"/>
                      <a:pt x="5" y="267"/>
                    </a:cubicBezTo>
                    <a:lnTo>
                      <a:pt x="0" y="279"/>
                    </a:lnTo>
                    <a:lnTo>
                      <a:pt x="0" y="1970"/>
                    </a:lnTo>
                    <a:lnTo>
                      <a:pt x="107" y="1889"/>
                    </a:lnTo>
                    <a:cubicBezTo>
                      <a:pt x="109" y="1887"/>
                      <a:pt x="369" y="1695"/>
                      <a:pt x="682" y="1709"/>
                    </a:cubicBezTo>
                    <a:cubicBezTo>
                      <a:pt x="943" y="1722"/>
                      <a:pt x="1133" y="1837"/>
                      <a:pt x="1190" y="1876"/>
                    </a:cubicBezTo>
                    <a:cubicBezTo>
                      <a:pt x="1201" y="1883"/>
                      <a:pt x="1207" y="1888"/>
                      <a:pt x="1208" y="1888"/>
                    </a:cubicBezTo>
                    <a:lnTo>
                      <a:pt x="1253" y="1924"/>
                    </a:lnTo>
                    <a:lnTo>
                      <a:pt x="1298" y="1888"/>
                    </a:lnTo>
                    <a:cubicBezTo>
                      <a:pt x="1298" y="1888"/>
                      <a:pt x="1304" y="1883"/>
                      <a:pt x="1316" y="1876"/>
                    </a:cubicBezTo>
                    <a:cubicBezTo>
                      <a:pt x="1373" y="1837"/>
                      <a:pt x="1563" y="1722"/>
                      <a:pt x="1824" y="1709"/>
                    </a:cubicBezTo>
                    <a:cubicBezTo>
                      <a:pt x="2135" y="1695"/>
                      <a:pt x="2396" y="1887"/>
                      <a:pt x="2399" y="1889"/>
                    </a:cubicBezTo>
                    <a:lnTo>
                      <a:pt x="2506" y="1970"/>
                    </a:lnTo>
                    <a:lnTo>
                      <a:pt x="2506" y="279"/>
                    </a:lnTo>
                    <a:lnTo>
                      <a:pt x="2501" y="267"/>
                    </a:lnTo>
                    <a:cubicBezTo>
                      <a:pt x="2490" y="240"/>
                      <a:pt x="2379" y="9"/>
                      <a:pt x="1849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2" name="Freeform 13"/>
              <p:cNvSpPr>
                <a:spLocks/>
              </p:cNvSpPr>
              <p:nvPr/>
            </p:nvSpPr>
            <p:spPr bwMode="auto">
              <a:xfrm>
                <a:off x="3829050" y="5399088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7 h 206"/>
                  <a:gd name="T8" fmla="*/ 12 w 844"/>
                  <a:gd name="T9" fmla="*/ 183 h 206"/>
                  <a:gd name="T10" fmla="*/ 45 w 844"/>
                  <a:gd name="T11" fmla="*/ 200 h 206"/>
                  <a:gd name="T12" fmla="*/ 68 w 844"/>
                  <a:gd name="T13" fmla="*/ 193 h 206"/>
                  <a:gd name="T14" fmla="*/ 437 w 844"/>
                  <a:gd name="T15" fmla="*/ 89 h 206"/>
                  <a:gd name="T16" fmla="*/ 775 w 844"/>
                  <a:gd name="T17" fmla="*/ 193 h 206"/>
                  <a:gd name="T18" fmla="*/ 831 w 844"/>
                  <a:gd name="T19" fmla="*/ 183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3"/>
                      <a:pt x="667" y="19"/>
                      <a:pt x="441" y="10"/>
                    </a:cubicBezTo>
                    <a:cubicBezTo>
                      <a:pt x="213" y="0"/>
                      <a:pt x="30" y="122"/>
                      <a:pt x="23" y="127"/>
                    </a:cubicBezTo>
                    <a:cubicBezTo>
                      <a:pt x="4" y="139"/>
                      <a:pt x="0" y="164"/>
                      <a:pt x="12" y="183"/>
                    </a:cubicBezTo>
                    <a:cubicBezTo>
                      <a:pt x="20" y="194"/>
                      <a:pt x="32" y="200"/>
                      <a:pt x="45" y="200"/>
                    </a:cubicBezTo>
                    <a:cubicBezTo>
                      <a:pt x="53" y="200"/>
                      <a:pt x="61" y="198"/>
                      <a:pt x="68" y="193"/>
                    </a:cubicBezTo>
                    <a:cubicBezTo>
                      <a:pt x="69" y="192"/>
                      <a:pt x="236" y="81"/>
                      <a:pt x="437" y="89"/>
                    </a:cubicBezTo>
                    <a:cubicBezTo>
                      <a:pt x="639" y="98"/>
                      <a:pt x="774" y="192"/>
                      <a:pt x="775" y="193"/>
                    </a:cubicBezTo>
                    <a:cubicBezTo>
                      <a:pt x="793" y="206"/>
                      <a:pt x="818" y="201"/>
                      <a:pt x="831" y="183"/>
                    </a:cubicBezTo>
                    <a:cubicBezTo>
                      <a:pt x="844" y="165"/>
                      <a:pt x="840" y="140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3" name="Freeform 14"/>
              <p:cNvSpPr>
                <a:spLocks/>
              </p:cNvSpPr>
              <p:nvPr/>
            </p:nvSpPr>
            <p:spPr bwMode="auto">
              <a:xfrm>
                <a:off x="3829050" y="5678488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8 h 206"/>
                  <a:gd name="T8" fmla="*/ 12 w 844"/>
                  <a:gd name="T9" fmla="*/ 183 h 206"/>
                  <a:gd name="T10" fmla="*/ 45 w 844"/>
                  <a:gd name="T11" fmla="*/ 201 h 206"/>
                  <a:gd name="T12" fmla="*/ 68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4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3"/>
                      <a:pt x="23" y="128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5"/>
                      <a:pt x="32" y="201"/>
                      <a:pt x="45" y="201"/>
                    </a:cubicBezTo>
                    <a:cubicBezTo>
                      <a:pt x="53" y="201"/>
                      <a:pt x="61" y="199"/>
                      <a:pt x="68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9"/>
                      <a:pt x="774" y="193"/>
                      <a:pt x="775" y="194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4" name="Freeform 15"/>
              <p:cNvSpPr>
                <a:spLocks/>
              </p:cNvSpPr>
              <p:nvPr/>
            </p:nvSpPr>
            <p:spPr bwMode="auto">
              <a:xfrm>
                <a:off x="3829050" y="5957888"/>
                <a:ext cx="627063" cy="153988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8 h 206"/>
                  <a:gd name="T8" fmla="*/ 12 w 844"/>
                  <a:gd name="T9" fmla="*/ 183 h 206"/>
                  <a:gd name="T10" fmla="*/ 45 w 844"/>
                  <a:gd name="T11" fmla="*/ 201 h 206"/>
                  <a:gd name="T12" fmla="*/ 68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3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2"/>
                      <a:pt x="23" y="128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5"/>
                      <a:pt x="32" y="201"/>
                      <a:pt x="45" y="201"/>
                    </a:cubicBezTo>
                    <a:cubicBezTo>
                      <a:pt x="53" y="201"/>
                      <a:pt x="61" y="198"/>
                      <a:pt x="68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9"/>
                      <a:pt x="774" y="192"/>
                      <a:pt x="775" y="193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5" name="Freeform 16"/>
              <p:cNvSpPr>
                <a:spLocks/>
              </p:cNvSpPr>
              <p:nvPr/>
            </p:nvSpPr>
            <p:spPr bwMode="auto">
              <a:xfrm>
                <a:off x="4713288" y="5437188"/>
                <a:ext cx="627063" cy="152400"/>
              </a:xfrm>
              <a:custGeom>
                <a:avLst/>
                <a:gdLst>
                  <a:gd name="T0" fmla="*/ 822 w 844"/>
                  <a:gd name="T1" fmla="*/ 127 h 205"/>
                  <a:gd name="T2" fmla="*/ 822 w 844"/>
                  <a:gd name="T3" fmla="*/ 127 h 205"/>
                  <a:gd name="T4" fmla="*/ 441 w 844"/>
                  <a:gd name="T5" fmla="*/ 9 h 205"/>
                  <a:gd name="T6" fmla="*/ 23 w 844"/>
                  <a:gd name="T7" fmla="*/ 127 h 205"/>
                  <a:gd name="T8" fmla="*/ 12 w 844"/>
                  <a:gd name="T9" fmla="*/ 182 h 205"/>
                  <a:gd name="T10" fmla="*/ 45 w 844"/>
                  <a:gd name="T11" fmla="*/ 200 h 205"/>
                  <a:gd name="T12" fmla="*/ 67 w 844"/>
                  <a:gd name="T13" fmla="*/ 193 h 205"/>
                  <a:gd name="T14" fmla="*/ 437 w 844"/>
                  <a:gd name="T15" fmla="*/ 89 h 205"/>
                  <a:gd name="T16" fmla="*/ 775 w 844"/>
                  <a:gd name="T17" fmla="*/ 193 h 205"/>
                  <a:gd name="T18" fmla="*/ 831 w 844"/>
                  <a:gd name="T19" fmla="*/ 183 h 205"/>
                  <a:gd name="T20" fmla="*/ 822 w 844"/>
                  <a:gd name="T21" fmla="*/ 127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5">
                    <a:moveTo>
                      <a:pt x="822" y="127"/>
                    </a:moveTo>
                    <a:lnTo>
                      <a:pt x="822" y="127"/>
                    </a:lnTo>
                    <a:cubicBezTo>
                      <a:pt x="815" y="123"/>
                      <a:pt x="667" y="19"/>
                      <a:pt x="441" y="9"/>
                    </a:cubicBezTo>
                    <a:cubicBezTo>
                      <a:pt x="213" y="0"/>
                      <a:pt x="30" y="122"/>
                      <a:pt x="23" y="127"/>
                    </a:cubicBezTo>
                    <a:cubicBezTo>
                      <a:pt x="4" y="139"/>
                      <a:pt x="0" y="164"/>
                      <a:pt x="12" y="182"/>
                    </a:cubicBezTo>
                    <a:cubicBezTo>
                      <a:pt x="20" y="194"/>
                      <a:pt x="32" y="200"/>
                      <a:pt x="45" y="200"/>
                    </a:cubicBezTo>
                    <a:cubicBezTo>
                      <a:pt x="53" y="200"/>
                      <a:pt x="61" y="198"/>
                      <a:pt x="67" y="193"/>
                    </a:cubicBezTo>
                    <a:cubicBezTo>
                      <a:pt x="69" y="192"/>
                      <a:pt x="236" y="81"/>
                      <a:pt x="437" y="89"/>
                    </a:cubicBezTo>
                    <a:cubicBezTo>
                      <a:pt x="639" y="98"/>
                      <a:pt x="774" y="192"/>
                      <a:pt x="775" y="193"/>
                    </a:cubicBezTo>
                    <a:cubicBezTo>
                      <a:pt x="793" y="205"/>
                      <a:pt x="818" y="201"/>
                      <a:pt x="831" y="183"/>
                    </a:cubicBezTo>
                    <a:cubicBezTo>
                      <a:pt x="844" y="165"/>
                      <a:pt x="840" y="140"/>
                      <a:pt x="822" y="127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6" name="Freeform 17"/>
              <p:cNvSpPr>
                <a:spLocks/>
              </p:cNvSpPr>
              <p:nvPr/>
            </p:nvSpPr>
            <p:spPr bwMode="auto">
              <a:xfrm>
                <a:off x="4713288" y="5716588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8 h 206"/>
                  <a:gd name="T8" fmla="*/ 12 w 844"/>
                  <a:gd name="T9" fmla="*/ 183 h 206"/>
                  <a:gd name="T10" fmla="*/ 45 w 844"/>
                  <a:gd name="T11" fmla="*/ 201 h 206"/>
                  <a:gd name="T12" fmla="*/ 67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3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2"/>
                      <a:pt x="23" y="128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5"/>
                      <a:pt x="32" y="201"/>
                      <a:pt x="45" y="201"/>
                    </a:cubicBezTo>
                    <a:cubicBezTo>
                      <a:pt x="53" y="201"/>
                      <a:pt x="61" y="199"/>
                      <a:pt x="67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9"/>
                      <a:pt x="774" y="192"/>
                      <a:pt x="775" y="193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7" name="Freeform 18"/>
              <p:cNvSpPr>
                <a:spLocks/>
              </p:cNvSpPr>
              <p:nvPr/>
            </p:nvSpPr>
            <p:spPr bwMode="auto">
              <a:xfrm>
                <a:off x="4713288" y="5997575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7 h 206"/>
                  <a:gd name="T8" fmla="*/ 12 w 844"/>
                  <a:gd name="T9" fmla="*/ 183 h 206"/>
                  <a:gd name="T10" fmla="*/ 45 w 844"/>
                  <a:gd name="T11" fmla="*/ 201 h 206"/>
                  <a:gd name="T12" fmla="*/ 67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3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2"/>
                      <a:pt x="23" y="127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4"/>
                      <a:pt x="32" y="201"/>
                      <a:pt x="45" y="201"/>
                    </a:cubicBezTo>
                    <a:cubicBezTo>
                      <a:pt x="53" y="201"/>
                      <a:pt x="61" y="198"/>
                      <a:pt x="67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8"/>
                      <a:pt x="774" y="192"/>
                      <a:pt x="775" y="193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18" name="组合 23"/>
            <p:cNvGrpSpPr/>
            <p:nvPr userDrawn="1"/>
          </p:nvGrpSpPr>
          <p:grpSpPr>
            <a:xfrm>
              <a:off x="3052171" y="-475767"/>
              <a:ext cx="1301704" cy="1299270"/>
              <a:chOff x="6262688" y="5170488"/>
              <a:chExt cx="1697038" cy="1693863"/>
            </a:xfrm>
            <a:grpFill/>
          </p:grpSpPr>
          <p:sp>
            <p:nvSpPr>
              <p:cNvPr id="119" name="Freeform 19"/>
              <p:cNvSpPr>
                <a:spLocks noEditPoints="1"/>
              </p:cNvSpPr>
              <p:nvPr/>
            </p:nvSpPr>
            <p:spPr bwMode="auto">
              <a:xfrm>
                <a:off x="6262688" y="5170488"/>
                <a:ext cx="1697038" cy="1693863"/>
              </a:xfrm>
              <a:custGeom>
                <a:avLst/>
                <a:gdLst>
                  <a:gd name="T0" fmla="*/ 1760 w 2284"/>
                  <a:gd name="T1" fmla="*/ 1142 h 2284"/>
                  <a:gd name="T2" fmla="*/ 1919 w 2284"/>
                  <a:gd name="T3" fmla="*/ 1406 h 2284"/>
                  <a:gd name="T4" fmla="*/ 1756 w 2284"/>
                  <a:gd name="T5" fmla="*/ 1940 h 2284"/>
                  <a:gd name="T6" fmla="*/ 1878 w 2284"/>
                  <a:gd name="T7" fmla="*/ 1506 h 2284"/>
                  <a:gd name="T8" fmla="*/ 1433 w 2284"/>
                  <a:gd name="T9" fmla="*/ 1845 h 2284"/>
                  <a:gd name="T10" fmla="*/ 1496 w 2284"/>
                  <a:gd name="T11" fmla="*/ 1592 h 2284"/>
                  <a:gd name="T12" fmla="*/ 1142 w 2284"/>
                  <a:gd name="T13" fmla="*/ 2204 h 2284"/>
                  <a:gd name="T14" fmla="*/ 1405 w 2284"/>
                  <a:gd name="T15" fmla="*/ 1921 h 2284"/>
                  <a:gd name="T16" fmla="*/ 787 w 2284"/>
                  <a:gd name="T17" fmla="*/ 1592 h 2284"/>
                  <a:gd name="T18" fmla="*/ 850 w 2284"/>
                  <a:gd name="T19" fmla="*/ 1845 h 2284"/>
                  <a:gd name="T20" fmla="*/ 528 w 2284"/>
                  <a:gd name="T21" fmla="*/ 1940 h 2284"/>
                  <a:gd name="T22" fmla="*/ 704 w 2284"/>
                  <a:gd name="T23" fmla="*/ 1580 h 2284"/>
                  <a:gd name="T24" fmla="*/ 80 w 2284"/>
                  <a:gd name="T25" fmla="*/ 1143 h 2284"/>
                  <a:gd name="T26" fmla="*/ 523 w 2284"/>
                  <a:gd name="T27" fmla="*/ 1142 h 2284"/>
                  <a:gd name="T28" fmla="*/ 676 w 2284"/>
                  <a:gd name="T29" fmla="*/ 950 h 2284"/>
                  <a:gd name="T30" fmla="*/ 439 w 2284"/>
                  <a:gd name="T31" fmla="*/ 851 h 2284"/>
                  <a:gd name="T32" fmla="*/ 676 w 2284"/>
                  <a:gd name="T33" fmla="*/ 1335 h 2284"/>
                  <a:gd name="T34" fmla="*/ 438 w 2284"/>
                  <a:gd name="T35" fmla="*/ 1434 h 2284"/>
                  <a:gd name="T36" fmla="*/ 670 w 2284"/>
                  <a:gd name="T37" fmla="*/ 1204 h 2284"/>
                  <a:gd name="T38" fmla="*/ 670 w 2284"/>
                  <a:gd name="T39" fmla="*/ 1080 h 2284"/>
                  <a:gd name="T40" fmla="*/ 391 w 2284"/>
                  <a:gd name="T41" fmla="*/ 392 h 2284"/>
                  <a:gd name="T42" fmla="*/ 778 w 2284"/>
                  <a:gd name="T43" fmla="*/ 407 h 2284"/>
                  <a:gd name="T44" fmla="*/ 391 w 2284"/>
                  <a:gd name="T45" fmla="*/ 392 h 2284"/>
                  <a:gd name="T46" fmla="*/ 1074 w 2284"/>
                  <a:gd name="T47" fmla="*/ 574 h 2284"/>
                  <a:gd name="T48" fmla="*/ 850 w 2284"/>
                  <a:gd name="T49" fmla="*/ 440 h 2284"/>
                  <a:gd name="T50" fmla="*/ 1405 w 2284"/>
                  <a:gd name="T51" fmla="*/ 364 h 2284"/>
                  <a:gd name="T52" fmla="*/ 1142 w 2284"/>
                  <a:gd name="T53" fmla="*/ 80 h 2284"/>
                  <a:gd name="T54" fmla="*/ 1335 w 2284"/>
                  <a:gd name="T55" fmla="*/ 677 h 2284"/>
                  <a:gd name="T56" fmla="*/ 1496 w 2284"/>
                  <a:gd name="T57" fmla="*/ 693 h 2284"/>
                  <a:gd name="T58" fmla="*/ 1509 w 2284"/>
                  <a:gd name="T59" fmla="*/ 775 h 2284"/>
                  <a:gd name="T60" fmla="*/ 1431 w 2284"/>
                  <a:gd name="T61" fmla="*/ 765 h 2284"/>
                  <a:gd name="T62" fmla="*/ 1142 w 2284"/>
                  <a:gd name="T63" fmla="*/ 623 h 2284"/>
                  <a:gd name="T64" fmla="*/ 1081 w 2284"/>
                  <a:gd name="T65" fmla="*/ 671 h 2284"/>
                  <a:gd name="T66" fmla="*/ 774 w 2284"/>
                  <a:gd name="T67" fmla="*/ 775 h 2284"/>
                  <a:gd name="T68" fmla="*/ 764 w 2284"/>
                  <a:gd name="T69" fmla="*/ 853 h 2284"/>
                  <a:gd name="T70" fmla="*/ 774 w 2284"/>
                  <a:gd name="T71" fmla="*/ 1510 h 2284"/>
                  <a:gd name="T72" fmla="*/ 852 w 2284"/>
                  <a:gd name="T73" fmla="*/ 1520 h 2284"/>
                  <a:gd name="T74" fmla="*/ 1142 w 2284"/>
                  <a:gd name="T75" fmla="*/ 1662 h 2284"/>
                  <a:gd name="T76" fmla="*/ 1203 w 2284"/>
                  <a:gd name="T77" fmla="*/ 1614 h 2284"/>
                  <a:gd name="T78" fmla="*/ 1509 w 2284"/>
                  <a:gd name="T79" fmla="*/ 1510 h 2284"/>
                  <a:gd name="T80" fmla="*/ 1519 w 2284"/>
                  <a:gd name="T81" fmla="*/ 1432 h 2284"/>
                  <a:gd name="T82" fmla="*/ 1302 w 2284"/>
                  <a:gd name="T83" fmla="*/ 1530 h 2284"/>
                  <a:gd name="T84" fmla="*/ 864 w 2284"/>
                  <a:gd name="T85" fmla="*/ 1420 h 2284"/>
                  <a:gd name="T86" fmla="*/ 754 w 2284"/>
                  <a:gd name="T87" fmla="*/ 982 h 2284"/>
                  <a:gd name="T88" fmla="*/ 1142 w 2284"/>
                  <a:gd name="T89" fmla="*/ 750 h 2284"/>
                  <a:gd name="T90" fmla="*/ 1529 w 2284"/>
                  <a:gd name="T91" fmla="*/ 982 h 2284"/>
                  <a:gd name="T92" fmla="*/ 1419 w 2284"/>
                  <a:gd name="T93" fmla="*/ 1420 h 2284"/>
                  <a:gd name="T94" fmla="*/ 1607 w 2284"/>
                  <a:gd name="T95" fmla="*/ 950 h 2284"/>
                  <a:gd name="T96" fmla="*/ 1710 w 2284"/>
                  <a:gd name="T97" fmla="*/ 1075 h 2284"/>
                  <a:gd name="T98" fmla="*/ 1845 w 2284"/>
                  <a:gd name="T99" fmla="*/ 1434 h 2284"/>
                  <a:gd name="T100" fmla="*/ 1711 w 2284"/>
                  <a:gd name="T101" fmla="*/ 1210 h 2284"/>
                  <a:gd name="T102" fmla="*/ 1661 w 2284"/>
                  <a:gd name="T103" fmla="*/ 1142 h 2284"/>
                  <a:gd name="T104" fmla="*/ 1613 w 2284"/>
                  <a:gd name="T105" fmla="*/ 1080 h 2284"/>
                  <a:gd name="T106" fmla="*/ 1893 w 2284"/>
                  <a:gd name="T107" fmla="*/ 392 h 2284"/>
                  <a:gd name="T108" fmla="*/ 1505 w 2284"/>
                  <a:gd name="T109" fmla="*/ 407 h 2284"/>
                  <a:gd name="T110" fmla="*/ 1952 w 2284"/>
                  <a:gd name="T111" fmla="*/ 807 h 2284"/>
                  <a:gd name="T112" fmla="*/ 1477 w 2284"/>
                  <a:gd name="T113" fmla="*/ 332 h 2284"/>
                  <a:gd name="T114" fmla="*/ 528 w 2284"/>
                  <a:gd name="T115" fmla="*/ 265 h 2284"/>
                  <a:gd name="T116" fmla="*/ 0 w 2284"/>
                  <a:gd name="T117" fmla="*/ 1143 h 2284"/>
                  <a:gd name="T118" fmla="*/ 528 w 2284"/>
                  <a:gd name="T119" fmla="*/ 2020 h 2284"/>
                  <a:gd name="T120" fmla="*/ 1477 w 2284"/>
                  <a:gd name="T121" fmla="*/ 1953 h 2284"/>
                  <a:gd name="T122" fmla="*/ 1952 w 2284"/>
                  <a:gd name="T123" fmla="*/ 1478 h 2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284" h="2284">
                    <a:moveTo>
                      <a:pt x="1919" y="1406"/>
                    </a:moveTo>
                    <a:lnTo>
                      <a:pt x="1919" y="1406"/>
                    </a:lnTo>
                    <a:cubicBezTo>
                      <a:pt x="1878" y="1322"/>
                      <a:pt x="1825" y="1233"/>
                      <a:pt x="1760" y="1142"/>
                    </a:cubicBezTo>
                    <a:cubicBezTo>
                      <a:pt x="1824" y="1053"/>
                      <a:pt x="1878" y="965"/>
                      <a:pt x="1920" y="879"/>
                    </a:cubicBezTo>
                    <a:cubicBezTo>
                      <a:pt x="2100" y="953"/>
                      <a:pt x="2204" y="1049"/>
                      <a:pt x="2204" y="1143"/>
                    </a:cubicBezTo>
                    <a:cubicBezTo>
                      <a:pt x="2204" y="1236"/>
                      <a:pt x="2100" y="1332"/>
                      <a:pt x="1919" y="1406"/>
                    </a:cubicBezTo>
                    <a:close/>
                    <a:moveTo>
                      <a:pt x="1893" y="1893"/>
                    </a:moveTo>
                    <a:lnTo>
                      <a:pt x="1893" y="1893"/>
                    </a:lnTo>
                    <a:cubicBezTo>
                      <a:pt x="1862" y="1924"/>
                      <a:pt x="1816" y="1940"/>
                      <a:pt x="1756" y="1940"/>
                    </a:cubicBezTo>
                    <a:cubicBezTo>
                      <a:pt x="1684" y="1940"/>
                      <a:pt x="1599" y="1918"/>
                      <a:pt x="1505" y="1878"/>
                    </a:cubicBezTo>
                    <a:cubicBezTo>
                      <a:pt x="1536" y="1790"/>
                      <a:pt x="1561" y="1689"/>
                      <a:pt x="1579" y="1580"/>
                    </a:cubicBezTo>
                    <a:cubicBezTo>
                      <a:pt x="1689" y="1562"/>
                      <a:pt x="1789" y="1537"/>
                      <a:pt x="1878" y="1506"/>
                    </a:cubicBezTo>
                    <a:cubicBezTo>
                      <a:pt x="1954" y="1686"/>
                      <a:pt x="1959" y="1828"/>
                      <a:pt x="1893" y="1893"/>
                    </a:cubicBezTo>
                    <a:close/>
                    <a:moveTo>
                      <a:pt x="1433" y="1845"/>
                    </a:moveTo>
                    <a:lnTo>
                      <a:pt x="1433" y="1845"/>
                    </a:lnTo>
                    <a:cubicBezTo>
                      <a:pt x="1361" y="1809"/>
                      <a:pt x="1286" y="1764"/>
                      <a:pt x="1210" y="1711"/>
                    </a:cubicBezTo>
                    <a:cubicBezTo>
                      <a:pt x="1251" y="1679"/>
                      <a:pt x="1293" y="1644"/>
                      <a:pt x="1335" y="1608"/>
                    </a:cubicBezTo>
                    <a:cubicBezTo>
                      <a:pt x="1390" y="1604"/>
                      <a:pt x="1444" y="1599"/>
                      <a:pt x="1496" y="1592"/>
                    </a:cubicBezTo>
                    <a:cubicBezTo>
                      <a:pt x="1480" y="1686"/>
                      <a:pt x="1458" y="1771"/>
                      <a:pt x="1433" y="1845"/>
                    </a:cubicBezTo>
                    <a:close/>
                    <a:moveTo>
                      <a:pt x="1142" y="2204"/>
                    </a:moveTo>
                    <a:lnTo>
                      <a:pt x="1142" y="2204"/>
                    </a:lnTo>
                    <a:cubicBezTo>
                      <a:pt x="1049" y="2204"/>
                      <a:pt x="952" y="2101"/>
                      <a:pt x="878" y="1921"/>
                    </a:cubicBezTo>
                    <a:cubicBezTo>
                      <a:pt x="963" y="1879"/>
                      <a:pt x="1052" y="1825"/>
                      <a:pt x="1142" y="1761"/>
                    </a:cubicBezTo>
                    <a:cubicBezTo>
                      <a:pt x="1231" y="1825"/>
                      <a:pt x="1320" y="1879"/>
                      <a:pt x="1405" y="1921"/>
                    </a:cubicBezTo>
                    <a:cubicBezTo>
                      <a:pt x="1331" y="2101"/>
                      <a:pt x="1235" y="2204"/>
                      <a:pt x="1142" y="2204"/>
                    </a:cubicBezTo>
                    <a:close/>
                    <a:moveTo>
                      <a:pt x="787" y="1592"/>
                    </a:moveTo>
                    <a:lnTo>
                      <a:pt x="787" y="1592"/>
                    </a:lnTo>
                    <a:cubicBezTo>
                      <a:pt x="839" y="1599"/>
                      <a:pt x="893" y="1604"/>
                      <a:pt x="949" y="1608"/>
                    </a:cubicBezTo>
                    <a:cubicBezTo>
                      <a:pt x="990" y="1644"/>
                      <a:pt x="1032" y="1679"/>
                      <a:pt x="1074" y="1711"/>
                    </a:cubicBezTo>
                    <a:cubicBezTo>
                      <a:pt x="997" y="1764"/>
                      <a:pt x="922" y="1809"/>
                      <a:pt x="850" y="1845"/>
                    </a:cubicBezTo>
                    <a:cubicBezTo>
                      <a:pt x="825" y="1771"/>
                      <a:pt x="804" y="1686"/>
                      <a:pt x="787" y="1592"/>
                    </a:cubicBezTo>
                    <a:close/>
                    <a:moveTo>
                      <a:pt x="528" y="1940"/>
                    </a:moveTo>
                    <a:lnTo>
                      <a:pt x="528" y="1940"/>
                    </a:lnTo>
                    <a:cubicBezTo>
                      <a:pt x="468" y="1940"/>
                      <a:pt x="421" y="1924"/>
                      <a:pt x="391" y="1893"/>
                    </a:cubicBezTo>
                    <a:cubicBezTo>
                      <a:pt x="325" y="1828"/>
                      <a:pt x="330" y="1686"/>
                      <a:pt x="405" y="1506"/>
                    </a:cubicBezTo>
                    <a:cubicBezTo>
                      <a:pt x="494" y="1537"/>
                      <a:pt x="595" y="1562"/>
                      <a:pt x="704" y="1580"/>
                    </a:cubicBezTo>
                    <a:cubicBezTo>
                      <a:pt x="722" y="1689"/>
                      <a:pt x="747" y="1790"/>
                      <a:pt x="778" y="1878"/>
                    </a:cubicBezTo>
                    <a:cubicBezTo>
                      <a:pt x="685" y="1918"/>
                      <a:pt x="599" y="1940"/>
                      <a:pt x="528" y="1940"/>
                    </a:cubicBezTo>
                    <a:close/>
                    <a:moveTo>
                      <a:pt x="80" y="1143"/>
                    </a:moveTo>
                    <a:lnTo>
                      <a:pt x="80" y="1143"/>
                    </a:lnTo>
                    <a:cubicBezTo>
                      <a:pt x="80" y="1049"/>
                      <a:pt x="183" y="953"/>
                      <a:pt x="364" y="879"/>
                    </a:cubicBezTo>
                    <a:cubicBezTo>
                      <a:pt x="406" y="965"/>
                      <a:pt x="459" y="1053"/>
                      <a:pt x="523" y="1142"/>
                    </a:cubicBezTo>
                    <a:cubicBezTo>
                      <a:pt x="458" y="1233"/>
                      <a:pt x="405" y="1322"/>
                      <a:pt x="364" y="1406"/>
                    </a:cubicBezTo>
                    <a:cubicBezTo>
                      <a:pt x="183" y="1332"/>
                      <a:pt x="80" y="1236"/>
                      <a:pt x="80" y="1143"/>
                    </a:cubicBezTo>
                    <a:close/>
                    <a:moveTo>
                      <a:pt x="676" y="950"/>
                    </a:moveTo>
                    <a:lnTo>
                      <a:pt x="676" y="950"/>
                    </a:lnTo>
                    <a:cubicBezTo>
                      <a:pt x="639" y="991"/>
                      <a:pt x="605" y="1033"/>
                      <a:pt x="573" y="1075"/>
                    </a:cubicBezTo>
                    <a:cubicBezTo>
                      <a:pt x="520" y="999"/>
                      <a:pt x="475" y="924"/>
                      <a:pt x="439" y="851"/>
                    </a:cubicBezTo>
                    <a:cubicBezTo>
                      <a:pt x="514" y="826"/>
                      <a:pt x="598" y="804"/>
                      <a:pt x="692" y="788"/>
                    </a:cubicBezTo>
                    <a:cubicBezTo>
                      <a:pt x="685" y="840"/>
                      <a:pt x="680" y="894"/>
                      <a:pt x="676" y="950"/>
                    </a:cubicBezTo>
                    <a:close/>
                    <a:moveTo>
                      <a:pt x="676" y="1335"/>
                    </a:moveTo>
                    <a:lnTo>
                      <a:pt x="676" y="1335"/>
                    </a:lnTo>
                    <a:cubicBezTo>
                      <a:pt x="680" y="1391"/>
                      <a:pt x="685" y="1445"/>
                      <a:pt x="692" y="1497"/>
                    </a:cubicBezTo>
                    <a:cubicBezTo>
                      <a:pt x="598" y="1481"/>
                      <a:pt x="513" y="1459"/>
                      <a:pt x="438" y="1434"/>
                    </a:cubicBezTo>
                    <a:cubicBezTo>
                      <a:pt x="473" y="1363"/>
                      <a:pt x="518" y="1288"/>
                      <a:pt x="573" y="1210"/>
                    </a:cubicBezTo>
                    <a:cubicBezTo>
                      <a:pt x="605" y="1252"/>
                      <a:pt x="640" y="1294"/>
                      <a:pt x="676" y="1335"/>
                    </a:cubicBezTo>
                    <a:close/>
                    <a:moveTo>
                      <a:pt x="670" y="1204"/>
                    </a:moveTo>
                    <a:lnTo>
                      <a:pt x="670" y="1204"/>
                    </a:lnTo>
                    <a:cubicBezTo>
                      <a:pt x="654" y="1183"/>
                      <a:pt x="637" y="1163"/>
                      <a:pt x="622" y="1142"/>
                    </a:cubicBezTo>
                    <a:cubicBezTo>
                      <a:pt x="637" y="1122"/>
                      <a:pt x="653" y="1101"/>
                      <a:pt x="670" y="1080"/>
                    </a:cubicBezTo>
                    <a:cubicBezTo>
                      <a:pt x="670" y="1101"/>
                      <a:pt x="669" y="1122"/>
                      <a:pt x="669" y="1143"/>
                    </a:cubicBezTo>
                    <a:cubicBezTo>
                      <a:pt x="669" y="1163"/>
                      <a:pt x="670" y="1184"/>
                      <a:pt x="670" y="1204"/>
                    </a:cubicBezTo>
                    <a:close/>
                    <a:moveTo>
                      <a:pt x="391" y="392"/>
                    </a:moveTo>
                    <a:lnTo>
                      <a:pt x="391" y="392"/>
                    </a:lnTo>
                    <a:cubicBezTo>
                      <a:pt x="421" y="361"/>
                      <a:pt x="468" y="345"/>
                      <a:pt x="528" y="345"/>
                    </a:cubicBezTo>
                    <a:cubicBezTo>
                      <a:pt x="599" y="345"/>
                      <a:pt x="685" y="367"/>
                      <a:pt x="778" y="407"/>
                    </a:cubicBezTo>
                    <a:cubicBezTo>
                      <a:pt x="747" y="495"/>
                      <a:pt x="722" y="596"/>
                      <a:pt x="704" y="705"/>
                    </a:cubicBezTo>
                    <a:cubicBezTo>
                      <a:pt x="595" y="723"/>
                      <a:pt x="494" y="748"/>
                      <a:pt x="406" y="779"/>
                    </a:cubicBezTo>
                    <a:cubicBezTo>
                      <a:pt x="330" y="599"/>
                      <a:pt x="324" y="458"/>
                      <a:pt x="391" y="392"/>
                    </a:cubicBezTo>
                    <a:close/>
                    <a:moveTo>
                      <a:pt x="850" y="440"/>
                    </a:moveTo>
                    <a:lnTo>
                      <a:pt x="850" y="440"/>
                    </a:lnTo>
                    <a:cubicBezTo>
                      <a:pt x="922" y="476"/>
                      <a:pt x="997" y="521"/>
                      <a:pt x="1074" y="574"/>
                    </a:cubicBezTo>
                    <a:cubicBezTo>
                      <a:pt x="1032" y="606"/>
                      <a:pt x="990" y="641"/>
                      <a:pt x="949" y="677"/>
                    </a:cubicBezTo>
                    <a:cubicBezTo>
                      <a:pt x="893" y="681"/>
                      <a:pt x="839" y="686"/>
                      <a:pt x="787" y="693"/>
                    </a:cubicBezTo>
                    <a:cubicBezTo>
                      <a:pt x="804" y="599"/>
                      <a:pt x="825" y="514"/>
                      <a:pt x="850" y="440"/>
                    </a:cubicBezTo>
                    <a:close/>
                    <a:moveTo>
                      <a:pt x="1142" y="80"/>
                    </a:moveTo>
                    <a:lnTo>
                      <a:pt x="1142" y="80"/>
                    </a:lnTo>
                    <a:cubicBezTo>
                      <a:pt x="1235" y="80"/>
                      <a:pt x="1331" y="184"/>
                      <a:pt x="1405" y="364"/>
                    </a:cubicBezTo>
                    <a:cubicBezTo>
                      <a:pt x="1320" y="406"/>
                      <a:pt x="1231" y="460"/>
                      <a:pt x="1142" y="524"/>
                    </a:cubicBezTo>
                    <a:cubicBezTo>
                      <a:pt x="1052" y="460"/>
                      <a:pt x="963" y="406"/>
                      <a:pt x="878" y="364"/>
                    </a:cubicBezTo>
                    <a:cubicBezTo>
                      <a:pt x="952" y="184"/>
                      <a:pt x="1049" y="80"/>
                      <a:pt x="1142" y="80"/>
                    </a:cubicBezTo>
                    <a:close/>
                    <a:moveTo>
                      <a:pt x="1496" y="693"/>
                    </a:moveTo>
                    <a:lnTo>
                      <a:pt x="1496" y="693"/>
                    </a:lnTo>
                    <a:cubicBezTo>
                      <a:pt x="1444" y="686"/>
                      <a:pt x="1390" y="681"/>
                      <a:pt x="1335" y="677"/>
                    </a:cubicBezTo>
                    <a:cubicBezTo>
                      <a:pt x="1293" y="641"/>
                      <a:pt x="1251" y="606"/>
                      <a:pt x="1210" y="574"/>
                    </a:cubicBezTo>
                    <a:cubicBezTo>
                      <a:pt x="1286" y="521"/>
                      <a:pt x="1361" y="476"/>
                      <a:pt x="1433" y="440"/>
                    </a:cubicBezTo>
                    <a:cubicBezTo>
                      <a:pt x="1458" y="514"/>
                      <a:pt x="1480" y="599"/>
                      <a:pt x="1496" y="693"/>
                    </a:cubicBezTo>
                    <a:close/>
                    <a:moveTo>
                      <a:pt x="1431" y="765"/>
                    </a:moveTo>
                    <a:lnTo>
                      <a:pt x="1431" y="765"/>
                    </a:lnTo>
                    <a:cubicBezTo>
                      <a:pt x="1458" y="768"/>
                      <a:pt x="1484" y="771"/>
                      <a:pt x="1509" y="775"/>
                    </a:cubicBezTo>
                    <a:cubicBezTo>
                      <a:pt x="1513" y="800"/>
                      <a:pt x="1516" y="826"/>
                      <a:pt x="1519" y="853"/>
                    </a:cubicBezTo>
                    <a:cubicBezTo>
                      <a:pt x="1505" y="838"/>
                      <a:pt x="1490" y="823"/>
                      <a:pt x="1476" y="809"/>
                    </a:cubicBezTo>
                    <a:cubicBezTo>
                      <a:pt x="1461" y="794"/>
                      <a:pt x="1446" y="779"/>
                      <a:pt x="1431" y="765"/>
                    </a:cubicBezTo>
                    <a:close/>
                    <a:moveTo>
                      <a:pt x="1081" y="671"/>
                    </a:moveTo>
                    <a:lnTo>
                      <a:pt x="1081" y="671"/>
                    </a:lnTo>
                    <a:cubicBezTo>
                      <a:pt x="1101" y="655"/>
                      <a:pt x="1121" y="639"/>
                      <a:pt x="1142" y="623"/>
                    </a:cubicBezTo>
                    <a:cubicBezTo>
                      <a:pt x="1162" y="639"/>
                      <a:pt x="1182" y="655"/>
                      <a:pt x="1203" y="671"/>
                    </a:cubicBezTo>
                    <a:cubicBezTo>
                      <a:pt x="1182" y="670"/>
                      <a:pt x="1162" y="670"/>
                      <a:pt x="1142" y="670"/>
                    </a:cubicBezTo>
                    <a:cubicBezTo>
                      <a:pt x="1121" y="670"/>
                      <a:pt x="1101" y="670"/>
                      <a:pt x="1081" y="671"/>
                    </a:cubicBezTo>
                    <a:close/>
                    <a:moveTo>
                      <a:pt x="764" y="853"/>
                    </a:moveTo>
                    <a:lnTo>
                      <a:pt x="764" y="853"/>
                    </a:lnTo>
                    <a:cubicBezTo>
                      <a:pt x="767" y="826"/>
                      <a:pt x="770" y="800"/>
                      <a:pt x="774" y="775"/>
                    </a:cubicBezTo>
                    <a:cubicBezTo>
                      <a:pt x="799" y="771"/>
                      <a:pt x="826" y="768"/>
                      <a:pt x="852" y="765"/>
                    </a:cubicBezTo>
                    <a:cubicBezTo>
                      <a:pt x="837" y="779"/>
                      <a:pt x="822" y="794"/>
                      <a:pt x="808" y="809"/>
                    </a:cubicBezTo>
                    <a:cubicBezTo>
                      <a:pt x="793" y="823"/>
                      <a:pt x="779" y="838"/>
                      <a:pt x="764" y="853"/>
                    </a:cubicBezTo>
                    <a:close/>
                    <a:moveTo>
                      <a:pt x="852" y="1520"/>
                    </a:moveTo>
                    <a:lnTo>
                      <a:pt x="852" y="1520"/>
                    </a:lnTo>
                    <a:cubicBezTo>
                      <a:pt x="826" y="1517"/>
                      <a:pt x="799" y="1514"/>
                      <a:pt x="774" y="1510"/>
                    </a:cubicBezTo>
                    <a:cubicBezTo>
                      <a:pt x="770" y="1485"/>
                      <a:pt x="767" y="1459"/>
                      <a:pt x="764" y="1432"/>
                    </a:cubicBezTo>
                    <a:cubicBezTo>
                      <a:pt x="779" y="1447"/>
                      <a:pt x="793" y="1462"/>
                      <a:pt x="808" y="1476"/>
                    </a:cubicBezTo>
                    <a:cubicBezTo>
                      <a:pt x="822" y="1491"/>
                      <a:pt x="837" y="1506"/>
                      <a:pt x="852" y="1520"/>
                    </a:cubicBezTo>
                    <a:close/>
                    <a:moveTo>
                      <a:pt x="1203" y="1614"/>
                    </a:moveTo>
                    <a:lnTo>
                      <a:pt x="1203" y="1614"/>
                    </a:lnTo>
                    <a:cubicBezTo>
                      <a:pt x="1182" y="1630"/>
                      <a:pt x="1162" y="1646"/>
                      <a:pt x="1142" y="1662"/>
                    </a:cubicBezTo>
                    <a:cubicBezTo>
                      <a:pt x="1121" y="1646"/>
                      <a:pt x="1101" y="1630"/>
                      <a:pt x="1081" y="1614"/>
                    </a:cubicBezTo>
                    <a:cubicBezTo>
                      <a:pt x="1101" y="1615"/>
                      <a:pt x="1121" y="1615"/>
                      <a:pt x="1142" y="1615"/>
                    </a:cubicBezTo>
                    <a:cubicBezTo>
                      <a:pt x="1162" y="1615"/>
                      <a:pt x="1182" y="1615"/>
                      <a:pt x="1203" y="1614"/>
                    </a:cubicBezTo>
                    <a:close/>
                    <a:moveTo>
                      <a:pt x="1519" y="1432"/>
                    </a:moveTo>
                    <a:lnTo>
                      <a:pt x="1519" y="1432"/>
                    </a:lnTo>
                    <a:cubicBezTo>
                      <a:pt x="1516" y="1459"/>
                      <a:pt x="1513" y="1485"/>
                      <a:pt x="1509" y="1510"/>
                    </a:cubicBezTo>
                    <a:cubicBezTo>
                      <a:pt x="1484" y="1514"/>
                      <a:pt x="1458" y="1517"/>
                      <a:pt x="1431" y="1520"/>
                    </a:cubicBezTo>
                    <a:cubicBezTo>
                      <a:pt x="1446" y="1506"/>
                      <a:pt x="1461" y="1491"/>
                      <a:pt x="1476" y="1476"/>
                    </a:cubicBezTo>
                    <a:cubicBezTo>
                      <a:pt x="1490" y="1462"/>
                      <a:pt x="1505" y="1447"/>
                      <a:pt x="1519" y="1432"/>
                    </a:cubicBezTo>
                    <a:close/>
                    <a:moveTo>
                      <a:pt x="1419" y="1420"/>
                    </a:moveTo>
                    <a:lnTo>
                      <a:pt x="1419" y="1420"/>
                    </a:lnTo>
                    <a:cubicBezTo>
                      <a:pt x="1381" y="1458"/>
                      <a:pt x="1342" y="1495"/>
                      <a:pt x="1302" y="1530"/>
                    </a:cubicBezTo>
                    <a:cubicBezTo>
                      <a:pt x="1250" y="1533"/>
                      <a:pt x="1197" y="1535"/>
                      <a:pt x="1142" y="1535"/>
                    </a:cubicBezTo>
                    <a:cubicBezTo>
                      <a:pt x="1087" y="1535"/>
                      <a:pt x="1033" y="1533"/>
                      <a:pt x="981" y="1530"/>
                    </a:cubicBezTo>
                    <a:cubicBezTo>
                      <a:pt x="942" y="1495"/>
                      <a:pt x="903" y="1458"/>
                      <a:pt x="864" y="1420"/>
                    </a:cubicBezTo>
                    <a:cubicBezTo>
                      <a:pt x="826" y="1381"/>
                      <a:pt x="789" y="1342"/>
                      <a:pt x="754" y="1303"/>
                    </a:cubicBezTo>
                    <a:cubicBezTo>
                      <a:pt x="751" y="1251"/>
                      <a:pt x="749" y="1198"/>
                      <a:pt x="749" y="1143"/>
                    </a:cubicBezTo>
                    <a:cubicBezTo>
                      <a:pt x="749" y="1087"/>
                      <a:pt x="751" y="1034"/>
                      <a:pt x="754" y="982"/>
                    </a:cubicBezTo>
                    <a:cubicBezTo>
                      <a:pt x="789" y="943"/>
                      <a:pt x="825" y="904"/>
                      <a:pt x="864" y="865"/>
                    </a:cubicBezTo>
                    <a:cubicBezTo>
                      <a:pt x="903" y="827"/>
                      <a:pt x="942" y="790"/>
                      <a:pt x="981" y="755"/>
                    </a:cubicBezTo>
                    <a:cubicBezTo>
                      <a:pt x="1033" y="752"/>
                      <a:pt x="1087" y="750"/>
                      <a:pt x="1142" y="750"/>
                    </a:cubicBezTo>
                    <a:cubicBezTo>
                      <a:pt x="1197" y="750"/>
                      <a:pt x="1250" y="752"/>
                      <a:pt x="1302" y="755"/>
                    </a:cubicBezTo>
                    <a:cubicBezTo>
                      <a:pt x="1342" y="790"/>
                      <a:pt x="1381" y="827"/>
                      <a:pt x="1419" y="865"/>
                    </a:cubicBezTo>
                    <a:cubicBezTo>
                      <a:pt x="1458" y="904"/>
                      <a:pt x="1495" y="943"/>
                      <a:pt x="1529" y="982"/>
                    </a:cubicBezTo>
                    <a:cubicBezTo>
                      <a:pt x="1532" y="1034"/>
                      <a:pt x="1534" y="1087"/>
                      <a:pt x="1534" y="1143"/>
                    </a:cubicBezTo>
                    <a:cubicBezTo>
                      <a:pt x="1534" y="1198"/>
                      <a:pt x="1532" y="1251"/>
                      <a:pt x="1529" y="1303"/>
                    </a:cubicBezTo>
                    <a:cubicBezTo>
                      <a:pt x="1494" y="1342"/>
                      <a:pt x="1457" y="1381"/>
                      <a:pt x="1419" y="1420"/>
                    </a:cubicBezTo>
                    <a:close/>
                    <a:moveTo>
                      <a:pt x="1710" y="1075"/>
                    </a:moveTo>
                    <a:lnTo>
                      <a:pt x="1710" y="1075"/>
                    </a:lnTo>
                    <a:cubicBezTo>
                      <a:pt x="1678" y="1033"/>
                      <a:pt x="1644" y="991"/>
                      <a:pt x="1607" y="950"/>
                    </a:cubicBezTo>
                    <a:cubicBezTo>
                      <a:pt x="1604" y="894"/>
                      <a:pt x="1598" y="840"/>
                      <a:pt x="1591" y="788"/>
                    </a:cubicBezTo>
                    <a:cubicBezTo>
                      <a:pt x="1685" y="804"/>
                      <a:pt x="1770" y="826"/>
                      <a:pt x="1844" y="851"/>
                    </a:cubicBezTo>
                    <a:cubicBezTo>
                      <a:pt x="1808" y="924"/>
                      <a:pt x="1763" y="999"/>
                      <a:pt x="1710" y="1075"/>
                    </a:cubicBezTo>
                    <a:close/>
                    <a:moveTo>
                      <a:pt x="1711" y="1210"/>
                    </a:moveTo>
                    <a:lnTo>
                      <a:pt x="1711" y="1210"/>
                    </a:lnTo>
                    <a:cubicBezTo>
                      <a:pt x="1765" y="1288"/>
                      <a:pt x="1810" y="1363"/>
                      <a:pt x="1845" y="1434"/>
                    </a:cubicBezTo>
                    <a:cubicBezTo>
                      <a:pt x="1770" y="1459"/>
                      <a:pt x="1685" y="1481"/>
                      <a:pt x="1591" y="1497"/>
                    </a:cubicBezTo>
                    <a:cubicBezTo>
                      <a:pt x="1598" y="1445"/>
                      <a:pt x="1604" y="1391"/>
                      <a:pt x="1607" y="1335"/>
                    </a:cubicBezTo>
                    <a:cubicBezTo>
                      <a:pt x="1644" y="1294"/>
                      <a:pt x="1678" y="1252"/>
                      <a:pt x="1711" y="1210"/>
                    </a:cubicBezTo>
                    <a:close/>
                    <a:moveTo>
                      <a:pt x="1613" y="1080"/>
                    </a:moveTo>
                    <a:lnTo>
                      <a:pt x="1613" y="1080"/>
                    </a:lnTo>
                    <a:cubicBezTo>
                      <a:pt x="1630" y="1101"/>
                      <a:pt x="1646" y="1122"/>
                      <a:pt x="1661" y="1142"/>
                    </a:cubicBezTo>
                    <a:cubicBezTo>
                      <a:pt x="1646" y="1163"/>
                      <a:pt x="1630" y="1183"/>
                      <a:pt x="1613" y="1204"/>
                    </a:cubicBezTo>
                    <a:cubicBezTo>
                      <a:pt x="1614" y="1184"/>
                      <a:pt x="1614" y="1163"/>
                      <a:pt x="1614" y="1143"/>
                    </a:cubicBezTo>
                    <a:cubicBezTo>
                      <a:pt x="1614" y="1122"/>
                      <a:pt x="1614" y="1101"/>
                      <a:pt x="1613" y="1080"/>
                    </a:cubicBezTo>
                    <a:close/>
                    <a:moveTo>
                      <a:pt x="1756" y="345"/>
                    </a:moveTo>
                    <a:lnTo>
                      <a:pt x="1756" y="345"/>
                    </a:lnTo>
                    <a:cubicBezTo>
                      <a:pt x="1816" y="345"/>
                      <a:pt x="1862" y="361"/>
                      <a:pt x="1893" y="392"/>
                    </a:cubicBezTo>
                    <a:cubicBezTo>
                      <a:pt x="1959" y="458"/>
                      <a:pt x="1953" y="599"/>
                      <a:pt x="1878" y="779"/>
                    </a:cubicBezTo>
                    <a:cubicBezTo>
                      <a:pt x="1789" y="748"/>
                      <a:pt x="1689" y="723"/>
                      <a:pt x="1579" y="705"/>
                    </a:cubicBezTo>
                    <a:cubicBezTo>
                      <a:pt x="1561" y="596"/>
                      <a:pt x="1536" y="495"/>
                      <a:pt x="1505" y="407"/>
                    </a:cubicBezTo>
                    <a:cubicBezTo>
                      <a:pt x="1599" y="367"/>
                      <a:pt x="1684" y="345"/>
                      <a:pt x="1756" y="345"/>
                    </a:cubicBezTo>
                    <a:close/>
                    <a:moveTo>
                      <a:pt x="1952" y="807"/>
                    </a:moveTo>
                    <a:lnTo>
                      <a:pt x="1952" y="807"/>
                    </a:lnTo>
                    <a:cubicBezTo>
                      <a:pt x="2042" y="594"/>
                      <a:pt x="2041" y="427"/>
                      <a:pt x="1949" y="335"/>
                    </a:cubicBezTo>
                    <a:cubicBezTo>
                      <a:pt x="1903" y="289"/>
                      <a:pt x="1838" y="265"/>
                      <a:pt x="1756" y="265"/>
                    </a:cubicBezTo>
                    <a:cubicBezTo>
                      <a:pt x="1675" y="265"/>
                      <a:pt x="1580" y="289"/>
                      <a:pt x="1477" y="332"/>
                    </a:cubicBezTo>
                    <a:cubicBezTo>
                      <a:pt x="1392" y="126"/>
                      <a:pt x="1274" y="0"/>
                      <a:pt x="1142" y="0"/>
                    </a:cubicBezTo>
                    <a:cubicBezTo>
                      <a:pt x="1009" y="0"/>
                      <a:pt x="891" y="126"/>
                      <a:pt x="806" y="332"/>
                    </a:cubicBezTo>
                    <a:cubicBezTo>
                      <a:pt x="704" y="289"/>
                      <a:pt x="609" y="265"/>
                      <a:pt x="528" y="265"/>
                    </a:cubicBezTo>
                    <a:cubicBezTo>
                      <a:pt x="446" y="265"/>
                      <a:pt x="380" y="289"/>
                      <a:pt x="334" y="335"/>
                    </a:cubicBezTo>
                    <a:cubicBezTo>
                      <a:pt x="242" y="427"/>
                      <a:pt x="242" y="594"/>
                      <a:pt x="331" y="807"/>
                    </a:cubicBezTo>
                    <a:cubicBezTo>
                      <a:pt x="125" y="892"/>
                      <a:pt x="0" y="1010"/>
                      <a:pt x="0" y="1143"/>
                    </a:cubicBezTo>
                    <a:cubicBezTo>
                      <a:pt x="0" y="1275"/>
                      <a:pt x="125" y="1393"/>
                      <a:pt x="331" y="1478"/>
                    </a:cubicBezTo>
                    <a:cubicBezTo>
                      <a:pt x="246" y="1684"/>
                      <a:pt x="240" y="1856"/>
                      <a:pt x="334" y="1950"/>
                    </a:cubicBezTo>
                    <a:cubicBezTo>
                      <a:pt x="380" y="1996"/>
                      <a:pt x="446" y="2020"/>
                      <a:pt x="528" y="2020"/>
                    </a:cubicBezTo>
                    <a:cubicBezTo>
                      <a:pt x="609" y="2020"/>
                      <a:pt x="704" y="1996"/>
                      <a:pt x="806" y="1953"/>
                    </a:cubicBezTo>
                    <a:cubicBezTo>
                      <a:pt x="891" y="2159"/>
                      <a:pt x="1009" y="2284"/>
                      <a:pt x="1142" y="2284"/>
                    </a:cubicBezTo>
                    <a:cubicBezTo>
                      <a:pt x="1274" y="2284"/>
                      <a:pt x="1392" y="2159"/>
                      <a:pt x="1477" y="1953"/>
                    </a:cubicBezTo>
                    <a:cubicBezTo>
                      <a:pt x="1580" y="1996"/>
                      <a:pt x="1675" y="2020"/>
                      <a:pt x="1756" y="2020"/>
                    </a:cubicBezTo>
                    <a:cubicBezTo>
                      <a:pt x="1838" y="2020"/>
                      <a:pt x="1903" y="1996"/>
                      <a:pt x="1949" y="1950"/>
                    </a:cubicBezTo>
                    <a:cubicBezTo>
                      <a:pt x="2043" y="1856"/>
                      <a:pt x="2038" y="1684"/>
                      <a:pt x="1952" y="1478"/>
                    </a:cubicBezTo>
                    <a:cubicBezTo>
                      <a:pt x="2158" y="1393"/>
                      <a:pt x="2284" y="1275"/>
                      <a:pt x="2284" y="1143"/>
                    </a:cubicBezTo>
                    <a:cubicBezTo>
                      <a:pt x="2284" y="1010"/>
                      <a:pt x="2158" y="892"/>
                      <a:pt x="1952" y="807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0" name="Freeform 20"/>
              <p:cNvSpPr>
                <a:spLocks/>
              </p:cNvSpPr>
              <p:nvPr/>
            </p:nvSpPr>
            <p:spPr bwMode="auto">
              <a:xfrm>
                <a:off x="7021513" y="5929313"/>
                <a:ext cx="177800" cy="177800"/>
              </a:xfrm>
              <a:custGeom>
                <a:avLst/>
                <a:gdLst>
                  <a:gd name="T0" fmla="*/ 120 w 240"/>
                  <a:gd name="T1" fmla="*/ 0 h 240"/>
                  <a:gd name="T2" fmla="*/ 120 w 240"/>
                  <a:gd name="T3" fmla="*/ 0 h 240"/>
                  <a:gd name="T4" fmla="*/ 0 w 240"/>
                  <a:gd name="T5" fmla="*/ 120 h 240"/>
                  <a:gd name="T6" fmla="*/ 120 w 240"/>
                  <a:gd name="T7" fmla="*/ 240 h 240"/>
                  <a:gd name="T8" fmla="*/ 240 w 240"/>
                  <a:gd name="T9" fmla="*/ 120 h 240"/>
                  <a:gd name="T10" fmla="*/ 120 w 240"/>
                  <a:gd name="T11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0" h="240">
                    <a:moveTo>
                      <a:pt x="120" y="0"/>
                    </a:moveTo>
                    <a:lnTo>
                      <a:pt x="120" y="0"/>
                    </a:lnTo>
                    <a:cubicBezTo>
                      <a:pt x="53" y="0"/>
                      <a:pt x="0" y="53"/>
                      <a:pt x="0" y="120"/>
                    </a:cubicBezTo>
                    <a:cubicBezTo>
                      <a:pt x="0" y="186"/>
                      <a:pt x="53" y="240"/>
                      <a:pt x="120" y="240"/>
                    </a:cubicBezTo>
                    <a:cubicBezTo>
                      <a:pt x="186" y="240"/>
                      <a:pt x="240" y="186"/>
                      <a:pt x="240" y="120"/>
                    </a:cubicBezTo>
                    <a:cubicBezTo>
                      <a:pt x="240" y="53"/>
                      <a:pt x="186" y="0"/>
                      <a:pt x="120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40" name="Freeform 7"/>
            <p:cNvSpPr>
              <a:spLocks noEditPoints="1"/>
            </p:cNvSpPr>
            <p:nvPr/>
          </p:nvSpPr>
          <p:spPr bwMode="auto">
            <a:xfrm rot="20132266">
              <a:off x="4165316" y="1969665"/>
              <a:ext cx="1277233" cy="931381"/>
            </a:xfrm>
            <a:custGeom>
              <a:avLst/>
              <a:gdLst>
                <a:gd name="T0" fmla="*/ 1034 w 2022"/>
                <a:gd name="T1" fmla="*/ 210 h 1466"/>
                <a:gd name="T2" fmla="*/ 1034 w 2022"/>
                <a:gd name="T3" fmla="*/ 210 h 1466"/>
                <a:gd name="T4" fmla="*/ 1395 w 2022"/>
                <a:gd name="T5" fmla="*/ 46 h 1466"/>
                <a:gd name="T6" fmla="*/ 1487 w 2022"/>
                <a:gd name="T7" fmla="*/ 40 h 1466"/>
                <a:gd name="T8" fmla="*/ 1888 w 2022"/>
                <a:gd name="T9" fmla="*/ 99 h 1466"/>
                <a:gd name="T10" fmla="*/ 1888 w 2022"/>
                <a:gd name="T11" fmla="*/ 1249 h 1466"/>
                <a:gd name="T12" fmla="*/ 1467 w 2022"/>
                <a:gd name="T13" fmla="*/ 1137 h 1466"/>
                <a:gd name="T14" fmla="*/ 1397 w 2022"/>
                <a:gd name="T15" fmla="*/ 1132 h 1466"/>
                <a:gd name="T16" fmla="*/ 1034 w 2022"/>
                <a:gd name="T17" fmla="*/ 1232 h 1466"/>
                <a:gd name="T18" fmla="*/ 1034 w 2022"/>
                <a:gd name="T19" fmla="*/ 210 h 1466"/>
                <a:gd name="T20" fmla="*/ 134 w 2022"/>
                <a:gd name="T21" fmla="*/ 99 h 1466"/>
                <a:gd name="T22" fmla="*/ 134 w 2022"/>
                <a:gd name="T23" fmla="*/ 99 h 1466"/>
                <a:gd name="T24" fmla="*/ 534 w 2022"/>
                <a:gd name="T25" fmla="*/ 40 h 1466"/>
                <a:gd name="T26" fmla="*/ 626 w 2022"/>
                <a:gd name="T27" fmla="*/ 46 h 1466"/>
                <a:gd name="T28" fmla="*/ 988 w 2022"/>
                <a:gd name="T29" fmla="*/ 210 h 1466"/>
                <a:gd name="T30" fmla="*/ 988 w 2022"/>
                <a:gd name="T31" fmla="*/ 1232 h 1466"/>
                <a:gd name="T32" fmla="*/ 625 w 2022"/>
                <a:gd name="T33" fmla="*/ 1132 h 1466"/>
                <a:gd name="T34" fmla="*/ 555 w 2022"/>
                <a:gd name="T35" fmla="*/ 1137 h 1466"/>
                <a:gd name="T36" fmla="*/ 134 w 2022"/>
                <a:gd name="T37" fmla="*/ 1249 h 1466"/>
                <a:gd name="T38" fmla="*/ 134 w 2022"/>
                <a:gd name="T39" fmla="*/ 99 h 1466"/>
                <a:gd name="T40" fmla="*/ 1928 w 2022"/>
                <a:gd name="T41" fmla="*/ 203 h 1466"/>
                <a:gd name="T42" fmla="*/ 1928 w 2022"/>
                <a:gd name="T43" fmla="*/ 203 h 1466"/>
                <a:gd name="T44" fmla="*/ 1928 w 2022"/>
                <a:gd name="T45" fmla="*/ 68 h 1466"/>
                <a:gd name="T46" fmla="*/ 1487 w 2022"/>
                <a:gd name="T47" fmla="*/ 0 h 1466"/>
                <a:gd name="T48" fmla="*/ 1390 w 2022"/>
                <a:gd name="T49" fmla="*/ 6 h 1466"/>
                <a:gd name="T50" fmla="*/ 1011 w 2022"/>
                <a:gd name="T51" fmla="*/ 177 h 1466"/>
                <a:gd name="T52" fmla="*/ 632 w 2022"/>
                <a:gd name="T53" fmla="*/ 6 h 1466"/>
                <a:gd name="T54" fmla="*/ 534 w 2022"/>
                <a:gd name="T55" fmla="*/ 0 h 1466"/>
                <a:gd name="T56" fmla="*/ 94 w 2022"/>
                <a:gd name="T57" fmla="*/ 68 h 1466"/>
                <a:gd name="T58" fmla="*/ 94 w 2022"/>
                <a:gd name="T59" fmla="*/ 203 h 1466"/>
                <a:gd name="T60" fmla="*/ 0 w 2022"/>
                <a:gd name="T61" fmla="*/ 227 h 1466"/>
                <a:gd name="T62" fmla="*/ 0 w 2022"/>
                <a:gd name="T63" fmla="*/ 1466 h 1466"/>
                <a:gd name="T64" fmla="*/ 467 w 2022"/>
                <a:gd name="T65" fmla="*/ 1335 h 1466"/>
                <a:gd name="T66" fmla="*/ 905 w 2022"/>
                <a:gd name="T67" fmla="*/ 1412 h 1466"/>
                <a:gd name="T68" fmla="*/ 905 w 2022"/>
                <a:gd name="T69" fmla="*/ 1466 h 1466"/>
                <a:gd name="T70" fmla="*/ 1116 w 2022"/>
                <a:gd name="T71" fmla="*/ 1466 h 1466"/>
                <a:gd name="T72" fmla="*/ 1116 w 2022"/>
                <a:gd name="T73" fmla="*/ 1412 h 1466"/>
                <a:gd name="T74" fmla="*/ 1555 w 2022"/>
                <a:gd name="T75" fmla="*/ 1335 h 1466"/>
                <a:gd name="T76" fmla="*/ 2022 w 2022"/>
                <a:gd name="T77" fmla="*/ 1466 h 1466"/>
                <a:gd name="T78" fmla="*/ 2022 w 2022"/>
                <a:gd name="T79" fmla="*/ 227 h 1466"/>
                <a:gd name="T80" fmla="*/ 1928 w 2022"/>
                <a:gd name="T81" fmla="*/ 203 h 1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022" h="1466">
                  <a:moveTo>
                    <a:pt x="1034" y="210"/>
                  </a:moveTo>
                  <a:lnTo>
                    <a:pt x="1034" y="210"/>
                  </a:lnTo>
                  <a:cubicBezTo>
                    <a:pt x="1077" y="175"/>
                    <a:pt x="1220" y="68"/>
                    <a:pt x="1395" y="46"/>
                  </a:cubicBezTo>
                  <a:cubicBezTo>
                    <a:pt x="1423" y="42"/>
                    <a:pt x="1454" y="40"/>
                    <a:pt x="1487" y="40"/>
                  </a:cubicBezTo>
                  <a:cubicBezTo>
                    <a:pt x="1645" y="40"/>
                    <a:pt x="1820" y="81"/>
                    <a:pt x="1888" y="99"/>
                  </a:cubicBezTo>
                  <a:lnTo>
                    <a:pt x="1888" y="1249"/>
                  </a:lnTo>
                  <a:cubicBezTo>
                    <a:pt x="1803" y="1218"/>
                    <a:pt x="1631" y="1161"/>
                    <a:pt x="1467" y="1137"/>
                  </a:cubicBezTo>
                  <a:cubicBezTo>
                    <a:pt x="1445" y="1134"/>
                    <a:pt x="1421" y="1132"/>
                    <a:pt x="1397" y="1132"/>
                  </a:cubicBezTo>
                  <a:cubicBezTo>
                    <a:pt x="1252" y="1132"/>
                    <a:pt x="1112" y="1192"/>
                    <a:pt x="1034" y="1232"/>
                  </a:cubicBezTo>
                  <a:lnTo>
                    <a:pt x="1034" y="210"/>
                  </a:lnTo>
                  <a:close/>
                  <a:moveTo>
                    <a:pt x="134" y="99"/>
                  </a:moveTo>
                  <a:lnTo>
                    <a:pt x="134" y="99"/>
                  </a:lnTo>
                  <a:cubicBezTo>
                    <a:pt x="201" y="81"/>
                    <a:pt x="376" y="40"/>
                    <a:pt x="534" y="40"/>
                  </a:cubicBezTo>
                  <a:cubicBezTo>
                    <a:pt x="568" y="40"/>
                    <a:pt x="599" y="42"/>
                    <a:pt x="626" y="46"/>
                  </a:cubicBezTo>
                  <a:cubicBezTo>
                    <a:pt x="802" y="68"/>
                    <a:pt x="945" y="175"/>
                    <a:pt x="988" y="210"/>
                  </a:cubicBezTo>
                  <a:lnTo>
                    <a:pt x="988" y="1232"/>
                  </a:lnTo>
                  <a:cubicBezTo>
                    <a:pt x="910" y="1192"/>
                    <a:pt x="770" y="1132"/>
                    <a:pt x="625" y="1132"/>
                  </a:cubicBezTo>
                  <a:cubicBezTo>
                    <a:pt x="601" y="1132"/>
                    <a:pt x="577" y="1134"/>
                    <a:pt x="555" y="1137"/>
                  </a:cubicBezTo>
                  <a:cubicBezTo>
                    <a:pt x="391" y="1161"/>
                    <a:pt x="219" y="1218"/>
                    <a:pt x="134" y="1249"/>
                  </a:cubicBezTo>
                  <a:lnTo>
                    <a:pt x="134" y="99"/>
                  </a:lnTo>
                  <a:close/>
                  <a:moveTo>
                    <a:pt x="1928" y="203"/>
                  </a:moveTo>
                  <a:lnTo>
                    <a:pt x="1928" y="203"/>
                  </a:lnTo>
                  <a:lnTo>
                    <a:pt x="1928" y="68"/>
                  </a:lnTo>
                  <a:cubicBezTo>
                    <a:pt x="1928" y="68"/>
                    <a:pt x="1696" y="0"/>
                    <a:pt x="1487" y="0"/>
                  </a:cubicBezTo>
                  <a:cubicBezTo>
                    <a:pt x="1454" y="0"/>
                    <a:pt x="1421" y="2"/>
                    <a:pt x="1390" y="6"/>
                  </a:cubicBezTo>
                  <a:cubicBezTo>
                    <a:pt x="1207" y="30"/>
                    <a:pt x="1059" y="138"/>
                    <a:pt x="1011" y="177"/>
                  </a:cubicBezTo>
                  <a:cubicBezTo>
                    <a:pt x="963" y="138"/>
                    <a:pt x="815" y="30"/>
                    <a:pt x="632" y="6"/>
                  </a:cubicBezTo>
                  <a:cubicBezTo>
                    <a:pt x="601" y="2"/>
                    <a:pt x="568" y="0"/>
                    <a:pt x="534" y="0"/>
                  </a:cubicBezTo>
                  <a:cubicBezTo>
                    <a:pt x="326" y="0"/>
                    <a:pt x="94" y="68"/>
                    <a:pt x="94" y="68"/>
                  </a:cubicBezTo>
                  <a:lnTo>
                    <a:pt x="94" y="203"/>
                  </a:lnTo>
                  <a:cubicBezTo>
                    <a:pt x="36" y="216"/>
                    <a:pt x="0" y="227"/>
                    <a:pt x="0" y="227"/>
                  </a:cubicBezTo>
                  <a:lnTo>
                    <a:pt x="0" y="1466"/>
                  </a:lnTo>
                  <a:cubicBezTo>
                    <a:pt x="0" y="1466"/>
                    <a:pt x="243" y="1368"/>
                    <a:pt x="467" y="1335"/>
                  </a:cubicBezTo>
                  <a:cubicBezTo>
                    <a:pt x="605" y="1315"/>
                    <a:pt x="787" y="1368"/>
                    <a:pt x="905" y="1412"/>
                  </a:cubicBezTo>
                  <a:lnTo>
                    <a:pt x="905" y="1466"/>
                  </a:lnTo>
                  <a:lnTo>
                    <a:pt x="1116" y="1466"/>
                  </a:lnTo>
                  <a:lnTo>
                    <a:pt x="1116" y="1412"/>
                  </a:lnTo>
                  <a:cubicBezTo>
                    <a:pt x="1235" y="1368"/>
                    <a:pt x="1417" y="1315"/>
                    <a:pt x="1555" y="1335"/>
                  </a:cubicBezTo>
                  <a:cubicBezTo>
                    <a:pt x="1779" y="1368"/>
                    <a:pt x="2022" y="1466"/>
                    <a:pt x="2022" y="1466"/>
                  </a:cubicBezTo>
                  <a:lnTo>
                    <a:pt x="2022" y="227"/>
                  </a:lnTo>
                  <a:cubicBezTo>
                    <a:pt x="2022" y="227"/>
                    <a:pt x="1986" y="216"/>
                    <a:pt x="1928" y="20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1" name="Freeform 9"/>
            <p:cNvSpPr>
              <a:spLocks noEditPoints="1"/>
            </p:cNvSpPr>
            <p:nvPr/>
          </p:nvSpPr>
          <p:spPr bwMode="auto">
            <a:xfrm>
              <a:off x="4931084" y="3122"/>
              <a:ext cx="1135300" cy="1451430"/>
            </a:xfrm>
            <a:custGeom>
              <a:avLst/>
              <a:gdLst>
                <a:gd name="T0" fmla="*/ 449 w 1637"/>
                <a:gd name="T1" fmla="*/ 1301 h 2083"/>
                <a:gd name="T2" fmla="*/ 449 w 1637"/>
                <a:gd name="T3" fmla="*/ 1301 h 2083"/>
                <a:gd name="T4" fmla="*/ 350 w 1637"/>
                <a:gd name="T5" fmla="*/ 1276 h 2083"/>
                <a:gd name="T6" fmla="*/ 240 w 1637"/>
                <a:gd name="T7" fmla="*/ 1150 h 2083"/>
                <a:gd name="T8" fmla="*/ 273 w 1637"/>
                <a:gd name="T9" fmla="*/ 841 h 2083"/>
                <a:gd name="T10" fmla="*/ 770 w 1637"/>
                <a:gd name="T11" fmla="*/ 1055 h 2083"/>
                <a:gd name="T12" fmla="*/ 449 w 1637"/>
                <a:gd name="T13" fmla="*/ 1301 h 2083"/>
                <a:gd name="T14" fmla="*/ 1500 w 1637"/>
                <a:gd name="T15" fmla="*/ 1781 h 2083"/>
                <a:gd name="T16" fmla="*/ 1500 w 1637"/>
                <a:gd name="T17" fmla="*/ 1781 h 2083"/>
                <a:gd name="T18" fmla="*/ 1590 w 1637"/>
                <a:gd name="T19" fmla="*/ 1670 h 2083"/>
                <a:gd name="T20" fmla="*/ 1278 w 1637"/>
                <a:gd name="T21" fmla="*/ 1604 h 2083"/>
                <a:gd name="T22" fmla="*/ 1403 w 1637"/>
                <a:gd name="T23" fmla="*/ 1057 h 2083"/>
                <a:gd name="T24" fmla="*/ 1031 w 1637"/>
                <a:gd name="T25" fmla="*/ 383 h 2083"/>
                <a:gd name="T26" fmla="*/ 931 w 1637"/>
                <a:gd name="T27" fmla="*/ 92 h 2083"/>
                <a:gd name="T28" fmla="*/ 480 w 1637"/>
                <a:gd name="T29" fmla="*/ 430 h 2083"/>
                <a:gd name="T30" fmla="*/ 0 w 1637"/>
                <a:gd name="T31" fmla="*/ 723 h 2083"/>
                <a:gd name="T32" fmla="*/ 236 w 1637"/>
                <a:gd name="T33" fmla="*/ 825 h 2083"/>
                <a:gd name="T34" fmla="*/ 202 w 1637"/>
                <a:gd name="T35" fmla="*/ 1162 h 2083"/>
                <a:gd name="T36" fmla="*/ 332 w 1637"/>
                <a:gd name="T37" fmla="*/ 1312 h 2083"/>
                <a:gd name="T38" fmla="*/ 449 w 1637"/>
                <a:gd name="T39" fmla="*/ 1341 h 2083"/>
                <a:gd name="T40" fmla="*/ 807 w 1637"/>
                <a:gd name="T41" fmla="*/ 1071 h 2083"/>
                <a:gd name="T42" fmla="*/ 1003 w 1637"/>
                <a:gd name="T43" fmla="*/ 1156 h 2083"/>
                <a:gd name="T44" fmla="*/ 950 w 1637"/>
                <a:gd name="T45" fmla="*/ 626 h 2083"/>
                <a:gd name="T46" fmla="*/ 1001 w 1637"/>
                <a:gd name="T47" fmla="*/ 495 h 2083"/>
                <a:gd name="T48" fmla="*/ 1297 w 1637"/>
                <a:gd name="T49" fmla="*/ 1060 h 2083"/>
                <a:gd name="T50" fmla="*/ 1215 w 1637"/>
                <a:gd name="T51" fmla="*/ 1499 h 2083"/>
                <a:gd name="T52" fmla="*/ 1166 w 1637"/>
                <a:gd name="T53" fmla="*/ 1581 h 2083"/>
                <a:gd name="T54" fmla="*/ 920 w 1637"/>
                <a:gd name="T55" fmla="*/ 1530 h 2083"/>
                <a:gd name="T56" fmla="*/ 549 w 1637"/>
                <a:gd name="T57" fmla="*/ 1946 h 2083"/>
                <a:gd name="T58" fmla="*/ 1255 w 1637"/>
                <a:gd name="T59" fmla="*/ 2083 h 2083"/>
                <a:gd name="T60" fmla="*/ 1637 w 1637"/>
                <a:gd name="T61" fmla="*/ 1806 h 2083"/>
                <a:gd name="T62" fmla="*/ 1500 w 1637"/>
                <a:gd name="T63" fmla="*/ 1781 h 20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37" h="2083">
                  <a:moveTo>
                    <a:pt x="449" y="1301"/>
                  </a:moveTo>
                  <a:lnTo>
                    <a:pt x="449" y="1301"/>
                  </a:lnTo>
                  <a:cubicBezTo>
                    <a:pt x="416" y="1301"/>
                    <a:pt x="383" y="1292"/>
                    <a:pt x="350" y="1276"/>
                  </a:cubicBezTo>
                  <a:cubicBezTo>
                    <a:pt x="295" y="1248"/>
                    <a:pt x="258" y="1206"/>
                    <a:pt x="240" y="1150"/>
                  </a:cubicBezTo>
                  <a:cubicBezTo>
                    <a:pt x="207" y="1047"/>
                    <a:pt x="243" y="919"/>
                    <a:pt x="273" y="841"/>
                  </a:cubicBezTo>
                  <a:lnTo>
                    <a:pt x="770" y="1055"/>
                  </a:lnTo>
                  <a:cubicBezTo>
                    <a:pt x="719" y="1137"/>
                    <a:pt x="599" y="1301"/>
                    <a:pt x="449" y="1301"/>
                  </a:cubicBezTo>
                  <a:close/>
                  <a:moveTo>
                    <a:pt x="1500" y="1781"/>
                  </a:moveTo>
                  <a:lnTo>
                    <a:pt x="1500" y="1781"/>
                  </a:lnTo>
                  <a:lnTo>
                    <a:pt x="1590" y="1670"/>
                  </a:lnTo>
                  <a:lnTo>
                    <a:pt x="1278" y="1604"/>
                  </a:lnTo>
                  <a:cubicBezTo>
                    <a:pt x="1340" y="1504"/>
                    <a:pt x="1412" y="1329"/>
                    <a:pt x="1403" y="1057"/>
                  </a:cubicBezTo>
                  <a:cubicBezTo>
                    <a:pt x="1392" y="672"/>
                    <a:pt x="1130" y="453"/>
                    <a:pt x="1031" y="383"/>
                  </a:cubicBezTo>
                  <a:cubicBezTo>
                    <a:pt x="1053" y="263"/>
                    <a:pt x="1046" y="135"/>
                    <a:pt x="931" y="92"/>
                  </a:cubicBezTo>
                  <a:cubicBezTo>
                    <a:pt x="680" y="0"/>
                    <a:pt x="480" y="430"/>
                    <a:pt x="480" y="430"/>
                  </a:cubicBezTo>
                  <a:cubicBezTo>
                    <a:pt x="480" y="430"/>
                    <a:pt x="113" y="340"/>
                    <a:pt x="0" y="723"/>
                  </a:cubicBezTo>
                  <a:lnTo>
                    <a:pt x="236" y="825"/>
                  </a:lnTo>
                  <a:cubicBezTo>
                    <a:pt x="204" y="908"/>
                    <a:pt x="164" y="1046"/>
                    <a:pt x="202" y="1162"/>
                  </a:cubicBezTo>
                  <a:cubicBezTo>
                    <a:pt x="223" y="1229"/>
                    <a:pt x="267" y="1279"/>
                    <a:pt x="332" y="1312"/>
                  </a:cubicBezTo>
                  <a:cubicBezTo>
                    <a:pt x="370" y="1331"/>
                    <a:pt x="410" y="1341"/>
                    <a:pt x="449" y="1341"/>
                  </a:cubicBezTo>
                  <a:cubicBezTo>
                    <a:pt x="623" y="1341"/>
                    <a:pt x="755" y="1157"/>
                    <a:pt x="807" y="1071"/>
                  </a:cubicBezTo>
                  <a:lnTo>
                    <a:pt x="1003" y="1156"/>
                  </a:lnTo>
                  <a:cubicBezTo>
                    <a:pt x="1003" y="1156"/>
                    <a:pt x="1247" y="846"/>
                    <a:pt x="950" y="626"/>
                  </a:cubicBezTo>
                  <a:cubicBezTo>
                    <a:pt x="950" y="626"/>
                    <a:pt x="977" y="571"/>
                    <a:pt x="1001" y="495"/>
                  </a:cubicBezTo>
                  <a:cubicBezTo>
                    <a:pt x="1101" y="574"/>
                    <a:pt x="1288" y="762"/>
                    <a:pt x="1297" y="1060"/>
                  </a:cubicBezTo>
                  <a:cubicBezTo>
                    <a:pt x="1303" y="1273"/>
                    <a:pt x="1256" y="1416"/>
                    <a:pt x="1215" y="1499"/>
                  </a:cubicBezTo>
                  <a:cubicBezTo>
                    <a:pt x="1198" y="1534"/>
                    <a:pt x="1181" y="1561"/>
                    <a:pt x="1166" y="1581"/>
                  </a:cubicBezTo>
                  <a:lnTo>
                    <a:pt x="920" y="1530"/>
                  </a:lnTo>
                  <a:lnTo>
                    <a:pt x="549" y="1946"/>
                  </a:lnTo>
                  <a:lnTo>
                    <a:pt x="1255" y="2083"/>
                  </a:lnTo>
                  <a:lnTo>
                    <a:pt x="1637" y="1806"/>
                  </a:lnTo>
                  <a:lnTo>
                    <a:pt x="1500" y="178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142" name="组 141"/>
            <p:cNvGrpSpPr/>
            <p:nvPr userDrawn="1"/>
          </p:nvGrpSpPr>
          <p:grpSpPr>
            <a:xfrm rot="1396810">
              <a:off x="6421391" y="893591"/>
              <a:ext cx="337162" cy="1815987"/>
              <a:chOff x="6099175" y="2627313"/>
              <a:chExt cx="411163" cy="2214563"/>
            </a:xfrm>
            <a:grpFill/>
          </p:grpSpPr>
          <p:sp>
            <p:nvSpPr>
              <p:cNvPr id="167" name="Freeform 13"/>
              <p:cNvSpPr>
                <a:spLocks noEditPoints="1"/>
              </p:cNvSpPr>
              <p:nvPr/>
            </p:nvSpPr>
            <p:spPr bwMode="auto">
              <a:xfrm>
                <a:off x="6130131" y="3048001"/>
                <a:ext cx="349250" cy="1258888"/>
              </a:xfrm>
              <a:custGeom>
                <a:avLst/>
                <a:gdLst>
                  <a:gd name="T0" fmla="*/ 137 w 367"/>
                  <a:gd name="T1" fmla="*/ 40 h 1313"/>
                  <a:gd name="T2" fmla="*/ 137 w 367"/>
                  <a:gd name="T3" fmla="*/ 40 h 1313"/>
                  <a:gd name="T4" fmla="*/ 230 w 367"/>
                  <a:gd name="T5" fmla="*/ 40 h 1313"/>
                  <a:gd name="T6" fmla="*/ 230 w 367"/>
                  <a:gd name="T7" fmla="*/ 1273 h 1313"/>
                  <a:gd name="T8" fmla="*/ 137 w 367"/>
                  <a:gd name="T9" fmla="*/ 1273 h 1313"/>
                  <a:gd name="T10" fmla="*/ 137 w 367"/>
                  <a:gd name="T11" fmla="*/ 40 h 1313"/>
                  <a:gd name="T12" fmla="*/ 97 w 367"/>
                  <a:gd name="T13" fmla="*/ 1273 h 1313"/>
                  <a:gd name="T14" fmla="*/ 97 w 367"/>
                  <a:gd name="T15" fmla="*/ 1273 h 1313"/>
                  <a:gd name="T16" fmla="*/ 40 w 367"/>
                  <a:gd name="T17" fmla="*/ 1273 h 1313"/>
                  <a:gd name="T18" fmla="*/ 40 w 367"/>
                  <a:gd name="T19" fmla="*/ 40 h 1313"/>
                  <a:gd name="T20" fmla="*/ 97 w 367"/>
                  <a:gd name="T21" fmla="*/ 40 h 1313"/>
                  <a:gd name="T22" fmla="*/ 97 w 367"/>
                  <a:gd name="T23" fmla="*/ 1273 h 1313"/>
                  <a:gd name="T24" fmla="*/ 270 w 367"/>
                  <a:gd name="T25" fmla="*/ 40 h 1313"/>
                  <a:gd name="T26" fmla="*/ 270 w 367"/>
                  <a:gd name="T27" fmla="*/ 40 h 1313"/>
                  <a:gd name="T28" fmla="*/ 327 w 367"/>
                  <a:gd name="T29" fmla="*/ 40 h 1313"/>
                  <a:gd name="T30" fmla="*/ 327 w 367"/>
                  <a:gd name="T31" fmla="*/ 1273 h 1313"/>
                  <a:gd name="T32" fmla="*/ 270 w 367"/>
                  <a:gd name="T33" fmla="*/ 1273 h 1313"/>
                  <a:gd name="T34" fmla="*/ 270 w 367"/>
                  <a:gd name="T35" fmla="*/ 40 h 1313"/>
                  <a:gd name="T36" fmla="*/ 270 w 367"/>
                  <a:gd name="T37" fmla="*/ 1313 h 1313"/>
                  <a:gd name="T38" fmla="*/ 270 w 367"/>
                  <a:gd name="T39" fmla="*/ 1313 h 1313"/>
                  <a:gd name="T40" fmla="*/ 270 w 367"/>
                  <a:gd name="T41" fmla="*/ 1313 h 1313"/>
                  <a:gd name="T42" fmla="*/ 367 w 367"/>
                  <a:gd name="T43" fmla="*/ 1313 h 1313"/>
                  <a:gd name="T44" fmla="*/ 367 w 367"/>
                  <a:gd name="T45" fmla="*/ 0 h 1313"/>
                  <a:gd name="T46" fmla="*/ 0 w 367"/>
                  <a:gd name="T47" fmla="*/ 0 h 1313"/>
                  <a:gd name="T48" fmla="*/ 0 w 367"/>
                  <a:gd name="T49" fmla="*/ 1313 h 1313"/>
                  <a:gd name="T50" fmla="*/ 97 w 367"/>
                  <a:gd name="T51" fmla="*/ 1313 h 1313"/>
                  <a:gd name="T52" fmla="*/ 97 w 367"/>
                  <a:gd name="T53" fmla="*/ 1313 h 1313"/>
                  <a:gd name="T54" fmla="*/ 137 w 367"/>
                  <a:gd name="T55" fmla="*/ 1313 h 1313"/>
                  <a:gd name="T56" fmla="*/ 137 w 367"/>
                  <a:gd name="T57" fmla="*/ 1313 h 1313"/>
                  <a:gd name="T58" fmla="*/ 230 w 367"/>
                  <a:gd name="T59" fmla="*/ 1313 h 1313"/>
                  <a:gd name="T60" fmla="*/ 230 w 367"/>
                  <a:gd name="T61" fmla="*/ 1313 h 1313"/>
                  <a:gd name="T62" fmla="*/ 270 w 367"/>
                  <a:gd name="T63" fmla="*/ 1313 h 1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367" h="1313">
                    <a:moveTo>
                      <a:pt x="137" y="40"/>
                    </a:moveTo>
                    <a:lnTo>
                      <a:pt x="137" y="40"/>
                    </a:lnTo>
                    <a:lnTo>
                      <a:pt x="230" y="40"/>
                    </a:lnTo>
                    <a:lnTo>
                      <a:pt x="230" y="1273"/>
                    </a:lnTo>
                    <a:lnTo>
                      <a:pt x="137" y="1273"/>
                    </a:lnTo>
                    <a:lnTo>
                      <a:pt x="137" y="40"/>
                    </a:lnTo>
                    <a:close/>
                    <a:moveTo>
                      <a:pt x="97" y="1273"/>
                    </a:moveTo>
                    <a:lnTo>
                      <a:pt x="97" y="1273"/>
                    </a:lnTo>
                    <a:lnTo>
                      <a:pt x="40" y="1273"/>
                    </a:lnTo>
                    <a:lnTo>
                      <a:pt x="40" y="40"/>
                    </a:lnTo>
                    <a:lnTo>
                      <a:pt x="97" y="40"/>
                    </a:lnTo>
                    <a:lnTo>
                      <a:pt x="97" y="1273"/>
                    </a:lnTo>
                    <a:close/>
                    <a:moveTo>
                      <a:pt x="270" y="40"/>
                    </a:moveTo>
                    <a:lnTo>
                      <a:pt x="270" y="40"/>
                    </a:lnTo>
                    <a:lnTo>
                      <a:pt x="327" y="40"/>
                    </a:lnTo>
                    <a:lnTo>
                      <a:pt x="327" y="1273"/>
                    </a:lnTo>
                    <a:lnTo>
                      <a:pt x="270" y="1273"/>
                    </a:lnTo>
                    <a:lnTo>
                      <a:pt x="270" y="40"/>
                    </a:lnTo>
                    <a:close/>
                    <a:moveTo>
                      <a:pt x="270" y="1313"/>
                    </a:moveTo>
                    <a:lnTo>
                      <a:pt x="270" y="1313"/>
                    </a:lnTo>
                    <a:lnTo>
                      <a:pt x="270" y="1313"/>
                    </a:lnTo>
                    <a:lnTo>
                      <a:pt x="367" y="1313"/>
                    </a:lnTo>
                    <a:lnTo>
                      <a:pt x="367" y="0"/>
                    </a:lnTo>
                    <a:lnTo>
                      <a:pt x="0" y="0"/>
                    </a:lnTo>
                    <a:lnTo>
                      <a:pt x="0" y="1313"/>
                    </a:lnTo>
                    <a:lnTo>
                      <a:pt x="97" y="1313"/>
                    </a:lnTo>
                    <a:lnTo>
                      <a:pt x="97" y="1313"/>
                    </a:lnTo>
                    <a:lnTo>
                      <a:pt x="137" y="1313"/>
                    </a:lnTo>
                    <a:lnTo>
                      <a:pt x="137" y="1313"/>
                    </a:lnTo>
                    <a:lnTo>
                      <a:pt x="230" y="1313"/>
                    </a:lnTo>
                    <a:lnTo>
                      <a:pt x="230" y="1313"/>
                    </a:lnTo>
                    <a:lnTo>
                      <a:pt x="270" y="1313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8" name="Freeform 14"/>
              <p:cNvSpPr>
                <a:spLocks/>
              </p:cNvSpPr>
              <p:nvPr/>
            </p:nvSpPr>
            <p:spPr bwMode="auto">
              <a:xfrm>
                <a:off x="6130131" y="2968626"/>
                <a:ext cx="349250" cy="63500"/>
              </a:xfrm>
              <a:custGeom>
                <a:avLst/>
                <a:gdLst>
                  <a:gd name="T0" fmla="*/ 367 w 367"/>
                  <a:gd name="T1" fmla="*/ 0 h 67"/>
                  <a:gd name="T2" fmla="*/ 367 w 367"/>
                  <a:gd name="T3" fmla="*/ 0 h 67"/>
                  <a:gd name="T4" fmla="*/ 0 w 367"/>
                  <a:gd name="T5" fmla="*/ 0 h 67"/>
                  <a:gd name="T6" fmla="*/ 0 w 367"/>
                  <a:gd name="T7" fmla="*/ 67 h 67"/>
                  <a:gd name="T8" fmla="*/ 367 w 367"/>
                  <a:gd name="T9" fmla="*/ 67 h 67"/>
                  <a:gd name="T10" fmla="*/ 367 w 367"/>
                  <a:gd name="T11" fmla="*/ 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7" h="67">
                    <a:moveTo>
                      <a:pt x="367" y="0"/>
                    </a:moveTo>
                    <a:lnTo>
                      <a:pt x="367" y="0"/>
                    </a:lnTo>
                    <a:lnTo>
                      <a:pt x="0" y="0"/>
                    </a:lnTo>
                    <a:lnTo>
                      <a:pt x="0" y="67"/>
                    </a:lnTo>
                    <a:lnTo>
                      <a:pt x="367" y="67"/>
                    </a:lnTo>
                    <a:lnTo>
                      <a:pt x="36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9" name="Freeform 15"/>
              <p:cNvSpPr>
                <a:spLocks/>
              </p:cNvSpPr>
              <p:nvPr/>
            </p:nvSpPr>
            <p:spPr bwMode="auto">
              <a:xfrm>
                <a:off x="6099175" y="2627313"/>
                <a:ext cx="411163" cy="325438"/>
              </a:xfrm>
              <a:custGeom>
                <a:avLst/>
                <a:gdLst>
                  <a:gd name="T0" fmla="*/ 399 w 430"/>
                  <a:gd name="T1" fmla="*/ 340 h 340"/>
                  <a:gd name="T2" fmla="*/ 399 w 430"/>
                  <a:gd name="T3" fmla="*/ 340 h 340"/>
                  <a:gd name="T4" fmla="*/ 215 w 430"/>
                  <a:gd name="T5" fmla="*/ 0 h 340"/>
                  <a:gd name="T6" fmla="*/ 32 w 430"/>
                  <a:gd name="T7" fmla="*/ 340 h 340"/>
                  <a:gd name="T8" fmla="*/ 399 w 430"/>
                  <a:gd name="T9" fmla="*/ 340 h 3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0" h="340">
                    <a:moveTo>
                      <a:pt x="399" y="340"/>
                    </a:moveTo>
                    <a:lnTo>
                      <a:pt x="399" y="340"/>
                    </a:lnTo>
                    <a:cubicBezTo>
                      <a:pt x="399" y="340"/>
                      <a:pt x="430" y="0"/>
                      <a:pt x="215" y="0"/>
                    </a:cubicBezTo>
                    <a:cubicBezTo>
                      <a:pt x="0" y="0"/>
                      <a:pt x="32" y="340"/>
                      <a:pt x="32" y="340"/>
                    </a:cubicBezTo>
                    <a:lnTo>
                      <a:pt x="399" y="34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0" name="Freeform 17"/>
              <p:cNvSpPr>
                <a:spLocks noEditPoints="1"/>
              </p:cNvSpPr>
              <p:nvPr/>
            </p:nvSpPr>
            <p:spPr bwMode="auto">
              <a:xfrm>
                <a:off x="6128544" y="4310063"/>
                <a:ext cx="352425" cy="531813"/>
              </a:xfrm>
              <a:custGeom>
                <a:avLst/>
                <a:gdLst>
                  <a:gd name="T0" fmla="*/ 214 w 369"/>
                  <a:gd name="T1" fmla="*/ 338 h 554"/>
                  <a:gd name="T2" fmla="*/ 214 w 369"/>
                  <a:gd name="T3" fmla="*/ 338 h 554"/>
                  <a:gd name="T4" fmla="*/ 155 w 369"/>
                  <a:gd name="T5" fmla="*/ 338 h 554"/>
                  <a:gd name="T6" fmla="*/ 56 w 369"/>
                  <a:gd name="T7" fmla="*/ 40 h 554"/>
                  <a:gd name="T8" fmla="*/ 313 w 369"/>
                  <a:gd name="T9" fmla="*/ 40 h 554"/>
                  <a:gd name="T10" fmla="*/ 214 w 369"/>
                  <a:gd name="T11" fmla="*/ 338 h 554"/>
                  <a:gd name="T12" fmla="*/ 113 w 369"/>
                  <a:gd name="T13" fmla="*/ 338 h 554"/>
                  <a:gd name="T14" fmla="*/ 113 w 369"/>
                  <a:gd name="T15" fmla="*/ 338 h 554"/>
                  <a:gd name="T16" fmla="*/ 184 w 369"/>
                  <a:gd name="T17" fmla="*/ 554 h 554"/>
                  <a:gd name="T18" fmla="*/ 256 w 369"/>
                  <a:gd name="T19" fmla="*/ 338 h 554"/>
                  <a:gd name="T20" fmla="*/ 369 w 369"/>
                  <a:gd name="T21" fmla="*/ 0 h 554"/>
                  <a:gd name="T22" fmla="*/ 0 w 369"/>
                  <a:gd name="T23" fmla="*/ 0 h 554"/>
                  <a:gd name="T24" fmla="*/ 113 w 369"/>
                  <a:gd name="T25" fmla="*/ 338 h 5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69" h="554">
                    <a:moveTo>
                      <a:pt x="214" y="338"/>
                    </a:moveTo>
                    <a:lnTo>
                      <a:pt x="214" y="338"/>
                    </a:lnTo>
                    <a:lnTo>
                      <a:pt x="155" y="338"/>
                    </a:lnTo>
                    <a:lnTo>
                      <a:pt x="56" y="40"/>
                    </a:lnTo>
                    <a:lnTo>
                      <a:pt x="313" y="40"/>
                    </a:lnTo>
                    <a:lnTo>
                      <a:pt x="214" y="338"/>
                    </a:lnTo>
                    <a:close/>
                    <a:moveTo>
                      <a:pt x="113" y="338"/>
                    </a:moveTo>
                    <a:lnTo>
                      <a:pt x="113" y="338"/>
                    </a:lnTo>
                    <a:lnTo>
                      <a:pt x="184" y="554"/>
                    </a:lnTo>
                    <a:lnTo>
                      <a:pt x="256" y="338"/>
                    </a:lnTo>
                    <a:lnTo>
                      <a:pt x="369" y="0"/>
                    </a:lnTo>
                    <a:lnTo>
                      <a:pt x="0" y="0"/>
                    </a:lnTo>
                    <a:lnTo>
                      <a:pt x="113" y="338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43" name="Freeform 19"/>
            <p:cNvSpPr>
              <a:spLocks noEditPoints="1"/>
            </p:cNvSpPr>
            <p:nvPr/>
          </p:nvSpPr>
          <p:spPr bwMode="auto">
            <a:xfrm rot="1363540">
              <a:off x="5760003" y="2964290"/>
              <a:ext cx="1209819" cy="253100"/>
            </a:xfrm>
            <a:custGeom>
              <a:avLst/>
              <a:gdLst>
                <a:gd name="T0" fmla="*/ 2347 w 2387"/>
                <a:gd name="T1" fmla="*/ 458 h 498"/>
                <a:gd name="T2" fmla="*/ 40 w 2387"/>
                <a:gd name="T3" fmla="*/ 40 h 498"/>
                <a:gd name="T4" fmla="*/ 177 w 2387"/>
                <a:gd name="T5" fmla="*/ 298 h 498"/>
                <a:gd name="T6" fmla="*/ 217 w 2387"/>
                <a:gd name="T7" fmla="*/ 40 h 498"/>
                <a:gd name="T8" fmla="*/ 277 w 2387"/>
                <a:gd name="T9" fmla="*/ 159 h 498"/>
                <a:gd name="T10" fmla="*/ 317 w 2387"/>
                <a:gd name="T11" fmla="*/ 40 h 498"/>
                <a:gd name="T12" fmla="*/ 377 w 2387"/>
                <a:gd name="T13" fmla="*/ 159 h 498"/>
                <a:gd name="T14" fmla="*/ 417 w 2387"/>
                <a:gd name="T15" fmla="*/ 40 h 498"/>
                <a:gd name="T16" fmla="*/ 477 w 2387"/>
                <a:gd name="T17" fmla="*/ 159 h 498"/>
                <a:gd name="T18" fmla="*/ 517 w 2387"/>
                <a:gd name="T19" fmla="*/ 40 h 498"/>
                <a:gd name="T20" fmla="*/ 577 w 2387"/>
                <a:gd name="T21" fmla="*/ 159 h 498"/>
                <a:gd name="T22" fmla="*/ 617 w 2387"/>
                <a:gd name="T23" fmla="*/ 40 h 498"/>
                <a:gd name="T24" fmla="*/ 674 w 2387"/>
                <a:gd name="T25" fmla="*/ 298 h 498"/>
                <a:gd name="T26" fmla="*/ 714 w 2387"/>
                <a:gd name="T27" fmla="*/ 40 h 498"/>
                <a:gd name="T28" fmla="*/ 774 w 2387"/>
                <a:gd name="T29" fmla="*/ 159 h 498"/>
                <a:gd name="T30" fmla="*/ 814 w 2387"/>
                <a:gd name="T31" fmla="*/ 40 h 498"/>
                <a:gd name="T32" fmla="*/ 874 w 2387"/>
                <a:gd name="T33" fmla="*/ 159 h 498"/>
                <a:gd name="T34" fmla="*/ 914 w 2387"/>
                <a:gd name="T35" fmla="*/ 40 h 498"/>
                <a:gd name="T36" fmla="*/ 974 w 2387"/>
                <a:gd name="T37" fmla="*/ 159 h 498"/>
                <a:gd name="T38" fmla="*/ 1014 w 2387"/>
                <a:gd name="T39" fmla="*/ 40 h 498"/>
                <a:gd name="T40" fmla="*/ 1074 w 2387"/>
                <a:gd name="T41" fmla="*/ 159 h 498"/>
                <a:gd name="T42" fmla="*/ 1114 w 2387"/>
                <a:gd name="T43" fmla="*/ 40 h 498"/>
                <a:gd name="T44" fmla="*/ 1187 w 2387"/>
                <a:gd name="T45" fmla="*/ 298 h 498"/>
                <a:gd name="T46" fmla="*/ 1227 w 2387"/>
                <a:gd name="T47" fmla="*/ 40 h 498"/>
                <a:gd name="T48" fmla="*/ 1287 w 2387"/>
                <a:gd name="T49" fmla="*/ 159 h 498"/>
                <a:gd name="T50" fmla="*/ 1327 w 2387"/>
                <a:gd name="T51" fmla="*/ 40 h 498"/>
                <a:gd name="T52" fmla="*/ 1387 w 2387"/>
                <a:gd name="T53" fmla="*/ 159 h 498"/>
                <a:gd name="T54" fmla="*/ 1427 w 2387"/>
                <a:gd name="T55" fmla="*/ 40 h 498"/>
                <a:gd name="T56" fmla="*/ 1487 w 2387"/>
                <a:gd name="T57" fmla="*/ 159 h 498"/>
                <a:gd name="T58" fmla="*/ 1527 w 2387"/>
                <a:gd name="T59" fmla="*/ 40 h 498"/>
                <a:gd name="T60" fmla="*/ 1587 w 2387"/>
                <a:gd name="T61" fmla="*/ 159 h 498"/>
                <a:gd name="T62" fmla="*/ 1627 w 2387"/>
                <a:gd name="T63" fmla="*/ 40 h 498"/>
                <a:gd name="T64" fmla="*/ 1684 w 2387"/>
                <a:gd name="T65" fmla="*/ 298 h 498"/>
                <a:gd name="T66" fmla="*/ 1724 w 2387"/>
                <a:gd name="T67" fmla="*/ 40 h 498"/>
                <a:gd name="T68" fmla="*/ 1784 w 2387"/>
                <a:gd name="T69" fmla="*/ 159 h 498"/>
                <a:gd name="T70" fmla="*/ 1824 w 2387"/>
                <a:gd name="T71" fmla="*/ 40 h 498"/>
                <a:gd name="T72" fmla="*/ 1884 w 2387"/>
                <a:gd name="T73" fmla="*/ 159 h 498"/>
                <a:gd name="T74" fmla="*/ 1924 w 2387"/>
                <a:gd name="T75" fmla="*/ 40 h 498"/>
                <a:gd name="T76" fmla="*/ 1984 w 2387"/>
                <a:gd name="T77" fmla="*/ 159 h 498"/>
                <a:gd name="T78" fmla="*/ 2024 w 2387"/>
                <a:gd name="T79" fmla="*/ 40 h 498"/>
                <a:gd name="T80" fmla="*/ 2084 w 2387"/>
                <a:gd name="T81" fmla="*/ 159 h 498"/>
                <a:gd name="T82" fmla="*/ 2124 w 2387"/>
                <a:gd name="T83" fmla="*/ 40 h 498"/>
                <a:gd name="T84" fmla="*/ 2170 w 2387"/>
                <a:gd name="T85" fmla="*/ 298 h 498"/>
                <a:gd name="T86" fmla="*/ 2210 w 2387"/>
                <a:gd name="T87" fmla="*/ 40 h 498"/>
                <a:gd name="T88" fmla="*/ 2347 w 2387"/>
                <a:gd name="T89" fmla="*/ 458 h 498"/>
                <a:gd name="T90" fmla="*/ 0 w 2387"/>
                <a:gd name="T91" fmla="*/ 498 h 498"/>
                <a:gd name="T92" fmla="*/ 2387 w 2387"/>
                <a:gd name="T93" fmla="*/ 0 h 498"/>
                <a:gd name="T94" fmla="*/ 0 w 2387"/>
                <a:gd name="T95" fmla="*/ 498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387" h="498">
                  <a:moveTo>
                    <a:pt x="2347" y="458"/>
                  </a:moveTo>
                  <a:lnTo>
                    <a:pt x="2347" y="458"/>
                  </a:lnTo>
                  <a:lnTo>
                    <a:pt x="40" y="458"/>
                  </a:lnTo>
                  <a:lnTo>
                    <a:pt x="40" y="40"/>
                  </a:lnTo>
                  <a:lnTo>
                    <a:pt x="177" y="40"/>
                  </a:lnTo>
                  <a:lnTo>
                    <a:pt x="177" y="298"/>
                  </a:lnTo>
                  <a:lnTo>
                    <a:pt x="217" y="298"/>
                  </a:lnTo>
                  <a:lnTo>
                    <a:pt x="217" y="40"/>
                  </a:lnTo>
                  <a:lnTo>
                    <a:pt x="277" y="40"/>
                  </a:lnTo>
                  <a:lnTo>
                    <a:pt x="277" y="159"/>
                  </a:lnTo>
                  <a:lnTo>
                    <a:pt x="317" y="159"/>
                  </a:lnTo>
                  <a:lnTo>
                    <a:pt x="317" y="40"/>
                  </a:lnTo>
                  <a:lnTo>
                    <a:pt x="377" y="40"/>
                  </a:lnTo>
                  <a:lnTo>
                    <a:pt x="377" y="159"/>
                  </a:lnTo>
                  <a:lnTo>
                    <a:pt x="417" y="159"/>
                  </a:lnTo>
                  <a:lnTo>
                    <a:pt x="417" y="40"/>
                  </a:lnTo>
                  <a:lnTo>
                    <a:pt x="477" y="40"/>
                  </a:lnTo>
                  <a:lnTo>
                    <a:pt x="477" y="159"/>
                  </a:lnTo>
                  <a:lnTo>
                    <a:pt x="517" y="159"/>
                  </a:lnTo>
                  <a:lnTo>
                    <a:pt x="517" y="40"/>
                  </a:lnTo>
                  <a:lnTo>
                    <a:pt x="577" y="40"/>
                  </a:lnTo>
                  <a:lnTo>
                    <a:pt x="577" y="159"/>
                  </a:lnTo>
                  <a:lnTo>
                    <a:pt x="617" y="159"/>
                  </a:lnTo>
                  <a:lnTo>
                    <a:pt x="617" y="40"/>
                  </a:lnTo>
                  <a:lnTo>
                    <a:pt x="674" y="40"/>
                  </a:lnTo>
                  <a:lnTo>
                    <a:pt x="674" y="298"/>
                  </a:lnTo>
                  <a:lnTo>
                    <a:pt x="714" y="298"/>
                  </a:lnTo>
                  <a:lnTo>
                    <a:pt x="714" y="40"/>
                  </a:lnTo>
                  <a:lnTo>
                    <a:pt x="774" y="40"/>
                  </a:lnTo>
                  <a:lnTo>
                    <a:pt x="774" y="159"/>
                  </a:lnTo>
                  <a:lnTo>
                    <a:pt x="814" y="159"/>
                  </a:lnTo>
                  <a:lnTo>
                    <a:pt x="814" y="40"/>
                  </a:lnTo>
                  <a:lnTo>
                    <a:pt x="874" y="40"/>
                  </a:lnTo>
                  <a:lnTo>
                    <a:pt x="874" y="159"/>
                  </a:lnTo>
                  <a:lnTo>
                    <a:pt x="914" y="159"/>
                  </a:lnTo>
                  <a:lnTo>
                    <a:pt x="914" y="40"/>
                  </a:lnTo>
                  <a:lnTo>
                    <a:pt x="974" y="40"/>
                  </a:lnTo>
                  <a:lnTo>
                    <a:pt x="974" y="159"/>
                  </a:lnTo>
                  <a:lnTo>
                    <a:pt x="1014" y="159"/>
                  </a:lnTo>
                  <a:lnTo>
                    <a:pt x="1014" y="40"/>
                  </a:lnTo>
                  <a:lnTo>
                    <a:pt x="1074" y="40"/>
                  </a:lnTo>
                  <a:lnTo>
                    <a:pt x="1074" y="159"/>
                  </a:lnTo>
                  <a:lnTo>
                    <a:pt x="1114" y="159"/>
                  </a:lnTo>
                  <a:lnTo>
                    <a:pt x="1114" y="40"/>
                  </a:lnTo>
                  <a:lnTo>
                    <a:pt x="1187" y="40"/>
                  </a:lnTo>
                  <a:lnTo>
                    <a:pt x="1187" y="298"/>
                  </a:lnTo>
                  <a:lnTo>
                    <a:pt x="1227" y="298"/>
                  </a:lnTo>
                  <a:lnTo>
                    <a:pt x="1227" y="40"/>
                  </a:lnTo>
                  <a:lnTo>
                    <a:pt x="1287" y="40"/>
                  </a:lnTo>
                  <a:lnTo>
                    <a:pt x="1287" y="159"/>
                  </a:lnTo>
                  <a:lnTo>
                    <a:pt x="1327" y="159"/>
                  </a:lnTo>
                  <a:lnTo>
                    <a:pt x="1327" y="40"/>
                  </a:lnTo>
                  <a:lnTo>
                    <a:pt x="1387" y="40"/>
                  </a:lnTo>
                  <a:lnTo>
                    <a:pt x="1387" y="159"/>
                  </a:lnTo>
                  <a:lnTo>
                    <a:pt x="1427" y="159"/>
                  </a:lnTo>
                  <a:lnTo>
                    <a:pt x="1427" y="40"/>
                  </a:lnTo>
                  <a:lnTo>
                    <a:pt x="1487" y="40"/>
                  </a:lnTo>
                  <a:lnTo>
                    <a:pt x="1487" y="159"/>
                  </a:lnTo>
                  <a:lnTo>
                    <a:pt x="1527" y="159"/>
                  </a:lnTo>
                  <a:lnTo>
                    <a:pt x="1527" y="40"/>
                  </a:lnTo>
                  <a:lnTo>
                    <a:pt x="1587" y="40"/>
                  </a:lnTo>
                  <a:lnTo>
                    <a:pt x="1587" y="159"/>
                  </a:lnTo>
                  <a:lnTo>
                    <a:pt x="1627" y="159"/>
                  </a:lnTo>
                  <a:lnTo>
                    <a:pt x="1627" y="40"/>
                  </a:lnTo>
                  <a:lnTo>
                    <a:pt x="1684" y="40"/>
                  </a:lnTo>
                  <a:lnTo>
                    <a:pt x="1684" y="298"/>
                  </a:lnTo>
                  <a:lnTo>
                    <a:pt x="1724" y="298"/>
                  </a:lnTo>
                  <a:lnTo>
                    <a:pt x="1724" y="40"/>
                  </a:lnTo>
                  <a:lnTo>
                    <a:pt x="1784" y="40"/>
                  </a:lnTo>
                  <a:lnTo>
                    <a:pt x="1784" y="159"/>
                  </a:lnTo>
                  <a:lnTo>
                    <a:pt x="1824" y="159"/>
                  </a:lnTo>
                  <a:lnTo>
                    <a:pt x="1824" y="40"/>
                  </a:lnTo>
                  <a:lnTo>
                    <a:pt x="1884" y="40"/>
                  </a:lnTo>
                  <a:lnTo>
                    <a:pt x="1884" y="159"/>
                  </a:lnTo>
                  <a:lnTo>
                    <a:pt x="1924" y="159"/>
                  </a:lnTo>
                  <a:lnTo>
                    <a:pt x="1924" y="40"/>
                  </a:lnTo>
                  <a:lnTo>
                    <a:pt x="1984" y="40"/>
                  </a:lnTo>
                  <a:lnTo>
                    <a:pt x="1984" y="159"/>
                  </a:lnTo>
                  <a:lnTo>
                    <a:pt x="2024" y="159"/>
                  </a:lnTo>
                  <a:lnTo>
                    <a:pt x="2024" y="40"/>
                  </a:lnTo>
                  <a:lnTo>
                    <a:pt x="2084" y="40"/>
                  </a:lnTo>
                  <a:lnTo>
                    <a:pt x="2084" y="159"/>
                  </a:lnTo>
                  <a:lnTo>
                    <a:pt x="2124" y="159"/>
                  </a:lnTo>
                  <a:lnTo>
                    <a:pt x="2124" y="40"/>
                  </a:lnTo>
                  <a:lnTo>
                    <a:pt x="2170" y="40"/>
                  </a:lnTo>
                  <a:lnTo>
                    <a:pt x="2170" y="298"/>
                  </a:lnTo>
                  <a:lnTo>
                    <a:pt x="2210" y="298"/>
                  </a:lnTo>
                  <a:lnTo>
                    <a:pt x="2210" y="40"/>
                  </a:lnTo>
                  <a:lnTo>
                    <a:pt x="2347" y="40"/>
                  </a:lnTo>
                  <a:lnTo>
                    <a:pt x="2347" y="458"/>
                  </a:lnTo>
                  <a:close/>
                  <a:moveTo>
                    <a:pt x="0" y="498"/>
                  </a:moveTo>
                  <a:lnTo>
                    <a:pt x="0" y="498"/>
                  </a:lnTo>
                  <a:lnTo>
                    <a:pt x="2387" y="498"/>
                  </a:lnTo>
                  <a:lnTo>
                    <a:pt x="2387" y="0"/>
                  </a:lnTo>
                  <a:lnTo>
                    <a:pt x="0" y="0"/>
                  </a:lnTo>
                  <a:lnTo>
                    <a:pt x="0" y="498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4" name="Freeform 20"/>
            <p:cNvSpPr>
              <a:spLocks/>
            </p:cNvSpPr>
            <p:nvPr/>
          </p:nvSpPr>
          <p:spPr bwMode="auto">
            <a:xfrm rot="20253209">
              <a:off x="5581359" y="1657070"/>
              <a:ext cx="271863" cy="880837"/>
            </a:xfrm>
            <a:custGeom>
              <a:avLst/>
              <a:gdLst>
                <a:gd name="T0" fmla="*/ 772 w 831"/>
                <a:gd name="T1" fmla="*/ 279 h 2682"/>
                <a:gd name="T2" fmla="*/ 772 w 831"/>
                <a:gd name="T3" fmla="*/ 279 h 2682"/>
                <a:gd name="T4" fmla="*/ 772 w 831"/>
                <a:gd name="T5" fmla="*/ 0 h 2682"/>
                <a:gd name="T6" fmla="*/ 622 w 831"/>
                <a:gd name="T7" fmla="*/ 0 h 2682"/>
                <a:gd name="T8" fmla="*/ 622 w 831"/>
                <a:gd name="T9" fmla="*/ 279 h 2682"/>
                <a:gd name="T10" fmla="*/ 557 w 831"/>
                <a:gd name="T11" fmla="*/ 279 h 2682"/>
                <a:gd name="T12" fmla="*/ 557 w 831"/>
                <a:gd name="T13" fmla="*/ 900 h 2682"/>
                <a:gd name="T14" fmla="*/ 606 w 831"/>
                <a:gd name="T15" fmla="*/ 900 h 2682"/>
                <a:gd name="T16" fmla="*/ 102 w 831"/>
                <a:gd name="T17" fmla="*/ 2121 h 2682"/>
                <a:gd name="T18" fmla="*/ 130 w 831"/>
                <a:gd name="T19" fmla="*/ 2133 h 2682"/>
                <a:gd name="T20" fmla="*/ 40 w 831"/>
                <a:gd name="T21" fmla="*/ 2350 h 2682"/>
                <a:gd name="T22" fmla="*/ 62 w 831"/>
                <a:gd name="T23" fmla="*/ 2359 h 2682"/>
                <a:gd name="T24" fmla="*/ 0 w 831"/>
                <a:gd name="T25" fmla="*/ 2510 h 2682"/>
                <a:gd name="T26" fmla="*/ 24 w 831"/>
                <a:gd name="T27" fmla="*/ 2519 h 2682"/>
                <a:gd name="T28" fmla="*/ 86 w 831"/>
                <a:gd name="T29" fmla="*/ 2369 h 2682"/>
                <a:gd name="T30" fmla="*/ 108 w 831"/>
                <a:gd name="T31" fmla="*/ 2378 h 2682"/>
                <a:gd name="T32" fmla="*/ 198 w 831"/>
                <a:gd name="T33" fmla="*/ 2161 h 2682"/>
                <a:gd name="T34" fmla="*/ 226 w 831"/>
                <a:gd name="T35" fmla="*/ 2172 h 2682"/>
                <a:gd name="T36" fmla="*/ 630 w 831"/>
                <a:gd name="T37" fmla="*/ 1191 h 2682"/>
                <a:gd name="T38" fmla="*/ 630 w 831"/>
                <a:gd name="T39" fmla="*/ 2284 h 2682"/>
                <a:gd name="T40" fmla="*/ 660 w 831"/>
                <a:gd name="T41" fmla="*/ 2284 h 2682"/>
                <a:gd name="T42" fmla="*/ 660 w 831"/>
                <a:gd name="T43" fmla="*/ 2519 h 2682"/>
                <a:gd name="T44" fmla="*/ 684 w 831"/>
                <a:gd name="T45" fmla="*/ 2519 h 2682"/>
                <a:gd name="T46" fmla="*/ 684 w 831"/>
                <a:gd name="T47" fmla="*/ 2682 h 2682"/>
                <a:gd name="T48" fmla="*/ 710 w 831"/>
                <a:gd name="T49" fmla="*/ 2682 h 2682"/>
                <a:gd name="T50" fmla="*/ 710 w 831"/>
                <a:gd name="T51" fmla="*/ 2519 h 2682"/>
                <a:gd name="T52" fmla="*/ 734 w 831"/>
                <a:gd name="T53" fmla="*/ 2519 h 2682"/>
                <a:gd name="T54" fmla="*/ 734 w 831"/>
                <a:gd name="T55" fmla="*/ 2284 h 2682"/>
                <a:gd name="T56" fmla="*/ 764 w 831"/>
                <a:gd name="T57" fmla="*/ 2284 h 2682"/>
                <a:gd name="T58" fmla="*/ 764 w 831"/>
                <a:gd name="T59" fmla="*/ 900 h 2682"/>
                <a:gd name="T60" fmla="*/ 831 w 831"/>
                <a:gd name="T61" fmla="*/ 900 h 2682"/>
                <a:gd name="T62" fmla="*/ 831 w 831"/>
                <a:gd name="T63" fmla="*/ 279 h 2682"/>
                <a:gd name="T64" fmla="*/ 772 w 831"/>
                <a:gd name="T65" fmla="*/ 279 h 26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31" h="2682">
                  <a:moveTo>
                    <a:pt x="772" y="279"/>
                  </a:moveTo>
                  <a:lnTo>
                    <a:pt x="772" y="279"/>
                  </a:lnTo>
                  <a:lnTo>
                    <a:pt x="772" y="0"/>
                  </a:lnTo>
                  <a:lnTo>
                    <a:pt x="622" y="0"/>
                  </a:lnTo>
                  <a:lnTo>
                    <a:pt x="622" y="279"/>
                  </a:lnTo>
                  <a:lnTo>
                    <a:pt x="557" y="279"/>
                  </a:lnTo>
                  <a:lnTo>
                    <a:pt x="557" y="900"/>
                  </a:lnTo>
                  <a:lnTo>
                    <a:pt x="606" y="900"/>
                  </a:lnTo>
                  <a:lnTo>
                    <a:pt x="102" y="2121"/>
                  </a:lnTo>
                  <a:lnTo>
                    <a:pt x="130" y="2133"/>
                  </a:lnTo>
                  <a:lnTo>
                    <a:pt x="40" y="2350"/>
                  </a:lnTo>
                  <a:lnTo>
                    <a:pt x="62" y="2359"/>
                  </a:lnTo>
                  <a:lnTo>
                    <a:pt x="0" y="2510"/>
                  </a:lnTo>
                  <a:lnTo>
                    <a:pt x="24" y="2519"/>
                  </a:lnTo>
                  <a:lnTo>
                    <a:pt x="86" y="2369"/>
                  </a:lnTo>
                  <a:lnTo>
                    <a:pt x="108" y="2378"/>
                  </a:lnTo>
                  <a:lnTo>
                    <a:pt x="198" y="2161"/>
                  </a:lnTo>
                  <a:lnTo>
                    <a:pt x="226" y="2172"/>
                  </a:lnTo>
                  <a:lnTo>
                    <a:pt x="630" y="1191"/>
                  </a:lnTo>
                  <a:lnTo>
                    <a:pt x="630" y="2284"/>
                  </a:lnTo>
                  <a:lnTo>
                    <a:pt x="660" y="2284"/>
                  </a:lnTo>
                  <a:lnTo>
                    <a:pt x="660" y="2519"/>
                  </a:lnTo>
                  <a:lnTo>
                    <a:pt x="684" y="2519"/>
                  </a:lnTo>
                  <a:lnTo>
                    <a:pt x="684" y="2682"/>
                  </a:lnTo>
                  <a:lnTo>
                    <a:pt x="710" y="2682"/>
                  </a:lnTo>
                  <a:lnTo>
                    <a:pt x="710" y="2519"/>
                  </a:lnTo>
                  <a:lnTo>
                    <a:pt x="734" y="2519"/>
                  </a:lnTo>
                  <a:lnTo>
                    <a:pt x="734" y="2284"/>
                  </a:lnTo>
                  <a:lnTo>
                    <a:pt x="764" y="2284"/>
                  </a:lnTo>
                  <a:lnTo>
                    <a:pt x="764" y="900"/>
                  </a:lnTo>
                  <a:lnTo>
                    <a:pt x="831" y="900"/>
                  </a:lnTo>
                  <a:lnTo>
                    <a:pt x="831" y="279"/>
                  </a:lnTo>
                  <a:lnTo>
                    <a:pt x="772" y="27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145" name="组合 45"/>
            <p:cNvGrpSpPr/>
            <p:nvPr userDrawn="1"/>
          </p:nvGrpSpPr>
          <p:grpSpPr>
            <a:xfrm rot="2116298">
              <a:off x="6653682" y="2300078"/>
              <a:ext cx="722933" cy="629672"/>
              <a:chOff x="501650" y="3292475"/>
              <a:chExt cx="1735138" cy="1511300"/>
            </a:xfrm>
            <a:grpFill/>
          </p:grpSpPr>
          <p:sp>
            <p:nvSpPr>
              <p:cNvPr id="162" name="Freeform 5"/>
              <p:cNvSpPr>
                <a:spLocks/>
              </p:cNvSpPr>
              <p:nvPr/>
            </p:nvSpPr>
            <p:spPr bwMode="auto">
              <a:xfrm>
                <a:off x="501650" y="3292475"/>
                <a:ext cx="1735138" cy="893762"/>
              </a:xfrm>
              <a:custGeom>
                <a:avLst/>
                <a:gdLst>
                  <a:gd name="T0" fmla="*/ 0 w 943"/>
                  <a:gd name="T1" fmla="*/ 242 h 484"/>
                  <a:gd name="T2" fmla="*/ 0 w 943"/>
                  <a:gd name="T3" fmla="*/ 242 h 484"/>
                  <a:gd name="T4" fmla="*/ 471 w 943"/>
                  <a:gd name="T5" fmla="*/ 484 h 484"/>
                  <a:gd name="T6" fmla="*/ 943 w 943"/>
                  <a:gd name="T7" fmla="*/ 242 h 484"/>
                  <a:gd name="T8" fmla="*/ 471 w 943"/>
                  <a:gd name="T9" fmla="*/ 0 h 484"/>
                  <a:gd name="T10" fmla="*/ 0 w 943"/>
                  <a:gd name="T11" fmla="*/ 242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43" h="484">
                    <a:moveTo>
                      <a:pt x="0" y="242"/>
                    </a:moveTo>
                    <a:lnTo>
                      <a:pt x="0" y="242"/>
                    </a:lnTo>
                    <a:lnTo>
                      <a:pt x="471" y="484"/>
                    </a:lnTo>
                    <a:lnTo>
                      <a:pt x="943" y="242"/>
                    </a:lnTo>
                    <a:lnTo>
                      <a:pt x="471" y="0"/>
                    </a:lnTo>
                    <a:lnTo>
                      <a:pt x="0" y="242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3" name="Freeform 6"/>
              <p:cNvSpPr>
                <a:spLocks/>
              </p:cNvSpPr>
              <p:nvPr/>
            </p:nvSpPr>
            <p:spPr bwMode="auto">
              <a:xfrm>
                <a:off x="728663" y="3959225"/>
                <a:ext cx="1285875" cy="758825"/>
              </a:xfrm>
              <a:custGeom>
                <a:avLst/>
                <a:gdLst>
                  <a:gd name="T0" fmla="*/ 349 w 699"/>
                  <a:gd name="T1" fmla="*/ 179 h 412"/>
                  <a:gd name="T2" fmla="*/ 349 w 699"/>
                  <a:gd name="T3" fmla="*/ 179 h 412"/>
                  <a:gd name="T4" fmla="*/ 0 w 699"/>
                  <a:gd name="T5" fmla="*/ 0 h 412"/>
                  <a:gd name="T6" fmla="*/ 0 w 699"/>
                  <a:gd name="T7" fmla="*/ 233 h 412"/>
                  <a:gd name="T8" fmla="*/ 349 w 699"/>
                  <a:gd name="T9" fmla="*/ 412 h 412"/>
                  <a:gd name="T10" fmla="*/ 699 w 699"/>
                  <a:gd name="T11" fmla="*/ 233 h 412"/>
                  <a:gd name="T12" fmla="*/ 699 w 699"/>
                  <a:gd name="T13" fmla="*/ 0 h 412"/>
                  <a:gd name="T14" fmla="*/ 349 w 699"/>
                  <a:gd name="T15" fmla="*/ 179 h 4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99" h="412">
                    <a:moveTo>
                      <a:pt x="349" y="179"/>
                    </a:moveTo>
                    <a:lnTo>
                      <a:pt x="349" y="179"/>
                    </a:lnTo>
                    <a:lnTo>
                      <a:pt x="0" y="0"/>
                    </a:lnTo>
                    <a:lnTo>
                      <a:pt x="0" y="233"/>
                    </a:lnTo>
                    <a:lnTo>
                      <a:pt x="349" y="412"/>
                    </a:lnTo>
                    <a:lnTo>
                      <a:pt x="699" y="233"/>
                    </a:lnTo>
                    <a:lnTo>
                      <a:pt x="699" y="0"/>
                    </a:lnTo>
                    <a:lnTo>
                      <a:pt x="349" y="179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4" name="Freeform 7"/>
              <p:cNvSpPr>
                <a:spLocks/>
              </p:cNvSpPr>
              <p:nvPr/>
            </p:nvSpPr>
            <p:spPr bwMode="auto">
              <a:xfrm>
                <a:off x="514350" y="4095750"/>
                <a:ext cx="68263" cy="708025"/>
              </a:xfrm>
              <a:custGeom>
                <a:avLst/>
                <a:gdLst>
                  <a:gd name="T0" fmla="*/ 0 w 37"/>
                  <a:gd name="T1" fmla="*/ 384 h 384"/>
                  <a:gd name="T2" fmla="*/ 0 w 37"/>
                  <a:gd name="T3" fmla="*/ 384 h 384"/>
                  <a:gd name="T4" fmla="*/ 37 w 37"/>
                  <a:gd name="T5" fmla="*/ 384 h 384"/>
                  <a:gd name="T6" fmla="*/ 37 w 37"/>
                  <a:gd name="T7" fmla="*/ 0 h 384"/>
                  <a:gd name="T8" fmla="*/ 0 w 37"/>
                  <a:gd name="T9" fmla="*/ 0 h 384"/>
                  <a:gd name="T10" fmla="*/ 0 w 37"/>
                  <a:gd name="T11" fmla="*/ 384 h 3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" h="384">
                    <a:moveTo>
                      <a:pt x="0" y="384"/>
                    </a:moveTo>
                    <a:lnTo>
                      <a:pt x="0" y="384"/>
                    </a:lnTo>
                    <a:lnTo>
                      <a:pt x="37" y="384"/>
                    </a:lnTo>
                    <a:lnTo>
                      <a:pt x="37" y="0"/>
                    </a:lnTo>
                    <a:lnTo>
                      <a:pt x="0" y="0"/>
                    </a:lnTo>
                    <a:lnTo>
                      <a:pt x="0" y="384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5" name="Freeform 8"/>
              <p:cNvSpPr>
                <a:spLocks/>
              </p:cNvSpPr>
              <p:nvPr/>
            </p:nvSpPr>
            <p:spPr bwMode="auto">
              <a:xfrm>
                <a:off x="511175" y="3986212"/>
                <a:ext cx="74613" cy="76200"/>
              </a:xfrm>
              <a:custGeom>
                <a:avLst/>
                <a:gdLst>
                  <a:gd name="T0" fmla="*/ 41 w 41"/>
                  <a:gd name="T1" fmla="*/ 21 h 41"/>
                  <a:gd name="T2" fmla="*/ 41 w 41"/>
                  <a:gd name="T3" fmla="*/ 21 h 41"/>
                  <a:gd name="T4" fmla="*/ 20 w 41"/>
                  <a:gd name="T5" fmla="*/ 41 h 41"/>
                  <a:gd name="T6" fmla="*/ 0 w 41"/>
                  <a:gd name="T7" fmla="*/ 21 h 41"/>
                  <a:gd name="T8" fmla="*/ 20 w 41"/>
                  <a:gd name="T9" fmla="*/ 0 h 41"/>
                  <a:gd name="T10" fmla="*/ 41 w 41"/>
                  <a:gd name="T11" fmla="*/ 21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1" h="41">
                    <a:moveTo>
                      <a:pt x="41" y="21"/>
                    </a:moveTo>
                    <a:lnTo>
                      <a:pt x="41" y="21"/>
                    </a:lnTo>
                    <a:cubicBezTo>
                      <a:pt x="41" y="32"/>
                      <a:pt x="32" y="41"/>
                      <a:pt x="20" y="41"/>
                    </a:cubicBezTo>
                    <a:cubicBezTo>
                      <a:pt x="9" y="41"/>
                      <a:pt x="0" y="32"/>
                      <a:pt x="0" y="21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2" y="0"/>
                      <a:pt x="41" y="9"/>
                      <a:pt x="41" y="21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6" name="Freeform 9"/>
              <p:cNvSpPr>
                <a:spLocks/>
              </p:cNvSpPr>
              <p:nvPr/>
            </p:nvSpPr>
            <p:spPr bwMode="auto">
              <a:xfrm>
                <a:off x="541338" y="3738562"/>
                <a:ext cx="14288" cy="401637"/>
              </a:xfrm>
              <a:custGeom>
                <a:avLst/>
                <a:gdLst>
                  <a:gd name="T0" fmla="*/ 7 w 7"/>
                  <a:gd name="T1" fmla="*/ 217 h 217"/>
                  <a:gd name="T2" fmla="*/ 7 w 7"/>
                  <a:gd name="T3" fmla="*/ 217 h 217"/>
                  <a:gd name="T4" fmla="*/ 0 w 7"/>
                  <a:gd name="T5" fmla="*/ 217 h 217"/>
                  <a:gd name="T6" fmla="*/ 0 w 7"/>
                  <a:gd name="T7" fmla="*/ 0 h 217"/>
                  <a:gd name="T8" fmla="*/ 7 w 7"/>
                  <a:gd name="T9" fmla="*/ 0 h 217"/>
                  <a:gd name="T10" fmla="*/ 7 w 7"/>
                  <a:gd name="T11" fmla="*/ 217 h 2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217">
                    <a:moveTo>
                      <a:pt x="7" y="217"/>
                    </a:moveTo>
                    <a:lnTo>
                      <a:pt x="7" y="217"/>
                    </a:lnTo>
                    <a:lnTo>
                      <a:pt x="0" y="217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7" y="217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46" name="组合 46"/>
            <p:cNvGrpSpPr/>
            <p:nvPr userDrawn="1"/>
          </p:nvGrpSpPr>
          <p:grpSpPr>
            <a:xfrm rot="19680185">
              <a:off x="3905250" y="974493"/>
              <a:ext cx="920458" cy="709092"/>
              <a:chOff x="2486025" y="3619500"/>
              <a:chExt cx="1500188" cy="1155700"/>
            </a:xfrm>
            <a:grpFill/>
          </p:grpSpPr>
          <p:sp>
            <p:nvSpPr>
              <p:cNvPr id="160" name="Freeform 26"/>
              <p:cNvSpPr>
                <a:spLocks noEditPoints="1"/>
              </p:cNvSpPr>
              <p:nvPr/>
            </p:nvSpPr>
            <p:spPr bwMode="auto">
              <a:xfrm>
                <a:off x="2486025" y="3619500"/>
                <a:ext cx="1500188" cy="1155700"/>
              </a:xfrm>
              <a:custGeom>
                <a:avLst/>
                <a:gdLst>
                  <a:gd name="T0" fmla="*/ 408 w 815"/>
                  <a:gd name="T1" fmla="*/ 553 h 627"/>
                  <a:gd name="T2" fmla="*/ 408 w 815"/>
                  <a:gd name="T3" fmla="*/ 553 h 627"/>
                  <a:gd name="T4" fmla="*/ 207 w 815"/>
                  <a:gd name="T5" fmla="*/ 353 h 627"/>
                  <a:gd name="T6" fmla="*/ 408 w 815"/>
                  <a:gd name="T7" fmla="*/ 152 h 627"/>
                  <a:gd name="T8" fmla="*/ 608 w 815"/>
                  <a:gd name="T9" fmla="*/ 353 h 627"/>
                  <a:gd name="T10" fmla="*/ 408 w 815"/>
                  <a:gd name="T11" fmla="*/ 553 h 627"/>
                  <a:gd name="T12" fmla="*/ 156 w 815"/>
                  <a:gd name="T13" fmla="*/ 176 h 627"/>
                  <a:gd name="T14" fmla="*/ 156 w 815"/>
                  <a:gd name="T15" fmla="*/ 176 h 627"/>
                  <a:gd name="T16" fmla="*/ 54 w 815"/>
                  <a:gd name="T17" fmla="*/ 176 h 627"/>
                  <a:gd name="T18" fmla="*/ 54 w 815"/>
                  <a:gd name="T19" fmla="*/ 118 h 627"/>
                  <a:gd name="T20" fmla="*/ 156 w 815"/>
                  <a:gd name="T21" fmla="*/ 118 h 627"/>
                  <a:gd name="T22" fmla="*/ 156 w 815"/>
                  <a:gd name="T23" fmla="*/ 176 h 627"/>
                  <a:gd name="T24" fmla="*/ 601 w 815"/>
                  <a:gd name="T25" fmla="*/ 79 h 627"/>
                  <a:gd name="T26" fmla="*/ 601 w 815"/>
                  <a:gd name="T27" fmla="*/ 79 h 627"/>
                  <a:gd name="T28" fmla="*/ 530 w 815"/>
                  <a:gd name="T29" fmla="*/ 0 h 627"/>
                  <a:gd name="T30" fmla="*/ 285 w 815"/>
                  <a:gd name="T31" fmla="*/ 0 h 627"/>
                  <a:gd name="T32" fmla="*/ 214 w 815"/>
                  <a:gd name="T33" fmla="*/ 79 h 627"/>
                  <a:gd name="T34" fmla="*/ 0 w 815"/>
                  <a:gd name="T35" fmla="*/ 79 h 627"/>
                  <a:gd name="T36" fmla="*/ 0 w 815"/>
                  <a:gd name="T37" fmla="*/ 627 h 627"/>
                  <a:gd name="T38" fmla="*/ 815 w 815"/>
                  <a:gd name="T39" fmla="*/ 627 h 627"/>
                  <a:gd name="T40" fmla="*/ 815 w 815"/>
                  <a:gd name="T41" fmla="*/ 79 h 627"/>
                  <a:gd name="T42" fmla="*/ 601 w 815"/>
                  <a:gd name="T43" fmla="*/ 79 h 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815" h="627">
                    <a:moveTo>
                      <a:pt x="408" y="553"/>
                    </a:moveTo>
                    <a:lnTo>
                      <a:pt x="408" y="553"/>
                    </a:lnTo>
                    <a:cubicBezTo>
                      <a:pt x="297" y="553"/>
                      <a:pt x="207" y="463"/>
                      <a:pt x="207" y="353"/>
                    </a:cubicBezTo>
                    <a:cubicBezTo>
                      <a:pt x="207" y="242"/>
                      <a:pt x="297" y="152"/>
                      <a:pt x="408" y="152"/>
                    </a:cubicBezTo>
                    <a:cubicBezTo>
                      <a:pt x="518" y="152"/>
                      <a:pt x="608" y="242"/>
                      <a:pt x="608" y="353"/>
                    </a:cubicBezTo>
                    <a:cubicBezTo>
                      <a:pt x="608" y="463"/>
                      <a:pt x="518" y="553"/>
                      <a:pt x="408" y="553"/>
                    </a:cubicBezTo>
                    <a:close/>
                    <a:moveTo>
                      <a:pt x="156" y="176"/>
                    </a:moveTo>
                    <a:lnTo>
                      <a:pt x="156" y="176"/>
                    </a:lnTo>
                    <a:lnTo>
                      <a:pt x="54" y="176"/>
                    </a:lnTo>
                    <a:lnTo>
                      <a:pt x="54" y="118"/>
                    </a:lnTo>
                    <a:lnTo>
                      <a:pt x="156" y="118"/>
                    </a:lnTo>
                    <a:lnTo>
                      <a:pt x="156" y="176"/>
                    </a:lnTo>
                    <a:close/>
                    <a:moveTo>
                      <a:pt x="601" y="79"/>
                    </a:moveTo>
                    <a:lnTo>
                      <a:pt x="601" y="79"/>
                    </a:lnTo>
                    <a:lnTo>
                      <a:pt x="530" y="0"/>
                    </a:lnTo>
                    <a:lnTo>
                      <a:pt x="285" y="0"/>
                    </a:lnTo>
                    <a:lnTo>
                      <a:pt x="214" y="79"/>
                    </a:lnTo>
                    <a:lnTo>
                      <a:pt x="0" y="79"/>
                    </a:lnTo>
                    <a:lnTo>
                      <a:pt x="0" y="627"/>
                    </a:lnTo>
                    <a:lnTo>
                      <a:pt x="815" y="627"/>
                    </a:lnTo>
                    <a:lnTo>
                      <a:pt x="815" y="79"/>
                    </a:lnTo>
                    <a:lnTo>
                      <a:pt x="601" y="79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1" name="Freeform 27"/>
              <p:cNvSpPr>
                <a:spLocks/>
              </p:cNvSpPr>
              <p:nvPr/>
            </p:nvSpPr>
            <p:spPr bwMode="auto">
              <a:xfrm>
                <a:off x="2955925" y="3987800"/>
                <a:ext cx="560388" cy="565150"/>
              </a:xfrm>
              <a:custGeom>
                <a:avLst/>
                <a:gdLst>
                  <a:gd name="T0" fmla="*/ 153 w 305"/>
                  <a:gd name="T1" fmla="*/ 0 h 306"/>
                  <a:gd name="T2" fmla="*/ 153 w 305"/>
                  <a:gd name="T3" fmla="*/ 0 h 306"/>
                  <a:gd name="T4" fmla="*/ 0 w 305"/>
                  <a:gd name="T5" fmla="*/ 153 h 306"/>
                  <a:gd name="T6" fmla="*/ 153 w 305"/>
                  <a:gd name="T7" fmla="*/ 306 h 306"/>
                  <a:gd name="T8" fmla="*/ 305 w 305"/>
                  <a:gd name="T9" fmla="*/ 153 h 306"/>
                  <a:gd name="T10" fmla="*/ 153 w 305"/>
                  <a:gd name="T11" fmla="*/ 0 h 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5" h="306">
                    <a:moveTo>
                      <a:pt x="153" y="0"/>
                    </a:moveTo>
                    <a:lnTo>
                      <a:pt x="153" y="0"/>
                    </a:lnTo>
                    <a:cubicBezTo>
                      <a:pt x="68" y="0"/>
                      <a:pt x="0" y="68"/>
                      <a:pt x="0" y="153"/>
                    </a:cubicBezTo>
                    <a:cubicBezTo>
                      <a:pt x="0" y="237"/>
                      <a:pt x="68" y="306"/>
                      <a:pt x="153" y="306"/>
                    </a:cubicBezTo>
                    <a:cubicBezTo>
                      <a:pt x="237" y="306"/>
                      <a:pt x="305" y="237"/>
                      <a:pt x="305" y="153"/>
                    </a:cubicBezTo>
                    <a:cubicBezTo>
                      <a:pt x="305" y="68"/>
                      <a:pt x="237" y="0"/>
                      <a:pt x="153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47" name="Freeform 29"/>
            <p:cNvSpPr>
              <a:spLocks noEditPoints="1"/>
            </p:cNvSpPr>
            <p:nvPr userDrawn="1"/>
          </p:nvSpPr>
          <p:spPr bwMode="auto">
            <a:xfrm>
              <a:off x="6183415" y="-77015"/>
              <a:ext cx="905329" cy="907255"/>
            </a:xfrm>
            <a:custGeom>
              <a:avLst/>
              <a:gdLst>
                <a:gd name="T0" fmla="*/ 578 w 811"/>
                <a:gd name="T1" fmla="*/ 436 h 811"/>
                <a:gd name="T2" fmla="*/ 578 w 811"/>
                <a:gd name="T3" fmla="*/ 436 h 811"/>
                <a:gd name="T4" fmla="*/ 531 w 811"/>
                <a:gd name="T5" fmla="*/ 269 h 811"/>
                <a:gd name="T6" fmla="*/ 698 w 811"/>
                <a:gd name="T7" fmla="*/ 222 h 811"/>
                <a:gd name="T8" fmla="*/ 745 w 811"/>
                <a:gd name="T9" fmla="*/ 389 h 811"/>
                <a:gd name="T10" fmla="*/ 578 w 811"/>
                <a:gd name="T11" fmla="*/ 436 h 811"/>
                <a:gd name="T12" fmla="*/ 656 w 811"/>
                <a:gd name="T13" fmla="*/ 663 h 811"/>
                <a:gd name="T14" fmla="*/ 656 w 811"/>
                <a:gd name="T15" fmla="*/ 663 h 811"/>
                <a:gd name="T16" fmla="*/ 489 w 811"/>
                <a:gd name="T17" fmla="*/ 710 h 811"/>
                <a:gd name="T18" fmla="*/ 441 w 811"/>
                <a:gd name="T19" fmla="*/ 543 h 811"/>
                <a:gd name="T20" fmla="*/ 609 w 811"/>
                <a:gd name="T21" fmla="*/ 495 h 811"/>
                <a:gd name="T22" fmla="*/ 656 w 811"/>
                <a:gd name="T23" fmla="*/ 663 h 811"/>
                <a:gd name="T24" fmla="*/ 366 w 811"/>
                <a:gd name="T25" fmla="*/ 405 h 811"/>
                <a:gd name="T26" fmla="*/ 366 w 811"/>
                <a:gd name="T27" fmla="*/ 405 h 811"/>
                <a:gd name="T28" fmla="*/ 405 w 811"/>
                <a:gd name="T29" fmla="*/ 366 h 811"/>
                <a:gd name="T30" fmla="*/ 444 w 811"/>
                <a:gd name="T31" fmla="*/ 405 h 811"/>
                <a:gd name="T32" fmla="*/ 405 w 811"/>
                <a:gd name="T33" fmla="*/ 444 h 811"/>
                <a:gd name="T34" fmla="*/ 366 w 811"/>
                <a:gd name="T35" fmla="*/ 405 h 811"/>
                <a:gd name="T36" fmla="*/ 369 w 811"/>
                <a:gd name="T37" fmla="*/ 663 h 811"/>
                <a:gd name="T38" fmla="*/ 369 w 811"/>
                <a:gd name="T39" fmla="*/ 663 h 811"/>
                <a:gd name="T40" fmla="*/ 201 w 811"/>
                <a:gd name="T41" fmla="*/ 710 h 811"/>
                <a:gd name="T42" fmla="*/ 154 w 811"/>
                <a:gd name="T43" fmla="*/ 543 h 811"/>
                <a:gd name="T44" fmla="*/ 321 w 811"/>
                <a:gd name="T45" fmla="*/ 495 h 811"/>
                <a:gd name="T46" fmla="*/ 369 w 811"/>
                <a:gd name="T47" fmla="*/ 663 h 811"/>
                <a:gd name="T48" fmla="*/ 112 w 811"/>
                <a:gd name="T49" fmla="*/ 436 h 811"/>
                <a:gd name="T50" fmla="*/ 112 w 811"/>
                <a:gd name="T51" fmla="*/ 436 h 811"/>
                <a:gd name="T52" fmla="*/ 65 w 811"/>
                <a:gd name="T53" fmla="*/ 269 h 811"/>
                <a:gd name="T54" fmla="*/ 232 w 811"/>
                <a:gd name="T55" fmla="*/ 222 h 811"/>
                <a:gd name="T56" fmla="*/ 280 w 811"/>
                <a:gd name="T57" fmla="*/ 389 h 811"/>
                <a:gd name="T58" fmla="*/ 112 w 811"/>
                <a:gd name="T59" fmla="*/ 436 h 811"/>
                <a:gd name="T60" fmla="*/ 298 w 811"/>
                <a:gd name="T61" fmla="*/ 100 h 811"/>
                <a:gd name="T62" fmla="*/ 298 w 811"/>
                <a:gd name="T63" fmla="*/ 100 h 811"/>
                <a:gd name="T64" fmla="*/ 465 w 811"/>
                <a:gd name="T65" fmla="*/ 52 h 811"/>
                <a:gd name="T66" fmla="*/ 513 w 811"/>
                <a:gd name="T67" fmla="*/ 220 h 811"/>
                <a:gd name="T68" fmla="*/ 345 w 811"/>
                <a:gd name="T69" fmla="*/ 267 h 811"/>
                <a:gd name="T70" fmla="*/ 298 w 811"/>
                <a:gd name="T71" fmla="*/ 100 h 811"/>
                <a:gd name="T72" fmla="*/ 405 w 811"/>
                <a:gd name="T73" fmla="*/ 0 h 811"/>
                <a:gd name="T74" fmla="*/ 405 w 811"/>
                <a:gd name="T75" fmla="*/ 0 h 811"/>
                <a:gd name="T76" fmla="*/ 0 w 811"/>
                <a:gd name="T77" fmla="*/ 405 h 811"/>
                <a:gd name="T78" fmla="*/ 405 w 811"/>
                <a:gd name="T79" fmla="*/ 811 h 811"/>
                <a:gd name="T80" fmla="*/ 811 w 811"/>
                <a:gd name="T81" fmla="*/ 405 h 811"/>
                <a:gd name="T82" fmla="*/ 405 w 811"/>
                <a:gd name="T83" fmla="*/ 0 h 8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811" h="811">
                  <a:moveTo>
                    <a:pt x="578" y="436"/>
                  </a:moveTo>
                  <a:lnTo>
                    <a:pt x="578" y="436"/>
                  </a:lnTo>
                  <a:cubicBezTo>
                    <a:pt x="519" y="403"/>
                    <a:pt x="497" y="329"/>
                    <a:pt x="531" y="269"/>
                  </a:cubicBezTo>
                  <a:cubicBezTo>
                    <a:pt x="564" y="210"/>
                    <a:pt x="638" y="188"/>
                    <a:pt x="698" y="222"/>
                  </a:cubicBezTo>
                  <a:cubicBezTo>
                    <a:pt x="757" y="255"/>
                    <a:pt x="778" y="329"/>
                    <a:pt x="745" y="389"/>
                  </a:cubicBezTo>
                  <a:cubicBezTo>
                    <a:pt x="712" y="448"/>
                    <a:pt x="637" y="469"/>
                    <a:pt x="578" y="436"/>
                  </a:cubicBezTo>
                  <a:close/>
                  <a:moveTo>
                    <a:pt x="656" y="663"/>
                  </a:moveTo>
                  <a:lnTo>
                    <a:pt x="656" y="663"/>
                  </a:lnTo>
                  <a:cubicBezTo>
                    <a:pt x="623" y="722"/>
                    <a:pt x="548" y="743"/>
                    <a:pt x="489" y="710"/>
                  </a:cubicBezTo>
                  <a:cubicBezTo>
                    <a:pt x="430" y="677"/>
                    <a:pt x="408" y="602"/>
                    <a:pt x="441" y="543"/>
                  </a:cubicBezTo>
                  <a:cubicBezTo>
                    <a:pt x="474" y="484"/>
                    <a:pt x="549" y="462"/>
                    <a:pt x="609" y="495"/>
                  </a:cubicBezTo>
                  <a:cubicBezTo>
                    <a:pt x="668" y="528"/>
                    <a:pt x="689" y="603"/>
                    <a:pt x="656" y="663"/>
                  </a:cubicBezTo>
                  <a:close/>
                  <a:moveTo>
                    <a:pt x="366" y="405"/>
                  </a:moveTo>
                  <a:lnTo>
                    <a:pt x="366" y="405"/>
                  </a:lnTo>
                  <a:cubicBezTo>
                    <a:pt x="366" y="384"/>
                    <a:pt x="384" y="366"/>
                    <a:pt x="405" y="366"/>
                  </a:cubicBezTo>
                  <a:cubicBezTo>
                    <a:pt x="427" y="366"/>
                    <a:pt x="444" y="384"/>
                    <a:pt x="444" y="405"/>
                  </a:cubicBezTo>
                  <a:cubicBezTo>
                    <a:pt x="444" y="427"/>
                    <a:pt x="427" y="444"/>
                    <a:pt x="405" y="444"/>
                  </a:cubicBezTo>
                  <a:cubicBezTo>
                    <a:pt x="384" y="444"/>
                    <a:pt x="366" y="427"/>
                    <a:pt x="366" y="405"/>
                  </a:cubicBezTo>
                  <a:close/>
                  <a:moveTo>
                    <a:pt x="369" y="663"/>
                  </a:moveTo>
                  <a:lnTo>
                    <a:pt x="369" y="663"/>
                  </a:lnTo>
                  <a:cubicBezTo>
                    <a:pt x="336" y="722"/>
                    <a:pt x="261" y="743"/>
                    <a:pt x="201" y="710"/>
                  </a:cubicBezTo>
                  <a:cubicBezTo>
                    <a:pt x="142" y="677"/>
                    <a:pt x="121" y="602"/>
                    <a:pt x="154" y="543"/>
                  </a:cubicBezTo>
                  <a:cubicBezTo>
                    <a:pt x="187" y="484"/>
                    <a:pt x="262" y="462"/>
                    <a:pt x="321" y="495"/>
                  </a:cubicBezTo>
                  <a:cubicBezTo>
                    <a:pt x="381" y="528"/>
                    <a:pt x="402" y="603"/>
                    <a:pt x="369" y="663"/>
                  </a:cubicBezTo>
                  <a:close/>
                  <a:moveTo>
                    <a:pt x="112" y="436"/>
                  </a:moveTo>
                  <a:lnTo>
                    <a:pt x="112" y="436"/>
                  </a:lnTo>
                  <a:cubicBezTo>
                    <a:pt x="53" y="403"/>
                    <a:pt x="32" y="329"/>
                    <a:pt x="65" y="269"/>
                  </a:cubicBezTo>
                  <a:cubicBezTo>
                    <a:pt x="98" y="210"/>
                    <a:pt x="173" y="188"/>
                    <a:pt x="232" y="222"/>
                  </a:cubicBezTo>
                  <a:cubicBezTo>
                    <a:pt x="291" y="255"/>
                    <a:pt x="313" y="329"/>
                    <a:pt x="280" y="389"/>
                  </a:cubicBezTo>
                  <a:cubicBezTo>
                    <a:pt x="247" y="448"/>
                    <a:pt x="172" y="469"/>
                    <a:pt x="112" y="436"/>
                  </a:cubicBezTo>
                  <a:close/>
                  <a:moveTo>
                    <a:pt x="298" y="100"/>
                  </a:moveTo>
                  <a:lnTo>
                    <a:pt x="298" y="100"/>
                  </a:lnTo>
                  <a:cubicBezTo>
                    <a:pt x="331" y="41"/>
                    <a:pt x="406" y="19"/>
                    <a:pt x="465" y="52"/>
                  </a:cubicBezTo>
                  <a:cubicBezTo>
                    <a:pt x="524" y="85"/>
                    <a:pt x="546" y="160"/>
                    <a:pt x="513" y="220"/>
                  </a:cubicBezTo>
                  <a:cubicBezTo>
                    <a:pt x="480" y="279"/>
                    <a:pt x="405" y="300"/>
                    <a:pt x="345" y="267"/>
                  </a:cubicBezTo>
                  <a:cubicBezTo>
                    <a:pt x="286" y="234"/>
                    <a:pt x="265" y="159"/>
                    <a:pt x="298" y="100"/>
                  </a:cubicBezTo>
                  <a:close/>
                  <a:moveTo>
                    <a:pt x="405" y="0"/>
                  </a:moveTo>
                  <a:lnTo>
                    <a:pt x="405" y="0"/>
                  </a:lnTo>
                  <a:cubicBezTo>
                    <a:pt x="181" y="0"/>
                    <a:pt x="0" y="181"/>
                    <a:pt x="0" y="405"/>
                  </a:cubicBezTo>
                  <a:cubicBezTo>
                    <a:pt x="0" y="629"/>
                    <a:pt x="181" y="811"/>
                    <a:pt x="405" y="811"/>
                  </a:cubicBezTo>
                  <a:cubicBezTo>
                    <a:pt x="629" y="811"/>
                    <a:pt x="811" y="629"/>
                    <a:pt x="811" y="405"/>
                  </a:cubicBezTo>
                  <a:cubicBezTo>
                    <a:pt x="811" y="181"/>
                    <a:pt x="629" y="0"/>
                    <a:pt x="40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8" name="Freeform 5"/>
            <p:cNvSpPr>
              <a:spLocks noEditPoints="1"/>
            </p:cNvSpPr>
            <p:nvPr userDrawn="1"/>
          </p:nvSpPr>
          <p:spPr bwMode="auto">
            <a:xfrm rot="1264384">
              <a:off x="7128415" y="3155329"/>
              <a:ext cx="1000393" cy="429321"/>
            </a:xfrm>
            <a:custGeom>
              <a:avLst/>
              <a:gdLst>
                <a:gd name="T0" fmla="*/ 1727 w 3152"/>
                <a:gd name="T1" fmla="*/ 1223 h 1356"/>
                <a:gd name="T2" fmla="*/ 1727 w 3152"/>
                <a:gd name="T3" fmla="*/ 421 h 1356"/>
                <a:gd name="T4" fmla="*/ 1727 w 3152"/>
                <a:gd name="T5" fmla="*/ 1223 h 1356"/>
                <a:gd name="T6" fmla="*/ 534 w 3152"/>
                <a:gd name="T7" fmla="*/ 1223 h 1356"/>
                <a:gd name="T8" fmla="*/ 522 w 3152"/>
                <a:gd name="T9" fmla="*/ 422 h 1356"/>
                <a:gd name="T10" fmla="*/ 550 w 3152"/>
                <a:gd name="T11" fmla="*/ 422 h 1356"/>
                <a:gd name="T12" fmla="*/ 534 w 3152"/>
                <a:gd name="T13" fmla="*/ 1223 h 1356"/>
                <a:gd name="T14" fmla="*/ 2965 w 3152"/>
                <a:gd name="T15" fmla="*/ 30 h 1356"/>
                <a:gd name="T16" fmla="*/ 2960 w 3152"/>
                <a:gd name="T17" fmla="*/ 24 h 1356"/>
                <a:gd name="T18" fmla="*/ 2955 w 3152"/>
                <a:gd name="T19" fmla="*/ 19 h 1356"/>
                <a:gd name="T20" fmla="*/ 2945 w 3152"/>
                <a:gd name="T21" fmla="*/ 11 h 1356"/>
                <a:gd name="T22" fmla="*/ 2934 w 3152"/>
                <a:gd name="T23" fmla="*/ 5 h 1356"/>
                <a:gd name="T24" fmla="*/ 2921 w 3152"/>
                <a:gd name="T25" fmla="*/ 2 h 1356"/>
                <a:gd name="T26" fmla="*/ 2908 w 3152"/>
                <a:gd name="T27" fmla="*/ 1 h 1356"/>
                <a:gd name="T28" fmla="*/ 2896 w 3152"/>
                <a:gd name="T29" fmla="*/ 2 h 1356"/>
                <a:gd name="T30" fmla="*/ 2883 w 3152"/>
                <a:gd name="T31" fmla="*/ 6 h 1356"/>
                <a:gd name="T32" fmla="*/ 2872 w 3152"/>
                <a:gd name="T33" fmla="*/ 12 h 1356"/>
                <a:gd name="T34" fmla="*/ 2867 w 3152"/>
                <a:gd name="T35" fmla="*/ 17 h 1356"/>
                <a:gd name="T36" fmla="*/ 2861 w 3152"/>
                <a:gd name="T37" fmla="*/ 21 h 1356"/>
                <a:gd name="T38" fmla="*/ 1727 w 3152"/>
                <a:gd name="T39" fmla="*/ 288 h 1356"/>
                <a:gd name="T40" fmla="*/ 1064 w 3152"/>
                <a:gd name="T41" fmla="*/ 756 h 1356"/>
                <a:gd name="T42" fmla="*/ 799 w 3152"/>
                <a:gd name="T43" fmla="*/ 173 h 1356"/>
                <a:gd name="T44" fmla="*/ 975 w 3152"/>
                <a:gd name="T45" fmla="*/ 380 h 1356"/>
                <a:gd name="T46" fmla="*/ 1030 w 3152"/>
                <a:gd name="T47" fmla="*/ 275 h 1356"/>
                <a:gd name="T48" fmla="*/ 863 w 3152"/>
                <a:gd name="T49" fmla="*/ 29 h 1356"/>
                <a:gd name="T50" fmla="*/ 854 w 3152"/>
                <a:gd name="T51" fmla="*/ 19 h 1356"/>
                <a:gd name="T52" fmla="*/ 850 w 3152"/>
                <a:gd name="T53" fmla="*/ 16 h 1356"/>
                <a:gd name="T54" fmla="*/ 838 w 3152"/>
                <a:gd name="T55" fmla="*/ 8 h 1356"/>
                <a:gd name="T56" fmla="*/ 825 w 3152"/>
                <a:gd name="T57" fmla="*/ 3 h 1356"/>
                <a:gd name="T58" fmla="*/ 813 w 3152"/>
                <a:gd name="T59" fmla="*/ 1 h 1356"/>
                <a:gd name="T60" fmla="*/ 800 w 3152"/>
                <a:gd name="T61" fmla="*/ 1 h 1356"/>
                <a:gd name="T62" fmla="*/ 787 w 3152"/>
                <a:gd name="T63" fmla="*/ 4 h 1356"/>
                <a:gd name="T64" fmla="*/ 774 w 3152"/>
                <a:gd name="T65" fmla="*/ 10 h 1356"/>
                <a:gd name="T66" fmla="*/ 770 w 3152"/>
                <a:gd name="T67" fmla="*/ 12 h 1356"/>
                <a:gd name="T68" fmla="*/ 760 w 3152"/>
                <a:gd name="T69" fmla="*/ 21 h 1356"/>
                <a:gd name="T70" fmla="*/ 508 w 3152"/>
                <a:gd name="T71" fmla="*/ 289 h 1356"/>
                <a:gd name="T72" fmla="*/ 534 w 3152"/>
                <a:gd name="T73" fmla="*/ 1356 h 1356"/>
                <a:gd name="T74" fmla="*/ 1197 w 3152"/>
                <a:gd name="T75" fmla="*/ 889 h 1356"/>
                <a:gd name="T76" fmla="*/ 2260 w 3152"/>
                <a:gd name="T77" fmla="*/ 856 h 1356"/>
                <a:gd name="T78" fmla="*/ 3021 w 3152"/>
                <a:gd name="T79" fmla="*/ 350 h 1356"/>
                <a:gd name="T80" fmla="*/ 3114 w 3152"/>
                <a:gd name="T81" fmla="*/ 368 h 1356"/>
                <a:gd name="T82" fmla="*/ 2965 w 3152"/>
                <a:gd name="T83" fmla="*/ 30 h 1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152" h="1356">
                  <a:moveTo>
                    <a:pt x="1727" y="1223"/>
                  </a:moveTo>
                  <a:lnTo>
                    <a:pt x="1727" y="1223"/>
                  </a:lnTo>
                  <a:cubicBezTo>
                    <a:pt x="1506" y="1223"/>
                    <a:pt x="1326" y="1043"/>
                    <a:pt x="1326" y="822"/>
                  </a:cubicBezTo>
                  <a:cubicBezTo>
                    <a:pt x="1326" y="601"/>
                    <a:pt x="1506" y="421"/>
                    <a:pt x="1727" y="421"/>
                  </a:cubicBezTo>
                  <a:cubicBezTo>
                    <a:pt x="1948" y="421"/>
                    <a:pt x="2128" y="601"/>
                    <a:pt x="2128" y="822"/>
                  </a:cubicBezTo>
                  <a:cubicBezTo>
                    <a:pt x="2128" y="1043"/>
                    <a:pt x="1948" y="1223"/>
                    <a:pt x="1727" y="1223"/>
                  </a:cubicBezTo>
                  <a:close/>
                  <a:moveTo>
                    <a:pt x="534" y="1223"/>
                  </a:moveTo>
                  <a:lnTo>
                    <a:pt x="534" y="1223"/>
                  </a:lnTo>
                  <a:cubicBezTo>
                    <a:pt x="313" y="1223"/>
                    <a:pt x="133" y="1043"/>
                    <a:pt x="133" y="822"/>
                  </a:cubicBezTo>
                  <a:cubicBezTo>
                    <a:pt x="133" y="605"/>
                    <a:pt x="306" y="428"/>
                    <a:pt x="522" y="422"/>
                  </a:cubicBezTo>
                  <a:cubicBezTo>
                    <a:pt x="526" y="423"/>
                    <a:pt x="531" y="423"/>
                    <a:pt x="536" y="423"/>
                  </a:cubicBezTo>
                  <a:cubicBezTo>
                    <a:pt x="540" y="423"/>
                    <a:pt x="545" y="423"/>
                    <a:pt x="550" y="422"/>
                  </a:cubicBezTo>
                  <a:cubicBezTo>
                    <a:pt x="763" y="430"/>
                    <a:pt x="935" y="607"/>
                    <a:pt x="935" y="822"/>
                  </a:cubicBezTo>
                  <a:cubicBezTo>
                    <a:pt x="935" y="1043"/>
                    <a:pt x="755" y="1223"/>
                    <a:pt x="534" y="1223"/>
                  </a:cubicBezTo>
                  <a:close/>
                  <a:moveTo>
                    <a:pt x="2965" y="30"/>
                  </a:moveTo>
                  <a:lnTo>
                    <a:pt x="2965" y="30"/>
                  </a:lnTo>
                  <a:cubicBezTo>
                    <a:pt x="2965" y="30"/>
                    <a:pt x="2965" y="29"/>
                    <a:pt x="2965" y="29"/>
                  </a:cubicBezTo>
                  <a:cubicBezTo>
                    <a:pt x="2963" y="27"/>
                    <a:pt x="2962" y="26"/>
                    <a:pt x="2960" y="24"/>
                  </a:cubicBezTo>
                  <a:cubicBezTo>
                    <a:pt x="2959" y="22"/>
                    <a:pt x="2957" y="20"/>
                    <a:pt x="2956" y="19"/>
                  </a:cubicBezTo>
                  <a:cubicBezTo>
                    <a:pt x="2956" y="19"/>
                    <a:pt x="2955" y="19"/>
                    <a:pt x="2955" y="19"/>
                  </a:cubicBezTo>
                  <a:cubicBezTo>
                    <a:pt x="2954" y="17"/>
                    <a:pt x="2953" y="17"/>
                    <a:pt x="2952" y="16"/>
                  </a:cubicBezTo>
                  <a:cubicBezTo>
                    <a:pt x="2950" y="14"/>
                    <a:pt x="2948" y="12"/>
                    <a:pt x="2945" y="11"/>
                  </a:cubicBezTo>
                  <a:cubicBezTo>
                    <a:pt x="2944" y="10"/>
                    <a:pt x="2942" y="9"/>
                    <a:pt x="2940" y="8"/>
                  </a:cubicBezTo>
                  <a:cubicBezTo>
                    <a:pt x="2938" y="7"/>
                    <a:pt x="2936" y="6"/>
                    <a:pt x="2934" y="5"/>
                  </a:cubicBezTo>
                  <a:cubicBezTo>
                    <a:pt x="2932" y="4"/>
                    <a:pt x="2930" y="4"/>
                    <a:pt x="2928" y="3"/>
                  </a:cubicBezTo>
                  <a:cubicBezTo>
                    <a:pt x="2925" y="3"/>
                    <a:pt x="2923" y="2"/>
                    <a:pt x="2921" y="2"/>
                  </a:cubicBezTo>
                  <a:cubicBezTo>
                    <a:pt x="2919" y="1"/>
                    <a:pt x="2917" y="1"/>
                    <a:pt x="2915" y="1"/>
                  </a:cubicBezTo>
                  <a:cubicBezTo>
                    <a:pt x="2913" y="1"/>
                    <a:pt x="2911" y="0"/>
                    <a:pt x="2908" y="1"/>
                  </a:cubicBezTo>
                  <a:cubicBezTo>
                    <a:pt x="2907" y="1"/>
                    <a:pt x="2905" y="1"/>
                    <a:pt x="2903" y="1"/>
                  </a:cubicBezTo>
                  <a:cubicBezTo>
                    <a:pt x="2900" y="1"/>
                    <a:pt x="2898" y="2"/>
                    <a:pt x="2896" y="2"/>
                  </a:cubicBezTo>
                  <a:cubicBezTo>
                    <a:pt x="2894" y="2"/>
                    <a:pt x="2892" y="3"/>
                    <a:pt x="2890" y="4"/>
                  </a:cubicBezTo>
                  <a:cubicBezTo>
                    <a:pt x="2887" y="5"/>
                    <a:pt x="2885" y="5"/>
                    <a:pt x="2883" y="6"/>
                  </a:cubicBezTo>
                  <a:cubicBezTo>
                    <a:pt x="2881" y="7"/>
                    <a:pt x="2879" y="8"/>
                    <a:pt x="2876" y="10"/>
                  </a:cubicBezTo>
                  <a:cubicBezTo>
                    <a:pt x="2875" y="11"/>
                    <a:pt x="2874" y="11"/>
                    <a:pt x="2872" y="12"/>
                  </a:cubicBezTo>
                  <a:cubicBezTo>
                    <a:pt x="2872" y="12"/>
                    <a:pt x="2872" y="12"/>
                    <a:pt x="2872" y="12"/>
                  </a:cubicBezTo>
                  <a:cubicBezTo>
                    <a:pt x="2870" y="14"/>
                    <a:pt x="2868" y="15"/>
                    <a:pt x="2867" y="17"/>
                  </a:cubicBezTo>
                  <a:cubicBezTo>
                    <a:pt x="2865" y="18"/>
                    <a:pt x="2863" y="20"/>
                    <a:pt x="2861" y="21"/>
                  </a:cubicBezTo>
                  <a:cubicBezTo>
                    <a:pt x="2861" y="21"/>
                    <a:pt x="2861" y="21"/>
                    <a:pt x="2861" y="21"/>
                  </a:cubicBezTo>
                  <a:lnTo>
                    <a:pt x="2242" y="680"/>
                  </a:lnTo>
                  <a:cubicBezTo>
                    <a:pt x="2180" y="454"/>
                    <a:pt x="1973" y="288"/>
                    <a:pt x="1727" y="288"/>
                  </a:cubicBezTo>
                  <a:cubicBezTo>
                    <a:pt x="1455" y="288"/>
                    <a:pt x="1230" y="492"/>
                    <a:pt x="1197" y="756"/>
                  </a:cubicBezTo>
                  <a:lnTo>
                    <a:pt x="1064" y="756"/>
                  </a:lnTo>
                  <a:cubicBezTo>
                    <a:pt x="1037" y="539"/>
                    <a:pt x="880" y="363"/>
                    <a:pt x="674" y="307"/>
                  </a:cubicBezTo>
                  <a:lnTo>
                    <a:pt x="799" y="173"/>
                  </a:lnTo>
                  <a:lnTo>
                    <a:pt x="919" y="350"/>
                  </a:lnTo>
                  <a:cubicBezTo>
                    <a:pt x="932" y="369"/>
                    <a:pt x="953" y="380"/>
                    <a:pt x="975" y="380"/>
                  </a:cubicBezTo>
                  <a:cubicBezTo>
                    <a:pt x="988" y="380"/>
                    <a:pt x="1001" y="376"/>
                    <a:pt x="1012" y="368"/>
                  </a:cubicBezTo>
                  <a:cubicBezTo>
                    <a:pt x="1042" y="347"/>
                    <a:pt x="1050" y="306"/>
                    <a:pt x="1030" y="275"/>
                  </a:cubicBezTo>
                  <a:lnTo>
                    <a:pt x="863" y="30"/>
                  </a:lnTo>
                  <a:cubicBezTo>
                    <a:pt x="863" y="30"/>
                    <a:pt x="863" y="29"/>
                    <a:pt x="863" y="29"/>
                  </a:cubicBezTo>
                  <a:cubicBezTo>
                    <a:pt x="861" y="27"/>
                    <a:pt x="860" y="26"/>
                    <a:pt x="858" y="24"/>
                  </a:cubicBezTo>
                  <a:cubicBezTo>
                    <a:pt x="857" y="22"/>
                    <a:pt x="855" y="20"/>
                    <a:pt x="854" y="19"/>
                  </a:cubicBezTo>
                  <a:cubicBezTo>
                    <a:pt x="854" y="19"/>
                    <a:pt x="854" y="19"/>
                    <a:pt x="853" y="19"/>
                  </a:cubicBezTo>
                  <a:cubicBezTo>
                    <a:pt x="852" y="17"/>
                    <a:pt x="851" y="17"/>
                    <a:pt x="850" y="16"/>
                  </a:cubicBezTo>
                  <a:cubicBezTo>
                    <a:pt x="848" y="14"/>
                    <a:pt x="846" y="12"/>
                    <a:pt x="843" y="11"/>
                  </a:cubicBezTo>
                  <a:cubicBezTo>
                    <a:pt x="842" y="10"/>
                    <a:pt x="840" y="9"/>
                    <a:pt x="838" y="8"/>
                  </a:cubicBezTo>
                  <a:cubicBezTo>
                    <a:pt x="836" y="7"/>
                    <a:pt x="834" y="6"/>
                    <a:pt x="832" y="5"/>
                  </a:cubicBezTo>
                  <a:cubicBezTo>
                    <a:pt x="830" y="4"/>
                    <a:pt x="827" y="4"/>
                    <a:pt x="825" y="3"/>
                  </a:cubicBezTo>
                  <a:cubicBezTo>
                    <a:pt x="823" y="3"/>
                    <a:pt x="821" y="2"/>
                    <a:pt x="819" y="2"/>
                  </a:cubicBezTo>
                  <a:cubicBezTo>
                    <a:pt x="817" y="1"/>
                    <a:pt x="815" y="1"/>
                    <a:pt x="813" y="1"/>
                  </a:cubicBezTo>
                  <a:cubicBezTo>
                    <a:pt x="811" y="1"/>
                    <a:pt x="809" y="1"/>
                    <a:pt x="807" y="1"/>
                  </a:cubicBezTo>
                  <a:cubicBezTo>
                    <a:pt x="805" y="1"/>
                    <a:pt x="802" y="1"/>
                    <a:pt x="800" y="1"/>
                  </a:cubicBezTo>
                  <a:cubicBezTo>
                    <a:pt x="798" y="1"/>
                    <a:pt x="796" y="2"/>
                    <a:pt x="794" y="2"/>
                  </a:cubicBezTo>
                  <a:cubicBezTo>
                    <a:pt x="792" y="2"/>
                    <a:pt x="790" y="3"/>
                    <a:pt x="787" y="4"/>
                  </a:cubicBezTo>
                  <a:cubicBezTo>
                    <a:pt x="785" y="5"/>
                    <a:pt x="783" y="5"/>
                    <a:pt x="782" y="6"/>
                  </a:cubicBezTo>
                  <a:cubicBezTo>
                    <a:pt x="779" y="7"/>
                    <a:pt x="777" y="8"/>
                    <a:pt x="774" y="10"/>
                  </a:cubicBezTo>
                  <a:cubicBezTo>
                    <a:pt x="773" y="11"/>
                    <a:pt x="772" y="11"/>
                    <a:pt x="770" y="12"/>
                  </a:cubicBezTo>
                  <a:cubicBezTo>
                    <a:pt x="770" y="12"/>
                    <a:pt x="770" y="12"/>
                    <a:pt x="770" y="12"/>
                  </a:cubicBezTo>
                  <a:cubicBezTo>
                    <a:pt x="768" y="14"/>
                    <a:pt x="766" y="15"/>
                    <a:pt x="765" y="17"/>
                  </a:cubicBezTo>
                  <a:cubicBezTo>
                    <a:pt x="763" y="18"/>
                    <a:pt x="761" y="20"/>
                    <a:pt x="760" y="21"/>
                  </a:cubicBezTo>
                  <a:cubicBezTo>
                    <a:pt x="759" y="21"/>
                    <a:pt x="759" y="21"/>
                    <a:pt x="759" y="21"/>
                  </a:cubicBezTo>
                  <a:lnTo>
                    <a:pt x="508" y="289"/>
                  </a:lnTo>
                  <a:cubicBezTo>
                    <a:pt x="225" y="302"/>
                    <a:pt x="0" y="536"/>
                    <a:pt x="0" y="822"/>
                  </a:cubicBezTo>
                  <a:cubicBezTo>
                    <a:pt x="0" y="1117"/>
                    <a:pt x="239" y="1356"/>
                    <a:pt x="534" y="1356"/>
                  </a:cubicBezTo>
                  <a:cubicBezTo>
                    <a:pt x="806" y="1356"/>
                    <a:pt x="1031" y="1152"/>
                    <a:pt x="1064" y="889"/>
                  </a:cubicBezTo>
                  <a:lnTo>
                    <a:pt x="1197" y="889"/>
                  </a:lnTo>
                  <a:cubicBezTo>
                    <a:pt x="1230" y="1152"/>
                    <a:pt x="1455" y="1356"/>
                    <a:pt x="1727" y="1356"/>
                  </a:cubicBezTo>
                  <a:cubicBezTo>
                    <a:pt x="2011" y="1356"/>
                    <a:pt x="2243" y="1135"/>
                    <a:pt x="2260" y="856"/>
                  </a:cubicBezTo>
                  <a:lnTo>
                    <a:pt x="2901" y="173"/>
                  </a:lnTo>
                  <a:lnTo>
                    <a:pt x="3021" y="350"/>
                  </a:lnTo>
                  <a:cubicBezTo>
                    <a:pt x="3034" y="369"/>
                    <a:pt x="3055" y="380"/>
                    <a:pt x="3077" y="380"/>
                  </a:cubicBezTo>
                  <a:cubicBezTo>
                    <a:pt x="3089" y="380"/>
                    <a:pt x="3103" y="376"/>
                    <a:pt x="3114" y="368"/>
                  </a:cubicBezTo>
                  <a:cubicBezTo>
                    <a:pt x="3144" y="347"/>
                    <a:pt x="3152" y="306"/>
                    <a:pt x="3132" y="275"/>
                  </a:cubicBezTo>
                  <a:lnTo>
                    <a:pt x="2965" y="3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149" name="组合 22"/>
            <p:cNvGrpSpPr/>
            <p:nvPr userDrawn="1"/>
          </p:nvGrpSpPr>
          <p:grpSpPr>
            <a:xfrm rot="1013132">
              <a:off x="7023807" y="1610064"/>
              <a:ext cx="794889" cy="623974"/>
              <a:chOff x="3654425" y="5089525"/>
              <a:chExt cx="1860550" cy="1460500"/>
            </a:xfrm>
            <a:grpFill/>
          </p:grpSpPr>
          <p:sp>
            <p:nvSpPr>
              <p:cNvPr id="153" name="Freeform 12"/>
              <p:cNvSpPr>
                <a:spLocks noEditPoints="1"/>
              </p:cNvSpPr>
              <p:nvPr/>
            </p:nvSpPr>
            <p:spPr bwMode="auto">
              <a:xfrm>
                <a:off x="3654425" y="5089525"/>
                <a:ext cx="1860550" cy="1460500"/>
              </a:xfrm>
              <a:custGeom>
                <a:avLst/>
                <a:gdLst>
                  <a:gd name="T0" fmla="*/ 2372 w 2506"/>
                  <a:gd name="T1" fmla="*/ 1716 h 1970"/>
                  <a:gd name="T2" fmla="*/ 2372 w 2506"/>
                  <a:gd name="T3" fmla="*/ 1716 h 1970"/>
                  <a:gd name="T4" fmla="*/ 1858 w 2506"/>
                  <a:gd name="T5" fmla="*/ 1575 h 1970"/>
                  <a:gd name="T6" fmla="*/ 1818 w 2506"/>
                  <a:gd name="T7" fmla="*/ 1576 h 1970"/>
                  <a:gd name="T8" fmla="*/ 1323 w 2506"/>
                  <a:gd name="T9" fmla="*/ 1715 h 1970"/>
                  <a:gd name="T10" fmla="*/ 1323 w 2506"/>
                  <a:gd name="T11" fmla="*/ 308 h 1970"/>
                  <a:gd name="T12" fmla="*/ 1847 w 2506"/>
                  <a:gd name="T13" fmla="*/ 133 h 1970"/>
                  <a:gd name="T14" fmla="*/ 2372 w 2506"/>
                  <a:gd name="T15" fmla="*/ 310 h 1970"/>
                  <a:gd name="T16" fmla="*/ 2372 w 2506"/>
                  <a:gd name="T17" fmla="*/ 1716 h 1970"/>
                  <a:gd name="T18" fmla="*/ 1182 w 2506"/>
                  <a:gd name="T19" fmla="*/ 1715 h 1970"/>
                  <a:gd name="T20" fmla="*/ 1182 w 2506"/>
                  <a:gd name="T21" fmla="*/ 1715 h 1970"/>
                  <a:gd name="T22" fmla="*/ 688 w 2506"/>
                  <a:gd name="T23" fmla="*/ 1576 h 1970"/>
                  <a:gd name="T24" fmla="*/ 647 w 2506"/>
                  <a:gd name="T25" fmla="*/ 1575 h 1970"/>
                  <a:gd name="T26" fmla="*/ 133 w 2506"/>
                  <a:gd name="T27" fmla="*/ 1716 h 1970"/>
                  <a:gd name="T28" fmla="*/ 133 w 2506"/>
                  <a:gd name="T29" fmla="*/ 310 h 1970"/>
                  <a:gd name="T30" fmla="*/ 659 w 2506"/>
                  <a:gd name="T31" fmla="*/ 133 h 1970"/>
                  <a:gd name="T32" fmla="*/ 1182 w 2506"/>
                  <a:gd name="T33" fmla="*/ 308 h 1970"/>
                  <a:gd name="T34" fmla="*/ 1182 w 2506"/>
                  <a:gd name="T35" fmla="*/ 1715 h 1970"/>
                  <a:gd name="T36" fmla="*/ 1849 w 2506"/>
                  <a:gd name="T37" fmla="*/ 0 h 1970"/>
                  <a:gd name="T38" fmla="*/ 1849 w 2506"/>
                  <a:gd name="T39" fmla="*/ 0 h 1970"/>
                  <a:gd name="T40" fmla="*/ 1823 w 2506"/>
                  <a:gd name="T41" fmla="*/ 0 h 1970"/>
                  <a:gd name="T42" fmla="*/ 1253 w 2506"/>
                  <a:gd name="T43" fmla="*/ 184 h 1970"/>
                  <a:gd name="T44" fmla="*/ 683 w 2506"/>
                  <a:gd name="T45" fmla="*/ 0 h 1970"/>
                  <a:gd name="T46" fmla="*/ 657 w 2506"/>
                  <a:gd name="T47" fmla="*/ 0 h 1970"/>
                  <a:gd name="T48" fmla="*/ 5 w 2506"/>
                  <a:gd name="T49" fmla="*/ 267 h 1970"/>
                  <a:gd name="T50" fmla="*/ 0 w 2506"/>
                  <a:gd name="T51" fmla="*/ 279 h 1970"/>
                  <a:gd name="T52" fmla="*/ 0 w 2506"/>
                  <a:gd name="T53" fmla="*/ 1970 h 1970"/>
                  <a:gd name="T54" fmla="*/ 107 w 2506"/>
                  <a:gd name="T55" fmla="*/ 1889 h 1970"/>
                  <a:gd name="T56" fmla="*/ 682 w 2506"/>
                  <a:gd name="T57" fmla="*/ 1709 h 1970"/>
                  <a:gd name="T58" fmla="*/ 1190 w 2506"/>
                  <a:gd name="T59" fmla="*/ 1876 h 1970"/>
                  <a:gd name="T60" fmla="*/ 1208 w 2506"/>
                  <a:gd name="T61" fmla="*/ 1888 h 1970"/>
                  <a:gd name="T62" fmla="*/ 1253 w 2506"/>
                  <a:gd name="T63" fmla="*/ 1924 h 1970"/>
                  <a:gd name="T64" fmla="*/ 1298 w 2506"/>
                  <a:gd name="T65" fmla="*/ 1888 h 1970"/>
                  <a:gd name="T66" fmla="*/ 1316 w 2506"/>
                  <a:gd name="T67" fmla="*/ 1876 h 1970"/>
                  <a:gd name="T68" fmla="*/ 1824 w 2506"/>
                  <a:gd name="T69" fmla="*/ 1709 h 1970"/>
                  <a:gd name="T70" fmla="*/ 2399 w 2506"/>
                  <a:gd name="T71" fmla="*/ 1889 h 1970"/>
                  <a:gd name="T72" fmla="*/ 2506 w 2506"/>
                  <a:gd name="T73" fmla="*/ 1970 h 1970"/>
                  <a:gd name="T74" fmla="*/ 2506 w 2506"/>
                  <a:gd name="T75" fmla="*/ 279 h 1970"/>
                  <a:gd name="T76" fmla="*/ 2501 w 2506"/>
                  <a:gd name="T77" fmla="*/ 267 h 1970"/>
                  <a:gd name="T78" fmla="*/ 1849 w 2506"/>
                  <a:gd name="T79" fmla="*/ 0 h 19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506" h="1970">
                    <a:moveTo>
                      <a:pt x="2372" y="1716"/>
                    </a:moveTo>
                    <a:lnTo>
                      <a:pt x="2372" y="1716"/>
                    </a:lnTo>
                    <a:cubicBezTo>
                      <a:pt x="2261" y="1655"/>
                      <a:pt x="2075" y="1575"/>
                      <a:pt x="1858" y="1575"/>
                    </a:cubicBezTo>
                    <a:cubicBezTo>
                      <a:pt x="1845" y="1575"/>
                      <a:pt x="1831" y="1576"/>
                      <a:pt x="1818" y="1576"/>
                    </a:cubicBezTo>
                    <a:cubicBezTo>
                      <a:pt x="1599" y="1587"/>
                      <a:pt x="1427" y="1659"/>
                      <a:pt x="1323" y="1715"/>
                    </a:cubicBezTo>
                    <a:lnTo>
                      <a:pt x="1323" y="308"/>
                    </a:lnTo>
                    <a:cubicBezTo>
                      <a:pt x="1347" y="271"/>
                      <a:pt x="1462" y="127"/>
                      <a:pt x="1847" y="133"/>
                    </a:cubicBezTo>
                    <a:cubicBezTo>
                      <a:pt x="2229" y="140"/>
                      <a:pt x="2347" y="273"/>
                      <a:pt x="2372" y="310"/>
                    </a:cubicBezTo>
                    <a:lnTo>
                      <a:pt x="2372" y="1716"/>
                    </a:lnTo>
                    <a:close/>
                    <a:moveTo>
                      <a:pt x="1182" y="1715"/>
                    </a:moveTo>
                    <a:lnTo>
                      <a:pt x="1182" y="1715"/>
                    </a:lnTo>
                    <a:cubicBezTo>
                      <a:pt x="1079" y="1659"/>
                      <a:pt x="906" y="1587"/>
                      <a:pt x="688" y="1576"/>
                    </a:cubicBezTo>
                    <a:cubicBezTo>
                      <a:pt x="674" y="1576"/>
                      <a:pt x="661" y="1575"/>
                      <a:pt x="647" y="1575"/>
                    </a:cubicBezTo>
                    <a:cubicBezTo>
                      <a:pt x="431" y="1575"/>
                      <a:pt x="244" y="1655"/>
                      <a:pt x="133" y="1716"/>
                    </a:cubicBezTo>
                    <a:lnTo>
                      <a:pt x="133" y="310"/>
                    </a:lnTo>
                    <a:cubicBezTo>
                      <a:pt x="159" y="273"/>
                      <a:pt x="276" y="140"/>
                      <a:pt x="659" y="133"/>
                    </a:cubicBezTo>
                    <a:cubicBezTo>
                      <a:pt x="1044" y="127"/>
                      <a:pt x="1159" y="271"/>
                      <a:pt x="1182" y="308"/>
                    </a:cubicBezTo>
                    <a:lnTo>
                      <a:pt x="1182" y="1715"/>
                    </a:lnTo>
                    <a:close/>
                    <a:moveTo>
                      <a:pt x="1849" y="0"/>
                    </a:moveTo>
                    <a:lnTo>
                      <a:pt x="1849" y="0"/>
                    </a:lnTo>
                    <a:cubicBezTo>
                      <a:pt x="1840" y="0"/>
                      <a:pt x="1831" y="0"/>
                      <a:pt x="1823" y="0"/>
                    </a:cubicBezTo>
                    <a:cubicBezTo>
                      <a:pt x="1490" y="0"/>
                      <a:pt x="1328" y="105"/>
                      <a:pt x="1253" y="184"/>
                    </a:cubicBezTo>
                    <a:cubicBezTo>
                      <a:pt x="1178" y="105"/>
                      <a:pt x="1015" y="0"/>
                      <a:pt x="683" y="0"/>
                    </a:cubicBezTo>
                    <a:cubicBezTo>
                      <a:pt x="674" y="0"/>
                      <a:pt x="666" y="0"/>
                      <a:pt x="657" y="0"/>
                    </a:cubicBezTo>
                    <a:cubicBezTo>
                      <a:pt x="127" y="9"/>
                      <a:pt x="16" y="240"/>
                      <a:pt x="5" y="267"/>
                    </a:cubicBezTo>
                    <a:lnTo>
                      <a:pt x="0" y="279"/>
                    </a:lnTo>
                    <a:lnTo>
                      <a:pt x="0" y="1970"/>
                    </a:lnTo>
                    <a:lnTo>
                      <a:pt x="107" y="1889"/>
                    </a:lnTo>
                    <a:cubicBezTo>
                      <a:pt x="109" y="1887"/>
                      <a:pt x="369" y="1695"/>
                      <a:pt x="682" y="1709"/>
                    </a:cubicBezTo>
                    <a:cubicBezTo>
                      <a:pt x="943" y="1722"/>
                      <a:pt x="1133" y="1837"/>
                      <a:pt x="1190" y="1876"/>
                    </a:cubicBezTo>
                    <a:cubicBezTo>
                      <a:pt x="1201" y="1883"/>
                      <a:pt x="1207" y="1888"/>
                      <a:pt x="1208" y="1888"/>
                    </a:cubicBezTo>
                    <a:lnTo>
                      <a:pt x="1253" y="1924"/>
                    </a:lnTo>
                    <a:lnTo>
                      <a:pt x="1298" y="1888"/>
                    </a:lnTo>
                    <a:cubicBezTo>
                      <a:pt x="1298" y="1888"/>
                      <a:pt x="1304" y="1883"/>
                      <a:pt x="1316" y="1876"/>
                    </a:cubicBezTo>
                    <a:cubicBezTo>
                      <a:pt x="1373" y="1837"/>
                      <a:pt x="1563" y="1722"/>
                      <a:pt x="1824" y="1709"/>
                    </a:cubicBezTo>
                    <a:cubicBezTo>
                      <a:pt x="2135" y="1695"/>
                      <a:pt x="2396" y="1887"/>
                      <a:pt x="2399" y="1889"/>
                    </a:cubicBezTo>
                    <a:lnTo>
                      <a:pt x="2506" y="1970"/>
                    </a:lnTo>
                    <a:lnTo>
                      <a:pt x="2506" y="279"/>
                    </a:lnTo>
                    <a:lnTo>
                      <a:pt x="2501" y="267"/>
                    </a:lnTo>
                    <a:cubicBezTo>
                      <a:pt x="2490" y="240"/>
                      <a:pt x="2379" y="9"/>
                      <a:pt x="1849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4" name="Freeform 13"/>
              <p:cNvSpPr>
                <a:spLocks/>
              </p:cNvSpPr>
              <p:nvPr/>
            </p:nvSpPr>
            <p:spPr bwMode="auto">
              <a:xfrm>
                <a:off x="3829050" y="5399088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7 h 206"/>
                  <a:gd name="T8" fmla="*/ 12 w 844"/>
                  <a:gd name="T9" fmla="*/ 183 h 206"/>
                  <a:gd name="T10" fmla="*/ 45 w 844"/>
                  <a:gd name="T11" fmla="*/ 200 h 206"/>
                  <a:gd name="T12" fmla="*/ 68 w 844"/>
                  <a:gd name="T13" fmla="*/ 193 h 206"/>
                  <a:gd name="T14" fmla="*/ 437 w 844"/>
                  <a:gd name="T15" fmla="*/ 89 h 206"/>
                  <a:gd name="T16" fmla="*/ 775 w 844"/>
                  <a:gd name="T17" fmla="*/ 193 h 206"/>
                  <a:gd name="T18" fmla="*/ 831 w 844"/>
                  <a:gd name="T19" fmla="*/ 183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3"/>
                      <a:pt x="667" y="19"/>
                      <a:pt x="441" y="10"/>
                    </a:cubicBezTo>
                    <a:cubicBezTo>
                      <a:pt x="213" y="0"/>
                      <a:pt x="30" y="122"/>
                      <a:pt x="23" y="127"/>
                    </a:cubicBezTo>
                    <a:cubicBezTo>
                      <a:pt x="4" y="139"/>
                      <a:pt x="0" y="164"/>
                      <a:pt x="12" y="183"/>
                    </a:cubicBezTo>
                    <a:cubicBezTo>
                      <a:pt x="20" y="194"/>
                      <a:pt x="32" y="200"/>
                      <a:pt x="45" y="200"/>
                    </a:cubicBezTo>
                    <a:cubicBezTo>
                      <a:pt x="53" y="200"/>
                      <a:pt x="61" y="198"/>
                      <a:pt x="68" y="193"/>
                    </a:cubicBezTo>
                    <a:cubicBezTo>
                      <a:pt x="69" y="192"/>
                      <a:pt x="236" y="81"/>
                      <a:pt x="437" y="89"/>
                    </a:cubicBezTo>
                    <a:cubicBezTo>
                      <a:pt x="639" y="98"/>
                      <a:pt x="774" y="192"/>
                      <a:pt x="775" y="193"/>
                    </a:cubicBezTo>
                    <a:cubicBezTo>
                      <a:pt x="793" y="206"/>
                      <a:pt x="818" y="201"/>
                      <a:pt x="831" y="183"/>
                    </a:cubicBezTo>
                    <a:cubicBezTo>
                      <a:pt x="844" y="165"/>
                      <a:pt x="840" y="140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5" name="Freeform 14"/>
              <p:cNvSpPr>
                <a:spLocks/>
              </p:cNvSpPr>
              <p:nvPr/>
            </p:nvSpPr>
            <p:spPr bwMode="auto">
              <a:xfrm>
                <a:off x="3829050" y="5678488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8 h 206"/>
                  <a:gd name="T8" fmla="*/ 12 w 844"/>
                  <a:gd name="T9" fmla="*/ 183 h 206"/>
                  <a:gd name="T10" fmla="*/ 45 w 844"/>
                  <a:gd name="T11" fmla="*/ 201 h 206"/>
                  <a:gd name="T12" fmla="*/ 68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4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3"/>
                      <a:pt x="23" y="128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5"/>
                      <a:pt x="32" y="201"/>
                      <a:pt x="45" y="201"/>
                    </a:cubicBezTo>
                    <a:cubicBezTo>
                      <a:pt x="53" y="201"/>
                      <a:pt x="61" y="199"/>
                      <a:pt x="68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9"/>
                      <a:pt x="774" y="193"/>
                      <a:pt x="775" y="194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6" name="Freeform 15"/>
              <p:cNvSpPr>
                <a:spLocks/>
              </p:cNvSpPr>
              <p:nvPr/>
            </p:nvSpPr>
            <p:spPr bwMode="auto">
              <a:xfrm>
                <a:off x="3829050" y="5957888"/>
                <a:ext cx="627063" cy="153988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8 h 206"/>
                  <a:gd name="T8" fmla="*/ 12 w 844"/>
                  <a:gd name="T9" fmla="*/ 183 h 206"/>
                  <a:gd name="T10" fmla="*/ 45 w 844"/>
                  <a:gd name="T11" fmla="*/ 201 h 206"/>
                  <a:gd name="T12" fmla="*/ 68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3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2"/>
                      <a:pt x="23" y="128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5"/>
                      <a:pt x="32" y="201"/>
                      <a:pt x="45" y="201"/>
                    </a:cubicBezTo>
                    <a:cubicBezTo>
                      <a:pt x="53" y="201"/>
                      <a:pt x="61" y="198"/>
                      <a:pt x="68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9"/>
                      <a:pt x="774" y="192"/>
                      <a:pt x="775" y="193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7" name="Freeform 16"/>
              <p:cNvSpPr>
                <a:spLocks/>
              </p:cNvSpPr>
              <p:nvPr/>
            </p:nvSpPr>
            <p:spPr bwMode="auto">
              <a:xfrm>
                <a:off x="4713288" y="5437188"/>
                <a:ext cx="627063" cy="152400"/>
              </a:xfrm>
              <a:custGeom>
                <a:avLst/>
                <a:gdLst>
                  <a:gd name="T0" fmla="*/ 822 w 844"/>
                  <a:gd name="T1" fmla="*/ 127 h 205"/>
                  <a:gd name="T2" fmla="*/ 822 w 844"/>
                  <a:gd name="T3" fmla="*/ 127 h 205"/>
                  <a:gd name="T4" fmla="*/ 441 w 844"/>
                  <a:gd name="T5" fmla="*/ 9 h 205"/>
                  <a:gd name="T6" fmla="*/ 23 w 844"/>
                  <a:gd name="T7" fmla="*/ 127 h 205"/>
                  <a:gd name="T8" fmla="*/ 12 w 844"/>
                  <a:gd name="T9" fmla="*/ 182 h 205"/>
                  <a:gd name="T10" fmla="*/ 45 w 844"/>
                  <a:gd name="T11" fmla="*/ 200 h 205"/>
                  <a:gd name="T12" fmla="*/ 67 w 844"/>
                  <a:gd name="T13" fmla="*/ 193 h 205"/>
                  <a:gd name="T14" fmla="*/ 437 w 844"/>
                  <a:gd name="T15" fmla="*/ 89 h 205"/>
                  <a:gd name="T16" fmla="*/ 775 w 844"/>
                  <a:gd name="T17" fmla="*/ 193 h 205"/>
                  <a:gd name="T18" fmla="*/ 831 w 844"/>
                  <a:gd name="T19" fmla="*/ 183 h 205"/>
                  <a:gd name="T20" fmla="*/ 822 w 844"/>
                  <a:gd name="T21" fmla="*/ 127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5">
                    <a:moveTo>
                      <a:pt x="822" y="127"/>
                    </a:moveTo>
                    <a:lnTo>
                      <a:pt x="822" y="127"/>
                    </a:lnTo>
                    <a:cubicBezTo>
                      <a:pt x="815" y="123"/>
                      <a:pt x="667" y="19"/>
                      <a:pt x="441" y="9"/>
                    </a:cubicBezTo>
                    <a:cubicBezTo>
                      <a:pt x="213" y="0"/>
                      <a:pt x="30" y="122"/>
                      <a:pt x="23" y="127"/>
                    </a:cubicBezTo>
                    <a:cubicBezTo>
                      <a:pt x="4" y="139"/>
                      <a:pt x="0" y="164"/>
                      <a:pt x="12" y="182"/>
                    </a:cubicBezTo>
                    <a:cubicBezTo>
                      <a:pt x="20" y="194"/>
                      <a:pt x="32" y="200"/>
                      <a:pt x="45" y="200"/>
                    </a:cubicBezTo>
                    <a:cubicBezTo>
                      <a:pt x="53" y="200"/>
                      <a:pt x="61" y="198"/>
                      <a:pt x="67" y="193"/>
                    </a:cubicBezTo>
                    <a:cubicBezTo>
                      <a:pt x="69" y="192"/>
                      <a:pt x="236" y="81"/>
                      <a:pt x="437" y="89"/>
                    </a:cubicBezTo>
                    <a:cubicBezTo>
                      <a:pt x="639" y="98"/>
                      <a:pt x="774" y="192"/>
                      <a:pt x="775" y="193"/>
                    </a:cubicBezTo>
                    <a:cubicBezTo>
                      <a:pt x="793" y="205"/>
                      <a:pt x="818" y="201"/>
                      <a:pt x="831" y="183"/>
                    </a:cubicBezTo>
                    <a:cubicBezTo>
                      <a:pt x="844" y="165"/>
                      <a:pt x="840" y="140"/>
                      <a:pt x="822" y="127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8" name="Freeform 17"/>
              <p:cNvSpPr>
                <a:spLocks/>
              </p:cNvSpPr>
              <p:nvPr/>
            </p:nvSpPr>
            <p:spPr bwMode="auto">
              <a:xfrm>
                <a:off x="4713288" y="5716588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8 h 206"/>
                  <a:gd name="T8" fmla="*/ 12 w 844"/>
                  <a:gd name="T9" fmla="*/ 183 h 206"/>
                  <a:gd name="T10" fmla="*/ 45 w 844"/>
                  <a:gd name="T11" fmla="*/ 201 h 206"/>
                  <a:gd name="T12" fmla="*/ 67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3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2"/>
                      <a:pt x="23" y="128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5"/>
                      <a:pt x="32" y="201"/>
                      <a:pt x="45" y="201"/>
                    </a:cubicBezTo>
                    <a:cubicBezTo>
                      <a:pt x="53" y="201"/>
                      <a:pt x="61" y="199"/>
                      <a:pt x="67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9"/>
                      <a:pt x="774" y="192"/>
                      <a:pt x="775" y="193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9" name="Freeform 18"/>
              <p:cNvSpPr>
                <a:spLocks/>
              </p:cNvSpPr>
              <p:nvPr/>
            </p:nvSpPr>
            <p:spPr bwMode="auto">
              <a:xfrm>
                <a:off x="4713288" y="5997575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7 h 206"/>
                  <a:gd name="T8" fmla="*/ 12 w 844"/>
                  <a:gd name="T9" fmla="*/ 183 h 206"/>
                  <a:gd name="T10" fmla="*/ 45 w 844"/>
                  <a:gd name="T11" fmla="*/ 201 h 206"/>
                  <a:gd name="T12" fmla="*/ 67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3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2"/>
                      <a:pt x="23" y="127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4"/>
                      <a:pt x="32" y="201"/>
                      <a:pt x="45" y="201"/>
                    </a:cubicBezTo>
                    <a:cubicBezTo>
                      <a:pt x="53" y="201"/>
                      <a:pt x="61" y="198"/>
                      <a:pt x="67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8"/>
                      <a:pt x="774" y="192"/>
                      <a:pt x="775" y="193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50" name="组合 23"/>
            <p:cNvGrpSpPr/>
            <p:nvPr userDrawn="1"/>
          </p:nvGrpSpPr>
          <p:grpSpPr>
            <a:xfrm>
              <a:off x="7220697" y="119286"/>
              <a:ext cx="1301704" cy="1299270"/>
              <a:chOff x="6262688" y="5170488"/>
              <a:chExt cx="1697038" cy="1693863"/>
            </a:xfrm>
            <a:grpFill/>
          </p:grpSpPr>
          <p:sp>
            <p:nvSpPr>
              <p:cNvPr id="151" name="Freeform 19"/>
              <p:cNvSpPr>
                <a:spLocks noEditPoints="1"/>
              </p:cNvSpPr>
              <p:nvPr/>
            </p:nvSpPr>
            <p:spPr bwMode="auto">
              <a:xfrm>
                <a:off x="6262688" y="5170488"/>
                <a:ext cx="1697038" cy="1693863"/>
              </a:xfrm>
              <a:custGeom>
                <a:avLst/>
                <a:gdLst>
                  <a:gd name="T0" fmla="*/ 1760 w 2284"/>
                  <a:gd name="T1" fmla="*/ 1142 h 2284"/>
                  <a:gd name="T2" fmla="*/ 1919 w 2284"/>
                  <a:gd name="T3" fmla="*/ 1406 h 2284"/>
                  <a:gd name="T4" fmla="*/ 1756 w 2284"/>
                  <a:gd name="T5" fmla="*/ 1940 h 2284"/>
                  <a:gd name="T6" fmla="*/ 1878 w 2284"/>
                  <a:gd name="T7" fmla="*/ 1506 h 2284"/>
                  <a:gd name="T8" fmla="*/ 1433 w 2284"/>
                  <a:gd name="T9" fmla="*/ 1845 h 2284"/>
                  <a:gd name="T10" fmla="*/ 1496 w 2284"/>
                  <a:gd name="T11" fmla="*/ 1592 h 2284"/>
                  <a:gd name="T12" fmla="*/ 1142 w 2284"/>
                  <a:gd name="T13" fmla="*/ 2204 h 2284"/>
                  <a:gd name="T14" fmla="*/ 1405 w 2284"/>
                  <a:gd name="T15" fmla="*/ 1921 h 2284"/>
                  <a:gd name="T16" fmla="*/ 787 w 2284"/>
                  <a:gd name="T17" fmla="*/ 1592 h 2284"/>
                  <a:gd name="T18" fmla="*/ 850 w 2284"/>
                  <a:gd name="T19" fmla="*/ 1845 h 2284"/>
                  <a:gd name="T20" fmla="*/ 528 w 2284"/>
                  <a:gd name="T21" fmla="*/ 1940 h 2284"/>
                  <a:gd name="T22" fmla="*/ 704 w 2284"/>
                  <a:gd name="T23" fmla="*/ 1580 h 2284"/>
                  <a:gd name="T24" fmla="*/ 80 w 2284"/>
                  <a:gd name="T25" fmla="*/ 1143 h 2284"/>
                  <a:gd name="T26" fmla="*/ 523 w 2284"/>
                  <a:gd name="T27" fmla="*/ 1142 h 2284"/>
                  <a:gd name="T28" fmla="*/ 676 w 2284"/>
                  <a:gd name="T29" fmla="*/ 950 h 2284"/>
                  <a:gd name="T30" fmla="*/ 439 w 2284"/>
                  <a:gd name="T31" fmla="*/ 851 h 2284"/>
                  <a:gd name="T32" fmla="*/ 676 w 2284"/>
                  <a:gd name="T33" fmla="*/ 1335 h 2284"/>
                  <a:gd name="T34" fmla="*/ 438 w 2284"/>
                  <a:gd name="T35" fmla="*/ 1434 h 2284"/>
                  <a:gd name="T36" fmla="*/ 670 w 2284"/>
                  <a:gd name="T37" fmla="*/ 1204 h 2284"/>
                  <a:gd name="T38" fmla="*/ 670 w 2284"/>
                  <a:gd name="T39" fmla="*/ 1080 h 2284"/>
                  <a:gd name="T40" fmla="*/ 391 w 2284"/>
                  <a:gd name="T41" fmla="*/ 392 h 2284"/>
                  <a:gd name="T42" fmla="*/ 778 w 2284"/>
                  <a:gd name="T43" fmla="*/ 407 h 2284"/>
                  <a:gd name="T44" fmla="*/ 391 w 2284"/>
                  <a:gd name="T45" fmla="*/ 392 h 2284"/>
                  <a:gd name="T46" fmla="*/ 1074 w 2284"/>
                  <a:gd name="T47" fmla="*/ 574 h 2284"/>
                  <a:gd name="T48" fmla="*/ 850 w 2284"/>
                  <a:gd name="T49" fmla="*/ 440 h 2284"/>
                  <a:gd name="T50" fmla="*/ 1405 w 2284"/>
                  <a:gd name="T51" fmla="*/ 364 h 2284"/>
                  <a:gd name="T52" fmla="*/ 1142 w 2284"/>
                  <a:gd name="T53" fmla="*/ 80 h 2284"/>
                  <a:gd name="T54" fmla="*/ 1335 w 2284"/>
                  <a:gd name="T55" fmla="*/ 677 h 2284"/>
                  <a:gd name="T56" fmla="*/ 1496 w 2284"/>
                  <a:gd name="T57" fmla="*/ 693 h 2284"/>
                  <a:gd name="T58" fmla="*/ 1509 w 2284"/>
                  <a:gd name="T59" fmla="*/ 775 h 2284"/>
                  <a:gd name="T60" fmla="*/ 1431 w 2284"/>
                  <a:gd name="T61" fmla="*/ 765 h 2284"/>
                  <a:gd name="T62" fmla="*/ 1142 w 2284"/>
                  <a:gd name="T63" fmla="*/ 623 h 2284"/>
                  <a:gd name="T64" fmla="*/ 1081 w 2284"/>
                  <a:gd name="T65" fmla="*/ 671 h 2284"/>
                  <a:gd name="T66" fmla="*/ 774 w 2284"/>
                  <a:gd name="T67" fmla="*/ 775 h 2284"/>
                  <a:gd name="T68" fmla="*/ 764 w 2284"/>
                  <a:gd name="T69" fmla="*/ 853 h 2284"/>
                  <a:gd name="T70" fmla="*/ 774 w 2284"/>
                  <a:gd name="T71" fmla="*/ 1510 h 2284"/>
                  <a:gd name="T72" fmla="*/ 852 w 2284"/>
                  <a:gd name="T73" fmla="*/ 1520 h 2284"/>
                  <a:gd name="T74" fmla="*/ 1142 w 2284"/>
                  <a:gd name="T75" fmla="*/ 1662 h 2284"/>
                  <a:gd name="T76" fmla="*/ 1203 w 2284"/>
                  <a:gd name="T77" fmla="*/ 1614 h 2284"/>
                  <a:gd name="T78" fmla="*/ 1509 w 2284"/>
                  <a:gd name="T79" fmla="*/ 1510 h 2284"/>
                  <a:gd name="T80" fmla="*/ 1519 w 2284"/>
                  <a:gd name="T81" fmla="*/ 1432 h 2284"/>
                  <a:gd name="T82" fmla="*/ 1302 w 2284"/>
                  <a:gd name="T83" fmla="*/ 1530 h 2284"/>
                  <a:gd name="T84" fmla="*/ 864 w 2284"/>
                  <a:gd name="T85" fmla="*/ 1420 h 2284"/>
                  <a:gd name="T86" fmla="*/ 754 w 2284"/>
                  <a:gd name="T87" fmla="*/ 982 h 2284"/>
                  <a:gd name="T88" fmla="*/ 1142 w 2284"/>
                  <a:gd name="T89" fmla="*/ 750 h 2284"/>
                  <a:gd name="T90" fmla="*/ 1529 w 2284"/>
                  <a:gd name="T91" fmla="*/ 982 h 2284"/>
                  <a:gd name="T92" fmla="*/ 1419 w 2284"/>
                  <a:gd name="T93" fmla="*/ 1420 h 2284"/>
                  <a:gd name="T94" fmla="*/ 1607 w 2284"/>
                  <a:gd name="T95" fmla="*/ 950 h 2284"/>
                  <a:gd name="T96" fmla="*/ 1710 w 2284"/>
                  <a:gd name="T97" fmla="*/ 1075 h 2284"/>
                  <a:gd name="T98" fmla="*/ 1845 w 2284"/>
                  <a:gd name="T99" fmla="*/ 1434 h 2284"/>
                  <a:gd name="T100" fmla="*/ 1711 w 2284"/>
                  <a:gd name="T101" fmla="*/ 1210 h 2284"/>
                  <a:gd name="T102" fmla="*/ 1661 w 2284"/>
                  <a:gd name="T103" fmla="*/ 1142 h 2284"/>
                  <a:gd name="T104" fmla="*/ 1613 w 2284"/>
                  <a:gd name="T105" fmla="*/ 1080 h 2284"/>
                  <a:gd name="T106" fmla="*/ 1893 w 2284"/>
                  <a:gd name="T107" fmla="*/ 392 h 2284"/>
                  <a:gd name="T108" fmla="*/ 1505 w 2284"/>
                  <a:gd name="T109" fmla="*/ 407 h 2284"/>
                  <a:gd name="T110" fmla="*/ 1952 w 2284"/>
                  <a:gd name="T111" fmla="*/ 807 h 2284"/>
                  <a:gd name="T112" fmla="*/ 1477 w 2284"/>
                  <a:gd name="T113" fmla="*/ 332 h 2284"/>
                  <a:gd name="T114" fmla="*/ 528 w 2284"/>
                  <a:gd name="T115" fmla="*/ 265 h 2284"/>
                  <a:gd name="T116" fmla="*/ 0 w 2284"/>
                  <a:gd name="T117" fmla="*/ 1143 h 2284"/>
                  <a:gd name="T118" fmla="*/ 528 w 2284"/>
                  <a:gd name="T119" fmla="*/ 2020 h 2284"/>
                  <a:gd name="T120" fmla="*/ 1477 w 2284"/>
                  <a:gd name="T121" fmla="*/ 1953 h 2284"/>
                  <a:gd name="T122" fmla="*/ 1952 w 2284"/>
                  <a:gd name="T123" fmla="*/ 1478 h 2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284" h="2284">
                    <a:moveTo>
                      <a:pt x="1919" y="1406"/>
                    </a:moveTo>
                    <a:lnTo>
                      <a:pt x="1919" y="1406"/>
                    </a:lnTo>
                    <a:cubicBezTo>
                      <a:pt x="1878" y="1322"/>
                      <a:pt x="1825" y="1233"/>
                      <a:pt x="1760" y="1142"/>
                    </a:cubicBezTo>
                    <a:cubicBezTo>
                      <a:pt x="1824" y="1053"/>
                      <a:pt x="1878" y="965"/>
                      <a:pt x="1920" y="879"/>
                    </a:cubicBezTo>
                    <a:cubicBezTo>
                      <a:pt x="2100" y="953"/>
                      <a:pt x="2204" y="1049"/>
                      <a:pt x="2204" y="1143"/>
                    </a:cubicBezTo>
                    <a:cubicBezTo>
                      <a:pt x="2204" y="1236"/>
                      <a:pt x="2100" y="1332"/>
                      <a:pt x="1919" y="1406"/>
                    </a:cubicBezTo>
                    <a:close/>
                    <a:moveTo>
                      <a:pt x="1893" y="1893"/>
                    </a:moveTo>
                    <a:lnTo>
                      <a:pt x="1893" y="1893"/>
                    </a:lnTo>
                    <a:cubicBezTo>
                      <a:pt x="1862" y="1924"/>
                      <a:pt x="1816" y="1940"/>
                      <a:pt x="1756" y="1940"/>
                    </a:cubicBezTo>
                    <a:cubicBezTo>
                      <a:pt x="1684" y="1940"/>
                      <a:pt x="1599" y="1918"/>
                      <a:pt x="1505" y="1878"/>
                    </a:cubicBezTo>
                    <a:cubicBezTo>
                      <a:pt x="1536" y="1790"/>
                      <a:pt x="1561" y="1689"/>
                      <a:pt x="1579" y="1580"/>
                    </a:cubicBezTo>
                    <a:cubicBezTo>
                      <a:pt x="1689" y="1562"/>
                      <a:pt x="1789" y="1537"/>
                      <a:pt x="1878" y="1506"/>
                    </a:cubicBezTo>
                    <a:cubicBezTo>
                      <a:pt x="1954" y="1686"/>
                      <a:pt x="1959" y="1828"/>
                      <a:pt x="1893" y="1893"/>
                    </a:cubicBezTo>
                    <a:close/>
                    <a:moveTo>
                      <a:pt x="1433" y="1845"/>
                    </a:moveTo>
                    <a:lnTo>
                      <a:pt x="1433" y="1845"/>
                    </a:lnTo>
                    <a:cubicBezTo>
                      <a:pt x="1361" y="1809"/>
                      <a:pt x="1286" y="1764"/>
                      <a:pt x="1210" y="1711"/>
                    </a:cubicBezTo>
                    <a:cubicBezTo>
                      <a:pt x="1251" y="1679"/>
                      <a:pt x="1293" y="1644"/>
                      <a:pt x="1335" y="1608"/>
                    </a:cubicBezTo>
                    <a:cubicBezTo>
                      <a:pt x="1390" y="1604"/>
                      <a:pt x="1444" y="1599"/>
                      <a:pt x="1496" y="1592"/>
                    </a:cubicBezTo>
                    <a:cubicBezTo>
                      <a:pt x="1480" y="1686"/>
                      <a:pt x="1458" y="1771"/>
                      <a:pt x="1433" y="1845"/>
                    </a:cubicBezTo>
                    <a:close/>
                    <a:moveTo>
                      <a:pt x="1142" y="2204"/>
                    </a:moveTo>
                    <a:lnTo>
                      <a:pt x="1142" y="2204"/>
                    </a:lnTo>
                    <a:cubicBezTo>
                      <a:pt x="1049" y="2204"/>
                      <a:pt x="952" y="2101"/>
                      <a:pt x="878" y="1921"/>
                    </a:cubicBezTo>
                    <a:cubicBezTo>
                      <a:pt x="963" y="1879"/>
                      <a:pt x="1052" y="1825"/>
                      <a:pt x="1142" y="1761"/>
                    </a:cubicBezTo>
                    <a:cubicBezTo>
                      <a:pt x="1231" y="1825"/>
                      <a:pt x="1320" y="1879"/>
                      <a:pt x="1405" y="1921"/>
                    </a:cubicBezTo>
                    <a:cubicBezTo>
                      <a:pt x="1331" y="2101"/>
                      <a:pt x="1235" y="2204"/>
                      <a:pt x="1142" y="2204"/>
                    </a:cubicBezTo>
                    <a:close/>
                    <a:moveTo>
                      <a:pt x="787" y="1592"/>
                    </a:moveTo>
                    <a:lnTo>
                      <a:pt x="787" y="1592"/>
                    </a:lnTo>
                    <a:cubicBezTo>
                      <a:pt x="839" y="1599"/>
                      <a:pt x="893" y="1604"/>
                      <a:pt x="949" y="1608"/>
                    </a:cubicBezTo>
                    <a:cubicBezTo>
                      <a:pt x="990" y="1644"/>
                      <a:pt x="1032" y="1679"/>
                      <a:pt x="1074" y="1711"/>
                    </a:cubicBezTo>
                    <a:cubicBezTo>
                      <a:pt x="997" y="1764"/>
                      <a:pt x="922" y="1809"/>
                      <a:pt x="850" y="1845"/>
                    </a:cubicBezTo>
                    <a:cubicBezTo>
                      <a:pt x="825" y="1771"/>
                      <a:pt x="804" y="1686"/>
                      <a:pt x="787" y="1592"/>
                    </a:cubicBezTo>
                    <a:close/>
                    <a:moveTo>
                      <a:pt x="528" y="1940"/>
                    </a:moveTo>
                    <a:lnTo>
                      <a:pt x="528" y="1940"/>
                    </a:lnTo>
                    <a:cubicBezTo>
                      <a:pt x="468" y="1940"/>
                      <a:pt x="421" y="1924"/>
                      <a:pt x="391" y="1893"/>
                    </a:cubicBezTo>
                    <a:cubicBezTo>
                      <a:pt x="325" y="1828"/>
                      <a:pt x="330" y="1686"/>
                      <a:pt x="405" y="1506"/>
                    </a:cubicBezTo>
                    <a:cubicBezTo>
                      <a:pt x="494" y="1537"/>
                      <a:pt x="595" y="1562"/>
                      <a:pt x="704" y="1580"/>
                    </a:cubicBezTo>
                    <a:cubicBezTo>
                      <a:pt x="722" y="1689"/>
                      <a:pt x="747" y="1790"/>
                      <a:pt x="778" y="1878"/>
                    </a:cubicBezTo>
                    <a:cubicBezTo>
                      <a:pt x="685" y="1918"/>
                      <a:pt x="599" y="1940"/>
                      <a:pt x="528" y="1940"/>
                    </a:cubicBezTo>
                    <a:close/>
                    <a:moveTo>
                      <a:pt x="80" y="1143"/>
                    </a:moveTo>
                    <a:lnTo>
                      <a:pt x="80" y="1143"/>
                    </a:lnTo>
                    <a:cubicBezTo>
                      <a:pt x="80" y="1049"/>
                      <a:pt x="183" y="953"/>
                      <a:pt x="364" y="879"/>
                    </a:cubicBezTo>
                    <a:cubicBezTo>
                      <a:pt x="406" y="965"/>
                      <a:pt x="459" y="1053"/>
                      <a:pt x="523" y="1142"/>
                    </a:cubicBezTo>
                    <a:cubicBezTo>
                      <a:pt x="458" y="1233"/>
                      <a:pt x="405" y="1322"/>
                      <a:pt x="364" y="1406"/>
                    </a:cubicBezTo>
                    <a:cubicBezTo>
                      <a:pt x="183" y="1332"/>
                      <a:pt x="80" y="1236"/>
                      <a:pt x="80" y="1143"/>
                    </a:cubicBezTo>
                    <a:close/>
                    <a:moveTo>
                      <a:pt x="676" y="950"/>
                    </a:moveTo>
                    <a:lnTo>
                      <a:pt x="676" y="950"/>
                    </a:lnTo>
                    <a:cubicBezTo>
                      <a:pt x="639" y="991"/>
                      <a:pt x="605" y="1033"/>
                      <a:pt x="573" y="1075"/>
                    </a:cubicBezTo>
                    <a:cubicBezTo>
                      <a:pt x="520" y="999"/>
                      <a:pt x="475" y="924"/>
                      <a:pt x="439" y="851"/>
                    </a:cubicBezTo>
                    <a:cubicBezTo>
                      <a:pt x="514" y="826"/>
                      <a:pt x="598" y="804"/>
                      <a:pt x="692" y="788"/>
                    </a:cubicBezTo>
                    <a:cubicBezTo>
                      <a:pt x="685" y="840"/>
                      <a:pt x="680" y="894"/>
                      <a:pt x="676" y="950"/>
                    </a:cubicBezTo>
                    <a:close/>
                    <a:moveTo>
                      <a:pt x="676" y="1335"/>
                    </a:moveTo>
                    <a:lnTo>
                      <a:pt x="676" y="1335"/>
                    </a:lnTo>
                    <a:cubicBezTo>
                      <a:pt x="680" y="1391"/>
                      <a:pt x="685" y="1445"/>
                      <a:pt x="692" y="1497"/>
                    </a:cubicBezTo>
                    <a:cubicBezTo>
                      <a:pt x="598" y="1481"/>
                      <a:pt x="513" y="1459"/>
                      <a:pt x="438" y="1434"/>
                    </a:cubicBezTo>
                    <a:cubicBezTo>
                      <a:pt x="473" y="1363"/>
                      <a:pt x="518" y="1288"/>
                      <a:pt x="573" y="1210"/>
                    </a:cubicBezTo>
                    <a:cubicBezTo>
                      <a:pt x="605" y="1252"/>
                      <a:pt x="640" y="1294"/>
                      <a:pt x="676" y="1335"/>
                    </a:cubicBezTo>
                    <a:close/>
                    <a:moveTo>
                      <a:pt x="670" y="1204"/>
                    </a:moveTo>
                    <a:lnTo>
                      <a:pt x="670" y="1204"/>
                    </a:lnTo>
                    <a:cubicBezTo>
                      <a:pt x="654" y="1183"/>
                      <a:pt x="637" y="1163"/>
                      <a:pt x="622" y="1142"/>
                    </a:cubicBezTo>
                    <a:cubicBezTo>
                      <a:pt x="637" y="1122"/>
                      <a:pt x="653" y="1101"/>
                      <a:pt x="670" y="1080"/>
                    </a:cubicBezTo>
                    <a:cubicBezTo>
                      <a:pt x="670" y="1101"/>
                      <a:pt x="669" y="1122"/>
                      <a:pt x="669" y="1143"/>
                    </a:cubicBezTo>
                    <a:cubicBezTo>
                      <a:pt x="669" y="1163"/>
                      <a:pt x="670" y="1184"/>
                      <a:pt x="670" y="1204"/>
                    </a:cubicBezTo>
                    <a:close/>
                    <a:moveTo>
                      <a:pt x="391" y="392"/>
                    </a:moveTo>
                    <a:lnTo>
                      <a:pt x="391" y="392"/>
                    </a:lnTo>
                    <a:cubicBezTo>
                      <a:pt x="421" y="361"/>
                      <a:pt x="468" y="345"/>
                      <a:pt x="528" y="345"/>
                    </a:cubicBezTo>
                    <a:cubicBezTo>
                      <a:pt x="599" y="345"/>
                      <a:pt x="685" y="367"/>
                      <a:pt x="778" y="407"/>
                    </a:cubicBezTo>
                    <a:cubicBezTo>
                      <a:pt x="747" y="495"/>
                      <a:pt x="722" y="596"/>
                      <a:pt x="704" y="705"/>
                    </a:cubicBezTo>
                    <a:cubicBezTo>
                      <a:pt x="595" y="723"/>
                      <a:pt x="494" y="748"/>
                      <a:pt x="406" y="779"/>
                    </a:cubicBezTo>
                    <a:cubicBezTo>
                      <a:pt x="330" y="599"/>
                      <a:pt x="324" y="458"/>
                      <a:pt x="391" y="392"/>
                    </a:cubicBezTo>
                    <a:close/>
                    <a:moveTo>
                      <a:pt x="850" y="440"/>
                    </a:moveTo>
                    <a:lnTo>
                      <a:pt x="850" y="440"/>
                    </a:lnTo>
                    <a:cubicBezTo>
                      <a:pt x="922" y="476"/>
                      <a:pt x="997" y="521"/>
                      <a:pt x="1074" y="574"/>
                    </a:cubicBezTo>
                    <a:cubicBezTo>
                      <a:pt x="1032" y="606"/>
                      <a:pt x="990" y="641"/>
                      <a:pt x="949" y="677"/>
                    </a:cubicBezTo>
                    <a:cubicBezTo>
                      <a:pt x="893" y="681"/>
                      <a:pt x="839" y="686"/>
                      <a:pt x="787" y="693"/>
                    </a:cubicBezTo>
                    <a:cubicBezTo>
                      <a:pt x="804" y="599"/>
                      <a:pt x="825" y="514"/>
                      <a:pt x="850" y="440"/>
                    </a:cubicBezTo>
                    <a:close/>
                    <a:moveTo>
                      <a:pt x="1142" y="80"/>
                    </a:moveTo>
                    <a:lnTo>
                      <a:pt x="1142" y="80"/>
                    </a:lnTo>
                    <a:cubicBezTo>
                      <a:pt x="1235" y="80"/>
                      <a:pt x="1331" y="184"/>
                      <a:pt x="1405" y="364"/>
                    </a:cubicBezTo>
                    <a:cubicBezTo>
                      <a:pt x="1320" y="406"/>
                      <a:pt x="1231" y="460"/>
                      <a:pt x="1142" y="524"/>
                    </a:cubicBezTo>
                    <a:cubicBezTo>
                      <a:pt x="1052" y="460"/>
                      <a:pt x="963" y="406"/>
                      <a:pt x="878" y="364"/>
                    </a:cubicBezTo>
                    <a:cubicBezTo>
                      <a:pt x="952" y="184"/>
                      <a:pt x="1049" y="80"/>
                      <a:pt x="1142" y="80"/>
                    </a:cubicBezTo>
                    <a:close/>
                    <a:moveTo>
                      <a:pt x="1496" y="693"/>
                    </a:moveTo>
                    <a:lnTo>
                      <a:pt x="1496" y="693"/>
                    </a:lnTo>
                    <a:cubicBezTo>
                      <a:pt x="1444" y="686"/>
                      <a:pt x="1390" y="681"/>
                      <a:pt x="1335" y="677"/>
                    </a:cubicBezTo>
                    <a:cubicBezTo>
                      <a:pt x="1293" y="641"/>
                      <a:pt x="1251" y="606"/>
                      <a:pt x="1210" y="574"/>
                    </a:cubicBezTo>
                    <a:cubicBezTo>
                      <a:pt x="1286" y="521"/>
                      <a:pt x="1361" y="476"/>
                      <a:pt x="1433" y="440"/>
                    </a:cubicBezTo>
                    <a:cubicBezTo>
                      <a:pt x="1458" y="514"/>
                      <a:pt x="1480" y="599"/>
                      <a:pt x="1496" y="693"/>
                    </a:cubicBezTo>
                    <a:close/>
                    <a:moveTo>
                      <a:pt x="1431" y="765"/>
                    </a:moveTo>
                    <a:lnTo>
                      <a:pt x="1431" y="765"/>
                    </a:lnTo>
                    <a:cubicBezTo>
                      <a:pt x="1458" y="768"/>
                      <a:pt x="1484" y="771"/>
                      <a:pt x="1509" y="775"/>
                    </a:cubicBezTo>
                    <a:cubicBezTo>
                      <a:pt x="1513" y="800"/>
                      <a:pt x="1516" y="826"/>
                      <a:pt x="1519" y="853"/>
                    </a:cubicBezTo>
                    <a:cubicBezTo>
                      <a:pt x="1505" y="838"/>
                      <a:pt x="1490" y="823"/>
                      <a:pt x="1476" y="809"/>
                    </a:cubicBezTo>
                    <a:cubicBezTo>
                      <a:pt x="1461" y="794"/>
                      <a:pt x="1446" y="779"/>
                      <a:pt x="1431" y="765"/>
                    </a:cubicBezTo>
                    <a:close/>
                    <a:moveTo>
                      <a:pt x="1081" y="671"/>
                    </a:moveTo>
                    <a:lnTo>
                      <a:pt x="1081" y="671"/>
                    </a:lnTo>
                    <a:cubicBezTo>
                      <a:pt x="1101" y="655"/>
                      <a:pt x="1121" y="639"/>
                      <a:pt x="1142" y="623"/>
                    </a:cubicBezTo>
                    <a:cubicBezTo>
                      <a:pt x="1162" y="639"/>
                      <a:pt x="1182" y="655"/>
                      <a:pt x="1203" y="671"/>
                    </a:cubicBezTo>
                    <a:cubicBezTo>
                      <a:pt x="1182" y="670"/>
                      <a:pt x="1162" y="670"/>
                      <a:pt x="1142" y="670"/>
                    </a:cubicBezTo>
                    <a:cubicBezTo>
                      <a:pt x="1121" y="670"/>
                      <a:pt x="1101" y="670"/>
                      <a:pt x="1081" y="671"/>
                    </a:cubicBezTo>
                    <a:close/>
                    <a:moveTo>
                      <a:pt x="764" y="853"/>
                    </a:moveTo>
                    <a:lnTo>
                      <a:pt x="764" y="853"/>
                    </a:lnTo>
                    <a:cubicBezTo>
                      <a:pt x="767" y="826"/>
                      <a:pt x="770" y="800"/>
                      <a:pt x="774" y="775"/>
                    </a:cubicBezTo>
                    <a:cubicBezTo>
                      <a:pt x="799" y="771"/>
                      <a:pt x="826" y="768"/>
                      <a:pt x="852" y="765"/>
                    </a:cubicBezTo>
                    <a:cubicBezTo>
                      <a:pt x="837" y="779"/>
                      <a:pt x="822" y="794"/>
                      <a:pt x="808" y="809"/>
                    </a:cubicBezTo>
                    <a:cubicBezTo>
                      <a:pt x="793" y="823"/>
                      <a:pt x="779" y="838"/>
                      <a:pt x="764" y="853"/>
                    </a:cubicBezTo>
                    <a:close/>
                    <a:moveTo>
                      <a:pt x="852" y="1520"/>
                    </a:moveTo>
                    <a:lnTo>
                      <a:pt x="852" y="1520"/>
                    </a:lnTo>
                    <a:cubicBezTo>
                      <a:pt x="826" y="1517"/>
                      <a:pt x="799" y="1514"/>
                      <a:pt x="774" y="1510"/>
                    </a:cubicBezTo>
                    <a:cubicBezTo>
                      <a:pt x="770" y="1485"/>
                      <a:pt x="767" y="1459"/>
                      <a:pt x="764" y="1432"/>
                    </a:cubicBezTo>
                    <a:cubicBezTo>
                      <a:pt x="779" y="1447"/>
                      <a:pt x="793" y="1462"/>
                      <a:pt x="808" y="1476"/>
                    </a:cubicBezTo>
                    <a:cubicBezTo>
                      <a:pt x="822" y="1491"/>
                      <a:pt x="837" y="1506"/>
                      <a:pt x="852" y="1520"/>
                    </a:cubicBezTo>
                    <a:close/>
                    <a:moveTo>
                      <a:pt x="1203" y="1614"/>
                    </a:moveTo>
                    <a:lnTo>
                      <a:pt x="1203" y="1614"/>
                    </a:lnTo>
                    <a:cubicBezTo>
                      <a:pt x="1182" y="1630"/>
                      <a:pt x="1162" y="1646"/>
                      <a:pt x="1142" y="1662"/>
                    </a:cubicBezTo>
                    <a:cubicBezTo>
                      <a:pt x="1121" y="1646"/>
                      <a:pt x="1101" y="1630"/>
                      <a:pt x="1081" y="1614"/>
                    </a:cubicBezTo>
                    <a:cubicBezTo>
                      <a:pt x="1101" y="1615"/>
                      <a:pt x="1121" y="1615"/>
                      <a:pt x="1142" y="1615"/>
                    </a:cubicBezTo>
                    <a:cubicBezTo>
                      <a:pt x="1162" y="1615"/>
                      <a:pt x="1182" y="1615"/>
                      <a:pt x="1203" y="1614"/>
                    </a:cubicBezTo>
                    <a:close/>
                    <a:moveTo>
                      <a:pt x="1519" y="1432"/>
                    </a:moveTo>
                    <a:lnTo>
                      <a:pt x="1519" y="1432"/>
                    </a:lnTo>
                    <a:cubicBezTo>
                      <a:pt x="1516" y="1459"/>
                      <a:pt x="1513" y="1485"/>
                      <a:pt x="1509" y="1510"/>
                    </a:cubicBezTo>
                    <a:cubicBezTo>
                      <a:pt x="1484" y="1514"/>
                      <a:pt x="1458" y="1517"/>
                      <a:pt x="1431" y="1520"/>
                    </a:cubicBezTo>
                    <a:cubicBezTo>
                      <a:pt x="1446" y="1506"/>
                      <a:pt x="1461" y="1491"/>
                      <a:pt x="1476" y="1476"/>
                    </a:cubicBezTo>
                    <a:cubicBezTo>
                      <a:pt x="1490" y="1462"/>
                      <a:pt x="1505" y="1447"/>
                      <a:pt x="1519" y="1432"/>
                    </a:cubicBezTo>
                    <a:close/>
                    <a:moveTo>
                      <a:pt x="1419" y="1420"/>
                    </a:moveTo>
                    <a:lnTo>
                      <a:pt x="1419" y="1420"/>
                    </a:lnTo>
                    <a:cubicBezTo>
                      <a:pt x="1381" y="1458"/>
                      <a:pt x="1342" y="1495"/>
                      <a:pt x="1302" y="1530"/>
                    </a:cubicBezTo>
                    <a:cubicBezTo>
                      <a:pt x="1250" y="1533"/>
                      <a:pt x="1197" y="1535"/>
                      <a:pt x="1142" y="1535"/>
                    </a:cubicBezTo>
                    <a:cubicBezTo>
                      <a:pt x="1087" y="1535"/>
                      <a:pt x="1033" y="1533"/>
                      <a:pt x="981" y="1530"/>
                    </a:cubicBezTo>
                    <a:cubicBezTo>
                      <a:pt x="942" y="1495"/>
                      <a:pt x="903" y="1458"/>
                      <a:pt x="864" y="1420"/>
                    </a:cubicBezTo>
                    <a:cubicBezTo>
                      <a:pt x="826" y="1381"/>
                      <a:pt x="789" y="1342"/>
                      <a:pt x="754" y="1303"/>
                    </a:cubicBezTo>
                    <a:cubicBezTo>
                      <a:pt x="751" y="1251"/>
                      <a:pt x="749" y="1198"/>
                      <a:pt x="749" y="1143"/>
                    </a:cubicBezTo>
                    <a:cubicBezTo>
                      <a:pt x="749" y="1087"/>
                      <a:pt x="751" y="1034"/>
                      <a:pt x="754" y="982"/>
                    </a:cubicBezTo>
                    <a:cubicBezTo>
                      <a:pt x="789" y="943"/>
                      <a:pt x="825" y="904"/>
                      <a:pt x="864" y="865"/>
                    </a:cubicBezTo>
                    <a:cubicBezTo>
                      <a:pt x="903" y="827"/>
                      <a:pt x="942" y="790"/>
                      <a:pt x="981" y="755"/>
                    </a:cubicBezTo>
                    <a:cubicBezTo>
                      <a:pt x="1033" y="752"/>
                      <a:pt x="1087" y="750"/>
                      <a:pt x="1142" y="750"/>
                    </a:cubicBezTo>
                    <a:cubicBezTo>
                      <a:pt x="1197" y="750"/>
                      <a:pt x="1250" y="752"/>
                      <a:pt x="1302" y="755"/>
                    </a:cubicBezTo>
                    <a:cubicBezTo>
                      <a:pt x="1342" y="790"/>
                      <a:pt x="1381" y="827"/>
                      <a:pt x="1419" y="865"/>
                    </a:cubicBezTo>
                    <a:cubicBezTo>
                      <a:pt x="1458" y="904"/>
                      <a:pt x="1495" y="943"/>
                      <a:pt x="1529" y="982"/>
                    </a:cubicBezTo>
                    <a:cubicBezTo>
                      <a:pt x="1532" y="1034"/>
                      <a:pt x="1534" y="1087"/>
                      <a:pt x="1534" y="1143"/>
                    </a:cubicBezTo>
                    <a:cubicBezTo>
                      <a:pt x="1534" y="1198"/>
                      <a:pt x="1532" y="1251"/>
                      <a:pt x="1529" y="1303"/>
                    </a:cubicBezTo>
                    <a:cubicBezTo>
                      <a:pt x="1494" y="1342"/>
                      <a:pt x="1457" y="1381"/>
                      <a:pt x="1419" y="1420"/>
                    </a:cubicBezTo>
                    <a:close/>
                    <a:moveTo>
                      <a:pt x="1710" y="1075"/>
                    </a:moveTo>
                    <a:lnTo>
                      <a:pt x="1710" y="1075"/>
                    </a:lnTo>
                    <a:cubicBezTo>
                      <a:pt x="1678" y="1033"/>
                      <a:pt x="1644" y="991"/>
                      <a:pt x="1607" y="950"/>
                    </a:cubicBezTo>
                    <a:cubicBezTo>
                      <a:pt x="1604" y="894"/>
                      <a:pt x="1598" y="840"/>
                      <a:pt x="1591" y="788"/>
                    </a:cubicBezTo>
                    <a:cubicBezTo>
                      <a:pt x="1685" y="804"/>
                      <a:pt x="1770" y="826"/>
                      <a:pt x="1844" y="851"/>
                    </a:cubicBezTo>
                    <a:cubicBezTo>
                      <a:pt x="1808" y="924"/>
                      <a:pt x="1763" y="999"/>
                      <a:pt x="1710" y="1075"/>
                    </a:cubicBezTo>
                    <a:close/>
                    <a:moveTo>
                      <a:pt x="1711" y="1210"/>
                    </a:moveTo>
                    <a:lnTo>
                      <a:pt x="1711" y="1210"/>
                    </a:lnTo>
                    <a:cubicBezTo>
                      <a:pt x="1765" y="1288"/>
                      <a:pt x="1810" y="1363"/>
                      <a:pt x="1845" y="1434"/>
                    </a:cubicBezTo>
                    <a:cubicBezTo>
                      <a:pt x="1770" y="1459"/>
                      <a:pt x="1685" y="1481"/>
                      <a:pt x="1591" y="1497"/>
                    </a:cubicBezTo>
                    <a:cubicBezTo>
                      <a:pt x="1598" y="1445"/>
                      <a:pt x="1604" y="1391"/>
                      <a:pt x="1607" y="1335"/>
                    </a:cubicBezTo>
                    <a:cubicBezTo>
                      <a:pt x="1644" y="1294"/>
                      <a:pt x="1678" y="1252"/>
                      <a:pt x="1711" y="1210"/>
                    </a:cubicBezTo>
                    <a:close/>
                    <a:moveTo>
                      <a:pt x="1613" y="1080"/>
                    </a:moveTo>
                    <a:lnTo>
                      <a:pt x="1613" y="1080"/>
                    </a:lnTo>
                    <a:cubicBezTo>
                      <a:pt x="1630" y="1101"/>
                      <a:pt x="1646" y="1122"/>
                      <a:pt x="1661" y="1142"/>
                    </a:cubicBezTo>
                    <a:cubicBezTo>
                      <a:pt x="1646" y="1163"/>
                      <a:pt x="1630" y="1183"/>
                      <a:pt x="1613" y="1204"/>
                    </a:cubicBezTo>
                    <a:cubicBezTo>
                      <a:pt x="1614" y="1184"/>
                      <a:pt x="1614" y="1163"/>
                      <a:pt x="1614" y="1143"/>
                    </a:cubicBezTo>
                    <a:cubicBezTo>
                      <a:pt x="1614" y="1122"/>
                      <a:pt x="1614" y="1101"/>
                      <a:pt x="1613" y="1080"/>
                    </a:cubicBezTo>
                    <a:close/>
                    <a:moveTo>
                      <a:pt x="1756" y="345"/>
                    </a:moveTo>
                    <a:lnTo>
                      <a:pt x="1756" y="345"/>
                    </a:lnTo>
                    <a:cubicBezTo>
                      <a:pt x="1816" y="345"/>
                      <a:pt x="1862" y="361"/>
                      <a:pt x="1893" y="392"/>
                    </a:cubicBezTo>
                    <a:cubicBezTo>
                      <a:pt x="1959" y="458"/>
                      <a:pt x="1953" y="599"/>
                      <a:pt x="1878" y="779"/>
                    </a:cubicBezTo>
                    <a:cubicBezTo>
                      <a:pt x="1789" y="748"/>
                      <a:pt x="1689" y="723"/>
                      <a:pt x="1579" y="705"/>
                    </a:cubicBezTo>
                    <a:cubicBezTo>
                      <a:pt x="1561" y="596"/>
                      <a:pt x="1536" y="495"/>
                      <a:pt x="1505" y="407"/>
                    </a:cubicBezTo>
                    <a:cubicBezTo>
                      <a:pt x="1599" y="367"/>
                      <a:pt x="1684" y="345"/>
                      <a:pt x="1756" y="345"/>
                    </a:cubicBezTo>
                    <a:close/>
                    <a:moveTo>
                      <a:pt x="1952" y="807"/>
                    </a:moveTo>
                    <a:lnTo>
                      <a:pt x="1952" y="807"/>
                    </a:lnTo>
                    <a:cubicBezTo>
                      <a:pt x="2042" y="594"/>
                      <a:pt x="2041" y="427"/>
                      <a:pt x="1949" y="335"/>
                    </a:cubicBezTo>
                    <a:cubicBezTo>
                      <a:pt x="1903" y="289"/>
                      <a:pt x="1838" y="265"/>
                      <a:pt x="1756" y="265"/>
                    </a:cubicBezTo>
                    <a:cubicBezTo>
                      <a:pt x="1675" y="265"/>
                      <a:pt x="1580" y="289"/>
                      <a:pt x="1477" y="332"/>
                    </a:cubicBezTo>
                    <a:cubicBezTo>
                      <a:pt x="1392" y="126"/>
                      <a:pt x="1274" y="0"/>
                      <a:pt x="1142" y="0"/>
                    </a:cubicBezTo>
                    <a:cubicBezTo>
                      <a:pt x="1009" y="0"/>
                      <a:pt x="891" y="126"/>
                      <a:pt x="806" y="332"/>
                    </a:cubicBezTo>
                    <a:cubicBezTo>
                      <a:pt x="704" y="289"/>
                      <a:pt x="609" y="265"/>
                      <a:pt x="528" y="265"/>
                    </a:cubicBezTo>
                    <a:cubicBezTo>
                      <a:pt x="446" y="265"/>
                      <a:pt x="380" y="289"/>
                      <a:pt x="334" y="335"/>
                    </a:cubicBezTo>
                    <a:cubicBezTo>
                      <a:pt x="242" y="427"/>
                      <a:pt x="242" y="594"/>
                      <a:pt x="331" y="807"/>
                    </a:cubicBezTo>
                    <a:cubicBezTo>
                      <a:pt x="125" y="892"/>
                      <a:pt x="0" y="1010"/>
                      <a:pt x="0" y="1143"/>
                    </a:cubicBezTo>
                    <a:cubicBezTo>
                      <a:pt x="0" y="1275"/>
                      <a:pt x="125" y="1393"/>
                      <a:pt x="331" y="1478"/>
                    </a:cubicBezTo>
                    <a:cubicBezTo>
                      <a:pt x="246" y="1684"/>
                      <a:pt x="240" y="1856"/>
                      <a:pt x="334" y="1950"/>
                    </a:cubicBezTo>
                    <a:cubicBezTo>
                      <a:pt x="380" y="1996"/>
                      <a:pt x="446" y="2020"/>
                      <a:pt x="528" y="2020"/>
                    </a:cubicBezTo>
                    <a:cubicBezTo>
                      <a:pt x="609" y="2020"/>
                      <a:pt x="704" y="1996"/>
                      <a:pt x="806" y="1953"/>
                    </a:cubicBezTo>
                    <a:cubicBezTo>
                      <a:pt x="891" y="2159"/>
                      <a:pt x="1009" y="2284"/>
                      <a:pt x="1142" y="2284"/>
                    </a:cubicBezTo>
                    <a:cubicBezTo>
                      <a:pt x="1274" y="2284"/>
                      <a:pt x="1392" y="2159"/>
                      <a:pt x="1477" y="1953"/>
                    </a:cubicBezTo>
                    <a:cubicBezTo>
                      <a:pt x="1580" y="1996"/>
                      <a:pt x="1675" y="2020"/>
                      <a:pt x="1756" y="2020"/>
                    </a:cubicBezTo>
                    <a:cubicBezTo>
                      <a:pt x="1838" y="2020"/>
                      <a:pt x="1903" y="1996"/>
                      <a:pt x="1949" y="1950"/>
                    </a:cubicBezTo>
                    <a:cubicBezTo>
                      <a:pt x="2043" y="1856"/>
                      <a:pt x="2038" y="1684"/>
                      <a:pt x="1952" y="1478"/>
                    </a:cubicBezTo>
                    <a:cubicBezTo>
                      <a:pt x="2158" y="1393"/>
                      <a:pt x="2284" y="1275"/>
                      <a:pt x="2284" y="1143"/>
                    </a:cubicBezTo>
                    <a:cubicBezTo>
                      <a:pt x="2284" y="1010"/>
                      <a:pt x="2158" y="892"/>
                      <a:pt x="1952" y="807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2" name="Freeform 20"/>
              <p:cNvSpPr>
                <a:spLocks/>
              </p:cNvSpPr>
              <p:nvPr/>
            </p:nvSpPr>
            <p:spPr bwMode="auto">
              <a:xfrm>
                <a:off x="7021513" y="5929313"/>
                <a:ext cx="177800" cy="177800"/>
              </a:xfrm>
              <a:custGeom>
                <a:avLst/>
                <a:gdLst>
                  <a:gd name="T0" fmla="*/ 120 w 240"/>
                  <a:gd name="T1" fmla="*/ 0 h 240"/>
                  <a:gd name="T2" fmla="*/ 120 w 240"/>
                  <a:gd name="T3" fmla="*/ 0 h 240"/>
                  <a:gd name="T4" fmla="*/ 0 w 240"/>
                  <a:gd name="T5" fmla="*/ 120 h 240"/>
                  <a:gd name="T6" fmla="*/ 120 w 240"/>
                  <a:gd name="T7" fmla="*/ 240 h 240"/>
                  <a:gd name="T8" fmla="*/ 240 w 240"/>
                  <a:gd name="T9" fmla="*/ 120 h 240"/>
                  <a:gd name="T10" fmla="*/ 120 w 240"/>
                  <a:gd name="T11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0" h="240">
                    <a:moveTo>
                      <a:pt x="120" y="0"/>
                    </a:moveTo>
                    <a:lnTo>
                      <a:pt x="120" y="0"/>
                    </a:lnTo>
                    <a:cubicBezTo>
                      <a:pt x="53" y="0"/>
                      <a:pt x="0" y="53"/>
                      <a:pt x="0" y="120"/>
                    </a:cubicBezTo>
                    <a:cubicBezTo>
                      <a:pt x="0" y="186"/>
                      <a:pt x="53" y="240"/>
                      <a:pt x="120" y="240"/>
                    </a:cubicBezTo>
                    <a:cubicBezTo>
                      <a:pt x="186" y="240"/>
                      <a:pt x="240" y="186"/>
                      <a:pt x="240" y="120"/>
                    </a:cubicBezTo>
                    <a:cubicBezTo>
                      <a:pt x="240" y="53"/>
                      <a:pt x="186" y="0"/>
                      <a:pt x="120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72" name="Freeform 7"/>
            <p:cNvSpPr>
              <a:spLocks noEditPoints="1"/>
            </p:cNvSpPr>
            <p:nvPr/>
          </p:nvSpPr>
          <p:spPr bwMode="auto">
            <a:xfrm rot="20132266">
              <a:off x="7996220" y="3333169"/>
              <a:ext cx="1277233" cy="931381"/>
            </a:xfrm>
            <a:custGeom>
              <a:avLst/>
              <a:gdLst>
                <a:gd name="T0" fmla="*/ 1034 w 2022"/>
                <a:gd name="T1" fmla="*/ 210 h 1466"/>
                <a:gd name="T2" fmla="*/ 1034 w 2022"/>
                <a:gd name="T3" fmla="*/ 210 h 1466"/>
                <a:gd name="T4" fmla="*/ 1395 w 2022"/>
                <a:gd name="T5" fmla="*/ 46 h 1466"/>
                <a:gd name="T6" fmla="*/ 1487 w 2022"/>
                <a:gd name="T7" fmla="*/ 40 h 1466"/>
                <a:gd name="T8" fmla="*/ 1888 w 2022"/>
                <a:gd name="T9" fmla="*/ 99 h 1466"/>
                <a:gd name="T10" fmla="*/ 1888 w 2022"/>
                <a:gd name="T11" fmla="*/ 1249 h 1466"/>
                <a:gd name="T12" fmla="*/ 1467 w 2022"/>
                <a:gd name="T13" fmla="*/ 1137 h 1466"/>
                <a:gd name="T14" fmla="*/ 1397 w 2022"/>
                <a:gd name="T15" fmla="*/ 1132 h 1466"/>
                <a:gd name="T16" fmla="*/ 1034 w 2022"/>
                <a:gd name="T17" fmla="*/ 1232 h 1466"/>
                <a:gd name="T18" fmla="*/ 1034 w 2022"/>
                <a:gd name="T19" fmla="*/ 210 h 1466"/>
                <a:gd name="T20" fmla="*/ 134 w 2022"/>
                <a:gd name="T21" fmla="*/ 99 h 1466"/>
                <a:gd name="T22" fmla="*/ 134 w 2022"/>
                <a:gd name="T23" fmla="*/ 99 h 1466"/>
                <a:gd name="T24" fmla="*/ 534 w 2022"/>
                <a:gd name="T25" fmla="*/ 40 h 1466"/>
                <a:gd name="T26" fmla="*/ 626 w 2022"/>
                <a:gd name="T27" fmla="*/ 46 h 1466"/>
                <a:gd name="T28" fmla="*/ 988 w 2022"/>
                <a:gd name="T29" fmla="*/ 210 h 1466"/>
                <a:gd name="T30" fmla="*/ 988 w 2022"/>
                <a:gd name="T31" fmla="*/ 1232 h 1466"/>
                <a:gd name="T32" fmla="*/ 625 w 2022"/>
                <a:gd name="T33" fmla="*/ 1132 h 1466"/>
                <a:gd name="T34" fmla="*/ 555 w 2022"/>
                <a:gd name="T35" fmla="*/ 1137 h 1466"/>
                <a:gd name="T36" fmla="*/ 134 w 2022"/>
                <a:gd name="T37" fmla="*/ 1249 h 1466"/>
                <a:gd name="T38" fmla="*/ 134 w 2022"/>
                <a:gd name="T39" fmla="*/ 99 h 1466"/>
                <a:gd name="T40" fmla="*/ 1928 w 2022"/>
                <a:gd name="T41" fmla="*/ 203 h 1466"/>
                <a:gd name="T42" fmla="*/ 1928 w 2022"/>
                <a:gd name="T43" fmla="*/ 203 h 1466"/>
                <a:gd name="T44" fmla="*/ 1928 w 2022"/>
                <a:gd name="T45" fmla="*/ 68 h 1466"/>
                <a:gd name="T46" fmla="*/ 1487 w 2022"/>
                <a:gd name="T47" fmla="*/ 0 h 1466"/>
                <a:gd name="T48" fmla="*/ 1390 w 2022"/>
                <a:gd name="T49" fmla="*/ 6 h 1466"/>
                <a:gd name="T50" fmla="*/ 1011 w 2022"/>
                <a:gd name="T51" fmla="*/ 177 h 1466"/>
                <a:gd name="T52" fmla="*/ 632 w 2022"/>
                <a:gd name="T53" fmla="*/ 6 h 1466"/>
                <a:gd name="T54" fmla="*/ 534 w 2022"/>
                <a:gd name="T55" fmla="*/ 0 h 1466"/>
                <a:gd name="T56" fmla="*/ 94 w 2022"/>
                <a:gd name="T57" fmla="*/ 68 h 1466"/>
                <a:gd name="T58" fmla="*/ 94 w 2022"/>
                <a:gd name="T59" fmla="*/ 203 h 1466"/>
                <a:gd name="T60" fmla="*/ 0 w 2022"/>
                <a:gd name="T61" fmla="*/ 227 h 1466"/>
                <a:gd name="T62" fmla="*/ 0 w 2022"/>
                <a:gd name="T63" fmla="*/ 1466 h 1466"/>
                <a:gd name="T64" fmla="*/ 467 w 2022"/>
                <a:gd name="T65" fmla="*/ 1335 h 1466"/>
                <a:gd name="T66" fmla="*/ 905 w 2022"/>
                <a:gd name="T67" fmla="*/ 1412 h 1466"/>
                <a:gd name="T68" fmla="*/ 905 w 2022"/>
                <a:gd name="T69" fmla="*/ 1466 h 1466"/>
                <a:gd name="T70" fmla="*/ 1116 w 2022"/>
                <a:gd name="T71" fmla="*/ 1466 h 1466"/>
                <a:gd name="T72" fmla="*/ 1116 w 2022"/>
                <a:gd name="T73" fmla="*/ 1412 h 1466"/>
                <a:gd name="T74" fmla="*/ 1555 w 2022"/>
                <a:gd name="T75" fmla="*/ 1335 h 1466"/>
                <a:gd name="T76" fmla="*/ 2022 w 2022"/>
                <a:gd name="T77" fmla="*/ 1466 h 1466"/>
                <a:gd name="T78" fmla="*/ 2022 w 2022"/>
                <a:gd name="T79" fmla="*/ 227 h 1466"/>
                <a:gd name="T80" fmla="*/ 1928 w 2022"/>
                <a:gd name="T81" fmla="*/ 203 h 1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022" h="1466">
                  <a:moveTo>
                    <a:pt x="1034" y="210"/>
                  </a:moveTo>
                  <a:lnTo>
                    <a:pt x="1034" y="210"/>
                  </a:lnTo>
                  <a:cubicBezTo>
                    <a:pt x="1077" y="175"/>
                    <a:pt x="1220" y="68"/>
                    <a:pt x="1395" y="46"/>
                  </a:cubicBezTo>
                  <a:cubicBezTo>
                    <a:pt x="1423" y="42"/>
                    <a:pt x="1454" y="40"/>
                    <a:pt x="1487" y="40"/>
                  </a:cubicBezTo>
                  <a:cubicBezTo>
                    <a:pt x="1645" y="40"/>
                    <a:pt x="1820" y="81"/>
                    <a:pt x="1888" y="99"/>
                  </a:cubicBezTo>
                  <a:lnTo>
                    <a:pt x="1888" y="1249"/>
                  </a:lnTo>
                  <a:cubicBezTo>
                    <a:pt x="1803" y="1218"/>
                    <a:pt x="1631" y="1161"/>
                    <a:pt x="1467" y="1137"/>
                  </a:cubicBezTo>
                  <a:cubicBezTo>
                    <a:pt x="1445" y="1134"/>
                    <a:pt x="1421" y="1132"/>
                    <a:pt x="1397" y="1132"/>
                  </a:cubicBezTo>
                  <a:cubicBezTo>
                    <a:pt x="1252" y="1132"/>
                    <a:pt x="1112" y="1192"/>
                    <a:pt x="1034" y="1232"/>
                  </a:cubicBezTo>
                  <a:lnTo>
                    <a:pt x="1034" y="210"/>
                  </a:lnTo>
                  <a:close/>
                  <a:moveTo>
                    <a:pt x="134" y="99"/>
                  </a:moveTo>
                  <a:lnTo>
                    <a:pt x="134" y="99"/>
                  </a:lnTo>
                  <a:cubicBezTo>
                    <a:pt x="201" y="81"/>
                    <a:pt x="376" y="40"/>
                    <a:pt x="534" y="40"/>
                  </a:cubicBezTo>
                  <a:cubicBezTo>
                    <a:pt x="568" y="40"/>
                    <a:pt x="599" y="42"/>
                    <a:pt x="626" y="46"/>
                  </a:cubicBezTo>
                  <a:cubicBezTo>
                    <a:pt x="802" y="68"/>
                    <a:pt x="945" y="175"/>
                    <a:pt x="988" y="210"/>
                  </a:cubicBezTo>
                  <a:lnTo>
                    <a:pt x="988" y="1232"/>
                  </a:lnTo>
                  <a:cubicBezTo>
                    <a:pt x="910" y="1192"/>
                    <a:pt x="770" y="1132"/>
                    <a:pt x="625" y="1132"/>
                  </a:cubicBezTo>
                  <a:cubicBezTo>
                    <a:pt x="601" y="1132"/>
                    <a:pt x="577" y="1134"/>
                    <a:pt x="555" y="1137"/>
                  </a:cubicBezTo>
                  <a:cubicBezTo>
                    <a:pt x="391" y="1161"/>
                    <a:pt x="219" y="1218"/>
                    <a:pt x="134" y="1249"/>
                  </a:cubicBezTo>
                  <a:lnTo>
                    <a:pt x="134" y="99"/>
                  </a:lnTo>
                  <a:close/>
                  <a:moveTo>
                    <a:pt x="1928" y="203"/>
                  </a:moveTo>
                  <a:lnTo>
                    <a:pt x="1928" y="203"/>
                  </a:lnTo>
                  <a:lnTo>
                    <a:pt x="1928" y="68"/>
                  </a:lnTo>
                  <a:cubicBezTo>
                    <a:pt x="1928" y="68"/>
                    <a:pt x="1696" y="0"/>
                    <a:pt x="1487" y="0"/>
                  </a:cubicBezTo>
                  <a:cubicBezTo>
                    <a:pt x="1454" y="0"/>
                    <a:pt x="1421" y="2"/>
                    <a:pt x="1390" y="6"/>
                  </a:cubicBezTo>
                  <a:cubicBezTo>
                    <a:pt x="1207" y="30"/>
                    <a:pt x="1059" y="138"/>
                    <a:pt x="1011" y="177"/>
                  </a:cubicBezTo>
                  <a:cubicBezTo>
                    <a:pt x="963" y="138"/>
                    <a:pt x="815" y="30"/>
                    <a:pt x="632" y="6"/>
                  </a:cubicBezTo>
                  <a:cubicBezTo>
                    <a:pt x="601" y="2"/>
                    <a:pt x="568" y="0"/>
                    <a:pt x="534" y="0"/>
                  </a:cubicBezTo>
                  <a:cubicBezTo>
                    <a:pt x="326" y="0"/>
                    <a:pt x="94" y="68"/>
                    <a:pt x="94" y="68"/>
                  </a:cubicBezTo>
                  <a:lnTo>
                    <a:pt x="94" y="203"/>
                  </a:lnTo>
                  <a:cubicBezTo>
                    <a:pt x="36" y="216"/>
                    <a:pt x="0" y="227"/>
                    <a:pt x="0" y="227"/>
                  </a:cubicBezTo>
                  <a:lnTo>
                    <a:pt x="0" y="1466"/>
                  </a:lnTo>
                  <a:cubicBezTo>
                    <a:pt x="0" y="1466"/>
                    <a:pt x="243" y="1368"/>
                    <a:pt x="467" y="1335"/>
                  </a:cubicBezTo>
                  <a:cubicBezTo>
                    <a:pt x="605" y="1315"/>
                    <a:pt x="787" y="1368"/>
                    <a:pt x="905" y="1412"/>
                  </a:cubicBezTo>
                  <a:lnTo>
                    <a:pt x="905" y="1466"/>
                  </a:lnTo>
                  <a:lnTo>
                    <a:pt x="1116" y="1466"/>
                  </a:lnTo>
                  <a:lnTo>
                    <a:pt x="1116" y="1412"/>
                  </a:lnTo>
                  <a:cubicBezTo>
                    <a:pt x="1235" y="1368"/>
                    <a:pt x="1417" y="1315"/>
                    <a:pt x="1555" y="1335"/>
                  </a:cubicBezTo>
                  <a:cubicBezTo>
                    <a:pt x="1779" y="1368"/>
                    <a:pt x="2022" y="1466"/>
                    <a:pt x="2022" y="1466"/>
                  </a:cubicBezTo>
                  <a:lnTo>
                    <a:pt x="2022" y="227"/>
                  </a:lnTo>
                  <a:cubicBezTo>
                    <a:pt x="2022" y="227"/>
                    <a:pt x="1986" y="216"/>
                    <a:pt x="1928" y="20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3" name="Freeform 9"/>
            <p:cNvSpPr>
              <a:spLocks noEditPoints="1"/>
            </p:cNvSpPr>
            <p:nvPr/>
          </p:nvSpPr>
          <p:spPr bwMode="auto">
            <a:xfrm>
              <a:off x="8803483" y="1209043"/>
              <a:ext cx="1135300" cy="1451430"/>
            </a:xfrm>
            <a:custGeom>
              <a:avLst/>
              <a:gdLst>
                <a:gd name="T0" fmla="*/ 449 w 1637"/>
                <a:gd name="T1" fmla="*/ 1301 h 2083"/>
                <a:gd name="T2" fmla="*/ 449 w 1637"/>
                <a:gd name="T3" fmla="*/ 1301 h 2083"/>
                <a:gd name="T4" fmla="*/ 350 w 1637"/>
                <a:gd name="T5" fmla="*/ 1276 h 2083"/>
                <a:gd name="T6" fmla="*/ 240 w 1637"/>
                <a:gd name="T7" fmla="*/ 1150 h 2083"/>
                <a:gd name="T8" fmla="*/ 273 w 1637"/>
                <a:gd name="T9" fmla="*/ 841 h 2083"/>
                <a:gd name="T10" fmla="*/ 770 w 1637"/>
                <a:gd name="T11" fmla="*/ 1055 h 2083"/>
                <a:gd name="T12" fmla="*/ 449 w 1637"/>
                <a:gd name="T13" fmla="*/ 1301 h 2083"/>
                <a:gd name="T14" fmla="*/ 1500 w 1637"/>
                <a:gd name="T15" fmla="*/ 1781 h 2083"/>
                <a:gd name="T16" fmla="*/ 1500 w 1637"/>
                <a:gd name="T17" fmla="*/ 1781 h 2083"/>
                <a:gd name="T18" fmla="*/ 1590 w 1637"/>
                <a:gd name="T19" fmla="*/ 1670 h 2083"/>
                <a:gd name="T20" fmla="*/ 1278 w 1637"/>
                <a:gd name="T21" fmla="*/ 1604 h 2083"/>
                <a:gd name="T22" fmla="*/ 1403 w 1637"/>
                <a:gd name="T23" fmla="*/ 1057 h 2083"/>
                <a:gd name="T24" fmla="*/ 1031 w 1637"/>
                <a:gd name="T25" fmla="*/ 383 h 2083"/>
                <a:gd name="T26" fmla="*/ 931 w 1637"/>
                <a:gd name="T27" fmla="*/ 92 h 2083"/>
                <a:gd name="T28" fmla="*/ 480 w 1637"/>
                <a:gd name="T29" fmla="*/ 430 h 2083"/>
                <a:gd name="T30" fmla="*/ 0 w 1637"/>
                <a:gd name="T31" fmla="*/ 723 h 2083"/>
                <a:gd name="T32" fmla="*/ 236 w 1637"/>
                <a:gd name="T33" fmla="*/ 825 h 2083"/>
                <a:gd name="T34" fmla="*/ 202 w 1637"/>
                <a:gd name="T35" fmla="*/ 1162 h 2083"/>
                <a:gd name="T36" fmla="*/ 332 w 1637"/>
                <a:gd name="T37" fmla="*/ 1312 h 2083"/>
                <a:gd name="T38" fmla="*/ 449 w 1637"/>
                <a:gd name="T39" fmla="*/ 1341 h 2083"/>
                <a:gd name="T40" fmla="*/ 807 w 1637"/>
                <a:gd name="T41" fmla="*/ 1071 h 2083"/>
                <a:gd name="T42" fmla="*/ 1003 w 1637"/>
                <a:gd name="T43" fmla="*/ 1156 h 2083"/>
                <a:gd name="T44" fmla="*/ 950 w 1637"/>
                <a:gd name="T45" fmla="*/ 626 h 2083"/>
                <a:gd name="T46" fmla="*/ 1001 w 1637"/>
                <a:gd name="T47" fmla="*/ 495 h 2083"/>
                <a:gd name="T48" fmla="*/ 1297 w 1637"/>
                <a:gd name="T49" fmla="*/ 1060 h 2083"/>
                <a:gd name="T50" fmla="*/ 1215 w 1637"/>
                <a:gd name="T51" fmla="*/ 1499 h 2083"/>
                <a:gd name="T52" fmla="*/ 1166 w 1637"/>
                <a:gd name="T53" fmla="*/ 1581 h 2083"/>
                <a:gd name="T54" fmla="*/ 920 w 1637"/>
                <a:gd name="T55" fmla="*/ 1530 h 2083"/>
                <a:gd name="T56" fmla="*/ 549 w 1637"/>
                <a:gd name="T57" fmla="*/ 1946 h 2083"/>
                <a:gd name="T58" fmla="*/ 1255 w 1637"/>
                <a:gd name="T59" fmla="*/ 2083 h 2083"/>
                <a:gd name="T60" fmla="*/ 1637 w 1637"/>
                <a:gd name="T61" fmla="*/ 1806 h 2083"/>
                <a:gd name="T62" fmla="*/ 1500 w 1637"/>
                <a:gd name="T63" fmla="*/ 1781 h 20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37" h="2083">
                  <a:moveTo>
                    <a:pt x="449" y="1301"/>
                  </a:moveTo>
                  <a:lnTo>
                    <a:pt x="449" y="1301"/>
                  </a:lnTo>
                  <a:cubicBezTo>
                    <a:pt x="416" y="1301"/>
                    <a:pt x="383" y="1292"/>
                    <a:pt x="350" y="1276"/>
                  </a:cubicBezTo>
                  <a:cubicBezTo>
                    <a:pt x="295" y="1248"/>
                    <a:pt x="258" y="1206"/>
                    <a:pt x="240" y="1150"/>
                  </a:cubicBezTo>
                  <a:cubicBezTo>
                    <a:pt x="207" y="1047"/>
                    <a:pt x="243" y="919"/>
                    <a:pt x="273" y="841"/>
                  </a:cubicBezTo>
                  <a:lnTo>
                    <a:pt x="770" y="1055"/>
                  </a:lnTo>
                  <a:cubicBezTo>
                    <a:pt x="719" y="1137"/>
                    <a:pt x="599" y="1301"/>
                    <a:pt x="449" y="1301"/>
                  </a:cubicBezTo>
                  <a:close/>
                  <a:moveTo>
                    <a:pt x="1500" y="1781"/>
                  </a:moveTo>
                  <a:lnTo>
                    <a:pt x="1500" y="1781"/>
                  </a:lnTo>
                  <a:lnTo>
                    <a:pt x="1590" y="1670"/>
                  </a:lnTo>
                  <a:lnTo>
                    <a:pt x="1278" y="1604"/>
                  </a:lnTo>
                  <a:cubicBezTo>
                    <a:pt x="1340" y="1504"/>
                    <a:pt x="1412" y="1329"/>
                    <a:pt x="1403" y="1057"/>
                  </a:cubicBezTo>
                  <a:cubicBezTo>
                    <a:pt x="1392" y="672"/>
                    <a:pt x="1130" y="453"/>
                    <a:pt x="1031" y="383"/>
                  </a:cubicBezTo>
                  <a:cubicBezTo>
                    <a:pt x="1053" y="263"/>
                    <a:pt x="1046" y="135"/>
                    <a:pt x="931" y="92"/>
                  </a:cubicBezTo>
                  <a:cubicBezTo>
                    <a:pt x="680" y="0"/>
                    <a:pt x="480" y="430"/>
                    <a:pt x="480" y="430"/>
                  </a:cubicBezTo>
                  <a:cubicBezTo>
                    <a:pt x="480" y="430"/>
                    <a:pt x="113" y="340"/>
                    <a:pt x="0" y="723"/>
                  </a:cubicBezTo>
                  <a:lnTo>
                    <a:pt x="236" y="825"/>
                  </a:lnTo>
                  <a:cubicBezTo>
                    <a:pt x="204" y="908"/>
                    <a:pt x="164" y="1046"/>
                    <a:pt x="202" y="1162"/>
                  </a:cubicBezTo>
                  <a:cubicBezTo>
                    <a:pt x="223" y="1229"/>
                    <a:pt x="267" y="1279"/>
                    <a:pt x="332" y="1312"/>
                  </a:cubicBezTo>
                  <a:cubicBezTo>
                    <a:pt x="370" y="1331"/>
                    <a:pt x="410" y="1341"/>
                    <a:pt x="449" y="1341"/>
                  </a:cubicBezTo>
                  <a:cubicBezTo>
                    <a:pt x="623" y="1341"/>
                    <a:pt x="755" y="1157"/>
                    <a:pt x="807" y="1071"/>
                  </a:cubicBezTo>
                  <a:lnTo>
                    <a:pt x="1003" y="1156"/>
                  </a:lnTo>
                  <a:cubicBezTo>
                    <a:pt x="1003" y="1156"/>
                    <a:pt x="1247" y="846"/>
                    <a:pt x="950" y="626"/>
                  </a:cubicBezTo>
                  <a:cubicBezTo>
                    <a:pt x="950" y="626"/>
                    <a:pt x="977" y="571"/>
                    <a:pt x="1001" y="495"/>
                  </a:cubicBezTo>
                  <a:cubicBezTo>
                    <a:pt x="1101" y="574"/>
                    <a:pt x="1288" y="762"/>
                    <a:pt x="1297" y="1060"/>
                  </a:cubicBezTo>
                  <a:cubicBezTo>
                    <a:pt x="1303" y="1273"/>
                    <a:pt x="1256" y="1416"/>
                    <a:pt x="1215" y="1499"/>
                  </a:cubicBezTo>
                  <a:cubicBezTo>
                    <a:pt x="1198" y="1534"/>
                    <a:pt x="1181" y="1561"/>
                    <a:pt x="1166" y="1581"/>
                  </a:cubicBezTo>
                  <a:lnTo>
                    <a:pt x="920" y="1530"/>
                  </a:lnTo>
                  <a:lnTo>
                    <a:pt x="549" y="1946"/>
                  </a:lnTo>
                  <a:lnTo>
                    <a:pt x="1255" y="2083"/>
                  </a:lnTo>
                  <a:lnTo>
                    <a:pt x="1637" y="1806"/>
                  </a:lnTo>
                  <a:lnTo>
                    <a:pt x="1500" y="178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174" name="组 173"/>
            <p:cNvGrpSpPr/>
            <p:nvPr userDrawn="1"/>
          </p:nvGrpSpPr>
          <p:grpSpPr>
            <a:xfrm rot="1396810">
              <a:off x="10293790" y="2099512"/>
              <a:ext cx="337162" cy="1815987"/>
              <a:chOff x="6099175" y="2627313"/>
              <a:chExt cx="411163" cy="2214563"/>
            </a:xfrm>
            <a:grpFill/>
          </p:grpSpPr>
          <p:sp>
            <p:nvSpPr>
              <p:cNvPr id="199" name="Freeform 13"/>
              <p:cNvSpPr>
                <a:spLocks noEditPoints="1"/>
              </p:cNvSpPr>
              <p:nvPr/>
            </p:nvSpPr>
            <p:spPr bwMode="auto">
              <a:xfrm>
                <a:off x="6130131" y="3048001"/>
                <a:ext cx="349250" cy="1258888"/>
              </a:xfrm>
              <a:custGeom>
                <a:avLst/>
                <a:gdLst>
                  <a:gd name="T0" fmla="*/ 137 w 367"/>
                  <a:gd name="T1" fmla="*/ 40 h 1313"/>
                  <a:gd name="T2" fmla="*/ 137 w 367"/>
                  <a:gd name="T3" fmla="*/ 40 h 1313"/>
                  <a:gd name="T4" fmla="*/ 230 w 367"/>
                  <a:gd name="T5" fmla="*/ 40 h 1313"/>
                  <a:gd name="T6" fmla="*/ 230 w 367"/>
                  <a:gd name="T7" fmla="*/ 1273 h 1313"/>
                  <a:gd name="T8" fmla="*/ 137 w 367"/>
                  <a:gd name="T9" fmla="*/ 1273 h 1313"/>
                  <a:gd name="T10" fmla="*/ 137 w 367"/>
                  <a:gd name="T11" fmla="*/ 40 h 1313"/>
                  <a:gd name="T12" fmla="*/ 97 w 367"/>
                  <a:gd name="T13" fmla="*/ 1273 h 1313"/>
                  <a:gd name="T14" fmla="*/ 97 w 367"/>
                  <a:gd name="T15" fmla="*/ 1273 h 1313"/>
                  <a:gd name="T16" fmla="*/ 40 w 367"/>
                  <a:gd name="T17" fmla="*/ 1273 h 1313"/>
                  <a:gd name="T18" fmla="*/ 40 w 367"/>
                  <a:gd name="T19" fmla="*/ 40 h 1313"/>
                  <a:gd name="T20" fmla="*/ 97 w 367"/>
                  <a:gd name="T21" fmla="*/ 40 h 1313"/>
                  <a:gd name="T22" fmla="*/ 97 w 367"/>
                  <a:gd name="T23" fmla="*/ 1273 h 1313"/>
                  <a:gd name="T24" fmla="*/ 270 w 367"/>
                  <a:gd name="T25" fmla="*/ 40 h 1313"/>
                  <a:gd name="T26" fmla="*/ 270 w 367"/>
                  <a:gd name="T27" fmla="*/ 40 h 1313"/>
                  <a:gd name="T28" fmla="*/ 327 w 367"/>
                  <a:gd name="T29" fmla="*/ 40 h 1313"/>
                  <a:gd name="T30" fmla="*/ 327 w 367"/>
                  <a:gd name="T31" fmla="*/ 1273 h 1313"/>
                  <a:gd name="T32" fmla="*/ 270 w 367"/>
                  <a:gd name="T33" fmla="*/ 1273 h 1313"/>
                  <a:gd name="T34" fmla="*/ 270 w 367"/>
                  <a:gd name="T35" fmla="*/ 40 h 1313"/>
                  <a:gd name="T36" fmla="*/ 270 w 367"/>
                  <a:gd name="T37" fmla="*/ 1313 h 1313"/>
                  <a:gd name="T38" fmla="*/ 270 w 367"/>
                  <a:gd name="T39" fmla="*/ 1313 h 1313"/>
                  <a:gd name="T40" fmla="*/ 270 w 367"/>
                  <a:gd name="T41" fmla="*/ 1313 h 1313"/>
                  <a:gd name="T42" fmla="*/ 367 w 367"/>
                  <a:gd name="T43" fmla="*/ 1313 h 1313"/>
                  <a:gd name="T44" fmla="*/ 367 w 367"/>
                  <a:gd name="T45" fmla="*/ 0 h 1313"/>
                  <a:gd name="T46" fmla="*/ 0 w 367"/>
                  <a:gd name="T47" fmla="*/ 0 h 1313"/>
                  <a:gd name="T48" fmla="*/ 0 w 367"/>
                  <a:gd name="T49" fmla="*/ 1313 h 1313"/>
                  <a:gd name="T50" fmla="*/ 97 w 367"/>
                  <a:gd name="T51" fmla="*/ 1313 h 1313"/>
                  <a:gd name="T52" fmla="*/ 97 w 367"/>
                  <a:gd name="T53" fmla="*/ 1313 h 1313"/>
                  <a:gd name="T54" fmla="*/ 137 w 367"/>
                  <a:gd name="T55" fmla="*/ 1313 h 1313"/>
                  <a:gd name="T56" fmla="*/ 137 w 367"/>
                  <a:gd name="T57" fmla="*/ 1313 h 1313"/>
                  <a:gd name="T58" fmla="*/ 230 w 367"/>
                  <a:gd name="T59" fmla="*/ 1313 h 1313"/>
                  <a:gd name="T60" fmla="*/ 230 w 367"/>
                  <a:gd name="T61" fmla="*/ 1313 h 1313"/>
                  <a:gd name="T62" fmla="*/ 270 w 367"/>
                  <a:gd name="T63" fmla="*/ 1313 h 1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367" h="1313">
                    <a:moveTo>
                      <a:pt x="137" y="40"/>
                    </a:moveTo>
                    <a:lnTo>
                      <a:pt x="137" y="40"/>
                    </a:lnTo>
                    <a:lnTo>
                      <a:pt x="230" y="40"/>
                    </a:lnTo>
                    <a:lnTo>
                      <a:pt x="230" y="1273"/>
                    </a:lnTo>
                    <a:lnTo>
                      <a:pt x="137" y="1273"/>
                    </a:lnTo>
                    <a:lnTo>
                      <a:pt x="137" y="40"/>
                    </a:lnTo>
                    <a:close/>
                    <a:moveTo>
                      <a:pt x="97" y="1273"/>
                    </a:moveTo>
                    <a:lnTo>
                      <a:pt x="97" y="1273"/>
                    </a:lnTo>
                    <a:lnTo>
                      <a:pt x="40" y="1273"/>
                    </a:lnTo>
                    <a:lnTo>
                      <a:pt x="40" y="40"/>
                    </a:lnTo>
                    <a:lnTo>
                      <a:pt x="97" y="40"/>
                    </a:lnTo>
                    <a:lnTo>
                      <a:pt x="97" y="1273"/>
                    </a:lnTo>
                    <a:close/>
                    <a:moveTo>
                      <a:pt x="270" y="40"/>
                    </a:moveTo>
                    <a:lnTo>
                      <a:pt x="270" y="40"/>
                    </a:lnTo>
                    <a:lnTo>
                      <a:pt x="327" y="40"/>
                    </a:lnTo>
                    <a:lnTo>
                      <a:pt x="327" y="1273"/>
                    </a:lnTo>
                    <a:lnTo>
                      <a:pt x="270" y="1273"/>
                    </a:lnTo>
                    <a:lnTo>
                      <a:pt x="270" y="40"/>
                    </a:lnTo>
                    <a:close/>
                    <a:moveTo>
                      <a:pt x="270" y="1313"/>
                    </a:moveTo>
                    <a:lnTo>
                      <a:pt x="270" y="1313"/>
                    </a:lnTo>
                    <a:lnTo>
                      <a:pt x="270" y="1313"/>
                    </a:lnTo>
                    <a:lnTo>
                      <a:pt x="367" y="1313"/>
                    </a:lnTo>
                    <a:lnTo>
                      <a:pt x="367" y="0"/>
                    </a:lnTo>
                    <a:lnTo>
                      <a:pt x="0" y="0"/>
                    </a:lnTo>
                    <a:lnTo>
                      <a:pt x="0" y="1313"/>
                    </a:lnTo>
                    <a:lnTo>
                      <a:pt x="97" y="1313"/>
                    </a:lnTo>
                    <a:lnTo>
                      <a:pt x="97" y="1313"/>
                    </a:lnTo>
                    <a:lnTo>
                      <a:pt x="137" y="1313"/>
                    </a:lnTo>
                    <a:lnTo>
                      <a:pt x="137" y="1313"/>
                    </a:lnTo>
                    <a:lnTo>
                      <a:pt x="230" y="1313"/>
                    </a:lnTo>
                    <a:lnTo>
                      <a:pt x="230" y="1313"/>
                    </a:lnTo>
                    <a:lnTo>
                      <a:pt x="270" y="1313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0" name="Freeform 14"/>
              <p:cNvSpPr>
                <a:spLocks/>
              </p:cNvSpPr>
              <p:nvPr/>
            </p:nvSpPr>
            <p:spPr bwMode="auto">
              <a:xfrm>
                <a:off x="6130131" y="2968626"/>
                <a:ext cx="349250" cy="63500"/>
              </a:xfrm>
              <a:custGeom>
                <a:avLst/>
                <a:gdLst>
                  <a:gd name="T0" fmla="*/ 367 w 367"/>
                  <a:gd name="T1" fmla="*/ 0 h 67"/>
                  <a:gd name="T2" fmla="*/ 367 w 367"/>
                  <a:gd name="T3" fmla="*/ 0 h 67"/>
                  <a:gd name="T4" fmla="*/ 0 w 367"/>
                  <a:gd name="T5" fmla="*/ 0 h 67"/>
                  <a:gd name="T6" fmla="*/ 0 w 367"/>
                  <a:gd name="T7" fmla="*/ 67 h 67"/>
                  <a:gd name="T8" fmla="*/ 367 w 367"/>
                  <a:gd name="T9" fmla="*/ 67 h 67"/>
                  <a:gd name="T10" fmla="*/ 367 w 367"/>
                  <a:gd name="T11" fmla="*/ 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7" h="67">
                    <a:moveTo>
                      <a:pt x="367" y="0"/>
                    </a:moveTo>
                    <a:lnTo>
                      <a:pt x="367" y="0"/>
                    </a:lnTo>
                    <a:lnTo>
                      <a:pt x="0" y="0"/>
                    </a:lnTo>
                    <a:lnTo>
                      <a:pt x="0" y="67"/>
                    </a:lnTo>
                    <a:lnTo>
                      <a:pt x="367" y="67"/>
                    </a:lnTo>
                    <a:lnTo>
                      <a:pt x="36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1" name="Freeform 15"/>
              <p:cNvSpPr>
                <a:spLocks/>
              </p:cNvSpPr>
              <p:nvPr/>
            </p:nvSpPr>
            <p:spPr bwMode="auto">
              <a:xfrm>
                <a:off x="6099175" y="2627313"/>
                <a:ext cx="411163" cy="325438"/>
              </a:xfrm>
              <a:custGeom>
                <a:avLst/>
                <a:gdLst>
                  <a:gd name="T0" fmla="*/ 399 w 430"/>
                  <a:gd name="T1" fmla="*/ 340 h 340"/>
                  <a:gd name="T2" fmla="*/ 399 w 430"/>
                  <a:gd name="T3" fmla="*/ 340 h 340"/>
                  <a:gd name="T4" fmla="*/ 215 w 430"/>
                  <a:gd name="T5" fmla="*/ 0 h 340"/>
                  <a:gd name="T6" fmla="*/ 32 w 430"/>
                  <a:gd name="T7" fmla="*/ 340 h 340"/>
                  <a:gd name="T8" fmla="*/ 399 w 430"/>
                  <a:gd name="T9" fmla="*/ 340 h 3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0" h="340">
                    <a:moveTo>
                      <a:pt x="399" y="340"/>
                    </a:moveTo>
                    <a:lnTo>
                      <a:pt x="399" y="340"/>
                    </a:lnTo>
                    <a:cubicBezTo>
                      <a:pt x="399" y="340"/>
                      <a:pt x="430" y="0"/>
                      <a:pt x="215" y="0"/>
                    </a:cubicBezTo>
                    <a:cubicBezTo>
                      <a:pt x="0" y="0"/>
                      <a:pt x="32" y="340"/>
                      <a:pt x="32" y="340"/>
                    </a:cubicBezTo>
                    <a:lnTo>
                      <a:pt x="399" y="34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2" name="Freeform 17"/>
              <p:cNvSpPr>
                <a:spLocks noEditPoints="1"/>
              </p:cNvSpPr>
              <p:nvPr/>
            </p:nvSpPr>
            <p:spPr bwMode="auto">
              <a:xfrm>
                <a:off x="6128544" y="4310063"/>
                <a:ext cx="352425" cy="531813"/>
              </a:xfrm>
              <a:custGeom>
                <a:avLst/>
                <a:gdLst>
                  <a:gd name="T0" fmla="*/ 214 w 369"/>
                  <a:gd name="T1" fmla="*/ 338 h 554"/>
                  <a:gd name="T2" fmla="*/ 214 w 369"/>
                  <a:gd name="T3" fmla="*/ 338 h 554"/>
                  <a:gd name="T4" fmla="*/ 155 w 369"/>
                  <a:gd name="T5" fmla="*/ 338 h 554"/>
                  <a:gd name="T6" fmla="*/ 56 w 369"/>
                  <a:gd name="T7" fmla="*/ 40 h 554"/>
                  <a:gd name="T8" fmla="*/ 313 w 369"/>
                  <a:gd name="T9" fmla="*/ 40 h 554"/>
                  <a:gd name="T10" fmla="*/ 214 w 369"/>
                  <a:gd name="T11" fmla="*/ 338 h 554"/>
                  <a:gd name="T12" fmla="*/ 113 w 369"/>
                  <a:gd name="T13" fmla="*/ 338 h 554"/>
                  <a:gd name="T14" fmla="*/ 113 w 369"/>
                  <a:gd name="T15" fmla="*/ 338 h 554"/>
                  <a:gd name="T16" fmla="*/ 184 w 369"/>
                  <a:gd name="T17" fmla="*/ 554 h 554"/>
                  <a:gd name="T18" fmla="*/ 256 w 369"/>
                  <a:gd name="T19" fmla="*/ 338 h 554"/>
                  <a:gd name="T20" fmla="*/ 369 w 369"/>
                  <a:gd name="T21" fmla="*/ 0 h 554"/>
                  <a:gd name="T22" fmla="*/ 0 w 369"/>
                  <a:gd name="T23" fmla="*/ 0 h 554"/>
                  <a:gd name="T24" fmla="*/ 113 w 369"/>
                  <a:gd name="T25" fmla="*/ 338 h 5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69" h="554">
                    <a:moveTo>
                      <a:pt x="214" y="338"/>
                    </a:moveTo>
                    <a:lnTo>
                      <a:pt x="214" y="338"/>
                    </a:lnTo>
                    <a:lnTo>
                      <a:pt x="155" y="338"/>
                    </a:lnTo>
                    <a:lnTo>
                      <a:pt x="56" y="40"/>
                    </a:lnTo>
                    <a:lnTo>
                      <a:pt x="313" y="40"/>
                    </a:lnTo>
                    <a:lnTo>
                      <a:pt x="214" y="338"/>
                    </a:lnTo>
                    <a:close/>
                    <a:moveTo>
                      <a:pt x="113" y="338"/>
                    </a:moveTo>
                    <a:lnTo>
                      <a:pt x="113" y="338"/>
                    </a:lnTo>
                    <a:lnTo>
                      <a:pt x="184" y="554"/>
                    </a:lnTo>
                    <a:lnTo>
                      <a:pt x="256" y="338"/>
                    </a:lnTo>
                    <a:lnTo>
                      <a:pt x="369" y="0"/>
                    </a:lnTo>
                    <a:lnTo>
                      <a:pt x="0" y="0"/>
                    </a:lnTo>
                    <a:lnTo>
                      <a:pt x="113" y="338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75" name="Freeform 19"/>
            <p:cNvSpPr>
              <a:spLocks noEditPoints="1"/>
            </p:cNvSpPr>
            <p:nvPr/>
          </p:nvSpPr>
          <p:spPr bwMode="auto">
            <a:xfrm rot="1363540">
              <a:off x="9632402" y="4170211"/>
              <a:ext cx="1209819" cy="253100"/>
            </a:xfrm>
            <a:custGeom>
              <a:avLst/>
              <a:gdLst>
                <a:gd name="T0" fmla="*/ 2347 w 2387"/>
                <a:gd name="T1" fmla="*/ 458 h 498"/>
                <a:gd name="T2" fmla="*/ 40 w 2387"/>
                <a:gd name="T3" fmla="*/ 40 h 498"/>
                <a:gd name="T4" fmla="*/ 177 w 2387"/>
                <a:gd name="T5" fmla="*/ 298 h 498"/>
                <a:gd name="T6" fmla="*/ 217 w 2387"/>
                <a:gd name="T7" fmla="*/ 40 h 498"/>
                <a:gd name="T8" fmla="*/ 277 w 2387"/>
                <a:gd name="T9" fmla="*/ 159 h 498"/>
                <a:gd name="T10" fmla="*/ 317 w 2387"/>
                <a:gd name="T11" fmla="*/ 40 h 498"/>
                <a:gd name="T12" fmla="*/ 377 w 2387"/>
                <a:gd name="T13" fmla="*/ 159 h 498"/>
                <a:gd name="T14" fmla="*/ 417 w 2387"/>
                <a:gd name="T15" fmla="*/ 40 h 498"/>
                <a:gd name="T16" fmla="*/ 477 w 2387"/>
                <a:gd name="T17" fmla="*/ 159 h 498"/>
                <a:gd name="T18" fmla="*/ 517 w 2387"/>
                <a:gd name="T19" fmla="*/ 40 h 498"/>
                <a:gd name="T20" fmla="*/ 577 w 2387"/>
                <a:gd name="T21" fmla="*/ 159 h 498"/>
                <a:gd name="T22" fmla="*/ 617 w 2387"/>
                <a:gd name="T23" fmla="*/ 40 h 498"/>
                <a:gd name="T24" fmla="*/ 674 w 2387"/>
                <a:gd name="T25" fmla="*/ 298 h 498"/>
                <a:gd name="T26" fmla="*/ 714 w 2387"/>
                <a:gd name="T27" fmla="*/ 40 h 498"/>
                <a:gd name="T28" fmla="*/ 774 w 2387"/>
                <a:gd name="T29" fmla="*/ 159 h 498"/>
                <a:gd name="T30" fmla="*/ 814 w 2387"/>
                <a:gd name="T31" fmla="*/ 40 h 498"/>
                <a:gd name="T32" fmla="*/ 874 w 2387"/>
                <a:gd name="T33" fmla="*/ 159 h 498"/>
                <a:gd name="T34" fmla="*/ 914 w 2387"/>
                <a:gd name="T35" fmla="*/ 40 h 498"/>
                <a:gd name="T36" fmla="*/ 974 w 2387"/>
                <a:gd name="T37" fmla="*/ 159 h 498"/>
                <a:gd name="T38" fmla="*/ 1014 w 2387"/>
                <a:gd name="T39" fmla="*/ 40 h 498"/>
                <a:gd name="T40" fmla="*/ 1074 w 2387"/>
                <a:gd name="T41" fmla="*/ 159 h 498"/>
                <a:gd name="T42" fmla="*/ 1114 w 2387"/>
                <a:gd name="T43" fmla="*/ 40 h 498"/>
                <a:gd name="T44" fmla="*/ 1187 w 2387"/>
                <a:gd name="T45" fmla="*/ 298 h 498"/>
                <a:gd name="T46" fmla="*/ 1227 w 2387"/>
                <a:gd name="T47" fmla="*/ 40 h 498"/>
                <a:gd name="T48" fmla="*/ 1287 w 2387"/>
                <a:gd name="T49" fmla="*/ 159 h 498"/>
                <a:gd name="T50" fmla="*/ 1327 w 2387"/>
                <a:gd name="T51" fmla="*/ 40 h 498"/>
                <a:gd name="T52" fmla="*/ 1387 w 2387"/>
                <a:gd name="T53" fmla="*/ 159 h 498"/>
                <a:gd name="T54" fmla="*/ 1427 w 2387"/>
                <a:gd name="T55" fmla="*/ 40 h 498"/>
                <a:gd name="T56" fmla="*/ 1487 w 2387"/>
                <a:gd name="T57" fmla="*/ 159 h 498"/>
                <a:gd name="T58" fmla="*/ 1527 w 2387"/>
                <a:gd name="T59" fmla="*/ 40 h 498"/>
                <a:gd name="T60" fmla="*/ 1587 w 2387"/>
                <a:gd name="T61" fmla="*/ 159 h 498"/>
                <a:gd name="T62" fmla="*/ 1627 w 2387"/>
                <a:gd name="T63" fmla="*/ 40 h 498"/>
                <a:gd name="T64" fmla="*/ 1684 w 2387"/>
                <a:gd name="T65" fmla="*/ 298 h 498"/>
                <a:gd name="T66" fmla="*/ 1724 w 2387"/>
                <a:gd name="T67" fmla="*/ 40 h 498"/>
                <a:gd name="T68" fmla="*/ 1784 w 2387"/>
                <a:gd name="T69" fmla="*/ 159 h 498"/>
                <a:gd name="T70" fmla="*/ 1824 w 2387"/>
                <a:gd name="T71" fmla="*/ 40 h 498"/>
                <a:gd name="T72" fmla="*/ 1884 w 2387"/>
                <a:gd name="T73" fmla="*/ 159 h 498"/>
                <a:gd name="T74" fmla="*/ 1924 w 2387"/>
                <a:gd name="T75" fmla="*/ 40 h 498"/>
                <a:gd name="T76" fmla="*/ 1984 w 2387"/>
                <a:gd name="T77" fmla="*/ 159 h 498"/>
                <a:gd name="T78" fmla="*/ 2024 w 2387"/>
                <a:gd name="T79" fmla="*/ 40 h 498"/>
                <a:gd name="T80" fmla="*/ 2084 w 2387"/>
                <a:gd name="T81" fmla="*/ 159 h 498"/>
                <a:gd name="T82" fmla="*/ 2124 w 2387"/>
                <a:gd name="T83" fmla="*/ 40 h 498"/>
                <a:gd name="T84" fmla="*/ 2170 w 2387"/>
                <a:gd name="T85" fmla="*/ 298 h 498"/>
                <a:gd name="T86" fmla="*/ 2210 w 2387"/>
                <a:gd name="T87" fmla="*/ 40 h 498"/>
                <a:gd name="T88" fmla="*/ 2347 w 2387"/>
                <a:gd name="T89" fmla="*/ 458 h 498"/>
                <a:gd name="T90" fmla="*/ 0 w 2387"/>
                <a:gd name="T91" fmla="*/ 498 h 498"/>
                <a:gd name="T92" fmla="*/ 2387 w 2387"/>
                <a:gd name="T93" fmla="*/ 0 h 498"/>
                <a:gd name="T94" fmla="*/ 0 w 2387"/>
                <a:gd name="T95" fmla="*/ 498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387" h="498">
                  <a:moveTo>
                    <a:pt x="2347" y="458"/>
                  </a:moveTo>
                  <a:lnTo>
                    <a:pt x="2347" y="458"/>
                  </a:lnTo>
                  <a:lnTo>
                    <a:pt x="40" y="458"/>
                  </a:lnTo>
                  <a:lnTo>
                    <a:pt x="40" y="40"/>
                  </a:lnTo>
                  <a:lnTo>
                    <a:pt x="177" y="40"/>
                  </a:lnTo>
                  <a:lnTo>
                    <a:pt x="177" y="298"/>
                  </a:lnTo>
                  <a:lnTo>
                    <a:pt x="217" y="298"/>
                  </a:lnTo>
                  <a:lnTo>
                    <a:pt x="217" y="40"/>
                  </a:lnTo>
                  <a:lnTo>
                    <a:pt x="277" y="40"/>
                  </a:lnTo>
                  <a:lnTo>
                    <a:pt x="277" y="159"/>
                  </a:lnTo>
                  <a:lnTo>
                    <a:pt x="317" y="159"/>
                  </a:lnTo>
                  <a:lnTo>
                    <a:pt x="317" y="40"/>
                  </a:lnTo>
                  <a:lnTo>
                    <a:pt x="377" y="40"/>
                  </a:lnTo>
                  <a:lnTo>
                    <a:pt x="377" y="159"/>
                  </a:lnTo>
                  <a:lnTo>
                    <a:pt x="417" y="159"/>
                  </a:lnTo>
                  <a:lnTo>
                    <a:pt x="417" y="40"/>
                  </a:lnTo>
                  <a:lnTo>
                    <a:pt x="477" y="40"/>
                  </a:lnTo>
                  <a:lnTo>
                    <a:pt x="477" y="159"/>
                  </a:lnTo>
                  <a:lnTo>
                    <a:pt x="517" y="159"/>
                  </a:lnTo>
                  <a:lnTo>
                    <a:pt x="517" y="40"/>
                  </a:lnTo>
                  <a:lnTo>
                    <a:pt x="577" y="40"/>
                  </a:lnTo>
                  <a:lnTo>
                    <a:pt x="577" y="159"/>
                  </a:lnTo>
                  <a:lnTo>
                    <a:pt x="617" y="159"/>
                  </a:lnTo>
                  <a:lnTo>
                    <a:pt x="617" y="40"/>
                  </a:lnTo>
                  <a:lnTo>
                    <a:pt x="674" y="40"/>
                  </a:lnTo>
                  <a:lnTo>
                    <a:pt x="674" y="298"/>
                  </a:lnTo>
                  <a:lnTo>
                    <a:pt x="714" y="298"/>
                  </a:lnTo>
                  <a:lnTo>
                    <a:pt x="714" y="40"/>
                  </a:lnTo>
                  <a:lnTo>
                    <a:pt x="774" y="40"/>
                  </a:lnTo>
                  <a:lnTo>
                    <a:pt x="774" y="159"/>
                  </a:lnTo>
                  <a:lnTo>
                    <a:pt x="814" y="159"/>
                  </a:lnTo>
                  <a:lnTo>
                    <a:pt x="814" y="40"/>
                  </a:lnTo>
                  <a:lnTo>
                    <a:pt x="874" y="40"/>
                  </a:lnTo>
                  <a:lnTo>
                    <a:pt x="874" y="159"/>
                  </a:lnTo>
                  <a:lnTo>
                    <a:pt x="914" y="159"/>
                  </a:lnTo>
                  <a:lnTo>
                    <a:pt x="914" y="40"/>
                  </a:lnTo>
                  <a:lnTo>
                    <a:pt x="974" y="40"/>
                  </a:lnTo>
                  <a:lnTo>
                    <a:pt x="974" y="159"/>
                  </a:lnTo>
                  <a:lnTo>
                    <a:pt x="1014" y="159"/>
                  </a:lnTo>
                  <a:lnTo>
                    <a:pt x="1014" y="40"/>
                  </a:lnTo>
                  <a:lnTo>
                    <a:pt x="1074" y="40"/>
                  </a:lnTo>
                  <a:lnTo>
                    <a:pt x="1074" y="159"/>
                  </a:lnTo>
                  <a:lnTo>
                    <a:pt x="1114" y="159"/>
                  </a:lnTo>
                  <a:lnTo>
                    <a:pt x="1114" y="40"/>
                  </a:lnTo>
                  <a:lnTo>
                    <a:pt x="1187" y="40"/>
                  </a:lnTo>
                  <a:lnTo>
                    <a:pt x="1187" y="298"/>
                  </a:lnTo>
                  <a:lnTo>
                    <a:pt x="1227" y="298"/>
                  </a:lnTo>
                  <a:lnTo>
                    <a:pt x="1227" y="40"/>
                  </a:lnTo>
                  <a:lnTo>
                    <a:pt x="1287" y="40"/>
                  </a:lnTo>
                  <a:lnTo>
                    <a:pt x="1287" y="159"/>
                  </a:lnTo>
                  <a:lnTo>
                    <a:pt x="1327" y="159"/>
                  </a:lnTo>
                  <a:lnTo>
                    <a:pt x="1327" y="40"/>
                  </a:lnTo>
                  <a:lnTo>
                    <a:pt x="1387" y="40"/>
                  </a:lnTo>
                  <a:lnTo>
                    <a:pt x="1387" y="159"/>
                  </a:lnTo>
                  <a:lnTo>
                    <a:pt x="1427" y="159"/>
                  </a:lnTo>
                  <a:lnTo>
                    <a:pt x="1427" y="40"/>
                  </a:lnTo>
                  <a:lnTo>
                    <a:pt x="1487" y="40"/>
                  </a:lnTo>
                  <a:lnTo>
                    <a:pt x="1487" y="159"/>
                  </a:lnTo>
                  <a:lnTo>
                    <a:pt x="1527" y="159"/>
                  </a:lnTo>
                  <a:lnTo>
                    <a:pt x="1527" y="40"/>
                  </a:lnTo>
                  <a:lnTo>
                    <a:pt x="1587" y="40"/>
                  </a:lnTo>
                  <a:lnTo>
                    <a:pt x="1587" y="159"/>
                  </a:lnTo>
                  <a:lnTo>
                    <a:pt x="1627" y="159"/>
                  </a:lnTo>
                  <a:lnTo>
                    <a:pt x="1627" y="40"/>
                  </a:lnTo>
                  <a:lnTo>
                    <a:pt x="1684" y="40"/>
                  </a:lnTo>
                  <a:lnTo>
                    <a:pt x="1684" y="298"/>
                  </a:lnTo>
                  <a:lnTo>
                    <a:pt x="1724" y="298"/>
                  </a:lnTo>
                  <a:lnTo>
                    <a:pt x="1724" y="40"/>
                  </a:lnTo>
                  <a:lnTo>
                    <a:pt x="1784" y="40"/>
                  </a:lnTo>
                  <a:lnTo>
                    <a:pt x="1784" y="159"/>
                  </a:lnTo>
                  <a:lnTo>
                    <a:pt x="1824" y="159"/>
                  </a:lnTo>
                  <a:lnTo>
                    <a:pt x="1824" y="40"/>
                  </a:lnTo>
                  <a:lnTo>
                    <a:pt x="1884" y="40"/>
                  </a:lnTo>
                  <a:lnTo>
                    <a:pt x="1884" y="159"/>
                  </a:lnTo>
                  <a:lnTo>
                    <a:pt x="1924" y="159"/>
                  </a:lnTo>
                  <a:lnTo>
                    <a:pt x="1924" y="40"/>
                  </a:lnTo>
                  <a:lnTo>
                    <a:pt x="1984" y="40"/>
                  </a:lnTo>
                  <a:lnTo>
                    <a:pt x="1984" y="159"/>
                  </a:lnTo>
                  <a:lnTo>
                    <a:pt x="2024" y="159"/>
                  </a:lnTo>
                  <a:lnTo>
                    <a:pt x="2024" y="40"/>
                  </a:lnTo>
                  <a:lnTo>
                    <a:pt x="2084" y="40"/>
                  </a:lnTo>
                  <a:lnTo>
                    <a:pt x="2084" y="159"/>
                  </a:lnTo>
                  <a:lnTo>
                    <a:pt x="2124" y="159"/>
                  </a:lnTo>
                  <a:lnTo>
                    <a:pt x="2124" y="40"/>
                  </a:lnTo>
                  <a:lnTo>
                    <a:pt x="2170" y="40"/>
                  </a:lnTo>
                  <a:lnTo>
                    <a:pt x="2170" y="298"/>
                  </a:lnTo>
                  <a:lnTo>
                    <a:pt x="2210" y="298"/>
                  </a:lnTo>
                  <a:lnTo>
                    <a:pt x="2210" y="40"/>
                  </a:lnTo>
                  <a:lnTo>
                    <a:pt x="2347" y="40"/>
                  </a:lnTo>
                  <a:lnTo>
                    <a:pt x="2347" y="458"/>
                  </a:lnTo>
                  <a:close/>
                  <a:moveTo>
                    <a:pt x="0" y="498"/>
                  </a:moveTo>
                  <a:lnTo>
                    <a:pt x="0" y="498"/>
                  </a:lnTo>
                  <a:lnTo>
                    <a:pt x="2387" y="498"/>
                  </a:lnTo>
                  <a:lnTo>
                    <a:pt x="2387" y="0"/>
                  </a:lnTo>
                  <a:lnTo>
                    <a:pt x="0" y="0"/>
                  </a:lnTo>
                  <a:lnTo>
                    <a:pt x="0" y="498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auto">
            <a:xfrm rot="20253209">
              <a:off x="9453758" y="2862991"/>
              <a:ext cx="271863" cy="880837"/>
            </a:xfrm>
            <a:custGeom>
              <a:avLst/>
              <a:gdLst>
                <a:gd name="T0" fmla="*/ 772 w 831"/>
                <a:gd name="T1" fmla="*/ 279 h 2682"/>
                <a:gd name="T2" fmla="*/ 772 w 831"/>
                <a:gd name="T3" fmla="*/ 279 h 2682"/>
                <a:gd name="T4" fmla="*/ 772 w 831"/>
                <a:gd name="T5" fmla="*/ 0 h 2682"/>
                <a:gd name="T6" fmla="*/ 622 w 831"/>
                <a:gd name="T7" fmla="*/ 0 h 2682"/>
                <a:gd name="T8" fmla="*/ 622 w 831"/>
                <a:gd name="T9" fmla="*/ 279 h 2682"/>
                <a:gd name="T10" fmla="*/ 557 w 831"/>
                <a:gd name="T11" fmla="*/ 279 h 2682"/>
                <a:gd name="T12" fmla="*/ 557 w 831"/>
                <a:gd name="T13" fmla="*/ 900 h 2682"/>
                <a:gd name="T14" fmla="*/ 606 w 831"/>
                <a:gd name="T15" fmla="*/ 900 h 2682"/>
                <a:gd name="T16" fmla="*/ 102 w 831"/>
                <a:gd name="T17" fmla="*/ 2121 h 2682"/>
                <a:gd name="T18" fmla="*/ 130 w 831"/>
                <a:gd name="T19" fmla="*/ 2133 h 2682"/>
                <a:gd name="T20" fmla="*/ 40 w 831"/>
                <a:gd name="T21" fmla="*/ 2350 h 2682"/>
                <a:gd name="T22" fmla="*/ 62 w 831"/>
                <a:gd name="T23" fmla="*/ 2359 h 2682"/>
                <a:gd name="T24" fmla="*/ 0 w 831"/>
                <a:gd name="T25" fmla="*/ 2510 h 2682"/>
                <a:gd name="T26" fmla="*/ 24 w 831"/>
                <a:gd name="T27" fmla="*/ 2519 h 2682"/>
                <a:gd name="T28" fmla="*/ 86 w 831"/>
                <a:gd name="T29" fmla="*/ 2369 h 2682"/>
                <a:gd name="T30" fmla="*/ 108 w 831"/>
                <a:gd name="T31" fmla="*/ 2378 h 2682"/>
                <a:gd name="T32" fmla="*/ 198 w 831"/>
                <a:gd name="T33" fmla="*/ 2161 h 2682"/>
                <a:gd name="T34" fmla="*/ 226 w 831"/>
                <a:gd name="T35" fmla="*/ 2172 h 2682"/>
                <a:gd name="T36" fmla="*/ 630 w 831"/>
                <a:gd name="T37" fmla="*/ 1191 h 2682"/>
                <a:gd name="T38" fmla="*/ 630 w 831"/>
                <a:gd name="T39" fmla="*/ 2284 h 2682"/>
                <a:gd name="T40" fmla="*/ 660 w 831"/>
                <a:gd name="T41" fmla="*/ 2284 h 2682"/>
                <a:gd name="T42" fmla="*/ 660 w 831"/>
                <a:gd name="T43" fmla="*/ 2519 h 2682"/>
                <a:gd name="T44" fmla="*/ 684 w 831"/>
                <a:gd name="T45" fmla="*/ 2519 h 2682"/>
                <a:gd name="T46" fmla="*/ 684 w 831"/>
                <a:gd name="T47" fmla="*/ 2682 h 2682"/>
                <a:gd name="T48" fmla="*/ 710 w 831"/>
                <a:gd name="T49" fmla="*/ 2682 h 2682"/>
                <a:gd name="T50" fmla="*/ 710 w 831"/>
                <a:gd name="T51" fmla="*/ 2519 h 2682"/>
                <a:gd name="T52" fmla="*/ 734 w 831"/>
                <a:gd name="T53" fmla="*/ 2519 h 2682"/>
                <a:gd name="T54" fmla="*/ 734 w 831"/>
                <a:gd name="T55" fmla="*/ 2284 h 2682"/>
                <a:gd name="T56" fmla="*/ 764 w 831"/>
                <a:gd name="T57" fmla="*/ 2284 h 2682"/>
                <a:gd name="T58" fmla="*/ 764 w 831"/>
                <a:gd name="T59" fmla="*/ 900 h 2682"/>
                <a:gd name="T60" fmla="*/ 831 w 831"/>
                <a:gd name="T61" fmla="*/ 900 h 2682"/>
                <a:gd name="T62" fmla="*/ 831 w 831"/>
                <a:gd name="T63" fmla="*/ 279 h 2682"/>
                <a:gd name="T64" fmla="*/ 772 w 831"/>
                <a:gd name="T65" fmla="*/ 279 h 26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31" h="2682">
                  <a:moveTo>
                    <a:pt x="772" y="279"/>
                  </a:moveTo>
                  <a:lnTo>
                    <a:pt x="772" y="279"/>
                  </a:lnTo>
                  <a:lnTo>
                    <a:pt x="772" y="0"/>
                  </a:lnTo>
                  <a:lnTo>
                    <a:pt x="622" y="0"/>
                  </a:lnTo>
                  <a:lnTo>
                    <a:pt x="622" y="279"/>
                  </a:lnTo>
                  <a:lnTo>
                    <a:pt x="557" y="279"/>
                  </a:lnTo>
                  <a:lnTo>
                    <a:pt x="557" y="900"/>
                  </a:lnTo>
                  <a:lnTo>
                    <a:pt x="606" y="900"/>
                  </a:lnTo>
                  <a:lnTo>
                    <a:pt x="102" y="2121"/>
                  </a:lnTo>
                  <a:lnTo>
                    <a:pt x="130" y="2133"/>
                  </a:lnTo>
                  <a:lnTo>
                    <a:pt x="40" y="2350"/>
                  </a:lnTo>
                  <a:lnTo>
                    <a:pt x="62" y="2359"/>
                  </a:lnTo>
                  <a:lnTo>
                    <a:pt x="0" y="2510"/>
                  </a:lnTo>
                  <a:lnTo>
                    <a:pt x="24" y="2519"/>
                  </a:lnTo>
                  <a:lnTo>
                    <a:pt x="86" y="2369"/>
                  </a:lnTo>
                  <a:lnTo>
                    <a:pt x="108" y="2378"/>
                  </a:lnTo>
                  <a:lnTo>
                    <a:pt x="198" y="2161"/>
                  </a:lnTo>
                  <a:lnTo>
                    <a:pt x="226" y="2172"/>
                  </a:lnTo>
                  <a:lnTo>
                    <a:pt x="630" y="1191"/>
                  </a:lnTo>
                  <a:lnTo>
                    <a:pt x="630" y="2284"/>
                  </a:lnTo>
                  <a:lnTo>
                    <a:pt x="660" y="2284"/>
                  </a:lnTo>
                  <a:lnTo>
                    <a:pt x="660" y="2519"/>
                  </a:lnTo>
                  <a:lnTo>
                    <a:pt x="684" y="2519"/>
                  </a:lnTo>
                  <a:lnTo>
                    <a:pt x="684" y="2682"/>
                  </a:lnTo>
                  <a:lnTo>
                    <a:pt x="710" y="2682"/>
                  </a:lnTo>
                  <a:lnTo>
                    <a:pt x="710" y="2519"/>
                  </a:lnTo>
                  <a:lnTo>
                    <a:pt x="734" y="2519"/>
                  </a:lnTo>
                  <a:lnTo>
                    <a:pt x="734" y="2284"/>
                  </a:lnTo>
                  <a:lnTo>
                    <a:pt x="764" y="2284"/>
                  </a:lnTo>
                  <a:lnTo>
                    <a:pt x="764" y="900"/>
                  </a:lnTo>
                  <a:lnTo>
                    <a:pt x="831" y="900"/>
                  </a:lnTo>
                  <a:lnTo>
                    <a:pt x="831" y="279"/>
                  </a:lnTo>
                  <a:lnTo>
                    <a:pt x="772" y="27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177" name="组合 45"/>
            <p:cNvGrpSpPr/>
            <p:nvPr userDrawn="1"/>
          </p:nvGrpSpPr>
          <p:grpSpPr>
            <a:xfrm rot="2116298">
              <a:off x="10526081" y="3505999"/>
              <a:ext cx="722933" cy="629672"/>
              <a:chOff x="501650" y="3292475"/>
              <a:chExt cx="1735138" cy="1511300"/>
            </a:xfrm>
            <a:grpFill/>
          </p:grpSpPr>
          <p:sp>
            <p:nvSpPr>
              <p:cNvPr id="194" name="Freeform 5"/>
              <p:cNvSpPr>
                <a:spLocks/>
              </p:cNvSpPr>
              <p:nvPr/>
            </p:nvSpPr>
            <p:spPr bwMode="auto">
              <a:xfrm>
                <a:off x="501650" y="3292475"/>
                <a:ext cx="1735138" cy="893762"/>
              </a:xfrm>
              <a:custGeom>
                <a:avLst/>
                <a:gdLst>
                  <a:gd name="T0" fmla="*/ 0 w 943"/>
                  <a:gd name="T1" fmla="*/ 242 h 484"/>
                  <a:gd name="T2" fmla="*/ 0 w 943"/>
                  <a:gd name="T3" fmla="*/ 242 h 484"/>
                  <a:gd name="T4" fmla="*/ 471 w 943"/>
                  <a:gd name="T5" fmla="*/ 484 h 484"/>
                  <a:gd name="T6" fmla="*/ 943 w 943"/>
                  <a:gd name="T7" fmla="*/ 242 h 484"/>
                  <a:gd name="T8" fmla="*/ 471 w 943"/>
                  <a:gd name="T9" fmla="*/ 0 h 484"/>
                  <a:gd name="T10" fmla="*/ 0 w 943"/>
                  <a:gd name="T11" fmla="*/ 242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43" h="484">
                    <a:moveTo>
                      <a:pt x="0" y="242"/>
                    </a:moveTo>
                    <a:lnTo>
                      <a:pt x="0" y="242"/>
                    </a:lnTo>
                    <a:lnTo>
                      <a:pt x="471" y="484"/>
                    </a:lnTo>
                    <a:lnTo>
                      <a:pt x="943" y="242"/>
                    </a:lnTo>
                    <a:lnTo>
                      <a:pt x="471" y="0"/>
                    </a:lnTo>
                    <a:lnTo>
                      <a:pt x="0" y="242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5" name="Freeform 6"/>
              <p:cNvSpPr>
                <a:spLocks/>
              </p:cNvSpPr>
              <p:nvPr/>
            </p:nvSpPr>
            <p:spPr bwMode="auto">
              <a:xfrm>
                <a:off x="728663" y="3959225"/>
                <a:ext cx="1285875" cy="758825"/>
              </a:xfrm>
              <a:custGeom>
                <a:avLst/>
                <a:gdLst>
                  <a:gd name="T0" fmla="*/ 349 w 699"/>
                  <a:gd name="T1" fmla="*/ 179 h 412"/>
                  <a:gd name="T2" fmla="*/ 349 w 699"/>
                  <a:gd name="T3" fmla="*/ 179 h 412"/>
                  <a:gd name="T4" fmla="*/ 0 w 699"/>
                  <a:gd name="T5" fmla="*/ 0 h 412"/>
                  <a:gd name="T6" fmla="*/ 0 w 699"/>
                  <a:gd name="T7" fmla="*/ 233 h 412"/>
                  <a:gd name="T8" fmla="*/ 349 w 699"/>
                  <a:gd name="T9" fmla="*/ 412 h 412"/>
                  <a:gd name="T10" fmla="*/ 699 w 699"/>
                  <a:gd name="T11" fmla="*/ 233 h 412"/>
                  <a:gd name="T12" fmla="*/ 699 w 699"/>
                  <a:gd name="T13" fmla="*/ 0 h 412"/>
                  <a:gd name="T14" fmla="*/ 349 w 699"/>
                  <a:gd name="T15" fmla="*/ 179 h 4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99" h="412">
                    <a:moveTo>
                      <a:pt x="349" y="179"/>
                    </a:moveTo>
                    <a:lnTo>
                      <a:pt x="349" y="179"/>
                    </a:lnTo>
                    <a:lnTo>
                      <a:pt x="0" y="0"/>
                    </a:lnTo>
                    <a:lnTo>
                      <a:pt x="0" y="233"/>
                    </a:lnTo>
                    <a:lnTo>
                      <a:pt x="349" y="412"/>
                    </a:lnTo>
                    <a:lnTo>
                      <a:pt x="699" y="233"/>
                    </a:lnTo>
                    <a:lnTo>
                      <a:pt x="699" y="0"/>
                    </a:lnTo>
                    <a:lnTo>
                      <a:pt x="349" y="179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6" name="Freeform 7"/>
              <p:cNvSpPr>
                <a:spLocks/>
              </p:cNvSpPr>
              <p:nvPr/>
            </p:nvSpPr>
            <p:spPr bwMode="auto">
              <a:xfrm>
                <a:off x="514350" y="4095750"/>
                <a:ext cx="68263" cy="708025"/>
              </a:xfrm>
              <a:custGeom>
                <a:avLst/>
                <a:gdLst>
                  <a:gd name="T0" fmla="*/ 0 w 37"/>
                  <a:gd name="T1" fmla="*/ 384 h 384"/>
                  <a:gd name="T2" fmla="*/ 0 w 37"/>
                  <a:gd name="T3" fmla="*/ 384 h 384"/>
                  <a:gd name="T4" fmla="*/ 37 w 37"/>
                  <a:gd name="T5" fmla="*/ 384 h 384"/>
                  <a:gd name="T6" fmla="*/ 37 w 37"/>
                  <a:gd name="T7" fmla="*/ 0 h 384"/>
                  <a:gd name="T8" fmla="*/ 0 w 37"/>
                  <a:gd name="T9" fmla="*/ 0 h 384"/>
                  <a:gd name="T10" fmla="*/ 0 w 37"/>
                  <a:gd name="T11" fmla="*/ 384 h 3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" h="384">
                    <a:moveTo>
                      <a:pt x="0" y="384"/>
                    </a:moveTo>
                    <a:lnTo>
                      <a:pt x="0" y="384"/>
                    </a:lnTo>
                    <a:lnTo>
                      <a:pt x="37" y="384"/>
                    </a:lnTo>
                    <a:lnTo>
                      <a:pt x="37" y="0"/>
                    </a:lnTo>
                    <a:lnTo>
                      <a:pt x="0" y="0"/>
                    </a:lnTo>
                    <a:lnTo>
                      <a:pt x="0" y="384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7" name="Freeform 8"/>
              <p:cNvSpPr>
                <a:spLocks/>
              </p:cNvSpPr>
              <p:nvPr/>
            </p:nvSpPr>
            <p:spPr bwMode="auto">
              <a:xfrm>
                <a:off x="511175" y="3986212"/>
                <a:ext cx="74613" cy="76200"/>
              </a:xfrm>
              <a:custGeom>
                <a:avLst/>
                <a:gdLst>
                  <a:gd name="T0" fmla="*/ 41 w 41"/>
                  <a:gd name="T1" fmla="*/ 21 h 41"/>
                  <a:gd name="T2" fmla="*/ 41 w 41"/>
                  <a:gd name="T3" fmla="*/ 21 h 41"/>
                  <a:gd name="T4" fmla="*/ 20 w 41"/>
                  <a:gd name="T5" fmla="*/ 41 h 41"/>
                  <a:gd name="T6" fmla="*/ 0 w 41"/>
                  <a:gd name="T7" fmla="*/ 21 h 41"/>
                  <a:gd name="T8" fmla="*/ 20 w 41"/>
                  <a:gd name="T9" fmla="*/ 0 h 41"/>
                  <a:gd name="T10" fmla="*/ 41 w 41"/>
                  <a:gd name="T11" fmla="*/ 21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1" h="41">
                    <a:moveTo>
                      <a:pt x="41" y="21"/>
                    </a:moveTo>
                    <a:lnTo>
                      <a:pt x="41" y="21"/>
                    </a:lnTo>
                    <a:cubicBezTo>
                      <a:pt x="41" y="32"/>
                      <a:pt x="32" y="41"/>
                      <a:pt x="20" y="41"/>
                    </a:cubicBezTo>
                    <a:cubicBezTo>
                      <a:pt x="9" y="41"/>
                      <a:pt x="0" y="32"/>
                      <a:pt x="0" y="21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2" y="0"/>
                      <a:pt x="41" y="9"/>
                      <a:pt x="41" y="21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8" name="Freeform 9"/>
              <p:cNvSpPr>
                <a:spLocks/>
              </p:cNvSpPr>
              <p:nvPr/>
            </p:nvSpPr>
            <p:spPr bwMode="auto">
              <a:xfrm>
                <a:off x="541338" y="3738562"/>
                <a:ext cx="14288" cy="401637"/>
              </a:xfrm>
              <a:custGeom>
                <a:avLst/>
                <a:gdLst>
                  <a:gd name="T0" fmla="*/ 7 w 7"/>
                  <a:gd name="T1" fmla="*/ 217 h 217"/>
                  <a:gd name="T2" fmla="*/ 7 w 7"/>
                  <a:gd name="T3" fmla="*/ 217 h 217"/>
                  <a:gd name="T4" fmla="*/ 0 w 7"/>
                  <a:gd name="T5" fmla="*/ 217 h 217"/>
                  <a:gd name="T6" fmla="*/ 0 w 7"/>
                  <a:gd name="T7" fmla="*/ 0 h 217"/>
                  <a:gd name="T8" fmla="*/ 7 w 7"/>
                  <a:gd name="T9" fmla="*/ 0 h 217"/>
                  <a:gd name="T10" fmla="*/ 7 w 7"/>
                  <a:gd name="T11" fmla="*/ 217 h 2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217">
                    <a:moveTo>
                      <a:pt x="7" y="217"/>
                    </a:moveTo>
                    <a:lnTo>
                      <a:pt x="7" y="217"/>
                    </a:lnTo>
                    <a:lnTo>
                      <a:pt x="0" y="217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7" y="217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78" name="组合 46"/>
            <p:cNvGrpSpPr/>
            <p:nvPr userDrawn="1"/>
          </p:nvGrpSpPr>
          <p:grpSpPr>
            <a:xfrm rot="19680185">
              <a:off x="7879804" y="2119955"/>
              <a:ext cx="920458" cy="709092"/>
              <a:chOff x="2486025" y="3619500"/>
              <a:chExt cx="1500188" cy="1155700"/>
            </a:xfrm>
            <a:grpFill/>
          </p:grpSpPr>
          <p:sp>
            <p:nvSpPr>
              <p:cNvPr id="192" name="Freeform 26"/>
              <p:cNvSpPr>
                <a:spLocks noEditPoints="1"/>
              </p:cNvSpPr>
              <p:nvPr/>
            </p:nvSpPr>
            <p:spPr bwMode="auto">
              <a:xfrm>
                <a:off x="2486025" y="3619500"/>
                <a:ext cx="1500188" cy="1155700"/>
              </a:xfrm>
              <a:custGeom>
                <a:avLst/>
                <a:gdLst>
                  <a:gd name="T0" fmla="*/ 408 w 815"/>
                  <a:gd name="T1" fmla="*/ 553 h 627"/>
                  <a:gd name="T2" fmla="*/ 408 w 815"/>
                  <a:gd name="T3" fmla="*/ 553 h 627"/>
                  <a:gd name="T4" fmla="*/ 207 w 815"/>
                  <a:gd name="T5" fmla="*/ 353 h 627"/>
                  <a:gd name="T6" fmla="*/ 408 w 815"/>
                  <a:gd name="T7" fmla="*/ 152 h 627"/>
                  <a:gd name="T8" fmla="*/ 608 w 815"/>
                  <a:gd name="T9" fmla="*/ 353 h 627"/>
                  <a:gd name="T10" fmla="*/ 408 w 815"/>
                  <a:gd name="T11" fmla="*/ 553 h 627"/>
                  <a:gd name="T12" fmla="*/ 156 w 815"/>
                  <a:gd name="T13" fmla="*/ 176 h 627"/>
                  <a:gd name="T14" fmla="*/ 156 w 815"/>
                  <a:gd name="T15" fmla="*/ 176 h 627"/>
                  <a:gd name="T16" fmla="*/ 54 w 815"/>
                  <a:gd name="T17" fmla="*/ 176 h 627"/>
                  <a:gd name="T18" fmla="*/ 54 w 815"/>
                  <a:gd name="T19" fmla="*/ 118 h 627"/>
                  <a:gd name="T20" fmla="*/ 156 w 815"/>
                  <a:gd name="T21" fmla="*/ 118 h 627"/>
                  <a:gd name="T22" fmla="*/ 156 w 815"/>
                  <a:gd name="T23" fmla="*/ 176 h 627"/>
                  <a:gd name="T24" fmla="*/ 601 w 815"/>
                  <a:gd name="T25" fmla="*/ 79 h 627"/>
                  <a:gd name="T26" fmla="*/ 601 w 815"/>
                  <a:gd name="T27" fmla="*/ 79 h 627"/>
                  <a:gd name="T28" fmla="*/ 530 w 815"/>
                  <a:gd name="T29" fmla="*/ 0 h 627"/>
                  <a:gd name="T30" fmla="*/ 285 w 815"/>
                  <a:gd name="T31" fmla="*/ 0 h 627"/>
                  <a:gd name="T32" fmla="*/ 214 w 815"/>
                  <a:gd name="T33" fmla="*/ 79 h 627"/>
                  <a:gd name="T34" fmla="*/ 0 w 815"/>
                  <a:gd name="T35" fmla="*/ 79 h 627"/>
                  <a:gd name="T36" fmla="*/ 0 w 815"/>
                  <a:gd name="T37" fmla="*/ 627 h 627"/>
                  <a:gd name="T38" fmla="*/ 815 w 815"/>
                  <a:gd name="T39" fmla="*/ 627 h 627"/>
                  <a:gd name="T40" fmla="*/ 815 w 815"/>
                  <a:gd name="T41" fmla="*/ 79 h 627"/>
                  <a:gd name="T42" fmla="*/ 601 w 815"/>
                  <a:gd name="T43" fmla="*/ 79 h 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815" h="627">
                    <a:moveTo>
                      <a:pt x="408" y="553"/>
                    </a:moveTo>
                    <a:lnTo>
                      <a:pt x="408" y="553"/>
                    </a:lnTo>
                    <a:cubicBezTo>
                      <a:pt x="297" y="553"/>
                      <a:pt x="207" y="463"/>
                      <a:pt x="207" y="353"/>
                    </a:cubicBezTo>
                    <a:cubicBezTo>
                      <a:pt x="207" y="242"/>
                      <a:pt x="297" y="152"/>
                      <a:pt x="408" y="152"/>
                    </a:cubicBezTo>
                    <a:cubicBezTo>
                      <a:pt x="518" y="152"/>
                      <a:pt x="608" y="242"/>
                      <a:pt x="608" y="353"/>
                    </a:cubicBezTo>
                    <a:cubicBezTo>
                      <a:pt x="608" y="463"/>
                      <a:pt x="518" y="553"/>
                      <a:pt x="408" y="553"/>
                    </a:cubicBezTo>
                    <a:close/>
                    <a:moveTo>
                      <a:pt x="156" y="176"/>
                    </a:moveTo>
                    <a:lnTo>
                      <a:pt x="156" y="176"/>
                    </a:lnTo>
                    <a:lnTo>
                      <a:pt x="54" y="176"/>
                    </a:lnTo>
                    <a:lnTo>
                      <a:pt x="54" y="118"/>
                    </a:lnTo>
                    <a:lnTo>
                      <a:pt x="156" y="118"/>
                    </a:lnTo>
                    <a:lnTo>
                      <a:pt x="156" y="176"/>
                    </a:lnTo>
                    <a:close/>
                    <a:moveTo>
                      <a:pt x="601" y="79"/>
                    </a:moveTo>
                    <a:lnTo>
                      <a:pt x="601" y="79"/>
                    </a:lnTo>
                    <a:lnTo>
                      <a:pt x="530" y="0"/>
                    </a:lnTo>
                    <a:lnTo>
                      <a:pt x="285" y="0"/>
                    </a:lnTo>
                    <a:lnTo>
                      <a:pt x="214" y="79"/>
                    </a:lnTo>
                    <a:lnTo>
                      <a:pt x="0" y="79"/>
                    </a:lnTo>
                    <a:lnTo>
                      <a:pt x="0" y="627"/>
                    </a:lnTo>
                    <a:lnTo>
                      <a:pt x="815" y="627"/>
                    </a:lnTo>
                    <a:lnTo>
                      <a:pt x="815" y="79"/>
                    </a:lnTo>
                    <a:lnTo>
                      <a:pt x="601" y="79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3" name="Freeform 27"/>
              <p:cNvSpPr>
                <a:spLocks/>
              </p:cNvSpPr>
              <p:nvPr/>
            </p:nvSpPr>
            <p:spPr bwMode="auto">
              <a:xfrm>
                <a:off x="2955925" y="3987800"/>
                <a:ext cx="560388" cy="565150"/>
              </a:xfrm>
              <a:custGeom>
                <a:avLst/>
                <a:gdLst>
                  <a:gd name="T0" fmla="*/ 153 w 305"/>
                  <a:gd name="T1" fmla="*/ 0 h 306"/>
                  <a:gd name="T2" fmla="*/ 153 w 305"/>
                  <a:gd name="T3" fmla="*/ 0 h 306"/>
                  <a:gd name="T4" fmla="*/ 0 w 305"/>
                  <a:gd name="T5" fmla="*/ 153 h 306"/>
                  <a:gd name="T6" fmla="*/ 153 w 305"/>
                  <a:gd name="T7" fmla="*/ 306 h 306"/>
                  <a:gd name="T8" fmla="*/ 305 w 305"/>
                  <a:gd name="T9" fmla="*/ 153 h 306"/>
                  <a:gd name="T10" fmla="*/ 153 w 305"/>
                  <a:gd name="T11" fmla="*/ 0 h 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5" h="306">
                    <a:moveTo>
                      <a:pt x="153" y="0"/>
                    </a:moveTo>
                    <a:lnTo>
                      <a:pt x="153" y="0"/>
                    </a:lnTo>
                    <a:cubicBezTo>
                      <a:pt x="68" y="0"/>
                      <a:pt x="0" y="68"/>
                      <a:pt x="0" y="153"/>
                    </a:cubicBezTo>
                    <a:cubicBezTo>
                      <a:pt x="0" y="237"/>
                      <a:pt x="68" y="306"/>
                      <a:pt x="153" y="306"/>
                    </a:cubicBezTo>
                    <a:cubicBezTo>
                      <a:pt x="237" y="306"/>
                      <a:pt x="305" y="237"/>
                      <a:pt x="305" y="153"/>
                    </a:cubicBezTo>
                    <a:cubicBezTo>
                      <a:pt x="305" y="68"/>
                      <a:pt x="237" y="0"/>
                      <a:pt x="153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79" name="Freeform 29"/>
            <p:cNvSpPr>
              <a:spLocks noEditPoints="1"/>
            </p:cNvSpPr>
            <p:nvPr userDrawn="1"/>
          </p:nvSpPr>
          <p:spPr bwMode="auto">
            <a:xfrm>
              <a:off x="10055814" y="1128906"/>
              <a:ext cx="905329" cy="907255"/>
            </a:xfrm>
            <a:custGeom>
              <a:avLst/>
              <a:gdLst>
                <a:gd name="T0" fmla="*/ 578 w 811"/>
                <a:gd name="T1" fmla="*/ 436 h 811"/>
                <a:gd name="T2" fmla="*/ 578 w 811"/>
                <a:gd name="T3" fmla="*/ 436 h 811"/>
                <a:gd name="T4" fmla="*/ 531 w 811"/>
                <a:gd name="T5" fmla="*/ 269 h 811"/>
                <a:gd name="T6" fmla="*/ 698 w 811"/>
                <a:gd name="T7" fmla="*/ 222 h 811"/>
                <a:gd name="T8" fmla="*/ 745 w 811"/>
                <a:gd name="T9" fmla="*/ 389 h 811"/>
                <a:gd name="T10" fmla="*/ 578 w 811"/>
                <a:gd name="T11" fmla="*/ 436 h 811"/>
                <a:gd name="T12" fmla="*/ 656 w 811"/>
                <a:gd name="T13" fmla="*/ 663 h 811"/>
                <a:gd name="T14" fmla="*/ 656 w 811"/>
                <a:gd name="T15" fmla="*/ 663 h 811"/>
                <a:gd name="T16" fmla="*/ 489 w 811"/>
                <a:gd name="T17" fmla="*/ 710 h 811"/>
                <a:gd name="T18" fmla="*/ 441 w 811"/>
                <a:gd name="T19" fmla="*/ 543 h 811"/>
                <a:gd name="T20" fmla="*/ 609 w 811"/>
                <a:gd name="T21" fmla="*/ 495 h 811"/>
                <a:gd name="T22" fmla="*/ 656 w 811"/>
                <a:gd name="T23" fmla="*/ 663 h 811"/>
                <a:gd name="T24" fmla="*/ 366 w 811"/>
                <a:gd name="T25" fmla="*/ 405 h 811"/>
                <a:gd name="T26" fmla="*/ 366 w 811"/>
                <a:gd name="T27" fmla="*/ 405 h 811"/>
                <a:gd name="T28" fmla="*/ 405 w 811"/>
                <a:gd name="T29" fmla="*/ 366 h 811"/>
                <a:gd name="T30" fmla="*/ 444 w 811"/>
                <a:gd name="T31" fmla="*/ 405 h 811"/>
                <a:gd name="T32" fmla="*/ 405 w 811"/>
                <a:gd name="T33" fmla="*/ 444 h 811"/>
                <a:gd name="T34" fmla="*/ 366 w 811"/>
                <a:gd name="T35" fmla="*/ 405 h 811"/>
                <a:gd name="T36" fmla="*/ 369 w 811"/>
                <a:gd name="T37" fmla="*/ 663 h 811"/>
                <a:gd name="T38" fmla="*/ 369 w 811"/>
                <a:gd name="T39" fmla="*/ 663 h 811"/>
                <a:gd name="T40" fmla="*/ 201 w 811"/>
                <a:gd name="T41" fmla="*/ 710 h 811"/>
                <a:gd name="T42" fmla="*/ 154 w 811"/>
                <a:gd name="T43" fmla="*/ 543 h 811"/>
                <a:gd name="T44" fmla="*/ 321 w 811"/>
                <a:gd name="T45" fmla="*/ 495 h 811"/>
                <a:gd name="T46" fmla="*/ 369 w 811"/>
                <a:gd name="T47" fmla="*/ 663 h 811"/>
                <a:gd name="T48" fmla="*/ 112 w 811"/>
                <a:gd name="T49" fmla="*/ 436 h 811"/>
                <a:gd name="T50" fmla="*/ 112 w 811"/>
                <a:gd name="T51" fmla="*/ 436 h 811"/>
                <a:gd name="T52" fmla="*/ 65 w 811"/>
                <a:gd name="T53" fmla="*/ 269 h 811"/>
                <a:gd name="T54" fmla="*/ 232 w 811"/>
                <a:gd name="T55" fmla="*/ 222 h 811"/>
                <a:gd name="T56" fmla="*/ 280 w 811"/>
                <a:gd name="T57" fmla="*/ 389 h 811"/>
                <a:gd name="T58" fmla="*/ 112 w 811"/>
                <a:gd name="T59" fmla="*/ 436 h 811"/>
                <a:gd name="T60" fmla="*/ 298 w 811"/>
                <a:gd name="T61" fmla="*/ 100 h 811"/>
                <a:gd name="T62" fmla="*/ 298 w 811"/>
                <a:gd name="T63" fmla="*/ 100 h 811"/>
                <a:gd name="T64" fmla="*/ 465 w 811"/>
                <a:gd name="T65" fmla="*/ 52 h 811"/>
                <a:gd name="T66" fmla="*/ 513 w 811"/>
                <a:gd name="T67" fmla="*/ 220 h 811"/>
                <a:gd name="T68" fmla="*/ 345 w 811"/>
                <a:gd name="T69" fmla="*/ 267 h 811"/>
                <a:gd name="T70" fmla="*/ 298 w 811"/>
                <a:gd name="T71" fmla="*/ 100 h 811"/>
                <a:gd name="T72" fmla="*/ 405 w 811"/>
                <a:gd name="T73" fmla="*/ 0 h 811"/>
                <a:gd name="T74" fmla="*/ 405 w 811"/>
                <a:gd name="T75" fmla="*/ 0 h 811"/>
                <a:gd name="T76" fmla="*/ 0 w 811"/>
                <a:gd name="T77" fmla="*/ 405 h 811"/>
                <a:gd name="T78" fmla="*/ 405 w 811"/>
                <a:gd name="T79" fmla="*/ 811 h 811"/>
                <a:gd name="T80" fmla="*/ 811 w 811"/>
                <a:gd name="T81" fmla="*/ 405 h 811"/>
                <a:gd name="T82" fmla="*/ 405 w 811"/>
                <a:gd name="T83" fmla="*/ 0 h 8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811" h="811">
                  <a:moveTo>
                    <a:pt x="578" y="436"/>
                  </a:moveTo>
                  <a:lnTo>
                    <a:pt x="578" y="436"/>
                  </a:lnTo>
                  <a:cubicBezTo>
                    <a:pt x="519" y="403"/>
                    <a:pt x="497" y="329"/>
                    <a:pt x="531" y="269"/>
                  </a:cubicBezTo>
                  <a:cubicBezTo>
                    <a:pt x="564" y="210"/>
                    <a:pt x="638" y="188"/>
                    <a:pt x="698" y="222"/>
                  </a:cubicBezTo>
                  <a:cubicBezTo>
                    <a:pt x="757" y="255"/>
                    <a:pt x="778" y="329"/>
                    <a:pt x="745" y="389"/>
                  </a:cubicBezTo>
                  <a:cubicBezTo>
                    <a:pt x="712" y="448"/>
                    <a:pt x="637" y="469"/>
                    <a:pt x="578" y="436"/>
                  </a:cubicBezTo>
                  <a:close/>
                  <a:moveTo>
                    <a:pt x="656" y="663"/>
                  </a:moveTo>
                  <a:lnTo>
                    <a:pt x="656" y="663"/>
                  </a:lnTo>
                  <a:cubicBezTo>
                    <a:pt x="623" y="722"/>
                    <a:pt x="548" y="743"/>
                    <a:pt x="489" y="710"/>
                  </a:cubicBezTo>
                  <a:cubicBezTo>
                    <a:pt x="430" y="677"/>
                    <a:pt x="408" y="602"/>
                    <a:pt x="441" y="543"/>
                  </a:cubicBezTo>
                  <a:cubicBezTo>
                    <a:pt x="474" y="484"/>
                    <a:pt x="549" y="462"/>
                    <a:pt x="609" y="495"/>
                  </a:cubicBezTo>
                  <a:cubicBezTo>
                    <a:pt x="668" y="528"/>
                    <a:pt x="689" y="603"/>
                    <a:pt x="656" y="663"/>
                  </a:cubicBezTo>
                  <a:close/>
                  <a:moveTo>
                    <a:pt x="366" y="405"/>
                  </a:moveTo>
                  <a:lnTo>
                    <a:pt x="366" y="405"/>
                  </a:lnTo>
                  <a:cubicBezTo>
                    <a:pt x="366" y="384"/>
                    <a:pt x="384" y="366"/>
                    <a:pt x="405" y="366"/>
                  </a:cubicBezTo>
                  <a:cubicBezTo>
                    <a:pt x="427" y="366"/>
                    <a:pt x="444" y="384"/>
                    <a:pt x="444" y="405"/>
                  </a:cubicBezTo>
                  <a:cubicBezTo>
                    <a:pt x="444" y="427"/>
                    <a:pt x="427" y="444"/>
                    <a:pt x="405" y="444"/>
                  </a:cubicBezTo>
                  <a:cubicBezTo>
                    <a:pt x="384" y="444"/>
                    <a:pt x="366" y="427"/>
                    <a:pt x="366" y="405"/>
                  </a:cubicBezTo>
                  <a:close/>
                  <a:moveTo>
                    <a:pt x="369" y="663"/>
                  </a:moveTo>
                  <a:lnTo>
                    <a:pt x="369" y="663"/>
                  </a:lnTo>
                  <a:cubicBezTo>
                    <a:pt x="336" y="722"/>
                    <a:pt x="261" y="743"/>
                    <a:pt x="201" y="710"/>
                  </a:cubicBezTo>
                  <a:cubicBezTo>
                    <a:pt x="142" y="677"/>
                    <a:pt x="121" y="602"/>
                    <a:pt x="154" y="543"/>
                  </a:cubicBezTo>
                  <a:cubicBezTo>
                    <a:pt x="187" y="484"/>
                    <a:pt x="262" y="462"/>
                    <a:pt x="321" y="495"/>
                  </a:cubicBezTo>
                  <a:cubicBezTo>
                    <a:pt x="381" y="528"/>
                    <a:pt x="402" y="603"/>
                    <a:pt x="369" y="663"/>
                  </a:cubicBezTo>
                  <a:close/>
                  <a:moveTo>
                    <a:pt x="112" y="436"/>
                  </a:moveTo>
                  <a:lnTo>
                    <a:pt x="112" y="436"/>
                  </a:lnTo>
                  <a:cubicBezTo>
                    <a:pt x="53" y="403"/>
                    <a:pt x="32" y="329"/>
                    <a:pt x="65" y="269"/>
                  </a:cubicBezTo>
                  <a:cubicBezTo>
                    <a:pt x="98" y="210"/>
                    <a:pt x="173" y="188"/>
                    <a:pt x="232" y="222"/>
                  </a:cubicBezTo>
                  <a:cubicBezTo>
                    <a:pt x="291" y="255"/>
                    <a:pt x="313" y="329"/>
                    <a:pt x="280" y="389"/>
                  </a:cubicBezTo>
                  <a:cubicBezTo>
                    <a:pt x="247" y="448"/>
                    <a:pt x="172" y="469"/>
                    <a:pt x="112" y="436"/>
                  </a:cubicBezTo>
                  <a:close/>
                  <a:moveTo>
                    <a:pt x="298" y="100"/>
                  </a:moveTo>
                  <a:lnTo>
                    <a:pt x="298" y="100"/>
                  </a:lnTo>
                  <a:cubicBezTo>
                    <a:pt x="331" y="41"/>
                    <a:pt x="406" y="19"/>
                    <a:pt x="465" y="52"/>
                  </a:cubicBezTo>
                  <a:cubicBezTo>
                    <a:pt x="524" y="85"/>
                    <a:pt x="546" y="160"/>
                    <a:pt x="513" y="220"/>
                  </a:cubicBezTo>
                  <a:cubicBezTo>
                    <a:pt x="480" y="279"/>
                    <a:pt x="405" y="300"/>
                    <a:pt x="345" y="267"/>
                  </a:cubicBezTo>
                  <a:cubicBezTo>
                    <a:pt x="286" y="234"/>
                    <a:pt x="265" y="159"/>
                    <a:pt x="298" y="100"/>
                  </a:cubicBezTo>
                  <a:close/>
                  <a:moveTo>
                    <a:pt x="405" y="0"/>
                  </a:moveTo>
                  <a:lnTo>
                    <a:pt x="405" y="0"/>
                  </a:lnTo>
                  <a:cubicBezTo>
                    <a:pt x="181" y="0"/>
                    <a:pt x="0" y="181"/>
                    <a:pt x="0" y="405"/>
                  </a:cubicBezTo>
                  <a:cubicBezTo>
                    <a:pt x="0" y="629"/>
                    <a:pt x="181" y="811"/>
                    <a:pt x="405" y="811"/>
                  </a:cubicBezTo>
                  <a:cubicBezTo>
                    <a:pt x="629" y="811"/>
                    <a:pt x="811" y="629"/>
                    <a:pt x="811" y="405"/>
                  </a:cubicBezTo>
                  <a:cubicBezTo>
                    <a:pt x="811" y="181"/>
                    <a:pt x="629" y="0"/>
                    <a:pt x="40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0" name="Freeform 5"/>
            <p:cNvSpPr>
              <a:spLocks noEditPoints="1"/>
            </p:cNvSpPr>
            <p:nvPr userDrawn="1"/>
          </p:nvSpPr>
          <p:spPr bwMode="auto">
            <a:xfrm rot="1264384">
              <a:off x="11021415" y="4242039"/>
              <a:ext cx="1000393" cy="429321"/>
            </a:xfrm>
            <a:custGeom>
              <a:avLst/>
              <a:gdLst>
                <a:gd name="T0" fmla="*/ 1727 w 3152"/>
                <a:gd name="T1" fmla="*/ 1223 h 1356"/>
                <a:gd name="T2" fmla="*/ 1727 w 3152"/>
                <a:gd name="T3" fmla="*/ 421 h 1356"/>
                <a:gd name="T4" fmla="*/ 1727 w 3152"/>
                <a:gd name="T5" fmla="*/ 1223 h 1356"/>
                <a:gd name="T6" fmla="*/ 534 w 3152"/>
                <a:gd name="T7" fmla="*/ 1223 h 1356"/>
                <a:gd name="T8" fmla="*/ 522 w 3152"/>
                <a:gd name="T9" fmla="*/ 422 h 1356"/>
                <a:gd name="T10" fmla="*/ 550 w 3152"/>
                <a:gd name="T11" fmla="*/ 422 h 1356"/>
                <a:gd name="T12" fmla="*/ 534 w 3152"/>
                <a:gd name="T13" fmla="*/ 1223 h 1356"/>
                <a:gd name="T14" fmla="*/ 2965 w 3152"/>
                <a:gd name="T15" fmla="*/ 30 h 1356"/>
                <a:gd name="T16" fmla="*/ 2960 w 3152"/>
                <a:gd name="T17" fmla="*/ 24 h 1356"/>
                <a:gd name="T18" fmla="*/ 2955 w 3152"/>
                <a:gd name="T19" fmla="*/ 19 h 1356"/>
                <a:gd name="T20" fmla="*/ 2945 w 3152"/>
                <a:gd name="T21" fmla="*/ 11 h 1356"/>
                <a:gd name="T22" fmla="*/ 2934 w 3152"/>
                <a:gd name="T23" fmla="*/ 5 h 1356"/>
                <a:gd name="T24" fmla="*/ 2921 w 3152"/>
                <a:gd name="T25" fmla="*/ 2 h 1356"/>
                <a:gd name="T26" fmla="*/ 2908 w 3152"/>
                <a:gd name="T27" fmla="*/ 1 h 1356"/>
                <a:gd name="T28" fmla="*/ 2896 w 3152"/>
                <a:gd name="T29" fmla="*/ 2 h 1356"/>
                <a:gd name="T30" fmla="*/ 2883 w 3152"/>
                <a:gd name="T31" fmla="*/ 6 h 1356"/>
                <a:gd name="T32" fmla="*/ 2872 w 3152"/>
                <a:gd name="T33" fmla="*/ 12 h 1356"/>
                <a:gd name="T34" fmla="*/ 2867 w 3152"/>
                <a:gd name="T35" fmla="*/ 17 h 1356"/>
                <a:gd name="T36" fmla="*/ 2861 w 3152"/>
                <a:gd name="T37" fmla="*/ 21 h 1356"/>
                <a:gd name="T38" fmla="*/ 1727 w 3152"/>
                <a:gd name="T39" fmla="*/ 288 h 1356"/>
                <a:gd name="T40" fmla="*/ 1064 w 3152"/>
                <a:gd name="T41" fmla="*/ 756 h 1356"/>
                <a:gd name="T42" fmla="*/ 799 w 3152"/>
                <a:gd name="T43" fmla="*/ 173 h 1356"/>
                <a:gd name="T44" fmla="*/ 975 w 3152"/>
                <a:gd name="T45" fmla="*/ 380 h 1356"/>
                <a:gd name="T46" fmla="*/ 1030 w 3152"/>
                <a:gd name="T47" fmla="*/ 275 h 1356"/>
                <a:gd name="T48" fmla="*/ 863 w 3152"/>
                <a:gd name="T49" fmla="*/ 29 h 1356"/>
                <a:gd name="T50" fmla="*/ 854 w 3152"/>
                <a:gd name="T51" fmla="*/ 19 h 1356"/>
                <a:gd name="T52" fmla="*/ 850 w 3152"/>
                <a:gd name="T53" fmla="*/ 16 h 1356"/>
                <a:gd name="T54" fmla="*/ 838 w 3152"/>
                <a:gd name="T55" fmla="*/ 8 h 1356"/>
                <a:gd name="T56" fmla="*/ 825 w 3152"/>
                <a:gd name="T57" fmla="*/ 3 h 1356"/>
                <a:gd name="T58" fmla="*/ 813 w 3152"/>
                <a:gd name="T59" fmla="*/ 1 h 1356"/>
                <a:gd name="T60" fmla="*/ 800 w 3152"/>
                <a:gd name="T61" fmla="*/ 1 h 1356"/>
                <a:gd name="T62" fmla="*/ 787 w 3152"/>
                <a:gd name="T63" fmla="*/ 4 h 1356"/>
                <a:gd name="T64" fmla="*/ 774 w 3152"/>
                <a:gd name="T65" fmla="*/ 10 h 1356"/>
                <a:gd name="T66" fmla="*/ 770 w 3152"/>
                <a:gd name="T67" fmla="*/ 12 h 1356"/>
                <a:gd name="T68" fmla="*/ 760 w 3152"/>
                <a:gd name="T69" fmla="*/ 21 h 1356"/>
                <a:gd name="T70" fmla="*/ 508 w 3152"/>
                <a:gd name="T71" fmla="*/ 289 h 1356"/>
                <a:gd name="T72" fmla="*/ 534 w 3152"/>
                <a:gd name="T73" fmla="*/ 1356 h 1356"/>
                <a:gd name="T74" fmla="*/ 1197 w 3152"/>
                <a:gd name="T75" fmla="*/ 889 h 1356"/>
                <a:gd name="T76" fmla="*/ 2260 w 3152"/>
                <a:gd name="T77" fmla="*/ 856 h 1356"/>
                <a:gd name="T78" fmla="*/ 3021 w 3152"/>
                <a:gd name="T79" fmla="*/ 350 h 1356"/>
                <a:gd name="T80" fmla="*/ 3114 w 3152"/>
                <a:gd name="T81" fmla="*/ 368 h 1356"/>
                <a:gd name="T82" fmla="*/ 2965 w 3152"/>
                <a:gd name="T83" fmla="*/ 30 h 1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152" h="1356">
                  <a:moveTo>
                    <a:pt x="1727" y="1223"/>
                  </a:moveTo>
                  <a:lnTo>
                    <a:pt x="1727" y="1223"/>
                  </a:lnTo>
                  <a:cubicBezTo>
                    <a:pt x="1506" y="1223"/>
                    <a:pt x="1326" y="1043"/>
                    <a:pt x="1326" y="822"/>
                  </a:cubicBezTo>
                  <a:cubicBezTo>
                    <a:pt x="1326" y="601"/>
                    <a:pt x="1506" y="421"/>
                    <a:pt x="1727" y="421"/>
                  </a:cubicBezTo>
                  <a:cubicBezTo>
                    <a:pt x="1948" y="421"/>
                    <a:pt x="2128" y="601"/>
                    <a:pt x="2128" y="822"/>
                  </a:cubicBezTo>
                  <a:cubicBezTo>
                    <a:pt x="2128" y="1043"/>
                    <a:pt x="1948" y="1223"/>
                    <a:pt x="1727" y="1223"/>
                  </a:cubicBezTo>
                  <a:close/>
                  <a:moveTo>
                    <a:pt x="534" y="1223"/>
                  </a:moveTo>
                  <a:lnTo>
                    <a:pt x="534" y="1223"/>
                  </a:lnTo>
                  <a:cubicBezTo>
                    <a:pt x="313" y="1223"/>
                    <a:pt x="133" y="1043"/>
                    <a:pt x="133" y="822"/>
                  </a:cubicBezTo>
                  <a:cubicBezTo>
                    <a:pt x="133" y="605"/>
                    <a:pt x="306" y="428"/>
                    <a:pt x="522" y="422"/>
                  </a:cubicBezTo>
                  <a:cubicBezTo>
                    <a:pt x="526" y="423"/>
                    <a:pt x="531" y="423"/>
                    <a:pt x="536" y="423"/>
                  </a:cubicBezTo>
                  <a:cubicBezTo>
                    <a:pt x="540" y="423"/>
                    <a:pt x="545" y="423"/>
                    <a:pt x="550" y="422"/>
                  </a:cubicBezTo>
                  <a:cubicBezTo>
                    <a:pt x="763" y="430"/>
                    <a:pt x="935" y="607"/>
                    <a:pt x="935" y="822"/>
                  </a:cubicBezTo>
                  <a:cubicBezTo>
                    <a:pt x="935" y="1043"/>
                    <a:pt x="755" y="1223"/>
                    <a:pt x="534" y="1223"/>
                  </a:cubicBezTo>
                  <a:close/>
                  <a:moveTo>
                    <a:pt x="2965" y="30"/>
                  </a:moveTo>
                  <a:lnTo>
                    <a:pt x="2965" y="30"/>
                  </a:lnTo>
                  <a:cubicBezTo>
                    <a:pt x="2965" y="30"/>
                    <a:pt x="2965" y="29"/>
                    <a:pt x="2965" y="29"/>
                  </a:cubicBezTo>
                  <a:cubicBezTo>
                    <a:pt x="2963" y="27"/>
                    <a:pt x="2962" y="26"/>
                    <a:pt x="2960" y="24"/>
                  </a:cubicBezTo>
                  <a:cubicBezTo>
                    <a:pt x="2959" y="22"/>
                    <a:pt x="2957" y="20"/>
                    <a:pt x="2956" y="19"/>
                  </a:cubicBezTo>
                  <a:cubicBezTo>
                    <a:pt x="2956" y="19"/>
                    <a:pt x="2955" y="19"/>
                    <a:pt x="2955" y="19"/>
                  </a:cubicBezTo>
                  <a:cubicBezTo>
                    <a:pt x="2954" y="17"/>
                    <a:pt x="2953" y="17"/>
                    <a:pt x="2952" y="16"/>
                  </a:cubicBezTo>
                  <a:cubicBezTo>
                    <a:pt x="2950" y="14"/>
                    <a:pt x="2948" y="12"/>
                    <a:pt x="2945" y="11"/>
                  </a:cubicBezTo>
                  <a:cubicBezTo>
                    <a:pt x="2944" y="10"/>
                    <a:pt x="2942" y="9"/>
                    <a:pt x="2940" y="8"/>
                  </a:cubicBezTo>
                  <a:cubicBezTo>
                    <a:pt x="2938" y="7"/>
                    <a:pt x="2936" y="6"/>
                    <a:pt x="2934" y="5"/>
                  </a:cubicBezTo>
                  <a:cubicBezTo>
                    <a:pt x="2932" y="4"/>
                    <a:pt x="2930" y="4"/>
                    <a:pt x="2928" y="3"/>
                  </a:cubicBezTo>
                  <a:cubicBezTo>
                    <a:pt x="2925" y="3"/>
                    <a:pt x="2923" y="2"/>
                    <a:pt x="2921" y="2"/>
                  </a:cubicBezTo>
                  <a:cubicBezTo>
                    <a:pt x="2919" y="1"/>
                    <a:pt x="2917" y="1"/>
                    <a:pt x="2915" y="1"/>
                  </a:cubicBezTo>
                  <a:cubicBezTo>
                    <a:pt x="2913" y="1"/>
                    <a:pt x="2911" y="0"/>
                    <a:pt x="2908" y="1"/>
                  </a:cubicBezTo>
                  <a:cubicBezTo>
                    <a:pt x="2907" y="1"/>
                    <a:pt x="2905" y="1"/>
                    <a:pt x="2903" y="1"/>
                  </a:cubicBezTo>
                  <a:cubicBezTo>
                    <a:pt x="2900" y="1"/>
                    <a:pt x="2898" y="2"/>
                    <a:pt x="2896" y="2"/>
                  </a:cubicBezTo>
                  <a:cubicBezTo>
                    <a:pt x="2894" y="2"/>
                    <a:pt x="2892" y="3"/>
                    <a:pt x="2890" y="4"/>
                  </a:cubicBezTo>
                  <a:cubicBezTo>
                    <a:pt x="2887" y="5"/>
                    <a:pt x="2885" y="5"/>
                    <a:pt x="2883" y="6"/>
                  </a:cubicBezTo>
                  <a:cubicBezTo>
                    <a:pt x="2881" y="7"/>
                    <a:pt x="2879" y="8"/>
                    <a:pt x="2876" y="10"/>
                  </a:cubicBezTo>
                  <a:cubicBezTo>
                    <a:pt x="2875" y="11"/>
                    <a:pt x="2874" y="11"/>
                    <a:pt x="2872" y="12"/>
                  </a:cubicBezTo>
                  <a:cubicBezTo>
                    <a:pt x="2872" y="12"/>
                    <a:pt x="2872" y="12"/>
                    <a:pt x="2872" y="12"/>
                  </a:cubicBezTo>
                  <a:cubicBezTo>
                    <a:pt x="2870" y="14"/>
                    <a:pt x="2868" y="15"/>
                    <a:pt x="2867" y="17"/>
                  </a:cubicBezTo>
                  <a:cubicBezTo>
                    <a:pt x="2865" y="18"/>
                    <a:pt x="2863" y="20"/>
                    <a:pt x="2861" y="21"/>
                  </a:cubicBezTo>
                  <a:cubicBezTo>
                    <a:pt x="2861" y="21"/>
                    <a:pt x="2861" y="21"/>
                    <a:pt x="2861" y="21"/>
                  </a:cubicBezTo>
                  <a:lnTo>
                    <a:pt x="2242" y="680"/>
                  </a:lnTo>
                  <a:cubicBezTo>
                    <a:pt x="2180" y="454"/>
                    <a:pt x="1973" y="288"/>
                    <a:pt x="1727" y="288"/>
                  </a:cubicBezTo>
                  <a:cubicBezTo>
                    <a:pt x="1455" y="288"/>
                    <a:pt x="1230" y="492"/>
                    <a:pt x="1197" y="756"/>
                  </a:cubicBezTo>
                  <a:lnTo>
                    <a:pt x="1064" y="756"/>
                  </a:lnTo>
                  <a:cubicBezTo>
                    <a:pt x="1037" y="539"/>
                    <a:pt x="880" y="363"/>
                    <a:pt x="674" y="307"/>
                  </a:cubicBezTo>
                  <a:lnTo>
                    <a:pt x="799" y="173"/>
                  </a:lnTo>
                  <a:lnTo>
                    <a:pt x="919" y="350"/>
                  </a:lnTo>
                  <a:cubicBezTo>
                    <a:pt x="932" y="369"/>
                    <a:pt x="953" y="380"/>
                    <a:pt x="975" y="380"/>
                  </a:cubicBezTo>
                  <a:cubicBezTo>
                    <a:pt x="988" y="380"/>
                    <a:pt x="1001" y="376"/>
                    <a:pt x="1012" y="368"/>
                  </a:cubicBezTo>
                  <a:cubicBezTo>
                    <a:pt x="1042" y="347"/>
                    <a:pt x="1050" y="306"/>
                    <a:pt x="1030" y="275"/>
                  </a:cubicBezTo>
                  <a:lnTo>
                    <a:pt x="863" y="30"/>
                  </a:lnTo>
                  <a:cubicBezTo>
                    <a:pt x="863" y="30"/>
                    <a:pt x="863" y="29"/>
                    <a:pt x="863" y="29"/>
                  </a:cubicBezTo>
                  <a:cubicBezTo>
                    <a:pt x="861" y="27"/>
                    <a:pt x="860" y="26"/>
                    <a:pt x="858" y="24"/>
                  </a:cubicBezTo>
                  <a:cubicBezTo>
                    <a:pt x="857" y="22"/>
                    <a:pt x="855" y="20"/>
                    <a:pt x="854" y="19"/>
                  </a:cubicBezTo>
                  <a:cubicBezTo>
                    <a:pt x="854" y="19"/>
                    <a:pt x="854" y="19"/>
                    <a:pt x="853" y="19"/>
                  </a:cubicBezTo>
                  <a:cubicBezTo>
                    <a:pt x="852" y="17"/>
                    <a:pt x="851" y="17"/>
                    <a:pt x="850" y="16"/>
                  </a:cubicBezTo>
                  <a:cubicBezTo>
                    <a:pt x="848" y="14"/>
                    <a:pt x="846" y="12"/>
                    <a:pt x="843" y="11"/>
                  </a:cubicBezTo>
                  <a:cubicBezTo>
                    <a:pt x="842" y="10"/>
                    <a:pt x="840" y="9"/>
                    <a:pt x="838" y="8"/>
                  </a:cubicBezTo>
                  <a:cubicBezTo>
                    <a:pt x="836" y="7"/>
                    <a:pt x="834" y="6"/>
                    <a:pt x="832" y="5"/>
                  </a:cubicBezTo>
                  <a:cubicBezTo>
                    <a:pt x="830" y="4"/>
                    <a:pt x="827" y="4"/>
                    <a:pt x="825" y="3"/>
                  </a:cubicBezTo>
                  <a:cubicBezTo>
                    <a:pt x="823" y="3"/>
                    <a:pt x="821" y="2"/>
                    <a:pt x="819" y="2"/>
                  </a:cubicBezTo>
                  <a:cubicBezTo>
                    <a:pt x="817" y="1"/>
                    <a:pt x="815" y="1"/>
                    <a:pt x="813" y="1"/>
                  </a:cubicBezTo>
                  <a:cubicBezTo>
                    <a:pt x="811" y="1"/>
                    <a:pt x="809" y="1"/>
                    <a:pt x="807" y="1"/>
                  </a:cubicBezTo>
                  <a:cubicBezTo>
                    <a:pt x="805" y="1"/>
                    <a:pt x="802" y="1"/>
                    <a:pt x="800" y="1"/>
                  </a:cubicBezTo>
                  <a:cubicBezTo>
                    <a:pt x="798" y="1"/>
                    <a:pt x="796" y="2"/>
                    <a:pt x="794" y="2"/>
                  </a:cubicBezTo>
                  <a:cubicBezTo>
                    <a:pt x="792" y="2"/>
                    <a:pt x="790" y="3"/>
                    <a:pt x="787" y="4"/>
                  </a:cubicBezTo>
                  <a:cubicBezTo>
                    <a:pt x="785" y="5"/>
                    <a:pt x="783" y="5"/>
                    <a:pt x="782" y="6"/>
                  </a:cubicBezTo>
                  <a:cubicBezTo>
                    <a:pt x="779" y="7"/>
                    <a:pt x="777" y="8"/>
                    <a:pt x="774" y="10"/>
                  </a:cubicBezTo>
                  <a:cubicBezTo>
                    <a:pt x="773" y="11"/>
                    <a:pt x="772" y="11"/>
                    <a:pt x="770" y="12"/>
                  </a:cubicBezTo>
                  <a:cubicBezTo>
                    <a:pt x="770" y="12"/>
                    <a:pt x="770" y="12"/>
                    <a:pt x="770" y="12"/>
                  </a:cubicBezTo>
                  <a:cubicBezTo>
                    <a:pt x="768" y="14"/>
                    <a:pt x="766" y="15"/>
                    <a:pt x="765" y="17"/>
                  </a:cubicBezTo>
                  <a:cubicBezTo>
                    <a:pt x="763" y="18"/>
                    <a:pt x="761" y="20"/>
                    <a:pt x="760" y="21"/>
                  </a:cubicBezTo>
                  <a:cubicBezTo>
                    <a:pt x="759" y="21"/>
                    <a:pt x="759" y="21"/>
                    <a:pt x="759" y="21"/>
                  </a:cubicBezTo>
                  <a:lnTo>
                    <a:pt x="508" y="289"/>
                  </a:lnTo>
                  <a:cubicBezTo>
                    <a:pt x="225" y="302"/>
                    <a:pt x="0" y="536"/>
                    <a:pt x="0" y="822"/>
                  </a:cubicBezTo>
                  <a:cubicBezTo>
                    <a:pt x="0" y="1117"/>
                    <a:pt x="239" y="1356"/>
                    <a:pt x="534" y="1356"/>
                  </a:cubicBezTo>
                  <a:cubicBezTo>
                    <a:pt x="806" y="1356"/>
                    <a:pt x="1031" y="1152"/>
                    <a:pt x="1064" y="889"/>
                  </a:cubicBezTo>
                  <a:lnTo>
                    <a:pt x="1197" y="889"/>
                  </a:lnTo>
                  <a:cubicBezTo>
                    <a:pt x="1230" y="1152"/>
                    <a:pt x="1455" y="1356"/>
                    <a:pt x="1727" y="1356"/>
                  </a:cubicBezTo>
                  <a:cubicBezTo>
                    <a:pt x="2011" y="1356"/>
                    <a:pt x="2243" y="1135"/>
                    <a:pt x="2260" y="856"/>
                  </a:cubicBezTo>
                  <a:lnTo>
                    <a:pt x="2901" y="173"/>
                  </a:lnTo>
                  <a:lnTo>
                    <a:pt x="3021" y="350"/>
                  </a:lnTo>
                  <a:cubicBezTo>
                    <a:pt x="3034" y="369"/>
                    <a:pt x="3055" y="380"/>
                    <a:pt x="3077" y="380"/>
                  </a:cubicBezTo>
                  <a:cubicBezTo>
                    <a:pt x="3089" y="380"/>
                    <a:pt x="3103" y="376"/>
                    <a:pt x="3114" y="368"/>
                  </a:cubicBezTo>
                  <a:cubicBezTo>
                    <a:pt x="3144" y="347"/>
                    <a:pt x="3152" y="306"/>
                    <a:pt x="3132" y="275"/>
                  </a:cubicBezTo>
                  <a:lnTo>
                    <a:pt x="2965" y="3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181" name="组合 22"/>
            <p:cNvGrpSpPr/>
            <p:nvPr userDrawn="1"/>
          </p:nvGrpSpPr>
          <p:grpSpPr>
            <a:xfrm rot="1013132">
              <a:off x="10896206" y="2815985"/>
              <a:ext cx="794889" cy="623974"/>
              <a:chOff x="3654425" y="5089525"/>
              <a:chExt cx="1860550" cy="1460500"/>
            </a:xfrm>
            <a:grpFill/>
          </p:grpSpPr>
          <p:sp>
            <p:nvSpPr>
              <p:cNvPr id="185" name="Freeform 12"/>
              <p:cNvSpPr>
                <a:spLocks noEditPoints="1"/>
              </p:cNvSpPr>
              <p:nvPr/>
            </p:nvSpPr>
            <p:spPr bwMode="auto">
              <a:xfrm>
                <a:off x="3654425" y="5089525"/>
                <a:ext cx="1860550" cy="1460500"/>
              </a:xfrm>
              <a:custGeom>
                <a:avLst/>
                <a:gdLst>
                  <a:gd name="T0" fmla="*/ 2372 w 2506"/>
                  <a:gd name="T1" fmla="*/ 1716 h 1970"/>
                  <a:gd name="T2" fmla="*/ 2372 w 2506"/>
                  <a:gd name="T3" fmla="*/ 1716 h 1970"/>
                  <a:gd name="T4" fmla="*/ 1858 w 2506"/>
                  <a:gd name="T5" fmla="*/ 1575 h 1970"/>
                  <a:gd name="T6" fmla="*/ 1818 w 2506"/>
                  <a:gd name="T7" fmla="*/ 1576 h 1970"/>
                  <a:gd name="T8" fmla="*/ 1323 w 2506"/>
                  <a:gd name="T9" fmla="*/ 1715 h 1970"/>
                  <a:gd name="T10" fmla="*/ 1323 w 2506"/>
                  <a:gd name="T11" fmla="*/ 308 h 1970"/>
                  <a:gd name="T12" fmla="*/ 1847 w 2506"/>
                  <a:gd name="T13" fmla="*/ 133 h 1970"/>
                  <a:gd name="T14" fmla="*/ 2372 w 2506"/>
                  <a:gd name="T15" fmla="*/ 310 h 1970"/>
                  <a:gd name="T16" fmla="*/ 2372 w 2506"/>
                  <a:gd name="T17" fmla="*/ 1716 h 1970"/>
                  <a:gd name="T18" fmla="*/ 1182 w 2506"/>
                  <a:gd name="T19" fmla="*/ 1715 h 1970"/>
                  <a:gd name="T20" fmla="*/ 1182 w 2506"/>
                  <a:gd name="T21" fmla="*/ 1715 h 1970"/>
                  <a:gd name="T22" fmla="*/ 688 w 2506"/>
                  <a:gd name="T23" fmla="*/ 1576 h 1970"/>
                  <a:gd name="T24" fmla="*/ 647 w 2506"/>
                  <a:gd name="T25" fmla="*/ 1575 h 1970"/>
                  <a:gd name="T26" fmla="*/ 133 w 2506"/>
                  <a:gd name="T27" fmla="*/ 1716 h 1970"/>
                  <a:gd name="T28" fmla="*/ 133 w 2506"/>
                  <a:gd name="T29" fmla="*/ 310 h 1970"/>
                  <a:gd name="T30" fmla="*/ 659 w 2506"/>
                  <a:gd name="T31" fmla="*/ 133 h 1970"/>
                  <a:gd name="T32" fmla="*/ 1182 w 2506"/>
                  <a:gd name="T33" fmla="*/ 308 h 1970"/>
                  <a:gd name="T34" fmla="*/ 1182 w 2506"/>
                  <a:gd name="T35" fmla="*/ 1715 h 1970"/>
                  <a:gd name="T36" fmla="*/ 1849 w 2506"/>
                  <a:gd name="T37" fmla="*/ 0 h 1970"/>
                  <a:gd name="T38" fmla="*/ 1849 w 2506"/>
                  <a:gd name="T39" fmla="*/ 0 h 1970"/>
                  <a:gd name="T40" fmla="*/ 1823 w 2506"/>
                  <a:gd name="T41" fmla="*/ 0 h 1970"/>
                  <a:gd name="T42" fmla="*/ 1253 w 2506"/>
                  <a:gd name="T43" fmla="*/ 184 h 1970"/>
                  <a:gd name="T44" fmla="*/ 683 w 2506"/>
                  <a:gd name="T45" fmla="*/ 0 h 1970"/>
                  <a:gd name="T46" fmla="*/ 657 w 2506"/>
                  <a:gd name="T47" fmla="*/ 0 h 1970"/>
                  <a:gd name="T48" fmla="*/ 5 w 2506"/>
                  <a:gd name="T49" fmla="*/ 267 h 1970"/>
                  <a:gd name="T50" fmla="*/ 0 w 2506"/>
                  <a:gd name="T51" fmla="*/ 279 h 1970"/>
                  <a:gd name="T52" fmla="*/ 0 w 2506"/>
                  <a:gd name="T53" fmla="*/ 1970 h 1970"/>
                  <a:gd name="T54" fmla="*/ 107 w 2506"/>
                  <a:gd name="T55" fmla="*/ 1889 h 1970"/>
                  <a:gd name="T56" fmla="*/ 682 w 2506"/>
                  <a:gd name="T57" fmla="*/ 1709 h 1970"/>
                  <a:gd name="T58" fmla="*/ 1190 w 2506"/>
                  <a:gd name="T59" fmla="*/ 1876 h 1970"/>
                  <a:gd name="T60" fmla="*/ 1208 w 2506"/>
                  <a:gd name="T61" fmla="*/ 1888 h 1970"/>
                  <a:gd name="T62" fmla="*/ 1253 w 2506"/>
                  <a:gd name="T63" fmla="*/ 1924 h 1970"/>
                  <a:gd name="T64" fmla="*/ 1298 w 2506"/>
                  <a:gd name="T65" fmla="*/ 1888 h 1970"/>
                  <a:gd name="T66" fmla="*/ 1316 w 2506"/>
                  <a:gd name="T67" fmla="*/ 1876 h 1970"/>
                  <a:gd name="T68" fmla="*/ 1824 w 2506"/>
                  <a:gd name="T69" fmla="*/ 1709 h 1970"/>
                  <a:gd name="T70" fmla="*/ 2399 w 2506"/>
                  <a:gd name="T71" fmla="*/ 1889 h 1970"/>
                  <a:gd name="T72" fmla="*/ 2506 w 2506"/>
                  <a:gd name="T73" fmla="*/ 1970 h 1970"/>
                  <a:gd name="T74" fmla="*/ 2506 w 2506"/>
                  <a:gd name="T75" fmla="*/ 279 h 1970"/>
                  <a:gd name="T76" fmla="*/ 2501 w 2506"/>
                  <a:gd name="T77" fmla="*/ 267 h 1970"/>
                  <a:gd name="T78" fmla="*/ 1849 w 2506"/>
                  <a:gd name="T79" fmla="*/ 0 h 19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506" h="1970">
                    <a:moveTo>
                      <a:pt x="2372" y="1716"/>
                    </a:moveTo>
                    <a:lnTo>
                      <a:pt x="2372" y="1716"/>
                    </a:lnTo>
                    <a:cubicBezTo>
                      <a:pt x="2261" y="1655"/>
                      <a:pt x="2075" y="1575"/>
                      <a:pt x="1858" y="1575"/>
                    </a:cubicBezTo>
                    <a:cubicBezTo>
                      <a:pt x="1845" y="1575"/>
                      <a:pt x="1831" y="1576"/>
                      <a:pt x="1818" y="1576"/>
                    </a:cubicBezTo>
                    <a:cubicBezTo>
                      <a:pt x="1599" y="1587"/>
                      <a:pt x="1427" y="1659"/>
                      <a:pt x="1323" y="1715"/>
                    </a:cubicBezTo>
                    <a:lnTo>
                      <a:pt x="1323" y="308"/>
                    </a:lnTo>
                    <a:cubicBezTo>
                      <a:pt x="1347" y="271"/>
                      <a:pt x="1462" y="127"/>
                      <a:pt x="1847" y="133"/>
                    </a:cubicBezTo>
                    <a:cubicBezTo>
                      <a:pt x="2229" y="140"/>
                      <a:pt x="2347" y="273"/>
                      <a:pt x="2372" y="310"/>
                    </a:cubicBezTo>
                    <a:lnTo>
                      <a:pt x="2372" y="1716"/>
                    </a:lnTo>
                    <a:close/>
                    <a:moveTo>
                      <a:pt x="1182" y="1715"/>
                    </a:moveTo>
                    <a:lnTo>
                      <a:pt x="1182" y="1715"/>
                    </a:lnTo>
                    <a:cubicBezTo>
                      <a:pt x="1079" y="1659"/>
                      <a:pt x="906" y="1587"/>
                      <a:pt x="688" y="1576"/>
                    </a:cubicBezTo>
                    <a:cubicBezTo>
                      <a:pt x="674" y="1576"/>
                      <a:pt x="661" y="1575"/>
                      <a:pt x="647" y="1575"/>
                    </a:cubicBezTo>
                    <a:cubicBezTo>
                      <a:pt x="431" y="1575"/>
                      <a:pt x="244" y="1655"/>
                      <a:pt x="133" y="1716"/>
                    </a:cubicBezTo>
                    <a:lnTo>
                      <a:pt x="133" y="310"/>
                    </a:lnTo>
                    <a:cubicBezTo>
                      <a:pt x="159" y="273"/>
                      <a:pt x="276" y="140"/>
                      <a:pt x="659" y="133"/>
                    </a:cubicBezTo>
                    <a:cubicBezTo>
                      <a:pt x="1044" y="127"/>
                      <a:pt x="1159" y="271"/>
                      <a:pt x="1182" y="308"/>
                    </a:cubicBezTo>
                    <a:lnTo>
                      <a:pt x="1182" y="1715"/>
                    </a:lnTo>
                    <a:close/>
                    <a:moveTo>
                      <a:pt x="1849" y="0"/>
                    </a:moveTo>
                    <a:lnTo>
                      <a:pt x="1849" y="0"/>
                    </a:lnTo>
                    <a:cubicBezTo>
                      <a:pt x="1840" y="0"/>
                      <a:pt x="1831" y="0"/>
                      <a:pt x="1823" y="0"/>
                    </a:cubicBezTo>
                    <a:cubicBezTo>
                      <a:pt x="1490" y="0"/>
                      <a:pt x="1328" y="105"/>
                      <a:pt x="1253" y="184"/>
                    </a:cubicBezTo>
                    <a:cubicBezTo>
                      <a:pt x="1178" y="105"/>
                      <a:pt x="1015" y="0"/>
                      <a:pt x="683" y="0"/>
                    </a:cubicBezTo>
                    <a:cubicBezTo>
                      <a:pt x="674" y="0"/>
                      <a:pt x="666" y="0"/>
                      <a:pt x="657" y="0"/>
                    </a:cubicBezTo>
                    <a:cubicBezTo>
                      <a:pt x="127" y="9"/>
                      <a:pt x="16" y="240"/>
                      <a:pt x="5" y="267"/>
                    </a:cubicBezTo>
                    <a:lnTo>
                      <a:pt x="0" y="279"/>
                    </a:lnTo>
                    <a:lnTo>
                      <a:pt x="0" y="1970"/>
                    </a:lnTo>
                    <a:lnTo>
                      <a:pt x="107" y="1889"/>
                    </a:lnTo>
                    <a:cubicBezTo>
                      <a:pt x="109" y="1887"/>
                      <a:pt x="369" y="1695"/>
                      <a:pt x="682" y="1709"/>
                    </a:cubicBezTo>
                    <a:cubicBezTo>
                      <a:pt x="943" y="1722"/>
                      <a:pt x="1133" y="1837"/>
                      <a:pt x="1190" y="1876"/>
                    </a:cubicBezTo>
                    <a:cubicBezTo>
                      <a:pt x="1201" y="1883"/>
                      <a:pt x="1207" y="1888"/>
                      <a:pt x="1208" y="1888"/>
                    </a:cubicBezTo>
                    <a:lnTo>
                      <a:pt x="1253" y="1924"/>
                    </a:lnTo>
                    <a:lnTo>
                      <a:pt x="1298" y="1888"/>
                    </a:lnTo>
                    <a:cubicBezTo>
                      <a:pt x="1298" y="1888"/>
                      <a:pt x="1304" y="1883"/>
                      <a:pt x="1316" y="1876"/>
                    </a:cubicBezTo>
                    <a:cubicBezTo>
                      <a:pt x="1373" y="1837"/>
                      <a:pt x="1563" y="1722"/>
                      <a:pt x="1824" y="1709"/>
                    </a:cubicBezTo>
                    <a:cubicBezTo>
                      <a:pt x="2135" y="1695"/>
                      <a:pt x="2396" y="1887"/>
                      <a:pt x="2399" y="1889"/>
                    </a:cubicBezTo>
                    <a:lnTo>
                      <a:pt x="2506" y="1970"/>
                    </a:lnTo>
                    <a:lnTo>
                      <a:pt x="2506" y="279"/>
                    </a:lnTo>
                    <a:lnTo>
                      <a:pt x="2501" y="267"/>
                    </a:lnTo>
                    <a:cubicBezTo>
                      <a:pt x="2490" y="240"/>
                      <a:pt x="2379" y="9"/>
                      <a:pt x="1849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6" name="Freeform 13"/>
              <p:cNvSpPr>
                <a:spLocks/>
              </p:cNvSpPr>
              <p:nvPr/>
            </p:nvSpPr>
            <p:spPr bwMode="auto">
              <a:xfrm>
                <a:off x="3829050" y="5399088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7 h 206"/>
                  <a:gd name="T8" fmla="*/ 12 w 844"/>
                  <a:gd name="T9" fmla="*/ 183 h 206"/>
                  <a:gd name="T10" fmla="*/ 45 w 844"/>
                  <a:gd name="T11" fmla="*/ 200 h 206"/>
                  <a:gd name="T12" fmla="*/ 68 w 844"/>
                  <a:gd name="T13" fmla="*/ 193 h 206"/>
                  <a:gd name="T14" fmla="*/ 437 w 844"/>
                  <a:gd name="T15" fmla="*/ 89 h 206"/>
                  <a:gd name="T16" fmla="*/ 775 w 844"/>
                  <a:gd name="T17" fmla="*/ 193 h 206"/>
                  <a:gd name="T18" fmla="*/ 831 w 844"/>
                  <a:gd name="T19" fmla="*/ 183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3"/>
                      <a:pt x="667" y="19"/>
                      <a:pt x="441" y="10"/>
                    </a:cubicBezTo>
                    <a:cubicBezTo>
                      <a:pt x="213" y="0"/>
                      <a:pt x="30" y="122"/>
                      <a:pt x="23" y="127"/>
                    </a:cubicBezTo>
                    <a:cubicBezTo>
                      <a:pt x="4" y="139"/>
                      <a:pt x="0" y="164"/>
                      <a:pt x="12" y="183"/>
                    </a:cubicBezTo>
                    <a:cubicBezTo>
                      <a:pt x="20" y="194"/>
                      <a:pt x="32" y="200"/>
                      <a:pt x="45" y="200"/>
                    </a:cubicBezTo>
                    <a:cubicBezTo>
                      <a:pt x="53" y="200"/>
                      <a:pt x="61" y="198"/>
                      <a:pt x="68" y="193"/>
                    </a:cubicBezTo>
                    <a:cubicBezTo>
                      <a:pt x="69" y="192"/>
                      <a:pt x="236" y="81"/>
                      <a:pt x="437" y="89"/>
                    </a:cubicBezTo>
                    <a:cubicBezTo>
                      <a:pt x="639" y="98"/>
                      <a:pt x="774" y="192"/>
                      <a:pt x="775" y="193"/>
                    </a:cubicBezTo>
                    <a:cubicBezTo>
                      <a:pt x="793" y="206"/>
                      <a:pt x="818" y="201"/>
                      <a:pt x="831" y="183"/>
                    </a:cubicBezTo>
                    <a:cubicBezTo>
                      <a:pt x="844" y="165"/>
                      <a:pt x="840" y="140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7" name="Freeform 14"/>
              <p:cNvSpPr>
                <a:spLocks/>
              </p:cNvSpPr>
              <p:nvPr/>
            </p:nvSpPr>
            <p:spPr bwMode="auto">
              <a:xfrm>
                <a:off x="3829050" y="5678488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8 h 206"/>
                  <a:gd name="T8" fmla="*/ 12 w 844"/>
                  <a:gd name="T9" fmla="*/ 183 h 206"/>
                  <a:gd name="T10" fmla="*/ 45 w 844"/>
                  <a:gd name="T11" fmla="*/ 201 h 206"/>
                  <a:gd name="T12" fmla="*/ 68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4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3"/>
                      <a:pt x="23" y="128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5"/>
                      <a:pt x="32" y="201"/>
                      <a:pt x="45" y="201"/>
                    </a:cubicBezTo>
                    <a:cubicBezTo>
                      <a:pt x="53" y="201"/>
                      <a:pt x="61" y="199"/>
                      <a:pt x="68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9"/>
                      <a:pt x="774" y="193"/>
                      <a:pt x="775" y="194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8" name="Freeform 15"/>
              <p:cNvSpPr>
                <a:spLocks/>
              </p:cNvSpPr>
              <p:nvPr/>
            </p:nvSpPr>
            <p:spPr bwMode="auto">
              <a:xfrm>
                <a:off x="3829050" y="5957888"/>
                <a:ext cx="627063" cy="153988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8 h 206"/>
                  <a:gd name="T8" fmla="*/ 12 w 844"/>
                  <a:gd name="T9" fmla="*/ 183 h 206"/>
                  <a:gd name="T10" fmla="*/ 45 w 844"/>
                  <a:gd name="T11" fmla="*/ 201 h 206"/>
                  <a:gd name="T12" fmla="*/ 68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3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2"/>
                      <a:pt x="23" y="128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5"/>
                      <a:pt x="32" y="201"/>
                      <a:pt x="45" y="201"/>
                    </a:cubicBezTo>
                    <a:cubicBezTo>
                      <a:pt x="53" y="201"/>
                      <a:pt x="61" y="198"/>
                      <a:pt x="68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9"/>
                      <a:pt x="774" y="192"/>
                      <a:pt x="775" y="193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9" name="Freeform 16"/>
              <p:cNvSpPr>
                <a:spLocks/>
              </p:cNvSpPr>
              <p:nvPr/>
            </p:nvSpPr>
            <p:spPr bwMode="auto">
              <a:xfrm>
                <a:off x="4713288" y="5437188"/>
                <a:ext cx="627063" cy="152400"/>
              </a:xfrm>
              <a:custGeom>
                <a:avLst/>
                <a:gdLst>
                  <a:gd name="T0" fmla="*/ 822 w 844"/>
                  <a:gd name="T1" fmla="*/ 127 h 205"/>
                  <a:gd name="T2" fmla="*/ 822 w 844"/>
                  <a:gd name="T3" fmla="*/ 127 h 205"/>
                  <a:gd name="T4" fmla="*/ 441 w 844"/>
                  <a:gd name="T5" fmla="*/ 9 h 205"/>
                  <a:gd name="T6" fmla="*/ 23 w 844"/>
                  <a:gd name="T7" fmla="*/ 127 h 205"/>
                  <a:gd name="T8" fmla="*/ 12 w 844"/>
                  <a:gd name="T9" fmla="*/ 182 h 205"/>
                  <a:gd name="T10" fmla="*/ 45 w 844"/>
                  <a:gd name="T11" fmla="*/ 200 h 205"/>
                  <a:gd name="T12" fmla="*/ 67 w 844"/>
                  <a:gd name="T13" fmla="*/ 193 h 205"/>
                  <a:gd name="T14" fmla="*/ 437 w 844"/>
                  <a:gd name="T15" fmla="*/ 89 h 205"/>
                  <a:gd name="T16" fmla="*/ 775 w 844"/>
                  <a:gd name="T17" fmla="*/ 193 h 205"/>
                  <a:gd name="T18" fmla="*/ 831 w 844"/>
                  <a:gd name="T19" fmla="*/ 183 h 205"/>
                  <a:gd name="T20" fmla="*/ 822 w 844"/>
                  <a:gd name="T21" fmla="*/ 127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5">
                    <a:moveTo>
                      <a:pt x="822" y="127"/>
                    </a:moveTo>
                    <a:lnTo>
                      <a:pt x="822" y="127"/>
                    </a:lnTo>
                    <a:cubicBezTo>
                      <a:pt x="815" y="123"/>
                      <a:pt x="667" y="19"/>
                      <a:pt x="441" y="9"/>
                    </a:cubicBezTo>
                    <a:cubicBezTo>
                      <a:pt x="213" y="0"/>
                      <a:pt x="30" y="122"/>
                      <a:pt x="23" y="127"/>
                    </a:cubicBezTo>
                    <a:cubicBezTo>
                      <a:pt x="4" y="139"/>
                      <a:pt x="0" y="164"/>
                      <a:pt x="12" y="182"/>
                    </a:cubicBezTo>
                    <a:cubicBezTo>
                      <a:pt x="20" y="194"/>
                      <a:pt x="32" y="200"/>
                      <a:pt x="45" y="200"/>
                    </a:cubicBezTo>
                    <a:cubicBezTo>
                      <a:pt x="53" y="200"/>
                      <a:pt x="61" y="198"/>
                      <a:pt x="67" y="193"/>
                    </a:cubicBezTo>
                    <a:cubicBezTo>
                      <a:pt x="69" y="192"/>
                      <a:pt x="236" y="81"/>
                      <a:pt x="437" y="89"/>
                    </a:cubicBezTo>
                    <a:cubicBezTo>
                      <a:pt x="639" y="98"/>
                      <a:pt x="774" y="192"/>
                      <a:pt x="775" y="193"/>
                    </a:cubicBezTo>
                    <a:cubicBezTo>
                      <a:pt x="793" y="205"/>
                      <a:pt x="818" y="201"/>
                      <a:pt x="831" y="183"/>
                    </a:cubicBezTo>
                    <a:cubicBezTo>
                      <a:pt x="844" y="165"/>
                      <a:pt x="840" y="140"/>
                      <a:pt x="822" y="127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0" name="Freeform 17"/>
              <p:cNvSpPr>
                <a:spLocks/>
              </p:cNvSpPr>
              <p:nvPr/>
            </p:nvSpPr>
            <p:spPr bwMode="auto">
              <a:xfrm>
                <a:off x="4713288" y="5716588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8 h 206"/>
                  <a:gd name="T8" fmla="*/ 12 w 844"/>
                  <a:gd name="T9" fmla="*/ 183 h 206"/>
                  <a:gd name="T10" fmla="*/ 45 w 844"/>
                  <a:gd name="T11" fmla="*/ 201 h 206"/>
                  <a:gd name="T12" fmla="*/ 67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3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2"/>
                      <a:pt x="23" y="128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5"/>
                      <a:pt x="32" y="201"/>
                      <a:pt x="45" y="201"/>
                    </a:cubicBezTo>
                    <a:cubicBezTo>
                      <a:pt x="53" y="201"/>
                      <a:pt x="61" y="199"/>
                      <a:pt x="67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9"/>
                      <a:pt x="774" y="192"/>
                      <a:pt x="775" y="193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1" name="Freeform 18"/>
              <p:cNvSpPr>
                <a:spLocks/>
              </p:cNvSpPr>
              <p:nvPr/>
            </p:nvSpPr>
            <p:spPr bwMode="auto">
              <a:xfrm>
                <a:off x="4713288" y="5997575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7 h 206"/>
                  <a:gd name="T8" fmla="*/ 12 w 844"/>
                  <a:gd name="T9" fmla="*/ 183 h 206"/>
                  <a:gd name="T10" fmla="*/ 45 w 844"/>
                  <a:gd name="T11" fmla="*/ 201 h 206"/>
                  <a:gd name="T12" fmla="*/ 67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3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2"/>
                      <a:pt x="23" y="127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4"/>
                      <a:pt x="32" y="201"/>
                      <a:pt x="45" y="201"/>
                    </a:cubicBezTo>
                    <a:cubicBezTo>
                      <a:pt x="53" y="201"/>
                      <a:pt x="61" y="198"/>
                      <a:pt x="67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8"/>
                      <a:pt x="774" y="192"/>
                      <a:pt x="775" y="193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82" name="组合 23"/>
            <p:cNvGrpSpPr/>
            <p:nvPr userDrawn="1"/>
          </p:nvGrpSpPr>
          <p:grpSpPr>
            <a:xfrm>
              <a:off x="11093096" y="1325207"/>
              <a:ext cx="1301704" cy="1299270"/>
              <a:chOff x="6262688" y="5170488"/>
              <a:chExt cx="1697038" cy="1693863"/>
            </a:xfrm>
            <a:grpFill/>
          </p:grpSpPr>
          <p:sp>
            <p:nvSpPr>
              <p:cNvPr id="183" name="Freeform 19"/>
              <p:cNvSpPr>
                <a:spLocks noEditPoints="1"/>
              </p:cNvSpPr>
              <p:nvPr/>
            </p:nvSpPr>
            <p:spPr bwMode="auto">
              <a:xfrm>
                <a:off x="6262688" y="5170488"/>
                <a:ext cx="1697038" cy="1693863"/>
              </a:xfrm>
              <a:custGeom>
                <a:avLst/>
                <a:gdLst>
                  <a:gd name="T0" fmla="*/ 1760 w 2284"/>
                  <a:gd name="T1" fmla="*/ 1142 h 2284"/>
                  <a:gd name="T2" fmla="*/ 1919 w 2284"/>
                  <a:gd name="T3" fmla="*/ 1406 h 2284"/>
                  <a:gd name="T4" fmla="*/ 1756 w 2284"/>
                  <a:gd name="T5" fmla="*/ 1940 h 2284"/>
                  <a:gd name="T6" fmla="*/ 1878 w 2284"/>
                  <a:gd name="T7" fmla="*/ 1506 h 2284"/>
                  <a:gd name="T8" fmla="*/ 1433 w 2284"/>
                  <a:gd name="T9" fmla="*/ 1845 h 2284"/>
                  <a:gd name="T10" fmla="*/ 1496 w 2284"/>
                  <a:gd name="T11" fmla="*/ 1592 h 2284"/>
                  <a:gd name="T12" fmla="*/ 1142 w 2284"/>
                  <a:gd name="T13" fmla="*/ 2204 h 2284"/>
                  <a:gd name="T14" fmla="*/ 1405 w 2284"/>
                  <a:gd name="T15" fmla="*/ 1921 h 2284"/>
                  <a:gd name="T16" fmla="*/ 787 w 2284"/>
                  <a:gd name="T17" fmla="*/ 1592 h 2284"/>
                  <a:gd name="T18" fmla="*/ 850 w 2284"/>
                  <a:gd name="T19" fmla="*/ 1845 h 2284"/>
                  <a:gd name="T20" fmla="*/ 528 w 2284"/>
                  <a:gd name="T21" fmla="*/ 1940 h 2284"/>
                  <a:gd name="T22" fmla="*/ 704 w 2284"/>
                  <a:gd name="T23" fmla="*/ 1580 h 2284"/>
                  <a:gd name="T24" fmla="*/ 80 w 2284"/>
                  <a:gd name="T25" fmla="*/ 1143 h 2284"/>
                  <a:gd name="T26" fmla="*/ 523 w 2284"/>
                  <a:gd name="T27" fmla="*/ 1142 h 2284"/>
                  <a:gd name="T28" fmla="*/ 676 w 2284"/>
                  <a:gd name="T29" fmla="*/ 950 h 2284"/>
                  <a:gd name="T30" fmla="*/ 439 w 2284"/>
                  <a:gd name="T31" fmla="*/ 851 h 2284"/>
                  <a:gd name="T32" fmla="*/ 676 w 2284"/>
                  <a:gd name="T33" fmla="*/ 1335 h 2284"/>
                  <a:gd name="T34" fmla="*/ 438 w 2284"/>
                  <a:gd name="T35" fmla="*/ 1434 h 2284"/>
                  <a:gd name="T36" fmla="*/ 670 w 2284"/>
                  <a:gd name="T37" fmla="*/ 1204 h 2284"/>
                  <a:gd name="T38" fmla="*/ 670 w 2284"/>
                  <a:gd name="T39" fmla="*/ 1080 h 2284"/>
                  <a:gd name="T40" fmla="*/ 391 w 2284"/>
                  <a:gd name="T41" fmla="*/ 392 h 2284"/>
                  <a:gd name="T42" fmla="*/ 778 w 2284"/>
                  <a:gd name="T43" fmla="*/ 407 h 2284"/>
                  <a:gd name="T44" fmla="*/ 391 w 2284"/>
                  <a:gd name="T45" fmla="*/ 392 h 2284"/>
                  <a:gd name="T46" fmla="*/ 1074 w 2284"/>
                  <a:gd name="T47" fmla="*/ 574 h 2284"/>
                  <a:gd name="T48" fmla="*/ 850 w 2284"/>
                  <a:gd name="T49" fmla="*/ 440 h 2284"/>
                  <a:gd name="T50" fmla="*/ 1405 w 2284"/>
                  <a:gd name="T51" fmla="*/ 364 h 2284"/>
                  <a:gd name="T52" fmla="*/ 1142 w 2284"/>
                  <a:gd name="T53" fmla="*/ 80 h 2284"/>
                  <a:gd name="T54" fmla="*/ 1335 w 2284"/>
                  <a:gd name="T55" fmla="*/ 677 h 2284"/>
                  <a:gd name="T56" fmla="*/ 1496 w 2284"/>
                  <a:gd name="T57" fmla="*/ 693 h 2284"/>
                  <a:gd name="T58" fmla="*/ 1509 w 2284"/>
                  <a:gd name="T59" fmla="*/ 775 h 2284"/>
                  <a:gd name="T60" fmla="*/ 1431 w 2284"/>
                  <a:gd name="T61" fmla="*/ 765 h 2284"/>
                  <a:gd name="T62" fmla="*/ 1142 w 2284"/>
                  <a:gd name="T63" fmla="*/ 623 h 2284"/>
                  <a:gd name="T64" fmla="*/ 1081 w 2284"/>
                  <a:gd name="T65" fmla="*/ 671 h 2284"/>
                  <a:gd name="T66" fmla="*/ 774 w 2284"/>
                  <a:gd name="T67" fmla="*/ 775 h 2284"/>
                  <a:gd name="T68" fmla="*/ 764 w 2284"/>
                  <a:gd name="T69" fmla="*/ 853 h 2284"/>
                  <a:gd name="T70" fmla="*/ 774 w 2284"/>
                  <a:gd name="T71" fmla="*/ 1510 h 2284"/>
                  <a:gd name="T72" fmla="*/ 852 w 2284"/>
                  <a:gd name="T73" fmla="*/ 1520 h 2284"/>
                  <a:gd name="T74" fmla="*/ 1142 w 2284"/>
                  <a:gd name="T75" fmla="*/ 1662 h 2284"/>
                  <a:gd name="T76" fmla="*/ 1203 w 2284"/>
                  <a:gd name="T77" fmla="*/ 1614 h 2284"/>
                  <a:gd name="T78" fmla="*/ 1509 w 2284"/>
                  <a:gd name="T79" fmla="*/ 1510 h 2284"/>
                  <a:gd name="T80" fmla="*/ 1519 w 2284"/>
                  <a:gd name="T81" fmla="*/ 1432 h 2284"/>
                  <a:gd name="T82" fmla="*/ 1302 w 2284"/>
                  <a:gd name="T83" fmla="*/ 1530 h 2284"/>
                  <a:gd name="T84" fmla="*/ 864 w 2284"/>
                  <a:gd name="T85" fmla="*/ 1420 h 2284"/>
                  <a:gd name="T86" fmla="*/ 754 w 2284"/>
                  <a:gd name="T87" fmla="*/ 982 h 2284"/>
                  <a:gd name="T88" fmla="*/ 1142 w 2284"/>
                  <a:gd name="T89" fmla="*/ 750 h 2284"/>
                  <a:gd name="T90" fmla="*/ 1529 w 2284"/>
                  <a:gd name="T91" fmla="*/ 982 h 2284"/>
                  <a:gd name="T92" fmla="*/ 1419 w 2284"/>
                  <a:gd name="T93" fmla="*/ 1420 h 2284"/>
                  <a:gd name="T94" fmla="*/ 1607 w 2284"/>
                  <a:gd name="T95" fmla="*/ 950 h 2284"/>
                  <a:gd name="T96" fmla="*/ 1710 w 2284"/>
                  <a:gd name="T97" fmla="*/ 1075 h 2284"/>
                  <a:gd name="T98" fmla="*/ 1845 w 2284"/>
                  <a:gd name="T99" fmla="*/ 1434 h 2284"/>
                  <a:gd name="T100" fmla="*/ 1711 w 2284"/>
                  <a:gd name="T101" fmla="*/ 1210 h 2284"/>
                  <a:gd name="T102" fmla="*/ 1661 w 2284"/>
                  <a:gd name="T103" fmla="*/ 1142 h 2284"/>
                  <a:gd name="T104" fmla="*/ 1613 w 2284"/>
                  <a:gd name="T105" fmla="*/ 1080 h 2284"/>
                  <a:gd name="T106" fmla="*/ 1893 w 2284"/>
                  <a:gd name="T107" fmla="*/ 392 h 2284"/>
                  <a:gd name="T108" fmla="*/ 1505 w 2284"/>
                  <a:gd name="T109" fmla="*/ 407 h 2284"/>
                  <a:gd name="T110" fmla="*/ 1952 w 2284"/>
                  <a:gd name="T111" fmla="*/ 807 h 2284"/>
                  <a:gd name="T112" fmla="*/ 1477 w 2284"/>
                  <a:gd name="T113" fmla="*/ 332 h 2284"/>
                  <a:gd name="T114" fmla="*/ 528 w 2284"/>
                  <a:gd name="T115" fmla="*/ 265 h 2284"/>
                  <a:gd name="T116" fmla="*/ 0 w 2284"/>
                  <a:gd name="T117" fmla="*/ 1143 h 2284"/>
                  <a:gd name="T118" fmla="*/ 528 w 2284"/>
                  <a:gd name="T119" fmla="*/ 2020 h 2284"/>
                  <a:gd name="T120" fmla="*/ 1477 w 2284"/>
                  <a:gd name="T121" fmla="*/ 1953 h 2284"/>
                  <a:gd name="T122" fmla="*/ 1952 w 2284"/>
                  <a:gd name="T123" fmla="*/ 1478 h 2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284" h="2284">
                    <a:moveTo>
                      <a:pt x="1919" y="1406"/>
                    </a:moveTo>
                    <a:lnTo>
                      <a:pt x="1919" y="1406"/>
                    </a:lnTo>
                    <a:cubicBezTo>
                      <a:pt x="1878" y="1322"/>
                      <a:pt x="1825" y="1233"/>
                      <a:pt x="1760" y="1142"/>
                    </a:cubicBezTo>
                    <a:cubicBezTo>
                      <a:pt x="1824" y="1053"/>
                      <a:pt x="1878" y="965"/>
                      <a:pt x="1920" y="879"/>
                    </a:cubicBezTo>
                    <a:cubicBezTo>
                      <a:pt x="2100" y="953"/>
                      <a:pt x="2204" y="1049"/>
                      <a:pt x="2204" y="1143"/>
                    </a:cubicBezTo>
                    <a:cubicBezTo>
                      <a:pt x="2204" y="1236"/>
                      <a:pt x="2100" y="1332"/>
                      <a:pt x="1919" y="1406"/>
                    </a:cubicBezTo>
                    <a:close/>
                    <a:moveTo>
                      <a:pt x="1893" y="1893"/>
                    </a:moveTo>
                    <a:lnTo>
                      <a:pt x="1893" y="1893"/>
                    </a:lnTo>
                    <a:cubicBezTo>
                      <a:pt x="1862" y="1924"/>
                      <a:pt x="1816" y="1940"/>
                      <a:pt x="1756" y="1940"/>
                    </a:cubicBezTo>
                    <a:cubicBezTo>
                      <a:pt x="1684" y="1940"/>
                      <a:pt x="1599" y="1918"/>
                      <a:pt x="1505" y="1878"/>
                    </a:cubicBezTo>
                    <a:cubicBezTo>
                      <a:pt x="1536" y="1790"/>
                      <a:pt x="1561" y="1689"/>
                      <a:pt x="1579" y="1580"/>
                    </a:cubicBezTo>
                    <a:cubicBezTo>
                      <a:pt x="1689" y="1562"/>
                      <a:pt x="1789" y="1537"/>
                      <a:pt x="1878" y="1506"/>
                    </a:cubicBezTo>
                    <a:cubicBezTo>
                      <a:pt x="1954" y="1686"/>
                      <a:pt x="1959" y="1828"/>
                      <a:pt x="1893" y="1893"/>
                    </a:cubicBezTo>
                    <a:close/>
                    <a:moveTo>
                      <a:pt x="1433" y="1845"/>
                    </a:moveTo>
                    <a:lnTo>
                      <a:pt x="1433" y="1845"/>
                    </a:lnTo>
                    <a:cubicBezTo>
                      <a:pt x="1361" y="1809"/>
                      <a:pt x="1286" y="1764"/>
                      <a:pt x="1210" y="1711"/>
                    </a:cubicBezTo>
                    <a:cubicBezTo>
                      <a:pt x="1251" y="1679"/>
                      <a:pt x="1293" y="1644"/>
                      <a:pt x="1335" y="1608"/>
                    </a:cubicBezTo>
                    <a:cubicBezTo>
                      <a:pt x="1390" y="1604"/>
                      <a:pt x="1444" y="1599"/>
                      <a:pt x="1496" y="1592"/>
                    </a:cubicBezTo>
                    <a:cubicBezTo>
                      <a:pt x="1480" y="1686"/>
                      <a:pt x="1458" y="1771"/>
                      <a:pt x="1433" y="1845"/>
                    </a:cubicBezTo>
                    <a:close/>
                    <a:moveTo>
                      <a:pt x="1142" y="2204"/>
                    </a:moveTo>
                    <a:lnTo>
                      <a:pt x="1142" y="2204"/>
                    </a:lnTo>
                    <a:cubicBezTo>
                      <a:pt x="1049" y="2204"/>
                      <a:pt x="952" y="2101"/>
                      <a:pt x="878" y="1921"/>
                    </a:cubicBezTo>
                    <a:cubicBezTo>
                      <a:pt x="963" y="1879"/>
                      <a:pt x="1052" y="1825"/>
                      <a:pt x="1142" y="1761"/>
                    </a:cubicBezTo>
                    <a:cubicBezTo>
                      <a:pt x="1231" y="1825"/>
                      <a:pt x="1320" y="1879"/>
                      <a:pt x="1405" y="1921"/>
                    </a:cubicBezTo>
                    <a:cubicBezTo>
                      <a:pt x="1331" y="2101"/>
                      <a:pt x="1235" y="2204"/>
                      <a:pt x="1142" y="2204"/>
                    </a:cubicBezTo>
                    <a:close/>
                    <a:moveTo>
                      <a:pt x="787" y="1592"/>
                    </a:moveTo>
                    <a:lnTo>
                      <a:pt x="787" y="1592"/>
                    </a:lnTo>
                    <a:cubicBezTo>
                      <a:pt x="839" y="1599"/>
                      <a:pt x="893" y="1604"/>
                      <a:pt x="949" y="1608"/>
                    </a:cubicBezTo>
                    <a:cubicBezTo>
                      <a:pt x="990" y="1644"/>
                      <a:pt x="1032" y="1679"/>
                      <a:pt x="1074" y="1711"/>
                    </a:cubicBezTo>
                    <a:cubicBezTo>
                      <a:pt x="997" y="1764"/>
                      <a:pt x="922" y="1809"/>
                      <a:pt x="850" y="1845"/>
                    </a:cubicBezTo>
                    <a:cubicBezTo>
                      <a:pt x="825" y="1771"/>
                      <a:pt x="804" y="1686"/>
                      <a:pt x="787" y="1592"/>
                    </a:cubicBezTo>
                    <a:close/>
                    <a:moveTo>
                      <a:pt x="528" y="1940"/>
                    </a:moveTo>
                    <a:lnTo>
                      <a:pt x="528" y="1940"/>
                    </a:lnTo>
                    <a:cubicBezTo>
                      <a:pt x="468" y="1940"/>
                      <a:pt x="421" y="1924"/>
                      <a:pt x="391" y="1893"/>
                    </a:cubicBezTo>
                    <a:cubicBezTo>
                      <a:pt x="325" y="1828"/>
                      <a:pt x="330" y="1686"/>
                      <a:pt x="405" y="1506"/>
                    </a:cubicBezTo>
                    <a:cubicBezTo>
                      <a:pt x="494" y="1537"/>
                      <a:pt x="595" y="1562"/>
                      <a:pt x="704" y="1580"/>
                    </a:cubicBezTo>
                    <a:cubicBezTo>
                      <a:pt x="722" y="1689"/>
                      <a:pt x="747" y="1790"/>
                      <a:pt x="778" y="1878"/>
                    </a:cubicBezTo>
                    <a:cubicBezTo>
                      <a:pt x="685" y="1918"/>
                      <a:pt x="599" y="1940"/>
                      <a:pt x="528" y="1940"/>
                    </a:cubicBezTo>
                    <a:close/>
                    <a:moveTo>
                      <a:pt x="80" y="1143"/>
                    </a:moveTo>
                    <a:lnTo>
                      <a:pt x="80" y="1143"/>
                    </a:lnTo>
                    <a:cubicBezTo>
                      <a:pt x="80" y="1049"/>
                      <a:pt x="183" y="953"/>
                      <a:pt x="364" y="879"/>
                    </a:cubicBezTo>
                    <a:cubicBezTo>
                      <a:pt x="406" y="965"/>
                      <a:pt x="459" y="1053"/>
                      <a:pt x="523" y="1142"/>
                    </a:cubicBezTo>
                    <a:cubicBezTo>
                      <a:pt x="458" y="1233"/>
                      <a:pt x="405" y="1322"/>
                      <a:pt x="364" y="1406"/>
                    </a:cubicBezTo>
                    <a:cubicBezTo>
                      <a:pt x="183" y="1332"/>
                      <a:pt x="80" y="1236"/>
                      <a:pt x="80" y="1143"/>
                    </a:cubicBezTo>
                    <a:close/>
                    <a:moveTo>
                      <a:pt x="676" y="950"/>
                    </a:moveTo>
                    <a:lnTo>
                      <a:pt x="676" y="950"/>
                    </a:lnTo>
                    <a:cubicBezTo>
                      <a:pt x="639" y="991"/>
                      <a:pt x="605" y="1033"/>
                      <a:pt x="573" y="1075"/>
                    </a:cubicBezTo>
                    <a:cubicBezTo>
                      <a:pt x="520" y="999"/>
                      <a:pt x="475" y="924"/>
                      <a:pt x="439" y="851"/>
                    </a:cubicBezTo>
                    <a:cubicBezTo>
                      <a:pt x="514" y="826"/>
                      <a:pt x="598" y="804"/>
                      <a:pt x="692" y="788"/>
                    </a:cubicBezTo>
                    <a:cubicBezTo>
                      <a:pt x="685" y="840"/>
                      <a:pt x="680" y="894"/>
                      <a:pt x="676" y="950"/>
                    </a:cubicBezTo>
                    <a:close/>
                    <a:moveTo>
                      <a:pt x="676" y="1335"/>
                    </a:moveTo>
                    <a:lnTo>
                      <a:pt x="676" y="1335"/>
                    </a:lnTo>
                    <a:cubicBezTo>
                      <a:pt x="680" y="1391"/>
                      <a:pt x="685" y="1445"/>
                      <a:pt x="692" y="1497"/>
                    </a:cubicBezTo>
                    <a:cubicBezTo>
                      <a:pt x="598" y="1481"/>
                      <a:pt x="513" y="1459"/>
                      <a:pt x="438" y="1434"/>
                    </a:cubicBezTo>
                    <a:cubicBezTo>
                      <a:pt x="473" y="1363"/>
                      <a:pt x="518" y="1288"/>
                      <a:pt x="573" y="1210"/>
                    </a:cubicBezTo>
                    <a:cubicBezTo>
                      <a:pt x="605" y="1252"/>
                      <a:pt x="640" y="1294"/>
                      <a:pt x="676" y="1335"/>
                    </a:cubicBezTo>
                    <a:close/>
                    <a:moveTo>
                      <a:pt x="670" y="1204"/>
                    </a:moveTo>
                    <a:lnTo>
                      <a:pt x="670" y="1204"/>
                    </a:lnTo>
                    <a:cubicBezTo>
                      <a:pt x="654" y="1183"/>
                      <a:pt x="637" y="1163"/>
                      <a:pt x="622" y="1142"/>
                    </a:cubicBezTo>
                    <a:cubicBezTo>
                      <a:pt x="637" y="1122"/>
                      <a:pt x="653" y="1101"/>
                      <a:pt x="670" y="1080"/>
                    </a:cubicBezTo>
                    <a:cubicBezTo>
                      <a:pt x="670" y="1101"/>
                      <a:pt x="669" y="1122"/>
                      <a:pt x="669" y="1143"/>
                    </a:cubicBezTo>
                    <a:cubicBezTo>
                      <a:pt x="669" y="1163"/>
                      <a:pt x="670" y="1184"/>
                      <a:pt x="670" y="1204"/>
                    </a:cubicBezTo>
                    <a:close/>
                    <a:moveTo>
                      <a:pt x="391" y="392"/>
                    </a:moveTo>
                    <a:lnTo>
                      <a:pt x="391" y="392"/>
                    </a:lnTo>
                    <a:cubicBezTo>
                      <a:pt x="421" y="361"/>
                      <a:pt x="468" y="345"/>
                      <a:pt x="528" y="345"/>
                    </a:cubicBezTo>
                    <a:cubicBezTo>
                      <a:pt x="599" y="345"/>
                      <a:pt x="685" y="367"/>
                      <a:pt x="778" y="407"/>
                    </a:cubicBezTo>
                    <a:cubicBezTo>
                      <a:pt x="747" y="495"/>
                      <a:pt x="722" y="596"/>
                      <a:pt x="704" y="705"/>
                    </a:cubicBezTo>
                    <a:cubicBezTo>
                      <a:pt x="595" y="723"/>
                      <a:pt x="494" y="748"/>
                      <a:pt x="406" y="779"/>
                    </a:cubicBezTo>
                    <a:cubicBezTo>
                      <a:pt x="330" y="599"/>
                      <a:pt x="324" y="458"/>
                      <a:pt x="391" y="392"/>
                    </a:cubicBezTo>
                    <a:close/>
                    <a:moveTo>
                      <a:pt x="850" y="440"/>
                    </a:moveTo>
                    <a:lnTo>
                      <a:pt x="850" y="440"/>
                    </a:lnTo>
                    <a:cubicBezTo>
                      <a:pt x="922" y="476"/>
                      <a:pt x="997" y="521"/>
                      <a:pt x="1074" y="574"/>
                    </a:cubicBezTo>
                    <a:cubicBezTo>
                      <a:pt x="1032" y="606"/>
                      <a:pt x="990" y="641"/>
                      <a:pt x="949" y="677"/>
                    </a:cubicBezTo>
                    <a:cubicBezTo>
                      <a:pt x="893" y="681"/>
                      <a:pt x="839" y="686"/>
                      <a:pt x="787" y="693"/>
                    </a:cubicBezTo>
                    <a:cubicBezTo>
                      <a:pt x="804" y="599"/>
                      <a:pt x="825" y="514"/>
                      <a:pt x="850" y="440"/>
                    </a:cubicBezTo>
                    <a:close/>
                    <a:moveTo>
                      <a:pt x="1142" y="80"/>
                    </a:moveTo>
                    <a:lnTo>
                      <a:pt x="1142" y="80"/>
                    </a:lnTo>
                    <a:cubicBezTo>
                      <a:pt x="1235" y="80"/>
                      <a:pt x="1331" y="184"/>
                      <a:pt x="1405" y="364"/>
                    </a:cubicBezTo>
                    <a:cubicBezTo>
                      <a:pt x="1320" y="406"/>
                      <a:pt x="1231" y="460"/>
                      <a:pt x="1142" y="524"/>
                    </a:cubicBezTo>
                    <a:cubicBezTo>
                      <a:pt x="1052" y="460"/>
                      <a:pt x="963" y="406"/>
                      <a:pt x="878" y="364"/>
                    </a:cubicBezTo>
                    <a:cubicBezTo>
                      <a:pt x="952" y="184"/>
                      <a:pt x="1049" y="80"/>
                      <a:pt x="1142" y="80"/>
                    </a:cubicBezTo>
                    <a:close/>
                    <a:moveTo>
                      <a:pt x="1496" y="693"/>
                    </a:moveTo>
                    <a:lnTo>
                      <a:pt x="1496" y="693"/>
                    </a:lnTo>
                    <a:cubicBezTo>
                      <a:pt x="1444" y="686"/>
                      <a:pt x="1390" y="681"/>
                      <a:pt x="1335" y="677"/>
                    </a:cubicBezTo>
                    <a:cubicBezTo>
                      <a:pt x="1293" y="641"/>
                      <a:pt x="1251" y="606"/>
                      <a:pt x="1210" y="574"/>
                    </a:cubicBezTo>
                    <a:cubicBezTo>
                      <a:pt x="1286" y="521"/>
                      <a:pt x="1361" y="476"/>
                      <a:pt x="1433" y="440"/>
                    </a:cubicBezTo>
                    <a:cubicBezTo>
                      <a:pt x="1458" y="514"/>
                      <a:pt x="1480" y="599"/>
                      <a:pt x="1496" y="693"/>
                    </a:cubicBezTo>
                    <a:close/>
                    <a:moveTo>
                      <a:pt x="1431" y="765"/>
                    </a:moveTo>
                    <a:lnTo>
                      <a:pt x="1431" y="765"/>
                    </a:lnTo>
                    <a:cubicBezTo>
                      <a:pt x="1458" y="768"/>
                      <a:pt x="1484" y="771"/>
                      <a:pt x="1509" y="775"/>
                    </a:cubicBezTo>
                    <a:cubicBezTo>
                      <a:pt x="1513" y="800"/>
                      <a:pt x="1516" y="826"/>
                      <a:pt x="1519" y="853"/>
                    </a:cubicBezTo>
                    <a:cubicBezTo>
                      <a:pt x="1505" y="838"/>
                      <a:pt x="1490" y="823"/>
                      <a:pt x="1476" y="809"/>
                    </a:cubicBezTo>
                    <a:cubicBezTo>
                      <a:pt x="1461" y="794"/>
                      <a:pt x="1446" y="779"/>
                      <a:pt x="1431" y="765"/>
                    </a:cubicBezTo>
                    <a:close/>
                    <a:moveTo>
                      <a:pt x="1081" y="671"/>
                    </a:moveTo>
                    <a:lnTo>
                      <a:pt x="1081" y="671"/>
                    </a:lnTo>
                    <a:cubicBezTo>
                      <a:pt x="1101" y="655"/>
                      <a:pt x="1121" y="639"/>
                      <a:pt x="1142" y="623"/>
                    </a:cubicBezTo>
                    <a:cubicBezTo>
                      <a:pt x="1162" y="639"/>
                      <a:pt x="1182" y="655"/>
                      <a:pt x="1203" y="671"/>
                    </a:cubicBezTo>
                    <a:cubicBezTo>
                      <a:pt x="1182" y="670"/>
                      <a:pt x="1162" y="670"/>
                      <a:pt x="1142" y="670"/>
                    </a:cubicBezTo>
                    <a:cubicBezTo>
                      <a:pt x="1121" y="670"/>
                      <a:pt x="1101" y="670"/>
                      <a:pt x="1081" y="671"/>
                    </a:cubicBezTo>
                    <a:close/>
                    <a:moveTo>
                      <a:pt x="764" y="853"/>
                    </a:moveTo>
                    <a:lnTo>
                      <a:pt x="764" y="853"/>
                    </a:lnTo>
                    <a:cubicBezTo>
                      <a:pt x="767" y="826"/>
                      <a:pt x="770" y="800"/>
                      <a:pt x="774" y="775"/>
                    </a:cubicBezTo>
                    <a:cubicBezTo>
                      <a:pt x="799" y="771"/>
                      <a:pt x="826" y="768"/>
                      <a:pt x="852" y="765"/>
                    </a:cubicBezTo>
                    <a:cubicBezTo>
                      <a:pt x="837" y="779"/>
                      <a:pt x="822" y="794"/>
                      <a:pt x="808" y="809"/>
                    </a:cubicBezTo>
                    <a:cubicBezTo>
                      <a:pt x="793" y="823"/>
                      <a:pt x="779" y="838"/>
                      <a:pt x="764" y="853"/>
                    </a:cubicBezTo>
                    <a:close/>
                    <a:moveTo>
                      <a:pt x="852" y="1520"/>
                    </a:moveTo>
                    <a:lnTo>
                      <a:pt x="852" y="1520"/>
                    </a:lnTo>
                    <a:cubicBezTo>
                      <a:pt x="826" y="1517"/>
                      <a:pt x="799" y="1514"/>
                      <a:pt x="774" y="1510"/>
                    </a:cubicBezTo>
                    <a:cubicBezTo>
                      <a:pt x="770" y="1485"/>
                      <a:pt x="767" y="1459"/>
                      <a:pt x="764" y="1432"/>
                    </a:cubicBezTo>
                    <a:cubicBezTo>
                      <a:pt x="779" y="1447"/>
                      <a:pt x="793" y="1462"/>
                      <a:pt x="808" y="1476"/>
                    </a:cubicBezTo>
                    <a:cubicBezTo>
                      <a:pt x="822" y="1491"/>
                      <a:pt x="837" y="1506"/>
                      <a:pt x="852" y="1520"/>
                    </a:cubicBezTo>
                    <a:close/>
                    <a:moveTo>
                      <a:pt x="1203" y="1614"/>
                    </a:moveTo>
                    <a:lnTo>
                      <a:pt x="1203" y="1614"/>
                    </a:lnTo>
                    <a:cubicBezTo>
                      <a:pt x="1182" y="1630"/>
                      <a:pt x="1162" y="1646"/>
                      <a:pt x="1142" y="1662"/>
                    </a:cubicBezTo>
                    <a:cubicBezTo>
                      <a:pt x="1121" y="1646"/>
                      <a:pt x="1101" y="1630"/>
                      <a:pt x="1081" y="1614"/>
                    </a:cubicBezTo>
                    <a:cubicBezTo>
                      <a:pt x="1101" y="1615"/>
                      <a:pt x="1121" y="1615"/>
                      <a:pt x="1142" y="1615"/>
                    </a:cubicBezTo>
                    <a:cubicBezTo>
                      <a:pt x="1162" y="1615"/>
                      <a:pt x="1182" y="1615"/>
                      <a:pt x="1203" y="1614"/>
                    </a:cubicBezTo>
                    <a:close/>
                    <a:moveTo>
                      <a:pt x="1519" y="1432"/>
                    </a:moveTo>
                    <a:lnTo>
                      <a:pt x="1519" y="1432"/>
                    </a:lnTo>
                    <a:cubicBezTo>
                      <a:pt x="1516" y="1459"/>
                      <a:pt x="1513" y="1485"/>
                      <a:pt x="1509" y="1510"/>
                    </a:cubicBezTo>
                    <a:cubicBezTo>
                      <a:pt x="1484" y="1514"/>
                      <a:pt x="1458" y="1517"/>
                      <a:pt x="1431" y="1520"/>
                    </a:cubicBezTo>
                    <a:cubicBezTo>
                      <a:pt x="1446" y="1506"/>
                      <a:pt x="1461" y="1491"/>
                      <a:pt x="1476" y="1476"/>
                    </a:cubicBezTo>
                    <a:cubicBezTo>
                      <a:pt x="1490" y="1462"/>
                      <a:pt x="1505" y="1447"/>
                      <a:pt x="1519" y="1432"/>
                    </a:cubicBezTo>
                    <a:close/>
                    <a:moveTo>
                      <a:pt x="1419" y="1420"/>
                    </a:moveTo>
                    <a:lnTo>
                      <a:pt x="1419" y="1420"/>
                    </a:lnTo>
                    <a:cubicBezTo>
                      <a:pt x="1381" y="1458"/>
                      <a:pt x="1342" y="1495"/>
                      <a:pt x="1302" y="1530"/>
                    </a:cubicBezTo>
                    <a:cubicBezTo>
                      <a:pt x="1250" y="1533"/>
                      <a:pt x="1197" y="1535"/>
                      <a:pt x="1142" y="1535"/>
                    </a:cubicBezTo>
                    <a:cubicBezTo>
                      <a:pt x="1087" y="1535"/>
                      <a:pt x="1033" y="1533"/>
                      <a:pt x="981" y="1530"/>
                    </a:cubicBezTo>
                    <a:cubicBezTo>
                      <a:pt x="942" y="1495"/>
                      <a:pt x="903" y="1458"/>
                      <a:pt x="864" y="1420"/>
                    </a:cubicBezTo>
                    <a:cubicBezTo>
                      <a:pt x="826" y="1381"/>
                      <a:pt x="789" y="1342"/>
                      <a:pt x="754" y="1303"/>
                    </a:cubicBezTo>
                    <a:cubicBezTo>
                      <a:pt x="751" y="1251"/>
                      <a:pt x="749" y="1198"/>
                      <a:pt x="749" y="1143"/>
                    </a:cubicBezTo>
                    <a:cubicBezTo>
                      <a:pt x="749" y="1087"/>
                      <a:pt x="751" y="1034"/>
                      <a:pt x="754" y="982"/>
                    </a:cubicBezTo>
                    <a:cubicBezTo>
                      <a:pt x="789" y="943"/>
                      <a:pt x="825" y="904"/>
                      <a:pt x="864" y="865"/>
                    </a:cubicBezTo>
                    <a:cubicBezTo>
                      <a:pt x="903" y="827"/>
                      <a:pt x="942" y="790"/>
                      <a:pt x="981" y="755"/>
                    </a:cubicBezTo>
                    <a:cubicBezTo>
                      <a:pt x="1033" y="752"/>
                      <a:pt x="1087" y="750"/>
                      <a:pt x="1142" y="750"/>
                    </a:cubicBezTo>
                    <a:cubicBezTo>
                      <a:pt x="1197" y="750"/>
                      <a:pt x="1250" y="752"/>
                      <a:pt x="1302" y="755"/>
                    </a:cubicBezTo>
                    <a:cubicBezTo>
                      <a:pt x="1342" y="790"/>
                      <a:pt x="1381" y="827"/>
                      <a:pt x="1419" y="865"/>
                    </a:cubicBezTo>
                    <a:cubicBezTo>
                      <a:pt x="1458" y="904"/>
                      <a:pt x="1495" y="943"/>
                      <a:pt x="1529" y="982"/>
                    </a:cubicBezTo>
                    <a:cubicBezTo>
                      <a:pt x="1532" y="1034"/>
                      <a:pt x="1534" y="1087"/>
                      <a:pt x="1534" y="1143"/>
                    </a:cubicBezTo>
                    <a:cubicBezTo>
                      <a:pt x="1534" y="1198"/>
                      <a:pt x="1532" y="1251"/>
                      <a:pt x="1529" y="1303"/>
                    </a:cubicBezTo>
                    <a:cubicBezTo>
                      <a:pt x="1494" y="1342"/>
                      <a:pt x="1457" y="1381"/>
                      <a:pt x="1419" y="1420"/>
                    </a:cubicBezTo>
                    <a:close/>
                    <a:moveTo>
                      <a:pt x="1710" y="1075"/>
                    </a:moveTo>
                    <a:lnTo>
                      <a:pt x="1710" y="1075"/>
                    </a:lnTo>
                    <a:cubicBezTo>
                      <a:pt x="1678" y="1033"/>
                      <a:pt x="1644" y="991"/>
                      <a:pt x="1607" y="950"/>
                    </a:cubicBezTo>
                    <a:cubicBezTo>
                      <a:pt x="1604" y="894"/>
                      <a:pt x="1598" y="840"/>
                      <a:pt x="1591" y="788"/>
                    </a:cubicBezTo>
                    <a:cubicBezTo>
                      <a:pt x="1685" y="804"/>
                      <a:pt x="1770" y="826"/>
                      <a:pt x="1844" y="851"/>
                    </a:cubicBezTo>
                    <a:cubicBezTo>
                      <a:pt x="1808" y="924"/>
                      <a:pt x="1763" y="999"/>
                      <a:pt x="1710" y="1075"/>
                    </a:cubicBezTo>
                    <a:close/>
                    <a:moveTo>
                      <a:pt x="1711" y="1210"/>
                    </a:moveTo>
                    <a:lnTo>
                      <a:pt x="1711" y="1210"/>
                    </a:lnTo>
                    <a:cubicBezTo>
                      <a:pt x="1765" y="1288"/>
                      <a:pt x="1810" y="1363"/>
                      <a:pt x="1845" y="1434"/>
                    </a:cubicBezTo>
                    <a:cubicBezTo>
                      <a:pt x="1770" y="1459"/>
                      <a:pt x="1685" y="1481"/>
                      <a:pt x="1591" y="1497"/>
                    </a:cubicBezTo>
                    <a:cubicBezTo>
                      <a:pt x="1598" y="1445"/>
                      <a:pt x="1604" y="1391"/>
                      <a:pt x="1607" y="1335"/>
                    </a:cubicBezTo>
                    <a:cubicBezTo>
                      <a:pt x="1644" y="1294"/>
                      <a:pt x="1678" y="1252"/>
                      <a:pt x="1711" y="1210"/>
                    </a:cubicBezTo>
                    <a:close/>
                    <a:moveTo>
                      <a:pt x="1613" y="1080"/>
                    </a:moveTo>
                    <a:lnTo>
                      <a:pt x="1613" y="1080"/>
                    </a:lnTo>
                    <a:cubicBezTo>
                      <a:pt x="1630" y="1101"/>
                      <a:pt x="1646" y="1122"/>
                      <a:pt x="1661" y="1142"/>
                    </a:cubicBezTo>
                    <a:cubicBezTo>
                      <a:pt x="1646" y="1163"/>
                      <a:pt x="1630" y="1183"/>
                      <a:pt x="1613" y="1204"/>
                    </a:cubicBezTo>
                    <a:cubicBezTo>
                      <a:pt x="1614" y="1184"/>
                      <a:pt x="1614" y="1163"/>
                      <a:pt x="1614" y="1143"/>
                    </a:cubicBezTo>
                    <a:cubicBezTo>
                      <a:pt x="1614" y="1122"/>
                      <a:pt x="1614" y="1101"/>
                      <a:pt x="1613" y="1080"/>
                    </a:cubicBezTo>
                    <a:close/>
                    <a:moveTo>
                      <a:pt x="1756" y="345"/>
                    </a:moveTo>
                    <a:lnTo>
                      <a:pt x="1756" y="345"/>
                    </a:lnTo>
                    <a:cubicBezTo>
                      <a:pt x="1816" y="345"/>
                      <a:pt x="1862" y="361"/>
                      <a:pt x="1893" y="392"/>
                    </a:cubicBezTo>
                    <a:cubicBezTo>
                      <a:pt x="1959" y="458"/>
                      <a:pt x="1953" y="599"/>
                      <a:pt x="1878" y="779"/>
                    </a:cubicBezTo>
                    <a:cubicBezTo>
                      <a:pt x="1789" y="748"/>
                      <a:pt x="1689" y="723"/>
                      <a:pt x="1579" y="705"/>
                    </a:cubicBezTo>
                    <a:cubicBezTo>
                      <a:pt x="1561" y="596"/>
                      <a:pt x="1536" y="495"/>
                      <a:pt x="1505" y="407"/>
                    </a:cubicBezTo>
                    <a:cubicBezTo>
                      <a:pt x="1599" y="367"/>
                      <a:pt x="1684" y="345"/>
                      <a:pt x="1756" y="345"/>
                    </a:cubicBezTo>
                    <a:close/>
                    <a:moveTo>
                      <a:pt x="1952" y="807"/>
                    </a:moveTo>
                    <a:lnTo>
                      <a:pt x="1952" y="807"/>
                    </a:lnTo>
                    <a:cubicBezTo>
                      <a:pt x="2042" y="594"/>
                      <a:pt x="2041" y="427"/>
                      <a:pt x="1949" y="335"/>
                    </a:cubicBezTo>
                    <a:cubicBezTo>
                      <a:pt x="1903" y="289"/>
                      <a:pt x="1838" y="265"/>
                      <a:pt x="1756" y="265"/>
                    </a:cubicBezTo>
                    <a:cubicBezTo>
                      <a:pt x="1675" y="265"/>
                      <a:pt x="1580" y="289"/>
                      <a:pt x="1477" y="332"/>
                    </a:cubicBezTo>
                    <a:cubicBezTo>
                      <a:pt x="1392" y="126"/>
                      <a:pt x="1274" y="0"/>
                      <a:pt x="1142" y="0"/>
                    </a:cubicBezTo>
                    <a:cubicBezTo>
                      <a:pt x="1009" y="0"/>
                      <a:pt x="891" y="126"/>
                      <a:pt x="806" y="332"/>
                    </a:cubicBezTo>
                    <a:cubicBezTo>
                      <a:pt x="704" y="289"/>
                      <a:pt x="609" y="265"/>
                      <a:pt x="528" y="265"/>
                    </a:cubicBezTo>
                    <a:cubicBezTo>
                      <a:pt x="446" y="265"/>
                      <a:pt x="380" y="289"/>
                      <a:pt x="334" y="335"/>
                    </a:cubicBezTo>
                    <a:cubicBezTo>
                      <a:pt x="242" y="427"/>
                      <a:pt x="242" y="594"/>
                      <a:pt x="331" y="807"/>
                    </a:cubicBezTo>
                    <a:cubicBezTo>
                      <a:pt x="125" y="892"/>
                      <a:pt x="0" y="1010"/>
                      <a:pt x="0" y="1143"/>
                    </a:cubicBezTo>
                    <a:cubicBezTo>
                      <a:pt x="0" y="1275"/>
                      <a:pt x="125" y="1393"/>
                      <a:pt x="331" y="1478"/>
                    </a:cubicBezTo>
                    <a:cubicBezTo>
                      <a:pt x="246" y="1684"/>
                      <a:pt x="240" y="1856"/>
                      <a:pt x="334" y="1950"/>
                    </a:cubicBezTo>
                    <a:cubicBezTo>
                      <a:pt x="380" y="1996"/>
                      <a:pt x="446" y="2020"/>
                      <a:pt x="528" y="2020"/>
                    </a:cubicBezTo>
                    <a:cubicBezTo>
                      <a:pt x="609" y="2020"/>
                      <a:pt x="704" y="1996"/>
                      <a:pt x="806" y="1953"/>
                    </a:cubicBezTo>
                    <a:cubicBezTo>
                      <a:pt x="891" y="2159"/>
                      <a:pt x="1009" y="2284"/>
                      <a:pt x="1142" y="2284"/>
                    </a:cubicBezTo>
                    <a:cubicBezTo>
                      <a:pt x="1274" y="2284"/>
                      <a:pt x="1392" y="2159"/>
                      <a:pt x="1477" y="1953"/>
                    </a:cubicBezTo>
                    <a:cubicBezTo>
                      <a:pt x="1580" y="1996"/>
                      <a:pt x="1675" y="2020"/>
                      <a:pt x="1756" y="2020"/>
                    </a:cubicBezTo>
                    <a:cubicBezTo>
                      <a:pt x="1838" y="2020"/>
                      <a:pt x="1903" y="1996"/>
                      <a:pt x="1949" y="1950"/>
                    </a:cubicBezTo>
                    <a:cubicBezTo>
                      <a:pt x="2043" y="1856"/>
                      <a:pt x="2038" y="1684"/>
                      <a:pt x="1952" y="1478"/>
                    </a:cubicBezTo>
                    <a:cubicBezTo>
                      <a:pt x="2158" y="1393"/>
                      <a:pt x="2284" y="1275"/>
                      <a:pt x="2284" y="1143"/>
                    </a:cubicBezTo>
                    <a:cubicBezTo>
                      <a:pt x="2284" y="1010"/>
                      <a:pt x="2158" y="892"/>
                      <a:pt x="1952" y="807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4" name="Freeform 20"/>
              <p:cNvSpPr>
                <a:spLocks/>
              </p:cNvSpPr>
              <p:nvPr/>
            </p:nvSpPr>
            <p:spPr bwMode="auto">
              <a:xfrm>
                <a:off x="7021513" y="5929313"/>
                <a:ext cx="177800" cy="177800"/>
              </a:xfrm>
              <a:custGeom>
                <a:avLst/>
                <a:gdLst>
                  <a:gd name="T0" fmla="*/ 120 w 240"/>
                  <a:gd name="T1" fmla="*/ 0 h 240"/>
                  <a:gd name="T2" fmla="*/ 120 w 240"/>
                  <a:gd name="T3" fmla="*/ 0 h 240"/>
                  <a:gd name="T4" fmla="*/ 0 w 240"/>
                  <a:gd name="T5" fmla="*/ 120 h 240"/>
                  <a:gd name="T6" fmla="*/ 120 w 240"/>
                  <a:gd name="T7" fmla="*/ 240 h 240"/>
                  <a:gd name="T8" fmla="*/ 240 w 240"/>
                  <a:gd name="T9" fmla="*/ 120 h 240"/>
                  <a:gd name="T10" fmla="*/ 120 w 240"/>
                  <a:gd name="T11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0" h="240">
                    <a:moveTo>
                      <a:pt x="120" y="0"/>
                    </a:moveTo>
                    <a:lnTo>
                      <a:pt x="120" y="0"/>
                    </a:lnTo>
                    <a:cubicBezTo>
                      <a:pt x="53" y="0"/>
                      <a:pt x="0" y="53"/>
                      <a:pt x="0" y="120"/>
                    </a:cubicBezTo>
                    <a:cubicBezTo>
                      <a:pt x="0" y="186"/>
                      <a:pt x="53" y="240"/>
                      <a:pt x="120" y="240"/>
                    </a:cubicBezTo>
                    <a:cubicBezTo>
                      <a:pt x="186" y="240"/>
                      <a:pt x="240" y="186"/>
                      <a:pt x="240" y="120"/>
                    </a:cubicBezTo>
                    <a:cubicBezTo>
                      <a:pt x="240" y="53"/>
                      <a:pt x="186" y="0"/>
                      <a:pt x="120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03" name="组合 22"/>
            <p:cNvGrpSpPr/>
            <p:nvPr userDrawn="1"/>
          </p:nvGrpSpPr>
          <p:grpSpPr>
            <a:xfrm rot="1013132">
              <a:off x="6176564" y="5290989"/>
              <a:ext cx="794889" cy="623974"/>
              <a:chOff x="3654425" y="5089525"/>
              <a:chExt cx="1860550" cy="1460500"/>
            </a:xfrm>
            <a:grpFill/>
          </p:grpSpPr>
          <p:sp>
            <p:nvSpPr>
              <p:cNvPr id="204" name="Freeform 12"/>
              <p:cNvSpPr>
                <a:spLocks noEditPoints="1"/>
              </p:cNvSpPr>
              <p:nvPr/>
            </p:nvSpPr>
            <p:spPr bwMode="auto">
              <a:xfrm>
                <a:off x="3654425" y="5089525"/>
                <a:ext cx="1860550" cy="1460500"/>
              </a:xfrm>
              <a:custGeom>
                <a:avLst/>
                <a:gdLst>
                  <a:gd name="T0" fmla="*/ 2372 w 2506"/>
                  <a:gd name="T1" fmla="*/ 1716 h 1970"/>
                  <a:gd name="T2" fmla="*/ 2372 w 2506"/>
                  <a:gd name="T3" fmla="*/ 1716 h 1970"/>
                  <a:gd name="T4" fmla="*/ 1858 w 2506"/>
                  <a:gd name="T5" fmla="*/ 1575 h 1970"/>
                  <a:gd name="T6" fmla="*/ 1818 w 2506"/>
                  <a:gd name="T7" fmla="*/ 1576 h 1970"/>
                  <a:gd name="T8" fmla="*/ 1323 w 2506"/>
                  <a:gd name="T9" fmla="*/ 1715 h 1970"/>
                  <a:gd name="T10" fmla="*/ 1323 w 2506"/>
                  <a:gd name="T11" fmla="*/ 308 h 1970"/>
                  <a:gd name="T12" fmla="*/ 1847 w 2506"/>
                  <a:gd name="T13" fmla="*/ 133 h 1970"/>
                  <a:gd name="T14" fmla="*/ 2372 w 2506"/>
                  <a:gd name="T15" fmla="*/ 310 h 1970"/>
                  <a:gd name="T16" fmla="*/ 2372 w 2506"/>
                  <a:gd name="T17" fmla="*/ 1716 h 1970"/>
                  <a:gd name="T18" fmla="*/ 1182 w 2506"/>
                  <a:gd name="T19" fmla="*/ 1715 h 1970"/>
                  <a:gd name="T20" fmla="*/ 1182 w 2506"/>
                  <a:gd name="T21" fmla="*/ 1715 h 1970"/>
                  <a:gd name="T22" fmla="*/ 688 w 2506"/>
                  <a:gd name="T23" fmla="*/ 1576 h 1970"/>
                  <a:gd name="T24" fmla="*/ 647 w 2506"/>
                  <a:gd name="T25" fmla="*/ 1575 h 1970"/>
                  <a:gd name="T26" fmla="*/ 133 w 2506"/>
                  <a:gd name="T27" fmla="*/ 1716 h 1970"/>
                  <a:gd name="T28" fmla="*/ 133 w 2506"/>
                  <a:gd name="T29" fmla="*/ 310 h 1970"/>
                  <a:gd name="T30" fmla="*/ 659 w 2506"/>
                  <a:gd name="T31" fmla="*/ 133 h 1970"/>
                  <a:gd name="T32" fmla="*/ 1182 w 2506"/>
                  <a:gd name="T33" fmla="*/ 308 h 1970"/>
                  <a:gd name="T34" fmla="*/ 1182 w 2506"/>
                  <a:gd name="T35" fmla="*/ 1715 h 1970"/>
                  <a:gd name="T36" fmla="*/ 1849 w 2506"/>
                  <a:gd name="T37" fmla="*/ 0 h 1970"/>
                  <a:gd name="T38" fmla="*/ 1849 w 2506"/>
                  <a:gd name="T39" fmla="*/ 0 h 1970"/>
                  <a:gd name="T40" fmla="*/ 1823 w 2506"/>
                  <a:gd name="T41" fmla="*/ 0 h 1970"/>
                  <a:gd name="T42" fmla="*/ 1253 w 2506"/>
                  <a:gd name="T43" fmla="*/ 184 h 1970"/>
                  <a:gd name="T44" fmla="*/ 683 w 2506"/>
                  <a:gd name="T45" fmla="*/ 0 h 1970"/>
                  <a:gd name="T46" fmla="*/ 657 w 2506"/>
                  <a:gd name="T47" fmla="*/ 0 h 1970"/>
                  <a:gd name="T48" fmla="*/ 5 w 2506"/>
                  <a:gd name="T49" fmla="*/ 267 h 1970"/>
                  <a:gd name="T50" fmla="*/ 0 w 2506"/>
                  <a:gd name="T51" fmla="*/ 279 h 1970"/>
                  <a:gd name="T52" fmla="*/ 0 w 2506"/>
                  <a:gd name="T53" fmla="*/ 1970 h 1970"/>
                  <a:gd name="T54" fmla="*/ 107 w 2506"/>
                  <a:gd name="T55" fmla="*/ 1889 h 1970"/>
                  <a:gd name="T56" fmla="*/ 682 w 2506"/>
                  <a:gd name="T57" fmla="*/ 1709 h 1970"/>
                  <a:gd name="T58" fmla="*/ 1190 w 2506"/>
                  <a:gd name="T59" fmla="*/ 1876 h 1970"/>
                  <a:gd name="T60" fmla="*/ 1208 w 2506"/>
                  <a:gd name="T61" fmla="*/ 1888 h 1970"/>
                  <a:gd name="T62" fmla="*/ 1253 w 2506"/>
                  <a:gd name="T63" fmla="*/ 1924 h 1970"/>
                  <a:gd name="T64" fmla="*/ 1298 w 2506"/>
                  <a:gd name="T65" fmla="*/ 1888 h 1970"/>
                  <a:gd name="T66" fmla="*/ 1316 w 2506"/>
                  <a:gd name="T67" fmla="*/ 1876 h 1970"/>
                  <a:gd name="T68" fmla="*/ 1824 w 2506"/>
                  <a:gd name="T69" fmla="*/ 1709 h 1970"/>
                  <a:gd name="T70" fmla="*/ 2399 w 2506"/>
                  <a:gd name="T71" fmla="*/ 1889 h 1970"/>
                  <a:gd name="T72" fmla="*/ 2506 w 2506"/>
                  <a:gd name="T73" fmla="*/ 1970 h 1970"/>
                  <a:gd name="T74" fmla="*/ 2506 w 2506"/>
                  <a:gd name="T75" fmla="*/ 279 h 1970"/>
                  <a:gd name="T76" fmla="*/ 2501 w 2506"/>
                  <a:gd name="T77" fmla="*/ 267 h 1970"/>
                  <a:gd name="T78" fmla="*/ 1849 w 2506"/>
                  <a:gd name="T79" fmla="*/ 0 h 19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506" h="1970">
                    <a:moveTo>
                      <a:pt x="2372" y="1716"/>
                    </a:moveTo>
                    <a:lnTo>
                      <a:pt x="2372" y="1716"/>
                    </a:lnTo>
                    <a:cubicBezTo>
                      <a:pt x="2261" y="1655"/>
                      <a:pt x="2075" y="1575"/>
                      <a:pt x="1858" y="1575"/>
                    </a:cubicBezTo>
                    <a:cubicBezTo>
                      <a:pt x="1845" y="1575"/>
                      <a:pt x="1831" y="1576"/>
                      <a:pt x="1818" y="1576"/>
                    </a:cubicBezTo>
                    <a:cubicBezTo>
                      <a:pt x="1599" y="1587"/>
                      <a:pt x="1427" y="1659"/>
                      <a:pt x="1323" y="1715"/>
                    </a:cubicBezTo>
                    <a:lnTo>
                      <a:pt x="1323" y="308"/>
                    </a:lnTo>
                    <a:cubicBezTo>
                      <a:pt x="1347" y="271"/>
                      <a:pt x="1462" y="127"/>
                      <a:pt x="1847" y="133"/>
                    </a:cubicBezTo>
                    <a:cubicBezTo>
                      <a:pt x="2229" y="140"/>
                      <a:pt x="2347" y="273"/>
                      <a:pt x="2372" y="310"/>
                    </a:cubicBezTo>
                    <a:lnTo>
                      <a:pt x="2372" y="1716"/>
                    </a:lnTo>
                    <a:close/>
                    <a:moveTo>
                      <a:pt x="1182" y="1715"/>
                    </a:moveTo>
                    <a:lnTo>
                      <a:pt x="1182" y="1715"/>
                    </a:lnTo>
                    <a:cubicBezTo>
                      <a:pt x="1079" y="1659"/>
                      <a:pt x="906" y="1587"/>
                      <a:pt x="688" y="1576"/>
                    </a:cubicBezTo>
                    <a:cubicBezTo>
                      <a:pt x="674" y="1576"/>
                      <a:pt x="661" y="1575"/>
                      <a:pt x="647" y="1575"/>
                    </a:cubicBezTo>
                    <a:cubicBezTo>
                      <a:pt x="431" y="1575"/>
                      <a:pt x="244" y="1655"/>
                      <a:pt x="133" y="1716"/>
                    </a:cubicBezTo>
                    <a:lnTo>
                      <a:pt x="133" y="310"/>
                    </a:lnTo>
                    <a:cubicBezTo>
                      <a:pt x="159" y="273"/>
                      <a:pt x="276" y="140"/>
                      <a:pt x="659" y="133"/>
                    </a:cubicBezTo>
                    <a:cubicBezTo>
                      <a:pt x="1044" y="127"/>
                      <a:pt x="1159" y="271"/>
                      <a:pt x="1182" y="308"/>
                    </a:cubicBezTo>
                    <a:lnTo>
                      <a:pt x="1182" y="1715"/>
                    </a:lnTo>
                    <a:close/>
                    <a:moveTo>
                      <a:pt x="1849" y="0"/>
                    </a:moveTo>
                    <a:lnTo>
                      <a:pt x="1849" y="0"/>
                    </a:lnTo>
                    <a:cubicBezTo>
                      <a:pt x="1840" y="0"/>
                      <a:pt x="1831" y="0"/>
                      <a:pt x="1823" y="0"/>
                    </a:cubicBezTo>
                    <a:cubicBezTo>
                      <a:pt x="1490" y="0"/>
                      <a:pt x="1328" y="105"/>
                      <a:pt x="1253" y="184"/>
                    </a:cubicBezTo>
                    <a:cubicBezTo>
                      <a:pt x="1178" y="105"/>
                      <a:pt x="1015" y="0"/>
                      <a:pt x="683" y="0"/>
                    </a:cubicBezTo>
                    <a:cubicBezTo>
                      <a:pt x="674" y="0"/>
                      <a:pt x="666" y="0"/>
                      <a:pt x="657" y="0"/>
                    </a:cubicBezTo>
                    <a:cubicBezTo>
                      <a:pt x="127" y="9"/>
                      <a:pt x="16" y="240"/>
                      <a:pt x="5" y="267"/>
                    </a:cubicBezTo>
                    <a:lnTo>
                      <a:pt x="0" y="279"/>
                    </a:lnTo>
                    <a:lnTo>
                      <a:pt x="0" y="1970"/>
                    </a:lnTo>
                    <a:lnTo>
                      <a:pt x="107" y="1889"/>
                    </a:lnTo>
                    <a:cubicBezTo>
                      <a:pt x="109" y="1887"/>
                      <a:pt x="369" y="1695"/>
                      <a:pt x="682" y="1709"/>
                    </a:cubicBezTo>
                    <a:cubicBezTo>
                      <a:pt x="943" y="1722"/>
                      <a:pt x="1133" y="1837"/>
                      <a:pt x="1190" y="1876"/>
                    </a:cubicBezTo>
                    <a:cubicBezTo>
                      <a:pt x="1201" y="1883"/>
                      <a:pt x="1207" y="1888"/>
                      <a:pt x="1208" y="1888"/>
                    </a:cubicBezTo>
                    <a:lnTo>
                      <a:pt x="1253" y="1924"/>
                    </a:lnTo>
                    <a:lnTo>
                      <a:pt x="1298" y="1888"/>
                    </a:lnTo>
                    <a:cubicBezTo>
                      <a:pt x="1298" y="1888"/>
                      <a:pt x="1304" y="1883"/>
                      <a:pt x="1316" y="1876"/>
                    </a:cubicBezTo>
                    <a:cubicBezTo>
                      <a:pt x="1373" y="1837"/>
                      <a:pt x="1563" y="1722"/>
                      <a:pt x="1824" y="1709"/>
                    </a:cubicBezTo>
                    <a:cubicBezTo>
                      <a:pt x="2135" y="1695"/>
                      <a:pt x="2396" y="1887"/>
                      <a:pt x="2399" y="1889"/>
                    </a:cubicBezTo>
                    <a:lnTo>
                      <a:pt x="2506" y="1970"/>
                    </a:lnTo>
                    <a:lnTo>
                      <a:pt x="2506" y="279"/>
                    </a:lnTo>
                    <a:lnTo>
                      <a:pt x="2501" y="267"/>
                    </a:lnTo>
                    <a:cubicBezTo>
                      <a:pt x="2490" y="240"/>
                      <a:pt x="2379" y="9"/>
                      <a:pt x="1849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5" name="Freeform 13"/>
              <p:cNvSpPr>
                <a:spLocks/>
              </p:cNvSpPr>
              <p:nvPr/>
            </p:nvSpPr>
            <p:spPr bwMode="auto">
              <a:xfrm>
                <a:off x="3829050" y="5399088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7 h 206"/>
                  <a:gd name="T8" fmla="*/ 12 w 844"/>
                  <a:gd name="T9" fmla="*/ 183 h 206"/>
                  <a:gd name="T10" fmla="*/ 45 w 844"/>
                  <a:gd name="T11" fmla="*/ 200 h 206"/>
                  <a:gd name="T12" fmla="*/ 68 w 844"/>
                  <a:gd name="T13" fmla="*/ 193 h 206"/>
                  <a:gd name="T14" fmla="*/ 437 w 844"/>
                  <a:gd name="T15" fmla="*/ 89 h 206"/>
                  <a:gd name="T16" fmla="*/ 775 w 844"/>
                  <a:gd name="T17" fmla="*/ 193 h 206"/>
                  <a:gd name="T18" fmla="*/ 831 w 844"/>
                  <a:gd name="T19" fmla="*/ 183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3"/>
                      <a:pt x="667" y="19"/>
                      <a:pt x="441" y="10"/>
                    </a:cubicBezTo>
                    <a:cubicBezTo>
                      <a:pt x="213" y="0"/>
                      <a:pt x="30" y="122"/>
                      <a:pt x="23" y="127"/>
                    </a:cubicBezTo>
                    <a:cubicBezTo>
                      <a:pt x="4" y="139"/>
                      <a:pt x="0" y="164"/>
                      <a:pt x="12" y="183"/>
                    </a:cubicBezTo>
                    <a:cubicBezTo>
                      <a:pt x="20" y="194"/>
                      <a:pt x="32" y="200"/>
                      <a:pt x="45" y="200"/>
                    </a:cubicBezTo>
                    <a:cubicBezTo>
                      <a:pt x="53" y="200"/>
                      <a:pt x="61" y="198"/>
                      <a:pt x="68" y="193"/>
                    </a:cubicBezTo>
                    <a:cubicBezTo>
                      <a:pt x="69" y="192"/>
                      <a:pt x="236" y="81"/>
                      <a:pt x="437" y="89"/>
                    </a:cubicBezTo>
                    <a:cubicBezTo>
                      <a:pt x="639" y="98"/>
                      <a:pt x="774" y="192"/>
                      <a:pt x="775" y="193"/>
                    </a:cubicBezTo>
                    <a:cubicBezTo>
                      <a:pt x="793" y="206"/>
                      <a:pt x="818" y="201"/>
                      <a:pt x="831" y="183"/>
                    </a:cubicBezTo>
                    <a:cubicBezTo>
                      <a:pt x="844" y="165"/>
                      <a:pt x="840" y="140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6" name="Freeform 14"/>
              <p:cNvSpPr>
                <a:spLocks/>
              </p:cNvSpPr>
              <p:nvPr/>
            </p:nvSpPr>
            <p:spPr bwMode="auto">
              <a:xfrm>
                <a:off x="3829050" y="5678488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8 h 206"/>
                  <a:gd name="T8" fmla="*/ 12 w 844"/>
                  <a:gd name="T9" fmla="*/ 183 h 206"/>
                  <a:gd name="T10" fmla="*/ 45 w 844"/>
                  <a:gd name="T11" fmla="*/ 201 h 206"/>
                  <a:gd name="T12" fmla="*/ 68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4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3"/>
                      <a:pt x="23" y="128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5"/>
                      <a:pt x="32" y="201"/>
                      <a:pt x="45" y="201"/>
                    </a:cubicBezTo>
                    <a:cubicBezTo>
                      <a:pt x="53" y="201"/>
                      <a:pt x="61" y="199"/>
                      <a:pt x="68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9"/>
                      <a:pt x="774" y="193"/>
                      <a:pt x="775" y="194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7" name="Freeform 15"/>
              <p:cNvSpPr>
                <a:spLocks/>
              </p:cNvSpPr>
              <p:nvPr/>
            </p:nvSpPr>
            <p:spPr bwMode="auto">
              <a:xfrm>
                <a:off x="3829050" y="5957888"/>
                <a:ext cx="627063" cy="153988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8 h 206"/>
                  <a:gd name="T8" fmla="*/ 12 w 844"/>
                  <a:gd name="T9" fmla="*/ 183 h 206"/>
                  <a:gd name="T10" fmla="*/ 45 w 844"/>
                  <a:gd name="T11" fmla="*/ 201 h 206"/>
                  <a:gd name="T12" fmla="*/ 68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3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2"/>
                      <a:pt x="23" y="128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5"/>
                      <a:pt x="32" y="201"/>
                      <a:pt x="45" y="201"/>
                    </a:cubicBezTo>
                    <a:cubicBezTo>
                      <a:pt x="53" y="201"/>
                      <a:pt x="61" y="198"/>
                      <a:pt x="68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9"/>
                      <a:pt x="774" y="192"/>
                      <a:pt x="775" y="193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8" name="Freeform 16"/>
              <p:cNvSpPr>
                <a:spLocks/>
              </p:cNvSpPr>
              <p:nvPr/>
            </p:nvSpPr>
            <p:spPr bwMode="auto">
              <a:xfrm>
                <a:off x="4713288" y="5437188"/>
                <a:ext cx="627063" cy="152400"/>
              </a:xfrm>
              <a:custGeom>
                <a:avLst/>
                <a:gdLst>
                  <a:gd name="T0" fmla="*/ 822 w 844"/>
                  <a:gd name="T1" fmla="*/ 127 h 205"/>
                  <a:gd name="T2" fmla="*/ 822 w 844"/>
                  <a:gd name="T3" fmla="*/ 127 h 205"/>
                  <a:gd name="T4" fmla="*/ 441 w 844"/>
                  <a:gd name="T5" fmla="*/ 9 h 205"/>
                  <a:gd name="T6" fmla="*/ 23 w 844"/>
                  <a:gd name="T7" fmla="*/ 127 h 205"/>
                  <a:gd name="T8" fmla="*/ 12 w 844"/>
                  <a:gd name="T9" fmla="*/ 182 h 205"/>
                  <a:gd name="T10" fmla="*/ 45 w 844"/>
                  <a:gd name="T11" fmla="*/ 200 h 205"/>
                  <a:gd name="T12" fmla="*/ 67 w 844"/>
                  <a:gd name="T13" fmla="*/ 193 h 205"/>
                  <a:gd name="T14" fmla="*/ 437 w 844"/>
                  <a:gd name="T15" fmla="*/ 89 h 205"/>
                  <a:gd name="T16" fmla="*/ 775 w 844"/>
                  <a:gd name="T17" fmla="*/ 193 h 205"/>
                  <a:gd name="T18" fmla="*/ 831 w 844"/>
                  <a:gd name="T19" fmla="*/ 183 h 205"/>
                  <a:gd name="T20" fmla="*/ 822 w 844"/>
                  <a:gd name="T21" fmla="*/ 127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5">
                    <a:moveTo>
                      <a:pt x="822" y="127"/>
                    </a:moveTo>
                    <a:lnTo>
                      <a:pt x="822" y="127"/>
                    </a:lnTo>
                    <a:cubicBezTo>
                      <a:pt x="815" y="123"/>
                      <a:pt x="667" y="19"/>
                      <a:pt x="441" y="9"/>
                    </a:cubicBezTo>
                    <a:cubicBezTo>
                      <a:pt x="213" y="0"/>
                      <a:pt x="30" y="122"/>
                      <a:pt x="23" y="127"/>
                    </a:cubicBezTo>
                    <a:cubicBezTo>
                      <a:pt x="4" y="139"/>
                      <a:pt x="0" y="164"/>
                      <a:pt x="12" y="182"/>
                    </a:cubicBezTo>
                    <a:cubicBezTo>
                      <a:pt x="20" y="194"/>
                      <a:pt x="32" y="200"/>
                      <a:pt x="45" y="200"/>
                    </a:cubicBezTo>
                    <a:cubicBezTo>
                      <a:pt x="53" y="200"/>
                      <a:pt x="61" y="198"/>
                      <a:pt x="67" y="193"/>
                    </a:cubicBezTo>
                    <a:cubicBezTo>
                      <a:pt x="69" y="192"/>
                      <a:pt x="236" y="81"/>
                      <a:pt x="437" y="89"/>
                    </a:cubicBezTo>
                    <a:cubicBezTo>
                      <a:pt x="639" y="98"/>
                      <a:pt x="774" y="192"/>
                      <a:pt x="775" y="193"/>
                    </a:cubicBezTo>
                    <a:cubicBezTo>
                      <a:pt x="793" y="205"/>
                      <a:pt x="818" y="201"/>
                      <a:pt x="831" y="183"/>
                    </a:cubicBezTo>
                    <a:cubicBezTo>
                      <a:pt x="844" y="165"/>
                      <a:pt x="840" y="140"/>
                      <a:pt x="822" y="127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9" name="Freeform 17"/>
              <p:cNvSpPr>
                <a:spLocks/>
              </p:cNvSpPr>
              <p:nvPr/>
            </p:nvSpPr>
            <p:spPr bwMode="auto">
              <a:xfrm>
                <a:off x="4713288" y="5716588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8 h 206"/>
                  <a:gd name="T8" fmla="*/ 12 w 844"/>
                  <a:gd name="T9" fmla="*/ 183 h 206"/>
                  <a:gd name="T10" fmla="*/ 45 w 844"/>
                  <a:gd name="T11" fmla="*/ 201 h 206"/>
                  <a:gd name="T12" fmla="*/ 67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3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2"/>
                      <a:pt x="23" y="128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5"/>
                      <a:pt x="32" y="201"/>
                      <a:pt x="45" y="201"/>
                    </a:cubicBezTo>
                    <a:cubicBezTo>
                      <a:pt x="53" y="201"/>
                      <a:pt x="61" y="199"/>
                      <a:pt x="67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9"/>
                      <a:pt x="774" y="192"/>
                      <a:pt x="775" y="193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0" name="Freeform 18"/>
              <p:cNvSpPr>
                <a:spLocks/>
              </p:cNvSpPr>
              <p:nvPr/>
            </p:nvSpPr>
            <p:spPr bwMode="auto">
              <a:xfrm>
                <a:off x="4713288" y="5997575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7 h 206"/>
                  <a:gd name="T8" fmla="*/ 12 w 844"/>
                  <a:gd name="T9" fmla="*/ 183 h 206"/>
                  <a:gd name="T10" fmla="*/ 45 w 844"/>
                  <a:gd name="T11" fmla="*/ 201 h 206"/>
                  <a:gd name="T12" fmla="*/ 67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3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2"/>
                      <a:pt x="23" y="127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4"/>
                      <a:pt x="32" y="201"/>
                      <a:pt x="45" y="201"/>
                    </a:cubicBezTo>
                    <a:cubicBezTo>
                      <a:pt x="53" y="201"/>
                      <a:pt x="61" y="198"/>
                      <a:pt x="67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8"/>
                      <a:pt x="774" y="192"/>
                      <a:pt x="775" y="193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11" name="Freeform 19"/>
            <p:cNvSpPr>
              <a:spLocks noEditPoints="1"/>
            </p:cNvSpPr>
            <p:nvPr userDrawn="1"/>
          </p:nvSpPr>
          <p:spPr bwMode="auto">
            <a:xfrm rot="3628785">
              <a:off x="4614671" y="6522288"/>
              <a:ext cx="1209819" cy="253100"/>
            </a:xfrm>
            <a:custGeom>
              <a:avLst/>
              <a:gdLst>
                <a:gd name="T0" fmla="*/ 2347 w 2387"/>
                <a:gd name="T1" fmla="*/ 458 h 498"/>
                <a:gd name="T2" fmla="*/ 40 w 2387"/>
                <a:gd name="T3" fmla="*/ 40 h 498"/>
                <a:gd name="T4" fmla="*/ 177 w 2387"/>
                <a:gd name="T5" fmla="*/ 298 h 498"/>
                <a:gd name="T6" fmla="*/ 217 w 2387"/>
                <a:gd name="T7" fmla="*/ 40 h 498"/>
                <a:gd name="T8" fmla="*/ 277 w 2387"/>
                <a:gd name="T9" fmla="*/ 159 h 498"/>
                <a:gd name="T10" fmla="*/ 317 w 2387"/>
                <a:gd name="T11" fmla="*/ 40 h 498"/>
                <a:gd name="T12" fmla="*/ 377 w 2387"/>
                <a:gd name="T13" fmla="*/ 159 h 498"/>
                <a:gd name="T14" fmla="*/ 417 w 2387"/>
                <a:gd name="T15" fmla="*/ 40 h 498"/>
                <a:gd name="T16" fmla="*/ 477 w 2387"/>
                <a:gd name="T17" fmla="*/ 159 h 498"/>
                <a:gd name="T18" fmla="*/ 517 w 2387"/>
                <a:gd name="T19" fmla="*/ 40 h 498"/>
                <a:gd name="T20" fmla="*/ 577 w 2387"/>
                <a:gd name="T21" fmla="*/ 159 h 498"/>
                <a:gd name="T22" fmla="*/ 617 w 2387"/>
                <a:gd name="T23" fmla="*/ 40 h 498"/>
                <a:gd name="T24" fmla="*/ 674 w 2387"/>
                <a:gd name="T25" fmla="*/ 298 h 498"/>
                <a:gd name="T26" fmla="*/ 714 w 2387"/>
                <a:gd name="T27" fmla="*/ 40 h 498"/>
                <a:gd name="T28" fmla="*/ 774 w 2387"/>
                <a:gd name="T29" fmla="*/ 159 h 498"/>
                <a:gd name="T30" fmla="*/ 814 w 2387"/>
                <a:gd name="T31" fmla="*/ 40 h 498"/>
                <a:gd name="T32" fmla="*/ 874 w 2387"/>
                <a:gd name="T33" fmla="*/ 159 h 498"/>
                <a:gd name="T34" fmla="*/ 914 w 2387"/>
                <a:gd name="T35" fmla="*/ 40 h 498"/>
                <a:gd name="T36" fmla="*/ 974 w 2387"/>
                <a:gd name="T37" fmla="*/ 159 h 498"/>
                <a:gd name="T38" fmla="*/ 1014 w 2387"/>
                <a:gd name="T39" fmla="*/ 40 h 498"/>
                <a:gd name="T40" fmla="*/ 1074 w 2387"/>
                <a:gd name="T41" fmla="*/ 159 h 498"/>
                <a:gd name="T42" fmla="*/ 1114 w 2387"/>
                <a:gd name="T43" fmla="*/ 40 h 498"/>
                <a:gd name="T44" fmla="*/ 1187 w 2387"/>
                <a:gd name="T45" fmla="*/ 298 h 498"/>
                <a:gd name="T46" fmla="*/ 1227 w 2387"/>
                <a:gd name="T47" fmla="*/ 40 h 498"/>
                <a:gd name="T48" fmla="*/ 1287 w 2387"/>
                <a:gd name="T49" fmla="*/ 159 h 498"/>
                <a:gd name="T50" fmla="*/ 1327 w 2387"/>
                <a:gd name="T51" fmla="*/ 40 h 498"/>
                <a:gd name="T52" fmla="*/ 1387 w 2387"/>
                <a:gd name="T53" fmla="*/ 159 h 498"/>
                <a:gd name="T54" fmla="*/ 1427 w 2387"/>
                <a:gd name="T55" fmla="*/ 40 h 498"/>
                <a:gd name="T56" fmla="*/ 1487 w 2387"/>
                <a:gd name="T57" fmla="*/ 159 h 498"/>
                <a:gd name="T58" fmla="*/ 1527 w 2387"/>
                <a:gd name="T59" fmla="*/ 40 h 498"/>
                <a:gd name="T60" fmla="*/ 1587 w 2387"/>
                <a:gd name="T61" fmla="*/ 159 h 498"/>
                <a:gd name="T62" fmla="*/ 1627 w 2387"/>
                <a:gd name="T63" fmla="*/ 40 h 498"/>
                <a:gd name="T64" fmla="*/ 1684 w 2387"/>
                <a:gd name="T65" fmla="*/ 298 h 498"/>
                <a:gd name="T66" fmla="*/ 1724 w 2387"/>
                <a:gd name="T67" fmla="*/ 40 h 498"/>
                <a:gd name="T68" fmla="*/ 1784 w 2387"/>
                <a:gd name="T69" fmla="*/ 159 h 498"/>
                <a:gd name="T70" fmla="*/ 1824 w 2387"/>
                <a:gd name="T71" fmla="*/ 40 h 498"/>
                <a:gd name="T72" fmla="*/ 1884 w 2387"/>
                <a:gd name="T73" fmla="*/ 159 h 498"/>
                <a:gd name="T74" fmla="*/ 1924 w 2387"/>
                <a:gd name="T75" fmla="*/ 40 h 498"/>
                <a:gd name="T76" fmla="*/ 1984 w 2387"/>
                <a:gd name="T77" fmla="*/ 159 h 498"/>
                <a:gd name="T78" fmla="*/ 2024 w 2387"/>
                <a:gd name="T79" fmla="*/ 40 h 498"/>
                <a:gd name="T80" fmla="*/ 2084 w 2387"/>
                <a:gd name="T81" fmla="*/ 159 h 498"/>
                <a:gd name="T82" fmla="*/ 2124 w 2387"/>
                <a:gd name="T83" fmla="*/ 40 h 498"/>
                <a:gd name="T84" fmla="*/ 2170 w 2387"/>
                <a:gd name="T85" fmla="*/ 298 h 498"/>
                <a:gd name="T86" fmla="*/ 2210 w 2387"/>
                <a:gd name="T87" fmla="*/ 40 h 498"/>
                <a:gd name="T88" fmla="*/ 2347 w 2387"/>
                <a:gd name="T89" fmla="*/ 458 h 498"/>
                <a:gd name="T90" fmla="*/ 0 w 2387"/>
                <a:gd name="T91" fmla="*/ 498 h 498"/>
                <a:gd name="T92" fmla="*/ 2387 w 2387"/>
                <a:gd name="T93" fmla="*/ 0 h 498"/>
                <a:gd name="T94" fmla="*/ 0 w 2387"/>
                <a:gd name="T95" fmla="*/ 498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387" h="498">
                  <a:moveTo>
                    <a:pt x="2347" y="458"/>
                  </a:moveTo>
                  <a:lnTo>
                    <a:pt x="2347" y="458"/>
                  </a:lnTo>
                  <a:lnTo>
                    <a:pt x="40" y="458"/>
                  </a:lnTo>
                  <a:lnTo>
                    <a:pt x="40" y="40"/>
                  </a:lnTo>
                  <a:lnTo>
                    <a:pt x="177" y="40"/>
                  </a:lnTo>
                  <a:lnTo>
                    <a:pt x="177" y="298"/>
                  </a:lnTo>
                  <a:lnTo>
                    <a:pt x="217" y="298"/>
                  </a:lnTo>
                  <a:lnTo>
                    <a:pt x="217" y="40"/>
                  </a:lnTo>
                  <a:lnTo>
                    <a:pt x="277" y="40"/>
                  </a:lnTo>
                  <a:lnTo>
                    <a:pt x="277" y="159"/>
                  </a:lnTo>
                  <a:lnTo>
                    <a:pt x="317" y="159"/>
                  </a:lnTo>
                  <a:lnTo>
                    <a:pt x="317" y="40"/>
                  </a:lnTo>
                  <a:lnTo>
                    <a:pt x="377" y="40"/>
                  </a:lnTo>
                  <a:lnTo>
                    <a:pt x="377" y="159"/>
                  </a:lnTo>
                  <a:lnTo>
                    <a:pt x="417" y="159"/>
                  </a:lnTo>
                  <a:lnTo>
                    <a:pt x="417" y="40"/>
                  </a:lnTo>
                  <a:lnTo>
                    <a:pt x="477" y="40"/>
                  </a:lnTo>
                  <a:lnTo>
                    <a:pt x="477" y="159"/>
                  </a:lnTo>
                  <a:lnTo>
                    <a:pt x="517" y="159"/>
                  </a:lnTo>
                  <a:lnTo>
                    <a:pt x="517" y="40"/>
                  </a:lnTo>
                  <a:lnTo>
                    <a:pt x="577" y="40"/>
                  </a:lnTo>
                  <a:lnTo>
                    <a:pt x="577" y="159"/>
                  </a:lnTo>
                  <a:lnTo>
                    <a:pt x="617" y="159"/>
                  </a:lnTo>
                  <a:lnTo>
                    <a:pt x="617" y="40"/>
                  </a:lnTo>
                  <a:lnTo>
                    <a:pt x="674" y="40"/>
                  </a:lnTo>
                  <a:lnTo>
                    <a:pt x="674" y="298"/>
                  </a:lnTo>
                  <a:lnTo>
                    <a:pt x="714" y="298"/>
                  </a:lnTo>
                  <a:lnTo>
                    <a:pt x="714" y="40"/>
                  </a:lnTo>
                  <a:lnTo>
                    <a:pt x="774" y="40"/>
                  </a:lnTo>
                  <a:lnTo>
                    <a:pt x="774" y="159"/>
                  </a:lnTo>
                  <a:lnTo>
                    <a:pt x="814" y="159"/>
                  </a:lnTo>
                  <a:lnTo>
                    <a:pt x="814" y="40"/>
                  </a:lnTo>
                  <a:lnTo>
                    <a:pt x="874" y="40"/>
                  </a:lnTo>
                  <a:lnTo>
                    <a:pt x="874" y="159"/>
                  </a:lnTo>
                  <a:lnTo>
                    <a:pt x="914" y="159"/>
                  </a:lnTo>
                  <a:lnTo>
                    <a:pt x="914" y="40"/>
                  </a:lnTo>
                  <a:lnTo>
                    <a:pt x="974" y="40"/>
                  </a:lnTo>
                  <a:lnTo>
                    <a:pt x="974" y="159"/>
                  </a:lnTo>
                  <a:lnTo>
                    <a:pt x="1014" y="159"/>
                  </a:lnTo>
                  <a:lnTo>
                    <a:pt x="1014" y="40"/>
                  </a:lnTo>
                  <a:lnTo>
                    <a:pt x="1074" y="40"/>
                  </a:lnTo>
                  <a:lnTo>
                    <a:pt x="1074" y="159"/>
                  </a:lnTo>
                  <a:lnTo>
                    <a:pt x="1114" y="159"/>
                  </a:lnTo>
                  <a:lnTo>
                    <a:pt x="1114" y="40"/>
                  </a:lnTo>
                  <a:lnTo>
                    <a:pt x="1187" y="40"/>
                  </a:lnTo>
                  <a:lnTo>
                    <a:pt x="1187" y="298"/>
                  </a:lnTo>
                  <a:lnTo>
                    <a:pt x="1227" y="298"/>
                  </a:lnTo>
                  <a:lnTo>
                    <a:pt x="1227" y="40"/>
                  </a:lnTo>
                  <a:lnTo>
                    <a:pt x="1287" y="40"/>
                  </a:lnTo>
                  <a:lnTo>
                    <a:pt x="1287" y="159"/>
                  </a:lnTo>
                  <a:lnTo>
                    <a:pt x="1327" y="159"/>
                  </a:lnTo>
                  <a:lnTo>
                    <a:pt x="1327" y="40"/>
                  </a:lnTo>
                  <a:lnTo>
                    <a:pt x="1387" y="40"/>
                  </a:lnTo>
                  <a:lnTo>
                    <a:pt x="1387" y="159"/>
                  </a:lnTo>
                  <a:lnTo>
                    <a:pt x="1427" y="159"/>
                  </a:lnTo>
                  <a:lnTo>
                    <a:pt x="1427" y="40"/>
                  </a:lnTo>
                  <a:lnTo>
                    <a:pt x="1487" y="40"/>
                  </a:lnTo>
                  <a:lnTo>
                    <a:pt x="1487" y="159"/>
                  </a:lnTo>
                  <a:lnTo>
                    <a:pt x="1527" y="159"/>
                  </a:lnTo>
                  <a:lnTo>
                    <a:pt x="1527" y="40"/>
                  </a:lnTo>
                  <a:lnTo>
                    <a:pt x="1587" y="40"/>
                  </a:lnTo>
                  <a:lnTo>
                    <a:pt x="1587" y="159"/>
                  </a:lnTo>
                  <a:lnTo>
                    <a:pt x="1627" y="159"/>
                  </a:lnTo>
                  <a:lnTo>
                    <a:pt x="1627" y="40"/>
                  </a:lnTo>
                  <a:lnTo>
                    <a:pt x="1684" y="40"/>
                  </a:lnTo>
                  <a:lnTo>
                    <a:pt x="1684" y="298"/>
                  </a:lnTo>
                  <a:lnTo>
                    <a:pt x="1724" y="298"/>
                  </a:lnTo>
                  <a:lnTo>
                    <a:pt x="1724" y="40"/>
                  </a:lnTo>
                  <a:lnTo>
                    <a:pt x="1784" y="40"/>
                  </a:lnTo>
                  <a:lnTo>
                    <a:pt x="1784" y="159"/>
                  </a:lnTo>
                  <a:lnTo>
                    <a:pt x="1824" y="159"/>
                  </a:lnTo>
                  <a:lnTo>
                    <a:pt x="1824" y="40"/>
                  </a:lnTo>
                  <a:lnTo>
                    <a:pt x="1884" y="40"/>
                  </a:lnTo>
                  <a:lnTo>
                    <a:pt x="1884" y="159"/>
                  </a:lnTo>
                  <a:lnTo>
                    <a:pt x="1924" y="159"/>
                  </a:lnTo>
                  <a:lnTo>
                    <a:pt x="1924" y="40"/>
                  </a:lnTo>
                  <a:lnTo>
                    <a:pt x="1984" y="40"/>
                  </a:lnTo>
                  <a:lnTo>
                    <a:pt x="1984" y="159"/>
                  </a:lnTo>
                  <a:lnTo>
                    <a:pt x="2024" y="159"/>
                  </a:lnTo>
                  <a:lnTo>
                    <a:pt x="2024" y="40"/>
                  </a:lnTo>
                  <a:lnTo>
                    <a:pt x="2084" y="40"/>
                  </a:lnTo>
                  <a:lnTo>
                    <a:pt x="2084" y="159"/>
                  </a:lnTo>
                  <a:lnTo>
                    <a:pt x="2124" y="159"/>
                  </a:lnTo>
                  <a:lnTo>
                    <a:pt x="2124" y="40"/>
                  </a:lnTo>
                  <a:lnTo>
                    <a:pt x="2170" y="40"/>
                  </a:lnTo>
                  <a:lnTo>
                    <a:pt x="2170" y="298"/>
                  </a:lnTo>
                  <a:lnTo>
                    <a:pt x="2210" y="298"/>
                  </a:lnTo>
                  <a:lnTo>
                    <a:pt x="2210" y="40"/>
                  </a:lnTo>
                  <a:lnTo>
                    <a:pt x="2347" y="40"/>
                  </a:lnTo>
                  <a:lnTo>
                    <a:pt x="2347" y="458"/>
                  </a:lnTo>
                  <a:close/>
                  <a:moveTo>
                    <a:pt x="0" y="498"/>
                  </a:moveTo>
                  <a:lnTo>
                    <a:pt x="0" y="498"/>
                  </a:lnTo>
                  <a:lnTo>
                    <a:pt x="2387" y="498"/>
                  </a:lnTo>
                  <a:lnTo>
                    <a:pt x="2387" y="0"/>
                  </a:lnTo>
                  <a:lnTo>
                    <a:pt x="0" y="0"/>
                  </a:lnTo>
                  <a:lnTo>
                    <a:pt x="0" y="498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2" name="Freeform 7"/>
            <p:cNvSpPr>
              <a:spLocks noEditPoints="1"/>
            </p:cNvSpPr>
            <p:nvPr userDrawn="1"/>
          </p:nvSpPr>
          <p:spPr bwMode="auto">
            <a:xfrm rot="20132266">
              <a:off x="-807207" y="5977073"/>
              <a:ext cx="1277233" cy="931381"/>
            </a:xfrm>
            <a:custGeom>
              <a:avLst/>
              <a:gdLst>
                <a:gd name="T0" fmla="*/ 1034 w 2022"/>
                <a:gd name="T1" fmla="*/ 210 h 1466"/>
                <a:gd name="T2" fmla="*/ 1034 w 2022"/>
                <a:gd name="T3" fmla="*/ 210 h 1466"/>
                <a:gd name="T4" fmla="*/ 1395 w 2022"/>
                <a:gd name="T5" fmla="*/ 46 h 1466"/>
                <a:gd name="T6" fmla="*/ 1487 w 2022"/>
                <a:gd name="T7" fmla="*/ 40 h 1466"/>
                <a:gd name="T8" fmla="*/ 1888 w 2022"/>
                <a:gd name="T9" fmla="*/ 99 h 1466"/>
                <a:gd name="T10" fmla="*/ 1888 w 2022"/>
                <a:gd name="T11" fmla="*/ 1249 h 1466"/>
                <a:gd name="T12" fmla="*/ 1467 w 2022"/>
                <a:gd name="T13" fmla="*/ 1137 h 1466"/>
                <a:gd name="T14" fmla="*/ 1397 w 2022"/>
                <a:gd name="T15" fmla="*/ 1132 h 1466"/>
                <a:gd name="T16" fmla="*/ 1034 w 2022"/>
                <a:gd name="T17" fmla="*/ 1232 h 1466"/>
                <a:gd name="T18" fmla="*/ 1034 w 2022"/>
                <a:gd name="T19" fmla="*/ 210 h 1466"/>
                <a:gd name="T20" fmla="*/ 134 w 2022"/>
                <a:gd name="T21" fmla="*/ 99 h 1466"/>
                <a:gd name="T22" fmla="*/ 134 w 2022"/>
                <a:gd name="T23" fmla="*/ 99 h 1466"/>
                <a:gd name="T24" fmla="*/ 534 w 2022"/>
                <a:gd name="T25" fmla="*/ 40 h 1466"/>
                <a:gd name="T26" fmla="*/ 626 w 2022"/>
                <a:gd name="T27" fmla="*/ 46 h 1466"/>
                <a:gd name="T28" fmla="*/ 988 w 2022"/>
                <a:gd name="T29" fmla="*/ 210 h 1466"/>
                <a:gd name="T30" fmla="*/ 988 w 2022"/>
                <a:gd name="T31" fmla="*/ 1232 h 1466"/>
                <a:gd name="T32" fmla="*/ 625 w 2022"/>
                <a:gd name="T33" fmla="*/ 1132 h 1466"/>
                <a:gd name="T34" fmla="*/ 555 w 2022"/>
                <a:gd name="T35" fmla="*/ 1137 h 1466"/>
                <a:gd name="T36" fmla="*/ 134 w 2022"/>
                <a:gd name="T37" fmla="*/ 1249 h 1466"/>
                <a:gd name="T38" fmla="*/ 134 w 2022"/>
                <a:gd name="T39" fmla="*/ 99 h 1466"/>
                <a:gd name="T40" fmla="*/ 1928 w 2022"/>
                <a:gd name="T41" fmla="*/ 203 h 1466"/>
                <a:gd name="T42" fmla="*/ 1928 w 2022"/>
                <a:gd name="T43" fmla="*/ 203 h 1466"/>
                <a:gd name="T44" fmla="*/ 1928 w 2022"/>
                <a:gd name="T45" fmla="*/ 68 h 1466"/>
                <a:gd name="T46" fmla="*/ 1487 w 2022"/>
                <a:gd name="T47" fmla="*/ 0 h 1466"/>
                <a:gd name="T48" fmla="*/ 1390 w 2022"/>
                <a:gd name="T49" fmla="*/ 6 h 1466"/>
                <a:gd name="T50" fmla="*/ 1011 w 2022"/>
                <a:gd name="T51" fmla="*/ 177 h 1466"/>
                <a:gd name="T52" fmla="*/ 632 w 2022"/>
                <a:gd name="T53" fmla="*/ 6 h 1466"/>
                <a:gd name="T54" fmla="*/ 534 w 2022"/>
                <a:gd name="T55" fmla="*/ 0 h 1466"/>
                <a:gd name="T56" fmla="*/ 94 w 2022"/>
                <a:gd name="T57" fmla="*/ 68 h 1466"/>
                <a:gd name="T58" fmla="*/ 94 w 2022"/>
                <a:gd name="T59" fmla="*/ 203 h 1466"/>
                <a:gd name="T60" fmla="*/ 0 w 2022"/>
                <a:gd name="T61" fmla="*/ 227 h 1466"/>
                <a:gd name="T62" fmla="*/ 0 w 2022"/>
                <a:gd name="T63" fmla="*/ 1466 h 1466"/>
                <a:gd name="T64" fmla="*/ 467 w 2022"/>
                <a:gd name="T65" fmla="*/ 1335 h 1466"/>
                <a:gd name="T66" fmla="*/ 905 w 2022"/>
                <a:gd name="T67" fmla="*/ 1412 h 1466"/>
                <a:gd name="T68" fmla="*/ 905 w 2022"/>
                <a:gd name="T69" fmla="*/ 1466 h 1466"/>
                <a:gd name="T70" fmla="*/ 1116 w 2022"/>
                <a:gd name="T71" fmla="*/ 1466 h 1466"/>
                <a:gd name="T72" fmla="*/ 1116 w 2022"/>
                <a:gd name="T73" fmla="*/ 1412 h 1466"/>
                <a:gd name="T74" fmla="*/ 1555 w 2022"/>
                <a:gd name="T75" fmla="*/ 1335 h 1466"/>
                <a:gd name="T76" fmla="*/ 2022 w 2022"/>
                <a:gd name="T77" fmla="*/ 1466 h 1466"/>
                <a:gd name="T78" fmla="*/ 2022 w 2022"/>
                <a:gd name="T79" fmla="*/ 227 h 1466"/>
                <a:gd name="T80" fmla="*/ 1928 w 2022"/>
                <a:gd name="T81" fmla="*/ 203 h 1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022" h="1466">
                  <a:moveTo>
                    <a:pt x="1034" y="210"/>
                  </a:moveTo>
                  <a:lnTo>
                    <a:pt x="1034" y="210"/>
                  </a:lnTo>
                  <a:cubicBezTo>
                    <a:pt x="1077" y="175"/>
                    <a:pt x="1220" y="68"/>
                    <a:pt x="1395" y="46"/>
                  </a:cubicBezTo>
                  <a:cubicBezTo>
                    <a:pt x="1423" y="42"/>
                    <a:pt x="1454" y="40"/>
                    <a:pt x="1487" y="40"/>
                  </a:cubicBezTo>
                  <a:cubicBezTo>
                    <a:pt x="1645" y="40"/>
                    <a:pt x="1820" y="81"/>
                    <a:pt x="1888" y="99"/>
                  </a:cubicBezTo>
                  <a:lnTo>
                    <a:pt x="1888" y="1249"/>
                  </a:lnTo>
                  <a:cubicBezTo>
                    <a:pt x="1803" y="1218"/>
                    <a:pt x="1631" y="1161"/>
                    <a:pt x="1467" y="1137"/>
                  </a:cubicBezTo>
                  <a:cubicBezTo>
                    <a:pt x="1445" y="1134"/>
                    <a:pt x="1421" y="1132"/>
                    <a:pt x="1397" y="1132"/>
                  </a:cubicBezTo>
                  <a:cubicBezTo>
                    <a:pt x="1252" y="1132"/>
                    <a:pt x="1112" y="1192"/>
                    <a:pt x="1034" y="1232"/>
                  </a:cubicBezTo>
                  <a:lnTo>
                    <a:pt x="1034" y="210"/>
                  </a:lnTo>
                  <a:close/>
                  <a:moveTo>
                    <a:pt x="134" y="99"/>
                  </a:moveTo>
                  <a:lnTo>
                    <a:pt x="134" y="99"/>
                  </a:lnTo>
                  <a:cubicBezTo>
                    <a:pt x="201" y="81"/>
                    <a:pt x="376" y="40"/>
                    <a:pt x="534" y="40"/>
                  </a:cubicBezTo>
                  <a:cubicBezTo>
                    <a:pt x="568" y="40"/>
                    <a:pt x="599" y="42"/>
                    <a:pt x="626" y="46"/>
                  </a:cubicBezTo>
                  <a:cubicBezTo>
                    <a:pt x="802" y="68"/>
                    <a:pt x="945" y="175"/>
                    <a:pt x="988" y="210"/>
                  </a:cubicBezTo>
                  <a:lnTo>
                    <a:pt x="988" y="1232"/>
                  </a:lnTo>
                  <a:cubicBezTo>
                    <a:pt x="910" y="1192"/>
                    <a:pt x="770" y="1132"/>
                    <a:pt x="625" y="1132"/>
                  </a:cubicBezTo>
                  <a:cubicBezTo>
                    <a:pt x="601" y="1132"/>
                    <a:pt x="577" y="1134"/>
                    <a:pt x="555" y="1137"/>
                  </a:cubicBezTo>
                  <a:cubicBezTo>
                    <a:pt x="391" y="1161"/>
                    <a:pt x="219" y="1218"/>
                    <a:pt x="134" y="1249"/>
                  </a:cubicBezTo>
                  <a:lnTo>
                    <a:pt x="134" y="99"/>
                  </a:lnTo>
                  <a:close/>
                  <a:moveTo>
                    <a:pt x="1928" y="203"/>
                  </a:moveTo>
                  <a:lnTo>
                    <a:pt x="1928" y="203"/>
                  </a:lnTo>
                  <a:lnTo>
                    <a:pt x="1928" y="68"/>
                  </a:lnTo>
                  <a:cubicBezTo>
                    <a:pt x="1928" y="68"/>
                    <a:pt x="1696" y="0"/>
                    <a:pt x="1487" y="0"/>
                  </a:cubicBezTo>
                  <a:cubicBezTo>
                    <a:pt x="1454" y="0"/>
                    <a:pt x="1421" y="2"/>
                    <a:pt x="1390" y="6"/>
                  </a:cubicBezTo>
                  <a:cubicBezTo>
                    <a:pt x="1207" y="30"/>
                    <a:pt x="1059" y="138"/>
                    <a:pt x="1011" y="177"/>
                  </a:cubicBezTo>
                  <a:cubicBezTo>
                    <a:pt x="963" y="138"/>
                    <a:pt x="815" y="30"/>
                    <a:pt x="632" y="6"/>
                  </a:cubicBezTo>
                  <a:cubicBezTo>
                    <a:pt x="601" y="2"/>
                    <a:pt x="568" y="0"/>
                    <a:pt x="534" y="0"/>
                  </a:cubicBezTo>
                  <a:cubicBezTo>
                    <a:pt x="326" y="0"/>
                    <a:pt x="94" y="68"/>
                    <a:pt x="94" y="68"/>
                  </a:cubicBezTo>
                  <a:lnTo>
                    <a:pt x="94" y="203"/>
                  </a:lnTo>
                  <a:cubicBezTo>
                    <a:pt x="36" y="216"/>
                    <a:pt x="0" y="227"/>
                    <a:pt x="0" y="227"/>
                  </a:cubicBezTo>
                  <a:lnTo>
                    <a:pt x="0" y="1466"/>
                  </a:lnTo>
                  <a:cubicBezTo>
                    <a:pt x="0" y="1466"/>
                    <a:pt x="243" y="1368"/>
                    <a:pt x="467" y="1335"/>
                  </a:cubicBezTo>
                  <a:cubicBezTo>
                    <a:pt x="605" y="1315"/>
                    <a:pt x="787" y="1368"/>
                    <a:pt x="905" y="1412"/>
                  </a:cubicBezTo>
                  <a:lnTo>
                    <a:pt x="905" y="1466"/>
                  </a:lnTo>
                  <a:lnTo>
                    <a:pt x="1116" y="1466"/>
                  </a:lnTo>
                  <a:lnTo>
                    <a:pt x="1116" y="1412"/>
                  </a:lnTo>
                  <a:cubicBezTo>
                    <a:pt x="1235" y="1368"/>
                    <a:pt x="1417" y="1315"/>
                    <a:pt x="1555" y="1335"/>
                  </a:cubicBezTo>
                  <a:cubicBezTo>
                    <a:pt x="1779" y="1368"/>
                    <a:pt x="2022" y="1466"/>
                    <a:pt x="2022" y="1466"/>
                  </a:cubicBezTo>
                  <a:lnTo>
                    <a:pt x="2022" y="227"/>
                  </a:lnTo>
                  <a:cubicBezTo>
                    <a:pt x="2022" y="227"/>
                    <a:pt x="1986" y="216"/>
                    <a:pt x="1928" y="20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213" name="组合 46"/>
            <p:cNvGrpSpPr/>
            <p:nvPr userDrawn="1"/>
          </p:nvGrpSpPr>
          <p:grpSpPr>
            <a:xfrm rot="21086915">
              <a:off x="11056807" y="581802"/>
              <a:ext cx="920458" cy="709092"/>
              <a:chOff x="2486025" y="3619500"/>
              <a:chExt cx="1500188" cy="1155700"/>
            </a:xfrm>
            <a:grpFill/>
          </p:grpSpPr>
          <p:sp>
            <p:nvSpPr>
              <p:cNvPr id="214" name="Freeform 26"/>
              <p:cNvSpPr>
                <a:spLocks noEditPoints="1"/>
              </p:cNvSpPr>
              <p:nvPr/>
            </p:nvSpPr>
            <p:spPr bwMode="auto">
              <a:xfrm>
                <a:off x="2486025" y="3619500"/>
                <a:ext cx="1500188" cy="1155700"/>
              </a:xfrm>
              <a:custGeom>
                <a:avLst/>
                <a:gdLst>
                  <a:gd name="T0" fmla="*/ 408 w 815"/>
                  <a:gd name="T1" fmla="*/ 553 h 627"/>
                  <a:gd name="T2" fmla="*/ 408 w 815"/>
                  <a:gd name="T3" fmla="*/ 553 h 627"/>
                  <a:gd name="T4" fmla="*/ 207 w 815"/>
                  <a:gd name="T5" fmla="*/ 353 h 627"/>
                  <a:gd name="T6" fmla="*/ 408 w 815"/>
                  <a:gd name="T7" fmla="*/ 152 h 627"/>
                  <a:gd name="T8" fmla="*/ 608 w 815"/>
                  <a:gd name="T9" fmla="*/ 353 h 627"/>
                  <a:gd name="T10" fmla="*/ 408 w 815"/>
                  <a:gd name="T11" fmla="*/ 553 h 627"/>
                  <a:gd name="T12" fmla="*/ 156 w 815"/>
                  <a:gd name="T13" fmla="*/ 176 h 627"/>
                  <a:gd name="T14" fmla="*/ 156 w 815"/>
                  <a:gd name="T15" fmla="*/ 176 h 627"/>
                  <a:gd name="T16" fmla="*/ 54 w 815"/>
                  <a:gd name="T17" fmla="*/ 176 h 627"/>
                  <a:gd name="T18" fmla="*/ 54 w 815"/>
                  <a:gd name="T19" fmla="*/ 118 h 627"/>
                  <a:gd name="T20" fmla="*/ 156 w 815"/>
                  <a:gd name="T21" fmla="*/ 118 h 627"/>
                  <a:gd name="T22" fmla="*/ 156 w 815"/>
                  <a:gd name="T23" fmla="*/ 176 h 627"/>
                  <a:gd name="T24" fmla="*/ 601 w 815"/>
                  <a:gd name="T25" fmla="*/ 79 h 627"/>
                  <a:gd name="T26" fmla="*/ 601 w 815"/>
                  <a:gd name="T27" fmla="*/ 79 h 627"/>
                  <a:gd name="T28" fmla="*/ 530 w 815"/>
                  <a:gd name="T29" fmla="*/ 0 h 627"/>
                  <a:gd name="T30" fmla="*/ 285 w 815"/>
                  <a:gd name="T31" fmla="*/ 0 h 627"/>
                  <a:gd name="T32" fmla="*/ 214 w 815"/>
                  <a:gd name="T33" fmla="*/ 79 h 627"/>
                  <a:gd name="T34" fmla="*/ 0 w 815"/>
                  <a:gd name="T35" fmla="*/ 79 h 627"/>
                  <a:gd name="T36" fmla="*/ 0 w 815"/>
                  <a:gd name="T37" fmla="*/ 627 h 627"/>
                  <a:gd name="T38" fmla="*/ 815 w 815"/>
                  <a:gd name="T39" fmla="*/ 627 h 627"/>
                  <a:gd name="T40" fmla="*/ 815 w 815"/>
                  <a:gd name="T41" fmla="*/ 79 h 627"/>
                  <a:gd name="T42" fmla="*/ 601 w 815"/>
                  <a:gd name="T43" fmla="*/ 79 h 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815" h="627">
                    <a:moveTo>
                      <a:pt x="408" y="553"/>
                    </a:moveTo>
                    <a:lnTo>
                      <a:pt x="408" y="553"/>
                    </a:lnTo>
                    <a:cubicBezTo>
                      <a:pt x="297" y="553"/>
                      <a:pt x="207" y="463"/>
                      <a:pt x="207" y="353"/>
                    </a:cubicBezTo>
                    <a:cubicBezTo>
                      <a:pt x="207" y="242"/>
                      <a:pt x="297" y="152"/>
                      <a:pt x="408" y="152"/>
                    </a:cubicBezTo>
                    <a:cubicBezTo>
                      <a:pt x="518" y="152"/>
                      <a:pt x="608" y="242"/>
                      <a:pt x="608" y="353"/>
                    </a:cubicBezTo>
                    <a:cubicBezTo>
                      <a:pt x="608" y="463"/>
                      <a:pt x="518" y="553"/>
                      <a:pt x="408" y="553"/>
                    </a:cubicBezTo>
                    <a:close/>
                    <a:moveTo>
                      <a:pt x="156" y="176"/>
                    </a:moveTo>
                    <a:lnTo>
                      <a:pt x="156" y="176"/>
                    </a:lnTo>
                    <a:lnTo>
                      <a:pt x="54" y="176"/>
                    </a:lnTo>
                    <a:lnTo>
                      <a:pt x="54" y="118"/>
                    </a:lnTo>
                    <a:lnTo>
                      <a:pt x="156" y="118"/>
                    </a:lnTo>
                    <a:lnTo>
                      <a:pt x="156" y="176"/>
                    </a:lnTo>
                    <a:close/>
                    <a:moveTo>
                      <a:pt x="601" y="79"/>
                    </a:moveTo>
                    <a:lnTo>
                      <a:pt x="601" y="79"/>
                    </a:lnTo>
                    <a:lnTo>
                      <a:pt x="530" y="0"/>
                    </a:lnTo>
                    <a:lnTo>
                      <a:pt x="285" y="0"/>
                    </a:lnTo>
                    <a:lnTo>
                      <a:pt x="214" y="79"/>
                    </a:lnTo>
                    <a:lnTo>
                      <a:pt x="0" y="79"/>
                    </a:lnTo>
                    <a:lnTo>
                      <a:pt x="0" y="627"/>
                    </a:lnTo>
                    <a:lnTo>
                      <a:pt x="815" y="627"/>
                    </a:lnTo>
                    <a:lnTo>
                      <a:pt x="815" y="79"/>
                    </a:lnTo>
                    <a:lnTo>
                      <a:pt x="601" y="79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5" name="Freeform 27"/>
              <p:cNvSpPr>
                <a:spLocks/>
              </p:cNvSpPr>
              <p:nvPr/>
            </p:nvSpPr>
            <p:spPr bwMode="auto">
              <a:xfrm>
                <a:off x="2955925" y="3987800"/>
                <a:ext cx="560388" cy="565150"/>
              </a:xfrm>
              <a:custGeom>
                <a:avLst/>
                <a:gdLst>
                  <a:gd name="T0" fmla="*/ 153 w 305"/>
                  <a:gd name="T1" fmla="*/ 0 h 306"/>
                  <a:gd name="T2" fmla="*/ 153 w 305"/>
                  <a:gd name="T3" fmla="*/ 0 h 306"/>
                  <a:gd name="T4" fmla="*/ 0 w 305"/>
                  <a:gd name="T5" fmla="*/ 153 h 306"/>
                  <a:gd name="T6" fmla="*/ 153 w 305"/>
                  <a:gd name="T7" fmla="*/ 306 h 306"/>
                  <a:gd name="T8" fmla="*/ 305 w 305"/>
                  <a:gd name="T9" fmla="*/ 153 h 306"/>
                  <a:gd name="T10" fmla="*/ 153 w 305"/>
                  <a:gd name="T11" fmla="*/ 0 h 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5" h="306">
                    <a:moveTo>
                      <a:pt x="153" y="0"/>
                    </a:moveTo>
                    <a:lnTo>
                      <a:pt x="153" y="0"/>
                    </a:lnTo>
                    <a:cubicBezTo>
                      <a:pt x="68" y="0"/>
                      <a:pt x="0" y="68"/>
                      <a:pt x="0" y="153"/>
                    </a:cubicBezTo>
                    <a:cubicBezTo>
                      <a:pt x="0" y="237"/>
                      <a:pt x="68" y="306"/>
                      <a:pt x="153" y="306"/>
                    </a:cubicBezTo>
                    <a:cubicBezTo>
                      <a:pt x="237" y="306"/>
                      <a:pt x="305" y="237"/>
                      <a:pt x="305" y="153"/>
                    </a:cubicBezTo>
                    <a:cubicBezTo>
                      <a:pt x="305" y="68"/>
                      <a:pt x="237" y="0"/>
                      <a:pt x="153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16" name="组 215"/>
            <p:cNvGrpSpPr/>
            <p:nvPr userDrawn="1"/>
          </p:nvGrpSpPr>
          <p:grpSpPr>
            <a:xfrm rot="2803540">
              <a:off x="9225928" y="-1135169"/>
              <a:ext cx="337162" cy="1815987"/>
              <a:chOff x="6099175" y="2627313"/>
              <a:chExt cx="411163" cy="2214563"/>
            </a:xfrm>
            <a:grpFill/>
          </p:grpSpPr>
          <p:sp>
            <p:nvSpPr>
              <p:cNvPr id="217" name="Freeform 13"/>
              <p:cNvSpPr>
                <a:spLocks noEditPoints="1"/>
              </p:cNvSpPr>
              <p:nvPr/>
            </p:nvSpPr>
            <p:spPr bwMode="auto">
              <a:xfrm>
                <a:off x="6130131" y="3048001"/>
                <a:ext cx="349250" cy="1258888"/>
              </a:xfrm>
              <a:custGeom>
                <a:avLst/>
                <a:gdLst>
                  <a:gd name="T0" fmla="*/ 137 w 367"/>
                  <a:gd name="T1" fmla="*/ 40 h 1313"/>
                  <a:gd name="T2" fmla="*/ 137 w 367"/>
                  <a:gd name="T3" fmla="*/ 40 h 1313"/>
                  <a:gd name="T4" fmla="*/ 230 w 367"/>
                  <a:gd name="T5" fmla="*/ 40 h 1313"/>
                  <a:gd name="T6" fmla="*/ 230 w 367"/>
                  <a:gd name="T7" fmla="*/ 1273 h 1313"/>
                  <a:gd name="T8" fmla="*/ 137 w 367"/>
                  <a:gd name="T9" fmla="*/ 1273 h 1313"/>
                  <a:gd name="T10" fmla="*/ 137 w 367"/>
                  <a:gd name="T11" fmla="*/ 40 h 1313"/>
                  <a:gd name="T12" fmla="*/ 97 w 367"/>
                  <a:gd name="T13" fmla="*/ 1273 h 1313"/>
                  <a:gd name="T14" fmla="*/ 97 w 367"/>
                  <a:gd name="T15" fmla="*/ 1273 h 1313"/>
                  <a:gd name="T16" fmla="*/ 40 w 367"/>
                  <a:gd name="T17" fmla="*/ 1273 h 1313"/>
                  <a:gd name="T18" fmla="*/ 40 w 367"/>
                  <a:gd name="T19" fmla="*/ 40 h 1313"/>
                  <a:gd name="T20" fmla="*/ 97 w 367"/>
                  <a:gd name="T21" fmla="*/ 40 h 1313"/>
                  <a:gd name="T22" fmla="*/ 97 w 367"/>
                  <a:gd name="T23" fmla="*/ 1273 h 1313"/>
                  <a:gd name="T24" fmla="*/ 270 w 367"/>
                  <a:gd name="T25" fmla="*/ 40 h 1313"/>
                  <a:gd name="T26" fmla="*/ 270 w 367"/>
                  <a:gd name="T27" fmla="*/ 40 h 1313"/>
                  <a:gd name="T28" fmla="*/ 327 w 367"/>
                  <a:gd name="T29" fmla="*/ 40 h 1313"/>
                  <a:gd name="T30" fmla="*/ 327 w 367"/>
                  <a:gd name="T31" fmla="*/ 1273 h 1313"/>
                  <a:gd name="T32" fmla="*/ 270 w 367"/>
                  <a:gd name="T33" fmla="*/ 1273 h 1313"/>
                  <a:gd name="T34" fmla="*/ 270 w 367"/>
                  <a:gd name="T35" fmla="*/ 40 h 1313"/>
                  <a:gd name="T36" fmla="*/ 270 w 367"/>
                  <a:gd name="T37" fmla="*/ 1313 h 1313"/>
                  <a:gd name="T38" fmla="*/ 270 w 367"/>
                  <a:gd name="T39" fmla="*/ 1313 h 1313"/>
                  <a:gd name="T40" fmla="*/ 270 w 367"/>
                  <a:gd name="T41" fmla="*/ 1313 h 1313"/>
                  <a:gd name="T42" fmla="*/ 367 w 367"/>
                  <a:gd name="T43" fmla="*/ 1313 h 1313"/>
                  <a:gd name="T44" fmla="*/ 367 w 367"/>
                  <a:gd name="T45" fmla="*/ 0 h 1313"/>
                  <a:gd name="T46" fmla="*/ 0 w 367"/>
                  <a:gd name="T47" fmla="*/ 0 h 1313"/>
                  <a:gd name="T48" fmla="*/ 0 w 367"/>
                  <a:gd name="T49" fmla="*/ 1313 h 1313"/>
                  <a:gd name="T50" fmla="*/ 97 w 367"/>
                  <a:gd name="T51" fmla="*/ 1313 h 1313"/>
                  <a:gd name="T52" fmla="*/ 97 w 367"/>
                  <a:gd name="T53" fmla="*/ 1313 h 1313"/>
                  <a:gd name="T54" fmla="*/ 137 w 367"/>
                  <a:gd name="T55" fmla="*/ 1313 h 1313"/>
                  <a:gd name="T56" fmla="*/ 137 w 367"/>
                  <a:gd name="T57" fmla="*/ 1313 h 1313"/>
                  <a:gd name="T58" fmla="*/ 230 w 367"/>
                  <a:gd name="T59" fmla="*/ 1313 h 1313"/>
                  <a:gd name="T60" fmla="*/ 230 w 367"/>
                  <a:gd name="T61" fmla="*/ 1313 h 1313"/>
                  <a:gd name="T62" fmla="*/ 270 w 367"/>
                  <a:gd name="T63" fmla="*/ 1313 h 1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367" h="1313">
                    <a:moveTo>
                      <a:pt x="137" y="40"/>
                    </a:moveTo>
                    <a:lnTo>
                      <a:pt x="137" y="40"/>
                    </a:lnTo>
                    <a:lnTo>
                      <a:pt x="230" y="40"/>
                    </a:lnTo>
                    <a:lnTo>
                      <a:pt x="230" y="1273"/>
                    </a:lnTo>
                    <a:lnTo>
                      <a:pt x="137" y="1273"/>
                    </a:lnTo>
                    <a:lnTo>
                      <a:pt x="137" y="40"/>
                    </a:lnTo>
                    <a:close/>
                    <a:moveTo>
                      <a:pt x="97" y="1273"/>
                    </a:moveTo>
                    <a:lnTo>
                      <a:pt x="97" y="1273"/>
                    </a:lnTo>
                    <a:lnTo>
                      <a:pt x="40" y="1273"/>
                    </a:lnTo>
                    <a:lnTo>
                      <a:pt x="40" y="40"/>
                    </a:lnTo>
                    <a:lnTo>
                      <a:pt x="97" y="40"/>
                    </a:lnTo>
                    <a:lnTo>
                      <a:pt x="97" y="1273"/>
                    </a:lnTo>
                    <a:close/>
                    <a:moveTo>
                      <a:pt x="270" y="40"/>
                    </a:moveTo>
                    <a:lnTo>
                      <a:pt x="270" y="40"/>
                    </a:lnTo>
                    <a:lnTo>
                      <a:pt x="327" y="40"/>
                    </a:lnTo>
                    <a:lnTo>
                      <a:pt x="327" y="1273"/>
                    </a:lnTo>
                    <a:lnTo>
                      <a:pt x="270" y="1273"/>
                    </a:lnTo>
                    <a:lnTo>
                      <a:pt x="270" y="40"/>
                    </a:lnTo>
                    <a:close/>
                    <a:moveTo>
                      <a:pt x="270" y="1313"/>
                    </a:moveTo>
                    <a:lnTo>
                      <a:pt x="270" y="1313"/>
                    </a:lnTo>
                    <a:lnTo>
                      <a:pt x="270" y="1313"/>
                    </a:lnTo>
                    <a:lnTo>
                      <a:pt x="367" y="1313"/>
                    </a:lnTo>
                    <a:lnTo>
                      <a:pt x="367" y="0"/>
                    </a:lnTo>
                    <a:lnTo>
                      <a:pt x="0" y="0"/>
                    </a:lnTo>
                    <a:lnTo>
                      <a:pt x="0" y="1313"/>
                    </a:lnTo>
                    <a:lnTo>
                      <a:pt x="97" y="1313"/>
                    </a:lnTo>
                    <a:lnTo>
                      <a:pt x="97" y="1313"/>
                    </a:lnTo>
                    <a:lnTo>
                      <a:pt x="137" y="1313"/>
                    </a:lnTo>
                    <a:lnTo>
                      <a:pt x="137" y="1313"/>
                    </a:lnTo>
                    <a:lnTo>
                      <a:pt x="230" y="1313"/>
                    </a:lnTo>
                    <a:lnTo>
                      <a:pt x="230" y="1313"/>
                    </a:lnTo>
                    <a:lnTo>
                      <a:pt x="270" y="1313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8" name="Freeform 14"/>
              <p:cNvSpPr>
                <a:spLocks/>
              </p:cNvSpPr>
              <p:nvPr/>
            </p:nvSpPr>
            <p:spPr bwMode="auto">
              <a:xfrm>
                <a:off x="6130131" y="2968626"/>
                <a:ext cx="349250" cy="63500"/>
              </a:xfrm>
              <a:custGeom>
                <a:avLst/>
                <a:gdLst>
                  <a:gd name="T0" fmla="*/ 367 w 367"/>
                  <a:gd name="T1" fmla="*/ 0 h 67"/>
                  <a:gd name="T2" fmla="*/ 367 w 367"/>
                  <a:gd name="T3" fmla="*/ 0 h 67"/>
                  <a:gd name="T4" fmla="*/ 0 w 367"/>
                  <a:gd name="T5" fmla="*/ 0 h 67"/>
                  <a:gd name="T6" fmla="*/ 0 w 367"/>
                  <a:gd name="T7" fmla="*/ 67 h 67"/>
                  <a:gd name="T8" fmla="*/ 367 w 367"/>
                  <a:gd name="T9" fmla="*/ 67 h 67"/>
                  <a:gd name="T10" fmla="*/ 367 w 367"/>
                  <a:gd name="T11" fmla="*/ 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7" h="67">
                    <a:moveTo>
                      <a:pt x="367" y="0"/>
                    </a:moveTo>
                    <a:lnTo>
                      <a:pt x="367" y="0"/>
                    </a:lnTo>
                    <a:lnTo>
                      <a:pt x="0" y="0"/>
                    </a:lnTo>
                    <a:lnTo>
                      <a:pt x="0" y="67"/>
                    </a:lnTo>
                    <a:lnTo>
                      <a:pt x="367" y="67"/>
                    </a:lnTo>
                    <a:lnTo>
                      <a:pt x="36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9" name="Freeform 15"/>
              <p:cNvSpPr>
                <a:spLocks/>
              </p:cNvSpPr>
              <p:nvPr/>
            </p:nvSpPr>
            <p:spPr bwMode="auto">
              <a:xfrm>
                <a:off x="6099175" y="2627313"/>
                <a:ext cx="411163" cy="325438"/>
              </a:xfrm>
              <a:custGeom>
                <a:avLst/>
                <a:gdLst>
                  <a:gd name="T0" fmla="*/ 399 w 430"/>
                  <a:gd name="T1" fmla="*/ 340 h 340"/>
                  <a:gd name="T2" fmla="*/ 399 w 430"/>
                  <a:gd name="T3" fmla="*/ 340 h 340"/>
                  <a:gd name="T4" fmla="*/ 215 w 430"/>
                  <a:gd name="T5" fmla="*/ 0 h 340"/>
                  <a:gd name="T6" fmla="*/ 32 w 430"/>
                  <a:gd name="T7" fmla="*/ 340 h 340"/>
                  <a:gd name="T8" fmla="*/ 399 w 430"/>
                  <a:gd name="T9" fmla="*/ 340 h 3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0" h="340">
                    <a:moveTo>
                      <a:pt x="399" y="340"/>
                    </a:moveTo>
                    <a:lnTo>
                      <a:pt x="399" y="340"/>
                    </a:lnTo>
                    <a:cubicBezTo>
                      <a:pt x="399" y="340"/>
                      <a:pt x="430" y="0"/>
                      <a:pt x="215" y="0"/>
                    </a:cubicBezTo>
                    <a:cubicBezTo>
                      <a:pt x="0" y="0"/>
                      <a:pt x="32" y="340"/>
                      <a:pt x="32" y="340"/>
                    </a:cubicBezTo>
                    <a:lnTo>
                      <a:pt x="399" y="34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0" name="Freeform 17"/>
              <p:cNvSpPr>
                <a:spLocks noEditPoints="1"/>
              </p:cNvSpPr>
              <p:nvPr/>
            </p:nvSpPr>
            <p:spPr bwMode="auto">
              <a:xfrm>
                <a:off x="6128544" y="4310063"/>
                <a:ext cx="352425" cy="531813"/>
              </a:xfrm>
              <a:custGeom>
                <a:avLst/>
                <a:gdLst>
                  <a:gd name="T0" fmla="*/ 214 w 369"/>
                  <a:gd name="T1" fmla="*/ 338 h 554"/>
                  <a:gd name="T2" fmla="*/ 214 w 369"/>
                  <a:gd name="T3" fmla="*/ 338 h 554"/>
                  <a:gd name="T4" fmla="*/ 155 w 369"/>
                  <a:gd name="T5" fmla="*/ 338 h 554"/>
                  <a:gd name="T6" fmla="*/ 56 w 369"/>
                  <a:gd name="T7" fmla="*/ 40 h 554"/>
                  <a:gd name="T8" fmla="*/ 313 w 369"/>
                  <a:gd name="T9" fmla="*/ 40 h 554"/>
                  <a:gd name="T10" fmla="*/ 214 w 369"/>
                  <a:gd name="T11" fmla="*/ 338 h 554"/>
                  <a:gd name="T12" fmla="*/ 113 w 369"/>
                  <a:gd name="T13" fmla="*/ 338 h 554"/>
                  <a:gd name="T14" fmla="*/ 113 w 369"/>
                  <a:gd name="T15" fmla="*/ 338 h 554"/>
                  <a:gd name="T16" fmla="*/ 184 w 369"/>
                  <a:gd name="T17" fmla="*/ 554 h 554"/>
                  <a:gd name="T18" fmla="*/ 256 w 369"/>
                  <a:gd name="T19" fmla="*/ 338 h 554"/>
                  <a:gd name="T20" fmla="*/ 369 w 369"/>
                  <a:gd name="T21" fmla="*/ 0 h 554"/>
                  <a:gd name="T22" fmla="*/ 0 w 369"/>
                  <a:gd name="T23" fmla="*/ 0 h 554"/>
                  <a:gd name="T24" fmla="*/ 113 w 369"/>
                  <a:gd name="T25" fmla="*/ 338 h 5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69" h="554">
                    <a:moveTo>
                      <a:pt x="214" y="338"/>
                    </a:moveTo>
                    <a:lnTo>
                      <a:pt x="214" y="338"/>
                    </a:lnTo>
                    <a:lnTo>
                      <a:pt x="155" y="338"/>
                    </a:lnTo>
                    <a:lnTo>
                      <a:pt x="56" y="40"/>
                    </a:lnTo>
                    <a:lnTo>
                      <a:pt x="313" y="40"/>
                    </a:lnTo>
                    <a:lnTo>
                      <a:pt x="214" y="338"/>
                    </a:lnTo>
                    <a:close/>
                    <a:moveTo>
                      <a:pt x="113" y="338"/>
                    </a:moveTo>
                    <a:lnTo>
                      <a:pt x="113" y="338"/>
                    </a:lnTo>
                    <a:lnTo>
                      <a:pt x="184" y="554"/>
                    </a:lnTo>
                    <a:lnTo>
                      <a:pt x="256" y="338"/>
                    </a:lnTo>
                    <a:lnTo>
                      <a:pt x="369" y="0"/>
                    </a:lnTo>
                    <a:lnTo>
                      <a:pt x="0" y="0"/>
                    </a:lnTo>
                    <a:lnTo>
                      <a:pt x="113" y="338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21" name="组合 23"/>
            <p:cNvGrpSpPr/>
            <p:nvPr userDrawn="1"/>
          </p:nvGrpSpPr>
          <p:grpSpPr>
            <a:xfrm>
              <a:off x="5624277" y="6060101"/>
              <a:ext cx="1301704" cy="1299270"/>
              <a:chOff x="6262688" y="5170488"/>
              <a:chExt cx="1697038" cy="1693863"/>
            </a:xfrm>
            <a:grpFill/>
          </p:grpSpPr>
          <p:sp>
            <p:nvSpPr>
              <p:cNvPr id="222" name="Freeform 19"/>
              <p:cNvSpPr>
                <a:spLocks noEditPoints="1"/>
              </p:cNvSpPr>
              <p:nvPr/>
            </p:nvSpPr>
            <p:spPr bwMode="auto">
              <a:xfrm>
                <a:off x="6262688" y="5170488"/>
                <a:ext cx="1697038" cy="1693863"/>
              </a:xfrm>
              <a:custGeom>
                <a:avLst/>
                <a:gdLst>
                  <a:gd name="T0" fmla="*/ 1760 w 2284"/>
                  <a:gd name="T1" fmla="*/ 1142 h 2284"/>
                  <a:gd name="T2" fmla="*/ 1919 w 2284"/>
                  <a:gd name="T3" fmla="*/ 1406 h 2284"/>
                  <a:gd name="T4" fmla="*/ 1756 w 2284"/>
                  <a:gd name="T5" fmla="*/ 1940 h 2284"/>
                  <a:gd name="T6" fmla="*/ 1878 w 2284"/>
                  <a:gd name="T7" fmla="*/ 1506 h 2284"/>
                  <a:gd name="T8" fmla="*/ 1433 w 2284"/>
                  <a:gd name="T9" fmla="*/ 1845 h 2284"/>
                  <a:gd name="T10" fmla="*/ 1496 w 2284"/>
                  <a:gd name="T11" fmla="*/ 1592 h 2284"/>
                  <a:gd name="T12" fmla="*/ 1142 w 2284"/>
                  <a:gd name="T13" fmla="*/ 2204 h 2284"/>
                  <a:gd name="T14" fmla="*/ 1405 w 2284"/>
                  <a:gd name="T15" fmla="*/ 1921 h 2284"/>
                  <a:gd name="T16" fmla="*/ 787 w 2284"/>
                  <a:gd name="T17" fmla="*/ 1592 h 2284"/>
                  <a:gd name="T18" fmla="*/ 850 w 2284"/>
                  <a:gd name="T19" fmla="*/ 1845 h 2284"/>
                  <a:gd name="T20" fmla="*/ 528 w 2284"/>
                  <a:gd name="T21" fmla="*/ 1940 h 2284"/>
                  <a:gd name="T22" fmla="*/ 704 w 2284"/>
                  <a:gd name="T23" fmla="*/ 1580 h 2284"/>
                  <a:gd name="T24" fmla="*/ 80 w 2284"/>
                  <a:gd name="T25" fmla="*/ 1143 h 2284"/>
                  <a:gd name="T26" fmla="*/ 523 w 2284"/>
                  <a:gd name="T27" fmla="*/ 1142 h 2284"/>
                  <a:gd name="T28" fmla="*/ 676 w 2284"/>
                  <a:gd name="T29" fmla="*/ 950 h 2284"/>
                  <a:gd name="T30" fmla="*/ 439 w 2284"/>
                  <a:gd name="T31" fmla="*/ 851 h 2284"/>
                  <a:gd name="T32" fmla="*/ 676 w 2284"/>
                  <a:gd name="T33" fmla="*/ 1335 h 2284"/>
                  <a:gd name="T34" fmla="*/ 438 w 2284"/>
                  <a:gd name="T35" fmla="*/ 1434 h 2284"/>
                  <a:gd name="T36" fmla="*/ 670 w 2284"/>
                  <a:gd name="T37" fmla="*/ 1204 h 2284"/>
                  <a:gd name="T38" fmla="*/ 670 w 2284"/>
                  <a:gd name="T39" fmla="*/ 1080 h 2284"/>
                  <a:gd name="T40" fmla="*/ 391 w 2284"/>
                  <a:gd name="T41" fmla="*/ 392 h 2284"/>
                  <a:gd name="T42" fmla="*/ 778 w 2284"/>
                  <a:gd name="T43" fmla="*/ 407 h 2284"/>
                  <a:gd name="T44" fmla="*/ 391 w 2284"/>
                  <a:gd name="T45" fmla="*/ 392 h 2284"/>
                  <a:gd name="T46" fmla="*/ 1074 w 2284"/>
                  <a:gd name="T47" fmla="*/ 574 h 2284"/>
                  <a:gd name="T48" fmla="*/ 850 w 2284"/>
                  <a:gd name="T49" fmla="*/ 440 h 2284"/>
                  <a:gd name="T50" fmla="*/ 1405 w 2284"/>
                  <a:gd name="T51" fmla="*/ 364 h 2284"/>
                  <a:gd name="T52" fmla="*/ 1142 w 2284"/>
                  <a:gd name="T53" fmla="*/ 80 h 2284"/>
                  <a:gd name="T54" fmla="*/ 1335 w 2284"/>
                  <a:gd name="T55" fmla="*/ 677 h 2284"/>
                  <a:gd name="T56" fmla="*/ 1496 w 2284"/>
                  <a:gd name="T57" fmla="*/ 693 h 2284"/>
                  <a:gd name="T58" fmla="*/ 1509 w 2284"/>
                  <a:gd name="T59" fmla="*/ 775 h 2284"/>
                  <a:gd name="T60" fmla="*/ 1431 w 2284"/>
                  <a:gd name="T61" fmla="*/ 765 h 2284"/>
                  <a:gd name="T62" fmla="*/ 1142 w 2284"/>
                  <a:gd name="T63" fmla="*/ 623 h 2284"/>
                  <a:gd name="T64" fmla="*/ 1081 w 2284"/>
                  <a:gd name="T65" fmla="*/ 671 h 2284"/>
                  <a:gd name="T66" fmla="*/ 774 w 2284"/>
                  <a:gd name="T67" fmla="*/ 775 h 2284"/>
                  <a:gd name="T68" fmla="*/ 764 w 2284"/>
                  <a:gd name="T69" fmla="*/ 853 h 2284"/>
                  <a:gd name="T70" fmla="*/ 774 w 2284"/>
                  <a:gd name="T71" fmla="*/ 1510 h 2284"/>
                  <a:gd name="T72" fmla="*/ 852 w 2284"/>
                  <a:gd name="T73" fmla="*/ 1520 h 2284"/>
                  <a:gd name="T74" fmla="*/ 1142 w 2284"/>
                  <a:gd name="T75" fmla="*/ 1662 h 2284"/>
                  <a:gd name="T76" fmla="*/ 1203 w 2284"/>
                  <a:gd name="T77" fmla="*/ 1614 h 2284"/>
                  <a:gd name="T78" fmla="*/ 1509 w 2284"/>
                  <a:gd name="T79" fmla="*/ 1510 h 2284"/>
                  <a:gd name="T80" fmla="*/ 1519 w 2284"/>
                  <a:gd name="T81" fmla="*/ 1432 h 2284"/>
                  <a:gd name="T82" fmla="*/ 1302 w 2284"/>
                  <a:gd name="T83" fmla="*/ 1530 h 2284"/>
                  <a:gd name="T84" fmla="*/ 864 w 2284"/>
                  <a:gd name="T85" fmla="*/ 1420 h 2284"/>
                  <a:gd name="T86" fmla="*/ 754 w 2284"/>
                  <a:gd name="T87" fmla="*/ 982 h 2284"/>
                  <a:gd name="T88" fmla="*/ 1142 w 2284"/>
                  <a:gd name="T89" fmla="*/ 750 h 2284"/>
                  <a:gd name="T90" fmla="*/ 1529 w 2284"/>
                  <a:gd name="T91" fmla="*/ 982 h 2284"/>
                  <a:gd name="T92" fmla="*/ 1419 w 2284"/>
                  <a:gd name="T93" fmla="*/ 1420 h 2284"/>
                  <a:gd name="T94" fmla="*/ 1607 w 2284"/>
                  <a:gd name="T95" fmla="*/ 950 h 2284"/>
                  <a:gd name="T96" fmla="*/ 1710 w 2284"/>
                  <a:gd name="T97" fmla="*/ 1075 h 2284"/>
                  <a:gd name="T98" fmla="*/ 1845 w 2284"/>
                  <a:gd name="T99" fmla="*/ 1434 h 2284"/>
                  <a:gd name="T100" fmla="*/ 1711 w 2284"/>
                  <a:gd name="T101" fmla="*/ 1210 h 2284"/>
                  <a:gd name="T102" fmla="*/ 1661 w 2284"/>
                  <a:gd name="T103" fmla="*/ 1142 h 2284"/>
                  <a:gd name="T104" fmla="*/ 1613 w 2284"/>
                  <a:gd name="T105" fmla="*/ 1080 h 2284"/>
                  <a:gd name="T106" fmla="*/ 1893 w 2284"/>
                  <a:gd name="T107" fmla="*/ 392 h 2284"/>
                  <a:gd name="T108" fmla="*/ 1505 w 2284"/>
                  <a:gd name="T109" fmla="*/ 407 h 2284"/>
                  <a:gd name="T110" fmla="*/ 1952 w 2284"/>
                  <a:gd name="T111" fmla="*/ 807 h 2284"/>
                  <a:gd name="T112" fmla="*/ 1477 w 2284"/>
                  <a:gd name="T113" fmla="*/ 332 h 2284"/>
                  <a:gd name="T114" fmla="*/ 528 w 2284"/>
                  <a:gd name="T115" fmla="*/ 265 h 2284"/>
                  <a:gd name="T116" fmla="*/ 0 w 2284"/>
                  <a:gd name="T117" fmla="*/ 1143 h 2284"/>
                  <a:gd name="T118" fmla="*/ 528 w 2284"/>
                  <a:gd name="T119" fmla="*/ 2020 h 2284"/>
                  <a:gd name="T120" fmla="*/ 1477 w 2284"/>
                  <a:gd name="T121" fmla="*/ 1953 h 2284"/>
                  <a:gd name="T122" fmla="*/ 1952 w 2284"/>
                  <a:gd name="T123" fmla="*/ 1478 h 2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284" h="2284">
                    <a:moveTo>
                      <a:pt x="1919" y="1406"/>
                    </a:moveTo>
                    <a:lnTo>
                      <a:pt x="1919" y="1406"/>
                    </a:lnTo>
                    <a:cubicBezTo>
                      <a:pt x="1878" y="1322"/>
                      <a:pt x="1825" y="1233"/>
                      <a:pt x="1760" y="1142"/>
                    </a:cubicBezTo>
                    <a:cubicBezTo>
                      <a:pt x="1824" y="1053"/>
                      <a:pt x="1878" y="965"/>
                      <a:pt x="1920" y="879"/>
                    </a:cubicBezTo>
                    <a:cubicBezTo>
                      <a:pt x="2100" y="953"/>
                      <a:pt x="2204" y="1049"/>
                      <a:pt x="2204" y="1143"/>
                    </a:cubicBezTo>
                    <a:cubicBezTo>
                      <a:pt x="2204" y="1236"/>
                      <a:pt x="2100" y="1332"/>
                      <a:pt x="1919" y="1406"/>
                    </a:cubicBezTo>
                    <a:close/>
                    <a:moveTo>
                      <a:pt x="1893" y="1893"/>
                    </a:moveTo>
                    <a:lnTo>
                      <a:pt x="1893" y="1893"/>
                    </a:lnTo>
                    <a:cubicBezTo>
                      <a:pt x="1862" y="1924"/>
                      <a:pt x="1816" y="1940"/>
                      <a:pt x="1756" y="1940"/>
                    </a:cubicBezTo>
                    <a:cubicBezTo>
                      <a:pt x="1684" y="1940"/>
                      <a:pt x="1599" y="1918"/>
                      <a:pt x="1505" y="1878"/>
                    </a:cubicBezTo>
                    <a:cubicBezTo>
                      <a:pt x="1536" y="1790"/>
                      <a:pt x="1561" y="1689"/>
                      <a:pt x="1579" y="1580"/>
                    </a:cubicBezTo>
                    <a:cubicBezTo>
                      <a:pt x="1689" y="1562"/>
                      <a:pt x="1789" y="1537"/>
                      <a:pt x="1878" y="1506"/>
                    </a:cubicBezTo>
                    <a:cubicBezTo>
                      <a:pt x="1954" y="1686"/>
                      <a:pt x="1959" y="1828"/>
                      <a:pt x="1893" y="1893"/>
                    </a:cubicBezTo>
                    <a:close/>
                    <a:moveTo>
                      <a:pt x="1433" y="1845"/>
                    </a:moveTo>
                    <a:lnTo>
                      <a:pt x="1433" y="1845"/>
                    </a:lnTo>
                    <a:cubicBezTo>
                      <a:pt x="1361" y="1809"/>
                      <a:pt x="1286" y="1764"/>
                      <a:pt x="1210" y="1711"/>
                    </a:cubicBezTo>
                    <a:cubicBezTo>
                      <a:pt x="1251" y="1679"/>
                      <a:pt x="1293" y="1644"/>
                      <a:pt x="1335" y="1608"/>
                    </a:cubicBezTo>
                    <a:cubicBezTo>
                      <a:pt x="1390" y="1604"/>
                      <a:pt x="1444" y="1599"/>
                      <a:pt x="1496" y="1592"/>
                    </a:cubicBezTo>
                    <a:cubicBezTo>
                      <a:pt x="1480" y="1686"/>
                      <a:pt x="1458" y="1771"/>
                      <a:pt x="1433" y="1845"/>
                    </a:cubicBezTo>
                    <a:close/>
                    <a:moveTo>
                      <a:pt x="1142" y="2204"/>
                    </a:moveTo>
                    <a:lnTo>
                      <a:pt x="1142" y="2204"/>
                    </a:lnTo>
                    <a:cubicBezTo>
                      <a:pt x="1049" y="2204"/>
                      <a:pt x="952" y="2101"/>
                      <a:pt x="878" y="1921"/>
                    </a:cubicBezTo>
                    <a:cubicBezTo>
                      <a:pt x="963" y="1879"/>
                      <a:pt x="1052" y="1825"/>
                      <a:pt x="1142" y="1761"/>
                    </a:cubicBezTo>
                    <a:cubicBezTo>
                      <a:pt x="1231" y="1825"/>
                      <a:pt x="1320" y="1879"/>
                      <a:pt x="1405" y="1921"/>
                    </a:cubicBezTo>
                    <a:cubicBezTo>
                      <a:pt x="1331" y="2101"/>
                      <a:pt x="1235" y="2204"/>
                      <a:pt x="1142" y="2204"/>
                    </a:cubicBezTo>
                    <a:close/>
                    <a:moveTo>
                      <a:pt x="787" y="1592"/>
                    </a:moveTo>
                    <a:lnTo>
                      <a:pt x="787" y="1592"/>
                    </a:lnTo>
                    <a:cubicBezTo>
                      <a:pt x="839" y="1599"/>
                      <a:pt x="893" y="1604"/>
                      <a:pt x="949" y="1608"/>
                    </a:cubicBezTo>
                    <a:cubicBezTo>
                      <a:pt x="990" y="1644"/>
                      <a:pt x="1032" y="1679"/>
                      <a:pt x="1074" y="1711"/>
                    </a:cubicBezTo>
                    <a:cubicBezTo>
                      <a:pt x="997" y="1764"/>
                      <a:pt x="922" y="1809"/>
                      <a:pt x="850" y="1845"/>
                    </a:cubicBezTo>
                    <a:cubicBezTo>
                      <a:pt x="825" y="1771"/>
                      <a:pt x="804" y="1686"/>
                      <a:pt x="787" y="1592"/>
                    </a:cubicBezTo>
                    <a:close/>
                    <a:moveTo>
                      <a:pt x="528" y="1940"/>
                    </a:moveTo>
                    <a:lnTo>
                      <a:pt x="528" y="1940"/>
                    </a:lnTo>
                    <a:cubicBezTo>
                      <a:pt x="468" y="1940"/>
                      <a:pt x="421" y="1924"/>
                      <a:pt x="391" y="1893"/>
                    </a:cubicBezTo>
                    <a:cubicBezTo>
                      <a:pt x="325" y="1828"/>
                      <a:pt x="330" y="1686"/>
                      <a:pt x="405" y="1506"/>
                    </a:cubicBezTo>
                    <a:cubicBezTo>
                      <a:pt x="494" y="1537"/>
                      <a:pt x="595" y="1562"/>
                      <a:pt x="704" y="1580"/>
                    </a:cubicBezTo>
                    <a:cubicBezTo>
                      <a:pt x="722" y="1689"/>
                      <a:pt x="747" y="1790"/>
                      <a:pt x="778" y="1878"/>
                    </a:cubicBezTo>
                    <a:cubicBezTo>
                      <a:pt x="685" y="1918"/>
                      <a:pt x="599" y="1940"/>
                      <a:pt x="528" y="1940"/>
                    </a:cubicBezTo>
                    <a:close/>
                    <a:moveTo>
                      <a:pt x="80" y="1143"/>
                    </a:moveTo>
                    <a:lnTo>
                      <a:pt x="80" y="1143"/>
                    </a:lnTo>
                    <a:cubicBezTo>
                      <a:pt x="80" y="1049"/>
                      <a:pt x="183" y="953"/>
                      <a:pt x="364" y="879"/>
                    </a:cubicBezTo>
                    <a:cubicBezTo>
                      <a:pt x="406" y="965"/>
                      <a:pt x="459" y="1053"/>
                      <a:pt x="523" y="1142"/>
                    </a:cubicBezTo>
                    <a:cubicBezTo>
                      <a:pt x="458" y="1233"/>
                      <a:pt x="405" y="1322"/>
                      <a:pt x="364" y="1406"/>
                    </a:cubicBezTo>
                    <a:cubicBezTo>
                      <a:pt x="183" y="1332"/>
                      <a:pt x="80" y="1236"/>
                      <a:pt x="80" y="1143"/>
                    </a:cubicBezTo>
                    <a:close/>
                    <a:moveTo>
                      <a:pt x="676" y="950"/>
                    </a:moveTo>
                    <a:lnTo>
                      <a:pt x="676" y="950"/>
                    </a:lnTo>
                    <a:cubicBezTo>
                      <a:pt x="639" y="991"/>
                      <a:pt x="605" y="1033"/>
                      <a:pt x="573" y="1075"/>
                    </a:cubicBezTo>
                    <a:cubicBezTo>
                      <a:pt x="520" y="999"/>
                      <a:pt x="475" y="924"/>
                      <a:pt x="439" y="851"/>
                    </a:cubicBezTo>
                    <a:cubicBezTo>
                      <a:pt x="514" y="826"/>
                      <a:pt x="598" y="804"/>
                      <a:pt x="692" y="788"/>
                    </a:cubicBezTo>
                    <a:cubicBezTo>
                      <a:pt x="685" y="840"/>
                      <a:pt x="680" y="894"/>
                      <a:pt x="676" y="950"/>
                    </a:cubicBezTo>
                    <a:close/>
                    <a:moveTo>
                      <a:pt x="676" y="1335"/>
                    </a:moveTo>
                    <a:lnTo>
                      <a:pt x="676" y="1335"/>
                    </a:lnTo>
                    <a:cubicBezTo>
                      <a:pt x="680" y="1391"/>
                      <a:pt x="685" y="1445"/>
                      <a:pt x="692" y="1497"/>
                    </a:cubicBezTo>
                    <a:cubicBezTo>
                      <a:pt x="598" y="1481"/>
                      <a:pt x="513" y="1459"/>
                      <a:pt x="438" y="1434"/>
                    </a:cubicBezTo>
                    <a:cubicBezTo>
                      <a:pt x="473" y="1363"/>
                      <a:pt x="518" y="1288"/>
                      <a:pt x="573" y="1210"/>
                    </a:cubicBezTo>
                    <a:cubicBezTo>
                      <a:pt x="605" y="1252"/>
                      <a:pt x="640" y="1294"/>
                      <a:pt x="676" y="1335"/>
                    </a:cubicBezTo>
                    <a:close/>
                    <a:moveTo>
                      <a:pt x="670" y="1204"/>
                    </a:moveTo>
                    <a:lnTo>
                      <a:pt x="670" y="1204"/>
                    </a:lnTo>
                    <a:cubicBezTo>
                      <a:pt x="654" y="1183"/>
                      <a:pt x="637" y="1163"/>
                      <a:pt x="622" y="1142"/>
                    </a:cubicBezTo>
                    <a:cubicBezTo>
                      <a:pt x="637" y="1122"/>
                      <a:pt x="653" y="1101"/>
                      <a:pt x="670" y="1080"/>
                    </a:cubicBezTo>
                    <a:cubicBezTo>
                      <a:pt x="670" y="1101"/>
                      <a:pt x="669" y="1122"/>
                      <a:pt x="669" y="1143"/>
                    </a:cubicBezTo>
                    <a:cubicBezTo>
                      <a:pt x="669" y="1163"/>
                      <a:pt x="670" y="1184"/>
                      <a:pt x="670" y="1204"/>
                    </a:cubicBezTo>
                    <a:close/>
                    <a:moveTo>
                      <a:pt x="391" y="392"/>
                    </a:moveTo>
                    <a:lnTo>
                      <a:pt x="391" y="392"/>
                    </a:lnTo>
                    <a:cubicBezTo>
                      <a:pt x="421" y="361"/>
                      <a:pt x="468" y="345"/>
                      <a:pt x="528" y="345"/>
                    </a:cubicBezTo>
                    <a:cubicBezTo>
                      <a:pt x="599" y="345"/>
                      <a:pt x="685" y="367"/>
                      <a:pt x="778" y="407"/>
                    </a:cubicBezTo>
                    <a:cubicBezTo>
                      <a:pt x="747" y="495"/>
                      <a:pt x="722" y="596"/>
                      <a:pt x="704" y="705"/>
                    </a:cubicBezTo>
                    <a:cubicBezTo>
                      <a:pt x="595" y="723"/>
                      <a:pt x="494" y="748"/>
                      <a:pt x="406" y="779"/>
                    </a:cubicBezTo>
                    <a:cubicBezTo>
                      <a:pt x="330" y="599"/>
                      <a:pt x="324" y="458"/>
                      <a:pt x="391" y="392"/>
                    </a:cubicBezTo>
                    <a:close/>
                    <a:moveTo>
                      <a:pt x="850" y="440"/>
                    </a:moveTo>
                    <a:lnTo>
                      <a:pt x="850" y="440"/>
                    </a:lnTo>
                    <a:cubicBezTo>
                      <a:pt x="922" y="476"/>
                      <a:pt x="997" y="521"/>
                      <a:pt x="1074" y="574"/>
                    </a:cubicBezTo>
                    <a:cubicBezTo>
                      <a:pt x="1032" y="606"/>
                      <a:pt x="990" y="641"/>
                      <a:pt x="949" y="677"/>
                    </a:cubicBezTo>
                    <a:cubicBezTo>
                      <a:pt x="893" y="681"/>
                      <a:pt x="839" y="686"/>
                      <a:pt x="787" y="693"/>
                    </a:cubicBezTo>
                    <a:cubicBezTo>
                      <a:pt x="804" y="599"/>
                      <a:pt x="825" y="514"/>
                      <a:pt x="850" y="440"/>
                    </a:cubicBezTo>
                    <a:close/>
                    <a:moveTo>
                      <a:pt x="1142" y="80"/>
                    </a:moveTo>
                    <a:lnTo>
                      <a:pt x="1142" y="80"/>
                    </a:lnTo>
                    <a:cubicBezTo>
                      <a:pt x="1235" y="80"/>
                      <a:pt x="1331" y="184"/>
                      <a:pt x="1405" y="364"/>
                    </a:cubicBezTo>
                    <a:cubicBezTo>
                      <a:pt x="1320" y="406"/>
                      <a:pt x="1231" y="460"/>
                      <a:pt x="1142" y="524"/>
                    </a:cubicBezTo>
                    <a:cubicBezTo>
                      <a:pt x="1052" y="460"/>
                      <a:pt x="963" y="406"/>
                      <a:pt x="878" y="364"/>
                    </a:cubicBezTo>
                    <a:cubicBezTo>
                      <a:pt x="952" y="184"/>
                      <a:pt x="1049" y="80"/>
                      <a:pt x="1142" y="80"/>
                    </a:cubicBezTo>
                    <a:close/>
                    <a:moveTo>
                      <a:pt x="1496" y="693"/>
                    </a:moveTo>
                    <a:lnTo>
                      <a:pt x="1496" y="693"/>
                    </a:lnTo>
                    <a:cubicBezTo>
                      <a:pt x="1444" y="686"/>
                      <a:pt x="1390" y="681"/>
                      <a:pt x="1335" y="677"/>
                    </a:cubicBezTo>
                    <a:cubicBezTo>
                      <a:pt x="1293" y="641"/>
                      <a:pt x="1251" y="606"/>
                      <a:pt x="1210" y="574"/>
                    </a:cubicBezTo>
                    <a:cubicBezTo>
                      <a:pt x="1286" y="521"/>
                      <a:pt x="1361" y="476"/>
                      <a:pt x="1433" y="440"/>
                    </a:cubicBezTo>
                    <a:cubicBezTo>
                      <a:pt x="1458" y="514"/>
                      <a:pt x="1480" y="599"/>
                      <a:pt x="1496" y="693"/>
                    </a:cubicBezTo>
                    <a:close/>
                    <a:moveTo>
                      <a:pt x="1431" y="765"/>
                    </a:moveTo>
                    <a:lnTo>
                      <a:pt x="1431" y="765"/>
                    </a:lnTo>
                    <a:cubicBezTo>
                      <a:pt x="1458" y="768"/>
                      <a:pt x="1484" y="771"/>
                      <a:pt x="1509" y="775"/>
                    </a:cubicBezTo>
                    <a:cubicBezTo>
                      <a:pt x="1513" y="800"/>
                      <a:pt x="1516" y="826"/>
                      <a:pt x="1519" y="853"/>
                    </a:cubicBezTo>
                    <a:cubicBezTo>
                      <a:pt x="1505" y="838"/>
                      <a:pt x="1490" y="823"/>
                      <a:pt x="1476" y="809"/>
                    </a:cubicBezTo>
                    <a:cubicBezTo>
                      <a:pt x="1461" y="794"/>
                      <a:pt x="1446" y="779"/>
                      <a:pt x="1431" y="765"/>
                    </a:cubicBezTo>
                    <a:close/>
                    <a:moveTo>
                      <a:pt x="1081" y="671"/>
                    </a:moveTo>
                    <a:lnTo>
                      <a:pt x="1081" y="671"/>
                    </a:lnTo>
                    <a:cubicBezTo>
                      <a:pt x="1101" y="655"/>
                      <a:pt x="1121" y="639"/>
                      <a:pt x="1142" y="623"/>
                    </a:cubicBezTo>
                    <a:cubicBezTo>
                      <a:pt x="1162" y="639"/>
                      <a:pt x="1182" y="655"/>
                      <a:pt x="1203" y="671"/>
                    </a:cubicBezTo>
                    <a:cubicBezTo>
                      <a:pt x="1182" y="670"/>
                      <a:pt x="1162" y="670"/>
                      <a:pt x="1142" y="670"/>
                    </a:cubicBezTo>
                    <a:cubicBezTo>
                      <a:pt x="1121" y="670"/>
                      <a:pt x="1101" y="670"/>
                      <a:pt x="1081" y="671"/>
                    </a:cubicBezTo>
                    <a:close/>
                    <a:moveTo>
                      <a:pt x="764" y="853"/>
                    </a:moveTo>
                    <a:lnTo>
                      <a:pt x="764" y="853"/>
                    </a:lnTo>
                    <a:cubicBezTo>
                      <a:pt x="767" y="826"/>
                      <a:pt x="770" y="800"/>
                      <a:pt x="774" y="775"/>
                    </a:cubicBezTo>
                    <a:cubicBezTo>
                      <a:pt x="799" y="771"/>
                      <a:pt x="826" y="768"/>
                      <a:pt x="852" y="765"/>
                    </a:cubicBezTo>
                    <a:cubicBezTo>
                      <a:pt x="837" y="779"/>
                      <a:pt x="822" y="794"/>
                      <a:pt x="808" y="809"/>
                    </a:cubicBezTo>
                    <a:cubicBezTo>
                      <a:pt x="793" y="823"/>
                      <a:pt x="779" y="838"/>
                      <a:pt x="764" y="853"/>
                    </a:cubicBezTo>
                    <a:close/>
                    <a:moveTo>
                      <a:pt x="852" y="1520"/>
                    </a:moveTo>
                    <a:lnTo>
                      <a:pt x="852" y="1520"/>
                    </a:lnTo>
                    <a:cubicBezTo>
                      <a:pt x="826" y="1517"/>
                      <a:pt x="799" y="1514"/>
                      <a:pt x="774" y="1510"/>
                    </a:cubicBezTo>
                    <a:cubicBezTo>
                      <a:pt x="770" y="1485"/>
                      <a:pt x="767" y="1459"/>
                      <a:pt x="764" y="1432"/>
                    </a:cubicBezTo>
                    <a:cubicBezTo>
                      <a:pt x="779" y="1447"/>
                      <a:pt x="793" y="1462"/>
                      <a:pt x="808" y="1476"/>
                    </a:cubicBezTo>
                    <a:cubicBezTo>
                      <a:pt x="822" y="1491"/>
                      <a:pt x="837" y="1506"/>
                      <a:pt x="852" y="1520"/>
                    </a:cubicBezTo>
                    <a:close/>
                    <a:moveTo>
                      <a:pt x="1203" y="1614"/>
                    </a:moveTo>
                    <a:lnTo>
                      <a:pt x="1203" y="1614"/>
                    </a:lnTo>
                    <a:cubicBezTo>
                      <a:pt x="1182" y="1630"/>
                      <a:pt x="1162" y="1646"/>
                      <a:pt x="1142" y="1662"/>
                    </a:cubicBezTo>
                    <a:cubicBezTo>
                      <a:pt x="1121" y="1646"/>
                      <a:pt x="1101" y="1630"/>
                      <a:pt x="1081" y="1614"/>
                    </a:cubicBezTo>
                    <a:cubicBezTo>
                      <a:pt x="1101" y="1615"/>
                      <a:pt x="1121" y="1615"/>
                      <a:pt x="1142" y="1615"/>
                    </a:cubicBezTo>
                    <a:cubicBezTo>
                      <a:pt x="1162" y="1615"/>
                      <a:pt x="1182" y="1615"/>
                      <a:pt x="1203" y="1614"/>
                    </a:cubicBezTo>
                    <a:close/>
                    <a:moveTo>
                      <a:pt x="1519" y="1432"/>
                    </a:moveTo>
                    <a:lnTo>
                      <a:pt x="1519" y="1432"/>
                    </a:lnTo>
                    <a:cubicBezTo>
                      <a:pt x="1516" y="1459"/>
                      <a:pt x="1513" y="1485"/>
                      <a:pt x="1509" y="1510"/>
                    </a:cubicBezTo>
                    <a:cubicBezTo>
                      <a:pt x="1484" y="1514"/>
                      <a:pt x="1458" y="1517"/>
                      <a:pt x="1431" y="1520"/>
                    </a:cubicBezTo>
                    <a:cubicBezTo>
                      <a:pt x="1446" y="1506"/>
                      <a:pt x="1461" y="1491"/>
                      <a:pt x="1476" y="1476"/>
                    </a:cubicBezTo>
                    <a:cubicBezTo>
                      <a:pt x="1490" y="1462"/>
                      <a:pt x="1505" y="1447"/>
                      <a:pt x="1519" y="1432"/>
                    </a:cubicBezTo>
                    <a:close/>
                    <a:moveTo>
                      <a:pt x="1419" y="1420"/>
                    </a:moveTo>
                    <a:lnTo>
                      <a:pt x="1419" y="1420"/>
                    </a:lnTo>
                    <a:cubicBezTo>
                      <a:pt x="1381" y="1458"/>
                      <a:pt x="1342" y="1495"/>
                      <a:pt x="1302" y="1530"/>
                    </a:cubicBezTo>
                    <a:cubicBezTo>
                      <a:pt x="1250" y="1533"/>
                      <a:pt x="1197" y="1535"/>
                      <a:pt x="1142" y="1535"/>
                    </a:cubicBezTo>
                    <a:cubicBezTo>
                      <a:pt x="1087" y="1535"/>
                      <a:pt x="1033" y="1533"/>
                      <a:pt x="981" y="1530"/>
                    </a:cubicBezTo>
                    <a:cubicBezTo>
                      <a:pt x="942" y="1495"/>
                      <a:pt x="903" y="1458"/>
                      <a:pt x="864" y="1420"/>
                    </a:cubicBezTo>
                    <a:cubicBezTo>
                      <a:pt x="826" y="1381"/>
                      <a:pt x="789" y="1342"/>
                      <a:pt x="754" y="1303"/>
                    </a:cubicBezTo>
                    <a:cubicBezTo>
                      <a:pt x="751" y="1251"/>
                      <a:pt x="749" y="1198"/>
                      <a:pt x="749" y="1143"/>
                    </a:cubicBezTo>
                    <a:cubicBezTo>
                      <a:pt x="749" y="1087"/>
                      <a:pt x="751" y="1034"/>
                      <a:pt x="754" y="982"/>
                    </a:cubicBezTo>
                    <a:cubicBezTo>
                      <a:pt x="789" y="943"/>
                      <a:pt x="825" y="904"/>
                      <a:pt x="864" y="865"/>
                    </a:cubicBezTo>
                    <a:cubicBezTo>
                      <a:pt x="903" y="827"/>
                      <a:pt x="942" y="790"/>
                      <a:pt x="981" y="755"/>
                    </a:cubicBezTo>
                    <a:cubicBezTo>
                      <a:pt x="1033" y="752"/>
                      <a:pt x="1087" y="750"/>
                      <a:pt x="1142" y="750"/>
                    </a:cubicBezTo>
                    <a:cubicBezTo>
                      <a:pt x="1197" y="750"/>
                      <a:pt x="1250" y="752"/>
                      <a:pt x="1302" y="755"/>
                    </a:cubicBezTo>
                    <a:cubicBezTo>
                      <a:pt x="1342" y="790"/>
                      <a:pt x="1381" y="827"/>
                      <a:pt x="1419" y="865"/>
                    </a:cubicBezTo>
                    <a:cubicBezTo>
                      <a:pt x="1458" y="904"/>
                      <a:pt x="1495" y="943"/>
                      <a:pt x="1529" y="982"/>
                    </a:cubicBezTo>
                    <a:cubicBezTo>
                      <a:pt x="1532" y="1034"/>
                      <a:pt x="1534" y="1087"/>
                      <a:pt x="1534" y="1143"/>
                    </a:cubicBezTo>
                    <a:cubicBezTo>
                      <a:pt x="1534" y="1198"/>
                      <a:pt x="1532" y="1251"/>
                      <a:pt x="1529" y="1303"/>
                    </a:cubicBezTo>
                    <a:cubicBezTo>
                      <a:pt x="1494" y="1342"/>
                      <a:pt x="1457" y="1381"/>
                      <a:pt x="1419" y="1420"/>
                    </a:cubicBezTo>
                    <a:close/>
                    <a:moveTo>
                      <a:pt x="1710" y="1075"/>
                    </a:moveTo>
                    <a:lnTo>
                      <a:pt x="1710" y="1075"/>
                    </a:lnTo>
                    <a:cubicBezTo>
                      <a:pt x="1678" y="1033"/>
                      <a:pt x="1644" y="991"/>
                      <a:pt x="1607" y="950"/>
                    </a:cubicBezTo>
                    <a:cubicBezTo>
                      <a:pt x="1604" y="894"/>
                      <a:pt x="1598" y="840"/>
                      <a:pt x="1591" y="788"/>
                    </a:cubicBezTo>
                    <a:cubicBezTo>
                      <a:pt x="1685" y="804"/>
                      <a:pt x="1770" y="826"/>
                      <a:pt x="1844" y="851"/>
                    </a:cubicBezTo>
                    <a:cubicBezTo>
                      <a:pt x="1808" y="924"/>
                      <a:pt x="1763" y="999"/>
                      <a:pt x="1710" y="1075"/>
                    </a:cubicBezTo>
                    <a:close/>
                    <a:moveTo>
                      <a:pt x="1711" y="1210"/>
                    </a:moveTo>
                    <a:lnTo>
                      <a:pt x="1711" y="1210"/>
                    </a:lnTo>
                    <a:cubicBezTo>
                      <a:pt x="1765" y="1288"/>
                      <a:pt x="1810" y="1363"/>
                      <a:pt x="1845" y="1434"/>
                    </a:cubicBezTo>
                    <a:cubicBezTo>
                      <a:pt x="1770" y="1459"/>
                      <a:pt x="1685" y="1481"/>
                      <a:pt x="1591" y="1497"/>
                    </a:cubicBezTo>
                    <a:cubicBezTo>
                      <a:pt x="1598" y="1445"/>
                      <a:pt x="1604" y="1391"/>
                      <a:pt x="1607" y="1335"/>
                    </a:cubicBezTo>
                    <a:cubicBezTo>
                      <a:pt x="1644" y="1294"/>
                      <a:pt x="1678" y="1252"/>
                      <a:pt x="1711" y="1210"/>
                    </a:cubicBezTo>
                    <a:close/>
                    <a:moveTo>
                      <a:pt x="1613" y="1080"/>
                    </a:moveTo>
                    <a:lnTo>
                      <a:pt x="1613" y="1080"/>
                    </a:lnTo>
                    <a:cubicBezTo>
                      <a:pt x="1630" y="1101"/>
                      <a:pt x="1646" y="1122"/>
                      <a:pt x="1661" y="1142"/>
                    </a:cubicBezTo>
                    <a:cubicBezTo>
                      <a:pt x="1646" y="1163"/>
                      <a:pt x="1630" y="1183"/>
                      <a:pt x="1613" y="1204"/>
                    </a:cubicBezTo>
                    <a:cubicBezTo>
                      <a:pt x="1614" y="1184"/>
                      <a:pt x="1614" y="1163"/>
                      <a:pt x="1614" y="1143"/>
                    </a:cubicBezTo>
                    <a:cubicBezTo>
                      <a:pt x="1614" y="1122"/>
                      <a:pt x="1614" y="1101"/>
                      <a:pt x="1613" y="1080"/>
                    </a:cubicBezTo>
                    <a:close/>
                    <a:moveTo>
                      <a:pt x="1756" y="345"/>
                    </a:moveTo>
                    <a:lnTo>
                      <a:pt x="1756" y="345"/>
                    </a:lnTo>
                    <a:cubicBezTo>
                      <a:pt x="1816" y="345"/>
                      <a:pt x="1862" y="361"/>
                      <a:pt x="1893" y="392"/>
                    </a:cubicBezTo>
                    <a:cubicBezTo>
                      <a:pt x="1959" y="458"/>
                      <a:pt x="1953" y="599"/>
                      <a:pt x="1878" y="779"/>
                    </a:cubicBezTo>
                    <a:cubicBezTo>
                      <a:pt x="1789" y="748"/>
                      <a:pt x="1689" y="723"/>
                      <a:pt x="1579" y="705"/>
                    </a:cubicBezTo>
                    <a:cubicBezTo>
                      <a:pt x="1561" y="596"/>
                      <a:pt x="1536" y="495"/>
                      <a:pt x="1505" y="407"/>
                    </a:cubicBezTo>
                    <a:cubicBezTo>
                      <a:pt x="1599" y="367"/>
                      <a:pt x="1684" y="345"/>
                      <a:pt x="1756" y="345"/>
                    </a:cubicBezTo>
                    <a:close/>
                    <a:moveTo>
                      <a:pt x="1952" y="807"/>
                    </a:moveTo>
                    <a:lnTo>
                      <a:pt x="1952" y="807"/>
                    </a:lnTo>
                    <a:cubicBezTo>
                      <a:pt x="2042" y="594"/>
                      <a:pt x="2041" y="427"/>
                      <a:pt x="1949" y="335"/>
                    </a:cubicBezTo>
                    <a:cubicBezTo>
                      <a:pt x="1903" y="289"/>
                      <a:pt x="1838" y="265"/>
                      <a:pt x="1756" y="265"/>
                    </a:cubicBezTo>
                    <a:cubicBezTo>
                      <a:pt x="1675" y="265"/>
                      <a:pt x="1580" y="289"/>
                      <a:pt x="1477" y="332"/>
                    </a:cubicBezTo>
                    <a:cubicBezTo>
                      <a:pt x="1392" y="126"/>
                      <a:pt x="1274" y="0"/>
                      <a:pt x="1142" y="0"/>
                    </a:cubicBezTo>
                    <a:cubicBezTo>
                      <a:pt x="1009" y="0"/>
                      <a:pt x="891" y="126"/>
                      <a:pt x="806" y="332"/>
                    </a:cubicBezTo>
                    <a:cubicBezTo>
                      <a:pt x="704" y="289"/>
                      <a:pt x="609" y="265"/>
                      <a:pt x="528" y="265"/>
                    </a:cubicBezTo>
                    <a:cubicBezTo>
                      <a:pt x="446" y="265"/>
                      <a:pt x="380" y="289"/>
                      <a:pt x="334" y="335"/>
                    </a:cubicBezTo>
                    <a:cubicBezTo>
                      <a:pt x="242" y="427"/>
                      <a:pt x="242" y="594"/>
                      <a:pt x="331" y="807"/>
                    </a:cubicBezTo>
                    <a:cubicBezTo>
                      <a:pt x="125" y="892"/>
                      <a:pt x="0" y="1010"/>
                      <a:pt x="0" y="1143"/>
                    </a:cubicBezTo>
                    <a:cubicBezTo>
                      <a:pt x="0" y="1275"/>
                      <a:pt x="125" y="1393"/>
                      <a:pt x="331" y="1478"/>
                    </a:cubicBezTo>
                    <a:cubicBezTo>
                      <a:pt x="246" y="1684"/>
                      <a:pt x="240" y="1856"/>
                      <a:pt x="334" y="1950"/>
                    </a:cubicBezTo>
                    <a:cubicBezTo>
                      <a:pt x="380" y="1996"/>
                      <a:pt x="446" y="2020"/>
                      <a:pt x="528" y="2020"/>
                    </a:cubicBezTo>
                    <a:cubicBezTo>
                      <a:pt x="609" y="2020"/>
                      <a:pt x="704" y="1996"/>
                      <a:pt x="806" y="1953"/>
                    </a:cubicBezTo>
                    <a:cubicBezTo>
                      <a:pt x="891" y="2159"/>
                      <a:pt x="1009" y="2284"/>
                      <a:pt x="1142" y="2284"/>
                    </a:cubicBezTo>
                    <a:cubicBezTo>
                      <a:pt x="1274" y="2284"/>
                      <a:pt x="1392" y="2159"/>
                      <a:pt x="1477" y="1953"/>
                    </a:cubicBezTo>
                    <a:cubicBezTo>
                      <a:pt x="1580" y="1996"/>
                      <a:pt x="1675" y="2020"/>
                      <a:pt x="1756" y="2020"/>
                    </a:cubicBezTo>
                    <a:cubicBezTo>
                      <a:pt x="1838" y="2020"/>
                      <a:pt x="1903" y="1996"/>
                      <a:pt x="1949" y="1950"/>
                    </a:cubicBezTo>
                    <a:cubicBezTo>
                      <a:pt x="2043" y="1856"/>
                      <a:pt x="2038" y="1684"/>
                      <a:pt x="1952" y="1478"/>
                    </a:cubicBezTo>
                    <a:cubicBezTo>
                      <a:pt x="2158" y="1393"/>
                      <a:pt x="2284" y="1275"/>
                      <a:pt x="2284" y="1143"/>
                    </a:cubicBezTo>
                    <a:cubicBezTo>
                      <a:pt x="2284" y="1010"/>
                      <a:pt x="2158" y="892"/>
                      <a:pt x="1952" y="807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3" name="Freeform 20"/>
              <p:cNvSpPr>
                <a:spLocks/>
              </p:cNvSpPr>
              <p:nvPr/>
            </p:nvSpPr>
            <p:spPr bwMode="auto">
              <a:xfrm>
                <a:off x="7021513" y="5929313"/>
                <a:ext cx="177800" cy="177800"/>
              </a:xfrm>
              <a:custGeom>
                <a:avLst/>
                <a:gdLst>
                  <a:gd name="T0" fmla="*/ 120 w 240"/>
                  <a:gd name="T1" fmla="*/ 0 h 240"/>
                  <a:gd name="T2" fmla="*/ 120 w 240"/>
                  <a:gd name="T3" fmla="*/ 0 h 240"/>
                  <a:gd name="T4" fmla="*/ 0 w 240"/>
                  <a:gd name="T5" fmla="*/ 120 h 240"/>
                  <a:gd name="T6" fmla="*/ 120 w 240"/>
                  <a:gd name="T7" fmla="*/ 240 h 240"/>
                  <a:gd name="T8" fmla="*/ 240 w 240"/>
                  <a:gd name="T9" fmla="*/ 120 h 240"/>
                  <a:gd name="T10" fmla="*/ 120 w 240"/>
                  <a:gd name="T11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0" h="240">
                    <a:moveTo>
                      <a:pt x="120" y="0"/>
                    </a:moveTo>
                    <a:lnTo>
                      <a:pt x="120" y="0"/>
                    </a:lnTo>
                    <a:cubicBezTo>
                      <a:pt x="53" y="0"/>
                      <a:pt x="0" y="53"/>
                      <a:pt x="0" y="120"/>
                    </a:cubicBezTo>
                    <a:cubicBezTo>
                      <a:pt x="0" y="186"/>
                      <a:pt x="53" y="240"/>
                      <a:pt x="120" y="240"/>
                    </a:cubicBezTo>
                    <a:cubicBezTo>
                      <a:pt x="186" y="240"/>
                      <a:pt x="240" y="186"/>
                      <a:pt x="240" y="120"/>
                    </a:cubicBezTo>
                    <a:cubicBezTo>
                      <a:pt x="240" y="53"/>
                      <a:pt x="186" y="0"/>
                      <a:pt x="120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24" name="Freeform 9"/>
            <p:cNvSpPr>
              <a:spLocks noEditPoints="1"/>
            </p:cNvSpPr>
            <p:nvPr userDrawn="1"/>
          </p:nvSpPr>
          <p:spPr bwMode="auto">
            <a:xfrm>
              <a:off x="11714474" y="3298829"/>
              <a:ext cx="1135300" cy="1451430"/>
            </a:xfrm>
            <a:custGeom>
              <a:avLst/>
              <a:gdLst>
                <a:gd name="T0" fmla="*/ 449 w 1637"/>
                <a:gd name="T1" fmla="*/ 1301 h 2083"/>
                <a:gd name="T2" fmla="*/ 449 w 1637"/>
                <a:gd name="T3" fmla="*/ 1301 h 2083"/>
                <a:gd name="T4" fmla="*/ 350 w 1637"/>
                <a:gd name="T5" fmla="*/ 1276 h 2083"/>
                <a:gd name="T6" fmla="*/ 240 w 1637"/>
                <a:gd name="T7" fmla="*/ 1150 h 2083"/>
                <a:gd name="T8" fmla="*/ 273 w 1637"/>
                <a:gd name="T9" fmla="*/ 841 h 2083"/>
                <a:gd name="T10" fmla="*/ 770 w 1637"/>
                <a:gd name="T11" fmla="*/ 1055 h 2083"/>
                <a:gd name="T12" fmla="*/ 449 w 1637"/>
                <a:gd name="T13" fmla="*/ 1301 h 2083"/>
                <a:gd name="T14" fmla="*/ 1500 w 1637"/>
                <a:gd name="T15" fmla="*/ 1781 h 2083"/>
                <a:gd name="T16" fmla="*/ 1500 w 1637"/>
                <a:gd name="T17" fmla="*/ 1781 h 2083"/>
                <a:gd name="T18" fmla="*/ 1590 w 1637"/>
                <a:gd name="T19" fmla="*/ 1670 h 2083"/>
                <a:gd name="T20" fmla="*/ 1278 w 1637"/>
                <a:gd name="T21" fmla="*/ 1604 h 2083"/>
                <a:gd name="T22" fmla="*/ 1403 w 1637"/>
                <a:gd name="T23" fmla="*/ 1057 h 2083"/>
                <a:gd name="T24" fmla="*/ 1031 w 1637"/>
                <a:gd name="T25" fmla="*/ 383 h 2083"/>
                <a:gd name="T26" fmla="*/ 931 w 1637"/>
                <a:gd name="T27" fmla="*/ 92 h 2083"/>
                <a:gd name="T28" fmla="*/ 480 w 1637"/>
                <a:gd name="T29" fmla="*/ 430 h 2083"/>
                <a:gd name="T30" fmla="*/ 0 w 1637"/>
                <a:gd name="T31" fmla="*/ 723 h 2083"/>
                <a:gd name="T32" fmla="*/ 236 w 1637"/>
                <a:gd name="T33" fmla="*/ 825 h 2083"/>
                <a:gd name="T34" fmla="*/ 202 w 1637"/>
                <a:gd name="T35" fmla="*/ 1162 h 2083"/>
                <a:gd name="T36" fmla="*/ 332 w 1637"/>
                <a:gd name="T37" fmla="*/ 1312 h 2083"/>
                <a:gd name="T38" fmla="*/ 449 w 1637"/>
                <a:gd name="T39" fmla="*/ 1341 h 2083"/>
                <a:gd name="T40" fmla="*/ 807 w 1637"/>
                <a:gd name="T41" fmla="*/ 1071 h 2083"/>
                <a:gd name="T42" fmla="*/ 1003 w 1637"/>
                <a:gd name="T43" fmla="*/ 1156 h 2083"/>
                <a:gd name="T44" fmla="*/ 950 w 1637"/>
                <a:gd name="T45" fmla="*/ 626 h 2083"/>
                <a:gd name="T46" fmla="*/ 1001 w 1637"/>
                <a:gd name="T47" fmla="*/ 495 h 2083"/>
                <a:gd name="T48" fmla="*/ 1297 w 1637"/>
                <a:gd name="T49" fmla="*/ 1060 h 2083"/>
                <a:gd name="T50" fmla="*/ 1215 w 1637"/>
                <a:gd name="T51" fmla="*/ 1499 h 2083"/>
                <a:gd name="T52" fmla="*/ 1166 w 1637"/>
                <a:gd name="T53" fmla="*/ 1581 h 2083"/>
                <a:gd name="T54" fmla="*/ 920 w 1637"/>
                <a:gd name="T55" fmla="*/ 1530 h 2083"/>
                <a:gd name="T56" fmla="*/ 549 w 1637"/>
                <a:gd name="T57" fmla="*/ 1946 h 2083"/>
                <a:gd name="T58" fmla="*/ 1255 w 1637"/>
                <a:gd name="T59" fmla="*/ 2083 h 2083"/>
                <a:gd name="T60" fmla="*/ 1637 w 1637"/>
                <a:gd name="T61" fmla="*/ 1806 h 2083"/>
                <a:gd name="T62" fmla="*/ 1500 w 1637"/>
                <a:gd name="T63" fmla="*/ 1781 h 20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37" h="2083">
                  <a:moveTo>
                    <a:pt x="449" y="1301"/>
                  </a:moveTo>
                  <a:lnTo>
                    <a:pt x="449" y="1301"/>
                  </a:lnTo>
                  <a:cubicBezTo>
                    <a:pt x="416" y="1301"/>
                    <a:pt x="383" y="1292"/>
                    <a:pt x="350" y="1276"/>
                  </a:cubicBezTo>
                  <a:cubicBezTo>
                    <a:pt x="295" y="1248"/>
                    <a:pt x="258" y="1206"/>
                    <a:pt x="240" y="1150"/>
                  </a:cubicBezTo>
                  <a:cubicBezTo>
                    <a:pt x="207" y="1047"/>
                    <a:pt x="243" y="919"/>
                    <a:pt x="273" y="841"/>
                  </a:cubicBezTo>
                  <a:lnTo>
                    <a:pt x="770" y="1055"/>
                  </a:lnTo>
                  <a:cubicBezTo>
                    <a:pt x="719" y="1137"/>
                    <a:pt x="599" y="1301"/>
                    <a:pt x="449" y="1301"/>
                  </a:cubicBezTo>
                  <a:close/>
                  <a:moveTo>
                    <a:pt x="1500" y="1781"/>
                  </a:moveTo>
                  <a:lnTo>
                    <a:pt x="1500" y="1781"/>
                  </a:lnTo>
                  <a:lnTo>
                    <a:pt x="1590" y="1670"/>
                  </a:lnTo>
                  <a:lnTo>
                    <a:pt x="1278" y="1604"/>
                  </a:lnTo>
                  <a:cubicBezTo>
                    <a:pt x="1340" y="1504"/>
                    <a:pt x="1412" y="1329"/>
                    <a:pt x="1403" y="1057"/>
                  </a:cubicBezTo>
                  <a:cubicBezTo>
                    <a:pt x="1392" y="672"/>
                    <a:pt x="1130" y="453"/>
                    <a:pt x="1031" y="383"/>
                  </a:cubicBezTo>
                  <a:cubicBezTo>
                    <a:pt x="1053" y="263"/>
                    <a:pt x="1046" y="135"/>
                    <a:pt x="931" y="92"/>
                  </a:cubicBezTo>
                  <a:cubicBezTo>
                    <a:pt x="680" y="0"/>
                    <a:pt x="480" y="430"/>
                    <a:pt x="480" y="430"/>
                  </a:cubicBezTo>
                  <a:cubicBezTo>
                    <a:pt x="480" y="430"/>
                    <a:pt x="113" y="340"/>
                    <a:pt x="0" y="723"/>
                  </a:cubicBezTo>
                  <a:lnTo>
                    <a:pt x="236" y="825"/>
                  </a:lnTo>
                  <a:cubicBezTo>
                    <a:pt x="204" y="908"/>
                    <a:pt x="164" y="1046"/>
                    <a:pt x="202" y="1162"/>
                  </a:cubicBezTo>
                  <a:cubicBezTo>
                    <a:pt x="223" y="1229"/>
                    <a:pt x="267" y="1279"/>
                    <a:pt x="332" y="1312"/>
                  </a:cubicBezTo>
                  <a:cubicBezTo>
                    <a:pt x="370" y="1331"/>
                    <a:pt x="410" y="1341"/>
                    <a:pt x="449" y="1341"/>
                  </a:cubicBezTo>
                  <a:cubicBezTo>
                    <a:pt x="623" y="1341"/>
                    <a:pt x="755" y="1157"/>
                    <a:pt x="807" y="1071"/>
                  </a:cubicBezTo>
                  <a:lnTo>
                    <a:pt x="1003" y="1156"/>
                  </a:lnTo>
                  <a:cubicBezTo>
                    <a:pt x="1003" y="1156"/>
                    <a:pt x="1247" y="846"/>
                    <a:pt x="950" y="626"/>
                  </a:cubicBezTo>
                  <a:cubicBezTo>
                    <a:pt x="950" y="626"/>
                    <a:pt x="977" y="571"/>
                    <a:pt x="1001" y="495"/>
                  </a:cubicBezTo>
                  <a:cubicBezTo>
                    <a:pt x="1101" y="574"/>
                    <a:pt x="1288" y="762"/>
                    <a:pt x="1297" y="1060"/>
                  </a:cubicBezTo>
                  <a:cubicBezTo>
                    <a:pt x="1303" y="1273"/>
                    <a:pt x="1256" y="1416"/>
                    <a:pt x="1215" y="1499"/>
                  </a:cubicBezTo>
                  <a:cubicBezTo>
                    <a:pt x="1198" y="1534"/>
                    <a:pt x="1181" y="1561"/>
                    <a:pt x="1166" y="1581"/>
                  </a:cubicBezTo>
                  <a:lnTo>
                    <a:pt x="920" y="1530"/>
                  </a:lnTo>
                  <a:lnTo>
                    <a:pt x="549" y="1946"/>
                  </a:lnTo>
                  <a:lnTo>
                    <a:pt x="1255" y="2083"/>
                  </a:lnTo>
                  <a:lnTo>
                    <a:pt x="1637" y="1806"/>
                  </a:lnTo>
                  <a:lnTo>
                    <a:pt x="1500" y="178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225" name="组合 45"/>
            <p:cNvGrpSpPr/>
            <p:nvPr userDrawn="1"/>
          </p:nvGrpSpPr>
          <p:grpSpPr>
            <a:xfrm rot="2116298">
              <a:off x="718679" y="6474356"/>
              <a:ext cx="1228067" cy="1069642"/>
              <a:chOff x="501650" y="3292475"/>
              <a:chExt cx="1735138" cy="1511300"/>
            </a:xfrm>
            <a:grpFill/>
          </p:grpSpPr>
          <p:sp>
            <p:nvSpPr>
              <p:cNvPr id="226" name="Freeform 5"/>
              <p:cNvSpPr>
                <a:spLocks/>
              </p:cNvSpPr>
              <p:nvPr/>
            </p:nvSpPr>
            <p:spPr bwMode="auto">
              <a:xfrm>
                <a:off x="501650" y="3292475"/>
                <a:ext cx="1735138" cy="893762"/>
              </a:xfrm>
              <a:custGeom>
                <a:avLst/>
                <a:gdLst>
                  <a:gd name="T0" fmla="*/ 0 w 943"/>
                  <a:gd name="T1" fmla="*/ 242 h 484"/>
                  <a:gd name="T2" fmla="*/ 0 w 943"/>
                  <a:gd name="T3" fmla="*/ 242 h 484"/>
                  <a:gd name="T4" fmla="*/ 471 w 943"/>
                  <a:gd name="T5" fmla="*/ 484 h 484"/>
                  <a:gd name="T6" fmla="*/ 943 w 943"/>
                  <a:gd name="T7" fmla="*/ 242 h 484"/>
                  <a:gd name="T8" fmla="*/ 471 w 943"/>
                  <a:gd name="T9" fmla="*/ 0 h 484"/>
                  <a:gd name="T10" fmla="*/ 0 w 943"/>
                  <a:gd name="T11" fmla="*/ 242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43" h="484">
                    <a:moveTo>
                      <a:pt x="0" y="242"/>
                    </a:moveTo>
                    <a:lnTo>
                      <a:pt x="0" y="242"/>
                    </a:lnTo>
                    <a:lnTo>
                      <a:pt x="471" y="484"/>
                    </a:lnTo>
                    <a:lnTo>
                      <a:pt x="943" y="242"/>
                    </a:lnTo>
                    <a:lnTo>
                      <a:pt x="471" y="0"/>
                    </a:lnTo>
                    <a:lnTo>
                      <a:pt x="0" y="242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7" name="Freeform 6"/>
              <p:cNvSpPr>
                <a:spLocks/>
              </p:cNvSpPr>
              <p:nvPr/>
            </p:nvSpPr>
            <p:spPr bwMode="auto">
              <a:xfrm>
                <a:off x="728663" y="3959225"/>
                <a:ext cx="1285875" cy="758825"/>
              </a:xfrm>
              <a:custGeom>
                <a:avLst/>
                <a:gdLst>
                  <a:gd name="T0" fmla="*/ 349 w 699"/>
                  <a:gd name="T1" fmla="*/ 179 h 412"/>
                  <a:gd name="T2" fmla="*/ 349 w 699"/>
                  <a:gd name="T3" fmla="*/ 179 h 412"/>
                  <a:gd name="T4" fmla="*/ 0 w 699"/>
                  <a:gd name="T5" fmla="*/ 0 h 412"/>
                  <a:gd name="T6" fmla="*/ 0 w 699"/>
                  <a:gd name="T7" fmla="*/ 233 h 412"/>
                  <a:gd name="T8" fmla="*/ 349 w 699"/>
                  <a:gd name="T9" fmla="*/ 412 h 412"/>
                  <a:gd name="T10" fmla="*/ 699 w 699"/>
                  <a:gd name="T11" fmla="*/ 233 h 412"/>
                  <a:gd name="T12" fmla="*/ 699 w 699"/>
                  <a:gd name="T13" fmla="*/ 0 h 412"/>
                  <a:gd name="T14" fmla="*/ 349 w 699"/>
                  <a:gd name="T15" fmla="*/ 179 h 4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99" h="412">
                    <a:moveTo>
                      <a:pt x="349" y="179"/>
                    </a:moveTo>
                    <a:lnTo>
                      <a:pt x="349" y="179"/>
                    </a:lnTo>
                    <a:lnTo>
                      <a:pt x="0" y="0"/>
                    </a:lnTo>
                    <a:lnTo>
                      <a:pt x="0" y="233"/>
                    </a:lnTo>
                    <a:lnTo>
                      <a:pt x="349" y="412"/>
                    </a:lnTo>
                    <a:lnTo>
                      <a:pt x="699" y="233"/>
                    </a:lnTo>
                    <a:lnTo>
                      <a:pt x="699" y="0"/>
                    </a:lnTo>
                    <a:lnTo>
                      <a:pt x="349" y="179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8" name="Freeform 7"/>
              <p:cNvSpPr>
                <a:spLocks/>
              </p:cNvSpPr>
              <p:nvPr/>
            </p:nvSpPr>
            <p:spPr bwMode="auto">
              <a:xfrm>
                <a:off x="514350" y="4095750"/>
                <a:ext cx="68263" cy="708025"/>
              </a:xfrm>
              <a:custGeom>
                <a:avLst/>
                <a:gdLst>
                  <a:gd name="T0" fmla="*/ 0 w 37"/>
                  <a:gd name="T1" fmla="*/ 384 h 384"/>
                  <a:gd name="T2" fmla="*/ 0 w 37"/>
                  <a:gd name="T3" fmla="*/ 384 h 384"/>
                  <a:gd name="T4" fmla="*/ 37 w 37"/>
                  <a:gd name="T5" fmla="*/ 384 h 384"/>
                  <a:gd name="T6" fmla="*/ 37 w 37"/>
                  <a:gd name="T7" fmla="*/ 0 h 384"/>
                  <a:gd name="T8" fmla="*/ 0 w 37"/>
                  <a:gd name="T9" fmla="*/ 0 h 384"/>
                  <a:gd name="T10" fmla="*/ 0 w 37"/>
                  <a:gd name="T11" fmla="*/ 384 h 3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" h="384">
                    <a:moveTo>
                      <a:pt x="0" y="384"/>
                    </a:moveTo>
                    <a:lnTo>
                      <a:pt x="0" y="384"/>
                    </a:lnTo>
                    <a:lnTo>
                      <a:pt x="37" y="384"/>
                    </a:lnTo>
                    <a:lnTo>
                      <a:pt x="37" y="0"/>
                    </a:lnTo>
                    <a:lnTo>
                      <a:pt x="0" y="0"/>
                    </a:lnTo>
                    <a:lnTo>
                      <a:pt x="0" y="384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9" name="Freeform 8"/>
              <p:cNvSpPr>
                <a:spLocks/>
              </p:cNvSpPr>
              <p:nvPr/>
            </p:nvSpPr>
            <p:spPr bwMode="auto">
              <a:xfrm>
                <a:off x="511175" y="3986212"/>
                <a:ext cx="74613" cy="76200"/>
              </a:xfrm>
              <a:custGeom>
                <a:avLst/>
                <a:gdLst>
                  <a:gd name="T0" fmla="*/ 41 w 41"/>
                  <a:gd name="T1" fmla="*/ 21 h 41"/>
                  <a:gd name="T2" fmla="*/ 41 w 41"/>
                  <a:gd name="T3" fmla="*/ 21 h 41"/>
                  <a:gd name="T4" fmla="*/ 20 w 41"/>
                  <a:gd name="T5" fmla="*/ 41 h 41"/>
                  <a:gd name="T6" fmla="*/ 0 w 41"/>
                  <a:gd name="T7" fmla="*/ 21 h 41"/>
                  <a:gd name="T8" fmla="*/ 20 w 41"/>
                  <a:gd name="T9" fmla="*/ 0 h 41"/>
                  <a:gd name="T10" fmla="*/ 41 w 41"/>
                  <a:gd name="T11" fmla="*/ 21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1" h="41">
                    <a:moveTo>
                      <a:pt x="41" y="21"/>
                    </a:moveTo>
                    <a:lnTo>
                      <a:pt x="41" y="21"/>
                    </a:lnTo>
                    <a:cubicBezTo>
                      <a:pt x="41" y="32"/>
                      <a:pt x="32" y="41"/>
                      <a:pt x="20" y="41"/>
                    </a:cubicBezTo>
                    <a:cubicBezTo>
                      <a:pt x="9" y="41"/>
                      <a:pt x="0" y="32"/>
                      <a:pt x="0" y="21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2" y="0"/>
                      <a:pt x="41" y="9"/>
                      <a:pt x="41" y="21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0" name="Freeform 9"/>
              <p:cNvSpPr>
                <a:spLocks/>
              </p:cNvSpPr>
              <p:nvPr/>
            </p:nvSpPr>
            <p:spPr bwMode="auto">
              <a:xfrm>
                <a:off x="541338" y="3738562"/>
                <a:ext cx="14288" cy="401637"/>
              </a:xfrm>
              <a:custGeom>
                <a:avLst/>
                <a:gdLst>
                  <a:gd name="T0" fmla="*/ 7 w 7"/>
                  <a:gd name="T1" fmla="*/ 217 h 217"/>
                  <a:gd name="T2" fmla="*/ 7 w 7"/>
                  <a:gd name="T3" fmla="*/ 217 h 217"/>
                  <a:gd name="T4" fmla="*/ 0 w 7"/>
                  <a:gd name="T5" fmla="*/ 217 h 217"/>
                  <a:gd name="T6" fmla="*/ 0 w 7"/>
                  <a:gd name="T7" fmla="*/ 0 h 217"/>
                  <a:gd name="T8" fmla="*/ 7 w 7"/>
                  <a:gd name="T9" fmla="*/ 0 h 217"/>
                  <a:gd name="T10" fmla="*/ 7 w 7"/>
                  <a:gd name="T11" fmla="*/ 217 h 2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217">
                    <a:moveTo>
                      <a:pt x="7" y="217"/>
                    </a:moveTo>
                    <a:lnTo>
                      <a:pt x="7" y="217"/>
                    </a:lnTo>
                    <a:lnTo>
                      <a:pt x="0" y="217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7" y="217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31" name="Freeform 7"/>
            <p:cNvSpPr>
              <a:spLocks noEditPoints="1"/>
            </p:cNvSpPr>
            <p:nvPr userDrawn="1"/>
          </p:nvSpPr>
          <p:spPr bwMode="auto">
            <a:xfrm rot="20132266">
              <a:off x="9763146" y="-248950"/>
              <a:ext cx="1277233" cy="931381"/>
            </a:xfrm>
            <a:custGeom>
              <a:avLst/>
              <a:gdLst>
                <a:gd name="T0" fmla="*/ 1034 w 2022"/>
                <a:gd name="T1" fmla="*/ 210 h 1466"/>
                <a:gd name="T2" fmla="*/ 1034 w 2022"/>
                <a:gd name="T3" fmla="*/ 210 h 1466"/>
                <a:gd name="T4" fmla="*/ 1395 w 2022"/>
                <a:gd name="T5" fmla="*/ 46 h 1466"/>
                <a:gd name="T6" fmla="*/ 1487 w 2022"/>
                <a:gd name="T7" fmla="*/ 40 h 1466"/>
                <a:gd name="T8" fmla="*/ 1888 w 2022"/>
                <a:gd name="T9" fmla="*/ 99 h 1466"/>
                <a:gd name="T10" fmla="*/ 1888 w 2022"/>
                <a:gd name="T11" fmla="*/ 1249 h 1466"/>
                <a:gd name="T12" fmla="*/ 1467 w 2022"/>
                <a:gd name="T13" fmla="*/ 1137 h 1466"/>
                <a:gd name="T14" fmla="*/ 1397 w 2022"/>
                <a:gd name="T15" fmla="*/ 1132 h 1466"/>
                <a:gd name="T16" fmla="*/ 1034 w 2022"/>
                <a:gd name="T17" fmla="*/ 1232 h 1466"/>
                <a:gd name="T18" fmla="*/ 1034 w 2022"/>
                <a:gd name="T19" fmla="*/ 210 h 1466"/>
                <a:gd name="T20" fmla="*/ 134 w 2022"/>
                <a:gd name="T21" fmla="*/ 99 h 1466"/>
                <a:gd name="T22" fmla="*/ 134 w 2022"/>
                <a:gd name="T23" fmla="*/ 99 h 1466"/>
                <a:gd name="T24" fmla="*/ 534 w 2022"/>
                <a:gd name="T25" fmla="*/ 40 h 1466"/>
                <a:gd name="T26" fmla="*/ 626 w 2022"/>
                <a:gd name="T27" fmla="*/ 46 h 1466"/>
                <a:gd name="T28" fmla="*/ 988 w 2022"/>
                <a:gd name="T29" fmla="*/ 210 h 1466"/>
                <a:gd name="T30" fmla="*/ 988 w 2022"/>
                <a:gd name="T31" fmla="*/ 1232 h 1466"/>
                <a:gd name="T32" fmla="*/ 625 w 2022"/>
                <a:gd name="T33" fmla="*/ 1132 h 1466"/>
                <a:gd name="T34" fmla="*/ 555 w 2022"/>
                <a:gd name="T35" fmla="*/ 1137 h 1466"/>
                <a:gd name="T36" fmla="*/ 134 w 2022"/>
                <a:gd name="T37" fmla="*/ 1249 h 1466"/>
                <a:gd name="T38" fmla="*/ 134 w 2022"/>
                <a:gd name="T39" fmla="*/ 99 h 1466"/>
                <a:gd name="T40" fmla="*/ 1928 w 2022"/>
                <a:gd name="T41" fmla="*/ 203 h 1466"/>
                <a:gd name="T42" fmla="*/ 1928 w 2022"/>
                <a:gd name="T43" fmla="*/ 203 h 1466"/>
                <a:gd name="T44" fmla="*/ 1928 w 2022"/>
                <a:gd name="T45" fmla="*/ 68 h 1466"/>
                <a:gd name="T46" fmla="*/ 1487 w 2022"/>
                <a:gd name="T47" fmla="*/ 0 h 1466"/>
                <a:gd name="T48" fmla="*/ 1390 w 2022"/>
                <a:gd name="T49" fmla="*/ 6 h 1466"/>
                <a:gd name="T50" fmla="*/ 1011 w 2022"/>
                <a:gd name="T51" fmla="*/ 177 h 1466"/>
                <a:gd name="T52" fmla="*/ 632 w 2022"/>
                <a:gd name="T53" fmla="*/ 6 h 1466"/>
                <a:gd name="T54" fmla="*/ 534 w 2022"/>
                <a:gd name="T55" fmla="*/ 0 h 1466"/>
                <a:gd name="T56" fmla="*/ 94 w 2022"/>
                <a:gd name="T57" fmla="*/ 68 h 1466"/>
                <a:gd name="T58" fmla="*/ 94 w 2022"/>
                <a:gd name="T59" fmla="*/ 203 h 1466"/>
                <a:gd name="T60" fmla="*/ 0 w 2022"/>
                <a:gd name="T61" fmla="*/ 227 h 1466"/>
                <a:gd name="T62" fmla="*/ 0 w 2022"/>
                <a:gd name="T63" fmla="*/ 1466 h 1466"/>
                <a:gd name="T64" fmla="*/ 467 w 2022"/>
                <a:gd name="T65" fmla="*/ 1335 h 1466"/>
                <a:gd name="T66" fmla="*/ 905 w 2022"/>
                <a:gd name="T67" fmla="*/ 1412 h 1466"/>
                <a:gd name="T68" fmla="*/ 905 w 2022"/>
                <a:gd name="T69" fmla="*/ 1466 h 1466"/>
                <a:gd name="T70" fmla="*/ 1116 w 2022"/>
                <a:gd name="T71" fmla="*/ 1466 h 1466"/>
                <a:gd name="T72" fmla="*/ 1116 w 2022"/>
                <a:gd name="T73" fmla="*/ 1412 h 1466"/>
                <a:gd name="T74" fmla="*/ 1555 w 2022"/>
                <a:gd name="T75" fmla="*/ 1335 h 1466"/>
                <a:gd name="T76" fmla="*/ 2022 w 2022"/>
                <a:gd name="T77" fmla="*/ 1466 h 1466"/>
                <a:gd name="T78" fmla="*/ 2022 w 2022"/>
                <a:gd name="T79" fmla="*/ 227 h 1466"/>
                <a:gd name="T80" fmla="*/ 1928 w 2022"/>
                <a:gd name="T81" fmla="*/ 203 h 1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022" h="1466">
                  <a:moveTo>
                    <a:pt x="1034" y="210"/>
                  </a:moveTo>
                  <a:lnTo>
                    <a:pt x="1034" y="210"/>
                  </a:lnTo>
                  <a:cubicBezTo>
                    <a:pt x="1077" y="175"/>
                    <a:pt x="1220" y="68"/>
                    <a:pt x="1395" y="46"/>
                  </a:cubicBezTo>
                  <a:cubicBezTo>
                    <a:pt x="1423" y="42"/>
                    <a:pt x="1454" y="40"/>
                    <a:pt x="1487" y="40"/>
                  </a:cubicBezTo>
                  <a:cubicBezTo>
                    <a:pt x="1645" y="40"/>
                    <a:pt x="1820" y="81"/>
                    <a:pt x="1888" y="99"/>
                  </a:cubicBezTo>
                  <a:lnTo>
                    <a:pt x="1888" y="1249"/>
                  </a:lnTo>
                  <a:cubicBezTo>
                    <a:pt x="1803" y="1218"/>
                    <a:pt x="1631" y="1161"/>
                    <a:pt x="1467" y="1137"/>
                  </a:cubicBezTo>
                  <a:cubicBezTo>
                    <a:pt x="1445" y="1134"/>
                    <a:pt x="1421" y="1132"/>
                    <a:pt x="1397" y="1132"/>
                  </a:cubicBezTo>
                  <a:cubicBezTo>
                    <a:pt x="1252" y="1132"/>
                    <a:pt x="1112" y="1192"/>
                    <a:pt x="1034" y="1232"/>
                  </a:cubicBezTo>
                  <a:lnTo>
                    <a:pt x="1034" y="210"/>
                  </a:lnTo>
                  <a:close/>
                  <a:moveTo>
                    <a:pt x="134" y="99"/>
                  </a:moveTo>
                  <a:lnTo>
                    <a:pt x="134" y="99"/>
                  </a:lnTo>
                  <a:cubicBezTo>
                    <a:pt x="201" y="81"/>
                    <a:pt x="376" y="40"/>
                    <a:pt x="534" y="40"/>
                  </a:cubicBezTo>
                  <a:cubicBezTo>
                    <a:pt x="568" y="40"/>
                    <a:pt x="599" y="42"/>
                    <a:pt x="626" y="46"/>
                  </a:cubicBezTo>
                  <a:cubicBezTo>
                    <a:pt x="802" y="68"/>
                    <a:pt x="945" y="175"/>
                    <a:pt x="988" y="210"/>
                  </a:cubicBezTo>
                  <a:lnTo>
                    <a:pt x="988" y="1232"/>
                  </a:lnTo>
                  <a:cubicBezTo>
                    <a:pt x="910" y="1192"/>
                    <a:pt x="770" y="1132"/>
                    <a:pt x="625" y="1132"/>
                  </a:cubicBezTo>
                  <a:cubicBezTo>
                    <a:pt x="601" y="1132"/>
                    <a:pt x="577" y="1134"/>
                    <a:pt x="555" y="1137"/>
                  </a:cubicBezTo>
                  <a:cubicBezTo>
                    <a:pt x="391" y="1161"/>
                    <a:pt x="219" y="1218"/>
                    <a:pt x="134" y="1249"/>
                  </a:cubicBezTo>
                  <a:lnTo>
                    <a:pt x="134" y="99"/>
                  </a:lnTo>
                  <a:close/>
                  <a:moveTo>
                    <a:pt x="1928" y="203"/>
                  </a:moveTo>
                  <a:lnTo>
                    <a:pt x="1928" y="203"/>
                  </a:lnTo>
                  <a:lnTo>
                    <a:pt x="1928" y="68"/>
                  </a:lnTo>
                  <a:cubicBezTo>
                    <a:pt x="1928" y="68"/>
                    <a:pt x="1696" y="0"/>
                    <a:pt x="1487" y="0"/>
                  </a:cubicBezTo>
                  <a:cubicBezTo>
                    <a:pt x="1454" y="0"/>
                    <a:pt x="1421" y="2"/>
                    <a:pt x="1390" y="6"/>
                  </a:cubicBezTo>
                  <a:cubicBezTo>
                    <a:pt x="1207" y="30"/>
                    <a:pt x="1059" y="138"/>
                    <a:pt x="1011" y="177"/>
                  </a:cubicBezTo>
                  <a:cubicBezTo>
                    <a:pt x="963" y="138"/>
                    <a:pt x="815" y="30"/>
                    <a:pt x="632" y="6"/>
                  </a:cubicBezTo>
                  <a:cubicBezTo>
                    <a:pt x="601" y="2"/>
                    <a:pt x="568" y="0"/>
                    <a:pt x="534" y="0"/>
                  </a:cubicBezTo>
                  <a:cubicBezTo>
                    <a:pt x="326" y="0"/>
                    <a:pt x="94" y="68"/>
                    <a:pt x="94" y="68"/>
                  </a:cubicBezTo>
                  <a:lnTo>
                    <a:pt x="94" y="203"/>
                  </a:lnTo>
                  <a:cubicBezTo>
                    <a:pt x="36" y="216"/>
                    <a:pt x="0" y="227"/>
                    <a:pt x="0" y="227"/>
                  </a:cubicBezTo>
                  <a:lnTo>
                    <a:pt x="0" y="1466"/>
                  </a:lnTo>
                  <a:cubicBezTo>
                    <a:pt x="0" y="1466"/>
                    <a:pt x="243" y="1368"/>
                    <a:pt x="467" y="1335"/>
                  </a:cubicBezTo>
                  <a:cubicBezTo>
                    <a:pt x="605" y="1315"/>
                    <a:pt x="787" y="1368"/>
                    <a:pt x="905" y="1412"/>
                  </a:cubicBezTo>
                  <a:lnTo>
                    <a:pt x="905" y="1466"/>
                  </a:lnTo>
                  <a:lnTo>
                    <a:pt x="1116" y="1466"/>
                  </a:lnTo>
                  <a:lnTo>
                    <a:pt x="1116" y="1412"/>
                  </a:lnTo>
                  <a:cubicBezTo>
                    <a:pt x="1235" y="1368"/>
                    <a:pt x="1417" y="1315"/>
                    <a:pt x="1555" y="1335"/>
                  </a:cubicBezTo>
                  <a:cubicBezTo>
                    <a:pt x="1779" y="1368"/>
                    <a:pt x="2022" y="1466"/>
                    <a:pt x="2022" y="1466"/>
                  </a:cubicBezTo>
                  <a:lnTo>
                    <a:pt x="2022" y="227"/>
                  </a:lnTo>
                  <a:cubicBezTo>
                    <a:pt x="2022" y="227"/>
                    <a:pt x="1986" y="216"/>
                    <a:pt x="1928" y="20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232" name="组合 23"/>
            <p:cNvGrpSpPr/>
            <p:nvPr userDrawn="1"/>
          </p:nvGrpSpPr>
          <p:grpSpPr>
            <a:xfrm rot="1406730">
              <a:off x="10767933" y="5424446"/>
              <a:ext cx="1301704" cy="1299270"/>
              <a:chOff x="6262688" y="5170488"/>
              <a:chExt cx="1697038" cy="1693863"/>
            </a:xfrm>
            <a:grpFill/>
          </p:grpSpPr>
          <p:sp>
            <p:nvSpPr>
              <p:cNvPr id="233" name="Freeform 19"/>
              <p:cNvSpPr>
                <a:spLocks noEditPoints="1"/>
              </p:cNvSpPr>
              <p:nvPr/>
            </p:nvSpPr>
            <p:spPr bwMode="auto">
              <a:xfrm>
                <a:off x="6262688" y="5170488"/>
                <a:ext cx="1697038" cy="1693863"/>
              </a:xfrm>
              <a:custGeom>
                <a:avLst/>
                <a:gdLst>
                  <a:gd name="T0" fmla="*/ 1760 w 2284"/>
                  <a:gd name="T1" fmla="*/ 1142 h 2284"/>
                  <a:gd name="T2" fmla="*/ 1919 w 2284"/>
                  <a:gd name="T3" fmla="*/ 1406 h 2284"/>
                  <a:gd name="T4" fmla="*/ 1756 w 2284"/>
                  <a:gd name="T5" fmla="*/ 1940 h 2284"/>
                  <a:gd name="T6" fmla="*/ 1878 w 2284"/>
                  <a:gd name="T7" fmla="*/ 1506 h 2284"/>
                  <a:gd name="T8" fmla="*/ 1433 w 2284"/>
                  <a:gd name="T9" fmla="*/ 1845 h 2284"/>
                  <a:gd name="T10" fmla="*/ 1496 w 2284"/>
                  <a:gd name="T11" fmla="*/ 1592 h 2284"/>
                  <a:gd name="T12" fmla="*/ 1142 w 2284"/>
                  <a:gd name="T13" fmla="*/ 2204 h 2284"/>
                  <a:gd name="T14" fmla="*/ 1405 w 2284"/>
                  <a:gd name="T15" fmla="*/ 1921 h 2284"/>
                  <a:gd name="T16" fmla="*/ 787 w 2284"/>
                  <a:gd name="T17" fmla="*/ 1592 h 2284"/>
                  <a:gd name="T18" fmla="*/ 850 w 2284"/>
                  <a:gd name="T19" fmla="*/ 1845 h 2284"/>
                  <a:gd name="T20" fmla="*/ 528 w 2284"/>
                  <a:gd name="T21" fmla="*/ 1940 h 2284"/>
                  <a:gd name="T22" fmla="*/ 704 w 2284"/>
                  <a:gd name="T23" fmla="*/ 1580 h 2284"/>
                  <a:gd name="T24" fmla="*/ 80 w 2284"/>
                  <a:gd name="T25" fmla="*/ 1143 h 2284"/>
                  <a:gd name="T26" fmla="*/ 523 w 2284"/>
                  <a:gd name="T27" fmla="*/ 1142 h 2284"/>
                  <a:gd name="T28" fmla="*/ 676 w 2284"/>
                  <a:gd name="T29" fmla="*/ 950 h 2284"/>
                  <a:gd name="T30" fmla="*/ 439 w 2284"/>
                  <a:gd name="T31" fmla="*/ 851 h 2284"/>
                  <a:gd name="T32" fmla="*/ 676 w 2284"/>
                  <a:gd name="T33" fmla="*/ 1335 h 2284"/>
                  <a:gd name="T34" fmla="*/ 438 w 2284"/>
                  <a:gd name="T35" fmla="*/ 1434 h 2284"/>
                  <a:gd name="T36" fmla="*/ 670 w 2284"/>
                  <a:gd name="T37" fmla="*/ 1204 h 2284"/>
                  <a:gd name="T38" fmla="*/ 670 w 2284"/>
                  <a:gd name="T39" fmla="*/ 1080 h 2284"/>
                  <a:gd name="T40" fmla="*/ 391 w 2284"/>
                  <a:gd name="T41" fmla="*/ 392 h 2284"/>
                  <a:gd name="T42" fmla="*/ 778 w 2284"/>
                  <a:gd name="T43" fmla="*/ 407 h 2284"/>
                  <a:gd name="T44" fmla="*/ 391 w 2284"/>
                  <a:gd name="T45" fmla="*/ 392 h 2284"/>
                  <a:gd name="T46" fmla="*/ 1074 w 2284"/>
                  <a:gd name="T47" fmla="*/ 574 h 2284"/>
                  <a:gd name="T48" fmla="*/ 850 w 2284"/>
                  <a:gd name="T49" fmla="*/ 440 h 2284"/>
                  <a:gd name="T50" fmla="*/ 1405 w 2284"/>
                  <a:gd name="T51" fmla="*/ 364 h 2284"/>
                  <a:gd name="T52" fmla="*/ 1142 w 2284"/>
                  <a:gd name="T53" fmla="*/ 80 h 2284"/>
                  <a:gd name="T54" fmla="*/ 1335 w 2284"/>
                  <a:gd name="T55" fmla="*/ 677 h 2284"/>
                  <a:gd name="T56" fmla="*/ 1496 w 2284"/>
                  <a:gd name="T57" fmla="*/ 693 h 2284"/>
                  <a:gd name="T58" fmla="*/ 1509 w 2284"/>
                  <a:gd name="T59" fmla="*/ 775 h 2284"/>
                  <a:gd name="T60" fmla="*/ 1431 w 2284"/>
                  <a:gd name="T61" fmla="*/ 765 h 2284"/>
                  <a:gd name="T62" fmla="*/ 1142 w 2284"/>
                  <a:gd name="T63" fmla="*/ 623 h 2284"/>
                  <a:gd name="T64" fmla="*/ 1081 w 2284"/>
                  <a:gd name="T65" fmla="*/ 671 h 2284"/>
                  <a:gd name="T66" fmla="*/ 774 w 2284"/>
                  <a:gd name="T67" fmla="*/ 775 h 2284"/>
                  <a:gd name="T68" fmla="*/ 764 w 2284"/>
                  <a:gd name="T69" fmla="*/ 853 h 2284"/>
                  <a:gd name="T70" fmla="*/ 774 w 2284"/>
                  <a:gd name="T71" fmla="*/ 1510 h 2284"/>
                  <a:gd name="T72" fmla="*/ 852 w 2284"/>
                  <a:gd name="T73" fmla="*/ 1520 h 2284"/>
                  <a:gd name="T74" fmla="*/ 1142 w 2284"/>
                  <a:gd name="T75" fmla="*/ 1662 h 2284"/>
                  <a:gd name="T76" fmla="*/ 1203 w 2284"/>
                  <a:gd name="T77" fmla="*/ 1614 h 2284"/>
                  <a:gd name="T78" fmla="*/ 1509 w 2284"/>
                  <a:gd name="T79" fmla="*/ 1510 h 2284"/>
                  <a:gd name="T80" fmla="*/ 1519 w 2284"/>
                  <a:gd name="T81" fmla="*/ 1432 h 2284"/>
                  <a:gd name="T82" fmla="*/ 1302 w 2284"/>
                  <a:gd name="T83" fmla="*/ 1530 h 2284"/>
                  <a:gd name="T84" fmla="*/ 864 w 2284"/>
                  <a:gd name="T85" fmla="*/ 1420 h 2284"/>
                  <a:gd name="T86" fmla="*/ 754 w 2284"/>
                  <a:gd name="T87" fmla="*/ 982 h 2284"/>
                  <a:gd name="T88" fmla="*/ 1142 w 2284"/>
                  <a:gd name="T89" fmla="*/ 750 h 2284"/>
                  <a:gd name="T90" fmla="*/ 1529 w 2284"/>
                  <a:gd name="T91" fmla="*/ 982 h 2284"/>
                  <a:gd name="T92" fmla="*/ 1419 w 2284"/>
                  <a:gd name="T93" fmla="*/ 1420 h 2284"/>
                  <a:gd name="T94" fmla="*/ 1607 w 2284"/>
                  <a:gd name="T95" fmla="*/ 950 h 2284"/>
                  <a:gd name="T96" fmla="*/ 1710 w 2284"/>
                  <a:gd name="T97" fmla="*/ 1075 h 2284"/>
                  <a:gd name="T98" fmla="*/ 1845 w 2284"/>
                  <a:gd name="T99" fmla="*/ 1434 h 2284"/>
                  <a:gd name="T100" fmla="*/ 1711 w 2284"/>
                  <a:gd name="T101" fmla="*/ 1210 h 2284"/>
                  <a:gd name="T102" fmla="*/ 1661 w 2284"/>
                  <a:gd name="T103" fmla="*/ 1142 h 2284"/>
                  <a:gd name="T104" fmla="*/ 1613 w 2284"/>
                  <a:gd name="T105" fmla="*/ 1080 h 2284"/>
                  <a:gd name="T106" fmla="*/ 1893 w 2284"/>
                  <a:gd name="T107" fmla="*/ 392 h 2284"/>
                  <a:gd name="T108" fmla="*/ 1505 w 2284"/>
                  <a:gd name="T109" fmla="*/ 407 h 2284"/>
                  <a:gd name="T110" fmla="*/ 1952 w 2284"/>
                  <a:gd name="T111" fmla="*/ 807 h 2284"/>
                  <a:gd name="T112" fmla="*/ 1477 w 2284"/>
                  <a:gd name="T113" fmla="*/ 332 h 2284"/>
                  <a:gd name="T114" fmla="*/ 528 w 2284"/>
                  <a:gd name="T115" fmla="*/ 265 h 2284"/>
                  <a:gd name="T116" fmla="*/ 0 w 2284"/>
                  <a:gd name="T117" fmla="*/ 1143 h 2284"/>
                  <a:gd name="T118" fmla="*/ 528 w 2284"/>
                  <a:gd name="T119" fmla="*/ 2020 h 2284"/>
                  <a:gd name="T120" fmla="*/ 1477 w 2284"/>
                  <a:gd name="T121" fmla="*/ 1953 h 2284"/>
                  <a:gd name="T122" fmla="*/ 1952 w 2284"/>
                  <a:gd name="T123" fmla="*/ 1478 h 2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284" h="2284">
                    <a:moveTo>
                      <a:pt x="1919" y="1406"/>
                    </a:moveTo>
                    <a:lnTo>
                      <a:pt x="1919" y="1406"/>
                    </a:lnTo>
                    <a:cubicBezTo>
                      <a:pt x="1878" y="1322"/>
                      <a:pt x="1825" y="1233"/>
                      <a:pt x="1760" y="1142"/>
                    </a:cubicBezTo>
                    <a:cubicBezTo>
                      <a:pt x="1824" y="1053"/>
                      <a:pt x="1878" y="965"/>
                      <a:pt x="1920" y="879"/>
                    </a:cubicBezTo>
                    <a:cubicBezTo>
                      <a:pt x="2100" y="953"/>
                      <a:pt x="2204" y="1049"/>
                      <a:pt x="2204" y="1143"/>
                    </a:cubicBezTo>
                    <a:cubicBezTo>
                      <a:pt x="2204" y="1236"/>
                      <a:pt x="2100" y="1332"/>
                      <a:pt x="1919" y="1406"/>
                    </a:cubicBezTo>
                    <a:close/>
                    <a:moveTo>
                      <a:pt x="1893" y="1893"/>
                    </a:moveTo>
                    <a:lnTo>
                      <a:pt x="1893" y="1893"/>
                    </a:lnTo>
                    <a:cubicBezTo>
                      <a:pt x="1862" y="1924"/>
                      <a:pt x="1816" y="1940"/>
                      <a:pt x="1756" y="1940"/>
                    </a:cubicBezTo>
                    <a:cubicBezTo>
                      <a:pt x="1684" y="1940"/>
                      <a:pt x="1599" y="1918"/>
                      <a:pt x="1505" y="1878"/>
                    </a:cubicBezTo>
                    <a:cubicBezTo>
                      <a:pt x="1536" y="1790"/>
                      <a:pt x="1561" y="1689"/>
                      <a:pt x="1579" y="1580"/>
                    </a:cubicBezTo>
                    <a:cubicBezTo>
                      <a:pt x="1689" y="1562"/>
                      <a:pt x="1789" y="1537"/>
                      <a:pt x="1878" y="1506"/>
                    </a:cubicBezTo>
                    <a:cubicBezTo>
                      <a:pt x="1954" y="1686"/>
                      <a:pt x="1959" y="1828"/>
                      <a:pt x="1893" y="1893"/>
                    </a:cubicBezTo>
                    <a:close/>
                    <a:moveTo>
                      <a:pt x="1433" y="1845"/>
                    </a:moveTo>
                    <a:lnTo>
                      <a:pt x="1433" y="1845"/>
                    </a:lnTo>
                    <a:cubicBezTo>
                      <a:pt x="1361" y="1809"/>
                      <a:pt x="1286" y="1764"/>
                      <a:pt x="1210" y="1711"/>
                    </a:cubicBezTo>
                    <a:cubicBezTo>
                      <a:pt x="1251" y="1679"/>
                      <a:pt x="1293" y="1644"/>
                      <a:pt x="1335" y="1608"/>
                    </a:cubicBezTo>
                    <a:cubicBezTo>
                      <a:pt x="1390" y="1604"/>
                      <a:pt x="1444" y="1599"/>
                      <a:pt x="1496" y="1592"/>
                    </a:cubicBezTo>
                    <a:cubicBezTo>
                      <a:pt x="1480" y="1686"/>
                      <a:pt x="1458" y="1771"/>
                      <a:pt x="1433" y="1845"/>
                    </a:cubicBezTo>
                    <a:close/>
                    <a:moveTo>
                      <a:pt x="1142" y="2204"/>
                    </a:moveTo>
                    <a:lnTo>
                      <a:pt x="1142" y="2204"/>
                    </a:lnTo>
                    <a:cubicBezTo>
                      <a:pt x="1049" y="2204"/>
                      <a:pt x="952" y="2101"/>
                      <a:pt x="878" y="1921"/>
                    </a:cubicBezTo>
                    <a:cubicBezTo>
                      <a:pt x="963" y="1879"/>
                      <a:pt x="1052" y="1825"/>
                      <a:pt x="1142" y="1761"/>
                    </a:cubicBezTo>
                    <a:cubicBezTo>
                      <a:pt x="1231" y="1825"/>
                      <a:pt x="1320" y="1879"/>
                      <a:pt x="1405" y="1921"/>
                    </a:cubicBezTo>
                    <a:cubicBezTo>
                      <a:pt x="1331" y="2101"/>
                      <a:pt x="1235" y="2204"/>
                      <a:pt x="1142" y="2204"/>
                    </a:cubicBezTo>
                    <a:close/>
                    <a:moveTo>
                      <a:pt x="787" y="1592"/>
                    </a:moveTo>
                    <a:lnTo>
                      <a:pt x="787" y="1592"/>
                    </a:lnTo>
                    <a:cubicBezTo>
                      <a:pt x="839" y="1599"/>
                      <a:pt x="893" y="1604"/>
                      <a:pt x="949" y="1608"/>
                    </a:cubicBezTo>
                    <a:cubicBezTo>
                      <a:pt x="990" y="1644"/>
                      <a:pt x="1032" y="1679"/>
                      <a:pt x="1074" y="1711"/>
                    </a:cubicBezTo>
                    <a:cubicBezTo>
                      <a:pt x="997" y="1764"/>
                      <a:pt x="922" y="1809"/>
                      <a:pt x="850" y="1845"/>
                    </a:cubicBezTo>
                    <a:cubicBezTo>
                      <a:pt x="825" y="1771"/>
                      <a:pt x="804" y="1686"/>
                      <a:pt x="787" y="1592"/>
                    </a:cubicBezTo>
                    <a:close/>
                    <a:moveTo>
                      <a:pt x="528" y="1940"/>
                    </a:moveTo>
                    <a:lnTo>
                      <a:pt x="528" y="1940"/>
                    </a:lnTo>
                    <a:cubicBezTo>
                      <a:pt x="468" y="1940"/>
                      <a:pt x="421" y="1924"/>
                      <a:pt x="391" y="1893"/>
                    </a:cubicBezTo>
                    <a:cubicBezTo>
                      <a:pt x="325" y="1828"/>
                      <a:pt x="330" y="1686"/>
                      <a:pt x="405" y="1506"/>
                    </a:cubicBezTo>
                    <a:cubicBezTo>
                      <a:pt x="494" y="1537"/>
                      <a:pt x="595" y="1562"/>
                      <a:pt x="704" y="1580"/>
                    </a:cubicBezTo>
                    <a:cubicBezTo>
                      <a:pt x="722" y="1689"/>
                      <a:pt x="747" y="1790"/>
                      <a:pt x="778" y="1878"/>
                    </a:cubicBezTo>
                    <a:cubicBezTo>
                      <a:pt x="685" y="1918"/>
                      <a:pt x="599" y="1940"/>
                      <a:pt x="528" y="1940"/>
                    </a:cubicBezTo>
                    <a:close/>
                    <a:moveTo>
                      <a:pt x="80" y="1143"/>
                    </a:moveTo>
                    <a:lnTo>
                      <a:pt x="80" y="1143"/>
                    </a:lnTo>
                    <a:cubicBezTo>
                      <a:pt x="80" y="1049"/>
                      <a:pt x="183" y="953"/>
                      <a:pt x="364" y="879"/>
                    </a:cubicBezTo>
                    <a:cubicBezTo>
                      <a:pt x="406" y="965"/>
                      <a:pt x="459" y="1053"/>
                      <a:pt x="523" y="1142"/>
                    </a:cubicBezTo>
                    <a:cubicBezTo>
                      <a:pt x="458" y="1233"/>
                      <a:pt x="405" y="1322"/>
                      <a:pt x="364" y="1406"/>
                    </a:cubicBezTo>
                    <a:cubicBezTo>
                      <a:pt x="183" y="1332"/>
                      <a:pt x="80" y="1236"/>
                      <a:pt x="80" y="1143"/>
                    </a:cubicBezTo>
                    <a:close/>
                    <a:moveTo>
                      <a:pt x="676" y="950"/>
                    </a:moveTo>
                    <a:lnTo>
                      <a:pt x="676" y="950"/>
                    </a:lnTo>
                    <a:cubicBezTo>
                      <a:pt x="639" y="991"/>
                      <a:pt x="605" y="1033"/>
                      <a:pt x="573" y="1075"/>
                    </a:cubicBezTo>
                    <a:cubicBezTo>
                      <a:pt x="520" y="999"/>
                      <a:pt x="475" y="924"/>
                      <a:pt x="439" y="851"/>
                    </a:cubicBezTo>
                    <a:cubicBezTo>
                      <a:pt x="514" y="826"/>
                      <a:pt x="598" y="804"/>
                      <a:pt x="692" y="788"/>
                    </a:cubicBezTo>
                    <a:cubicBezTo>
                      <a:pt x="685" y="840"/>
                      <a:pt x="680" y="894"/>
                      <a:pt x="676" y="950"/>
                    </a:cubicBezTo>
                    <a:close/>
                    <a:moveTo>
                      <a:pt x="676" y="1335"/>
                    </a:moveTo>
                    <a:lnTo>
                      <a:pt x="676" y="1335"/>
                    </a:lnTo>
                    <a:cubicBezTo>
                      <a:pt x="680" y="1391"/>
                      <a:pt x="685" y="1445"/>
                      <a:pt x="692" y="1497"/>
                    </a:cubicBezTo>
                    <a:cubicBezTo>
                      <a:pt x="598" y="1481"/>
                      <a:pt x="513" y="1459"/>
                      <a:pt x="438" y="1434"/>
                    </a:cubicBezTo>
                    <a:cubicBezTo>
                      <a:pt x="473" y="1363"/>
                      <a:pt x="518" y="1288"/>
                      <a:pt x="573" y="1210"/>
                    </a:cubicBezTo>
                    <a:cubicBezTo>
                      <a:pt x="605" y="1252"/>
                      <a:pt x="640" y="1294"/>
                      <a:pt x="676" y="1335"/>
                    </a:cubicBezTo>
                    <a:close/>
                    <a:moveTo>
                      <a:pt x="670" y="1204"/>
                    </a:moveTo>
                    <a:lnTo>
                      <a:pt x="670" y="1204"/>
                    </a:lnTo>
                    <a:cubicBezTo>
                      <a:pt x="654" y="1183"/>
                      <a:pt x="637" y="1163"/>
                      <a:pt x="622" y="1142"/>
                    </a:cubicBezTo>
                    <a:cubicBezTo>
                      <a:pt x="637" y="1122"/>
                      <a:pt x="653" y="1101"/>
                      <a:pt x="670" y="1080"/>
                    </a:cubicBezTo>
                    <a:cubicBezTo>
                      <a:pt x="670" y="1101"/>
                      <a:pt x="669" y="1122"/>
                      <a:pt x="669" y="1143"/>
                    </a:cubicBezTo>
                    <a:cubicBezTo>
                      <a:pt x="669" y="1163"/>
                      <a:pt x="670" y="1184"/>
                      <a:pt x="670" y="1204"/>
                    </a:cubicBezTo>
                    <a:close/>
                    <a:moveTo>
                      <a:pt x="391" y="392"/>
                    </a:moveTo>
                    <a:lnTo>
                      <a:pt x="391" y="392"/>
                    </a:lnTo>
                    <a:cubicBezTo>
                      <a:pt x="421" y="361"/>
                      <a:pt x="468" y="345"/>
                      <a:pt x="528" y="345"/>
                    </a:cubicBezTo>
                    <a:cubicBezTo>
                      <a:pt x="599" y="345"/>
                      <a:pt x="685" y="367"/>
                      <a:pt x="778" y="407"/>
                    </a:cubicBezTo>
                    <a:cubicBezTo>
                      <a:pt x="747" y="495"/>
                      <a:pt x="722" y="596"/>
                      <a:pt x="704" y="705"/>
                    </a:cubicBezTo>
                    <a:cubicBezTo>
                      <a:pt x="595" y="723"/>
                      <a:pt x="494" y="748"/>
                      <a:pt x="406" y="779"/>
                    </a:cubicBezTo>
                    <a:cubicBezTo>
                      <a:pt x="330" y="599"/>
                      <a:pt x="324" y="458"/>
                      <a:pt x="391" y="392"/>
                    </a:cubicBezTo>
                    <a:close/>
                    <a:moveTo>
                      <a:pt x="850" y="440"/>
                    </a:moveTo>
                    <a:lnTo>
                      <a:pt x="850" y="440"/>
                    </a:lnTo>
                    <a:cubicBezTo>
                      <a:pt x="922" y="476"/>
                      <a:pt x="997" y="521"/>
                      <a:pt x="1074" y="574"/>
                    </a:cubicBezTo>
                    <a:cubicBezTo>
                      <a:pt x="1032" y="606"/>
                      <a:pt x="990" y="641"/>
                      <a:pt x="949" y="677"/>
                    </a:cubicBezTo>
                    <a:cubicBezTo>
                      <a:pt x="893" y="681"/>
                      <a:pt x="839" y="686"/>
                      <a:pt x="787" y="693"/>
                    </a:cubicBezTo>
                    <a:cubicBezTo>
                      <a:pt x="804" y="599"/>
                      <a:pt x="825" y="514"/>
                      <a:pt x="850" y="440"/>
                    </a:cubicBezTo>
                    <a:close/>
                    <a:moveTo>
                      <a:pt x="1142" y="80"/>
                    </a:moveTo>
                    <a:lnTo>
                      <a:pt x="1142" y="80"/>
                    </a:lnTo>
                    <a:cubicBezTo>
                      <a:pt x="1235" y="80"/>
                      <a:pt x="1331" y="184"/>
                      <a:pt x="1405" y="364"/>
                    </a:cubicBezTo>
                    <a:cubicBezTo>
                      <a:pt x="1320" y="406"/>
                      <a:pt x="1231" y="460"/>
                      <a:pt x="1142" y="524"/>
                    </a:cubicBezTo>
                    <a:cubicBezTo>
                      <a:pt x="1052" y="460"/>
                      <a:pt x="963" y="406"/>
                      <a:pt x="878" y="364"/>
                    </a:cubicBezTo>
                    <a:cubicBezTo>
                      <a:pt x="952" y="184"/>
                      <a:pt x="1049" y="80"/>
                      <a:pt x="1142" y="80"/>
                    </a:cubicBezTo>
                    <a:close/>
                    <a:moveTo>
                      <a:pt x="1496" y="693"/>
                    </a:moveTo>
                    <a:lnTo>
                      <a:pt x="1496" y="693"/>
                    </a:lnTo>
                    <a:cubicBezTo>
                      <a:pt x="1444" y="686"/>
                      <a:pt x="1390" y="681"/>
                      <a:pt x="1335" y="677"/>
                    </a:cubicBezTo>
                    <a:cubicBezTo>
                      <a:pt x="1293" y="641"/>
                      <a:pt x="1251" y="606"/>
                      <a:pt x="1210" y="574"/>
                    </a:cubicBezTo>
                    <a:cubicBezTo>
                      <a:pt x="1286" y="521"/>
                      <a:pt x="1361" y="476"/>
                      <a:pt x="1433" y="440"/>
                    </a:cubicBezTo>
                    <a:cubicBezTo>
                      <a:pt x="1458" y="514"/>
                      <a:pt x="1480" y="599"/>
                      <a:pt x="1496" y="693"/>
                    </a:cubicBezTo>
                    <a:close/>
                    <a:moveTo>
                      <a:pt x="1431" y="765"/>
                    </a:moveTo>
                    <a:lnTo>
                      <a:pt x="1431" y="765"/>
                    </a:lnTo>
                    <a:cubicBezTo>
                      <a:pt x="1458" y="768"/>
                      <a:pt x="1484" y="771"/>
                      <a:pt x="1509" y="775"/>
                    </a:cubicBezTo>
                    <a:cubicBezTo>
                      <a:pt x="1513" y="800"/>
                      <a:pt x="1516" y="826"/>
                      <a:pt x="1519" y="853"/>
                    </a:cubicBezTo>
                    <a:cubicBezTo>
                      <a:pt x="1505" y="838"/>
                      <a:pt x="1490" y="823"/>
                      <a:pt x="1476" y="809"/>
                    </a:cubicBezTo>
                    <a:cubicBezTo>
                      <a:pt x="1461" y="794"/>
                      <a:pt x="1446" y="779"/>
                      <a:pt x="1431" y="765"/>
                    </a:cubicBezTo>
                    <a:close/>
                    <a:moveTo>
                      <a:pt x="1081" y="671"/>
                    </a:moveTo>
                    <a:lnTo>
                      <a:pt x="1081" y="671"/>
                    </a:lnTo>
                    <a:cubicBezTo>
                      <a:pt x="1101" y="655"/>
                      <a:pt x="1121" y="639"/>
                      <a:pt x="1142" y="623"/>
                    </a:cubicBezTo>
                    <a:cubicBezTo>
                      <a:pt x="1162" y="639"/>
                      <a:pt x="1182" y="655"/>
                      <a:pt x="1203" y="671"/>
                    </a:cubicBezTo>
                    <a:cubicBezTo>
                      <a:pt x="1182" y="670"/>
                      <a:pt x="1162" y="670"/>
                      <a:pt x="1142" y="670"/>
                    </a:cubicBezTo>
                    <a:cubicBezTo>
                      <a:pt x="1121" y="670"/>
                      <a:pt x="1101" y="670"/>
                      <a:pt x="1081" y="671"/>
                    </a:cubicBezTo>
                    <a:close/>
                    <a:moveTo>
                      <a:pt x="764" y="853"/>
                    </a:moveTo>
                    <a:lnTo>
                      <a:pt x="764" y="853"/>
                    </a:lnTo>
                    <a:cubicBezTo>
                      <a:pt x="767" y="826"/>
                      <a:pt x="770" y="800"/>
                      <a:pt x="774" y="775"/>
                    </a:cubicBezTo>
                    <a:cubicBezTo>
                      <a:pt x="799" y="771"/>
                      <a:pt x="826" y="768"/>
                      <a:pt x="852" y="765"/>
                    </a:cubicBezTo>
                    <a:cubicBezTo>
                      <a:pt x="837" y="779"/>
                      <a:pt x="822" y="794"/>
                      <a:pt x="808" y="809"/>
                    </a:cubicBezTo>
                    <a:cubicBezTo>
                      <a:pt x="793" y="823"/>
                      <a:pt x="779" y="838"/>
                      <a:pt x="764" y="853"/>
                    </a:cubicBezTo>
                    <a:close/>
                    <a:moveTo>
                      <a:pt x="852" y="1520"/>
                    </a:moveTo>
                    <a:lnTo>
                      <a:pt x="852" y="1520"/>
                    </a:lnTo>
                    <a:cubicBezTo>
                      <a:pt x="826" y="1517"/>
                      <a:pt x="799" y="1514"/>
                      <a:pt x="774" y="1510"/>
                    </a:cubicBezTo>
                    <a:cubicBezTo>
                      <a:pt x="770" y="1485"/>
                      <a:pt x="767" y="1459"/>
                      <a:pt x="764" y="1432"/>
                    </a:cubicBezTo>
                    <a:cubicBezTo>
                      <a:pt x="779" y="1447"/>
                      <a:pt x="793" y="1462"/>
                      <a:pt x="808" y="1476"/>
                    </a:cubicBezTo>
                    <a:cubicBezTo>
                      <a:pt x="822" y="1491"/>
                      <a:pt x="837" y="1506"/>
                      <a:pt x="852" y="1520"/>
                    </a:cubicBezTo>
                    <a:close/>
                    <a:moveTo>
                      <a:pt x="1203" y="1614"/>
                    </a:moveTo>
                    <a:lnTo>
                      <a:pt x="1203" y="1614"/>
                    </a:lnTo>
                    <a:cubicBezTo>
                      <a:pt x="1182" y="1630"/>
                      <a:pt x="1162" y="1646"/>
                      <a:pt x="1142" y="1662"/>
                    </a:cubicBezTo>
                    <a:cubicBezTo>
                      <a:pt x="1121" y="1646"/>
                      <a:pt x="1101" y="1630"/>
                      <a:pt x="1081" y="1614"/>
                    </a:cubicBezTo>
                    <a:cubicBezTo>
                      <a:pt x="1101" y="1615"/>
                      <a:pt x="1121" y="1615"/>
                      <a:pt x="1142" y="1615"/>
                    </a:cubicBezTo>
                    <a:cubicBezTo>
                      <a:pt x="1162" y="1615"/>
                      <a:pt x="1182" y="1615"/>
                      <a:pt x="1203" y="1614"/>
                    </a:cubicBezTo>
                    <a:close/>
                    <a:moveTo>
                      <a:pt x="1519" y="1432"/>
                    </a:moveTo>
                    <a:lnTo>
                      <a:pt x="1519" y="1432"/>
                    </a:lnTo>
                    <a:cubicBezTo>
                      <a:pt x="1516" y="1459"/>
                      <a:pt x="1513" y="1485"/>
                      <a:pt x="1509" y="1510"/>
                    </a:cubicBezTo>
                    <a:cubicBezTo>
                      <a:pt x="1484" y="1514"/>
                      <a:pt x="1458" y="1517"/>
                      <a:pt x="1431" y="1520"/>
                    </a:cubicBezTo>
                    <a:cubicBezTo>
                      <a:pt x="1446" y="1506"/>
                      <a:pt x="1461" y="1491"/>
                      <a:pt x="1476" y="1476"/>
                    </a:cubicBezTo>
                    <a:cubicBezTo>
                      <a:pt x="1490" y="1462"/>
                      <a:pt x="1505" y="1447"/>
                      <a:pt x="1519" y="1432"/>
                    </a:cubicBezTo>
                    <a:close/>
                    <a:moveTo>
                      <a:pt x="1419" y="1420"/>
                    </a:moveTo>
                    <a:lnTo>
                      <a:pt x="1419" y="1420"/>
                    </a:lnTo>
                    <a:cubicBezTo>
                      <a:pt x="1381" y="1458"/>
                      <a:pt x="1342" y="1495"/>
                      <a:pt x="1302" y="1530"/>
                    </a:cubicBezTo>
                    <a:cubicBezTo>
                      <a:pt x="1250" y="1533"/>
                      <a:pt x="1197" y="1535"/>
                      <a:pt x="1142" y="1535"/>
                    </a:cubicBezTo>
                    <a:cubicBezTo>
                      <a:pt x="1087" y="1535"/>
                      <a:pt x="1033" y="1533"/>
                      <a:pt x="981" y="1530"/>
                    </a:cubicBezTo>
                    <a:cubicBezTo>
                      <a:pt x="942" y="1495"/>
                      <a:pt x="903" y="1458"/>
                      <a:pt x="864" y="1420"/>
                    </a:cubicBezTo>
                    <a:cubicBezTo>
                      <a:pt x="826" y="1381"/>
                      <a:pt x="789" y="1342"/>
                      <a:pt x="754" y="1303"/>
                    </a:cubicBezTo>
                    <a:cubicBezTo>
                      <a:pt x="751" y="1251"/>
                      <a:pt x="749" y="1198"/>
                      <a:pt x="749" y="1143"/>
                    </a:cubicBezTo>
                    <a:cubicBezTo>
                      <a:pt x="749" y="1087"/>
                      <a:pt x="751" y="1034"/>
                      <a:pt x="754" y="982"/>
                    </a:cubicBezTo>
                    <a:cubicBezTo>
                      <a:pt x="789" y="943"/>
                      <a:pt x="825" y="904"/>
                      <a:pt x="864" y="865"/>
                    </a:cubicBezTo>
                    <a:cubicBezTo>
                      <a:pt x="903" y="827"/>
                      <a:pt x="942" y="790"/>
                      <a:pt x="981" y="755"/>
                    </a:cubicBezTo>
                    <a:cubicBezTo>
                      <a:pt x="1033" y="752"/>
                      <a:pt x="1087" y="750"/>
                      <a:pt x="1142" y="750"/>
                    </a:cubicBezTo>
                    <a:cubicBezTo>
                      <a:pt x="1197" y="750"/>
                      <a:pt x="1250" y="752"/>
                      <a:pt x="1302" y="755"/>
                    </a:cubicBezTo>
                    <a:cubicBezTo>
                      <a:pt x="1342" y="790"/>
                      <a:pt x="1381" y="827"/>
                      <a:pt x="1419" y="865"/>
                    </a:cubicBezTo>
                    <a:cubicBezTo>
                      <a:pt x="1458" y="904"/>
                      <a:pt x="1495" y="943"/>
                      <a:pt x="1529" y="982"/>
                    </a:cubicBezTo>
                    <a:cubicBezTo>
                      <a:pt x="1532" y="1034"/>
                      <a:pt x="1534" y="1087"/>
                      <a:pt x="1534" y="1143"/>
                    </a:cubicBezTo>
                    <a:cubicBezTo>
                      <a:pt x="1534" y="1198"/>
                      <a:pt x="1532" y="1251"/>
                      <a:pt x="1529" y="1303"/>
                    </a:cubicBezTo>
                    <a:cubicBezTo>
                      <a:pt x="1494" y="1342"/>
                      <a:pt x="1457" y="1381"/>
                      <a:pt x="1419" y="1420"/>
                    </a:cubicBezTo>
                    <a:close/>
                    <a:moveTo>
                      <a:pt x="1710" y="1075"/>
                    </a:moveTo>
                    <a:lnTo>
                      <a:pt x="1710" y="1075"/>
                    </a:lnTo>
                    <a:cubicBezTo>
                      <a:pt x="1678" y="1033"/>
                      <a:pt x="1644" y="991"/>
                      <a:pt x="1607" y="950"/>
                    </a:cubicBezTo>
                    <a:cubicBezTo>
                      <a:pt x="1604" y="894"/>
                      <a:pt x="1598" y="840"/>
                      <a:pt x="1591" y="788"/>
                    </a:cubicBezTo>
                    <a:cubicBezTo>
                      <a:pt x="1685" y="804"/>
                      <a:pt x="1770" y="826"/>
                      <a:pt x="1844" y="851"/>
                    </a:cubicBezTo>
                    <a:cubicBezTo>
                      <a:pt x="1808" y="924"/>
                      <a:pt x="1763" y="999"/>
                      <a:pt x="1710" y="1075"/>
                    </a:cubicBezTo>
                    <a:close/>
                    <a:moveTo>
                      <a:pt x="1711" y="1210"/>
                    </a:moveTo>
                    <a:lnTo>
                      <a:pt x="1711" y="1210"/>
                    </a:lnTo>
                    <a:cubicBezTo>
                      <a:pt x="1765" y="1288"/>
                      <a:pt x="1810" y="1363"/>
                      <a:pt x="1845" y="1434"/>
                    </a:cubicBezTo>
                    <a:cubicBezTo>
                      <a:pt x="1770" y="1459"/>
                      <a:pt x="1685" y="1481"/>
                      <a:pt x="1591" y="1497"/>
                    </a:cubicBezTo>
                    <a:cubicBezTo>
                      <a:pt x="1598" y="1445"/>
                      <a:pt x="1604" y="1391"/>
                      <a:pt x="1607" y="1335"/>
                    </a:cubicBezTo>
                    <a:cubicBezTo>
                      <a:pt x="1644" y="1294"/>
                      <a:pt x="1678" y="1252"/>
                      <a:pt x="1711" y="1210"/>
                    </a:cubicBezTo>
                    <a:close/>
                    <a:moveTo>
                      <a:pt x="1613" y="1080"/>
                    </a:moveTo>
                    <a:lnTo>
                      <a:pt x="1613" y="1080"/>
                    </a:lnTo>
                    <a:cubicBezTo>
                      <a:pt x="1630" y="1101"/>
                      <a:pt x="1646" y="1122"/>
                      <a:pt x="1661" y="1142"/>
                    </a:cubicBezTo>
                    <a:cubicBezTo>
                      <a:pt x="1646" y="1163"/>
                      <a:pt x="1630" y="1183"/>
                      <a:pt x="1613" y="1204"/>
                    </a:cubicBezTo>
                    <a:cubicBezTo>
                      <a:pt x="1614" y="1184"/>
                      <a:pt x="1614" y="1163"/>
                      <a:pt x="1614" y="1143"/>
                    </a:cubicBezTo>
                    <a:cubicBezTo>
                      <a:pt x="1614" y="1122"/>
                      <a:pt x="1614" y="1101"/>
                      <a:pt x="1613" y="1080"/>
                    </a:cubicBezTo>
                    <a:close/>
                    <a:moveTo>
                      <a:pt x="1756" y="345"/>
                    </a:moveTo>
                    <a:lnTo>
                      <a:pt x="1756" y="345"/>
                    </a:lnTo>
                    <a:cubicBezTo>
                      <a:pt x="1816" y="345"/>
                      <a:pt x="1862" y="361"/>
                      <a:pt x="1893" y="392"/>
                    </a:cubicBezTo>
                    <a:cubicBezTo>
                      <a:pt x="1959" y="458"/>
                      <a:pt x="1953" y="599"/>
                      <a:pt x="1878" y="779"/>
                    </a:cubicBezTo>
                    <a:cubicBezTo>
                      <a:pt x="1789" y="748"/>
                      <a:pt x="1689" y="723"/>
                      <a:pt x="1579" y="705"/>
                    </a:cubicBezTo>
                    <a:cubicBezTo>
                      <a:pt x="1561" y="596"/>
                      <a:pt x="1536" y="495"/>
                      <a:pt x="1505" y="407"/>
                    </a:cubicBezTo>
                    <a:cubicBezTo>
                      <a:pt x="1599" y="367"/>
                      <a:pt x="1684" y="345"/>
                      <a:pt x="1756" y="345"/>
                    </a:cubicBezTo>
                    <a:close/>
                    <a:moveTo>
                      <a:pt x="1952" y="807"/>
                    </a:moveTo>
                    <a:lnTo>
                      <a:pt x="1952" y="807"/>
                    </a:lnTo>
                    <a:cubicBezTo>
                      <a:pt x="2042" y="594"/>
                      <a:pt x="2041" y="427"/>
                      <a:pt x="1949" y="335"/>
                    </a:cubicBezTo>
                    <a:cubicBezTo>
                      <a:pt x="1903" y="289"/>
                      <a:pt x="1838" y="265"/>
                      <a:pt x="1756" y="265"/>
                    </a:cubicBezTo>
                    <a:cubicBezTo>
                      <a:pt x="1675" y="265"/>
                      <a:pt x="1580" y="289"/>
                      <a:pt x="1477" y="332"/>
                    </a:cubicBezTo>
                    <a:cubicBezTo>
                      <a:pt x="1392" y="126"/>
                      <a:pt x="1274" y="0"/>
                      <a:pt x="1142" y="0"/>
                    </a:cubicBezTo>
                    <a:cubicBezTo>
                      <a:pt x="1009" y="0"/>
                      <a:pt x="891" y="126"/>
                      <a:pt x="806" y="332"/>
                    </a:cubicBezTo>
                    <a:cubicBezTo>
                      <a:pt x="704" y="289"/>
                      <a:pt x="609" y="265"/>
                      <a:pt x="528" y="265"/>
                    </a:cubicBezTo>
                    <a:cubicBezTo>
                      <a:pt x="446" y="265"/>
                      <a:pt x="380" y="289"/>
                      <a:pt x="334" y="335"/>
                    </a:cubicBezTo>
                    <a:cubicBezTo>
                      <a:pt x="242" y="427"/>
                      <a:pt x="242" y="594"/>
                      <a:pt x="331" y="807"/>
                    </a:cubicBezTo>
                    <a:cubicBezTo>
                      <a:pt x="125" y="892"/>
                      <a:pt x="0" y="1010"/>
                      <a:pt x="0" y="1143"/>
                    </a:cubicBezTo>
                    <a:cubicBezTo>
                      <a:pt x="0" y="1275"/>
                      <a:pt x="125" y="1393"/>
                      <a:pt x="331" y="1478"/>
                    </a:cubicBezTo>
                    <a:cubicBezTo>
                      <a:pt x="246" y="1684"/>
                      <a:pt x="240" y="1856"/>
                      <a:pt x="334" y="1950"/>
                    </a:cubicBezTo>
                    <a:cubicBezTo>
                      <a:pt x="380" y="1996"/>
                      <a:pt x="446" y="2020"/>
                      <a:pt x="528" y="2020"/>
                    </a:cubicBezTo>
                    <a:cubicBezTo>
                      <a:pt x="609" y="2020"/>
                      <a:pt x="704" y="1996"/>
                      <a:pt x="806" y="1953"/>
                    </a:cubicBezTo>
                    <a:cubicBezTo>
                      <a:pt x="891" y="2159"/>
                      <a:pt x="1009" y="2284"/>
                      <a:pt x="1142" y="2284"/>
                    </a:cubicBezTo>
                    <a:cubicBezTo>
                      <a:pt x="1274" y="2284"/>
                      <a:pt x="1392" y="2159"/>
                      <a:pt x="1477" y="1953"/>
                    </a:cubicBezTo>
                    <a:cubicBezTo>
                      <a:pt x="1580" y="1996"/>
                      <a:pt x="1675" y="2020"/>
                      <a:pt x="1756" y="2020"/>
                    </a:cubicBezTo>
                    <a:cubicBezTo>
                      <a:pt x="1838" y="2020"/>
                      <a:pt x="1903" y="1996"/>
                      <a:pt x="1949" y="1950"/>
                    </a:cubicBezTo>
                    <a:cubicBezTo>
                      <a:pt x="2043" y="1856"/>
                      <a:pt x="2038" y="1684"/>
                      <a:pt x="1952" y="1478"/>
                    </a:cubicBezTo>
                    <a:cubicBezTo>
                      <a:pt x="2158" y="1393"/>
                      <a:pt x="2284" y="1275"/>
                      <a:pt x="2284" y="1143"/>
                    </a:cubicBezTo>
                    <a:cubicBezTo>
                      <a:pt x="2284" y="1010"/>
                      <a:pt x="2158" y="892"/>
                      <a:pt x="1952" y="807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4" name="Freeform 20"/>
              <p:cNvSpPr>
                <a:spLocks/>
              </p:cNvSpPr>
              <p:nvPr/>
            </p:nvSpPr>
            <p:spPr bwMode="auto">
              <a:xfrm>
                <a:off x="7021513" y="5929313"/>
                <a:ext cx="177800" cy="177800"/>
              </a:xfrm>
              <a:custGeom>
                <a:avLst/>
                <a:gdLst>
                  <a:gd name="T0" fmla="*/ 120 w 240"/>
                  <a:gd name="T1" fmla="*/ 0 h 240"/>
                  <a:gd name="T2" fmla="*/ 120 w 240"/>
                  <a:gd name="T3" fmla="*/ 0 h 240"/>
                  <a:gd name="T4" fmla="*/ 0 w 240"/>
                  <a:gd name="T5" fmla="*/ 120 h 240"/>
                  <a:gd name="T6" fmla="*/ 120 w 240"/>
                  <a:gd name="T7" fmla="*/ 240 h 240"/>
                  <a:gd name="T8" fmla="*/ 240 w 240"/>
                  <a:gd name="T9" fmla="*/ 120 h 240"/>
                  <a:gd name="T10" fmla="*/ 120 w 240"/>
                  <a:gd name="T11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0" h="240">
                    <a:moveTo>
                      <a:pt x="120" y="0"/>
                    </a:moveTo>
                    <a:lnTo>
                      <a:pt x="120" y="0"/>
                    </a:lnTo>
                    <a:cubicBezTo>
                      <a:pt x="53" y="0"/>
                      <a:pt x="0" y="53"/>
                      <a:pt x="0" y="120"/>
                    </a:cubicBezTo>
                    <a:cubicBezTo>
                      <a:pt x="0" y="186"/>
                      <a:pt x="53" y="240"/>
                      <a:pt x="120" y="240"/>
                    </a:cubicBezTo>
                    <a:cubicBezTo>
                      <a:pt x="186" y="240"/>
                      <a:pt x="240" y="186"/>
                      <a:pt x="240" y="120"/>
                    </a:cubicBezTo>
                    <a:cubicBezTo>
                      <a:pt x="240" y="53"/>
                      <a:pt x="186" y="0"/>
                      <a:pt x="120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35" name="Freeform 19"/>
            <p:cNvSpPr>
              <a:spLocks noEditPoints="1"/>
            </p:cNvSpPr>
            <p:nvPr userDrawn="1"/>
          </p:nvSpPr>
          <p:spPr bwMode="auto">
            <a:xfrm rot="21418795">
              <a:off x="11264443" y="4898673"/>
              <a:ext cx="1209819" cy="253100"/>
            </a:xfrm>
            <a:custGeom>
              <a:avLst/>
              <a:gdLst>
                <a:gd name="T0" fmla="*/ 2347 w 2387"/>
                <a:gd name="T1" fmla="*/ 458 h 498"/>
                <a:gd name="T2" fmla="*/ 40 w 2387"/>
                <a:gd name="T3" fmla="*/ 40 h 498"/>
                <a:gd name="T4" fmla="*/ 177 w 2387"/>
                <a:gd name="T5" fmla="*/ 298 h 498"/>
                <a:gd name="T6" fmla="*/ 217 w 2387"/>
                <a:gd name="T7" fmla="*/ 40 h 498"/>
                <a:gd name="T8" fmla="*/ 277 w 2387"/>
                <a:gd name="T9" fmla="*/ 159 h 498"/>
                <a:gd name="T10" fmla="*/ 317 w 2387"/>
                <a:gd name="T11" fmla="*/ 40 h 498"/>
                <a:gd name="T12" fmla="*/ 377 w 2387"/>
                <a:gd name="T13" fmla="*/ 159 h 498"/>
                <a:gd name="T14" fmla="*/ 417 w 2387"/>
                <a:gd name="T15" fmla="*/ 40 h 498"/>
                <a:gd name="T16" fmla="*/ 477 w 2387"/>
                <a:gd name="T17" fmla="*/ 159 h 498"/>
                <a:gd name="T18" fmla="*/ 517 w 2387"/>
                <a:gd name="T19" fmla="*/ 40 h 498"/>
                <a:gd name="T20" fmla="*/ 577 w 2387"/>
                <a:gd name="T21" fmla="*/ 159 h 498"/>
                <a:gd name="T22" fmla="*/ 617 w 2387"/>
                <a:gd name="T23" fmla="*/ 40 h 498"/>
                <a:gd name="T24" fmla="*/ 674 w 2387"/>
                <a:gd name="T25" fmla="*/ 298 h 498"/>
                <a:gd name="T26" fmla="*/ 714 w 2387"/>
                <a:gd name="T27" fmla="*/ 40 h 498"/>
                <a:gd name="T28" fmla="*/ 774 w 2387"/>
                <a:gd name="T29" fmla="*/ 159 h 498"/>
                <a:gd name="T30" fmla="*/ 814 w 2387"/>
                <a:gd name="T31" fmla="*/ 40 h 498"/>
                <a:gd name="T32" fmla="*/ 874 w 2387"/>
                <a:gd name="T33" fmla="*/ 159 h 498"/>
                <a:gd name="T34" fmla="*/ 914 w 2387"/>
                <a:gd name="T35" fmla="*/ 40 h 498"/>
                <a:gd name="T36" fmla="*/ 974 w 2387"/>
                <a:gd name="T37" fmla="*/ 159 h 498"/>
                <a:gd name="T38" fmla="*/ 1014 w 2387"/>
                <a:gd name="T39" fmla="*/ 40 h 498"/>
                <a:gd name="T40" fmla="*/ 1074 w 2387"/>
                <a:gd name="T41" fmla="*/ 159 h 498"/>
                <a:gd name="T42" fmla="*/ 1114 w 2387"/>
                <a:gd name="T43" fmla="*/ 40 h 498"/>
                <a:gd name="T44" fmla="*/ 1187 w 2387"/>
                <a:gd name="T45" fmla="*/ 298 h 498"/>
                <a:gd name="T46" fmla="*/ 1227 w 2387"/>
                <a:gd name="T47" fmla="*/ 40 h 498"/>
                <a:gd name="T48" fmla="*/ 1287 w 2387"/>
                <a:gd name="T49" fmla="*/ 159 h 498"/>
                <a:gd name="T50" fmla="*/ 1327 w 2387"/>
                <a:gd name="T51" fmla="*/ 40 h 498"/>
                <a:gd name="T52" fmla="*/ 1387 w 2387"/>
                <a:gd name="T53" fmla="*/ 159 h 498"/>
                <a:gd name="T54" fmla="*/ 1427 w 2387"/>
                <a:gd name="T55" fmla="*/ 40 h 498"/>
                <a:gd name="T56" fmla="*/ 1487 w 2387"/>
                <a:gd name="T57" fmla="*/ 159 h 498"/>
                <a:gd name="T58" fmla="*/ 1527 w 2387"/>
                <a:gd name="T59" fmla="*/ 40 h 498"/>
                <a:gd name="T60" fmla="*/ 1587 w 2387"/>
                <a:gd name="T61" fmla="*/ 159 h 498"/>
                <a:gd name="T62" fmla="*/ 1627 w 2387"/>
                <a:gd name="T63" fmla="*/ 40 h 498"/>
                <a:gd name="T64" fmla="*/ 1684 w 2387"/>
                <a:gd name="T65" fmla="*/ 298 h 498"/>
                <a:gd name="T66" fmla="*/ 1724 w 2387"/>
                <a:gd name="T67" fmla="*/ 40 h 498"/>
                <a:gd name="T68" fmla="*/ 1784 w 2387"/>
                <a:gd name="T69" fmla="*/ 159 h 498"/>
                <a:gd name="T70" fmla="*/ 1824 w 2387"/>
                <a:gd name="T71" fmla="*/ 40 h 498"/>
                <a:gd name="T72" fmla="*/ 1884 w 2387"/>
                <a:gd name="T73" fmla="*/ 159 h 498"/>
                <a:gd name="T74" fmla="*/ 1924 w 2387"/>
                <a:gd name="T75" fmla="*/ 40 h 498"/>
                <a:gd name="T76" fmla="*/ 1984 w 2387"/>
                <a:gd name="T77" fmla="*/ 159 h 498"/>
                <a:gd name="T78" fmla="*/ 2024 w 2387"/>
                <a:gd name="T79" fmla="*/ 40 h 498"/>
                <a:gd name="T80" fmla="*/ 2084 w 2387"/>
                <a:gd name="T81" fmla="*/ 159 h 498"/>
                <a:gd name="T82" fmla="*/ 2124 w 2387"/>
                <a:gd name="T83" fmla="*/ 40 h 498"/>
                <a:gd name="T84" fmla="*/ 2170 w 2387"/>
                <a:gd name="T85" fmla="*/ 298 h 498"/>
                <a:gd name="T86" fmla="*/ 2210 w 2387"/>
                <a:gd name="T87" fmla="*/ 40 h 498"/>
                <a:gd name="T88" fmla="*/ 2347 w 2387"/>
                <a:gd name="T89" fmla="*/ 458 h 498"/>
                <a:gd name="T90" fmla="*/ 0 w 2387"/>
                <a:gd name="T91" fmla="*/ 498 h 498"/>
                <a:gd name="T92" fmla="*/ 2387 w 2387"/>
                <a:gd name="T93" fmla="*/ 0 h 498"/>
                <a:gd name="T94" fmla="*/ 0 w 2387"/>
                <a:gd name="T95" fmla="*/ 498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387" h="498">
                  <a:moveTo>
                    <a:pt x="2347" y="458"/>
                  </a:moveTo>
                  <a:lnTo>
                    <a:pt x="2347" y="458"/>
                  </a:lnTo>
                  <a:lnTo>
                    <a:pt x="40" y="458"/>
                  </a:lnTo>
                  <a:lnTo>
                    <a:pt x="40" y="40"/>
                  </a:lnTo>
                  <a:lnTo>
                    <a:pt x="177" y="40"/>
                  </a:lnTo>
                  <a:lnTo>
                    <a:pt x="177" y="298"/>
                  </a:lnTo>
                  <a:lnTo>
                    <a:pt x="217" y="298"/>
                  </a:lnTo>
                  <a:lnTo>
                    <a:pt x="217" y="40"/>
                  </a:lnTo>
                  <a:lnTo>
                    <a:pt x="277" y="40"/>
                  </a:lnTo>
                  <a:lnTo>
                    <a:pt x="277" y="159"/>
                  </a:lnTo>
                  <a:lnTo>
                    <a:pt x="317" y="159"/>
                  </a:lnTo>
                  <a:lnTo>
                    <a:pt x="317" y="40"/>
                  </a:lnTo>
                  <a:lnTo>
                    <a:pt x="377" y="40"/>
                  </a:lnTo>
                  <a:lnTo>
                    <a:pt x="377" y="159"/>
                  </a:lnTo>
                  <a:lnTo>
                    <a:pt x="417" y="159"/>
                  </a:lnTo>
                  <a:lnTo>
                    <a:pt x="417" y="40"/>
                  </a:lnTo>
                  <a:lnTo>
                    <a:pt x="477" y="40"/>
                  </a:lnTo>
                  <a:lnTo>
                    <a:pt x="477" y="159"/>
                  </a:lnTo>
                  <a:lnTo>
                    <a:pt x="517" y="159"/>
                  </a:lnTo>
                  <a:lnTo>
                    <a:pt x="517" y="40"/>
                  </a:lnTo>
                  <a:lnTo>
                    <a:pt x="577" y="40"/>
                  </a:lnTo>
                  <a:lnTo>
                    <a:pt x="577" y="159"/>
                  </a:lnTo>
                  <a:lnTo>
                    <a:pt x="617" y="159"/>
                  </a:lnTo>
                  <a:lnTo>
                    <a:pt x="617" y="40"/>
                  </a:lnTo>
                  <a:lnTo>
                    <a:pt x="674" y="40"/>
                  </a:lnTo>
                  <a:lnTo>
                    <a:pt x="674" y="298"/>
                  </a:lnTo>
                  <a:lnTo>
                    <a:pt x="714" y="298"/>
                  </a:lnTo>
                  <a:lnTo>
                    <a:pt x="714" y="40"/>
                  </a:lnTo>
                  <a:lnTo>
                    <a:pt x="774" y="40"/>
                  </a:lnTo>
                  <a:lnTo>
                    <a:pt x="774" y="159"/>
                  </a:lnTo>
                  <a:lnTo>
                    <a:pt x="814" y="159"/>
                  </a:lnTo>
                  <a:lnTo>
                    <a:pt x="814" y="40"/>
                  </a:lnTo>
                  <a:lnTo>
                    <a:pt x="874" y="40"/>
                  </a:lnTo>
                  <a:lnTo>
                    <a:pt x="874" y="159"/>
                  </a:lnTo>
                  <a:lnTo>
                    <a:pt x="914" y="159"/>
                  </a:lnTo>
                  <a:lnTo>
                    <a:pt x="914" y="40"/>
                  </a:lnTo>
                  <a:lnTo>
                    <a:pt x="974" y="40"/>
                  </a:lnTo>
                  <a:lnTo>
                    <a:pt x="974" y="159"/>
                  </a:lnTo>
                  <a:lnTo>
                    <a:pt x="1014" y="159"/>
                  </a:lnTo>
                  <a:lnTo>
                    <a:pt x="1014" y="40"/>
                  </a:lnTo>
                  <a:lnTo>
                    <a:pt x="1074" y="40"/>
                  </a:lnTo>
                  <a:lnTo>
                    <a:pt x="1074" y="159"/>
                  </a:lnTo>
                  <a:lnTo>
                    <a:pt x="1114" y="159"/>
                  </a:lnTo>
                  <a:lnTo>
                    <a:pt x="1114" y="40"/>
                  </a:lnTo>
                  <a:lnTo>
                    <a:pt x="1187" y="40"/>
                  </a:lnTo>
                  <a:lnTo>
                    <a:pt x="1187" y="298"/>
                  </a:lnTo>
                  <a:lnTo>
                    <a:pt x="1227" y="298"/>
                  </a:lnTo>
                  <a:lnTo>
                    <a:pt x="1227" y="40"/>
                  </a:lnTo>
                  <a:lnTo>
                    <a:pt x="1287" y="40"/>
                  </a:lnTo>
                  <a:lnTo>
                    <a:pt x="1287" y="159"/>
                  </a:lnTo>
                  <a:lnTo>
                    <a:pt x="1327" y="159"/>
                  </a:lnTo>
                  <a:lnTo>
                    <a:pt x="1327" y="40"/>
                  </a:lnTo>
                  <a:lnTo>
                    <a:pt x="1387" y="40"/>
                  </a:lnTo>
                  <a:lnTo>
                    <a:pt x="1387" y="159"/>
                  </a:lnTo>
                  <a:lnTo>
                    <a:pt x="1427" y="159"/>
                  </a:lnTo>
                  <a:lnTo>
                    <a:pt x="1427" y="40"/>
                  </a:lnTo>
                  <a:lnTo>
                    <a:pt x="1487" y="40"/>
                  </a:lnTo>
                  <a:lnTo>
                    <a:pt x="1487" y="159"/>
                  </a:lnTo>
                  <a:lnTo>
                    <a:pt x="1527" y="159"/>
                  </a:lnTo>
                  <a:lnTo>
                    <a:pt x="1527" y="40"/>
                  </a:lnTo>
                  <a:lnTo>
                    <a:pt x="1587" y="40"/>
                  </a:lnTo>
                  <a:lnTo>
                    <a:pt x="1587" y="159"/>
                  </a:lnTo>
                  <a:lnTo>
                    <a:pt x="1627" y="159"/>
                  </a:lnTo>
                  <a:lnTo>
                    <a:pt x="1627" y="40"/>
                  </a:lnTo>
                  <a:lnTo>
                    <a:pt x="1684" y="40"/>
                  </a:lnTo>
                  <a:lnTo>
                    <a:pt x="1684" y="298"/>
                  </a:lnTo>
                  <a:lnTo>
                    <a:pt x="1724" y="298"/>
                  </a:lnTo>
                  <a:lnTo>
                    <a:pt x="1724" y="40"/>
                  </a:lnTo>
                  <a:lnTo>
                    <a:pt x="1784" y="40"/>
                  </a:lnTo>
                  <a:lnTo>
                    <a:pt x="1784" y="159"/>
                  </a:lnTo>
                  <a:lnTo>
                    <a:pt x="1824" y="159"/>
                  </a:lnTo>
                  <a:lnTo>
                    <a:pt x="1824" y="40"/>
                  </a:lnTo>
                  <a:lnTo>
                    <a:pt x="1884" y="40"/>
                  </a:lnTo>
                  <a:lnTo>
                    <a:pt x="1884" y="159"/>
                  </a:lnTo>
                  <a:lnTo>
                    <a:pt x="1924" y="159"/>
                  </a:lnTo>
                  <a:lnTo>
                    <a:pt x="1924" y="40"/>
                  </a:lnTo>
                  <a:lnTo>
                    <a:pt x="1984" y="40"/>
                  </a:lnTo>
                  <a:lnTo>
                    <a:pt x="1984" y="159"/>
                  </a:lnTo>
                  <a:lnTo>
                    <a:pt x="2024" y="159"/>
                  </a:lnTo>
                  <a:lnTo>
                    <a:pt x="2024" y="40"/>
                  </a:lnTo>
                  <a:lnTo>
                    <a:pt x="2084" y="40"/>
                  </a:lnTo>
                  <a:lnTo>
                    <a:pt x="2084" y="159"/>
                  </a:lnTo>
                  <a:lnTo>
                    <a:pt x="2124" y="159"/>
                  </a:lnTo>
                  <a:lnTo>
                    <a:pt x="2124" y="40"/>
                  </a:lnTo>
                  <a:lnTo>
                    <a:pt x="2170" y="40"/>
                  </a:lnTo>
                  <a:lnTo>
                    <a:pt x="2170" y="298"/>
                  </a:lnTo>
                  <a:lnTo>
                    <a:pt x="2210" y="298"/>
                  </a:lnTo>
                  <a:lnTo>
                    <a:pt x="2210" y="40"/>
                  </a:lnTo>
                  <a:lnTo>
                    <a:pt x="2347" y="40"/>
                  </a:lnTo>
                  <a:lnTo>
                    <a:pt x="2347" y="458"/>
                  </a:lnTo>
                  <a:close/>
                  <a:moveTo>
                    <a:pt x="0" y="498"/>
                  </a:moveTo>
                  <a:lnTo>
                    <a:pt x="0" y="498"/>
                  </a:lnTo>
                  <a:lnTo>
                    <a:pt x="2387" y="498"/>
                  </a:lnTo>
                  <a:lnTo>
                    <a:pt x="2387" y="0"/>
                  </a:lnTo>
                  <a:lnTo>
                    <a:pt x="0" y="0"/>
                  </a:lnTo>
                  <a:lnTo>
                    <a:pt x="0" y="498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398822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标注</a:t>
            </a:r>
            <a:endParaRPr lang="zh-CN" altLang="en-US" sz="18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2572589" y="759873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400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字体使用 </a:t>
            </a: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行距</a:t>
            </a:r>
            <a:endParaRPr lang="en-US" altLang="zh-CN" sz="1400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 defTabSz="609585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400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声明</a:t>
            </a:r>
            <a:endParaRPr lang="en-US" altLang="zh-CN" sz="1400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4153010" y="759873"/>
            <a:ext cx="7074345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英文 </a:t>
            </a:r>
            <a:r>
              <a:rPr lang="en-US" altLang="zh-CN" sz="1400" dirty="0">
                <a:solidFill>
                  <a:srgbClr val="FFFFFF"/>
                </a:solidFill>
                <a:latin typeface="Segoe UI Light"/>
                <a:cs typeface="Segoe UI Light"/>
              </a:rPr>
              <a:t>Century Gothic</a:t>
            </a: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中文 微软雅黑</a:t>
            </a:r>
            <a:endParaRPr lang="en-US" altLang="zh-CN" sz="1400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正文 </a:t>
            </a:r>
            <a:r>
              <a:rPr lang="en-US" altLang="zh-CN" sz="1400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1.3</a:t>
            </a: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设计师原创</a:t>
            </a:r>
          </a:p>
          <a:p>
            <a:pPr defTabSz="609585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400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本网站所提供的任何信息内容（包括但不限于 </a:t>
            </a:r>
            <a:r>
              <a:rPr kumimoji="0" lang="en-US" altLang="zh-CN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PPT</a:t>
            </a:r>
            <a:r>
              <a:rPr kumimoji="0" lang="zh-CN" altLang="en-US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模板、</a:t>
            </a:r>
            <a:r>
              <a:rPr kumimoji="0" lang="en-US" altLang="zh-CN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Word</a:t>
            </a:r>
            <a:r>
              <a:rPr kumimoji="0" lang="zh-CN" altLang="en-US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文档、</a:t>
            </a:r>
            <a:r>
              <a:rPr kumimoji="0" lang="en-US" altLang="zh-CN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Excel</a:t>
            </a:r>
            <a:r>
              <a:rPr kumimoji="0" lang="zh-CN" altLang="en-US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图表、图片素材等）均受</a:t>
            </a:r>
            <a:r>
              <a:rPr kumimoji="0" lang="en-US" altLang="zh-CN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中华人民共和国著作权法</a:t>
            </a:r>
            <a:r>
              <a:rPr kumimoji="0" lang="en-US" altLang="zh-CN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、</a:t>
            </a:r>
            <a:r>
              <a:rPr kumimoji="0" lang="en-US" altLang="zh-CN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信息网络传播权保护条例</a:t>
            </a:r>
            <a:r>
              <a:rPr kumimoji="0" lang="en-US" altLang="zh-CN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(</a:t>
            </a:r>
            <a:r>
              <a:rPr kumimoji="0" lang="zh-CN" altLang="en-US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包括图片或图表</a:t>
            </a:r>
            <a:r>
              <a:rPr kumimoji="0" lang="en-US" altLang="zh-CN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)</a:t>
            </a:r>
            <a:r>
              <a:rPr kumimoji="0" lang="zh-CN" altLang="en-US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不得被全部或部分的复制、传播、销售，否则将承担法律责任。</a:t>
            </a:r>
            <a:endParaRPr kumimoji="0" lang="zh-CN" altLang="en-US" sz="1333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微软雅黑" charset="0"/>
              <a:cs typeface="+mn-cs"/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 smtClean="0">
                <a:solidFill>
                  <a:prstClr val="white"/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prstClr val="white"/>
              </a:solidFill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1433925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4447955" y="4458724"/>
            <a:ext cx="3296095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09585"/>
            <a:r>
              <a:rPr kumimoji="1" lang="zh-CN" altLang="en-US" sz="1333" dirty="0" smtClean="0">
                <a:solidFill>
                  <a:srgbClr val="000000"/>
                </a:solidFill>
                <a:latin typeface="Century Gothic"/>
                <a:ea typeface="微软雅黑" charset="0"/>
              </a:rPr>
              <a:t>点击</a:t>
            </a:r>
            <a:r>
              <a:rPr kumimoji="1" lang="en-US" altLang="zh-CN" sz="1333" dirty="0" smtClean="0">
                <a:solidFill>
                  <a:srgbClr val="000000"/>
                </a:solidFill>
                <a:latin typeface="Segoe UI Light" charset="0"/>
                <a:ea typeface="Segoe UI Light" charset="0"/>
                <a:cs typeface="Segoe UI Light" charset="0"/>
              </a:rPr>
              <a:t>Logo</a:t>
            </a:r>
            <a:r>
              <a:rPr kumimoji="1" lang="zh-CN" altLang="en-US" sz="1333" dirty="0" smtClean="0">
                <a:solidFill>
                  <a:srgbClr val="000000"/>
                </a:solidFill>
                <a:latin typeface="Century Gothic"/>
                <a:ea typeface="微软雅黑" charset="0"/>
              </a:rPr>
              <a:t>获取更多优质模板（放映模式）</a:t>
            </a:r>
            <a:endParaRPr kumimoji="1" lang="zh-CN" altLang="en-US" sz="1333" dirty="0">
              <a:solidFill>
                <a:srgbClr val="000000"/>
              </a:solidFill>
              <a:latin typeface="Century Gothic"/>
              <a:ea typeface="微软雅黑" charset="0"/>
            </a:endParaRPr>
          </a:p>
        </p:txBody>
      </p:sp>
      <p:pic>
        <p:nvPicPr>
          <p:cNvPr id="4" name="图片 3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227832"/>
            <a:ext cx="3048000" cy="40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993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标题幻灯片">
    <p:bg>
      <p:bgPr>
        <a:gradFill flip="none" rotWithShape="1">
          <a:gsLst>
            <a:gs pos="32000">
              <a:schemeClr val="accent2"/>
            </a:gs>
            <a:gs pos="0">
              <a:schemeClr val="accent2">
                <a:lumMod val="75000"/>
              </a:schemeClr>
            </a:gs>
            <a:gs pos="69000">
              <a:schemeClr val="accent3"/>
            </a:gs>
            <a:gs pos="97000">
              <a:schemeClr val="accent4"/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6" name="组 235"/>
          <p:cNvGrpSpPr/>
          <p:nvPr userDrawn="1"/>
        </p:nvGrpSpPr>
        <p:grpSpPr>
          <a:xfrm>
            <a:off x="-1517189" y="-871840"/>
            <a:ext cx="14366963" cy="9196672"/>
            <a:chOff x="-1517189" y="-871840"/>
            <a:chExt cx="14366963" cy="9196672"/>
          </a:xfrm>
          <a:solidFill>
            <a:schemeClr val="bg1">
              <a:alpha val="10000"/>
            </a:schemeClr>
          </a:solidFill>
        </p:grpSpPr>
        <p:sp>
          <p:nvSpPr>
            <p:cNvPr id="5" name="Freeform 7"/>
            <p:cNvSpPr>
              <a:spLocks noEditPoints="1"/>
            </p:cNvSpPr>
            <p:nvPr/>
          </p:nvSpPr>
          <p:spPr bwMode="auto">
            <a:xfrm rot="20132266">
              <a:off x="3204672" y="5259246"/>
              <a:ext cx="1277233" cy="931381"/>
            </a:xfrm>
            <a:custGeom>
              <a:avLst/>
              <a:gdLst>
                <a:gd name="T0" fmla="*/ 1034 w 2022"/>
                <a:gd name="T1" fmla="*/ 210 h 1466"/>
                <a:gd name="T2" fmla="*/ 1034 w 2022"/>
                <a:gd name="T3" fmla="*/ 210 h 1466"/>
                <a:gd name="T4" fmla="*/ 1395 w 2022"/>
                <a:gd name="T5" fmla="*/ 46 h 1466"/>
                <a:gd name="T6" fmla="*/ 1487 w 2022"/>
                <a:gd name="T7" fmla="*/ 40 h 1466"/>
                <a:gd name="T8" fmla="*/ 1888 w 2022"/>
                <a:gd name="T9" fmla="*/ 99 h 1466"/>
                <a:gd name="T10" fmla="*/ 1888 w 2022"/>
                <a:gd name="T11" fmla="*/ 1249 h 1466"/>
                <a:gd name="T12" fmla="*/ 1467 w 2022"/>
                <a:gd name="T13" fmla="*/ 1137 h 1466"/>
                <a:gd name="T14" fmla="*/ 1397 w 2022"/>
                <a:gd name="T15" fmla="*/ 1132 h 1466"/>
                <a:gd name="T16" fmla="*/ 1034 w 2022"/>
                <a:gd name="T17" fmla="*/ 1232 h 1466"/>
                <a:gd name="T18" fmla="*/ 1034 w 2022"/>
                <a:gd name="T19" fmla="*/ 210 h 1466"/>
                <a:gd name="T20" fmla="*/ 134 w 2022"/>
                <a:gd name="T21" fmla="*/ 99 h 1466"/>
                <a:gd name="T22" fmla="*/ 134 w 2022"/>
                <a:gd name="T23" fmla="*/ 99 h 1466"/>
                <a:gd name="T24" fmla="*/ 534 w 2022"/>
                <a:gd name="T25" fmla="*/ 40 h 1466"/>
                <a:gd name="T26" fmla="*/ 626 w 2022"/>
                <a:gd name="T27" fmla="*/ 46 h 1466"/>
                <a:gd name="T28" fmla="*/ 988 w 2022"/>
                <a:gd name="T29" fmla="*/ 210 h 1466"/>
                <a:gd name="T30" fmla="*/ 988 w 2022"/>
                <a:gd name="T31" fmla="*/ 1232 h 1466"/>
                <a:gd name="T32" fmla="*/ 625 w 2022"/>
                <a:gd name="T33" fmla="*/ 1132 h 1466"/>
                <a:gd name="T34" fmla="*/ 555 w 2022"/>
                <a:gd name="T35" fmla="*/ 1137 h 1466"/>
                <a:gd name="T36" fmla="*/ 134 w 2022"/>
                <a:gd name="T37" fmla="*/ 1249 h 1466"/>
                <a:gd name="T38" fmla="*/ 134 w 2022"/>
                <a:gd name="T39" fmla="*/ 99 h 1466"/>
                <a:gd name="T40" fmla="*/ 1928 w 2022"/>
                <a:gd name="T41" fmla="*/ 203 h 1466"/>
                <a:gd name="T42" fmla="*/ 1928 w 2022"/>
                <a:gd name="T43" fmla="*/ 203 h 1466"/>
                <a:gd name="T44" fmla="*/ 1928 w 2022"/>
                <a:gd name="T45" fmla="*/ 68 h 1466"/>
                <a:gd name="T46" fmla="*/ 1487 w 2022"/>
                <a:gd name="T47" fmla="*/ 0 h 1466"/>
                <a:gd name="T48" fmla="*/ 1390 w 2022"/>
                <a:gd name="T49" fmla="*/ 6 h 1466"/>
                <a:gd name="T50" fmla="*/ 1011 w 2022"/>
                <a:gd name="T51" fmla="*/ 177 h 1466"/>
                <a:gd name="T52" fmla="*/ 632 w 2022"/>
                <a:gd name="T53" fmla="*/ 6 h 1466"/>
                <a:gd name="T54" fmla="*/ 534 w 2022"/>
                <a:gd name="T55" fmla="*/ 0 h 1466"/>
                <a:gd name="T56" fmla="*/ 94 w 2022"/>
                <a:gd name="T57" fmla="*/ 68 h 1466"/>
                <a:gd name="T58" fmla="*/ 94 w 2022"/>
                <a:gd name="T59" fmla="*/ 203 h 1466"/>
                <a:gd name="T60" fmla="*/ 0 w 2022"/>
                <a:gd name="T61" fmla="*/ 227 h 1466"/>
                <a:gd name="T62" fmla="*/ 0 w 2022"/>
                <a:gd name="T63" fmla="*/ 1466 h 1466"/>
                <a:gd name="T64" fmla="*/ 467 w 2022"/>
                <a:gd name="T65" fmla="*/ 1335 h 1466"/>
                <a:gd name="T66" fmla="*/ 905 w 2022"/>
                <a:gd name="T67" fmla="*/ 1412 h 1466"/>
                <a:gd name="T68" fmla="*/ 905 w 2022"/>
                <a:gd name="T69" fmla="*/ 1466 h 1466"/>
                <a:gd name="T70" fmla="*/ 1116 w 2022"/>
                <a:gd name="T71" fmla="*/ 1466 h 1466"/>
                <a:gd name="T72" fmla="*/ 1116 w 2022"/>
                <a:gd name="T73" fmla="*/ 1412 h 1466"/>
                <a:gd name="T74" fmla="*/ 1555 w 2022"/>
                <a:gd name="T75" fmla="*/ 1335 h 1466"/>
                <a:gd name="T76" fmla="*/ 2022 w 2022"/>
                <a:gd name="T77" fmla="*/ 1466 h 1466"/>
                <a:gd name="T78" fmla="*/ 2022 w 2022"/>
                <a:gd name="T79" fmla="*/ 227 h 1466"/>
                <a:gd name="T80" fmla="*/ 1928 w 2022"/>
                <a:gd name="T81" fmla="*/ 203 h 1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022" h="1466">
                  <a:moveTo>
                    <a:pt x="1034" y="210"/>
                  </a:moveTo>
                  <a:lnTo>
                    <a:pt x="1034" y="210"/>
                  </a:lnTo>
                  <a:cubicBezTo>
                    <a:pt x="1077" y="175"/>
                    <a:pt x="1220" y="68"/>
                    <a:pt x="1395" y="46"/>
                  </a:cubicBezTo>
                  <a:cubicBezTo>
                    <a:pt x="1423" y="42"/>
                    <a:pt x="1454" y="40"/>
                    <a:pt x="1487" y="40"/>
                  </a:cubicBezTo>
                  <a:cubicBezTo>
                    <a:pt x="1645" y="40"/>
                    <a:pt x="1820" y="81"/>
                    <a:pt x="1888" y="99"/>
                  </a:cubicBezTo>
                  <a:lnTo>
                    <a:pt x="1888" y="1249"/>
                  </a:lnTo>
                  <a:cubicBezTo>
                    <a:pt x="1803" y="1218"/>
                    <a:pt x="1631" y="1161"/>
                    <a:pt x="1467" y="1137"/>
                  </a:cubicBezTo>
                  <a:cubicBezTo>
                    <a:pt x="1445" y="1134"/>
                    <a:pt x="1421" y="1132"/>
                    <a:pt x="1397" y="1132"/>
                  </a:cubicBezTo>
                  <a:cubicBezTo>
                    <a:pt x="1252" y="1132"/>
                    <a:pt x="1112" y="1192"/>
                    <a:pt x="1034" y="1232"/>
                  </a:cubicBezTo>
                  <a:lnTo>
                    <a:pt x="1034" y="210"/>
                  </a:lnTo>
                  <a:close/>
                  <a:moveTo>
                    <a:pt x="134" y="99"/>
                  </a:moveTo>
                  <a:lnTo>
                    <a:pt x="134" y="99"/>
                  </a:lnTo>
                  <a:cubicBezTo>
                    <a:pt x="201" y="81"/>
                    <a:pt x="376" y="40"/>
                    <a:pt x="534" y="40"/>
                  </a:cubicBezTo>
                  <a:cubicBezTo>
                    <a:pt x="568" y="40"/>
                    <a:pt x="599" y="42"/>
                    <a:pt x="626" y="46"/>
                  </a:cubicBezTo>
                  <a:cubicBezTo>
                    <a:pt x="802" y="68"/>
                    <a:pt x="945" y="175"/>
                    <a:pt x="988" y="210"/>
                  </a:cubicBezTo>
                  <a:lnTo>
                    <a:pt x="988" y="1232"/>
                  </a:lnTo>
                  <a:cubicBezTo>
                    <a:pt x="910" y="1192"/>
                    <a:pt x="770" y="1132"/>
                    <a:pt x="625" y="1132"/>
                  </a:cubicBezTo>
                  <a:cubicBezTo>
                    <a:pt x="601" y="1132"/>
                    <a:pt x="577" y="1134"/>
                    <a:pt x="555" y="1137"/>
                  </a:cubicBezTo>
                  <a:cubicBezTo>
                    <a:pt x="391" y="1161"/>
                    <a:pt x="219" y="1218"/>
                    <a:pt x="134" y="1249"/>
                  </a:cubicBezTo>
                  <a:lnTo>
                    <a:pt x="134" y="99"/>
                  </a:lnTo>
                  <a:close/>
                  <a:moveTo>
                    <a:pt x="1928" y="203"/>
                  </a:moveTo>
                  <a:lnTo>
                    <a:pt x="1928" y="203"/>
                  </a:lnTo>
                  <a:lnTo>
                    <a:pt x="1928" y="68"/>
                  </a:lnTo>
                  <a:cubicBezTo>
                    <a:pt x="1928" y="68"/>
                    <a:pt x="1696" y="0"/>
                    <a:pt x="1487" y="0"/>
                  </a:cubicBezTo>
                  <a:cubicBezTo>
                    <a:pt x="1454" y="0"/>
                    <a:pt x="1421" y="2"/>
                    <a:pt x="1390" y="6"/>
                  </a:cubicBezTo>
                  <a:cubicBezTo>
                    <a:pt x="1207" y="30"/>
                    <a:pt x="1059" y="138"/>
                    <a:pt x="1011" y="177"/>
                  </a:cubicBezTo>
                  <a:cubicBezTo>
                    <a:pt x="963" y="138"/>
                    <a:pt x="815" y="30"/>
                    <a:pt x="632" y="6"/>
                  </a:cubicBezTo>
                  <a:cubicBezTo>
                    <a:pt x="601" y="2"/>
                    <a:pt x="568" y="0"/>
                    <a:pt x="534" y="0"/>
                  </a:cubicBezTo>
                  <a:cubicBezTo>
                    <a:pt x="326" y="0"/>
                    <a:pt x="94" y="68"/>
                    <a:pt x="94" y="68"/>
                  </a:cubicBezTo>
                  <a:lnTo>
                    <a:pt x="94" y="203"/>
                  </a:lnTo>
                  <a:cubicBezTo>
                    <a:pt x="36" y="216"/>
                    <a:pt x="0" y="227"/>
                    <a:pt x="0" y="227"/>
                  </a:cubicBezTo>
                  <a:lnTo>
                    <a:pt x="0" y="1466"/>
                  </a:lnTo>
                  <a:cubicBezTo>
                    <a:pt x="0" y="1466"/>
                    <a:pt x="243" y="1368"/>
                    <a:pt x="467" y="1335"/>
                  </a:cubicBezTo>
                  <a:cubicBezTo>
                    <a:pt x="605" y="1315"/>
                    <a:pt x="787" y="1368"/>
                    <a:pt x="905" y="1412"/>
                  </a:cubicBezTo>
                  <a:lnTo>
                    <a:pt x="905" y="1466"/>
                  </a:lnTo>
                  <a:lnTo>
                    <a:pt x="1116" y="1466"/>
                  </a:lnTo>
                  <a:lnTo>
                    <a:pt x="1116" y="1412"/>
                  </a:lnTo>
                  <a:cubicBezTo>
                    <a:pt x="1235" y="1368"/>
                    <a:pt x="1417" y="1315"/>
                    <a:pt x="1555" y="1335"/>
                  </a:cubicBezTo>
                  <a:cubicBezTo>
                    <a:pt x="1779" y="1368"/>
                    <a:pt x="2022" y="1466"/>
                    <a:pt x="2022" y="1466"/>
                  </a:cubicBezTo>
                  <a:lnTo>
                    <a:pt x="2022" y="227"/>
                  </a:lnTo>
                  <a:cubicBezTo>
                    <a:pt x="2022" y="227"/>
                    <a:pt x="1986" y="216"/>
                    <a:pt x="1928" y="20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" name="Freeform 9"/>
            <p:cNvSpPr>
              <a:spLocks noEditPoints="1"/>
            </p:cNvSpPr>
            <p:nvPr/>
          </p:nvSpPr>
          <p:spPr bwMode="auto">
            <a:xfrm>
              <a:off x="3276077" y="3086935"/>
              <a:ext cx="1135300" cy="1451430"/>
            </a:xfrm>
            <a:custGeom>
              <a:avLst/>
              <a:gdLst>
                <a:gd name="T0" fmla="*/ 449 w 1637"/>
                <a:gd name="T1" fmla="*/ 1301 h 2083"/>
                <a:gd name="T2" fmla="*/ 449 w 1637"/>
                <a:gd name="T3" fmla="*/ 1301 h 2083"/>
                <a:gd name="T4" fmla="*/ 350 w 1637"/>
                <a:gd name="T5" fmla="*/ 1276 h 2083"/>
                <a:gd name="T6" fmla="*/ 240 w 1637"/>
                <a:gd name="T7" fmla="*/ 1150 h 2083"/>
                <a:gd name="T8" fmla="*/ 273 w 1637"/>
                <a:gd name="T9" fmla="*/ 841 h 2083"/>
                <a:gd name="T10" fmla="*/ 770 w 1637"/>
                <a:gd name="T11" fmla="*/ 1055 h 2083"/>
                <a:gd name="T12" fmla="*/ 449 w 1637"/>
                <a:gd name="T13" fmla="*/ 1301 h 2083"/>
                <a:gd name="T14" fmla="*/ 1500 w 1637"/>
                <a:gd name="T15" fmla="*/ 1781 h 2083"/>
                <a:gd name="T16" fmla="*/ 1500 w 1637"/>
                <a:gd name="T17" fmla="*/ 1781 h 2083"/>
                <a:gd name="T18" fmla="*/ 1590 w 1637"/>
                <a:gd name="T19" fmla="*/ 1670 h 2083"/>
                <a:gd name="T20" fmla="*/ 1278 w 1637"/>
                <a:gd name="T21" fmla="*/ 1604 h 2083"/>
                <a:gd name="T22" fmla="*/ 1403 w 1637"/>
                <a:gd name="T23" fmla="*/ 1057 h 2083"/>
                <a:gd name="T24" fmla="*/ 1031 w 1637"/>
                <a:gd name="T25" fmla="*/ 383 h 2083"/>
                <a:gd name="T26" fmla="*/ 931 w 1637"/>
                <a:gd name="T27" fmla="*/ 92 h 2083"/>
                <a:gd name="T28" fmla="*/ 480 w 1637"/>
                <a:gd name="T29" fmla="*/ 430 h 2083"/>
                <a:gd name="T30" fmla="*/ 0 w 1637"/>
                <a:gd name="T31" fmla="*/ 723 h 2083"/>
                <a:gd name="T32" fmla="*/ 236 w 1637"/>
                <a:gd name="T33" fmla="*/ 825 h 2083"/>
                <a:gd name="T34" fmla="*/ 202 w 1637"/>
                <a:gd name="T35" fmla="*/ 1162 h 2083"/>
                <a:gd name="T36" fmla="*/ 332 w 1637"/>
                <a:gd name="T37" fmla="*/ 1312 h 2083"/>
                <a:gd name="T38" fmla="*/ 449 w 1637"/>
                <a:gd name="T39" fmla="*/ 1341 h 2083"/>
                <a:gd name="T40" fmla="*/ 807 w 1637"/>
                <a:gd name="T41" fmla="*/ 1071 h 2083"/>
                <a:gd name="T42" fmla="*/ 1003 w 1637"/>
                <a:gd name="T43" fmla="*/ 1156 h 2083"/>
                <a:gd name="T44" fmla="*/ 950 w 1637"/>
                <a:gd name="T45" fmla="*/ 626 h 2083"/>
                <a:gd name="T46" fmla="*/ 1001 w 1637"/>
                <a:gd name="T47" fmla="*/ 495 h 2083"/>
                <a:gd name="T48" fmla="*/ 1297 w 1637"/>
                <a:gd name="T49" fmla="*/ 1060 h 2083"/>
                <a:gd name="T50" fmla="*/ 1215 w 1637"/>
                <a:gd name="T51" fmla="*/ 1499 h 2083"/>
                <a:gd name="T52" fmla="*/ 1166 w 1637"/>
                <a:gd name="T53" fmla="*/ 1581 h 2083"/>
                <a:gd name="T54" fmla="*/ 920 w 1637"/>
                <a:gd name="T55" fmla="*/ 1530 h 2083"/>
                <a:gd name="T56" fmla="*/ 549 w 1637"/>
                <a:gd name="T57" fmla="*/ 1946 h 2083"/>
                <a:gd name="T58" fmla="*/ 1255 w 1637"/>
                <a:gd name="T59" fmla="*/ 2083 h 2083"/>
                <a:gd name="T60" fmla="*/ 1637 w 1637"/>
                <a:gd name="T61" fmla="*/ 1806 h 2083"/>
                <a:gd name="T62" fmla="*/ 1500 w 1637"/>
                <a:gd name="T63" fmla="*/ 1781 h 20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37" h="2083">
                  <a:moveTo>
                    <a:pt x="449" y="1301"/>
                  </a:moveTo>
                  <a:lnTo>
                    <a:pt x="449" y="1301"/>
                  </a:lnTo>
                  <a:cubicBezTo>
                    <a:pt x="416" y="1301"/>
                    <a:pt x="383" y="1292"/>
                    <a:pt x="350" y="1276"/>
                  </a:cubicBezTo>
                  <a:cubicBezTo>
                    <a:pt x="295" y="1248"/>
                    <a:pt x="258" y="1206"/>
                    <a:pt x="240" y="1150"/>
                  </a:cubicBezTo>
                  <a:cubicBezTo>
                    <a:pt x="207" y="1047"/>
                    <a:pt x="243" y="919"/>
                    <a:pt x="273" y="841"/>
                  </a:cubicBezTo>
                  <a:lnTo>
                    <a:pt x="770" y="1055"/>
                  </a:lnTo>
                  <a:cubicBezTo>
                    <a:pt x="719" y="1137"/>
                    <a:pt x="599" y="1301"/>
                    <a:pt x="449" y="1301"/>
                  </a:cubicBezTo>
                  <a:close/>
                  <a:moveTo>
                    <a:pt x="1500" y="1781"/>
                  </a:moveTo>
                  <a:lnTo>
                    <a:pt x="1500" y="1781"/>
                  </a:lnTo>
                  <a:lnTo>
                    <a:pt x="1590" y="1670"/>
                  </a:lnTo>
                  <a:lnTo>
                    <a:pt x="1278" y="1604"/>
                  </a:lnTo>
                  <a:cubicBezTo>
                    <a:pt x="1340" y="1504"/>
                    <a:pt x="1412" y="1329"/>
                    <a:pt x="1403" y="1057"/>
                  </a:cubicBezTo>
                  <a:cubicBezTo>
                    <a:pt x="1392" y="672"/>
                    <a:pt x="1130" y="453"/>
                    <a:pt x="1031" y="383"/>
                  </a:cubicBezTo>
                  <a:cubicBezTo>
                    <a:pt x="1053" y="263"/>
                    <a:pt x="1046" y="135"/>
                    <a:pt x="931" y="92"/>
                  </a:cubicBezTo>
                  <a:cubicBezTo>
                    <a:pt x="680" y="0"/>
                    <a:pt x="480" y="430"/>
                    <a:pt x="480" y="430"/>
                  </a:cubicBezTo>
                  <a:cubicBezTo>
                    <a:pt x="480" y="430"/>
                    <a:pt x="113" y="340"/>
                    <a:pt x="0" y="723"/>
                  </a:cubicBezTo>
                  <a:lnTo>
                    <a:pt x="236" y="825"/>
                  </a:lnTo>
                  <a:cubicBezTo>
                    <a:pt x="204" y="908"/>
                    <a:pt x="164" y="1046"/>
                    <a:pt x="202" y="1162"/>
                  </a:cubicBezTo>
                  <a:cubicBezTo>
                    <a:pt x="223" y="1229"/>
                    <a:pt x="267" y="1279"/>
                    <a:pt x="332" y="1312"/>
                  </a:cubicBezTo>
                  <a:cubicBezTo>
                    <a:pt x="370" y="1331"/>
                    <a:pt x="410" y="1341"/>
                    <a:pt x="449" y="1341"/>
                  </a:cubicBezTo>
                  <a:cubicBezTo>
                    <a:pt x="623" y="1341"/>
                    <a:pt x="755" y="1157"/>
                    <a:pt x="807" y="1071"/>
                  </a:cubicBezTo>
                  <a:lnTo>
                    <a:pt x="1003" y="1156"/>
                  </a:lnTo>
                  <a:cubicBezTo>
                    <a:pt x="1003" y="1156"/>
                    <a:pt x="1247" y="846"/>
                    <a:pt x="950" y="626"/>
                  </a:cubicBezTo>
                  <a:cubicBezTo>
                    <a:pt x="950" y="626"/>
                    <a:pt x="977" y="571"/>
                    <a:pt x="1001" y="495"/>
                  </a:cubicBezTo>
                  <a:cubicBezTo>
                    <a:pt x="1101" y="574"/>
                    <a:pt x="1288" y="762"/>
                    <a:pt x="1297" y="1060"/>
                  </a:cubicBezTo>
                  <a:cubicBezTo>
                    <a:pt x="1303" y="1273"/>
                    <a:pt x="1256" y="1416"/>
                    <a:pt x="1215" y="1499"/>
                  </a:cubicBezTo>
                  <a:cubicBezTo>
                    <a:pt x="1198" y="1534"/>
                    <a:pt x="1181" y="1561"/>
                    <a:pt x="1166" y="1581"/>
                  </a:cubicBezTo>
                  <a:lnTo>
                    <a:pt x="920" y="1530"/>
                  </a:lnTo>
                  <a:lnTo>
                    <a:pt x="549" y="1946"/>
                  </a:lnTo>
                  <a:lnTo>
                    <a:pt x="1255" y="2083"/>
                  </a:lnTo>
                  <a:lnTo>
                    <a:pt x="1637" y="1806"/>
                  </a:lnTo>
                  <a:lnTo>
                    <a:pt x="1500" y="178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19" name="组 18"/>
            <p:cNvGrpSpPr/>
            <p:nvPr userDrawn="1"/>
          </p:nvGrpSpPr>
          <p:grpSpPr>
            <a:xfrm rot="1396810">
              <a:off x="5439148" y="3364452"/>
              <a:ext cx="337162" cy="1815987"/>
              <a:chOff x="6099175" y="2627313"/>
              <a:chExt cx="411163" cy="2214563"/>
            </a:xfrm>
            <a:grpFill/>
          </p:grpSpPr>
          <p:sp>
            <p:nvSpPr>
              <p:cNvPr id="11" name="Freeform 13"/>
              <p:cNvSpPr>
                <a:spLocks noEditPoints="1"/>
              </p:cNvSpPr>
              <p:nvPr/>
            </p:nvSpPr>
            <p:spPr bwMode="auto">
              <a:xfrm>
                <a:off x="6130130" y="3048001"/>
                <a:ext cx="349250" cy="1258888"/>
              </a:xfrm>
              <a:custGeom>
                <a:avLst/>
                <a:gdLst>
                  <a:gd name="T0" fmla="*/ 137 w 367"/>
                  <a:gd name="T1" fmla="*/ 40 h 1313"/>
                  <a:gd name="T2" fmla="*/ 137 w 367"/>
                  <a:gd name="T3" fmla="*/ 40 h 1313"/>
                  <a:gd name="T4" fmla="*/ 230 w 367"/>
                  <a:gd name="T5" fmla="*/ 40 h 1313"/>
                  <a:gd name="T6" fmla="*/ 230 w 367"/>
                  <a:gd name="T7" fmla="*/ 1273 h 1313"/>
                  <a:gd name="T8" fmla="*/ 137 w 367"/>
                  <a:gd name="T9" fmla="*/ 1273 h 1313"/>
                  <a:gd name="T10" fmla="*/ 137 w 367"/>
                  <a:gd name="T11" fmla="*/ 40 h 1313"/>
                  <a:gd name="T12" fmla="*/ 97 w 367"/>
                  <a:gd name="T13" fmla="*/ 1273 h 1313"/>
                  <a:gd name="T14" fmla="*/ 97 w 367"/>
                  <a:gd name="T15" fmla="*/ 1273 h 1313"/>
                  <a:gd name="T16" fmla="*/ 40 w 367"/>
                  <a:gd name="T17" fmla="*/ 1273 h 1313"/>
                  <a:gd name="T18" fmla="*/ 40 w 367"/>
                  <a:gd name="T19" fmla="*/ 40 h 1313"/>
                  <a:gd name="T20" fmla="*/ 97 w 367"/>
                  <a:gd name="T21" fmla="*/ 40 h 1313"/>
                  <a:gd name="T22" fmla="*/ 97 w 367"/>
                  <a:gd name="T23" fmla="*/ 1273 h 1313"/>
                  <a:gd name="T24" fmla="*/ 270 w 367"/>
                  <a:gd name="T25" fmla="*/ 40 h 1313"/>
                  <a:gd name="T26" fmla="*/ 270 w 367"/>
                  <a:gd name="T27" fmla="*/ 40 h 1313"/>
                  <a:gd name="T28" fmla="*/ 327 w 367"/>
                  <a:gd name="T29" fmla="*/ 40 h 1313"/>
                  <a:gd name="T30" fmla="*/ 327 w 367"/>
                  <a:gd name="T31" fmla="*/ 1273 h 1313"/>
                  <a:gd name="T32" fmla="*/ 270 w 367"/>
                  <a:gd name="T33" fmla="*/ 1273 h 1313"/>
                  <a:gd name="T34" fmla="*/ 270 w 367"/>
                  <a:gd name="T35" fmla="*/ 40 h 1313"/>
                  <a:gd name="T36" fmla="*/ 270 w 367"/>
                  <a:gd name="T37" fmla="*/ 1313 h 1313"/>
                  <a:gd name="T38" fmla="*/ 270 w 367"/>
                  <a:gd name="T39" fmla="*/ 1313 h 1313"/>
                  <a:gd name="T40" fmla="*/ 270 w 367"/>
                  <a:gd name="T41" fmla="*/ 1313 h 1313"/>
                  <a:gd name="T42" fmla="*/ 367 w 367"/>
                  <a:gd name="T43" fmla="*/ 1313 h 1313"/>
                  <a:gd name="T44" fmla="*/ 367 w 367"/>
                  <a:gd name="T45" fmla="*/ 0 h 1313"/>
                  <a:gd name="T46" fmla="*/ 0 w 367"/>
                  <a:gd name="T47" fmla="*/ 0 h 1313"/>
                  <a:gd name="T48" fmla="*/ 0 w 367"/>
                  <a:gd name="T49" fmla="*/ 1313 h 1313"/>
                  <a:gd name="T50" fmla="*/ 97 w 367"/>
                  <a:gd name="T51" fmla="*/ 1313 h 1313"/>
                  <a:gd name="T52" fmla="*/ 97 w 367"/>
                  <a:gd name="T53" fmla="*/ 1313 h 1313"/>
                  <a:gd name="T54" fmla="*/ 137 w 367"/>
                  <a:gd name="T55" fmla="*/ 1313 h 1313"/>
                  <a:gd name="T56" fmla="*/ 137 w 367"/>
                  <a:gd name="T57" fmla="*/ 1313 h 1313"/>
                  <a:gd name="T58" fmla="*/ 230 w 367"/>
                  <a:gd name="T59" fmla="*/ 1313 h 1313"/>
                  <a:gd name="T60" fmla="*/ 230 w 367"/>
                  <a:gd name="T61" fmla="*/ 1313 h 1313"/>
                  <a:gd name="T62" fmla="*/ 270 w 367"/>
                  <a:gd name="T63" fmla="*/ 1313 h 1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367" h="1313">
                    <a:moveTo>
                      <a:pt x="137" y="40"/>
                    </a:moveTo>
                    <a:lnTo>
                      <a:pt x="137" y="40"/>
                    </a:lnTo>
                    <a:lnTo>
                      <a:pt x="230" y="40"/>
                    </a:lnTo>
                    <a:lnTo>
                      <a:pt x="230" y="1273"/>
                    </a:lnTo>
                    <a:lnTo>
                      <a:pt x="137" y="1273"/>
                    </a:lnTo>
                    <a:lnTo>
                      <a:pt x="137" y="40"/>
                    </a:lnTo>
                    <a:close/>
                    <a:moveTo>
                      <a:pt x="97" y="1273"/>
                    </a:moveTo>
                    <a:lnTo>
                      <a:pt x="97" y="1273"/>
                    </a:lnTo>
                    <a:lnTo>
                      <a:pt x="40" y="1273"/>
                    </a:lnTo>
                    <a:lnTo>
                      <a:pt x="40" y="40"/>
                    </a:lnTo>
                    <a:lnTo>
                      <a:pt x="97" y="40"/>
                    </a:lnTo>
                    <a:lnTo>
                      <a:pt x="97" y="1273"/>
                    </a:lnTo>
                    <a:close/>
                    <a:moveTo>
                      <a:pt x="270" y="40"/>
                    </a:moveTo>
                    <a:lnTo>
                      <a:pt x="270" y="40"/>
                    </a:lnTo>
                    <a:lnTo>
                      <a:pt x="327" y="40"/>
                    </a:lnTo>
                    <a:lnTo>
                      <a:pt x="327" y="1273"/>
                    </a:lnTo>
                    <a:lnTo>
                      <a:pt x="270" y="1273"/>
                    </a:lnTo>
                    <a:lnTo>
                      <a:pt x="270" y="40"/>
                    </a:lnTo>
                    <a:close/>
                    <a:moveTo>
                      <a:pt x="270" y="1313"/>
                    </a:moveTo>
                    <a:lnTo>
                      <a:pt x="270" y="1313"/>
                    </a:lnTo>
                    <a:lnTo>
                      <a:pt x="270" y="1313"/>
                    </a:lnTo>
                    <a:lnTo>
                      <a:pt x="367" y="1313"/>
                    </a:lnTo>
                    <a:lnTo>
                      <a:pt x="367" y="0"/>
                    </a:lnTo>
                    <a:lnTo>
                      <a:pt x="0" y="0"/>
                    </a:lnTo>
                    <a:lnTo>
                      <a:pt x="0" y="1313"/>
                    </a:lnTo>
                    <a:lnTo>
                      <a:pt x="97" y="1313"/>
                    </a:lnTo>
                    <a:lnTo>
                      <a:pt x="97" y="1313"/>
                    </a:lnTo>
                    <a:lnTo>
                      <a:pt x="137" y="1313"/>
                    </a:lnTo>
                    <a:lnTo>
                      <a:pt x="137" y="1313"/>
                    </a:lnTo>
                    <a:lnTo>
                      <a:pt x="230" y="1313"/>
                    </a:lnTo>
                    <a:lnTo>
                      <a:pt x="230" y="1313"/>
                    </a:lnTo>
                    <a:lnTo>
                      <a:pt x="270" y="1313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" name="Freeform 14"/>
              <p:cNvSpPr>
                <a:spLocks/>
              </p:cNvSpPr>
              <p:nvPr/>
            </p:nvSpPr>
            <p:spPr bwMode="auto">
              <a:xfrm>
                <a:off x="6130131" y="2968626"/>
                <a:ext cx="349250" cy="63500"/>
              </a:xfrm>
              <a:custGeom>
                <a:avLst/>
                <a:gdLst>
                  <a:gd name="T0" fmla="*/ 367 w 367"/>
                  <a:gd name="T1" fmla="*/ 0 h 67"/>
                  <a:gd name="T2" fmla="*/ 367 w 367"/>
                  <a:gd name="T3" fmla="*/ 0 h 67"/>
                  <a:gd name="T4" fmla="*/ 0 w 367"/>
                  <a:gd name="T5" fmla="*/ 0 h 67"/>
                  <a:gd name="T6" fmla="*/ 0 w 367"/>
                  <a:gd name="T7" fmla="*/ 67 h 67"/>
                  <a:gd name="T8" fmla="*/ 367 w 367"/>
                  <a:gd name="T9" fmla="*/ 67 h 67"/>
                  <a:gd name="T10" fmla="*/ 367 w 367"/>
                  <a:gd name="T11" fmla="*/ 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7" h="67">
                    <a:moveTo>
                      <a:pt x="367" y="0"/>
                    </a:moveTo>
                    <a:lnTo>
                      <a:pt x="367" y="0"/>
                    </a:lnTo>
                    <a:lnTo>
                      <a:pt x="0" y="0"/>
                    </a:lnTo>
                    <a:lnTo>
                      <a:pt x="0" y="67"/>
                    </a:lnTo>
                    <a:lnTo>
                      <a:pt x="367" y="67"/>
                    </a:lnTo>
                    <a:lnTo>
                      <a:pt x="36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" name="Freeform 15"/>
              <p:cNvSpPr>
                <a:spLocks/>
              </p:cNvSpPr>
              <p:nvPr/>
            </p:nvSpPr>
            <p:spPr bwMode="auto">
              <a:xfrm>
                <a:off x="6099175" y="2627313"/>
                <a:ext cx="411163" cy="325438"/>
              </a:xfrm>
              <a:custGeom>
                <a:avLst/>
                <a:gdLst>
                  <a:gd name="T0" fmla="*/ 399 w 430"/>
                  <a:gd name="T1" fmla="*/ 340 h 340"/>
                  <a:gd name="T2" fmla="*/ 399 w 430"/>
                  <a:gd name="T3" fmla="*/ 340 h 340"/>
                  <a:gd name="T4" fmla="*/ 215 w 430"/>
                  <a:gd name="T5" fmla="*/ 0 h 340"/>
                  <a:gd name="T6" fmla="*/ 32 w 430"/>
                  <a:gd name="T7" fmla="*/ 340 h 340"/>
                  <a:gd name="T8" fmla="*/ 399 w 430"/>
                  <a:gd name="T9" fmla="*/ 340 h 3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0" h="340">
                    <a:moveTo>
                      <a:pt x="399" y="340"/>
                    </a:moveTo>
                    <a:lnTo>
                      <a:pt x="399" y="340"/>
                    </a:lnTo>
                    <a:cubicBezTo>
                      <a:pt x="399" y="340"/>
                      <a:pt x="430" y="0"/>
                      <a:pt x="215" y="0"/>
                    </a:cubicBezTo>
                    <a:cubicBezTo>
                      <a:pt x="0" y="0"/>
                      <a:pt x="32" y="340"/>
                      <a:pt x="32" y="340"/>
                    </a:cubicBezTo>
                    <a:lnTo>
                      <a:pt x="399" y="34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" name="Freeform 17"/>
              <p:cNvSpPr>
                <a:spLocks noEditPoints="1"/>
              </p:cNvSpPr>
              <p:nvPr/>
            </p:nvSpPr>
            <p:spPr bwMode="auto">
              <a:xfrm>
                <a:off x="6128544" y="4310063"/>
                <a:ext cx="352425" cy="531813"/>
              </a:xfrm>
              <a:custGeom>
                <a:avLst/>
                <a:gdLst>
                  <a:gd name="T0" fmla="*/ 214 w 369"/>
                  <a:gd name="T1" fmla="*/ 338 h 554"/>
                  <a:gd name="T2" fmla="*/ 214 w 369"/>
                  <a:gd name="T3" fmla="*/ 338 h 554"/>
                  <a:gd name="T4" fmla="*/ 155 w 369"/>
                  <a:gd name="T5" fmla="*/ 338 h 554"/>
                  <a:gd name="T6" fmla="*/ 56 w 369"/>
                  <a:gd name="T7" fmla="*/ 40 h 554"/>
                  <a:gd name="T8" fmla="*/ 313 w 369"/>
                  <a:gd name="T9" fmla="*/ 40 h 554"/>
                  <a:gd name="T10" fmla="*/ 214 w 369"/>
                  <a:gd name="T11" fmla="*/ 338 h 554"/>
                  <a:gd name="T12" fmla="*/ 113 w 369"/>
                  <a:gd name="T13" fmla="*/ 338 h 554"/>
                  <a:gd name="T14" fmla="*/ 113 w 369"/>
                  <a:gd name="T15" fmla="*/ 338 h 554"/>
                  <a:gd name="T16" fmla="*/ 184 w 369"/>
                  <a:gd name="T17" fmla="*/ 554 h 554"/>
                  <a:gd name="T18" fmla="*/ 256 w 369"/>
                  <a:gd name="T19" fmla="*/ 338 h 554"/>
                  <a:gd name="T20" fmla="*/ 369 w 369"/>
                  <a:gd name="T21" fmla="*/ 0 h 554"/>
                  <a:gd name="T22" fmla="*/ 0 w 369"/>
                  <a:gd name="T23" fmla="*/ 0 h 554"/>
                  <a:gd name="T24" fmla="*/ 113 w 369"/>
                  <a:gd name="T25" fmla="*/ 338 h 5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69" h="554">
                    <a:moveTo>
                      <a:pt x="214" y="338"/>
                    </a:moveTo>
                    <a:lnTo>
                      <a:pt x="214" y="338"/>
                    </a:lnTo>
                    <a:lnTo>
                      <a:pt x="155" y="338"/>
                    </a:lnTo>
                    <a:lnTo>
                      <a:pt x="56" y="40"/>
                    </a:lnTo>
                    <a:lnTo>
                      <a:pt x="313" y="40"/>
                    </a:lnTo>
                    <a:lnTo>
                      <a:pt x="214" y="338"/>
                    </a:lnTo>
                    <a:close/>
                    <a:moveTo>
                      <a:pt x="113" y="338"/>
                    </a:moveTo>
                    <a:lnTo>
                      <a:pt x="113" y="338"/>
                    </a:lnTo>
                    <a:lnTo>
                      <a:pt x="184" y="554"/>
                    </a:lnTo>
                    <a:lnTo>
                      <a:pt x="256" y="338"/>
                    </a:lnTo>
                    <a:lnTo>
                      <a:pt x="369" y="0"/>
                    </a:lnTo>
                    <a:lnTo>
                      <a:pt x="0" y="0"/>
                    </a:lnTo>
                    <a:lnTo>
                      <a:pt x="113" y="338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7" name="Freeform 19"/>
            <p:cNvSpPr>
              <a:spLocks noEditPoints="1"/>
            </p:cNvSpPr>
            <p:nvPr/>
          </p:nvSpPr>
          <p:spPr bwMode="auto">
            <a:xfrm rot="1363540">
              <a:off x="8673100" y="723488"/>
              <a:ext cx="1209819" cy="253100"/>
            </a:xfrm>
            <a:custGeom>
              <a:avLst/>
              <a:gdLst>
                <a:gd name="T0" fmla="*/ 2347 w 2387"/>
                <a:gd name="T1" fmla="*/ 458 h 498"/>
                <a:gd name="T2" fmla="*/ 40 w 2387"/>
                <a:gd name="T3" fmla="*/ 40 h 498"/>
                <a:gd name="T4" fmla="*/ 177 w 2387"/>
                <a:gd name="T5" fmla="*/ 298 h 498"/>
                <a:gd name="T6" fmla="*/ 217 w 2387"/>
                <a:gd name="T7" fmla="*/ 40 h 498"/>
                <a:gd name="T8" fmla="*/ 277 w 2387"/>
                <a:gd name="T9" fmla="*/ 159 h 498"/>
                <a:gd name="T10" fmla="*/ 317 w 2387"/>
                <a:gd name="T11" fmla="*/ 40 h 498"/>
                <a:gd name="T12" fmla="*/ 377 w 2387"/>
                <a:gd name="T13" fmla="*/ 159 h 498"/>
                <a:gd name="T14" fmla="*/ 417 w 2387"/>
                <a:gd name="T15" fmla="*/ 40 h 498"/>
                <a:gd name="T16" fmla="*/ 477 w 2387"/>
                <a:gd name="T17" fmla="*/ 159 h 498"/>
                <a:gd name="T18" fmla="*/ 517 w 2387"/>
                <a:gd name="T19" fmla="*/ 40 h 498"/>
                <a:gd name="T20" fmla="*/ 577 w 2387"/>
                <a:gd name="T21" fmla="*/ 159 h 498"/>
                <a:gd name="T22" fmla="*/ 617 w 2387"/>
                <a:gd name="T23" fmla="*/ 40 h 498"/>
                <a:gd name="T24" fmla="*/ 674 w 2387"/>
                <a:gd name="T25" fmla="*/ 298 h 498"/>
                <a:gd name="T26" fmla="*/ 714 w 2387"/>
                <a:gd name="T27" fmla="*/ 40 h 498"/>
                <a:gd name="T28" fmla="*/ 774 w 2387"/>
                <a:gd name="T29" fmla="*/ 159 h 498"/>
                <a:gd name="T30" fmla="*/ 814 w 2387"/>
                <a:gd name="T31" fmla="*/ 40 h 498"/>
                <a:gd name="T32" fmla="*/ 874 w 2387"/>
                <a:gd name="T33" fmla="*/ 159 h 498"/>
                <a:gd name="T34" fmla="*/ 914 w 2387"/>
                <a:gd name="T35" fmla="*/ 40 h 498"/>
                <a:gd name="T36" fmla="*/ 974 w 2387"/>
                <a:gd name="T37" fmla="*/ 159 h 498"/>
                <a:gd name="T38" fmla="*/ 1014 w 2387"/>
                <a:gd name="T39" fmla="*/ 40 h 498"/>
                <a:gd name="T40" fmla="*/ 1074 w 2387"/>
                <a:gd name="T41" fmla="*/ 159 h 498"/>
                <a:gd name="T42" fmla="*/ 1114 w 2387"/>
                <a:gd name="T43" fmla="*/ 40 h 498"/>
                <a:gd name="T44" fmla="*/ 1187 w 2387"/>
                <a:gd name="T45" fmla="*/ 298 h 498"/>
                <a:gd name="T46" fmla="*/ 1227 w 2387"/>
                <a:gd name="T47" fmla="*/ 40 h 498"/>
                <a:gd name="T48" fmla="*/ 1287 w 2387"/>
                <a:gd name="T49" fmla="*/ 159 h 498"/>
                <a:gd name="T50" fmla="*/ 1327 w 2387"/>
                <a:gd name="T51" fmla="*/ 40 h 498"/>
                <a:gd name="T52" fmla="*/ 1387 w 2387"/>
                <a:gd name="T53" fmla="*/ 159 h 498"/>
                <a:gd name="T54" fmla="*/ 1427 w 2387"/>
                <a:gd name="T55" fmla="*/ 40 h 498"/>
                <a:gd name="T56" fmla="*/ 1487 w 2387"/>
                <a:gd name="T57" fmla="*/ 159 h 498"/>
                <a:gd name="T58" fmla="*/ 1527 w 2387"/>
                <a:gd name="T59" fmla="*/ 40 h 498"/>
                <a:gd name="T60" fmla="*/ 1587 w 2387"/>
                <a:gd name="T61" fmla="*/ 159 h 498"/>
                <a:gd name="T62" fmla="*/ 1627 w 2387"/>
                <a:gd name="T63" fmla="*/ 40 h 498"/>
                <a:gd name="T64" fmla="*/ 1684 w 2387"/>
                <a:gd name="T65" fmla="*/ 298 h 498"/>
                <a:gd name="T66" fmla="*/ 1724 w 2387"/>
                <a:gd name="T67" fmla="*/ 40 h 498"/>
                <a:gd name="T68" fmla="*/ 1784 w 2387"/>
                <a:gd name="T69" fmla="*/ 159 h 498"/>
                <a:gd name="T70" fmla="*/ 1824 w 2387"/>
                <a:gd name="T71" fmla="*/ 40 h 498"/>
                <a:gd name="T72" fmla="*/ 1884 w 2387"/>
                <a:gd name="T73" fmla="*/ 159 h 498"/>
                <a:gd name="T74" fmla="*/ 1924 w 2387"/>
                <a:gd name="T75" fmla="*/ 40 h 498"/>
                <a:gd name="T76" fmla="*/ 1984 w 2387"/>
                <a:gd name="T77" fmla="*/ 159 h 498"/>
                <a:gd name="T78" fmla="*/ 2024 w 2387"/>
                <a:gd name="T79" fmla="*/ 40 h 498"/>
                <a:gd name="T80" fmla="*/ 2084 w 2387"/>
                <a:gd name="T81" fmla="*/ 159 h 498"/>
                <a:gd name="T82" fmla="*/ 2124 w 2387"/>
                <a:gd name="T83" fmla="*/ 40 h 498"/>
                <a:gd name="T84" fmla="*/ 2170 w 2387"/>
                <a:gd name="T85" fmla="*/ 298 h 498"/>
                <a:gd name="T86" fmla="*/ 2210 w 2387"/>
                <a:gd name="T87" fmla="*/ 40 h 498"/>
                <a:gd name="T88" fmla="*/ 2347 w 2387"/>
                <a:gd name="T89" fmla="*/ 458 h 498"/>
                <a:gd name="T90" fmla="*/ 0 w 2387"/>
                <a:gd name="T91" fmla="*/ 498 h 498"/>
                <a:gd name="T92" fmla="*/ 2387 w 2387"/>
                <a:gd name="T93" fmla="*/ 0 h 498"/>
                <a:gd name="T94" fmla="*/ 0 w 2387"/>
                <a:gd name="T95" fmla="*/ 498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387" h="498">
                  <a:moveTo>
                    <a:pt x="2347" y="458"/>
                  </a:moveTo>
                  <a:lnTo>
                    <a:pt x="2347" y="458"/>
                  </a:lnTo>
                  <a:lnTo>
                    <a:pt x="40" y="458"/>
                  </a:lnTo>
                  <a:lnTo>
                    <a:pt x="40" y="40"/>
                  </a:lnTo>
                  <a:lnTo>
                    <a:pt x="177" y="40"/>
                  </a:lnTo>
                  <a:lnTo>
                    <a:pt x="177" y="298"/>
                  </a:lnTo>
                  <a:lnTo>
                    <a:pt x="217" y="298"/>
                  </a:lnTo>
                  <a:lnTo>
                    <a:pt x="217" y="40"/>
                  </a:lnTo>
                  <a:lnTo>
                    <a:pt x="277" y="40"/>
                  </a:lnTo>
                  <a:lnTo>
                    <a:pt x="277" y="159"/>
                  </a:lnTo>
                  <a:lnTo>
                    <a:pt x="317" y="159"/>
                  </a:lnTo>
                  <a:lnTo>
                    <a:pt x="317" y="40"/>
                  </a:lnTo>
                  <a:lnTo>
                    <a:pt x="377" y="40"/>
                  </a:lnTo>
                  <a:lnTo>
                    <a:pt x="377" y="159"/>
                  </a:lnTo>
                  <a:lnTo>
                    <a:pt x="417" y="159"/>
                  </a:lnTo>
                  <a:lnTo>
                    <a:pt x="417" y="40"/>
                  </a:lnTo>
                  <a:lnTo>
                    <a:pt x="477" y="40"/>
                  </a:lnTo>
                  <a:lnTo>
                    <a:pt x="477" y="159"/>
                  </a:lnTo>
                  <a:lnTo>
                    <a:pt x="517" y="159"/>
                  </a:lnTo>
                  <a:lnTo>
                    <a:pt x="517" y="40"/>
                  </a:lnTo>
                  <a:lnTo>
                    <a:pt x="577" y="40"/>
                  </a:lnTo>
                  <a:lnTo>
                    <a:pt x="577" y="159"/>
                  </a:lnTo>
                  <a:lnTo>
                    <a:pt x="617" y="159"/>
                  </a:lnTo>
                  <a:lnTo>
                    <a:pt x="617" y="40"/>
                  </a:lnTo>
                  <a:lnTo>
                    <a:pt x="674" y="40"/>
                  </a:lnTo>
                  <a:lnTo>
                    <a:pt x="674" y="298"/>
                  </a:lnTo>
                  <a:lnTo>
                    <a:pt x="714" y="298"/>
                  </a:lnTo>
                  <a:lnTo>
                    <a:pt x="714" y="40"/>
                  </a:lnTo>
                  <a:lnTo>
                    <a:pt x="774" y="40"/>
                  </a:lnTo>
                  <a:lnTo>
                    <a:pt x="774" y="159"/>
                  </a:lnTo>
                  <a:lnTo>
                    <a:pt x="814" y="159"/>
                  </a:lnTo>
                  <a:lnTo>
                    <a:pt x="814" y="40"/>
                  </a:lnTo>
                  <a:lnTo>
                    <a:pt x="874" y="40"/>
                  </a:lnTo>
                  <a:lnTo>
                    <a:pt x="874" y="159"/>
                  </a:lnTo>
                  <a:lnTo>
                    <a:pt x="914" y="159"/>
                  </a:lnTo>
                  <a:lnTo>
                    <a:pt x="914" y="40"/>
                  </a:lnTo>
                  <a:lnTo>
                    <a:pt x="974" y="40"/>
                  </a:lnTo>
                  <a:lnTo>
                    <a:pt x="974" y="159"/>
                  </a:lnTo>
                  <a:lnTo>
                    <a:pt x="1014" y="159"/>
                  </a:lnTo>
                  <a:lnTo>
                    <a:pt x="1014" y="40"/>
                  </a:lnTo>
                  <a:lnTo>
                    <a:pt x="1074" y="40"/>
                  </a:lnTo>
                  <a:lnTo>
                    <a:pt x="1074" y="159"/>
                  </a:lnTo>
                  <a:lnTo>
                    <a:pt x="1114" y="159"/>
                  </a:lnTo>
                  <a:lnTo>
                    <a:pt x="1114" y="40"/>
                  </a:lnTo>
                  <a:lnTo>
                    <a:pt x="1187" y="40"/>
                  </a:lnTo>
                  <a:lnTo>
                    <a:pt x="1187" y="298"/>
                  </a:lnTo>
                  <a:lnTo>
                    <a:pt x="1227" y="298"/>
                  </a:lnTo>
                  <a:lnTo>
                    <a:pt x="1227" y="40"/>
                  </a:lnTo>
                  <a:lnTo>
                    <a:pt x="1287" y="40"/>
                  </a:lnTo>
                  <a:lnTo>
                    <a:pt x="1287" y="159"/>
                  </a:lnTo>
                  <a:lnTo>
                    <a:pt x="1327" y="159"/>
                  </a:lnTo>
                  <a:lnTo>
                    <a:pt x="1327" y="40"/>
                  </a:lnTo>
                  <a:lnTo>
                    <a:pt x="1387" y="40"/>
                  </a:lnTo>
                  <a:lnTo>
                    <a:pt x="1387" y="159"/>
                  </a:lnTo>
                  <a:lnTo>
                    <a:pt x="1427" y="159"/>
                  </a:lnTo>
                  <a:lnTo>
                    <a:pt x="1427" y="40"/>
                  </a:lnTo>
                  <a:lnTo>
                    <a:pt x="1487" y="40"/>
                  </a:lnTo>
                  <a:lnTo>
                    <a:pt x="1487" y="159"/>
                  </a:lnTo>
                  <a:lnTo>
                    <a:pt x="1527" y="159"/>
                  </a:lnTo>
                  <a:lnTo>
                    <a:pt x="1527" y="40"/>
                  </a:lnTo>
                  <a:lnTo>
                    <a:pt x="1587" y="40"/>
                  </a:lnTo>
                  <a:lnTo>
                    <a:pt x="1587" y="159"/>
                  </a:lnTo>
                  <a:lnTo>
                    <a:pt x="1627" y="159"/>
                  </a:lnTo>
                  <a:lnTo>
                    <a:pt x="1627" y="40"/>
                  </a:lnTo>
                  <a:lnTo>
                    <a:pt x="1684" y="40"/>
                  </a:lnTo>
                  <a:lnTo>
                    <a:pt x="1684" y="298"/>
                  </a:lnTo>
                  <a:lnTo>
                    <a:pt x="1724" y="298"/>
                  </a:lnTo>
                  <a:lnTo>
                    <a:pt x="1724" y="40"/>
                  </a:lnTo>
                  <a:lnTo>
                    <a:pt x="1784" y="40"/>
                  </a:lnTo>
                  <a:lnTo>
                    <a:pt x="1784" y="159"/>
                  </a:lnTo>
                  <a:lnTo>
                    <a:pt x="1824" y="159"/>
                  </a:lnTo>
                  <a:lnTo>
                    <a:pt x="1824" y="40"/>
                  </a:lnTo>
                  <a:lnTo>
                    <a:pt x="1884" y="40"/>
                  </a:lnTo>
                  <a:lnTo>
                    <a:pt x="1884" y="159"/>
                  </a:lnTo>
                  <a:lnTo>
                    <a:pt x="1924" y="159"/>
                  </a:lnTo>
                  <a:lnTo>
                    <a:pt x="1924" y="40"/>
                  </a:lnTo>
                  <a:lnTo>
                    <a:pt x="1984" y="40"/>
                  </a:lnTo>
                  <a:lnTo>
                    <a:pt x="1984" y="159"/>
                  </a:lnTo>
                  <a:lnTo>
                    <a:pt x="2024" y="159"/>
                  </a:lnTo>
                  <a:lnTo>
                    <a:pt x="2024" y="40"/>
                  </a:lnTo>
                  <a:lnTo>
                    <a:pt x="2084" y="40"/>
                  </a:lnTo>
                  <a:lnTo>
                    <a:pt x="2084" y="159"/>
                  </a:lnTo>
                  <a:lnTo>
                    <a:pt x="2124" y="159"/>
                  </a:lnTo>
                  <a:lnTo>
                    <a:pt x="2124" y="40"/>
                  </a:lnTo>
                  <a:lnTo>
                    <a:pt x="2170" y="40"/>
                  </a:lnTo>
                  <a:lnTo>
                    <a:pt x="2170" y="298"/>
                  </a:lnTo>
                  <a:lnTo>
                    <a:pt x="2210" y="298"/>
                  </a:lnTo>
                  <a:lnTo>
                    <a:pt x="2210" y="40"/>
                  </a:lnTo>
                  <a:lnTo>
                    <a:pt x="2347" y="40"/>
                  </a:lnTo>
                  <a:lnTo>
                    <a:pt x="2347" y="458"/>
                  </a:lnTo>
                  <a:close/>
                  <a:moveTo>
                    <a:pt x="0" y="498"/>
                  </a:moveTo>
                  <a:lnTo>
                    <a:pt x="0" y="498"/>
                  </a:lnTo>
                  <a:lnTo>
                    <a:pt x="2387" y="498"/>
                  </a:lnTo>
                  <a:lnTo>
                    <a:pt x="2387" y="0"/>
                  </a:lnTo>
                  <a:lnTo>
                    <a:pt x="0" y="0"/>
                  </a:lnTo>
                  <a:lnTo>
                    <a:pt x="0" y="498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20"/>
            <p:cNvSpPr>
              <a:spLocks/>
            </p:cNvSpPr>
            <p:nvPr/>
          </p:nvSpPr>
          <p:spPr bwMode="auto">
            <a:xfrm rot="20253209">
              <a:off x="4644944" y="4409600"/>
              <a:ext cx="271863" cy="880837"/>
            </a:xfrm>
            <a:custGeom>
              <a:avLst/>
              <a:gdLst>
                <a:gd name="T0" fmla="*/ 772 w 831"/>
                <a:gd name="T1" fmla="*/ 279 h 2682"/>
                <a:gd name="T2" fmla="*/ 772 w 831"/>
                <a:gd name="T3" fmla="*/ 279 h 2682"/>
                <a:gd name="T4" fmla="*/ 772 w 831"/>
                <a:gd name="T5" fmla="*/ 0 h 2682"/>
                <a:gd name="T6" fmla="*/ 622 w 831"/>
                <a:gd name="T7" fmla="*/ 0 h 2682"/>
                <a:gd name="T8" fmla="*/ 622 w 831"/>
                <a:gd name="T9" fmla="*/ 279 h 2682"/>
                <a:gd name="T10" fmla="*/ 557 w 831"/>
                <a:gd name="T11" fmla="*/ 279 h 2682"/>
                <a:gd name="T12" fmla="*/ 557 w 831"/>
                <a:gd name="T13" fmla="*/ 900 h 2682"/>
                <a:gd name="T14" fmla="*/ 606 w 831"/>
                <a:gd name="T15" fmla="*/ 900 h 2682"/>
                <a:gd name="T16" fmla="*/ 102 w 831"/>
                <a:gd name="T17" fmla="*/ 2121 h 2682"/>
                <a:gd name="T18" fmla="*/ 130 w 831"/>
                <a:gd name="T19" fmla="*/ 2133 h 2682"/>
                <a:gd name="T20" fmla="*/ 40 w 831"/>
                <a:gd name="T21" fmla="*/ 2350 h 2682"/>
                <a:gd name="T22" fmla="*/ 62 w 831"/>
                <a:gd name="T23" fmla="*/ 2359 h 2682"/>
                <a:gd name="T24" fmla="*/ 0 w 831"/>
                <a:gd name="T25" fmla="*/ 2510 h 2682"/>
                <a:gd name="T26" fmla="*/ 24 w 831"/>
                <a:gd name="T27" fmla="*/ 2519 h 2682"/>
                <a:gd name="T28" fmla="*/ 86 w 831"/>
                <a:gd name="T29" fmla="*/ 2369 h 2682"/>
                <a:gd name="T30" fmla="*/ 108 w 831"/>
                <a:gd name="T31" fmla="*/ 2378 h 2682"/>
                <a:gd name="T32" fmla="*/ 198 w 831"/>
                <a:gd name="T33" fmla="*/ 2161 h 2682"/>
                <a:gd name="T34" fmla="*/ 226 w 831"/>
                <a:gd name="T35" fmla="*/ 2172 h 2682"/>
                <a:gd name="T36" fmla="*/ 630 w 831"/>
                <a:gd name="T37" fmla="*/ 1191 h 2682"/>
                <a:gd name="T38" fmla="*/ 630 w 831"/>
                <a:gd name="T39" fmla="*/ 2284 h 2682"/>
                <a:gd name="T40" fmla="*/ 660 w 831"/>
                <a:gd name="T41" fmla="*/ 2284 h 2682"/>
                <a:gd name="T42" fmla="*/ 660 w 831"/>
                <a:gd name="T43" fmla="*/ 2519 h 2682"/>
                <a:gd name="T44" fmla="*/ 684 w 831"/>
                <a:gd name="T45" fmla="*/ 2519 h 2682"/>
                <a:gd name="T46" fmla="*/ 684 w 831"/>
                <a:gd name="T47" fmla="*/ 2682 h 2682"/>
                <a:gd name="T48" fmla="*/ 710 w 831"/>
                <a:gd name="T49" fmla="*/ 2682 h 2682"/>
                <a:gd name="T50" fmla="*/ 710 w 831"/>
                <a:gd name="T51" fmla="*/ 2519 h 2682"/>
                <a:gd name="T52" fmla="*/ 734 w 831"/>
                <a:gd name="T53" fmla="*/ 2519 h 2682"/>
                <a:gd name="T54" fmla="*/ 734 w 831"/>
                <a:gd name="T55" fmla="*/ 2284 h 2682"/>
                <a:gd name="T56" fmla="*/ 764 w 831"/>
                <a:gd name="T57" fmla="*/ 2284 h 2682"/>
                <a:gd name="T58" fmla="*/ 764 w 831"/>
                <a:gd name="T59" fmla="*/ 900 h 2682"/>
                <a:gd name="T60" fmla="*/ 831 w 831"/>
                <a:gd name="T61" fmla="*/ 900 h 2682"/>
                <a:gd name="T62" fmla="*/ 831 w 831"/>
                <a:gd name="T63" fmla="*/ 279 h 2682"/>
                <a:gd name="T64" fmla="*/ 772 w 831"/>
                <a:gd name="T65" fmla="*/ 279 h 26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31" h="2682">
                  <a:moveTo>
                    <a:pt x="772" y="279"/>
                  </a:moveTo>
                  <a:lnTo>
                    <a:pt x="772" y="279"/>
                  </a:lnTo>
                  <a:lnTo>
                    <a:pt x="772" y="0"/>
                  </a:lnTo>
                  <a:lnTo>
                    <a:pt x="622" y="0"/>
                  </a:lnTo>
                  <a:lnTo>
                    <a:pt x="622" y="279"/>
                  </a:lnTo>
                  <a:lnTo>
                    <a:pt x="557" y="279"/>
                  </a:lnTo>
                  <a:lnTo>
                    <a:pt x="557" y="900"/>
                  </a:lnTo>
                  <a:lnTo>
                    <a:pt x="606" y="900"/>
                  </a:lnTo>
                  <a:lnTo>
                    <a:pt x="102" y="2121"/>
                  </a:lnTo>
                  <a:lnTo>
                    <a:pt x="130" y="2133"/>
                  </a:lnTo>
                  <a:lnTo>
                    <a:pt x="40" y="2350"/>
                  </a:lnTo>
                  <a:lnTo>
                    <a:pt x="62" y="2359"/>
                  </a:lnTo>
                  <a:lnTo>
                    <a:pt x="0" y="2510"/>
                  </a:lnTo>
                  <a:lnTo>
                    <a:pt x="24" y="2519"/>
                  </a:lnTo>
                  <a:lnTo>
                    <a:pt x="86" y="2369"/>
                  </a:lnTo>
                  <a:lnTo>
                    <a:pt x="108" y="2378"/>
                  </a:lnTo>
                  <a:lnTo>
                    <a:pt x="198" y="2161"/>
                  </a:lnTo>
                  <a:lnTo>
                    <a:pt x="226" y="2172"/>
                  </a:lnTo>
                  <a:lnTo>
                    <a:pt x="630" y="1191"/>
                  </a:lnTo>
                  <a:lnTo>
                    <a:pt x="630" y="2284"/>
                  </a:lnTo>
                  <a:lnTo>
                    <a:pt x="660" y="2284"/>
                  </a:lnTo>
                  <a:lnTo>
                    <a:pt x="660" y="2519"/>
                  </a:lnTo>
                  <a:lnTo>
                    <a:pt x="684" y="2519"/>
                  </a:lnTo>
                  <a:lnTo>
                    <a:pt x="684" y="2682"/>
                  </a:lnTo>
                  <a:lnTo>
                    <a:pt x="710" y="2682"/>
                  </a:lnTo>
                  <a:lnTo>
                    <a:pt x="710" y="2519"/>
                  </a:lnTo>
                  <a:lnTo>
                    <a:pt x="734" y="2519"/>
                  </a:lnTo>
                  <a:lnTo>
                    <a:pt x="734" y="2284"/>
                  </a:lnTo>
                  <a:lnTo>
                    <a:pt x="764" y="2284"/>
                  </a:lnTo>
                  <a:lnTo>
                    <a:pt x="764" y="900"/>
                  </a:lnTo>
                  <a:lnTo>
                    <a:pt x="831" y="900"/>
                  </a:lnTo>
                  <a:lnTo>
                    <a:pt x="831" y="279"/>
                  </a:lnTo>
                  <a:lnTo>
                    <a:pt x="772" y="27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20" name="组合 45"/>
            <p:cNvGrpSpPr/>
            <p:nvPr userDrawn="1"/>
          </p:nvGrpSpPr>
          <p:grpSpPr>
            <a:xfrm rot="2116298">
              <a:off x="5097308" y="5328958"/>
              <a:ext cx="722933" cy="629672"/>
              <a:chOff x="501650" y="3292475"/>
              <a:chExt cx="1735138" cy="1511300"/>
            </a:xfrm>
            <a:grpFill/>
          </p:grpSpPr>
          <p:sp>
            <p:nvSpPr>
              <p:cNvPr id="21" name="Freeform 5"/>
              <p:cNvSpPr>
                <a:spLocks/>
              </p:cNvSpPr>
              <p:nvPr/>
            </p:nvSpPr>
            <p:spPr bwMode="auto">
              <a:xfrm>
                <a:off x="501650" y="3292475"/>
                <a:ext cx="1735138" cy="893762"/>
              </a:xfrm>
              <a:custGeom>
                <a:avLst/>
                <a:gdLst>
                  <a:gd name="T0" fmla="*/ 0 w 943"/>
                  <a:gd name="T1" fmla="*/ 242 h 484"/>
                  <a:gd name="T2" fmla="*/ 0 w 943"/>
                  <a:gd name="T3" fmla="*/ 242 h 484"/>
                  <a:gd name="T4" fmla="*/ 471 w 943"/>
                  <a:gd name="T5" fmla="*/ 484 h 484"/>
                  <a:gd name="T6" fmla="*/ 943 w 943"/>
                  <a:gd name="T7" fmla="*/ 242 h 484"/>
                  <a:gd name="T8" fmla="*/ 471 w 943"/>
                  <a:gd name="T9" fmla="*/ 0 h 484"/>
                  <a:gd name="T10" fmla="*/ 0 w 943"/>
                  <a:gd name="T11" fmla="*/ 242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43" h="484">
                    <a:moveTo>
                      <a:pt x="0" y="242"/>
                    </a:moveTo>
                    <a:lnTo>
                      <a:pt x="0" y="242"/>
                    </a:lnTo>
                    <a:lnTo>
                      <a:pt x="471" y="484"/>
                    </a:lnTo>
                    <a:lnTo>
                      <a:pt x="943" y="242"/>
                    </a:lnTo>
                    <a:lnTo>
                      <a:pt x="471" y="0"/>
                    </a:lnTo>
                    <a:lnTo>
                      <a:pt x="0" y="242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" name="Freeform 6"/>
              <p:cNvSpPr>
                <a:spLocks/>
              </p:cNvSpPr>
              <p:nvPr/>
            </p:nvSpPr>
            <p:spPr bwMode="auto">
              <a:xfrm>
                <a:off x="728663" y="3959225"/>
                <a:ext cx="1285875" cy="758825"/>
              </a:xfrm>
              <a:custGeom>
                <a:avLst/>
                <a:gdLst>
                  <a:gd name="T0" fmla="*/ 349 w 699"/>
                  <a:gd name="T1" fmla="*/ 179 h 412"/>
                  <a:gd name="T2" fmla="*/ 349 w 699"/>
                  <a:gd name="T3" fmla="*/ 179 h 412"/>
                  <a:gd name="T4" fmla="*/ 0 w 699"/>
                  <a:gd name="T5" fmla="*/ 0 h 412"/>
                  <a:gd name="T6" fmla="*/ 0 w 699"/>
                  <a:gd name="T7" fmla="*/ 233 h 412"/>
                  <a:gd name="T8" fmla="*/ 349 w 699"/>
                  <a:gd name="T9" fmla="*/ 412 h 412"/>
                  <a:gd name="T10" fmla="*/ 699 w 699"/>
                  <a:gd name="T11" fmla="*/ 233 h 412"/>
                  <a:gd name="T12" fmla="*/ 699 w 699"/>
                  <a:gd name="T13" fmla="*/ 0 h 412"/>
                  <a:gd name="T14" fmla="*/ 349 w 699"/>
                  <a:gd name="T15" fmla="*/ 179 h 4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99" h="412">
                    <a:moveTo>
                      <a:pt x="349" y="179"/>
                    </a:moveTo>
                    <a:lnTo>
                      <a:pt x="349" y="179"/>
                    </a:lnTo>
                    <a:lnTo>
                      <a:pt x="0" y="0"/>
                    </a:lnTo>
                    <a:lnTo>
                      <a:pt x="0" y="233"/>
                    </a:lnTo>
                    <a:lnTo>
                      <a:pt x="349" y="412"/>
                    </a:lnTo>
                    <a:lnTo>
                      <a:pt x="699" y="233"/>
                    </a:lnTo>
                    <a:lnTo>
                      <a:pt x="699" y="0"/>
                    </a:lnTo>
                    <a:lnTo>
                      <a:pt x="349" y="179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" name="Freeform 7"/>
              <p:cNvSpPr>
                <a:spLocks/>
              </p:cNvSpPr>
              <p:nvPr/>
            </p:nvSpPr>
            <p:spPr bwMode="auto">
              <a:xfrm>
                <a:off x="514350" y="4095750"/>
                <a:ext cx="68263" cy="708025"/>
              </a:xfrm>
              <a:custGeom>
                <a:avLst/>
                <a:gdLst>
                  <a:gd name="T0" fmla="*/ 0 w 37"/>
                  <a:gd name="T1" fmla="*/ 384 h 384"/>
                  <a:gd name="T2" fmla="*/ 0 w 37"/>
                  <a:gd name="T3" fmla="*/ 384 h 384"/>
                  <a:gd name="T4" fmla="*/ 37 w 37"/>
                  <a:gd name="T5" fmla="*/ 384 h 384"/>
                  <a:gd name="T6" fmla="*/ 37 w 37"/>
                  <a:gd name="T7" fmla="*/ 0 h 384"/>
                  <a:gd name="T8" fmla="*/ 0 w 37"/>
                  <a:gd name="T9" fmla="*/ 0 h 384"/>
                  <a:gd name="T10" fmla="*/ 0 w 37"/>
                  <a:gd name="T11" fmla="*/ 384 h 3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" h="384">
                    <a:moveTo>
                      <a:pt x="0" y="384"/>
                    </a:moveTo>
                    <a:lnTo>
                      <a:pt x="0" y="384"/>
                    </a:lnTo>
                    <a:lnTo>
                      <a:pt x="37" y="384"/>
                    </a:lnTo>
                    <a:lnTo>
                      <a:pt x="37" y="0"/>
                    </a:lnTo>
                    <a:lnTo>
                      <a:pt x="0" y="0"/>
                    </a:lnTo>
                    <a:lnTo>
                      <a:pt x="0" y="384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" name="Freeform 8"/>
              <p:cNvSpPr>
                <a:spLocks/>
              </p:cNvSpPr>
              <p:nvPr/>
            </p:nvSpPr>
            <p:spPr bwMode="auto">
              <a:xfrm>
                <a:off x="511175" y="3986212"/>
                <a:ext cx="74613" cy="76200"/>
              </a:xfrm>
              <a:custGeom>
                <a:avLst/>
                <a:gdLst>
                  <a:gd name="T0" fmla="*/ 41 w 41"/>
                  <a:gd name="T1" fmla="*/ 21 h 41"/>
                  <a:gd name="T2" fmla="*/ 41 w 41"/>
                  <a:gd name="T3" fmla="*/ 21 h 41"/>
                  <a:gd name="T4" fmla="*/ 20 w 41"/>
                  <a:gd name="T5" fmla="*/ 41 h 41"/>
                  <a:gd name="T6" fmla="*/ 0 w 41"/>
                  <a:gd name="T7" fmla="*/ 21 h 41"/>
                  <a:gd name="T8" fmla="*/ 20 w 41"/>
                  <a:gd name="T9" fmla="*/ 0 h 41"/>
                  <a:gd name="T10" fmla="*/ 41 w 41"/>
                  <a:gd name="T11" fmla="*/ 21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1" h="41">
                    <a:moveTo>
                      <a:pt x="41" y="21"/>
                    </a:moveTo>
                    <a:lnTo>
                      <a:pt x="41" y="21"/>
                    </a:lnTo>
                    <a:cubicBezTo>
                      <a:pt x="41" y="32"/>
                      <a:pt x="32" y="41"/>
                      <a:pt x="20" y="41"/>
                    </a:cubicBezTo>
                    <a:cubicBezTo>
                      <a:pt x="9" y="41"/>
                      <a:pt x="0" y="32"/>
                      <a:pt x="0" y="21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2" y="0"/>
                      <a:pt x="41" y="9"/>
                      <a:pt x="41" y="21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" name="Freeform 9"/>
              <p:cNvSpPr>
                <a:spLocks/>
              </p:cNvSpPr>
              <p:nvPr/>
            </p:nvSpPr>
            <p:spPr bwMode="auto">
              <a:xfrm>
                <a:off x="541338" y="3738562"/>
                <a:ext cx="14288" cy="401637"/>
              </a:xfrm>
              <a:custGeom>
                <a:avLst/>
                <a:gdLst>
                  <a:gd name="T0" fmla="*/ 7 w 7"/>
                  <a:gd name="T1" fmla="*/ 217 h 217"/>
                  <a:gd name="T2" fmla="*/ 7 w 7"/>
                  <a:gd name="T3" fmla="*/ 217 h 217"/>
                  <a:gd name="T4" fmla="*/ 0 w 7"/>
                  <a:gd name="T5" fmla="*/ 217 h 217"/>
                  <a:gd name="T6" fmla="*/ 0 w 7"/>
                  <a:gd name="T7" fmla="*/ 0 h 217"/>
                  <a:gd name="T8" fmla="*/ 7 w 7"/>
                  <a:gd name="T9" fmla="*/ 0 h 217"/>
                  <a:gd name="T10" fmla="*/ 7 w 7"/>
                  <a:gd name="T11" fmla="*/ 217 h 2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217">
                    <a:moveTo>
                      <a:pt x="7" y="217"/>
                    </a:moveTo>
                    <a:lnTo>
                      <a:pt x="7" y="217"/>
                    </a:lnTo>
                    <a:lnTo>
                      <a:pt x="0" y="217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7" y="217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6" name="组合 46"/>
            <p:cNvGrpSpPr/>
            <p:nvPr userDrawn="1"/>
          </p:nvGrpSpPr>
          <p:grpSpPr>
            <a:xfrm rot="19680185">
              <a:off x="2669841" y="4499503"/>
              <a:ext cx="920458" cy="709092"/>
              <a:chOff x="2486025" y="3619500"/>
              <a:chExt cx="1500188" cy="1155700"/>
            </a:xfrm>
            <a:grpFill/>
          </p:grpSpPr>
          <p:sp>
            <p:nvSpPr>
              <p:cNvPr id="27" name="Freeform 26"/>
              <p:cNvSpPr>
                <a:spLocks noEditPoints="1"/>
              </p:cNvSpPr>
              <p:nvPr/>
            </p:nvSpPr>
            <p:spPr bwMode="auto">
              <a:xfrm>
                <a:off x="2486025" y="3619500"/>
                <a:ext cx="1500188" cy="1155700"/>
              </a:xfrm>
              <a:custGeom>
                <a:avLst/>
                <a:gdLst>
                  <a:gd name="T0" fmla="*/ 408 w 815"/>
                  <a:gd name="T1" fmla="*/ 553 h 627"/>
                  <a:gd name="T2" fmla="*/ 408 w 815"/>
                  <a:gd name="T3" fmla="*/ 553 h 627"/>
                  <a:gd name="T4" fmla="*/ 207 w 815"/>
                  <a:gd name="T5" fmla="*/ 353 h 627"/>
                  <a:gd name="T6" fmla="*/ 408 w 815"/>
                  <a:gd name="T7" fmla="*/ 152 h 627"/>
                  <a:gd name="T8" fmla="*/ 608 w 815"/>
                  <a:gd name="T9" fmla="*/ 353 h 627"/>
                  <a:gd name="T10" fmla="*/ 408 w 815"/>
                  <a:gd name="T11" fmla="*/ 553 h 627"/>
                  <a:gd name="T12" fmla="*/ 156 w 815"/>
                  <a:gd name="T13" fmla="*/ 176 h 627"/>
                  <a:gd name="T14" fmla="*/ 156 w 815"/>
                  <a:gd name="T15" fmla="*/ 176 h 627"/>
                  <a:gd name="T16" fmla="*/ 54 w 815"/>
                  <a:gd name="T17" fmla="*/ 176 h 627"/>
                  <a:gd name="T18" fmla="*/ 54 w 815"/>
                  <a:gd name="T19" fmla="*/ 118 h 627"/>
                  <a:gd name="T20" fmla="*/ 156 w 815"/>
                  <a:gd name="T21" fmla="*/ 118 h 627"/>
                  <a:gd name="T22" fmla="*/ 156 w 815"/>
                  <a:gd name="T23" fmla="*/ 176 h 627"/>
                  <a:gd name="T24" fmla="*/ 601 w 815"/>
                  <a:gd name="T25" fmla="*/ 79 h 627"/>
                  <a:gd name="T26" fmla="*/ 601 w 815"/>
                  <a:gd name="T27" fmla="*/ 79 h 627"/>
                  <a:gd name="T28" fmla="*/ 530 w 815"/>
                  <a:gd name="T29" fmla="*/ 0 h 627"/>
                  <a:gd name="T30" fmla="*/ 285 w 815"/>
                  <a:gd name="T31" fmla="*/ 0 h 627"/>
                  <a:gd name="T32" fmla="*/ 214 w 815"/>
                  <a:gd name="T33" fmla="*/ 79 h 627"/>
                  <a:gd name="T34" fmla="*/ 0 w 815"/>
                  <a:gd name="T35" fmla="*/ 79 h 627"/>
                  <a:gd name="T36" fmla="*/ 0 w 815"/>
                  <a:gd name="T37" fmla="*/ 627 h 627"/>
                  <a:gd name="T38" fmla="*/ 815 w 815"/>
                  <a:gd name="T39" fmla="*/ 627 h 627"/>
                  <a:gd name="T40" fmla="*/ 815 w 815"/>
                  <a:gd name="T41" fmla="*/ 79 h 627"/>
                  <a:gd name="T42" fmla="*/ 601 w 815"/>
                  <a:gd name="T43" fmla="*/ 79 h 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815" h="627">
                    <a:moveTo>
                      <a:pt x="408" y="553"/>
                    </a:moveTo>
                    <a:lnTo>
                      <a:pt x="408" y="553"/>
                    </a:lnTo>
                    <a:cubicBezTo>
                      <a:pt x="297" y="553"/>
                      <a:pt x="207" y="463"/>
                      <a:pt x="207" y="353"/>
                    </a:cubicBezTo>
                    <a:cubicBezTo>
                      <a:pt x="207" y="242"/>
                      <a:pt x="297" y="152"/>
                      <a:pt x="408" y="152"/>
                    </a:cubicBezTo>
                    <a:cubicBezTo>
                      <a:pt x="518" y="152"/>
                      <a:pt x="608" y="242"/>
                      <a:pt x="608" y="353"/>
                    </a:cubicBezTo>
                    <a:cubicBezTo>
                      <a:pt x="608" y="463"/>
                      <a:pt x="518" y="553"/>
                      <a:pt x="408" y="553"/>
                    </a:cubicBezTo>
                    <a:close/>
                    <a:moveTo>
                      <a:pt x="156" y="176"/>
                    </a:moveTo>
                    <a:lnTo>
                      <a:pt x="156" y="176"/>
                    </a:lnTo>
                    <a:lnTo>
                      <a:pt x="54" y="176"/>
                    </a:lnTo>
                    <a:lnTo>
                      <a:pt x="54" y="118"/>
                    </a:lnTo>
                    <a:lnTo>
                      <a:pt x="156" y="118"/>
                    </a:lnTo>
                    <a:lnTo>
                      <a:pt x="156" y="176"/>
                    </a:lnTo>
                    <a:close/>
                    <a:moveTo>
                      <a:pt x="601" y="79"/>
                    </a:moveTo>
                    <a:lnTo>
                      <a:pt x="601" y="79"/>
                    </a:lnTo>
                    <a:lnTo>
                      <a:pt x="530" y="0"/>
                    </a:lnTo>
                    <a:lnTo>
                      <a:pt x="285" y="0"/>
                    </a:lnTo>
                    <a:lnTo>
                      <a:pt x="214" y="79"/>
                    </a:lnTo>
                    <a:lnTo>
                      <a:pt x="0" y="79"/>
                    </a:lnTo>
                    <a:lnTo>
                      <a:pt x="0" y="627"/>
                    </a:lnTo>
                    <a:lnTo>
                      <a:pt x="815" y="627"/>
                    </a:lnTo>
                    <a:lnTo>
                      <a:pt x="815" y="79"/>
                    </a:lnTo>
                    <a:lnTo>
                      <a:pt x="601" y="79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" name="Freeform 27"/>
              <p:cNvSpPr>
                <a:spLocks/>
              </p:cNvSpPr>
              <p:nvPr/>
            </p:nvSpPr>
            <p:spPr bwMode="auto">
              <a:xfrm>
                <a:off x="2955925" y="3987800"/>
                <a:ext cx="560388" cy="565150"/>
              </a:xfrm>
              <a:custGeom>
                <a:avLst/>
                <a:gdLst>
                  <a:gd name="T0" fmla="*/ 153 w 305"/>
                  <a:gd name="T1" fmla="*/ 0 h 306"/>
                  <a:gd name="T2" fmla="*/ 153 w 305"/>
                  <a:gd name="T3" fmla="*/ 0 h 306"/>
                  <a:gd name="T4" fmla="*/ 0 w 305"/>
                  <a:gd name="T5" fmla="*/ 153 h 306"/>
                  <a:gd name="T6" fmla="*/ 153 w 305"/>
                  <a:gd name="T7" fmla="*/ 306 h 306"/>
                  <a:gd name="T8" fmla="*/ 305 w 305"/>
                  <a:gd name="T9" fmla="*/ 153 h 306"/>
                  <a:gd name="T10" fmla="*/ 153 w 305"/>
                  <a:gd name="T11" fmla="*/ 0 h 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5" h="306">
                    <a:moveTo>
                      <a:pt x="153" y="0"/>
                    </a:moveTo>
                    <a:lnTo>
                      <a:pt x="153" y="0"/>
                    </a:lnTo>
                    <a:cubicBezTo>
                      <a:pt x="68" y="0"/>
                      <a:pt x="0" y="68"/>
                      <a:pt x="0" y="153"/>
                    </a:cubicBezTo>
                    <a:cubicBezTo>
                      <a:pt x="0" y="237"/>
                      <a:pt x="68" y="306"/>
                      <a:pt x="153" y="306"/>
                    </a:cubicBezTo>
                    <a:cubicBezTo>
                      <a:pt x="237" y="306"/>
                      <a:pt x="305" y="237"/>
                      <a:pt x="305" y="153"/>
                    </a:cubicBezTo>
                    <a:cubicBezTo>
                      <a:pt x="305" y="68"/>
                      <a:pt x="237" y="0"/>
                      <a:pt x="153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9" name="Freeform 29"/>
            <p:cNvSpPr>
              <a:spLocks noEditPoints="1"/>
            </p:cNvSpPr>
            <p:nvPr userDrawn="1"/>
          </p:nvSpPr>
          <p:spPr bwMode="auto">
            <a:xfrm>
              <a:off x="4567724" y="3130391"/>
              <a:ext cx="905329" cy="907255"/>
            </a:xfrm>
            <a:custGeom>
              <a:avLst/>
              <a:gdLst>
                <a:gd name="T0" fmla="*/ 578 w 811"/>
                <a:gd name="T1" fmla="*/ 436 h 811"/>
                <a:gd name="T2" fmla="*/ 578 w 811"/>
                <a:gd name="T3" fmla="*/ 436 h 811"/>
                <a:gd name="T4" fmla="*/ 531 w 811"/>
                <a:gd name="T5" fmla="*/ 269 h 811"/>
                <a:gd name="T6" fmla="*/ 698 w 811"/>
                <a:gd name="T7" fmla="*/ 222 h 811"/>
                <a:gd name="T8" fmla="*/ 745 w 811"/>
                <a:gd name="T9" fmla="*/ 389 h 811"/>
                <a:gd name="T10" fmla="*/ 578 w 811"/>
                <a:gd name="T11" fmla="*/ 436 h 811"/>
                <a:gd name="T12" fmla="*/ 656 w 811"/>
                <a:gd name="T13" fmla="*/ 663 h 811"/>
                <a:gd name="T14" fmla="*/ 656 w 811"/>
                <a:gd name="T15" fmla="*/ 663 h 811"/>
                <a:gd name="T16" fmla="*/ 489 w 811"/>
                <a:gd name="T17" fmla="*/ 710 h 811"/>
                <a:gd name="T18" fmla="*/ 441 w 811"/>
                <a:gd name="T19" fmla="*/ 543 h 811"/>
                <a:gd name="T20" fmla="*/ 609 w 811"/>
                <a:gd name="T21" fmla="*/ 495 h 811"/>
                <a:gd name="T22" fmla="*/ 656 w 811"/>
                <a:gd name="T23" fmla="*/ 663 h 811"/>
                <a:gd name="T24" fmla="*/ 366 w 811"/>
                <a:gd name="T25" fmla="*/ 405 h 811"/>
                <a:gd name="T26" fmla="*/ 366 w 811"/>
                <a:gd name="T27" fmla="*/ 405 h 811"/>
                <a:gd name="T28" fmla="*/ 405 w 811"/>
                <a:gd name="T29" fmla="*/ 366 h 811"/>
                <a:gd name="T30" fmla="*/ 444 w 811"/>
                <a:gd name="T31" fmla="*/ 405 h 811"/>
                <a:gd name="T32" fmla="*/ 405 w 811"/>
                <a:gd name="T33" fmla="*/ 444 h 811"/>
                <a:gd name="T34" fmla="*/ 366 w 811"/>
                <a:gd name="T35" fmla="*/ 405 h 811"/>
                <a:gd name="T36" fmla="*/ 369 w 811"/>
                <a:gd name="T37" fmla="*/ 663 h 811"/>
                <a:gd name="T38" fmla="*/ 369 w 811"/>
                <a:gd name="T39" fmla="*/ 663 h 811"/>
                <a:gd name="T40" fmla="*/ 201 w 811"/>
                <a:gd name="T41" fmla="*/ 710 h 811"/>
                <a:gd name="T42" fmla="*/ 154 w 811"/>
                <a:gd name="T43" fmla="*/ 543 h 811"/>
                <a:gd name="T44" fmla="*/ 321 w 811"/>
                <a:gd name="T45" fmla="*/ 495 h 811"/>
                <a:gd name="T46" fmla="*/ 369 w 811"/>
                <a:gd name="T47" fmla="*/ 663 h 811"/>
                <a:gd name="T48" fmla="*/ 112 w 811"/>
                <a:gd name="T49" fmla="*/ 436 h 811"/>
                <a:gd name="T50" fmla="*/ 112 w 811"/>
                <a:gd name="T51" fmla="*/ 436 h 811"/>
                <a:gd name="T52" fmla="*/ 65 w 811"/>
                <a:gd name="T53" fmla="*/ 269 h 811"/>
                <a:gd name="T54" fmla="*/ 232 w 811"/>
                <a:gd name="T55" fmla="*/ 222 h 811"/>
                <a:gd name="T56" fmla="*/ 280 w 811"/>
                <a:gd name="T57" fmla="*/ 389 h 811"/>
                <a:gd name="T58" fmla="*/ 112 w 811"/>
                <a:gd name="T59" fmla="*/ 436 h 811"/>
                <a:gd name="T60" fmla="*/ 298 w 811"/>
                <a:gd name="T61" fmla="*/ 100 h 811"/>
                <a:gd name="T62" fmla="*/ 298 w 811"/>
                <a:gd name="T63" fmla="*/ 100 h 811"/>
                <a:gd name="T64" fmla="*/ 465 w 811"/>
                <a:gd name="T65" fmla="*/ 52 h 811"/>
                <a:gd name="T66" fmla="*/ 513 w 811"/>
                <a:gd name="T67" fmla="*/ 220 h 811"/>
                <a:gd name="T68" fmla="*/ 345 w 811"/>
                <a:gd name="T69" fmla="*/ 267 h 811"/>
                <a:gd name="T70" fmla="*/ 298 w 811"/>
                <a:gd name="T71" fmla="*/ 100 h 811"/>
                <a:gd name="T72" fmla="*/ 405 w 811"/>
                <a:gd name="T73" fmla="*/ 0 h 811"/>
                <a:gd name="T74" fmla="*/ 405 w 811"/>
                <a:gd name="T75" fmla="*/ 0 h 811"/>
                <a:gd name="T76" fmla="*/ 0 w 811"/>
                <a:gd name="T77" fmla="*/ 405 h 811"/>
                <a:gd name="T78" fmla="*/ 405 w 811"/>
                <a:gd name="T79" fmla="*/ 811 h 811"/>
                <a:gd name="T80" fmla="*/ 811 w 811"/>
                <a:gd name="T81" fmla="*/ 405 h 811"/>
                <a:gd name="T82" fmla="*/ 405 w 811"/>
                <a:gd name="T83" fmla="*/ 0 h 8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811" h="811">
                  <a:moveTo>
                    <a:pt x="578" y="436"/>
                  </a:moveTo>
                  <a:lnTo>
                    <a:pt x="578" y="436"/>
                  </a:lnTo>
                  <a:cubicBezTo>
                    <a:pt x="519" y="403"/>
                    <a:pt x="497" y="329"/>
                    <a:pt x="531" y="269"/>
                  </a:cubicBezTo>
                  <a:cubicBezTo>
                    <a:pt x="564" y="210"/>
                    <a:pt x="638" y="188"/>
                    <a:pt x="698" y="222"/>
                  </a:cubicBezTo>
                  <a:cubicBezTo>
                    <a:pt x="757" y="255"/>
                    <a:pt x="778" y="329"/>
                    <a:pt x="745" y="389"/>
                  </a:cubicBezTo>
                  <a:cubicBezTo>
                    <a:pt x="712" y="448"/>
                    <a:pt x="637" y="469"/>
                    <a:pt x="578" y="436"/>
                  </a:cubicBezTo>
                  <a:close/>
                  <a:moveTo>
                    <a:pt x="656" y="663"/>
                  </a:moveTo>
                  <a:lnTo>
                    <a:pt x="656" y="663"/>
                  </a:lnTo>
                  <a:cubicBezTo>
                    <a:pt x="623" y="722"/>
                    <a:pt x="548" y="743"/>
                    <a:pt x="489" y="710"/>
                  </a:cubicBezTo>
                  <a:cubicBezTo>
                    <a:pt x="430" y="677"/>
                    <a:pt x="408" y="602"/>
                    <a:pt x="441" y="543"/>
                  </a:cubicBezTo>
                  <a:cubicBezTo>
                    <a:pt x="474" y="484"/>
                    <a:pt x="549" y="462"/>
                    <a:pt x="609" y="495"/>
                  </a:cubicBezTo>
                  <a:cubicBezTo>
                    <a:pt x="668" y="528"/>
                    <a:pt x="689" y="603"/>
                    <a:pt x="656" y="663"/>
                  </a:cubicBezTo>
                  <a:close/>
                  <a:moveTo>
                    <a:pt x="366" y="405"/>
                  </a:moveTo>
                  <a:lnTo>
                    <a:pt x="366" y="405"/>
                  </a:lnTo>
                  <a:cubicBezTo>
                    <a:pt x="366" y="384"/>
                    <a:pt x="384" y="366"/>
                    <a:pt x="405" y="366"/>
                  </a:cubicBezTo>
                  <a:cubicBezTo>
                    <a:pt x="427" y="366"/>
                    <a:pt x="444" y="384"/>
                    <a:pt x="444" y="405"/>
                  </a:cubicBezTo>
                  <a:cubicBezTo>
                    <a:pt x="444" y="427"/>
                    <a:pt x="427" y="444"/>
                    <a:pt x="405" y="444"/>
                  </a:cubicBezTo>
                  <a:cubicBezTo>
                    <a:pt x="384" y="444"/>
                    <a:pt x="366" y="427"/>
                    <a:pt x="366" y="405"/>
                  </a:cubicBezTo>
                  <a:close/>
                  <a:moveTo>
                    <a:pt x="369" y="663"/>
                  </a:moveTo>
                  <a:lnTo>
                    <a:pt x="369" y="663"/>
                  </a:lnTo>
                  <a:cubicBezTo>
                    <a:pt x="336" y="722"/>
                    <a:pt x="261" y="743"/>
                    <a:pt x="201" y="710"/>
                  </a:cubicBezTo>
                  <a:cubicBezTo>
                    <a:pt x="142" y="677"/>
                    <a:pt x="121" y="602"/>
                    <a:pt x="154" y="543"/>
                  </a:cubicBezTo>
                  <a:cubicBezTo>
                    <a:pt x="187" y="484"/>
                    <a:pt x="262" y="462"/>
                    <a:pt x="321" y="495"/>
                  </a:cubicBezTo>
                  <a:cubicBezTo>
                    <a:pt x="381" y="528"/>
                    <a:pt x="402" y="603"/>
                    <a:pt x="369" y="663"/>
                  </a:cubicBezTo>
                  <a:close/>
                  <a:moveTo>
                    <a:pt x="112" y="436"/>
                  </a:moveTo>
                  <a:lnTo>
                    <a:pt x="112" y="436"/>
                  </a:lnTo>
                  <a:cubicBezTo>
                    <a:pt x="53" y="403"/>
                    <a:pt x="32" y="329"/>
                    <a:pt x="65" y="269"/>
                  </a:cubicBezTo>
                  <a:cubicBezTo>
                    <a:pt x="98" y="210"/>
                    <a:pt x="173" y="188"/>
                    <a:pt x="232" y="222"/>
                  </a:cubicBezTo>
                  <a:cubicBezTo>
                    <a:pt x="291" y="255"/>
                    <a:pt x="313" y="329"/>
                    <a:pt x="280" y="389"/>
                  </a:cubicBezTo>
                  <a:cubicBezTo>
                    <a:pt x="247" y="448"/>
                    <a:pt x="172" y="469"/>
                    <a:pt x="112" y="436"/>
                  </a:cubicBezTo>
                  <a:close/>
                  <a:moveTo>
                    <a:pt x="298" y="100"/>
                  </a:moveTo>
                  <a:lnTo>
                    <a:pt x="298" y="100"/>
                  </a:lnTo>
                  <a:cubicBezTo>
                    <a:pt x="331" y="41"/>
                    <a:pt x="406" y="19"/>
                    <a:pt x="465" y="52"/>
                  </a:cubicBezTo>
                  <a:cubicBezTo>
                    <a:pt x="524" y="85"/>
                    <a:pt x="546" y="160"/>
                    <a:pt x="513" y="220"/>
                  </a:cubicBezTo>
                  <a:cubicBezTo>
                    <a:pt x="480" y="279"/>
                    <a:pt x="405" y="300"/>
                    <a:pt x="345" y="267"/>
                  </a:cubicBezTo>
                  <a:cubicBezTo>
                    <a:pt x="286" y="234"/>
                    <a:pt x="265" y="159"/>
                    <a:pt x="298" y="100"/>
                  </a:cubicBezTo>
                  <a:close/>
                  <a:moveTo>
                    <a:pt x="405" y="0"/>
                  </a:moveTo>
                  <a:lnTo>
                    <a:pt x="405" y="0"/>
                  </a:lnTo>
                  <a:cubicBezTo>
                    <a:pt x="181" y="0"/>
                    <a:pt x="0" y="181"/>
                    <a:pt x="0" y="405"/>
                  </a:cubicBezTo>
                  <a:cubicBezTo>
                    <a:pt x="0" y="629"/>
                    <a:pt x="181" y="811"/>
                    <a:pt x="405" y="811"/>
                  </a:cubicBezTo>
                  <a:cubicBezTo>
                    <a:pt x="629" y="811"/>
                    <a:pt x="811" y="629"/>
                    <a:pt x="811" y="405"/>
                  </a:cubicBezTo>
                  <a:cubicBezTo>
                    <a:pt x="811" y="181"/>
                    <a:pt x="629" y="0"/>
                    <a:pt x="40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5"/>
            <p:cNvSpPr>
              <a:spLocks noEditPoints="1"/>
            </p:cNvSpPr>
            <p:nvPr userDrawn="1"/>
          </p:nvSpPr>
          <p:spPr bwMode="auto">
            <a:xfrm rot="1264384">
              <a:off x="3800465" y="6382321"/>
              <a:ext cx="1000393" cy="429321"/>
            </a:xfrm>
            <a:custGeom>
              <a:avLst/>
              <a:gdLst>
                <a:gd name="T0" fmla="*/ 1727 w 3152"/>
                <a:gd name="T1" fmla="*/ 1223 h 1356"/>
                <a:gd name="T2" fmla="*/ 1727 w 3152"/>
                <a:gd name="T3" fmla="*/ 421 h 1356"/>
                <a:gd name="T4" fmla="*/ 1727 w 3152"/>
                <a:gd name="T5" fmla="*/ 1223 h 1356"/>
                <a:gd name="T6" fmla="*/ 534 w 3152"/>
                <a:gd name="T7" fmla="*/ 1223 h 1356"/>
                <a:gd name="T8" fmla="*/ 522 w 3152"/>
                <a:gd name="T9" fmla="*/ 422 h 1356"/>
                <a:gd name="T10" fmla="*/ 550 w 3152"/>
                <a:gd name="T11" fmla="*/ 422 h 1356"/>
                <a:gd name="T12" fmla="*/ 534 w 3152"/>
                <a:gd name="T13" fmla="*/ 1223 h 1356"/>
                <a:gd name="T14" fmla="*/ 2965 w 3152"/>
                <a:gd name="T15" fmla="*/ 30 h 1356"/>
                <a:gd name="T16" fmla="*/ 2960 w 3152"/>
                <a:gd name="T17" fmla="*/ 24 h 1356"/>
                <a:gd name="T18" fmla="*/ 2955 w 3152"/>
                <a:gd name="T19" fmla="*/ 19 h 1356"/>
                <a:gd name="T20" fmla="*/ 2945 w 3152"/>
                <a:gd name="T21" fmla="*/ 11 h 1356"/>
                <a:gd name="T22" fmla="*/ 2934 w 3152"/>
                <a:gd name="T23" fmla="*/ 5 h 1356"/>
                <a:gd name="T24" fmla="*/ 2921 w 3152"/>
                <a:gd name="T25" fmla="*/ 2 h 1356"/>
                <a:gd name="T26" fmla="*/ 2908 w 3152"/>
                <a:gd name="T27" fmla="*/ 1 h 1356"/>
                <a:gd name="T28" fmla="*/ 2896 w 3152"/>
                <a:gd name="T29" fmla="*/ 2 h 1356"/>
                <a:gd name="T30" fmla="*/ 2883 w 3152"/>
                <a:gd name="T31" fmla="*/ 6 h 1356"/>
                <a:gd name="T32" fmla="*/ 2872 w 3152"/>
                <a:gd name="T33" fmla="*/ 12 h 1356"/>
                <a:gd name="T34" fmla="*/ 2867 w 3152"/>
                <a:gd name="T35" fmla="*/ 17 h 1356"/>
                <a:gd name="T36" fmla="*/ 2861 w 3152"/>
                <a:gd name="T37" fmla="*/ 21 h 1356"/>
                <a:gd name="T38" fmla="*/ 1727 w 3152"/>
                <a:gd name="T39" fmla="*/ 288 h 1356"/>
                <a:gd name="T40" fmla="*/ 1064 w 3152"/>
                <a:gd name="T41" fmla="*/ 756 h 1356"/>
                <a:gd name="T42" fmla="*/ 799 w 3152"/>
                <a:gd name="T43" fmla="*/ 173 h 1356"/>
                <a:gd name="T44" fmla="*/ 975 w 3152"/>
                <a:gd name="T45" fmla="*/ 380 h 1356"/>
                <a:gd name="T46" fmla="*/ 1030 w 3152"/>
                <a:gd name="T47" fmla="*/ 275 h 1356"/>
                <a:gd name="T48" fmla="*/ 863 w 3152"/>
                <a:gd name="T49" fmla="*/ 29 h 1356"/>
                <a:gd name="T50" fmla="*/ 854 w 3152"/>
                <a:gd name="T51" fmla="*/ 19 h 1356"/>
                <a:gd name="T52" fmla="*/ 850 w 3152"/>
                <a:gd name="T53" fmla="*/ 16 h 1356"/>
                <a:gd name="T54" fmla="*/ 838 w 3152"/>
                <a:gd name="T55" fmla="*/ 8 h 1356"/>
                <a:gd name="T56" fmla="*/ 825 w 3152"/>
                <a:gd name="T57" fmla="*/ 3 h 1356"/>
                <a:gd name="T58" fmla="*/ 813 w 3152"/>
                <a:gd name="T59" fmla="*/ 1 h 1356"/>
                <a:gd name="T60" fmla="*/ 800 w 3152"/>
                <a:gd name="T61" fmla="*/ 1 h 1356"/>
                <a:gd name="T62" fmla="*/ 787 w 3152"/>
                <a:gd name="T63" fmla="*/ 4 h 1356"/>
                <a:gd name="T64" fmla="*/ 774 w 3152"/>
                <a:gd name="T65" fmla="*/ 10 h 1356"/>
                <a:gd name="T66" fmla="*/ 770 w 3152"/>
                <a:gd name="T67" fmla="*/ 12 h 1356"/>
                <a:gd name="T68" fmla="*/ 760 w 3152"/>
                <a:gd name="T69" fmla="*/ 21 h 1356"/>
                <a:gd name="T70" fmla="*/ 508 w 3152"/>
                <a:gd name="T71" fmla="*/ 289 h 1356"/>
                <a:gd name="T72" fmla="*/ 534 w 3152"/>
                <a:gd name="T73" fmla="*/ 1356 h 1356"/>
                <a:gd name="T74" fmla="*/ 1197 w 3152"/>
                <a:gd name="T75" fmla="*/ 889 h 1356"/>
                <a:gd name="T76" fmla="*/ 2260 w 3152"/>
                <a:gd name="T77" fmla="*/ 856 h 1356"/>
                <a:gd name="T78" fmla="*/ 3021 w 3152"/>
                <a:gd name="T79" fmla="*/ 350 h 1356"/>
                <a:gd name="T80" fmla="*/ 3114 w 3152"/>
                <a:gd name="T81" fmla="*/ 368 h 1356"/>
                <a:gd name="T82" fmla="*/ 2965 w 3152"/>
                <a:gd name="T83" fmla="*/ 30 h 1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152" h="1356">
                  <a:moveTo>
                    <a:pt x="1727" y="1223"/>
                  </a:moveTo>
                  <a:lnTo>
                    <a:pt x="1727" y="1223"/>
                  </a:lnTo>
                  <a:cubicBezTo>
                    <a:pt x="1506" y="1223"/>
                    <a:pt x="1326" y="1043"/>
                    <a:pt x="1326" y="822"/>
                  </a:cubicBezTo>
                  <a:cubicBezTo>
                    <a:pt x="1326" y="601"/>
                    <a:pt x="1506" y="421"/>
                    <a:pt x="1727" y="421"/>
                  </a:cubicBezTo>
                  <a:cubicBezTo>
                    <a:pt x="1948" y="421"/>
                    <a:pt x="2128" y="601"/>
                    <a:pt x="2128" y="822"/>
                  </a:cubicBezTo>
                  <a:cubicBezTo>
                    <a:pt x="2128" y="1043"/>
                    <a:pt x="1948" y="1223"/>
                    <a:pt x="1727" y="1223"/>
                  </a:cubicBezTo>
                  <a:close/>
                  <a:moveTo>
                    <a:pt x="534" y="1223"/>
                  </a:moveTo>
                  <a:lnTo>
                    <a:pt x="534" y="1223"/>
                  </a:lnTo>
                  <a:cubicBezTo>
                    <a:pt x="313" y="1223"/>
                    <a:pt x="133" y="1043"/>
                    <a:pt x="133" y="822"/>
                  </a:cubicBezTo>
                  <a:cubicBezTo>
                    <a:pt x="133" y="605"/>
                    <a:pt x="306" y="428"/>
                    <a:pt x="522" y="422"/>
                  </a:cubicBezTo>
                  <a:cubicBezTo>
                    <a:pt x="526" y="423"/>
                    <a:pt x="531" y="423"/>
                    <a:pt x="536" y="423"/>
                  </a:cubicBezTo>
                  <a:cubicBezTo>
                    <a:pt x="540" y="423"/>
                    <a:pt x="545" y="423"/>
                    <a:pt x="550" y="422"/>
                  </a:cubicBezTo>
                  <a:cubicBezTo>
                    <a:pt x="763" y="430"/>
                    <a:pt x="935" y="607"/>
                    <a:pt x="935" y="822"/>
                  </a:cubicBezTo>
                  <a:cubicBezTo>
                    <a:pt x="935" y="1043"/>
                    <a:pt x="755" y="1223"/>
                    <a:pt x="534" y="1223"/>
                  </a:cubicBezTo>
                  <a:close/>
                  <a:moveTo>
                    <a:pt x="2965" y="30"/>
                  </a:moveTo>
                  <a:lnTo>
                    <a:pt x="2965" y="30"/>
                  </a:lnTo>
                  <a:cubicBezTo>
                    <a:pt x="2965" y="30"/>
                    <a:pt x="2965" y="29"/>
                    <a:pt x="2965" y="29"/>
                  </a:cubicBezTo>
                  <a:cubicBezTo>
                    <a:pt x="2963" y="27"/>
                    <a:pt x="2962" y="26"/>
                    <a:pt x="2960" y="24"/>
                  </a:cubicBezTo>
                  <a:cubicBezTo>
                    <a:pt x="2959" y="22"/>
                    <a:pt x="2957" y="20"/>
                    <a:pt x="2956" y="19"/>
                  </a:cubicBezTo>
                  <a:cubicBezTo>
                    <a:pt x="2956" y="19"/>
                    <a:pt x="2955" y="19"/>
                    <a:pt x="2955" y="19"/>
                  </a:cubicBezTo>
                  <a:cubicBezTo>
                    <a:pt x="2954" y="17"/>
                    <a:pt x="2953" y="17"/>
                    <a:pt x="2952" y="16"/>
                  </a:cubicBezTo>
                  <a:cubicBezTo>
                    <a:pt x="2950" y="14"/>
                    <a:pt x="2948" y="12"/>
                    <a:pt x="2945" y="11"/>
                  </a:cubicBezTo>
                  <a:cubicBezTo>
                    <a:pt x="2944" y="10"/>
                    <a:pt x="2942" y="9"/>
                    <a:pt x="2940" y="8"/>
                  </a:cubicBezTo>
                  <a:cubicBezTo>
                    <a:pt x="2938" y="7"/>
                    <a:pt x="2936" y="6"/>
                    <a:pt x="2934" y="5"/>
                  </a:cubicBezTo>
                  <a:cubicBezTo>
                    <a:pt x="2932" y="4"/>
                    <a:pt x="2930" y="4"/>
                    <a:pt x="2928" y="3"/>
                  </a:cubicBezTo>
                  <a:cubicBezTo>
                    <a:pt x="2925" y="3"/>
                    <a:pt x="2923" y="2"/>
                    <a:pt x="2921" y="2"/>
                  </a:cubicBezTo>
                  <a:cubicBezTo>
                    <a:pt x="2919" y="1"/>
                    <a:pt x="2917" y="1"/>
                    <a:pt x="2915" y="1"/>
                  </a:cubicBezTo>
                  <a:cubicBezTo>
                    <a:pt x="2913" y="1"/>
                    <a:pt x="2911" y="0"/>
                    <a:pt x="2908" y="1"/>
                  </a:cubicBezTo>
                  <a:cubicBezTo>
                    <a:pt x="2907" y="1"/>
                    <a:pt x="2905" y="1"/>
                    <a:pt x="2903" y="1"/>
                  </a:cubicBezTo>
                  <a:cubicBezTo>
                    <a:pt x="2900" y="1"/>
                    <a:pt x="2898" y="2"/>
                    <a:pt x="2896" y="2"/>
                  </a:cubicBezTo>
                  <a:cubicBezTo>
                    <a:pt x="2894" y="2"/>
                    <a:pt x="2892" y="3"/>
                    <a:pt x="2890" y="4"/>
                  </a:cubicBezTo>
                  <a:cubicBezTo>
                    <a:pt x="2887" y="5"/>
                    <a:pt x="2885" y="5"/>
                    <a:pt x="2883" y="6"/>
                  </a:cubicBezTo>
                  <a:cubicBezTo>
                    <a:pt x="2881" y="7"/>
                    <a:pt x="2879" y="8"/>
                    <a:pt x="2876" y="10"/>
                  </a:cubicBezTo>
                  <a:cubicBezTo>
                    <a:pt x="2875" y="11"/>
                    <a:pt x="2874" y="11"/>
                    <a:pt x="2872" y="12"/>
                  </a:cubicBezTo>
                  <a:cubicBezTo>
                    <a:pt x="2872" y="12"/>
                    <a:pt x="2872" y="12"/>
                    <a:pt x="2872" y="12"/>
                  </a:cubicBezTo>
                  <a:cubicBezTo>
                    <a:pt x="2870" y="14"/>
                    <a:pt x="2868" y="15"/>
                    <a:pt x="2867" y="17"/>
                  </a:cubicBezTo>
                  <a:cubicBezTo>
                    <a:pt x="2865" y="18"/>
                    <a:pt x="2863" y="20"/>
                    <a:pt x="2861" y="21"/>
                  </a:cubicBezTo>
                  <a:cubicBezTo>
                    <a:pt x="2861" y="21"/>
                    <a:pt x="2861" y="21"/>
                    <a:pt x="2861" y="21"/>
                  </a:cubicBezTo>
                  <a:lnTo>
                    <a:pt x="2242" y="680"/>
                  </a:lnTo>
                  <a:cubicBezTo>
                    <a:pt x="2180" y="454"/>
                    <a:pt x="1973" y="288"/>
                    <a:pt x="1727" y="288"/>
                  </a:cubicBezTo>
                  <a:cubicBezTo>
                    <a:pt x="1455" y="288"/>
                    <a:pt x="1230" y="492"/>
                    <a:pt x="1197" y="756"/>
                  </a:cubicBezTo>
                  <a:lnTo>
                    <a:pt x="1064" y="756"/>
                  </a:lnTo>
                  <a:cubicBezTo>
                    <a:pt x="1037" y="539"/>
                    <a:pt x="880" y="363"/>
                    <a:pt x="674" y="307"/>
                  </a:cubicBezTo>
                  <a:lnTo>
                    <a:pt x="799" y="173"/>
                  </a:lnTo>
                  <a:lnTo>
                    <a:pt x="919" y="350"/>
                  </a:lnTo>
                  <a:cubicBezTo>
                    <a:pt x="932" y="369"/>
                    <a:pt x="953" y="380"/>
                    <a:pt x="975" y="380"/>
                  </a:cubicBezTo>
                  <a:cubicBezTo>
                    <a:pt x="988" y="380"/>
                    <a:pt x="1001" y="376"/>
                    <a:pt x="1012" y="368"/>
                  </a:cubicBezTo>
                  <a:cubicBezTo>
                    <a:pt x="1042" y="347"/>
                    <a:pt x="1050" y="306"/>
                    <a:pt x="1030" y="275"/>
                  </a:cubicBezTo>
                  <a:lnTo>
                    <a:pt x="863" y="30"/>
                  </a:lnTo>
                  <a:cubicBezTo>
                    <a:pt x="863" y="30"/>
                    <a:pt x="863" y="29"/>
                    <a:pt x="863" y="29"/>
                  </a:cubicBezTo>
                  <a:cubicBezTo>
                    <a:pt x="861" y="27"/>
                    <a:pt x="860" y="26"/>
                    <a:pt x="858" y="24"/>
                  </a:cubicBezTo>
                  <a:cubicBezTo>
                    <a:pt x="857" y="22"/>
                    <a:pt x="855" y="20"/>
                    <a:pt x="854" y="19"/>
                  </a:cubicBezTo>
                  <a:cubicBezTo>
                    <a:pt x="854" y="19"/>
                    <a:pt x="854" y="19"/>
                    <a:pt x="853" y="19"/>
                  </a:cubicBezTo>
                  <a:cubicBezTo>
                    <a:pt x="852" y="17"/>
                    <a:pt x="851" y="17"/>
                    <a:pt x="850" y="16"/>
                  </a:cubicBezTo>
                  <a:cubicBezTo>
                    <a:pt x="848" y="14"/>
                    <a:pt x="846" y="12"/>
                    <a:pt x="843" y="11"/>
                  </a:cubicBezTo>
                  <a:cubicBezTo>
                    <a:pt x="842" y="10"/>
                    <a:pt x="840" y="9"/>
                    <a:pt x="838" y="8"/>
                  </a:cubicBezTo>
                  <a:cubicBezTo>
                    <a:pt x="836" y="7"/>
                    <a:pt x="834" y="6"/>
                    <a:pt x="832" y="5"/>
                  </a:cubicBezTo>
                  <a:cubicBezTo>
                    <a:pt x="830" y="4"/>
                    <a:pt x="827" y="4"/>
                    <a:pt x="825" y="3"/>
                  </a:cubicBezTo>
                  <a:cubicBezTo>
                    <a:pt x="823" y="3"/>
                    <a:pt x="821" y="2"/>
                    <a:pt x="819" y="2"/>
                  </a:cubicBezTo>
                  <a:cubicBezTo>
                    <a:pt x="817" y="1"/>
                    <a:pt x="815" y="1"/>
                    <a:pt x="813" y="1"/>
                  </a:cubicBezTo>
                  <a:cubicBezTo>
                    <a:pt x="811" y="1"/>
                    <a:pt x="809" y="1"/>
                    <a:pt x="807" y="1"/>
                  </a:cubicBezTo>
                  <a:cubicBezTo>
                    <a:pt x="805" y="1"/>
                    <a:pt x="802" y="1"/>
                    <a:pt x="800" y="1"/>
                  </a:cubicBezTo>
                  <a:cubicBezTo>
                    <a:pt x="798" y="1"/>
                    <a:pt x="796" y="2"/>
                    <a:pt x="794" y="2"/>
                  </a:cubicBezTo>
                  <a:cubicBezTo>
                    <a:pt x="792" y="2"/>
                    <a:pt x="790" y="3"/>
                    <a:pt x="787" y="4"/>
                  </a:cubicBezTo>
                  <a:cubicBezTo>
                    <a:pt x="785" y="5"/>
                    <a:pt x="783" y="5"/>
                    <a:pt x="782" y="6"/>
                  </a:cubicBezTo>
                  <a:cubicBezTo>
                    <a:pt x="779" y="7"/>
                    <a:pt x="777" y="8"/>
                    <a:pt x="774" y="10"/>
                  </a:cubicBezTo>
                  <a:cubicBezTo>
                    <a:pt x="773" y="11"/>
                    <a:pt x="772" y="11"/>
                    <a:pt x="770" y="12"/>
                  </a:cubicBezTo>
                  <a:cubicBezTo>
                    <a:pt x="770" y="12"/>
                    <a:pt x="770" y="12"/>
                    <a:pt x="770" y="12"/>
                  </a:cubicBezTo>
                  <a:cubicBezTo>
                    <a:pt x="768" y="14"/>
                    <a:pt x="766" y="15"/>
                    <a:pt x="765" y="17"/>
                  </a:cubicBezTo>
                  <a:cubicBezTo>
                    <a:pt x="763" y="18"/>
                    <a:pt x="761" y="20"/>
                    <a:pt x="760" y="21"/>
                  </a:cubicBezTo>
                  <a:cubicBezTo>
                    <a:pt x="759" y="21"/>
                    <a:pt x="759" y="21"/>
                    <a:pt x="759" y="21"/>
                  </a:cubicBezTo>
                  <a:lnTo>
                    <a:pt x="508" y="289"/>
                  </a:lnTo>
                  <a:cubicBezTo>
                    <a:pt x="225" y="302"/>
                    <a:pt x="0" y="536"/>
                    <a:pt x="0" y="822"/>
                  </a:cubicBezTo>
                  <a:cubicBezTo>
                    <a:pt x="0" y="1117"/>
                    <a:pt x="239" y="1356"/>
                    <a:pt x="534" y="1356"/>
                  </a:cubicBezTo>
                  <a:cubicBezTo>
                    <a:pt x="806" y="1356"/>
                    <a:pt x="1031" y="1152"/>
                    <a:pt x="1064" y="889"/>
                  </a:cubicBezTo>
                  <a:lnTo>
                    <a:pt x="1197" y="889"/>
                  </a:lnTo>
                  <a:cubicBezTo>
                    <a:pt x="1230" y="1152"/>
                    <a:pt x="1455" y="1356"/>
                    <a:pt x="1727" y="1356"/>
                  </a:cubicBezTo>
                  <a:cubicBezTo>
                    <a:pt x="2011" y="1356"/>
                    <a:pt x="2243" y="1135"/>
                    <a:pt x="2260" y="856"/>
                  </a:cubicBezTo>
                  <a:lnTo>
                    <a:pt x="2901" y="173"/>
                  </a:lnTo>
                  <a:lnTo>
                    <a:pt x="3021" y="350"/>
                  </a:lnTo>
                  <a:cubicBezTo>
                    <a:pt x="3034" y="369"/>
                    <a:pt x="3055" y="380"/>
                    <a:pt x="3077" y="380"/>
                  </a:cubicBezTo>
                  <a:cubicBezTo>
                    <a:pt x="3089" y="380"/>
                    <a:pt x="3103" y="376"/>
                    <a:pt x="3114" y="368"/>
                  </a:cubicBezTo>
                  <a:cubicBezTo>
                    <a:pt x="3144" y="347"/>
                    <a:pt x="3152" y="306"/>
                    <a:pt x="3132" y="275"/>
                  </a:cubicBezTo>
                  <a:lnTo>
                    <a:pt x="2965" y="3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31" name="组合 22"/>
            <p:cNvGrpSpPr/>
            <p:nvPr userDrawn="1"/>
          </p:nvGrpSpPr>
          <p:grpSpPr>
            <a:xfrm rot="1013132">
              <a:off x="2506793" y="6413812"/>
              <a:ext cx="794889" cy="623974"/>
              <a:chOff x="3654425" y="5089525"/>
              <a:chExt cx="1860550" cy="1460500"/>
            </a:xfrm>
            <a:grpFill/>
          </p:grpSpPr>
          <p:sp>
            <p:nvSpPr>
              <p:cNvPr id="32" name="Freeform 12"/>
              <p:cNvSpPr>
                <a:spLocks noEditPoints="1"/>
              </p:cNvSpPr>
              <p:nvPr/>
            </p:nvSpPr>
            <p:spPr bwMode="auto">
              <a:xfrm>
                <a:off x="3654425" y="5089525"/>
                <a:ext cx="1860550" cy="1460500"/>
              </a:xfrm>
              <a:custGeom>
                <a:avLst/>
                <a:gdLst>
                  <a:gd name="T0" fmla="*/ 2372 w 2506"/>
                  <a:gd name="T1" fmla="*/ 1716 h 1970"/>
                  <a:gd name="T2" fmla="*/ 2372 w 2506"/>
                  <a:gd name="T3" fmla="*/ 1716 h 1970"/>
                  <a:gd name="T4" fmla="*/ 1858 w 2506"/>
                  <a:gd name="T5" fmla="*/ 1575 h 1970"/>
                  <a:gd name="T6" fmla="*/ 1818 w 2506"/>
                  <a:gd name="T7" fmla="*/ 1576 h 1970"/>
                  <a:gd name="T8" fmla="*/ 1323 w 2506"/>
                  <a:gd name="T9" fmla="*/ 1715 h 1970"/>
                  <a:gd name="T10" fmla="*/ 1323 w 2506"/>
                  <a:gd name="T11" fmla="*/ 308 h 1970"/>
                  <a:gd name="T12" fmla="*/ 1847 w 2506"/>
                  <a:gd name="T13" fmla="*/ 133 h 1970"/>
                  <a:gd name="T14" fmla="*/ 2372 w 2506"/>
                  <a:gd name="T15" fmla="*/ 310 h 1970"/>
                  <a:gd name="T16" fmla="*/ 2372 w 2506"/>
                  <a:gd name="T17" fmla="*/ 1716 h 1970"/>
                  <a:gd name="T18" fmla="*/ 1182 w 2506"/>
                  <a:gd name="T19" fmla="*/ 1715 h 1970"/>
                  <a:gd name="T20" fmla="*/ 1182 w 2506"/>
                  <a:gd name="T21" fmla="*/ 1715 h 1970"/>
                  <a:gd name="T22" fmla="*/ 688 w 2506"/>
                  <a:gd name="T23" fmla="*/ 1576 h 1970"/>
                  <a:gd name="T24" fmla="*/ 647 w 2506"/>
                  <a:gd name="T25" fmla="*/ 1575 h 1970"/>
                  <a:gd name="T26" fmla="*/ 133 w 2506"/>
                  <a:gd name="T27" fmla="*/ 1716 h 1970"/>
                  <a:gd name="T28" fmla="*/ 133 w 2506"/>
                  <a:gd name="T29" fmla="*/ 310 h 1970"/>
                  <a:gd name="T30" fmla="*/ 659 w 2506"/>
                  <a:gd name="T31" fmla="*/ 133 h 1970"/>
                  <a:gd name="T32" fmla="*/ 1182 w 2506"/>
                  <a:gd name="T33" fmla="*/ 308 h 1970"/>
                  <a:gd name="T34" fmla="*/ 1182 w 2506"/>
                  <a:gd name="T35" fmla="*/ 1715 h 1970"/>
                  <a:gd name="T36" fmla="*/ 1849 w 2506"/>
                  <a:gd name="T37" fmla="*/ 0 h 1970"/>
                  <a:gd name="T38" fmla="*/ 1849 w 2506"/>
                  <a:gd name="T39" fmla="*/ 0 h 1970"/>
                  <a:gd name="T40" fmla="*/ 1823 w 2506"/>
                  <a:gd name="T41" fmla="*/ 0 h 1970"/>
                  <a:gd name="T42" fmla="*/ 1253 w 2506"/>
                  <a:gd name="T43" fmla="*/ 184 h 1970"/>
                  <a:gd name="T44" fmla="*/ 683 w 2506"/>
                  <a:gd name="T45" fmla="*/ 0 h 1970"/>
                  <a:gd name="T46" fmla="*/ 657 w 2506"/>
                  <a:gd name="T47" fmla="*/ 0 h 1970"/>
                  <a:gd name="T48" fmla="*/ 5 w 2506"/>
                  <a:gd name="T49" fmla="*/ 267 h 1970"/>
                  <a:gd name="T50" fmla="*/ 0 w 2506"/>
                  <a:gd name="T51" fmla="*/ 279 h 1970"/>
                  <a:gd name="T52" fmla="*/ 0 w 2506"/>
                  <a:gd name="T53" fmla="*/ 1970 h 1970"/>
                  <a:gd name="T54" fmla="*/ 107 w 2506"/>
                  <a:gd name="T55" fmla="*/ 1889 h 1970"/>
                  <a:gd name="T56" fmla="*/ 682 w 2506"/>
                  <a:gd name="T57" fmla="*/ 1709 h 1970"/>
                  <a:gd name="T58" fmla="*/ 1190 w 2506"/>
                  <a:gd name="T59" fmla="*/ 1876 h 1970"/>
                  <a:gd name="T60" fmla="*/ 1208 w 2506"/>
                  <a:gd name="T61" fmla="*/ 1888 h 1970"/>
                  <a:gd name="T62" fmla="*/ 1253 w 2506"/>
                  <a:gd name="T63" fmla="*/ 1924 h 1970"/>
                  <a:gd name="T64" fmla="*/ 1298 w 2506"/>
                  <a:gd name="T65" fmla="*/ 1888 h 1970"/>
                  <a:gd name="T66" fmla="*/ 1316 w 2506"/>
                  <a:gd name="T67" fmla="*/ 1876 h 1970"/>
                  <a:gd name="T68" fmla="*/ 1824 w 2506"/>
                  <a:gd name="T69" fmla="*/ 1709 h 1970"/>
                  <a:gd name="T70" fmla="*/ 2399 w 2506"/>
                  <a:gd name="T71" fmla="*/ 1889 h 1970"/>
                  <a:gd name="T72" fmla="*/ 2506 w 2506"/>
                  <a:gd name="T73" fmla="*/ 1970 h 1970"/>
                  <a:gd name="T74" fmla="*/ 2506 w 2506"/>
                  <a:gd name="T75" fmla="*/ 279 h 1970"/>
                  <a:gd name="T76" fmla="*/ 2501 w 2506"/>
                  <a:gd name="T77" fmla="*/ 267 h 1970"/>
                  <a:gd name="T78" fmla="*/ 1849 w 2506"/>
                  <a:gd name="T79" fmla="*/ 0 h 19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506" h="1970">
                    <a:moveTo>
                      <a:pt x="2372" y="1716"/>
                    </a:moveTo>
                    <a:lnTo>
                      <a:pt x="2372" y="1716"/>
                    </a:lnTo>
                    <a:cubicBezTo>
                      <a:pt x="2261" y="1655"/>
                      <a:pt x="2075" y="1575"/>
                      <a:pt x="1858" y="1575"/>
                    </a:cubicBezTo>
                    <a:cubicBezTo>
                      <a:pt x="1845" y="1575"/>
                      <a:pt x="1831" y="1576"/>
                      <a:pt x="1818" y="1576"/>
                    </a:cubicBezTo>
                    <a:cubicBezTo>
                      <a:pt x="1599" y="1587"/>
                      <a:pt x="1427" y="1659"/>
                      <a:pt x="1323" y="1715"/>
                    </a:cubicBezTo>
                    <a:lnTo>
                      <a:pt x="1323" y="308"/>
                    </a:lnTo>
                    <a:cubicBezTo>
                      <a:pt x="1347" y="271"/>
                      <a:pt x="1462" y="127"/>
                      <a:pt x="1847" y="133"/>
                    </a:cubicBezTo>
                    <a:cubicBezTo>
                      <a:pt x="2229" y="140"/>
                      <a:pt x="2347" y="273"/>
                      <a:pt x="2372" y="310"/>
                    </a:cubicBezTo>
                    <a:lnTo>
                      <a:pt x="2372" y="1716"/>
                    </a:lnTo>
                    <a:close/>
                    <a:moveTo>
                      <a:pt x="1182" y="1715"/>
                    </a:moveTo>
                    <a:lnTo>
                      <a:pt x="1182" y="1715"/>
                    </a:lnTo>
                    <a:cubicBezTo>
                      <a:pt x="1079" y="1659"/>
                      <a:pt x="906" y="1587"/>
                      <a:pt x="688" y="1576"/>
                    </a:cubicBezTo>
                    <a:cubicBezTo>
                      <a:pt x="674" y="1576"/>
                      <a:pt x="661" y="1575"/>
                      <a:pt x="647" y="1575"/>
                    </a:cubicBezTo>
                    <a:cubicBezTo>
                      <a:pt x="431" y="1575"/>
                      <a:pt x="244" y="1655"/>
                      <a:pt x="133" y="1716"/>
                    </a:cubicBezTo>
                    <a:lnTo>
                      <a:pt x="133" y="310"/>
                    </a:lnTo>
                    <a:cubicBezTo>
                      <a:pt x="159" y="273"/>
                      <a:pt x="276" y="140"/>
                      <a:pt x="659" y="133"/>
                    </a:cubicBezTo>
                    <a:cubicBezTo>
                      <a:pt x="1044" y="127"/>
                      <a:pt x="1159" y="271"/>
                      <a:pt x="1182" y="308"/>
                    </a:cubicBezTo>
                    <a:lnTo>
                      <a:pt x="1182" y="1715"/>
                    </a:lnTo>
                    <a:close/>
                    <a:moveTo>
                      <a:pt x="1849" y="0"/>
                    </a:moveTo>
                    <a:lnTo>
                      <a:pt x="1849" y="0"/>
                    </a:lnTo>
                    <a:cubicBezTo>
                      <a:pt x="1840" y="0"/>
                      <a:pt x="1831" y="0"/>
                      <a:pt x="1823" y="0"/>
                    </a:cubicBezTo>
                    <a:cubicBezTo>
                      <a:pt x="1490" y="0"/>
                      <a:pt x="1328" y="105"/>
                      <a:pt x="1253" y="184"/>
                    </a:cubicBezTo>
                    <a:cubicBezTo>
                      <a:pt x="1178" y="105"/>
                      <a:pt x="1015" y="0"/>
                      <a:pt x="683" y="0"/>
                    </a:cubicBezTo>
                    <a:cubicBezTo>
                      <a:pt x="674" y="0"/>
                      <a:pt x="666" y="0"/>
                      <a:pt x="657" y="0"/>
                    </a:cubicBezTo>
                    <a:cubicBezTo>
                      <a:pt x="127" y="9"/>
                      <a:pt x="16" y="240"/>
                      <a:pt x="5" y="267"/>
                    </a:cubicBezTo>
                    <a:lnTo>
                      <a:pt x="0" y="279"/>
                    </a:lnTo>
                    <a:lnTo>
                      <a:pt x="0" y="1970"/>
                    </a:lnTo>
                    <a:lnTo>
                      <a:pt x="107" y="1889"/>
                    </a:lnTo>
                    <a:cubicBezTo>
                      <a:pt x="109" y="1887"/>
                      <a:pt x="369" y="1695"/>
                      <a:pt x="682" y="1709"/>
                    </a:cubicBezTo>
                    <a:cubicBezTo>
                      <a:pt x="943" y="1722"/>
                      <a:pt x="1133" y="1837"/>
                      <a:pt x="1190" y="1876"/>
                    </a:cubicBezTo>
                    <a:cubicBezTo>
                      <a:pt x="1201" y="1883"/>
                      <a:pt x="1207" y="1888"/>
                      <a:pt x="1208" y="1888"/>
                    </a:cubicBezTo>
                    <a:lnTo>
                      <a:pt x="1253" y="1924"/>
                    </a:lnTo>
                    <a:lnTo>
                      <a:pt x="1298" y="1888"/>
                    </a:lnTo>
                    <a:cubicBezTo>
                      <a:pt x="1298" y="1888"/>
                      <a:pt x="1304" y="1883"/>
                      <a:pt x="1316" y="1876"/>
                    </a:cubicBezTo>
                    <a:cubicBezTo>
                      <a:pt x="1373" y="1837"/>
                      <a:pt x="1563" y="1722"/>
                      <a:pt x="1824" y="1709"/>
                    </a:cubicBezTo>
                    <a:cubicBezTo>
                      <a:pt x="2135" y="1695"/>
                      <a:pt x="2396" y="1887"/>
                      <a:pt x="2399" y="1889"/>
                    </a:cubicBezTo>
                    <a:lnTo>
                      <a:pt x="2506" y="1970"/>
                    </a:lnTo>
                    <a:lnTo>
                      <a:pt x="2506" y="279"/>
                    </a:lnTo>
                    <a:lnTo>
                      <a:pt x="2501" y="267"/>
                    </a:lnTo>
                    <a:cubicBezTo>
                      <a:pt x="2490" y="240"/>
                      <a:pt x="2379" y="9"/>
                      <a:pt x="1849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" name="Freeform 13"/>
              <p:cNvSpPr>
                <a:spLocks/>
              </p:cNvSpPr>
              <p:nvPr/>
            </p:nvSpPr>
            <p:spPr bwMode="auto">
              <a:xfrm>
                <a:off x="3829050" y="5399088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7 h 206"/>
                  <a:gd name="T8" fmla="*/ 12 w 844"/>
                  <a:gd name="T9" fmla="*/ 183 h 206"/>
                  <a:gd name="T10" fmla="*/ 45 w 844"/>
                  <a:gd name="T11" fmla="*/ 200 h 206"/>
                  <a:gd name="T12" fmla="*/ 68 w 844"/>
                  <a:gd name="T13" fmla="*/ 193 h 206"/>
                  <a:gd name="T14" fmla="*/ 437 w 844"/>
                  <a:gd name="T15" fmla="*/ 89 h 206"/>
                  <a:gd name="T16" fmla="*/ 775 w 844"/>
                  <a:gd name="T17" fmla="*/ 193 h 206"/>
                  <a:gd name="T18" fmla="*/ 831 w 844"/>
                  <a:gd name="T19" fmla="*/ 183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3"/>
                      <a:pt x="667" y="19"/>
                      <a:pt x="441" y="10"/>
                    </a:cubicBezTo>
                    <a:cubicBezTo>
                      <a:pt x="213" y="0"/>
                      <a:pt x="30" y="122"/>
                      <a:pt x="23" y="127"/>
                    </a:cubicBezTo>
                    <a:cubicBezTo>
                      <a:pt x="4" y="139"/>
                      <a:pt x="0" y="164"/>
                      <a:pt x="12" y="183"/>
                    </a:cubicBezTo>
                    <a:cubicBezTo>
                      <a:pt x="20" y="194"/>
                      <a:pt x="32" y="200"/>
                      <a:pt x="45" y="200"/>
                    </a:cubicBezTo>
                    <a:cubicBezTo>
                      <a:pt x="53" y="200"/>
                      <a:pt x="61" y="198"/>
                      <a:pt x="68" y="193"/>
                    </a:cubicBezTo>
                    <a:cubicBezTo>
                      <a:pt x="69" y="192"/>
                      <a:pt x="236" y="81"/>
                      <a:pt x="437" y="89"/>
                    </a:cubicBezTo>
                    <a:cubicBezTo>
                      <a:pt x="639" y="98"/>
                      <a:pt x="774" y="192"/>
                      <a:pt x="775" y="193"/>
                    </a:cubicBezTo>
                    <a:cubicBezTo>
                      <a:pt x="793" y="206"/>
                      <a:pt x="818" y="201"/>
                      <a:pt x="831" y="183"/>
                    </a:cubicBezTo>
                    <a:cubicBezTo>
                      <a:pt x="844" y="165"/>
                      <a:pt x="840" y="140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" name="Freeform 14"/>
              <p:cNvSpPr>
                <a:spLocks/>
              </p:cNvSpPr>
              <p:nvPr/>
            </p:nvSpPr>
            <p:spPr bwMode="auto">
              <a:xfrm>
                <a:off x="3829050" y="5678488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8 h 206"/>
                  <a:gd name="T8" fmla="*/ 12 w 844"/>
                  <a:gd name="T9" fmla="*/ 183 h 206"/>
                  <a:gd name="T10" fmla="*/ 45 w 844"/>
                  <a:gd name="T11" fmla="*/ 201 h 206"/>
                  <a:gd name="T12" fmla="*/ 68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4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3"/>
                      <a:pt x="23" y="128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5"/>
                      <a:pt x="32" y="201"/>
                      <a:pt x="45" y="201"/>
                    </a:cubicBezTo>
                    <a:cubicBezTo>
                      <a:pt x="53" y="201"/>
                      <a:pt x="61" y="199"/>
                      <a:pt x="68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9"/>
                      <a:pt x="774" y="193"/>
                      <a:pt x="775" y="194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" name="Freeform 15"/>
              <p:cNvSpPr>
                <a:spLocks/>
              </p:cNvSpPr>
              <p:nvPr/>
            </p:nvSpPr>
            <p:spPr bwMode="auto">
              <a:xfrm>
                <a:off x="3829050" y="5957888"/>
                <a:ext cx="627063" cy="153988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8 h 206"/>
                  <a:gd name="T8" fmla="*/ 12 w 844"/>
                  <a:gd name="T9" fmla="*/ 183 h 206"/>
                  <a:gd name="T10" fmla="*/ 45 w 844"/>
                  <a:gd name="T11" fmla="*/ 201 h 206"/>
                  <a:gd name="T12" fmla="*/ 68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3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2"/>
                      <a:pt x="23" y="128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5"/>
                      <a:pt x="32" y="201"/>
                      <a:pt x="45" y="201"/>
                    </a:cubicBezTo>
                    <a:cubicBezTo>
                      <a:pt x="53" y="201"/>
                      <a:pt x="61" y="198"/>
                      <a:pt x="68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9"/>
                      <a:pt x="774" y="192"/>
                      <a:pt x="775" y="193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" name="Freeform 16"/>
              <p:cNvSpPr>
                <a:spLocks/>
              </p:cNvSpPr>
              <p:nvPr/>
            </p:nvSpPr>
            <p:spPr bwMode="auto">
              <a:xfrm>
                <a:off x="4713288" y="5437188"/>
                <a:ext cx="627063" cy="152400"/>
              </a:xfrm>
              <a:custGeom>
                <a:avLst/>
                <a:gdLst>
                  <a:gd name="T0" fmla="*/ 822 w 844"/>
                  <a:gd name="T1" fmla="*/ 127 h 205"/>
                  <a:gd name="T2" fmla="*/ 822 w 844"/>
                  <a:gd name="T3" fmla="*/ 127 h 205"/>
                  <a:gd name="T4" fmla="*/ 441 w 844"/>
                  <a:gd name="T5" fmla="*/ 9 h 205"/>
                  <a:gd name="T6" fmla="*/ 23 w 844"/>
                  <a:gd name="T7" fmla="*/ 127 h 205"/>
                  <a:gd name="T8" fmla="*/ 12 w 844"/>
                  <a:gd name="T9" fmla="*/ 182 h 205"/>
                  <a:gd name="T10" fmla="*/ 45 w 844"/>
                  <a:gd name="T11" fmla="*/ 200 h 205"/>
                  <a:gd name="T12" fmla="*/ 67 w 844"/>
                  <a:gd name="T13" fmla="*/ 193 h 205"/>
                  <a:gd name="T14" fmla="*/ 437 w 844"/>
                  <a:gd name="T15" fmla="*/ 89 h 205"/>
                  <a:gd name="T16" fmla="*/ 775 w 844"/>
                  <a:gd name="T17" fmla="*/ 193 h 205"/>
                  <a:gd name="T18" fmla="*/ 831 w 844"/>
                  <a:gd name="T19" fmla="*/ 183 h 205"/>
                  <a:gd name="T20" fmla="*/ 822 w 844"/>
                  <a:gd name="T21" fmla="*/ 127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5">
                    <a:moveTo>
                      <a:pt x="822" y="127"/>
                    </a:moveTo>
                    <a:lnTo>
                      <a:pt x="822" y="127"/>
                    </a:lnTo>
                    <a:cubicBezTo>
                      <a:pt x="815" y="123"/>
                      <a:pt x="667" y="19"/>
                      <a:pt x="441" y="9"/>
                    </a:cubicBezTo>
                    <a:cubicBezTo>
                      <a:pt x="213" y="0"/>
                      <a:pt x="30" y="122"/>
                      <a:pt x="23" y="127"/>
                    </a:cubicBezTo>
                    <a:cubicBezTo>
                      <a:pt x="4" y="139"/>
                      <a:pt x="0" y="164"/>
                      <a:pt x="12" y="182"/>
                    </a:cubicBezTo>
                    <a:cubicBezTo>
                      <a:pt x="20" y="194"/>
                      <a:pt x="32" y="200"/>
                      <a:pt x="45" y="200"/>
                    </a:cubicBezTo>
                    <a:cubicBezTo>
                      <a:pt x="53" y="200"/>
                      <a:pt x="61" y="198"/>
                      <a:pt x="67" y="193"/>
                    </a:cubicBezTo>
                    <a:cubicBezTo>
                      <a:pt x="69" y="192"/>
                      <a:pt x="236" y="81"/>
                      <a:pt x="437" y="89"/>
                    </a:cubicBezTo>
                    <a:cubicBezTo>
                      <a:pt x="639" y="98"/>
                      <a:pt x="774" y="192"/>
                      <a:pt x="775" y="193"/>
                    </a:cubicBezTo>
                    <a:cubicBezTo>
                      <a:pt x="793" y="205"/>
                      <a:pt x="818" y="201"/>
                      <a:pt x="831" y="183"/>
                    </a:cubicBezTo>
                    <a:cubicBezTo>
                      <a:pt x="844" y="165"/>
                      <a:pt x="840" y="140"/>
                      <a:pt x="822" y="127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" name="Freeform 17"/>
              <p:cNvSpPr>
                <a:spLocks/>
              </p:cNvSpPr>
              <p:nvPr/>
            </p:nvSpPr>
            <p:spPr bwMode="auto">
              <a:xfrm>
                <a:off x="4713288" y="5716588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8 h 206"/>
                  <a:gd name="T8" fmla="*/ 12 w 844"/>
                  <a:gd name="T9" fmla="*/ 183 h 206"/>
                  <a:gd name="T10" fmla="*/ 45 w 844"/>
                  <a:gd name="T11" fmla="*/ 201 h 206"/>
                  <a:gd name="T12" fmla="*/ 67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3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2"/>
                      <a:pt x="23" y="128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5"/>
                      <a:pt x="32" y="201"/>
                      <a:pt x="45" y="201"/>
                    </a:cubicBezTo>
                    <a:cubicBezTo>
                      <a:pt x="53" y="201"/>
                      <a:pt x="61" y="199"/>
                      <a:pt x="67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9"/>
                      <a:pt x="774" y="192"/>
                      <a:pt x="775" y="193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" name="Freeform 18"/>
              <p:cNvSpPr>
                <a:spLocks/>
              </p:cNvSpPr>
              <p:nvPr/>
            </p:nvSpPr>
            <p:spPr bwMode="auto">
              <a:xfrm>
                <a:off x="4713288" y="5997575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7 h 206"/>
                  <a:gd name="T8" fmla="*/ 12 w 844"/>
                  <a:gd name="T9" fmla="*/ 183 h 206"/>
                  <a:gd name="T10" fmla="*/ 45 w 844"/>
                  <a:gd name="T11" fmla="*/ 201 h 206"/>
                  <a:gd name="T12" fmla="*/ 67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3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2"/>
                      <a:pt x="23" y="127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4"/>
                      <a:pt x="32" y="201"/>
                      <a:pt x="45" y="201"/>
                    </a:cubicBezTo>
                    <a:cubicBezTo>
                      <a:pt x="53" y="201"/>
                      <a:pt x="61" y="198"/>
                      <a:pt x="67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8"/>
                      <a:pt x="774" y="192"/>
                      <a:pt x="775" y="193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39" name="组合 23"/>
            <p:cNvGrpSpPr/>
            <p:nvPr userDrawn="1"/>
          </p:nvGrpSpPr>
          <p:grpSpPr>
            <a:xfrm>
              <a:off x="6063218" y="3624642"/>
              <a:ext cx="1301704" cy="1299270"/>
              <a:chOff x="6262690" y="5170488"/>
              <a:chExt cx="1697038" cy="1693863"/>
            </a:xfrm>
            <a:grpFill/>
          </p:grpSpPr>
          <p:sp>
            <p:nvSpPr>
              <p:cNvPr id="40" name="Freeform 19"/>
              <p:cNvSpPr>
                <a:spLocks noEditPoints="1"/>
              </p:cNvSpPr>
              <p:nvPr/>
            </p:nvSpPr>
            <p:spPr bwMode="auto">
              <a:xfrm>
                <a:off x="6262690" y="5170488"/>
                <a:ext cx="1697038" cy="1693863"/>
              </a:xfrm>
              <a:custGeom>
                <a:avLst/>
                <a:gdLst>
                  <a:gd name="T0" fmla="*/ 1760 w 2284"/>
                  <a:gd name="T1" fmla="*/ 1142 h 2284"/>
                  <a:gd name="T2" fmla="*/ 1919 w 2284"/>
                  <a:gd name="T3" fmla="*/ 1406 h 2284"/>
                  <a:gd name="T4" fmla="*/ 1756 w 2284"/>
                  <a:gd name="T5" fmla="*/ 1940 h 2284"/>
                  <a:gd name="T6" fmla="*/ 1878 w 2284"/>
                  <a:gd name="T7" fmla="*/ 1506 h 2284"/>
                  <a:gd name="T8" fmla="*/ 1433 w 2284"/>
                  <a:gd name="T9" fmla="*/ 1845 h 2284"/>
                  <a:gd name="T10" fmla="*/ 1496 w 2284"/>
                  <a:gd name="T11" fmla="*/ 1592 h 2284"/>
                  <a:gd name="T12" fmla="*/ 1142 w 2284"/>
                  <a:gd name="T13" fmla="*/ 2204 h 2284"/>
                  <a:gd name="T14" fmla="*/ 1405 w 2284"/>
                  <a:gd name="T15" fmla="*/ 1921 h 2284"/>
                  <a:gd name="T16" fmla="*/ 787 w 2284"/>
                  <a:gd name="T17" fmla="*/ 1592 h 2284"/>
                  <a:gd name="T18" fmla="*/ 850 w 2284"/>
                  <a:gd name="T19" fmla="*/ 1845 h 2284"/>
                  <a:gd name="T20" fmla="*/ 528 w 2284"/>
                  <a:gd name="T21" fmla="*/ 1940 h 2284"/>
                  <a:gd name="T22" fmla="*/ 704 w 2284"/>
                  <a:gd name="T23" fmla="*/ 1580 h 2284"/>
                  <a:gd name="T24" fmla="*/ 80 w 2284"/>
                  <a:gd name="T25" fmla="*/ 1143 h 2284"/>
                  <a:gd name="T26" fmla="*/ 523 w 2284"/>
                  <a:gd name="T27" fmla="*/ 1142 h 2284"/>
                  <a:gd name="T28" fmla="*/ 676 w 2284"/>
                  <a:gd name="T29" fmla="*/ 950 h 2284"/>
                  <a:gd name="T30" fmla="*/ 439 w 2284"/>
                  <a:gd name="T31" fmla="*/ 851 h 2284"/>
                  <a:gd name="T32" fmla="*/ 676 w 2284"/>
                  <a:gd name="T33" fmla="*/ 1335 h 2284"/>
                  <a:gd name="T34" fmla="*/ 438 w 2284"/>
                  <a:gd name="T35" fmla="*/ 1434 h 2284"/>
                  <a:gd name="T36" fmla="*/ 670 w 2284"/>
                  <a:gd name="T37" fmla="*/ 1204 h 2284"/>
                  <a:gd name="T38" fmla="*/ 670 w 2284"/>
                  <a:gd name="T39" fmla="*/ 1080 h 2284"/>
                  <a:gd name="T40" fmla="*/ 391 w 2284"/>
                  <a:gd name="T41" fmla="*/ 392 h 2284"/>
                  <a:gd name="T42" fmla="*/ 778 w 2284"/>
                  <a:gd name="T43" fmla="*/ 407 h 2284"/>
                  <a:gd name="T44" fmla="*/ 391 w 2284"/>
                  <a:gd name="T45" fmla="*/ 392 h 2284"/>
                  <a:gd name="T46" fmla="*/ 1074 w 2284"/>
                  <a:gd name="T47" fmla="*/ 574 h 2284"/>
                  <a:gd name="T48" fmla="*/ 850 w 2284"/>
                  <a:gd name="T49" fmla="*/ 440 h 2284"/>
                  <a:gd name="T50" fmla="*/ 1405 w 2284"/>
                  <a:gd name="T51" fmla="*/ 364 h 2284"/>
                  <a:gd name="T52" fmla="*/ 1142 w 2284"/>
                  <a:gd name="T53" fmla="*/ 80 h 2284"/>
                  <a:gd name="T54" fmla="*/ 1335 w 2284"/>
                  <a:gd name="T55" fmla="*/ 677 h 2284"/>
                  <a:gd name="T56" fmla="*/ 1496 w 2284"/>
                  <a:gd name="T57" fmla="*/ 693 h 2284"/>
                  <a:gd name="T58" fmla="*/ 1509 w 2284"/>
                  <a:gd name="T59" fmla="*/ 775 h 2284"/>
                  <a:gd name="T60" fmla="*/ 1431 w 2284"/>
                  <a:gd name="T61" fmla="*/ 765 h 2284"/>
                  <a:gd name="T62" fmla="*/ 1142 w 2284"/>
                  <a:gd name="T63" fmla="*/ 623 h 2284"/>
                  <a:gd name="T64" fmla="*/ 1081 w 2284"/>
                  <a:gd name="T65" fmla="*/ 671 h 2284"/>
                  <a:gd name="T66" fmla="*/ 774 w 2284"/>
                  <a:gd name="T67" fmla="*/ 775 h 2284"/>
                  <a:gd name="T68" fmla="*/ 764 w 2284"/>
                  <a:gd name="T69" fmla="*/ 853 h 2284"/>
                  <a:gd name="T70" fmla="*/ 774 w 2284"/>
                  <a:gd name="T71" fmla="*/ 1510 h 2284"/>
                  <a:gd name="T72" fmla="*/ 852 w 2284"/>
                  <a:gd name="T73" fmla="*/ 1520 h 2284"/>
                  <a:gd name="T74" fmla="*/ 1142 w 2284"/>
                  <a:gd name="T75" fmla="*/ 1662 h 2284"/>
                  <a:gd name="T76" fmla="*/ 1203 w 2284"/>
                  <a:gd name="T77" fmla="*/ 1614 h 2284"/>
                  <a:gd name="T78" fmla="*/ 1509 w 2284"/>
                  <a:gd name="T79" fmla="*/ 1510 h 2284"/>
                  <a:gd name="T80" fmla="*/ 1519 w 2284"/>
                  <a:gd name="T81" fmla="*/ 1432 h 2284"/>
                  <a:gd name="T82" fmla="*/ 1302 w 2284"/>
                  <a:gd name="T83" fmla="*/ 1530 h 2284"/>
                  <a:gd name="T84" fmla="*/ 864 w 2284"/>
                  <a:gd name="T85" fmla="*/ 1420 h 2284"/>
                  <a:gd name="T86" fmla="*/ 754 w 2284"/>
                  <a:gd name="T87" fmla="*/ 982 h 2284"/>
                  <a:gd name="T88" fmla="*/ 1142 w 2284"/>
                  <a:gd name="T89" fmla="*/ 750 h 2284"/>
                  <a:gd name="T90" fmla="*/ 1529 w 2284"/>
                  <a:gd name="T91" fmla="*/ 982 h 2284"/>
                  <a:gd name="T92" fmla="*/ 1419 w 2284"/>
                  <a:gd name="T93" fmla="*/ 1420 h 2284"/>
                  <a:gd name="T94" fmla="*/ 1607 w 2284"/>
                  <a:gd name="T95" fmla="*/ 950 h 2284"/>
                  <a:gd name="T96" fmla="*/ 1710 w 2284"/>
                  <a:gd name="T97" fmla="*/ 1075 h 2284"/>
                  <a:gd name="T98" fmla="*/ 1845 w 2284"/>
                  <a:gd name="T99" fmla="*/ 1434 h 2284"/>
                  <a:gd name="T100" fmla="*/ 1711 w 2284"/>
                  <a:gd name="T101" fmla="*/ 1210 h 2284"/>
                  <a:gd name="T102" fmla="*/ 1661 w 2284"/>
                  <a:gd name="T103" fmla="*/ 1142 h 2284"/>
                  <a:gd name="T104" fmla="*/ 1613 w 2284"/>
                  <a:gd name="T105" fmla="*/ 1080 h 2284"/>
                  <a:gd name="T106" fmla="*/ 1893 w 2284"/>
                  <a:gd name="T107" fmla="*/ 392 h 2284"/>
                  <a:gd name="T108" fmla="*/ 1505 w 2284"/>
                  <a:gd name="T109" fmla="*/ 407 h 2284"/>
                  <a:gd name="T110" fmla="*/ 1952 w 2284"/>
                  <a:gd name="T111" fmla="*/ 807 h 2284"/>
                  <a:gd name="T112" fmla="*/ 1477 w 2284"/>
                  <a:gd name="T113" fmla="*/ 332 h 2284"/>
                  <a:gd name="T114" fmla="*/ 528 w 2284"/>
                  <a:gd name="T115" fmla="*/ 265 h 2284"/>
                  <a:gd name="T116" fmla="*/ 0 w 2284"/>
                  <a:gd name="T117" fmla="*/ 1143 h 2284"/>
                  <a:gd name="T118" fmla="*/ 528 w 2284"/>
                  <a:gd name="T119" fmla="*/ 2020 h 2284"/>
                  <a:gd name="T120" fmla="*/ 1477 w 2284"/>
                  <a:gd name="T121" fmla="*/ 1953 h 2284"/>
                  <a:gd name="T122" fmla="*/ 1952 w 2284"/>
                  <a:gd name="T123" fmla="*/ 1478 h 2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284" h="2284">
                    <a:moveTo>
                      <a:pt x="1919" y="1406"/>
                    </a:moveTo>
                    <a:lnTo>
                      <a:pt x="1919" y="1406"/>
                    </a:lnTo>
                    <a:cubicBezTo>
                      <a:pt x="1878" y="1322"/>
                      <a:pt x="1825" y="1233"/>
                      <a:pt x="1760" y="1142"/>
                    </a:cubicBezTo>
                    <a:cubicBezTo>
                      <a:pt x="1824" y="1053"/>
                      <a:pt x="1878" y="965"/>
                      <a:pt x="1920" y="879"/>
                    </a:cubicBezTo>
                    <a:cubicBezTo>
                      <a:pt x="2100" y="953"/>
                      <a:pt x="2204" y="1049"/>
                      <a:pt x="2204" y="1143"/>
                    </a:cubicBezTo>
                    <a:cubicBezTo>
                      <a:pt x="2204" y="1236"/>
                      <a:pt x="2100" y="1332"/>
                      <a:pt x="1919" y="1406"/>
                    </a:cubicBezTo>
                    <a:close/>
                    <a:moveTo>
                      <a:pt x="1893" y="1893"/>
                    </a:moveTo>
                    <a:lnTo>
                      <a:pt x="1893" y="1893"/>
                    </a:lnTo>
                    <a:cubicBezTo>
                      <a:pt x="1862" y="1924"/>
                      <a:pt x="1816" y="1940"/>
                      <a:pt x="1756" y="1940"/>
                    </a:cubicBezTo>
                    <a:cubicBezTo>
                      <a:pt x="1684" y="1940"/>
                      <a:pt x="1599" y="1918"/>
                      <a:pt x="1505" y="1878"/>
                    </a:cubicBezTo>
                    <a:cubicBezTo>
                      <a:pt x="1536" y="1790"/>
                      <a:pt x="1561" y="1689"/>
                      <a:pt x="1579" y="1580"/>
                    </a:cubicBezTo>
                    <a:cubicBezTo>
                      <a:pt x="1689" y="1562"/>
                      <a:pt x="1789" y="1537"/>
                      <a:pt x="1878" y="1506"/>
                    </a:cubicBezTo>
                    <a:cubicBezTo>
                      <a:pt x="1954" y="1686"/>
                      <a:pt x="1959" y="1828"/>
                      <a:pt x="1893" y="1893"/>
                    </a:cubicBezTo>
                    <a:close/>
                    <a:moveTo>
                      <a:pt x="1433" y="1845"/>
                    </a:moveTo>
                    <a:lnTo>
                      <a:pt x="1433" y="1845"/>
                    </a:lnTo>
                    <a:cubicBezTo>
                      <a:pt x="1361" y="1809"/>
                      <a:pt x="1286" y="1764"/>
                      <a:pt x="1210" y="1711"/>
                    </a:cubicBezTo>
                    <a:cubicBezTo>
                      <a:pt x="1251" y="1679"/>
                      <a:pt x="1293" y="1644"/>
                      <a:pt x="1335" y="1608"/>
                    </a:cubicBezTo>
                    <a:cubicBezTo>
                      <a:pt x="1390" y="1604"/>
                      <a:pt x="1444" y="1599"/>
                      <a:pt x="1496" y="1592"/>
                    </a:cubicBezTo>
                    <a:cubicBezTo>
                      <a:pt x="1480" y="1686"/>
                      <a:pt x="1458" y="1771"/>
                      <a:pt x="1433" y="1845"/>
                    </a:cubicBezTo>
                    <a:close/>
                    <a:moveTo>
                      <a:pt x="1142" y="2204"/>
                    </a:moveTo>
                    <a:lnTo>
                      <a:pt x="1142" y="2204"/>
                    </a:lnTo>
                    <a:cubicBezTo>
                      <a:pt x="1049" y="2204"/>
                      <a:pt x="952" y="2101"/>
                      <a:pt x="878" y="1921"/>
                    </a:cubicBezTo>
                    <a:cubicBezTo>
                      <a:pt x="963" y="1879"/>
                      <a:pt x="1052" y="1825"/>
                      <a:pt x="1142" y="1761"/>
                    </a:cubicBezTo>
                    <a:cubicBezTo>
                      <a:pt x="1231" y="1825"/>
                      <a:pt x="1320" y="1879"/>
                      <a:pt x="1405" y="1921"/>
                    </a:cubicBezTo>
                    <a:cubicBezTo>
                      <a:pt x="1331" y="2101"/>
                      <a:pt x="1235" y="2204"/>
                      <a:pt x="1142" y="2204"/>
                    </a:cubicBezTo>
                    <a:close/>
                    <a:moveTo>
                      <a:pt x="787" y="1592"/>
                    </a:moveTo>
                    <a:lnTo>
                      <a:pt x="787" y="1592"/>
                    </a:lnTo>
                    <a:cubicBezTo>
                      <a:pt x="839" y="1599"/>
                      <a:pt x="893" y="1604"/>
                      <a:pt x="949" y="1608"/>
                    </a:cubicBezTo>
                    <a:cubicBezTo>
                      <a:pt x="990" y="1644"/>
                      <a:pt x="1032" y="1679"/>
                      <a:pt x="1074" y="1711"/>
                    </a:cubicBezTo>
                    <a:cubicBezTo>
                      <a:pt x="997" y="1764"/>
                      <a:pt x="922" y="1809"/>
                      <a:pt x="850" y="1845"/>
                    </a:cubicBezTo>
                    <a:cubicBezTo>
                      <a:pt x="825" y="1771"/>
                      <a:pt x="804" y="1686"/>
                      <a:pt x="787" y="1592"/>
                    </a:cubicBezTo>
                    <a:close/>
                    <a:moveTo>
                      <a:pt x="528" y="1940"/>
                    </a:moveTo>
                    <a:lnTo>
                      <a:pt x="528" y="1940"/>
                    </a:lnTo>
                    <a:cubicBezTo>
                      <a:pt x="468" y="1940"/>
                      <a:pt x="421" y="1924"/>
                      <a:pt x="391" y="1893"/>
                    </a:cubicBezTo>
                    <a:cubicBezTo>
                      <a:pt x="325" y="1828"/>
                      <a:pt x="330" y="1686"/>
                      <a:pt x="405" y="1506"/>
                    </a:cubicBezTo>
                    <a:cubicBezTo>
                      <a:pt x="494" y="1537"/>
                      <a:pt x="595" y="1562"/>
                      <a:pt x="704" y="1580"/>
                    </a:cubicBezTo>
                    <a:cubicBezTo>
                      <a:pt x="722" y="1689"/>
                      <a:pt x="747" y="1790"/>
                      <a:pt x="778" y="1878"/>
                    </a:cubicBezTo>
                    <a:cubicBezTo>
                      <a:pt x="685" y="1918"/>
                      <a:pt x="599" y="1940"/>
                      <a:pt x="528" y="1940"/>
                    </a:cubicBezTo>
                    <a:close/>
                    <a:moveTo>
                      <a:pt x="80" y="1143"/>
                    </a:moveTo>
                    <a:lnTo>
                      <a:pt x="80" y="1143"/>
                    </a:lnTo>
                    <a:cubicBezTo>
                      <a:pt x="80" y="1049"/>
                      <a:pt x="183" y="953"/>
                      <a:pt x="364" y="879"/>
                    </a:cubicBezTo>
                    <a:cubicBezTo>
                      <a:pt x="406" y="965"/>
                      <a:pt x="459" y="1053"/>
                      <a:pt x="523" y="1142"/>
                    </a:cubicBezTo>
                    <a:cubicBezTo>
                      <a:pt x="458" y="1233"/>
                      <a:pt x="405" y="1322"/>
                      <a:pt x="364" y="1406"/>
                    </a:cubicBezTo>
                    <a:cubicBezTo>
                      <a:pt x="183" y="1332"/>
                      <a:pt x="80" y="1236"/>
                      <a:pt x="80" y="1143"/>
                    </a:cubicBezTo>
                    <a:close/>
                    <a:moveTo>
                      <a:pt x="676" y="950"/>
                    </a:moveTo>
                    <a:lnTo>
                      <a:pt x="676" y="950"/>
                    </a:lnTo>
                    <a:cubicBezTo>
                      <a:pt x="639" y="991"/>
                      <a:pt x="605" y="1033"/>
                      <a:pt x="573" y="1075"/>
                    </a:cubicBezTo>
                    <a:cubicBezTo>
                      <a:pt x="520" y="999"/>
                      <a:pt x="475" y="924"/>
                      <a:pt x="439" y="851"/>
                    </a:cubicBezTo>
                    <a:cubicBezTo>
                      <a:pt x="514" y="826"/>
                      <a:pt x="598" y="804"/>
                      <a:pt x="692" y="788"/>
                    </a:cubicBezTo>
                    <a:cubicBezTo>
                      <a:pt x="685" y="840"/>
                      <a:pt x="680" y="894"/>
                      <a:pt x="676" y="950"/>
                    </a:cubicBezTo>
                    <a:close/>
                    <a:moveTo>
                      <a:pt x="676" y="1335"/>
                    </a:moveTo>
                    <a:lnTo>
                      <a:pt x="676" y="1335"/>
                    </a:lnTo>
                    <a:cubicBezTo>
                      <a:pt x="680" y="1391"/>
                      <a:pt x="685" y="1445"/>
                      <a:pt x="692" y="1497"/>
                    </a:cubicBezTo>
                    <a:cubicBezTo>
                      <a:pt x="598" y="1481"/>
                      <a:pt x="513" y="1459"/>
                      <a:pt x="438" y="1434"/>
                    </a:cubicBezTo>
                    <a:cubicBezTo>
                      <a:pt x="473" y="1363"/>
                      <a:pt x="518" y="1288"/>
                      <a:pt x="573" y="1210"/>
                    </a:cubicBezTo>
                    <a:cubicBezTo>
                      <a:pt x="605" y="1252"/>
                      <a:pt x="640" y="1294"/>
                      <a:pt x="676" y="1335"/>
                    </a:cubicBezTo>
                    <a:close/>
                    <a:moveTo>
                      <a:pt x="670" y="1204"/>
                    </a:moveTo>
                    <a:lnTo>
                      <a:pt x="670" y="1204"/>
                    </a:lnTo>
                    <a:cubicBezTo>
                      <a:pt x="654" y="1183"/>
                      <a:pt x="637" y="1163"/>
                      <a:pt x="622" y="1142"/>
                    </a:cubicBezTo>
                    <a:cubicBezTo>
                      <a:pt x="637" y="1122"/>
                      <a:pt x="653" y="1101"/>
                      <a:pt x="670" y="1080"/>
                    </a:cubicBezTo>
                    <a:cubicBezTo>
                      <a:pt x="670" y="1101"/>
                      <a:pt x="669" y="1122"/>
                      <a:pt x="669" y="1143"/>
                    </a:cubicBezTo>
                    <a:cubicBezTo>
                      <a:pt x="669" y="1163"/>
                      <a:pt x="670" y="1184"/>
                      <a:pt x="670" y="1204"/>
                    </a:cubicBezTo>
                    <a:close/>
                    <a:moveTo>
                      <a:pt x="391" y="392"/>
                    </a:moveTo>
                    <a:lnTo>
                      <a:pt x="391" y="392"/>
                    </a:lnTo>
                    <a:cubicBezTo>
                      <a:pt x="421" y="361"/>
                      <a:pt x="468" y="345"/>
                      <a:pt x="528" y="345"/>
                    </a:cubicBezTo>
                    <a:cubicBezTo>
                      <a:pt x="599" y="345"/>
                      <a:pt x="685" y="367"/>
                      <a:pt x="778" y="407"/>
                    </a:cubicBezTo>
                    <a:cubicBezTo>
                      <a:pt x="747" y="495"/>
                      <a:pt x="722" y="596"/>
                      <a:pt x="704" y="705"/>
                    </a:cubicBezTo>
                    <a:cubicBezTo>
                      <a:pt x="595" y="723"/>
                      <a:pt x="494" y="748"/>
                      <a:pt x="406" y="779"/>
                    </a:cubicBezTo>
                    <a:cubicBezTo>
                      <a:pt x="330" y="599"/>
                      <a:pt x="324" y="458"/>
                      <a:pt x="391" y="392"/>
                    </a:cubicBezTo>
                    <a:close/>
                    <a:moveTo>
                      <a:pt x="850" y="440"/>
                    </a:moveTo>
                    <a:lnTo>
                      <a:pt x="850" y="440"/>
                    </a:lnTo>
                    <a:cubicBezTo>
                      <a:pt x="922" y="476"/>
                      <a:pt x="997" y="521"/>
                      <a:pt x="1074" y="574"/>
                    </a:cubicBezTo>
                    <a:cubicBezTo>
                      <a:pt x="1032" y="606"/>
                      <a:pt x="990" y="641"/>
                      <a:pt x="949" y="677"/>
                    </a:cubicBezTo>
                    <a:cubicBezTo>
                      <a:pt x="893" y="681"/>
                      <a:pt x="839" y="686"/>
                      <a:pt x="787" y="693"/>
                    </a:cubicBezTo>
                    <a:cubicBezTo>
                      <a:pt x="804" y="599"/>
                      <a:pt x="825" y="514"/>
                      <a:pt x="850" y="440"/>
                    </a:cubicBezTo>
                    <a:close/>
                    <a:moveTo>
                      <a:pt x="1142" y="80"/>
                    </a:moveTo>
                    <a:lnTo>
                      <a:pt x="1142" y="80"/>
                    </a:lnTo>
                    <a:cubicBezTo>
                      <a:pt x="1235" y="80"/>
                      <a:pt x="1331" y="184"/>
                      <a:pt x="1405" y="364"/>
                    </a:cubicBezTo>
                    <a:cubicBezTo>
                      <a:pt x="1320" y="406"/>
                      <a:pt x="1231" y="460"/>
                      <a:pt x="1142" y="524"/>
                    </a:cubicBezTo>
                    <a:cubicBezTo>
                      <a:pt x="1052" y="460"/>
                      <a:pt x="963" y="406"/>
                      <a:pt x="878" y="364"/>
                    </a:cubicBezTo>
                    <a:cubicBezTo>
                      <a:pt x="952" y="184"/>
                      <a:pt x="1049" y="80"/>
                      <a:pt x="1142" y="80"/>
                    </a:cubicBezTo>
                    <a:close/>
                    <a:moveTo>
                      <a:pt x="1496" y="693"/>
                    </a:moveTo>
                    <a:lnTo>
                      <a:pt x="1496" y="693"/>
                    </a:lnTo>
                    <a:cubicBezTo>
                      <a:pt x="1444" y="686"/>
                      <a:pt x="1390" y="681"/>
                      <a:pt x="1335" y="677"/>
                    </a:cubicBezTo>
                    <a:cubicBezTo>
                      <a:pt x="1293" y="641"/>
                      <a:pt x="1251" y="606"/>
                      <a:pt x="1210" y="574"/>
                    </a:cubicBezTo>
                    <a:cubicBezTo>
                      <a:pt x="1286" y="521"/>
                      <a:pt x="1361" y="476"/>
                      <a:pt x="1433" y="440"/>
                    </a:cubicBezTo>
                    <a:cubicBezTo>
                      <a:pt x="1458" y="514"/>
                      <a:pt x="1480" y="599"/>
                      <a:pt x="1496" y="693"/>
                    </a:cubicBezTo>
                    <a:close/>
                    <a:moveTo>
                      <a:pt x="1431" y="765"/>
                    </a:moveTo>
                    <a:lnTo>
                      <a:pt x="1431" y="765"/>
                    </a:lnTo>
                    <a:cubicBezTo>
                      <a:pt x="1458" y="768"/>
                      <a:pt x="1484" y="771"/>
                      <a:pt x="1509" y="775"/>
                    </a:cubicBezTo>
                    <a:cubicBezTo>
                      <a:pt x="1513" y="800"/>
                      <a:pt x="1516" y="826"/>
                      <a:pt x="1519" y="853"/>
                    </a:cubicBezTo>
                    <a:cubicBezTo>
                      <a:pt x="1505" y="838"/>
                      <a:pt x="1490" y="823"/>
                      <a:pt x="1476" y="809"/>
                    </a:cubicBezTo>
                    <a:cubicBezTo>
                      <a:pt x="1461" y="794"/>
                      <a:pt x="1446" y="779"/>
                      <a:pt x="1431" y="765"/>
                    </a:cubicBezTo>
                    <a:close/>
                    <a:moveTo>
                      <a:pt x="1081" y="671"/>
                    </a:moveTo>
                    <a:lnTo>
                      <a:pt x="1081" y="671"/>
                    </a:lnTo>
                    <a:cubicBezTo>
                      <a:pt x="1101" y="655"/>
                      <a:pt x="1121" y="639"/>
                      <a:pt x="1142" y="623"/>
                    </a:cubicBezTo>
                    <a:cubicBezTo>
                      <a:pt x="1162" y="639"/>
                      <a:pt x="1182" y="655"/>
                      <a:pt x="1203" y="671"/>
                    </a:cubicBezTo>
                    <a:cubicBezTo>
                      <a:pt x="1182" y="670"/>
                      <a:pt x="1162" y="670"/>
                      <a:pt x="1142" y="670"/>
                    </a:cubicBezTo>
                    <a:cubicBezTo>
                      <a:pt x="1121" y="670"/>
                      <a:pt x="1101" y="670"/>
                      <a:pt x="1081" y="671"/>
                    </a:cubicBezTo>
                    <a:close/>
                    <a:moveTo>
                      <a:pt x="764" y="853"/>
                    </a:moveTo>
                    <a:lnTo>
                      <a:pt x="764" y="853"/>
                    </a:lnTo>
                    <a:cubicBezTo>
                      <a:pt x="767" y="826"/>
                      <a:pt x="770" y="800"/>
                      <a:pt x="774" y="775"/>
                    </a:cubicBezTo>
                    <a:cubicBezTo>
                      <a:pt x="799" y="771"/>
                      <a:pt x="826" y="768"/>
                      <a:pt x="852" y="765"/>
                    </a:cubicBezTo>
                    <a:cubicBezTo>
                      <a:pt x="837" y="779"/>
                      <a:pt x="822" y="794"/>
                      <a:pt x="808" y="809"/>
                    </a:cubicBezTo>
                    <a:cubicBezTo>
                      <a:pt x="793" y="823"/>
                      <a:pt x="779" y="838"/>
                      <a:pt x="764" y="853"/>
                    </a:cubicBezTo>
                    <a:close/>
                    <a:moveTo>
                      <a:pt x="852" y="1520"/>
                    </a:moveTo>
                    <a:lnTo>
                      <a:pt x="852" y="1520"/>
                    </a:lnTo>
                    <a:cubicBezTo>
                      <a:pt x="826" y="1517"/>
                      <a:pt x="799" y="1514"/>
                      <a:pt x="774" y="1510"/>
                    </a:cubicBezTo>
                    <a:cubicBezTo>
                      <a:pt x="770" y="1485"/>
                      <a:pt x="767" y="1459"/>
                      <a:pt x="764" y="1432"/>
                    </a:cubicBezTo>
                    <a:cubicBezTo>
                      <a:pt x="779" y="1447"/>
                      <a:pt x="793" y="1462"/>
                      <a:pt x="808" y="1476"/>
                    </a:cubicBezTo>
                    <a:cubicBezTo>
                      <a:pt x="822" y="1491"/>
                      <a:pt x="837" y="1506"/>
                      <a:pt x="852" y="1520"/>
                    </a:cubicBezTo>
                    <a:close/>
                    <a:moveTo>
                      <a:pt x="1203" y="1614"/>
                    </a:moveTo>
                    <a:lnTo>
                      <a:pt x="1203" y="1614"/>
                    </a:lnTo>
                    <a:cubicBezTo>
                      <a:pt x="1182" y="1630"/>
                      <a:pt x="1162" y="1646"/>
                      <a:pt x="1142" y="1662"/>
                    </a:cubicBezTo>
                    <a:cubicBezTo>
                      <a:pt x="1121" y="1646"/>
                      <a:pt x="1101" y="1630"/>
                      <a:pt x="1081" y="1614"/>
                    </a:cubicBezTo>
                    <a:cubicBezTo>
                      <a:pt x="1101" y="1615"/>
                      <a:pt x="1121" y="1615"/>
                      <a:pt x="1142" y="1615"/>
                    </a:cubicBezTo>
                    <a:cubicBezTo>
                      <a:pt x="1162" y="1615"/>
                      <a:pt x="1182" y="1615"/>
                      <a:pt x="1203" y="1614"/>
                    </a:cubicBezTo>
                    <a:close/>
                    <a:moveTo>
                      <a:pt x="1519" y="1432"/>
                    </a:moveTo>
                    <a:lnTo>
                      <a:pt x="1519" y="1432"/>
                    </a:lnTo>
                    <a:cubicBezTo>
                      <a:pt x="1516" y="1459"/>
                      <a:pt x="1513" y="1485"/>
                      <a:pt x="1509" y="1510"/>
                    </a:cubicBezTo>
                    <a:cubicBezTo>
                      <a:pt x="1484" y="1514"/>
                      <a:pt x="1458" y="1517"/>
                      <a:pt x="1431" y="1520"/>
                    </a:cubicBezTo>
                    <a:cubicBezTo>
                      <a:pt x="1446" y="1506"/>
                      <a:pt x="1461" y="1491"/>
                      <a:pt x="1476" y="1476"/>
                    </a:cubicBezTo>
                    <a:cubicBezTo>
                      <a:pt x="1490" y="1462"/>
                      <a:pt x="1505" y="1447"/>
                      <a:pt x="1519" y="1432"/>
                    </a:cubicBezTo>
                    <a:close/>
                    <a:moveTo>
                      <a:pt x="1419" y="1420"/>
                    </a:moveTo>
                    <a:lnTo>
                      <a:pt x="1419" y="1420"/>
                    </a:lnTo>
                    <a:cubicBezTo>
                      <a:pt x="1381" y="1458"/>
                      <a:pt x="1342" y="1495"/>
                      <a:pt x="1302" y="1530"/>
                    </a:cubicBezTo>
                    <a:cubicBezTo>
                      <a:pt x="1250" y="1533"/>
                      <a:pt x="1197" y="1535"/>
                      <a:pt x="1142" y="1535"/>
                    </a:cubicBezTo>
                    <a:cubicBezTo>
                      <a:pt x="1087" y="1535"/>
                      <a:pt x="1033" y="1533"/>
                      <a:pt x="981" y="1530"/>
                    </a:cubicBezTo>
                    <a:cubicBezTo>
                      <a:pt x="942" y="1495"/>
                      <a:pt x="903" y="1458"/>
                      <a:pt x="864" y="1420"/>
                    </a:cubicBezTo>
                    <a:cubicBezTo>
                      <a:pt x="826" y="1381"/>
                      <a:pt x="789" y="1342"/>
                      <a:pt x="754" y="1303"/>
                    </a:cubicBezTo>
                    <a:cubicBezTo>
                      <a:pt x="751" y="1251"/>
                      <a:pt x="749" y="1198"/>
                      <a:pt x="749" y="1143"/>
                    </a:cubicBezTo>
                    <a:cubicBezTo>
                      <a:pt x="749" y="1087"/>
                      <a:pt x="751" y="1034"/>
                      <a:pt x="754" y="982"/>
                    </a:cubicBezTo>
                    <a:cubicBezTo>
                      <a:pt x="789" y="943"/>
                      <a:pt x="825" y="904"/>
                      <a:pt x="864" y="865"/>
                    </a:cubicBezTo>
                    <a:cubicBezTo>
                      <a:pt x="903" y="827"/>
                      <a:pt x="942" y="790"/>
                      <a:pt x="981" y="755"/>
                    </a:cubicBezTo>
                    <a:cubicBezTo>
                      <a:pt x="1033" y="752"/>
                      <a:pt x="1087" y="750"/>
                      <a:pt x="1142" y="750"/>
                    </a:cubicBezTo>
                    <a:cubicBezTo>
                      <a:pt x="1197" y="750"/>
                      <a:pt x="1250" y="752"/>
                      <a:pt x="1302" y="755"/>
                    </a:cubicBezTo>
                    <a:cubicBezTo>
                      <a:pt x="1342" y="790"/>
                      <a:pt x="1381" y="827"/>
                      <a:pt x="1419" y="865"/>
                    </a:cubicBezTo>
                    <a:cubicBezTo>
                      <a:pt x="1458" y="904"/>
                      <a:pt x="1495" y="943"/>
                      <a:pt x="1529" y="982"/>
                    </a:cubicBezTo>
                    <a:cubicBezTo>
                      <a:pt x="1532" y="1034"/>
                      <a:pt x="1534" y="1087"/>
                      <a:pt x="1534" y="1143"/>
                    </a:cubicBezTo>
                    <a:cubicBezTo>
                      <a:pt x="1534" y="1198"/>
                      <a:pt x="1532" y="1251"/>
                      <a:pt x="1529" y="1303"/>
                    </a:cubicBezTo>
                    <a:cubicBezTo>
                      <a:pt x="1494" y="1342"/>
                      <a:pt x="1457" y="1381"/>
                      <a:pt x="1419" y="1420"/>
                    </a:cubicBezTo>
                    <a:close/>
                    <a:moveTo>
                      <a:pt x="1710" y="1075"/>
                    </a:moveTo>
                    <a:lnTo>
                      <a:pt x="1710" y="1075"/>
                    </a:lnTo>
                    <a:cubicBezTo>
                      <a:pt x="1678" y="1033"/>
                      <a:pt x="1644" y="991"/>
                      <a:pt x="1607" y="950"/>
                    </a:cubicBezTo>
                    <a:cubicBezTo>
                      <a:pt x="1604" y="894"/>
                      <a:pt x="1598" y="840"/>
                      <a:pt x="1591" y="788"/>
                    </a:cubicBezTo>
                    <a:cubicBezTo>
                      <a:pt x="1685" y="804"/>
                      <a:pt x="1770" y="826"/>
                      <a:pt x="1844" y="851"/>
                    </a:cubicBezTo>
                    <a:cubicBezTo>
                      <a:pt x="1808" y="924"/>
                      <a:pt x="1763" y="999"/>
                      <a:pt x="1710" y="1075"/>
                    </a:cubicBezTo>
                    <a:close/>
                    <a:moveTo>
                      <a:pt x="1711" y="1210"/>
                    </a:moveTo>
                    <a:lnTo>
                      <a:pt x="1711" y="1210"/>
                    </a:lnTo>
                    <a:cubicBezTo>
                      <a:pt x="1765" y="1288"/>
                      <a:pt x="1810" y="1363"/>
                      <a:pt x="1845" y="1434"/>
                    </a:cubicBezTo>
                    <a:cubicBezTo>
                      <a:pt x="1770" y="1459"/>
                      <a:pt x="1685" y="1481"/>
                      <a:pt x="1591" y="1497"/>
                    </a:cubicBezTo>
                    <a:cubicBezTo>
                      <a:pt x="1598" y="1445"/>
                      <a:pt x="1604" y="1391"/>
                      <a:pt x="1607" y="1335"/>
                    </a:cubicBezTo>
                    <a:cubicBezTo>
                      <a:pt x="1644" y="1294"/>
                      <a:pt x="1678" y="1252"/>
                      <a:pt x="1711" y="1210"/>
                    </a:cubicBezTo>
                    <a:close/>
                    <a:moveTo>
                      <a:pt x="1613" y="1080"/>
                    </a:moveTo>
                    <a:lnTo>
                      <a:pt x="1613" y="1080"/>
                    </a:lnTo>
                    <a:cubicBezTo>
                      <a:pt x="1630" y="1101"/>
                      <a:pt x="1646" y="1122"/>
                      <a:pt x="1661" y="1142"/>
                    </a:cubicBezTo>
                    <a:cubicBezTo>
                      <a:pt x="1646" y="1163"/>
                      <a:pt x="1630" y="1183"/>
                      <a:pt x="1613" y="1204"/>
                    </a:cubicBezTo>
                    <a:cubicBezTo>
                      <a:pt x="1614" y="1184"/>
                      <a:pt x="1614" y="1163"/>
                      <a:pt x="1614" y="1143"/>
                    </a:cubicBezTo>
                    <a:cubicBezTo>
                      <a:pt x="1614" y="1122"/>
                      <a:pt x="1614" y="1101"/>
                      <a:pt x="1613" y="1080"/>
                    </a:cubicBezTo>
                    <a:close/>
                    <a:moveTo>
                      <a:pt x="1756" y="345"/>
                    </a:moveTo>
                    <a:lnTo>
                      <a:pt x="1756" y="345"/>
                    </a:lnTo>
                    <a:cubicBezTo>
                      <a:pt x="1816" y="345"/>
                      <a:pt x="1862" y="361"/>
                      <a:pt x="1893" y="392"/>
                    </a:cubicBezTo>
                    <a:cubicBezTo>
                      <a:pt x="1959" y="458"/>
                      <a:pt x="1953" y="599"/>
                      <a:pt x="1878" y="779"/>
                    </a:cubicBezTo>
                    <a:cubicBezTo>
                      <a:pt x="1789" y="748"/>
                      <a:pt x="1689" y="723"/>
                      <a:pt x="1579" y="705"/>
                    </a:cubicBezTo>
                    <a:cubicBezTo>
                      <a:pt x="1561" y="596"/>
                      <a:pt x="1536" y="495"/>
                      <a:pt x="1505" y="407"/>
                    </a:cubicBezTo>
                    <a:cubicBezTo>
                      <a:pt x="1599" y="367"/>
                      <a:pt x="1684" y="345"/>
                      <a:pt x="1756" y="345"/>
                    </a:cubicBezTo>
                    <a:close/>
                    <a:moveTo>
                      <a:pt x="1952" y="807"/>
                    </a:moveTo>
                    <a:lnTo>
                      <a:pt x="1952" y="807"/>
                    </a:lnTo>
                    <a:cubicBezTo>
                      <a:pt x="2042" y="594"/>
                      <a:pt x="2041" y="427"/>
                      <a:pt x="1949" y="335"/>
                    </a:cubicBezTo>
                    <a:cubicBezTo>
                      <a:pt x="1903" y="289"/>
                      <a:pt x="1838" y="265"/>
                      <a:pt x="1756" y="265"/>
                    </a:cubicBezTo>
                    <a:cubicBezTo>
                      <a:pt x="1675" y="265"/>
                      <a:pt x="1580" y="289"/>
                      <a:pt x="1477" y="332"/>
                    </a:cubicBezTo>
                    <a:cubicBezTo>
                      <a:pt x="1392" y="126"/>
                      <a:pt x="1274" y="0"/>
                      <a:pt x="1142" y="0"/>
                    </a:cubicBezTo>
                    <a:cubicBezTo>
                      <a:pt x="1009" y="0"/>
                      <a:pt x="891" y="126"/>
                      <a:pt x="806" y="332"/>
                    </a:cubicBezTo>
                    <a:cubicBezTo>
                      <a:pt x="704" y="289"/>
                      <a:pt x="609" y="265"/>
                      <a:pt x="528" y="265"/>
                    </a:cubicBezTo>
                    <a:cubicBezTo>
                      <a:pt x="446" y="265"/>
                      <a:pt x="380" y="289"/>
                      <a:pt x="334" y="335"/>
                    </a:cubicBezTo>
                    <a:cubicBezTo>
                      <a:pt x="242" y="427"/>
                      <a:pt x="242" y="594"/>
                      <a:pt x="331" y="807"/>
                    </a:cubicBezTo>
                    <a:cubicBezTo>
                      <a:pt x="125" y="892"/>
                      <a:pt x="0" y="1010"/>
                      <a:pt x="0" y="1143"/>
                    </a:cubicBezTo>
                    <a:cubicBezTo>
                      <a:pt x="0" y="1275"/>
                      <a:pt x="125" y="1393"/>
                      <a:pt x="331" y="1478"/>
                    </a:cubicBezTo>
                    <a:cubicBezTo>
                      <a:pt x="246" y="1684"/>
                      <a:pt x="240" y="1856"/>
                      <a:pt x="334" y="1950"/>
                    </a:cubicBezTo>
                    <a:cubicBezTo>
                      <a:pt x="380" y="1996"/>
                      <a:pt x="446" y="2020"/>
                      <a:pt x="528" y="2020"/>
                    </a:cubicBezTo>
                    <a:cubicBezTo>
                      <a:pt x="609" y="2020"/>
                      <a:pt x="704" y="1996"/>
                      <a:pt x="806" y="1953"/>
                    </a:cubicBezTo>
                    <a:cubicBezTo>
                      <a:pt x="891" y="2159"/>
                      <a:pt x="1009" y="2284"/>
                      <a:pt x="1142" y="2284"/>
                    </a:cubicBezTo>
                    <a:cubicBezTo>
                      <a:pt x="1274" y="2284"/>
                      <a:pt x="1392" y="2159"/>
                      <a:pt x="1477" y="1953"/>
                    </a:cubicBezTo>
                    <a:cubicBezTo>
                      <a:pt x="1580" y="1996"/>
                      <a:pt x="1675" y="2020"/>
                      <a:pt x="1756" y="2020"/>
                    </a:cubicBezTo>
                    <a:cubicBezTo>
                      <a:pt x="1838" y="2020"/>
                      <a:pt x="1903" y="1996"/>
                      <a:pt x="1949" y="1950"/>
                    </a:cubicBezTo>
                    <a:cubicBezTo>
                      <a:pt x="2043" y="1856"/>
                      <a:pt x="2038" y="1684"/>
                      <a:pt x="1952" y="1478"/>
                    </a:cubicBezTo>
                    <a:cubicBezTo>
                      <a:pt x="2158" y="1393"/>
                      <a:pt x="2284" y="1275"/>
                      <a:pt x="2284" y="1143"/>
                    </a:cubicBezTo>
                    <a:cubicBezTo>
                      <a:pt x="2284" y="1010"/>
                      <a:pt x="2158" y="892"/>
                      <a:pt x="1952" y="807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" name="Freeform 20"/>
              <p:cNvSpPr>
                <a:spLocks/>
              </p:cNvSpPr>
              <p:nvPr userDrawn="1"/>
            </p:nvSpPr>
            <p:spPr bwMode="auto">
              <a:xfrm>
                <a:off x="7021513" y="5929313"/>
                <a:ext cx="177800" cy="177800"/>
              </a:xfrm>
              <a:custGeom>
                <a:avLst/>
                <a:gdLst>
                  <a:gd name="T0" fmla="*/ 120 w 240"/>
                  <a:gd name="T1" fmla="*/ 0 h 240"/>
                  <a:gd name="T2" fmla="*/ 120 w 240"/>
                  <a:gd name="T3" fmla="*/ 0 h 240"/>
                  <a:gd name="T4" fmla="*/ 0 w 240"/>
                  <a:gd name="T5" fmla="*/ 120 h 240"/>
                  <a:gd name="T6" fmla="*/ 120 w 240"/>
                  <a:gd name="T7" fmla="*/ 240 h 240"/>
                  <a:gd name="T8" fmla="*/ 240 w 240"/>
                  <a:gd name="T9" fmla="*/ 120 h 240"/>
                  <a:gd name="T10" fmla="*/ 120 w 240"/>
                  <a:gd name="T11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0" h="240">
                    <a:moveTo>
                      <a:pt x="120" y="0"/>
                    </a:moveTo>
                    <a:lnTo>
                      <a:pt x="120" y="0"/>
                    </a:lnTo>
                    <a:cubicBezTo>
                      <a:pt x="53" y="0"/>
                      <a:pt x="0" y="53"/>
                      <a:pt x="0" y="120"/>
                    </a:cubicBezTo>
                    <a:cubicBezTo>
                      <a:pt x="0" y="186"/>
                      <a:pt x="53" y="240"/>
                      <a:pt x="120" y="240"/>
                    </a:cubicBezTo>
                    <a:cubicBezTo>
                      <a:pt x="186" y="240"/>
                      <a:pt x="240" y="186"/>
                      <a:pt x="240" y="120"/>
                    </a:cubicBezTo>
                    <a:cubicBezTo>
                      <a:pt x="240" y="53"/>
                      <a:pt x="186" y="0"/>
                      <a:pt x="120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44" name="Freeform 7"/>
            <p:cNvSpPr>
              <a:spLocks noEditPoints="1"/>
            </p:cNvSpPr>
            <p:nvPr/>
          </p:nvSpPr>
          <p:spPr bwMode="auto">
            <a:xfrm rot="20132266">
              <a:off x="-1257123" y="4798205"/>
              <a:ext cx="1277233" cy="931381"/>
            </a:xfrm>
            <a:custGeom>
              <a:avLst/>
              <a:gdLst>
                <a:gd name="T0" fmla="*/ 1034 w 2022"/>
                <a:gd name="T1" fmla="*/ 210 h 1466"/>
                <a:gd name="T2" fmla="*/ 1034 w 2022"/>
                <a:gd name="T3" fmla="*/ 210 h 1466"/>
                <a:gd name="T4" fmla="*/ 1395 w 2022"/>
                <a:gd name="T5" fmla="*/ 46 h 1466"/>
                <a:gd name="T6" fmla="*/ 1487 w 2022"/>
                <a:gd name="T7" fmla="*/ 40 h 1466"/>
                <a:gd name="T8" fmla="*/ 1888 w 2022"/>
                <a:gd name="T9" fmla="*/ 99 h 1466"/>
                <a:gd name="T10" fmla="*/ 1888 w 2022"/>
                <a:gd name="T11" fmla="*/ 1249 h 1466"/>
                <a:gd name="T12" fmla="*/ 1467 w 2022"/>
                <a:gd name="T13" fmla="*/ 1137 h 1466"/>
                <a:gd name="T14" fmla="*/ 1397 w 2022"/>
                <a:gd name="T15" fmla="*/ 1132 h 1466"/>
                <a:gd name="T16" fmla="*/ 1034 w 2022"/>
                <a:gd name="T17" fmla="*/ 1232 h 1466"/>
                <a:gd name="T18" fmla="*/ 1034 w 2022"/>
                <a:gd name="T19" fmla="*/ 210 h 1466"/>
                <a:gd name="T20" fmla="*/ 134 w 2022"/>
                <a:gd name="T21" fmla="*/ 99 h 1466"/>
                <a:gd name="T22" fmla="*/ 134 w 2022"/>
                <a:gd name="T23" fmla="*/ 99 h 1466"/>
                <a:gd name="T24" fmla="*/ 534 w 2022"/>
                <a:gd name="T25" fmla="*/ 40 h 1466"/>
                <a:gd name="T26" fmla="*/ 626 w 2022"/>
                <a:gd name="T27" fmla="*/ 46 h 1466"/>
                <a:gd name="T28" fmla="*/ 988 w 2022"/>
                <a:gd name="T29" fmla="*/ 210 h 1466"/>
                <a:gd name="T30" fmla="*/ 988 w 2022"/>
                <a:gd name="T31" fmla="*/ 1232 h 1466"/>
                <a:gd name="T32" fmla="*/ 625 w 2022"/>
                <a:gd name="T33" fmla="*/ 1132 h 1466"/>
                <a:gd name="T34" fmla="*/ 555 w 2022"/>
                <a:gd name="T35" fmla="*/ 1137 h 1466"/>
                <a:gd name="T36" fmla="*/ 134 w 2022"/>
                <a:gd name="T37" fmla="*/ 1249 h 1466"/>
                <a:gd name="T38" fmla="*/ 134 w 2022"/>
                <a:gd name="T39" fmla="*/ 99 h 1466"/>
                <a:gd name="T40" fmla="*/ 1928 w 2022"/>
                <a:gd name="T41" fmla="*/ 203 h 1466"/>
                <a:gd name="T42" fmla="*/ 1928 w 2022"/>
                <a:gd name="T43" fmla="*/ 203 h 1466"/>
                <a:gd name="T44" fmla="*/ 1928 w 2022"/>
                <a:gd name="T45" fmla="*/ 68 h 1466"/>
                <a:gd name="T46" fmla="*/ 1487 w 2022"/>
                <a:gd name="T47" fmla="*/ 0 h 1466"/>
                <a:gd name="T48" fmla="*/ 1390 w 2022"/>
                <a:gd name="T49" fmla="*/ 6 h 1466"/>
                <a:gd name="T50" fmla="*/ 1011 w 2022"/>
                <a:gd name="T51" fmla="*/ 177 h 1466"/>
                <a:gd name="T52" fmla="*/ 632 w 2022"/>
                <a:gd name="T53" fmla="*/ 6 h 1466"/>
                <a:gd name="T54" fmla="*/ 534 w 2022"/>
                <a:gd name="T55" fmla="*/ 0 h 1466"/>
                <a:gd name="T56" fmla="*/ 94 w 2022"/>
                <a:gd name="T57" fmla="*/ 68 h 1466"/>
                <a:gd name="T58" fmla="*/ 94 w 2022"/>
                <a:gd name="T59" fmla="*/ 203 h 1466"/>
                <a:gd name="T60" fmla="*/ 0 w 2022"/>
                <a:gd name="T61" fmla="*/ 227 h 1466"/>
                <a:gd name="T62" fmla="*/ 0 w 2022"/>
                <a:gd name="T63" fmla="*/ 1466 h 1466"/>
                <a:gd name="T64" fmla="*/ 467 w 2022"/>
                <a:gd name="T65" fmla="*/ 1335 h 1466"/>
                <a:gd name="T66" fmla="*/ 905 w 2022"/>
                <a:gd name="T67" fmla="*/ 1412 h 1466"/>
                <a:gd name="T68" fmla="*/ 905 w 2022"/>
                <a:gd name="T69" fmla="*/ 1466 h 1466"/>
                <a:gd name="T70" fmla="*/ 1116 w 2022"/>
                <a:gd name="T71" fmla="*/ 1466 h 1466"/>
                <a:gd name="T72" fmla="*/ 1116 w 2022"/>
                <a:gd name="T73" fmla="*/ 1412 h 1466"/>
                <a:gd name="T74" fmla="*/ 1555 w 2022"/>
                <a:gd name="T75" fmla="*/ 1335 h 1466"/>
                <a:gd name="T76" fmla="*/ 2022 w 2022"/>
                <a:gd name="T77" fmla="*/ 1466 h 1466"/>
                <a:gd name="T78" fmla="*/ 2022 w 2022"/>
                <a:gd name="T79" fmla="*/ 227 h 1466"/>
                <a:gd name="T80" fmla="*/ 1928 w 2022"/>
                <a:gd name="T81" fmla="*/ 203 h 1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022" h="1466">
                  <a:moveTo>
                    <a:pt x="1034" y="210"/>
                  </a:moveTo>
                  <a:lnTo>
                    <a:pt x="1034" y="210"/>
                  </a:lnTo>
                  <a:cubicBezTo>
                    <a:pt x="1077" y="175"/>
                    <a:pt x="1220" y="68"/>
                    <a:pt x="1395" y="46"/>
                  </a:cubicBezTo>
                  <a:cubicBezTo>
                    <a:pt x="1423" y="42"/>
                    <a:pt x="1454" y="40"/>
                    <a:pt x="1487" y="40"/>
                  </a:cubicBezTo>
                  <a:cubicBezTo>
                    <a:pt x="1645" y="40"/>
                    <a:pt x="1820" y="81"/>
                    <a:pt x="1888" y="99"/>
                  </a:cubicBezTo>
                  <a:lnTo>
                    <a:pt x="1888" y="1249"/>
                  </a:lnTo>
                  <a:cubicBezTo>
                    <a:pt x="1803" y="1218"/>
                    <a:pt x="1631" y="1161"/>
                    <a:pt x="1467" y="1137"/>
                  </a:cubicBezTo>
                  <a:cubicBezTo>
                    <a:pt x="1445" y="1134"/>
                    <a:pt x="1421" y="1132"/>
                    <a:pt x="1397" y="1132"/>
                  </a:cubicBezTo>
                  <a:cubicBezTo>
                    <a:pt x="1252" y="1132"/>
                    <a:pt x="1112" y="1192"/>
                    <a:pt x="1034" y="1232"/>
                  </a:cubicBezTo>
                  <a:lnTo>
                    <a:pt x="1034" y="210"/>
                  </a:lnTo>
                  <a:close/>
                  <a:moveTo>
                    <a:pt x="134" y="99"/>
                  </a:moveTo>
                  <a:lnTo>
                    <a:pt x="134" y="99"/>
                  </a:lnTo>
                  <a:cubicBezTo>
                    <a:pt x="201" y="81"/>
                    <a:pt x="376" y="40"/>
                    <a:pt x="534" y="40"/>
                  </a:cubicBezTo>
                  <a:cubicBezTo>
                    <a:pt x="568" y="40"/>
                    <a:pt x="599" y="42"/>
                    <a:pt x="626" y="46"/>
                  </a:cubicBezTo>
                  <a:cubicBezTo>
                    <a:pt x="802" y="68"/>
                    <a:pt x="945" y="175"/>
                    <a:pt x="988" y="210"/>
                  </a:cubicBezTo>
                  <a:lnTo>
                    <a:pt x="988" y="1232"/>
                  </a:lnTo>
                  <a:cubicBezTo>
                    <a:pt x="910" y="1192"/>
                    <a:pt x="770" y="1132"/>
                    <a:pt x="625" y="1132"/>
                  </a:cubicBezTo>
                  <a:cubicBezTo>
                    <a:pt x="601" y="1132"/>
                    <a:pt x="577" y="1134"/>
                    <a:pt x="555" y="1137"/>
                  </a:cubicBezTo>
                  <a:cubicBezTo>
                    <a:pt x="391" y="1161"/>
                    <a:pt x="219" y="1218"/>
                    <a:pt x="134" y="1249"/>
                  </a:cubicBezTo>
                  <a:lnTo>
                    <a:pt x="134" y="99"/>
                  </a:lnTo>
                  <a:close/>
                  <a:moveTo>
                    <a:pt x="1928" y="203"/>
                  </a:moveTo>
                  <a:lnTo>
                    <a:pt x="1928" y="203"/>
                  </a:lnTo>
                  <a:lnTo>
                    <a:pt x="1928" y="68"/>
                  </a:lnTo>
                  <a:cubicBezTo>
                    <a:pt x="1928" y="68"/>
                    <a:pt x="1696" y="0"/>
                    <a:pt x="1487" y="0"/>
                  </a:cubicBezTo>
                  <a:cubicBezTo>
                    <a:pt x="1454" y="0"/>
                    <a:pt x="1421" y="2"/>
                    <a:pt x="1390" y="6"/>
                  </a:cubicBezTo>
                  <a:cubicBezTo>
                    <a:pt x="1207" y="30"/>
                    <a:pt x="1059" y="138"/>
                    <a:pt x="1011" y="177"/>
                  </a:cubicBezTo>
                  <a:cubicBezTo>
                    <a:pt x="963" y="138"/>
                    <a:pt x="815" y="30"/>
                    <a:pt x="632" y="6"/>
                  </a:cubicBezTo>
                  <a:cubicBezTo>
                    <a:pt x="601" y="2"/>
                    <a:pt x="568" y="0"/>
                    <a:pt x="534" y="0"/>
                  </a:cubicBezTo>
                  <a:cubicBezTo>
                    <a:pt x="326" y="0"/>
                    <a:pt x="94" y="68"/>
                    <a:pt x="94" y="68"/>
                  </a:cubicBezTo>
                  <a:lnTo>
                    <a:pt x="94" y="203"/>
                  </a:lnTo>
                  <a:cubicBezTo>
                    <a:pt x="36" y="216"/>
                    <a:pt x="0" y="227"/>
                    <a:pt x="0" y="227"/>
                  </a:cubicBezTo>
                  <a:lnTo>
                    <a:pt x="0" y="1466"/>
                  </a:lnTo>
                  <a:cubicBezTo>
                    <a:pt x="0" y="1466"/>
                    <a:pt x="243" y="1368"/>
                    <a:pt x="467" y="1335"/>
                  </a:cubicBezTo>
                  <a:cubicBezTo>
                    <a:pt x="605" y="1315"/>
                    <a:pt x="787" y="1368"/>
                    <a:pt x="905" y="1412"/>
                  </a:cubicBezTo>
                  <a:lnTo>
                    <a:pt x="905" y="1466"/>
                  </a:lnTo>
                  <a:lnTo>
                    <a:pt x="1116" y="1466"/>
                  </a:lnTo>
                  <a:lnTo>
                    <a:pt x="1116" y="1412"/>
                  </a:lnTo>
                  <a:cubicBezTo>
                    <a:pt x="1235" y="1368"/>
                    <a:pt x="1417" y="1315"/>
                    <a:pt x="1555" y="1335"/>
                  </a:cubicBezTo>
                  <a:cubicBezTo>
                    <a:pt x="1779" y="1368"/>
                    <a:pt x="2022" y="1466"/>
                    <a:pt x="2022" y="1466"/>
                  </a:cubicBezTo>
                  <a:lnTo>
                    <a:pt x="2022" y="227"/>
                  </a:lnTo>
                  <a:cubicBezTo>
                    <a:pt x="2022" y="227"/>
                    <a:pt x="1986" y="216"/>
                    <a:pt x="1928" y="20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9"/>
            <p:cNvSpPr>
              <a:spLocks noEditPoints="1"/>
            </p:cNvSpPr>
            <p:nvPr/>
          </p:nvSpPr>
          <p:spPr bwMode="auto">
            <a:xfrm>
              <a:off x="-491355" y="2831662"/>
              <a:ext cx="1135300" cy="1451430"/>
            </a:xfrm>
            <a:custGeom>
              <a:avLst/>
              <a:gdLst>
                <a:gd name="T0" fmla="*/ 449 w 1637"/>
                <a:gd name="T1" fmla="*/ 1301 h 2083"/>
                <a:gd name="T2" fmla="*/ 449 w 1637"/>
                <a:gd name="T3" fmla="*/ 1301 h 2083"/>
                <a:gd name="T4" fmla="*/ 350 w 1637"/>
                <a:gd name="T5" fmla="*/ 1276 h 2083"/>
                <a:gd name="T6" fmla="*/ 240 w 1637"/>
                <a:gd name="T7" fmla="*/ 1150 h 2083"/>
                <a:gd name="T8" fmla="*/ 273 w 1637"/>
                <a:gd name="T9" fmla="*/ 841 h 2083"/>
                <a:gd name="T10" fmla="*/ 770 w 1637"/>
                <a:gd name="T11" fmla="*/ 1055 h 2083"/>
                <a:gd name="T12" fmla="*/ 449 w 1637"/>
                <a:gd name="T13" fmla="*/ 1301 h 2083"/>
                <a:gd name="T14" fmla="*/ 1500 w 1637"/>
                <a:gd name="T15" fmla="*/ 1781 h 2083"/>
                <a:gd name="T16" fmla="*/ 1500 w 1637"/>
                <a:gd name="T17" fmla="*/ 1781 h 2083"/>
                <a:gd name="T18" fmla="*/ 1590 w 1637"/>
                <a:gd name="T19" fmla="*/ 1670 h 2083"/>
                <a:gd name="T20" fmla="*/ 1278 w 1637"/>
                <a:gd name="T21" fmla="*/ 1604 h 2083"/>
                <a:gd name="T22" fmla="*/ 1403 w 1637"/>
                <a:gd name="T23" fmla="*/ 1057 h 2083"/>
                <a:gd name="T24" fmla="*/ 1031 w 1637"/>
                <a:gd name="T25" fmla="*/ 383 h 2083"/>
                <a:gd name="T26" fmla="*/ 931 w 1637"/>
                <a:gd name="T27" fmla="*/ 92 h 2083"/>
                <a:gd name="T28" fmla="*/ 480 w 1637"/>
                <a:gd name="T29" fmla="*/ 430 h 2083"/>
                <a:gd name="T30" fmla="*/ 0 w 1637"/>
                <a:gd name="T31" fmla="*/ 723 h 2083"/>
                <a:gd name="T32" fmla="*/ 236 w 1637"/>
                <a:gd name="T33" fmla="*/ 825 h 2083"/>
                <a:gd name="T34" fmla="*/ 202 w 1637"/>
                <a:gd name="T35" fmla="*/ 1162 h 2083"/>
                <a:gd name="T36" fmla="*/ 332 w 1637"/>
                <a:gd name="T37" fmla="*/ 1312 h 2083"/>
                <a:gd name="T38" fmla="*/ 449 w 1637"/>
                <a:gd name="T39" fmla="*/ 1341 h 2083"/>
                <a:gd name="T40" fmla="*/ 807 w 1637"/>
                <a:gd name="T41" fmla="*/ 1071 h 2083"/>
                <a:gd name="T42" fmla="*/ 1003 w 1637"/>
                <a:gd name="T43" fmla="*/ 1156 h 2083"/>
                <a:gd name="T44" fmla="*/ 950 w 1637"/>
                <a:gd name="T45" fmla="*/ 626 h 2083"/>
                <a:gd name="T46" fmla="*/ 1001 w 1637"/>
                <a:gd name="T47" fmla="*/ 495 h 2083"/>
                <a:gd name="T48" fmla="*/ 1297 w 1637"/>
                <a:gd name="T49" fmla="*/ 1060 h 2083"/>
                <a:gd name="T50" fmla="*/ 1215 w 1637"/>
                <a:gd name="T51" fmla="*/ 1499 h 2083"/>
                <a:gd name="T52" fmla="*/ 1166 w 1637"/>
                <a:gd name="T53" fmla="*/ 1581 h 2083"/>
                <a:gd name="T54" fmla="*/ 920 w 1637"/>
                <a:gd name="T55" fmla="*/ 1530 h 2083"/>
                <a:gd name="T56" fmla="*/ 549 w 1637"/>
                <a:gd name="T57" fmla="*/ 1946 h 2083"/>
                <a:gd name="T58" fmla="*/ 1255 w 1637"/>
                <a:gd name="T59" fmla="*/ 2083 h 2083"/>
                <a:gd name="T60" fmla="*/ 1637 w 1637"/>
                <a:gd name="T61" fmla="*/ 1806 h 2083"/>
                <a:gd name="T62" fmla="*/ 1500 w 1637"/>
                <a:gd name="T63" fmla="*/ 1781 h 20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37" h="2083">
                  <a:moveTo>
                    <a:pt x="449" y="1301"/>
                  </a:moveTo>
                  <a:lnTo>
                    <a:pt x="449" y="1301"/>
                  </a:lnTo>
                  <a:cubicBezTo>
                    <a:pt x="416" y="1301"/>
                    <a:pt x="383" y="1292"/>
                    <a:pt x="350" y="1276"/>
                  </a:cubicBezTo>
                  <a:cubicBezTo>
                    <a:pt x="295" y="1248"/>
                    <a:pt x="258" y="1206"/>
                    <a:pt x="240" y="1150"/>
                  </a:cubicBezTo>
                  <a:cubicBezTo>
                    <a:pt x="207" y="1047"/>
                    <a:pt x="243" y="919"/>
                    <a:pt x="273" y="841"/>
                  </a:cubicBezTo>
                  <a:lnTo>
                    <a:pt x="770" y="1055"/>
                  </a:lnTo>
                  <a:cubicBezTo>
                    <a:pt x="719" y="1137"/>
                    <a:pt x="599" y="1301"/>
                    <a:pt x="449" y="1301"/>
                  </a:cubicBezTo>
                  <a:close/>
                  <a:moveTo>
                    <a:pt x="1500" y="1781"/>
                  </a:moveTo>
                  <a:lnTo>
                    <a:pt x="1500" y="1781"/>
                  </a:lnTo>
                  <a:lnTo>
                    <a:pt x="1590" y="1670"/>
                  </a:lnTo>
                  <a:lnTo>
                    <a:pt x="1278" y="1604"/>
                  </a:lnTo>
                  <a:cubicBezTo>
                    <a:pt x="1340" y="1504"/>
                    <a:pt x="1412" y="1329"/>
                    <a:pt x="1403" y="1057"/>
                  </a:cubicBezTo>
                  <a:cubicBezTo>
                    <a:pt x="1392" y="672"/>
                    <a:pt x="1130" y="453"/>
                    <a:pt x="1031" y="383"/>
                  </a:cubicBezTo>
                  <a:cubicBezTo>
                    <a:pt x="1053" y="263"/>
                    <a:pt x="1046" y="135"/>
                    <a:pt x="931" y="92"/>
                  </a:cubicBezTo>
                  <a:cubicBezTo>
                    <a:pt x="680" y="0"/>
                    <a:pt x="480" y="430"/>
                    <a:pt x="480" y="430"/>
                  </a:cubicBezTo>
                  <a:cubicBezTo>
                    <a:pt x="480" y="430"/>
                    <a:pt x="113" y="340"/>
                    <a:pt x="0" y="723"/>
                  </a:cubicBezTo>
                  <a:lnTo>
                    <a:pt x="236" y="825"/>
                  </a:lnTo>
                  <a:cubicBezTo>
                    <a:pt x="204" y="908"/>
                    <a:pt x="164" y="1046"/>
                    <a:pt x="202" y="1162"/>
                  </a:cubicBezTo>
                  <a:cubicBezTo>
                    <a:pt x="223" y="1229"/>
                    <a:pt x="267" y="1279"/>
                    <a:pt x="332" y="1312"/>
                  </a:cubicBezTo>
                  <a:cubicBezTo>
                    <a:pt x="370" y="1331"/>
                    <a:pt x="410" y="1341"/>
                    <a:pt x="449" y="1341"/>
                  </a:cubicBezTo>
                  <a:cubicBezTo>
                    <a:pt x="623" y="1341"/>
                    <a:pt x="755" y="1157"/>
                    <a:pt x="807" y="1071"/>
                  </a:cubicBezTo>
                  <a:lnTo>
                    <a:pt x="1003" y="1156"/>
                  </a:lnTo>
                  <a:cubicBezTo>
                    <a:pt x="1003" y="1156"/>
                    <a:pt x="1247" y="846"/>
                    <a:pt x="950" y="626"/>
                  </a:cubicBezTo>
                  <a:cubicBezTo>
                    <a:pt x="950" y="626"/>
                    <a:pt x="977" y="571"/>
                    <a:pt x="1001" y="495"/>
                  </a:cubicBezTo>
                  <a:cubicBezTo>
                    <a:pt x="1101" y="574"/>
                    <a:pt x="1288" y="762"/>
                    <a:pt x="1297" y="1060"/>
                  </a:cubicBezTo>
                  <a:cubicBezTo>
                    <a:pt x="1303" y="1273"/>
                    <a:pt x="1256" y="1416"/>
                    <a:pt x="1215" y="1499"/>
                  </a:cubicBezTo>
                  <a:cubicBezTo>
                    <a:pt x="1198" y="1534"/>
                    <a:pt x="1181" y="1561"/>
                    <a:pt x="1166" y="1581"/>
                  </a:cubicBezTo>
                  <a:lnTo>
                    <a:pt x="920" y="1530"/>
                  </a:lnTo>
                  <a:lnTo>
                    <a:pt x="549" y="1946"/>
                  </a:lnTo>
                  <a:lnTo>
                    <a:pt x="1255" y="2083"/>
                  </a:lnTo>
                  <a:lnTo>
                    <a:pt x="1637" y="1806"/>
                  </a:lnTo>
                  <a:lnTo>
                    <a:pt x="1500" y="178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46" name="组 45"/>
            <p:cNvGrpSpPr/>
            <p:nvPr userDrawn="1"/>
          </p:nvGrpSpPr>
          <p:grpSpPr>
            <a:xfrm rot="1396810">
              <a:off x="998952" y="3722131"/>
              <a:ext cx="337162" cy="1815987"/>
              <a:chOff x="6099175" y="2627313"/>
              <a:chExt cx="411163" cy="2214563"/>
            </a:xfrm>
            <a:grpFill/>
          </p:grpSpPr>
          <p:sp>
            <p:nvSpPr>
              <p:cNvPr id="71" name="Freeform 13"/>
              <p:cNvSpPr>
                <a:spLocks noEditPoints="1"/>
              </p:cNvSpPr>
              <p:nvPr/>
            </p:nvSpPr>
            <p:spPr bwMode="auto">
              <a:xfrm>
                <a:off x="6130131" y="3048001"/>
                <a:ext cx="349250" cy="1258888"/>
              </a:xfrm>
              <a:custGeom>
                <a:avLst/>
                <a:gdLst>
                  <a:gd name="T0" fmla="*/ 137 w 367"/>
                  <a:gd name="T1" fmla="*/ 40 h 1313"/>
                  <a:gd name="T2" fmla="*/ 137 w 367"/>
                  <a:gd name="T3" fmla="*/ 40 h 1313"/>
                  <a:gd name="T4" fmla="*/ 230 w 367"/>
                  <a:gd name="T5" fmla="*/ 40 h 1313"/>
                  <a:gd name="T6" fmla="*/ 230 w 367"/>
                  <a:gd name="T7" fmla="*/ 1273 h 1313"/>
                  <a:gd name="T8" fmla="*/ 137 w 367"/>
                  <a:gd name="T9" fmla="*/ 1273 h 1313"/>
                  <a:gd name="T10" fmla="*/ 137 w 367"/>
                  <a:gd name="T11" fmla="*/ 40 h 1313"/>
                  <a:gd name="T12" fmla="*/ 97 w 367"/>
                  <a:gd name="T13" fmla="*/ 1273 h 1313"/>
                  <a:gd name="T14" fmla="*/ 97 w 367"/>
                  <a:gd name="T15" fmla="*/ 1273 h 1313"/>
                  <a:gd name="T16" fmla="*/ 40 w 367"/>
                  <a:gd name="T17" fmla="*/ 1273 h 1313"/>
                  <a:gd name="T18" fmla="*/ 40 w 367"/>
                  <a:gd name="T19" fmla="*/ 40 h 1313"/>
                  <a:gd name="T20" fmla="*/ 97 w 367"/>
                  <a:gd name="T21" fmla="*/ 40 h 1313"/>
                  <a:gd name="T22" fmla="*/ 97 w 367"/>
                  <a:gd name="T23" fmla="*/ 1273 h 1313"/>
                  <a:gd name="T24" fmla="*/ 270 w 367"/>
                  <a:gd name="T25" fmla="*/ 40 h 1313"/>
                  <a:gd name="T26" fmla="*/ 270 w 367"/>
                  <a:gd name="T27" fmla="*/ 40 h 1313"/>
                  <a:gd name="T28" fmla="*/ 327 w 367"/>
                  <a:gd name="T29" fmla="*/ 40 h 1313"/>
                  <a:gd name="T30" fmla="*/ 327 w 367"/>
                  <a:gd name="T31" fmla="*/ 1273 h 1313"/>
                  <a:gd name="T32" fmla="*/ 270 w 367"/>
                  <a:gd name="T33" fmla="*/ 1273 h 1313"/>
                  <a:gd name="T34" fmla="*/ 270 w 367"/>
                  <a:gd name="T35" fmla="*/ 40 h 1313"/>
                  <a:gd name="T36" fmla="*/ 270 w 367"/>
                  <a:gd name="T37" fmla="*/ 1313 h 1313"/>
                  <a:gd name="T38" fmla="*/ 270 w 367"/>
                  <a:gd name="T39" fmla="*/ 1313 h 1313"/>
                  <a:gd name="T40" fmla="*/ 270 w 367"/>
                  <a:gd name="T41" fmla="*/ 1313 h 1313"/>
                  <a:gd name="T42" fmla="*/ 367 w 367"/>
                  <a:gd name="T43" fmla="*/ 1313 h 1313"/>
                  <a:gd name="T44" fmla="*/ 367 w 367"/>
                  <a:gd name="T45" fmla="*/ 0 h 1313"/>
                  <a:gd name="T46" fmla="*/ 0 w 367"/>
                  <a:gd name="T47" fmla="*/ 0 h 1313"/>
                  <a:gd name="T48" fmla="*/ 0 w 367"/>
                  <a:gd name="T49" fmla="*/ 1313 h 1313"/>
                  <a:gd name="T50" fmla="*/ 97 w 367"/>
                  <a:gd name="T51" fmla="*/ 1313 h 1313"/>
                  <a:gd name="T52" fmla="*/ 97 w 367"/>
                  <a:gd name="T53" fmla="*/ 1313 h 1313"/>
                  <a:gd name="T54" fmla="*/ 137 w 367"/>
                  <a:gd name="T55" fmla="*/ 1313 h 1313"/>
                  <a:gd name="T56" fmla="*/ 137 w 367"/>
                  <a:gd name="T57" fmla="*/ 1313 h 1313"/>
                  <a:gd name="T58" fmla="*/ 230 w 367"/>
                  <a:gd name="T59" fmla="*/ 1313 h 1313"/>
                  <a:gd name="T60" fmla="*/ 230 w 367"/>
                  <a:gd name="T61" fmla="*/ 1313 h 1313"/>
                  <a:gd name="T62" fmla="*/ 270 w 367"/>
                  <a:gd name="T63" fmla="*/ 1313 h 1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367" h="1313">
                    <a:moveTo>
                      <a:pt x="137" y="40"/>
                    </a:moveTo>
                    <a:lnTo>
                      <a:pt x="137" y="40"/>
                    </a:lnTo>
                    <a:lnTo>
                      <a:pt x="230" y="40"/>
                    </a:lnTo>
                    <a:lnTo>
                      <a:pt x="230" y="1273"/>
                    </a:lnTo>
                    <a:lnTo>
                      <a:pt x="137" y="1273"/>
                    </a:lnTo>
                    <a:lnTo>
                      <a:pt x="137" y="40"/>
                    </a:lnTo>
                    <a:close/>
                    <a:moveTo>
                      <a:pt x="97" y="1273"/>
                    </a:moveTo>
                    <a:lnTo>
                      <a:pt x="97" y="1273"/>
                    </a:lnTo>
                    <a:lnTo>
                      <a:pt x="40" y="1273"/>
                    </a:lnTo>
                    <a:lnTo>
                      <a:pt x="40" y="40"/>
                    </a:lnTo>
                    <a:lnTo>
                      <a:pt x="97" y="40"/>
                    </a:lnTo>
                    <a:lnTo>
                      <a:pt x="97" y="1273"/>
                    </a:lnTo>
                    <a:close/>
                    <a:moveTo>
                      <a:pt x="270" y="40"/>
                    </a:moveTo>
                    <a:lnTo>
                      <a:pt x="270" y="40"/>
                    </a:lnTo>
                    <a:lnTo>
                      <a:pt x="327" y="40"/>
                    </a:lnTo>
                    <a:lnTo>
                      <a:pt x="327" y="1273"/>
                    </a:lnTo>
                    <a:lnTo>
                      <a:pt x="270" y="1273"/>
                    </a:lnTo>
                    <a:lnTo>
                      <a:pt x="270" y="40"/>
                    </a:lnTo>
                    <a:close/>
                    <a:moveTo>
                      <a:pt x="270" y="1313"/>
                    </a:moveTo>
                    <a:lnTo>
                      <a:pt x="270" y="1313"/>
                    </a:lnTo>
                    <a:lnTo>
                      <a:pt x="270" y="1313"/>
                    </a:lnTo>
                    <a:lnTo>
                      <a:pt x="367" y="1313"/>
                    </a:lnTo>
                    <a:lnTo>
                      <a:pt x="367" y="0"/>
                    </a:lnTo>
                    <a:lnTo>
                      <a:pt x="0" y="0"/>
                    </a:lnTo>
                    <a:lnTo>
                      <a:pt x="0" y="1313"/>
                    </a:lnTo>
                    <a:lnTo>
                      <a:pt x="97" y="1313"/>
                    </a:lnTo>
                    <a:lnTo>
                      <a:pt x="97" y="1313"/>
                    </a:lnTo>
                    <a:lnTo>
                      <a:pt x="137" y="1313"/>
                    </a:lnTo>
                    <a:lnTo>
                      <a:pt x="137" y="1313"/>
                    </a:lnTo>
                    <a:lnTo>
                      <a:pt x="230" y="1313"/>
                    </a:lnTo>
                    <a:lnTo>
                      <a:pt x="230" y="1313"/>
                    </a:lnTo>
                    <a:lnTo>
                      <a:pt x="270" y="1313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2" name="Freeform 14"/>
              <p:cNvSpPr>
                <a:spLocks/>
              </p:cNvSpPr>
              <p:nvPr/>
            </p:nvSpPr>
            <p:spPr bwMode="auto">
              <a:xfrm>
                <a:off x="6130131" y="2968626"/>
                <a:ext cx="349250" cy="63500"/>
              </a:xfrm>
              <a:custGeom>
                <a:avLst/>
                <a:gdLst>
                  <a:gd name="T0" fmla="*/ 367 w 367"/>
                  <a:gd name="T1" fmla="*/ 0 h 67"/>
                  <a:gd name="T2" fmla="*/ 367 w 367"/>
                  <a:gd name="T3" fmla="*/ 0 h 67"/>
                  <a:gd name="T4" fmla="*/ 0 w 367"/>
                  <a:gd name="T5" fmla="*/ 0 h 67"/>
                  <a:gd name="T6" fmla="*/ 0 w 367"/>
                  <a:gd name="T7" fmla="*/ 67 h 67"/>
                  <a:gd name="T8" fmla="*/ 367 w 367"/>
                  <a:gd name="T9" fmla="*/ 67 h 67"/>
                  <a:gd name="T10" fmla="*/ 367 w 367"/>
                  <a:gd name="T11" fmla="*/ 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7" h="67">
                    <a:moveTo>
                      <a:pt x="367" y="0"/>
                    </a:moveTo>
                    <a:lnTo>
                      <a:pt x="367" y="0"/>
                    </a:lnTo>
                    <a:lnTo>
                      <a:pt x="0" y="0"/>
                    </a:lnTo>
                    <a:lnTo>
                      <a:pt x="0" y="67"/>
                    </a:lnTo>
                    <a:lnTo>
                      <a:pt x="367" y="67"/>
                    </a:lnTo>
                    <a:lnTo>
                      <a:pt x="36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3" name="Freeform 15"/>
              <p:cNvSpPr>
                <a:spLocks/>
              </p:cNvSpPr>
              <p:nvPr/>
            </p:nvSpPr>
            <p:spPr bwMode="auto">
              <a:xfrm>
                <a:off x="6099175" y="2627313"/>
                <a:ext cx="411163" cy="325438"/>
              </a:xfrm>
              <a:custGeom>
                <a:avLst/>
                <a:gdLst>
                  <a:gd name="T0" fmla="*/ 399 w 430"/>
                  <a:gd name="T1" fmla="*/ 340 h 340"/>
                  <a:gd name="T2" fmla="*/ 399 w 430"/>
                  <a:gd name="T3" fmla="*/ 340 h 340"/>
                  <a:gd name="T4" fmla="*/ 215 w 430"/>
                  <a:gd name="T5" fmla="*/ 0 h 340"/>
                  <a:gd name="T6" fmla="*/ 32 w 430"/>
                  <a:gd name="T7" fmla="*/ 340 h 340"/>
                  <a:gd name="T8" fmla="*/ 399 w 430"/>
                  <a:gd name="T9" fmla="*/ 340 h 3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0" h="340">
                    <a:moveTo>
                      <a:pt x="399" y="340"/>
                    </a:moveTo>
                    <a:lnTo>
                      <a:pt x="399" y="340"/>
                    </a:lnTo>
                    <a:cubicBezTo>
                      <a:pt x="399" y="340"/>
                      <a:pt x="430" y="0"/>
                      <a:pt x="215" y="0"/>
                    </a:cubicBezTo>
                    <a:cubicBezTo>
                      <a:pt x="0" y="0"/>
                      <a:pt x="32" y="340"/>
                      <a:pt x="32" y="340"/>
                    </a:cubicBezTo>
                    <a:lnTo>
                      <a:pt x="399" y="34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4" name="Freeform 17"/>
              <p:cNvSpPr>
                <a:spLocks noEditPoints="1"/>
              </p:cNvSpPr>
              <p:nvPr/>
            </p:nvSpPr>
            <p:spPr bwMode="auto">
              <a:xfrm>
                <a:off x="6128544" y="4310063"/>
                <a:ext cx="352425" cy="531813"/>
              </a:xfrm>
              <a:custGeom>
                <a:avLst/>
                <a:gdLst>
                  <a:gd name="T0" fmla="*/ 214 w 369"/>
                  <a:gd name="T1" fmla="*/ 338 h 554"/>
                  <a:gd name="T2" fmla="*/ 214 w 369"/>
                  <a:gd name="T3" fmla="*/ 338 h 554"/>
                  <a:gd name="T4" fmla="*/ 155 w 369"/>
                  <a:gd name="T5" fmla="*/ 338 h 554"/>
                  <a:gd name="T6" fmla="*/ 56 w 369"/>
                  <a:gd name="T7" fmla="*/ 40 h 554"/>
                  <a:gd name="T8" fmla="*/ 313 w 369"/>
                  <a:gd name="T9" fmla="*/ 40 h 554"/>
                  <a:gd name="T10" fmla="*/ 214 w 369"/>
                  <a:gd name="T11" fmla="*/ 338 h 554"/>
                  <a:gd name="T12" fmla="*/ 113 w 369"/>
                  <a:gd name="T13" fmla="*/ 338 h 554"/>
                  <a:gd name="T14" fmla="*/ 113 w 369"/>
                  <a:gd name="T15" fmla="*/ 338 h 554"/>
                  <a:gd name="T16" fmla="*/ 184 w 369"/>
                  <a:gd name="T17" fmla="*/ 554 h 554"/>
                  <a:gd name="T18" fmla="*/ 256 w 369"/>
                  <a:gd name="T19" fmla="*/ 338 h 554"/>
                  <a:gd name="T20" fmla="*/ 369 w 369"/>
                  <a:gd name="T21" fmla="*/ 0 h 554"/>
                  <a:gd name="T22" fmla="*/ 0 w 369"/>
                  <a:gd name="T23" fmla="*/ 0 h 554"/>
                  <a:gd name="T24" fmla="*/ 113 w 369"/>
                  <a:gd name="T25" fmla="*/ 338 h 5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69" h="554">
                    <a:moveTo>
                      <a:pt x="214" y="338"/>
                    </a:moveTo>
                    <a:lnTo>
                      <a:pt x="214" y="338"/>
                    </a:lnTo>
                    <a:lnTo>
                      <a:pt x="155" y="338"/>
                    </a:lnTo>
                    <a:lnTo>
                      <a:pt x="56" y="40"/>
                    </a:lnTo>
                    <a:lnTo>
                      <a:pt x="313" y="40"/>
                    </a:lnTo>
                    <a:lnTo>
                      <a:pt x="214" y="338"/>
                    </a:lnTo>
                    <a:close/>
                    <a:moveTo>
                      <a:pt x="113" y="338"/>
                    </a:moveTo>
                    <a:lnTo>
                      <a:pt x="113" y="338"/>
                    </a:lnTo>
                    <a:lnTo>
                      <a:pt x="184" y="554"/>
                    </a:lnTo>
                    <a:lnTo>
                      <a:pt x="256" y="338"/>
                    </a:lnTo>
                    <a:lnTo>
                      <a:pt x="369" y="0"/>
                    </a:lnTo>
                    <a:lnTo>
                      <a:pt x="0" y="0"/>
                    </a:lnTo>
                    <a:lnTo>
                      <a:pt x="113" y="338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47" name="Freeform 19"/>
            <p:cNvSpPr>
              <a:spLocks noEditPoints="1"/>
            </p:cNvSpPr>
            <p:nvPr/>
          </p:nvSpPr>
          <p:spPr bwMode="auto">
            <a:xfrm rot="1363540">
              <a:off x="337564" y="5792830"/>
              <a:ext cx="1209819" cy="253100"/>
            </a:xfrm>
            <a:custGeom>
              <a:avLst/>
              <a:gdLst>
                <a:gd name="T0" fmla="*/ 2347 w 2387"/>
                <a:gd name="T1" fmla="*/ 458 h 498"/>
                <a:gd name="T2" fmla="*/ 40 w 2387"/>
                <a:gd name="T3" fmla="*/ 40 h 498"/>
                <a:gd name="T4" fmla="*/ 177 w 2387"/>
                <a:gd name="T5" fmla="*/ 298 h 498"/>
                <a:gd name="T6" fmla="*/ 217 w 2387"/>
                <a:gd name="T7" fmla="*/ 40 h 498"/>
                <a:gd name="T8" fmla="*/ 277 w 2387"/>
                <a:gd name="T9" fmla="*/ 159 h 498"/>
                <a:gd name="T10" fmla="*/ 317 w 2387"/>
                <a:gd name="T11" fmla="*/ 40 h 498"/>
                <a:gd name="T12" fmla="*/ 377 w 2387"/>
                <a:gd name="T13" fmla="*/ 159 h 498"/>
                <a:gd name="T14" fmla="*/ 417 w 2387"/>
                <a:gd name="T15" fmla="*/ 40 h 498"/>
                <a:gd name="T16" fmla="*/ 477 w 2387"/>
                <a:gd name="T17" fmla="*/ 159 h 498"/>
                <a:gd name="T18" fmla="*/ 517 w 2387"/>
                <a:gd name="T19" fmla="*/ 40 h 498"/>
                <a:gd name="T20" fmla="*/ 577 w 2387"/>
                <a:gd name="T21" fmla="*/ 159 h 498"/>
                <a:gd name="T22" fmla="*/ 617 w 2387"/>
                <a:gd name="T23" fmla="*/ 40 h 498"/>
                <a:gd name="T24" fmla="*/ 674 w 2387"/>
                <a:gd name="T25" fmla="*/ 298 h 498"/>
                <a:gd name="T26" fmla="*/ 714 w 2387"/>
                <a:gd name="T27" fmla="*/ 40 h 498"/>
                <a:gd name="T28" fmla="*/ 774 w 2387"/>
                <a:gd name="T29" fmla="*/ 159 h 498"/>
                <a:gd name="T30" fmla="*/ 814 w 2387"/>
                <a:gd name="T31" fmla="*/ 40 h 498"/>
                <a:gd name="T32" fmla="*/ 874 w 2387"/>
                <a:gd name="T33" fmla="*/ 159 h 498"/>
                <a:gd name="T34" fmla="*/ 914 w 2387"/>
                <a:gd name="T35" fmla="*/ 40 h 498"/>
                <a:gd name="T36" fmla="*/ 974 w 2387"/>
                <a:gd name="T37" fmla="*/ 159 h 498"/>
                <a:gd name="T38" fmla="*/ 1014 w 2387"/>
                <a:gd name="T39" fmla="*/ 40 h 498"/>
                <a:gd name="T40" fmla="*/ 1074 w 2387"/>
                <a:gd name="T41" fmla="*/ 159 h 498"/>
                <a:gd name="T42" fmla="*/ 1114 w 2387"/>
                <a:gd name="T43" fmla="*/ 40 h 498"/>
                <a:gd name="T44" fmla="*/ 1187 w 2387"/>
                <a:gd name="T45" fmla="*/ 298 h 498"/>
                <a:gd name="T46" fmla="*/ 1227 w 2387"/>
                <a:gd name="T47" fmla="*/ 40 h 498"/>
                <a:gd name="T48" fmla="*/ 1287 w 2387"/>
                <a:gd name="T49" fmla="*/ 159 h 498"/>
                <a:gd name="T50" fmla="*/ 1327 w 2387"/>
                <a:gd name="T51" fmla="*/ 40 h 498"/>
                <a:gd name="T52" fmla="*/ 1387 w 2387"/>
                <a:gd name="T53" fmla="*/ 159 h 498"/>
                <a:gd name="T54" fmla="*/ 1427 w 2387"/>
                <a:gd name="T55" fmla="*/ 40 h 498"/>
                <a:gd name="T56" fmla="*/ 1487 w 2387"/>
                <a:gd name="T57" fmla="*/ 159 h 498"/>
                <a:gd name="T58" fmla="*/ 1527 w 2387"/>
                <a:gd name="T59" fmla="*/ 40 h 498"/>
                <a:gd name="T60" fmla="*/ 1587 w 2387"/>
                <a:gd name="T61" fmla="*/ 159 h 498"/>
                <a:gd name="T62" fmla="*/ 1627 w 2387"/>
                <a:gd name="T63" fmla="*/ 40 h 498"/>
                <a:gd name="T64" fmla="*/ 1684 w 2387"/>
                <a:gd name="T65" fmla="*/ 298 h 498"/>
                <a:gd name="T66" fmla="*/ 1724 w 2387"/>
                <a:gd name="T67" fmla="*/ 40 h 498"/>
                <a:gd name="T68" fmla="*/ 1784 w 2387"/>
                <a:gd name="T69" fmla="*/ 159 h 498"/>
                <a:gd name="T70" fmla="*/ 1824 w 2387"/>
                <a:gd name="T71" fmla="*/ 40 h 498"/>
                <a:gd name="T72" fmla="*/ 1884 w 2387"/>
                <a:gd name="T73" fmla="*/ 159 h 498"/>
                <a:gd name="T74" fmla="*/ 1924 w 2387"/>
                <a:gd name="T75" fmla="*/ 40 h 498"/>
                <a:gd name="T76" fmla="*/ 1984 w 2387"/>
                <a:gd name="T77" fmla="*/ 159 h 498"/>
                <a:gd name="T78" fmla="*/ 2024 w 2387"/>
                <a:gd name="T79" fmla="*/ 40 h 498"/>
                <a:gd name="T80" fmla="*/ 2084 w 2387"/>
                <a:gd name="T81" fmla="*/ 159 h 498"/>
                <a:gd name="T82" fmla="*/ 2124 w 2387"/>
                <a:gd name="T83" fmla="*/ 40 h 498"/>
                <a:gd name="T84" fmla="*/ 2170 w 2387"/>
                <a:gd name="T85" fmla="*/ 298 h 498"/>
                <a:gd name="T86" fmla="*/ 2210 w 2387"/>
                <a:gd name="T87" fmla="*/ 40 h 498"/>
                <a:gd name="T88" fmla="*/ 2347 w 2387"/>
                <a:gd name="T89" fmla="*/ 458 h 498"/>
                <a:gd name="T90" fmla="*/ 0 w 2387"/>
                <a:gd name="T91" fmla="*/ 498 h 498"/>
                <a:gd name="T92" fmla="*/ 2387 w 2387"/>
                <a:gd name="T93" fmla="*/ 0 h 498"/>
                <a:gd name="T94" fmla="*/ 0 w 2387"/>
                <a:gd name="T95" fmla="*/ 498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387" h="498">
                  <a:moveTo>
                    <a:pt x="2347" y="458"/>
                  </a:moveTo>
                  <a:lnTo>
                    <a:pt x="2347" y="458"/>
                  </a:lnTo>
                  <a:lnTo>
                    <a:pt x="40" y="458"/>
                  </a:lnTo>
                  <a:lnTo>
                    <a:pt x="40" y="40"/>
                  </a:lnTo>
                  <a:lnTo>
                    <a:pt x="177" y="40"/>
                  </a:lnTo>
                  <a:lnTo>
                    <a:pt x="177" y="298"/>
                  </a:lnTo>
                  <a:lnTo>
                    <a:pt x="217" y="298"/>
                  </a:lnTo>
                  <a:lnTo>
                    <a:pt x="217" y="40"/>
                  </a:lnTo>
                  <a:lnTo>
                    <a:pt x="277" y="40"/>
                  </a:lnTo>
                  <a:lnTo>
                    <a:pt x="277" y="159"/>
                  </a:lnTo>
                  <a:lnTo>
                    <a:pt x="317" y="159"/>
                  </a:lnTo>
                  <a:lnTo>
                    <a:pt x="317" y="40"/>
                  </a:lnTo>
                  <a:lnTo>
                    <a:pt x="377" y="40"/>
                  </a:lnTo>
                  <a:lnTo>
                    <a:pt x="377" y="159"/>
                  </a:lnTo>
                  <a:lnTo>
                    <a:pt x="417" y="159"/>
                  </a:lnTo>
                  <a:lnTo>
                    <a:pt x="417" y="40"/>
                  </a:lnTo>
                  <a:lnTo>
                    <a:pt x="477" y="40"/>
                  </a:lnTo>
                  <a:lnTo>
                    <a:pt x="477" y="159"/>
                  </a:lnTo>
                  <a:lnTo>
                    <a:pt x="517" y="159"/>
                  </a:lnTo>
                  <a:lnTo>
                    <a:pt x="517" y="40"/>
                  </a:lnTo>
                  <a:lnTo>
                    <a:pt x="577" y="40"/>
                  </a:lnTo>
                  <a:lnTo>
                    <a:pt x="577" y="159"/>
                  </a:lnTo>
                  <a:lnTo>
                    <a:pt x="617" y="159"/>
                  </a:lnTo>
                  <a:lnTo>
                    <a:pt x="617" y="40"/>
                  </a:lnTo>
                  <a:lnTo>
                    <a:pt x="674" y="40"/>
                  </a:lnTo>
                  <a:lnTo>
                    <a:pt x="674" y="298"/>
                  </a:lnTo>
                  <a:lnTo>
                    <a:pt x="714" y="298"/>
                  </a:lnTo>
                  <a:lnTo>
                    <a:pt x="714" y="40"/>
                  </a:lnTo>
                  <a:lnTo>
                    <a:pt x="774" y="40"/>
                  </a:lnTo>
                  <a:lnTo>
                    <a:pt x="774" y="159"/>
                  </a:lnTo>
                  <a:lnTo>
                    <a:pt x="814" y="159"/>
                  </a:lnTo>
                  <a:lnTo>
                    <a:pt x="814" y="40"/>
                  </a:lnTo>
                  <a:lnTo>
                    <a:pt x="874" y="40"/>
                  </a:lnTo>
                  <a:lnTo>
                    <a:pt x="874" y="159"/>
                  </a:lnTo>
                  <a:lnTo>
                    <a:pt x="914" y="159"/>
                  </a:lnTo>
                  <a:lnTo>
                    <a:pt x="914" y="40"/>
                  </a:lnTo>
                  <a:lnTo>
                    <a:pt x="974" y="40"/>
                  </a:lnTo>
                  <a:lnTo>
                    <a:pt x="974" y="159"/>
                  </a:lnTo>
                  <a:lnTo>
                    <a:pt x="1014" y="159"/>
                  </a:lnTo>
                  <a:lnTo>
                    <a:pt x="1014" y="40"/>
                  </a:lnTo>
                  <a:lnTo>
                    <a:pt x="1074" y="40"/>
                  </a:lnTo>
                  <a:lnTo>
                    <a:pt x="1074" y="159"/>
                  </a:lnTo>
                  <a:lnTo>
                    <a:pt x="1114" y="159"/>
                  </a:lnTo>
                  <a:lnTo>
                    <a:pt x="1114" y="40"/>
                  </a:lnTo>
                  <a:lnTo>
                    <a:pt x="1187" y="40"/>
                  </a:lnTo>
                  <a:lnTo>
                    <a:pt x="1187" y="298"/>
                  </a:lnTo>
                  <a:lnTo>
                    <a:pt x="1227" y="298"/>
                  </a:lnTo>
                  <a:lnTo>
                    <a:pt x="1227" y="40"/>
                  </a:lnTo>
                  <a:lnTo>
                    <a:pt x="1287" y="40"/>
                  </a:lnTo>
                  <a:lnTo>
                    <a:pt x="1287" y="159"/>
                  </a:lnTo>
                  <a:lnTo>
                    <a:pt x="1327" y="159"/>
                  </a:lnTo>
                  <a:lnTo>
                    <a:pt x="1327" y="40"/>
                  </a:lnTo>
                  <a:lnTo>
                    <a:pt x="1387" y="40"/>
                  </a:lnTo>
                  <a:lnTo>
                    <a:pt x="1387" y="159"/>
                  </a:lnTo>
                  <a:lnTo>
                    <a:pt x="1427" y="159"/>
                  </a:lnTo>
                  <a:lnTo>
                    <a:pt x="1427" y="40"/>
                  </a:lnTo>
                  <a:lnTo>
                    <a:pt x="1487" y="40"/>
                  </a:lnTo>
                  <a:lnTo>
                    <a:pt x="1487" y="159"/>
                  </a:lnTo>
                  <a:lnTo>
                    <a:pt x="1527" y="159"/>
                  </a:lnTo>
                  <a:lnTo>
                    <a:pt x="1527" y="40"/>
                  </a:lnTo>
                  <a:lnTo>
                    <a:pt x="1587" y="40"/>
                  </a:lnTo>
                  <a:lnTo>
                    <a:pt x="1587" y="159"/>
                  </a:lnTo>
                  <a:lnTo>
                    <a:pt x="1627" y="159"/>
                  </a:lnTo>
                  <a:lnTo>
                    <a:pt x="1627" y="40"/>
                  </a:lnTo>
                  <a:lnTo>
                    <a:pt x="1684" y="40"/>
                  </a:lnTo>
                  <a:lnTo>
                    <a:pt x="1684" y="298"/>
                  </a:lnTo>
                  <a:lnTo>
                    <a:pt x="1724" y="298"/>
                  </a:lnTo>
                  <a:lnTo>
                    <a:pt x="1724" y="40"/>
                  </a:lnTo>
                  <a:lnTo>
                    <a:pt x="1784" y="40"/>
                  </a:lnTo>
                  <a:lnTo>
                    <a:pt x="1784" y="159"/>
                  </a:lnTo>
                  <a:lnTo>
                    <a:pt x="1824" y="159"/>
                  </a:lnTo>
                  <a:lnTo>
                    <a:pt x="1824" y="40"/>
                  </a:lnTo>
                  <a:lnTo>
                    <a:pt x="1884" y="40"/>
                  </a:lnTo>
                  <a:lnTo>
                    <a:pt x="1884" y="159"/>
                  </a:lnTo>
                  <a:lnTo>
                    <a:pt x="1924" y="159"/>
                  </a:lnTo>
                  <a:lnTo>
                    <a:pt x="1924" y="40"/>
                  </a:lnTo>
                  <a:lnTo>
                    <a:pt x="1984" y="40"/>
                  </a:lnTo>
                  <a:lnTo>
                    <a:pt x="1984" y="159"/>
                  </a:lnTo>
                  <a:lnTo>
                    <a:pt x="2024" y="159"/>
                  </a:lnTo>
                  <a:lnTo>
                    <a:pt x="2024" y="40"/>
                  </a:lnTo>
                  <a:lnTo>
                    <a:pt x="2084" y="40"/>
                  </a:lnTo>
                  <a:lnTo>
                    <a:pt x="2084" y="159"/>
                  </a:lnTo>
                  <a:lnTo>
                    <a:pt x="2124" y="159"/>
                  </a:lnTo>
                  <a:lnTo>
                    <a:pt x="2124" y="40"/>
                  </a:lnTo>
                  <a:lnTo>
                    <a:pt x="2170" y="40"/>
                  </a:lnTo>
                  <a:lnTo>
                    <a:pt x="2170" y="298"/>
                  </a:lnTo>
                  <a:lnTo>
                    <a:pt x="2210" y="298"/>
                  </a:lnTo>
                  <a:lnTo>
                    <a:pt x="2210" y="40"/>
                  </a:lnTo>
                  <a:lnTo>
                    <a:pt x="2347" y="40"/>
                  </a:lnTo>
                  <a:lnTo>
                    <a:pt x="2347" y="458"/>
                  </a:lnTo>
                  <a:close/>
                  <a:moveTo>
                    <a:pt x="0" y="498"/>
                  </a:moveTo>
                  <a:lnTo>
                    <a:pt x="0" y="498"/>
                  </a:lnTo>
                  <a:lnTo>
                    <a:pt x="2387" y="498"/>
                  </a:lnTo>
                  <a:lnTo>
                    <a:pt x="2387" y="0"/>
                  </a:lnTo>
                  <a:lnTo>
                    <a:pt x="0" y="0"/>
                  </a:lnTo>
                  <a:lnTo>
                    <a:pt x="0" y="498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Freeform 20"/>
            <p:cNvSpPr>
              <a:spLocks/>
            </p:cNvSpPr>
            <p:nvPr/>
          </p:nvSpPr>
          <p:spPr bwMode="auto">
            <a:xfrm rot="20253209">
              <a:off x="158920" y="4485610"/>
              <a:ext cx="271863" cy="880837"/>
            </a:xfrm>
            <a:custGeom>
              <a:avLst/>
              <a:gdLst>
                <a:gd name="T0" fmla="*/ 772 w 831"/>
                <a:gd name="T1" fmla="*/ 279 h 2682"/>
                <a:gd name="T2" fmla="*/ 772 w 831"/>
                <a:gd name="T3" fmla="*/ 279 h 2682"/>
                <a:gd name="T4" fmla="*/ 772 w 831"/>
                <a:gd name="T5" fmla="*/ 0 h 2682"/>
                <a:gd name="T6" fmla="*/ 622 w 831"/>
                <a:gd name="T7" fmla="*/ 0 h 2682"/>
                <a:gd name="T8" fmla="*/ 622 w 831"/>
                <a:gd name="T9" fmla="*/ 279 h 2682"/>
                <a:gd name="T10" fmla="*/ 557 w 831"/>
                <a:gd name="T11" fmla="*/ 279 h 2682"/>
                <a:gd name="T12" fmla="*/ 557 w 831"/>
                <a:gd name="T13" fmla="*/ 900 h 2682"/>
                <a:gd name="T14" fmla="*/ 606 w 831"/>
                <a:gd name="T15" fmla="*/ 900 h 2682"/>
                <a:gd name="T16" fmla="*/ 102 w 831"/>
                <a:gd name="T17" fmla="*/ 2121 h 2682"/>
                <a:gd name="T18" fmla="*/ 130 w 831"/>
                <a:gd name="T19" fmla="*/ 2133 h 2682"/>
                <a:gd name="T20" fmla="*/ 40 w 831"/>
                <a:gd name="T21" fmla="*/ 2350 h 2682"/>
                <a:gd name="T22" fmla="*/ 62 w 831"/>
                <a:gd name="T23" fmla="*/ 2359 h 2682"/>
                <a:gd name="T24" fmla="*/ 0 w 831"/>
                <a:gd name="T25" fmla="*/ 2510 h 2682"/>
                <a:gd name="T26" fmla="*/ 24 w 831"/>
                <a:gd name="T27" fmla="*/ 2519 h 2682"/>
                <a:gd name="T28" fmla="*/ 86 w 831"/>
                <a:gd name="T29" fmla="*/ 2369 h 2682"/>
                <a:gd name="T30" fmla="*/ 108 w 831"/>
                <a:gd name="T31" fmla="*/ 2378 h 2682"/>
                <a:gd name="T32" fmla="*/ 198 w 831"/>
                <a:gd name="T33" fmla="*/ 2161 h 2682"/>
                <a:gd name="T34" fmla="*/ 226 w 831"/>
                <a:gd name="T35" fmla="*/ 2172 h 2682"/>
                <a:gd name="T36" fmla="*/ 630 w 831"/>
                <a:gd name="T37" fmla="*/ 1191 h 2682"/>
                <a:gd name="T38" fmla="*/ 630 w 831"/>
                <a:gd name="T39" fmla="*/ 2284 h 2682"/>
                <a:gd name="T40" fmla="*/ 660 w 831"/>
                <a:gd name="T41" fmla="*/ 2284 h 2682"/>
                <a:gd name="T42" fmla="*/ 660 w 831"/>
                <a:gd name="T43" fmla="*/ 2519 h 2682"/>
                <a:gd name="T44" fmla="*/ 684 w 831"/>
                <a:gd name="T45" fmla="*/ 2519 h 2682"/>
                <a:gd name="T46" fmla="*/ 684 w 831"/>
                <a:gd name="T47" fmla="*/ 2682 h 2682"/>
                <a:gd name="T48" fmla="*/ 710 w 831"/>
                <a:gd name="T49" fmla="*/ 2682 h 2682"/>
                <a:gd name="T50" fmla="*/ 710 w 831"/>
                <a:gd name="T51" fmla="*/ 2519 h 2682"/>
                <a:gd name="T52" fmla="*/ 734 w 831"/>
                <a:gd name="T53" fmla="*/ 2519 h 2682"/>
                <a:gd name="T54" fmla="*/ 734 w 831"/>
                <a:gd name="T55" fmla="*/ 2284 h 2682"/>
                <a:gd name="T56" fmla="*/ 764 w 831"/>
                <a:gd name="T57" fmla="*/ 2284 h 2682"/>
                <a:gd name="T58" fmla="*/ 764 w 831"/>
                <a:gd name="T59" fmla="*/ 900 h 2682"/>
                <a:gd name="T60" fmla="*/ 831 w 831"/>
                <a:gd name="T61" fmla="*/ 900 h 2682"/>
                <a:gd name="T62" fmla="*/ 831 w 831"/>
                <a:gd name="T63" fmla="*/ 279 h 2682"/>
                <a:gd name="T64" fmla="*/ 772 w 831"/>
                <a:gd name="T65" fmla="*/ 279 h 26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31" h="2682">
                  <a:moveTo>
                    <a:pt x="772" y="279"/>
                  </a:moveTo>
                  <a:lnTo>
                    <a:pt x="772" y="279"/>
                  </a:lnTo>
                  <a:lnTo>
                    <a:pt x="772" y="0"/>
                  </a:lnTo>
                  <a:lnTo>
                    <a:pt x="622" y="0"/>
                  </a:lnTo>
                  <a:lnTo>
                    <a:pt x="622" y="279"/>
                  </a:lnTo>
                  <a:lnTo>
                    <a:pt x="557" y="279"/>
                  </a:lnTo>
                  <a:lnTo>
                    <a:pt x="557" y="900"/>
                  </a:lnTo>
                  <a:lnTo>
                    <a:pt x="606" y="900"/>
                  </a:lnTo>
                  <a:lnTo>
                    <a:pt x="102" y="2121"/>
                  </a:lnTo>
                  <a:lnTo>
                    <a:pt x="130" y="2133"/>
                  </a:lnTo>
                  <a:lnTo>
                    <a:pt x="40" y="2350"/>
                  </a:lnTo>
                  <a:lnTo>
                    <a:pt x="62" y="2359"/>
                  </a:lnTo>
                  <a:lnTo>
                    <a:pt x="0" y="2510"/>
                  </a:lnTo>
                  <a:lnTo>
                    <a:pt x="24" y="2519"/>
                  </a:lnTo>
                  <a:lnTo>
                    <a:pt x="86" y="2369"/>
                  </a:lnTo>
                  <a:lnTo>
                    <a:pt x="108" y="2378"/>
                  </a:lnTo>
                  <a:lnTo>
                    <a:pt x="198" y="2161"/>
                  </a:lnTo>
                  <a:lnTo>
                    <a:pt x="226" y="2172"/>
                  </a:lnTo>
                  <a:lnTo>
                    <a:pt x="630" y="1191"/>
                  </a:lnTo>
                  <a:lnTo>
                    <a:pt x="630" y="2284"/>
                  </a:lnTo>
                  <a:lnTo>
                    <a:pt x="660" y="2284"/>
                  </a:lnTo>
                  <a:lnTo>
                    <a:pt x="660" y="2519"/>
                  </a:lnTo>
                  <a:lnTo>
                    <a:pt x="684" y="2519"/>
                  </a:lnTo>
                  <a:lnTo>
                    <a:pt x="684" y="2682"/>
                  </a:lnTo>
                  <a:lnTo>
                    <a:pt x="710" y="2682"/>
                  </a:lnTo>
                  <a:lnTo>
                    <a:pt x="710" y="2519"/>
                  </a:lnTo>
                  <a:lnTo>
                    <a:pt x="734" y="2519"/>
                  </a:lnTo>
                  <a:lnTo>
                    <a:pt x="734" y="2284"/>
                  </a:lnTo>
                  <a:lnTo>
                    <a:pt x="764" y="2284"/>
                  </a:lnTo>
                  <a:lnTo>
                    <a:pt x="764" y="900"/>
                  </a:lnTo>
                  <a:lnTo>
                    <a:pt x="831" y="900"/>
                  </a:lnTo>
                  <a:lnTo>
                    <a:pt x="831" y="279"/>
                  </a:lnTo>
                  <a:lnTo>
                    <a:pt x="772" y="27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49" name="组合 45"/>
            <p:cNvGrpSpPr/>
            <p:nvPr userDrawn="1"/>
          </p:nvGrpSpPr>
          <p:grpSpPr>
            <a:xfrm rot="2116298">
              <a:off x="1231243" y="5128618"/>
              <a:ext cx="722933" cy="629672"/>
              <a:chOff x="501650" y="3292475"/>
              <a:chExt cx="1735138" cy="1511300"/>
            </a:xfrm>
            <a:grpFill/>
          </p:grpSpPr>
          <p:sp>
            <p:nvSpPr>
              <p:cNvPr id="66" name="Freeform 5"/>
              <p:cNvSpPr>
                <a:spLocks/>
              </p:cNvSpPr>
              <p:nvPr/>
            </p:nvSpPr>
            <p:spPr bwMode="auto">
              <a:xfrm>
                <a:off x="501650" y="3292475"/>
                <a:ext cx="1735138" cy="893762"/>
              </a:xfrm>
              <a:custGeom>
                <a:avLst/>
                <a:gdLst>
                  <a:gd name="T0" fmla="*/ 0 w 943"/>
                  <a:gd name="T1" fmla="*/ 242 h 484"/>
                  <a:gd name="T2" fmla="*/ 0 w 943"/>
                  <a:gd name="T3" fmla="*/ 242 h 484"/>
                  <a:gd name="T4" fmla="*/ 471 w 943"/>
                  <a:gd name="T5" fmla="*/ 484 h 484"/>
                  <a:gd name="T6" fmla="*/ 943 w 943"/>
                  <a:gd name="T7" fmla="*/ 242 h 484"/>
                  <a:gd name="T8" fmla="*/ 471 w 943"/>
                  <a:gd name="T9" fmla="*/ 0 h 484"/>
                  <a:gd name="T10" fmla="*/ 0 w 943"/>
                  <a:gd name="T11" fmla="*/ 242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43" h="484">
                    <a:moveTo>
                      <a:pt x="0" y="242"/>
                    </a:moveTo>
                    <a:lnTo>
                      <a:pt x="0" y="242"/>
                    </a:lnTo>
                    <a:lnTo>
                      <a:pt x="471" y="484"/>
                    </a:lnTo>
                    <a:lnTo>
                      <a:pt x="943" y="242"/>
                    </a:lnTo>
                    <a:lnTo>
                      <a:pt x="471" y="0"/>
                    </a:lnTo>
                    <a:lnTo>
                      <a:pt x="0" y="242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7" name="Freeform 6"/>
              <p:cNvSpPr>
                <a:spLocks/>
              </p:cNvSpPr>
              <p:nvPr/>
            </p:nvSpPr>
            <p:spPr bwMode="auto">
              <a:xfrm>
                <a:off x="728663" y="3959225"/>
                <a:ext cx="1285875" cy="758825"/>
              </a:xfrm>
              <a:custGeom>
                <a:avLst/>
                <a:gdLst>
                  <a:gd name="T0" fmla="*/ 349 w 699"/>
                  <a:gd name="T1" fmla="*/ 179 h 412"/>
                  <a:gd name="T2" fmla="*/ 349 w 699"/>
                  <a:gd name="T3" fmla="*/ 179 h 412"/>
                  <a:gd name="T4" fmla="*/ 0 w 699"/>
                  <a:gd name="T5" fmla="*/ 0 h 412"/>
                  <a:gd name="T6" fmla="*/ 0 w 699"/>
                  <a:gd name="T7" fmla="*/ 233 h 412"/>
                  <a:gd name="T8" fmla="*/ 349 w 699"/>
                  <a:gd name="T9" fmla="*/ 412 h 412"/>
                  <a:gd name="T10" fmla="*/ 699 w 699"/>
                  <a:gd name="T11" fmla="*/ 233 h 412"/>
                  <a:gd name="T12" fmla="*/ 699 w 699"/>
                  <a:gd name="T13" fmla="*/ 0 h 412"/>
                  <a:gd name="T14" fmla="*/ 349 w 699"/>
                  <a:gd name="T15" fmla="*/ 179 h 4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99" h="412">
                    <a:moveTo>
                      <a:pt x="349" y="179"/>
                    </a:moveTo>
                    <a:lnTo>
                      <a:pt x="349" y="179"/>
                    </a:lnTo>
                    <a:lnTo>
                      <a:pt x="0" y="0"/>
                    </a:lnTo>
                    <a:lnTo>
                      <a:pt x="0" y="233"/>
                    </a:lnTo>
                    <a:lnTo>
                      <a:pt x="349" y="412"/>
                    </a:lnTo>
                    <a:lnTo>
                      <a:pt x="699" y="233"/>
                    </a:lnTo>
                    <a:lnTo>
                      <a:pt x="699" y="0"/>
                    </a:lnTo>
                    <a:lnTo>
                      <a:pt x="349" y="179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8" name="Freeform 7"/>
              <p:cNvSpPr>
                <a:spLocks/>
              </p:cNvSpPr>
              <p:nvPr/>
            </p:nvSpPr>
            <p:spPr bwMode="auto">
              <a:xfrm>
                <a:off x="514350" y="4095750"/>
                <a:ext cx="68263" cy="708025"/>
              </a:xfrm>
              <a:custGeom>
                <a:avLst/>
                <a:gdLst>
                  <a:gd name="T0" fmla="*/ 0 w 37"/>
                  <a:gd name="T1" fmla="*/ 384 h 384"/>
                  <a:gd name="T2" fmla="*/ 0 w 37"/>
                  <a:gd name="T3" fmla="*/ 384 h 384"/>
                  <a:gd name="T4" fmla="*/ 37 w 37"/>
                  <a:gd name="T5" fmla="*/ 384 h 384"/>
                  <a:gd name="T6" fmla="*/ 37 w 37"/>
                  <a:gd name="T7" fmla="*/ 0 h 384"/>
                  <a:gd name="T8" fmla="*/ 0 w 37"/>
                  <a:gd name="T9" fmla="*/ 0 h 384"/>
                  <a:gd name="T10" fmla="*/ 0 w 37"/>
                  <a:gd name="T11" fmla="*/ 384 h 3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" h="384">
                    <a:moveTo>
                      <a:pt x="0" y="384"/>
                    </a:moveTo>
                    <a:lnTo>
                      <a:pt x="0" y="384"/>
                    </a:lnTo>
                    <a:lnTo>
                      <a:pt x="37" y="384"/>
                    </a:lnTo>
                    <a:lnTo>
                      <a:pt x="37" y="0"/>
                    </a:lnTo>
                    <a:lnTo>
                      <a:pt x="0" y="0"/>
                    </a:lnTo>
                    <a:lnTo>
                      <a:pt x="0" y="384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9" name="Freeform 8"/>
              <p:cNvSpPr>
                <a:spLocks/>
              </p:cNvSpPr>
              <p:nvPr/>
            </p:nvSpPr>
            <p:spPr bwMode="auto">
              <a:xfrm>
                <a:off x="511175" y="3986212"/>
                <a:ext cx="74613" cy="76200"/>
              </a:xfrm>
              <a:custGeom>
                <a:avLst/>
                <a:gdLst>
                  <a:gd name="T0" fmla="*/ 41 w 41"/>
                  <a:gd name="T1" fmla="*/ 21 h 41"/>
                  <a:gd name="T2" fmla="*/ 41 w 41"/>
                  <a:gd name="T3" fmla="*/ 21 h 41"/>
                  <a:gd name="T4" fmla="*/ 20 w 41"/>
                  <a:gd name="T5" fmla="*/ 41 h 41"/>
                  <a:gd name="T6" fmla="*/ 0 w 41"/>
                  <a:gd name="T7" fmla="*/ 21 h 41"/>
                  <a:gd name="T8" fmla="*/ 20 w 41"/>
                  <a:gd name="T9" fmla="*/ 0 h 41"/>
                  <a:gd name="T10" fmla="*/ 41 w 41"/>
                  <a:gd name="T11" fmla="*/ 21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1" h="41">
                    <a:moveTo>
                      <a:pt x="41" y="21"/>
                    </a:moveTo>
                    <a:lnTo>
                      <a:pt x="41" y="21"/>
                    </a:lnTo>
                    <a:cubicBezTo>
                      <a:pt x="41" y="32"/>
                      <a:pt x="32" y="41"/>
                      <a:pt x="20" y="41"/>
                    </a:cubicBezTo>
                    <a:cubicBezTo>
                      <a:pt x="9" y="41"/>
                      <a:pt x="0" y="32"/>
                      <a:pt x="0" y="21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2" y="0"/>
                      <a:pt x="41" y="9"/>
                      <a:pt x="41" y="21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0" name="Freeform 9"/>
              <p:cNvSpPr>
                <a:spLocks/>
              </p:cNvSpPr>
              <p:nvPr/>
            </p:nvSpPr>
            <p:spPr bwMode="auto">
              <a:xfrm>
                <a:off x="541338" y="3738562"/>
                <a:ext cx="14288" cy="401637"/>
              </a:xfrm>
              <a:custGeom>
                <a:avLst/>
                <a:gdLst>
                  <a:gd name="T0" fmla="*/ 7 w 7"/>
                  <a:gd name="T1" fmla="*/ 217 h 217"/>
                  <a:gd name="T2" fmla="*/ 7 w 7"/>
                  <a:gd name="T3" fmla="*/ 217 h 217"/>
                  <a:gd name="T4" fmla="*/ 0 w 7"/>
                  <a:gd name="T5" fmla="*/ 217 h 217"/>
                  <a:gd name="T6" fmla="*/ 0 w 7"/>
                  <a:gd name="T7" fmla="*/ 0 h 217"/>
                  <a:gd name="T8" fmla="*/ 7 w 7"/>
                  <a:gd name="T9" fmla="*/ 0 h 217"/>
                  <a:gd name="T10" fmla="*/ 7 w 7"/>
                  <a:gd name="T11" fmla="*/ 217 h 2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217">
                    <a:moveTo>
                      <a:pt x="7" y="217"/>
                    </a:moveTo>
                    <a:lnTo>
                      <a:pt x="7" y="217"/>
                    </a:lnTo>
                    <a:lnTo>
                      <a:pt x="0" y="217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7" y="217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50" name="组合 46"/>
            <p:cNvGrpSpPr/>
            <p:nvPr userDrawn="1"/>
          </p:nvGrpSpPr>
          <p:grpSpPr>
            <a:xfrm rot="19680185">
              <a:off x="-1517189" y="3803033"/>
              <a:ext cx="920458" cy="709092"/>
              <a:chOff x="2486025" y="3619500"/>
              <a:chExt cx="1500188" cy="1155700"/>
            </a:xfrm>
            <a:grpFill/>
          </p:grpSpPr>
          <p:sp>
            <p:nvSpPr>
              <p:cNvPr id="64" name="Freeform 26"/>
              <p:cNvSpPr>
                <a:spLocks noEditPoints="1"/>
              </p:cNvSpPr>
              <p:nvPr/>
            </p:nvSpPr>
            <p:spPr bwMode="auto">
              <a:xfrm>
                <a:off x="2486025" y="3619500"/>
                <a:ext cx="1500188" cy="1155700"/>
              </a:xfrm>
              <a:custGeom>
                <a:avLst/>
                <a:gdLst>
                  <a:gd name="T0" fmla="*/ 408 w 815"/>
                  <a:gd name="T1" fmla="*/ 553 h 627"/>
                  <a:gd name="T2" fmla="*/ 408 w 815"/>
                  <a:gd name="T3" fmla="*/ 553 h 627"/>
                  <a:gd name="T4" fmla="*/ 207 w 815"/>
                  <a:gd name="T5" fmla="*/ 353 h 627"/>
                  <a:gd name="T6" fmla="*/ 408 w 815"/>
                  <a:gd name="T7" fmla="*/ 152 h 627"/>
                  <a:gd name="T8" fmla="*/ 608 w 815"/>
                  <a:gd name="T9" fmla="*/ 353 h 627"/>
                  <a:gd name="T10" fmla="*/ 408 w 815"/>
                  <a:gd name="T11" fmla="*/ 553 h 627"/>
                  <a:gd name="T12" fmla="*/ 156 w 815"/>
                  <a:gd name="T13" fmla="*/ 176 h 627"/>
                  <a:gd name="T14" fmla="*/ 156 w 815"/>
                  <a:gd name="T15" fmla="*/ 176 h 627"/>
                  <a:gd name="T16" fmla="*/ 54 w 815"/>
                  <a:gd name="T17" fmla="*/ 176 h 627"/>
                  <a:gd name="T18" fmla="*/ 54 w 815"/>
                  <a:gd name="T19" fmla="*/ 118 h 627"/>
                  <a:gd name="T20" fmla="*/ 156 w 815"/>
                  <a:gd name="T21" fmla="*/ 118 h 627"/>
                  <a:gd name="T22" fmla="*/ 156 w 815"/>
                  <a:gd name="T23" fmla="*/ 176 h 627"/>
                  <a:gd name="T24" fmla="*/ 601 w 815"/>
                  <a:gd name="T25" fmla="*/ 79 h 627"/>
                  <a:gd name="T26" fmla="*/ 601 w 815"/>
                  <a:gd name="T27" fmla="*/ 79 h 627"/>
                  <a:gd name="T28" fmla="*/ 530 w 815"/>
                  <a:gd name="T29" fmla="*/ 0 h 627"/>
                  <a:gd name="T30" fmla="*/ 285 w 815"/>
                  <a:gd name="T31" fmla="*/ 0 h 627"/>
                  <a:gd name="T32" fmla="*/ 214 w 815"/>
                  <a:gd name="T33" fmla="*/ 79 h 627"/>
                  <a:gd name="T34" fmla="*/ 0 w 815"/>
                  <a:gd name="T35" fmla="*/ 79 h 627"/>
                  <a:gd name="T36" fmla="*/ 0 w 815"/>
                  <a:gd name="T37" fmla="*/ 627 h 627"/>
                  <a:gd name="T38" fmla="*/ 815 w 815"/>
                  <a:gd name="T39" fmla="*/ 627 h 627"/>
                  <a:gd name="T40" fmla="*/ 815 w 815"/>
                  <a:gd name="T41" fmla="*/ 79 h 627"/>
                  <a:gd name="T42" fmla="*/ 601 w 815"/>
                  <a:gd name="T43" fmla="*/ 79 h 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815" h="627">
                    <a:moveTo>
                      <a:pt x="408" y="553"/>
                    </a:moveTo>
                    <a:lnTo>
                      <a:pt x="408" y="553"/>
                    </a:lnTo>
                    <a:cubicBezTo>
                      <a:pt x="297" y="553"/>
                      <a:pt x="207" y="463"/>
                      <a:pt x="207" y="353"/>
                    </a:cubicBezTo>
                    <a:cubicBezTo>
                      <a:pt x="207" y="242"/>
                      <a:pt x="297" y="152"/>
                      <a:pt x="408" y="152"/>
                    </a:cubicBezTo>
                    <a:cubicBezTo>
                      <a:pt x="518" y="152"/>
                      <a:pt x="608" y="242"/>
                      <a:pt x="608" y="353"/>
                    </a:cubicBezTo>
                    <a:cubicBezTo>
                      <a:pt x="608" y="463"/>
                      <a:pt x="518" y="553"/>
                      <a:pt x="408" y="553"/>
                    </a:cubicBezTo>
                    <a:close/>
                    <a:moveTo>
                      <a:pt x="156" y="176"/>
                    </a:moveTo>
                    <a:lnTo>
                      <a:pt x="156" y="176"/>
                    </a:lnTo>
                    <a:lnTo>
                      <a:pt x="54" y="176"/>
                    </a:lnTo>
                    <a:lnTo>
                      <a:pt x="54" y="118"/>
                    </a:lnTo>
                    <a:lnTo>
                      <a:pt x="156" y="118"/>
                    </a:lnTo>
                    <a:lnTo>
                      <a:pt x="156" y="176"/>
                    </a:lnTo>
                    <a:close/>
                    <a:moveTo>
                      <a:pt x="601" y="79"/>
                    </a:moveTo>
                    <a:lnTo>
                      <a:pt x="601" y="79"/>
                    </a:lnTo>
                    <a:lnTo>
                      <a:pt x="530" y="0"/>
                    </a:lnTo>
                    <a:lnTo>
                      <a:pt x="285" y="0"/>
                    </a:lnTo>
                    <a:lnTo>
                      <a:pt x="214" y="79"/>
                    </a:lnTo>
                    <a:lnTo>
                      <a:pt x="0" y="79"/>
                    </a:lnTo>
                    <a:lnTo>
                      <a:pt x="0" y="627"/>
                    </a:lnTo>
                    <a:lnTo>
                      <a:pt x="815" y="627"/>
                    </a:lnTo>
                    <a:lnTo>
                      <a:pt x="815" y="79"/>
                    </a:lnTo>
                    <a:lnTo>
                      <a:pt x="601" y="79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5" name="Freeform 27"/>
              <p:cNvSpPr>
                <a:spLocks/>
              </p:cNvSpPr>
              <p:nvPr/>
            </p:nvSpPr>
            <p:spPr bwMode="auto">
              <a:xfrm>
                <a:off x="2955925" y="3987800"/>
                <a:ext cx="560388" cy="565150"/>
              </a:xfrm>
              <a:custGeom>
                <a:avLst/>
                <a:gdLst>
                  <a:gd name="T0" fmla="*/ 153 w 305"/>
                  <a:gd name="T1" fmla="*/ 0 h 306"/>
                  <a:gd name="T2" fmla="*/ 153 w 305"/>
                  <a:gd name="T3" fmla="*/ 0 h 306"/>
                  <a:gd name="T4" fmla="*/ 0 w 305"/>
                  <a:gd name="T5" fmla="*/ 153 h 306"/>
                  <a:gd name="T6" fmla="*/ 153 w 305"/>
                  <a:gd name="T7" fmla="*/ 306 h 306"/>
                  <a:gd name="T8" fmla="*/ 305 w 305"/>
                  <a:gd name="T9" fmla="*/ 153 h 306"/>
                  <a:gd name="T10" fmla="*/ 153 w 305"/>
                  <a:gd name="T11" fmla="*/ 0 h 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5" h="306">
                    <a:moveTo>
                      <a:pt x="153" y="0"/>
                    </a:moveTo>
                    <a:lnTo>
                      <a:pt x="153" y="0"/>
                    </a:lnTo>
                    <a:cubicBezTo>
                      <a:pt x="68" y="0"/>
                      <a:pt x="0" y="68"/>
                      <a:pt x="0" y="153"/>
                    </a:cubicBezTo>
                    <a:cubicBezTo>
                      <a:pt x="0" y="237"/>
                      <a:pt x="68" y="306"/>
                      <a:pt x="153" y="306"/>
                    </a:cubicBezTo>
                    <a:cubicBezTo>
                      <a:pt x="237" y="306"/>
                      <a:pt x="305" y="237"/>
                      <a:pt x="305" y="153"/>
                    </a:cubicBezTo>
                    <a:cubicBezTo>
                      <a:pt x="305" y="68"/>
                      <a:pt x="237" y="0"/>
                      <a:pt x="153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51" name="Freeform 29"/>
            <p:cNvSpPr>
              <a:spLocks noEditPoints="1"/>
            </p:cNvSpPr>
            <p:nvPr userDrawn="1"/>
          </p:nvSpPr>
          <p:spPr bwMode="auto">
            <a:xfrm>
              <a:off x="760976" y="2751525"/>
              <a:ext cx="905329" cy="907255"/>
            </a:xfrm>
            <a:custGeom>
              <a:avLst/>
              <a:gdLst>
                <a:gd name="T0" fmla="*/ 578 w 811"/>
                <a:gd name="T1" fmla="*/ 436 h 811"/>
                <a:gd name="T2" fmla="*/ 578 w 811"/>
                <a:gd name="T3" fmla="*/ 436 h 811"/>
                <a:gd name="T4" fmla="*/ 531 w 811"/>
                <a:gd name="T5" fmla="*/ 269 h 811"/>
                <a:gd name="T6" fmla="*/ 698 w 811"/>
                <a:gd name="T7" fmla="*/ 222 h 811"/>
                <a:gd name="T8" fmla="*/ 745 w 811"/>
                <a:gd name="T9" fmla="*/ 389 h 811"/>
                <a:gd name="T10" fmla="*/ 578 w 811"/>
                <a:gd name="T11" fmla="*/ 436 h 811"/>
                <a:gd name="T12" fmla="*/ 656 w 811"/>
                <a:gd name="T13" fmla="*/ 663 h 811"/>
                <a:gd name="T14" fmla="*/ 656 w 811"/>
                <a:gd name="T15" fmla="*/ 663 h 811"/>
                <a:gd name="T16" fmla="*/ 489 w 811"/>
                <a:gd name="T17" fmla="*/ 710 h 811"/>
                <a:gd name="T18" fmla="*/ 441 w 811"/>
                <a:gd name="T19" fmla="*/ 543 h 811"/>
                <a:gd name="T20" fmla="*/ 609 w 811"/>
                <a:gd name="T21" fmla="*/ 495 h 811"/>
                <a:gd name="T22" fmla="*/ 656 w 811"/>
                <a:gd name="T23" fmla="*/ 663 h 811"/>
                <a:gd name="T24" fmla="*/ 366 w 811"/>
                <a:gd name="T25" fmla="*/ 405 h 811"/>
                <a:gd name="T26" fmla="*/ 366 w 811"/>
                <a:gd name="T27" fmla="*/ 405 h 811"/>
                <a:gd name="T28" fmla="*/ 405 w 811"/>
                <a:gd name="T29" fmla="*/ 366 h 811"/>
                <a:gd name="T30" fmla="*/ 444 w 811"/>
                <a:gd name="T31" fmla="*/ 405 h 811"/>
                <a:gd name="T32" fmla="*/ 405 w 811"/>
                <a:gd name="T33" fmla="*/ 444 h 811"/>
                <a:gd name="T34" fmla="*/ 366 w 811"/>
                <a:gd name="T35" fmla="*/ 405 h 811"/>
                <a:gd name="T36" fmla="*/ 369 w 811"/>
                <a:gd name="T37" fmla="*/ 663 h 811"/>
                <a:gd name="T38" fmla="*/ 369 w 811"/>
                <a:gd name="T39" fmla="*/ 663 h 811"/>
                <a:gd name="T40" fmla="*/ 201 w 811"/>
                <a:gd name="T41" fmla="*/ 710 h 811"/>
                <a:gd name="T42" fmla="*/ 154 w 811"/>
                <a:gd name="T43" fmla="*/ 543 h 811"/>
                <a:gd name="T44" fmla="*/ 321 w 811"/>
                <a:gd name="T45" fmla="*/ 495 h 811"/>
                <a:gd name="T46" fmla="*/ 369 w 811"/>
                <a:gd name="T47" fmla="*/ 663 h 811"/>
                <a:gd name="T48" fmla="*/ 112 w 811"/>
                <a:gd name="T49" fmla="*/ 436 h 811"/>
                <a:gd name="T50" fmla="*/ 112 w 811"/>
                <a:gd name="T51" fmla="*/ 436 h 811"/>
                <a:gd name="T52" fmla="*/ 65 w 811"/>
                <a:gd name="T53" fmla="*/ 269 h 811"/>
                <a:gd name="T54" fmla="*/ 232 w 811"/>
                <a:gd name="T55" fmla="*/ 222 h 811"/>
                <a:gd name="T56" fmla="*/ 280 w 811"/>
                <a:gd name="T57" fmla="*/ 389 h 811"/>
                <a:gd name="T58" fmla="*/ 112 w 811"/>
                <a:gd name="T59" fmla="*/ 436 h 811"/>
                <a:gd name="T60" fmla="*/ 298 w 811"/>
                <a:gd name="T61" fmla="*/ 100 h 811"/>
                <a:gd name="T62" fmla="*/ 298 w 811"/>
                <a:gd name="T63" fmla="*/ 100 h 811"/>
                <a:gd name="T64" fmla="*/ 465 w 811"/>
                <a:gd name="T65" fmla="*/ 52 h 811"/>
                <a:gd name="T66" fmla="*/ 513 w 811"/>
                <a:gd name="T67" fmla="*/ 220 h 811"/>
                <a:gd name="T68" fmla="*/ 345 w 811"/>
                <a:gd name="T69" fmla="*/ 267 h 811"/>
                <a:gd name="T70" fmla="*/ 298 w 811"/>
                <a:gd name="T71" fmla="*/ 100 h 811"/>
                <a:gd name="T72" fmla="*/ 405 w 811"/>
                <a:gd name="T73" fmla="*/ 0 h 811"/>
                <a:gd name="T74" fmla="*/ 405 w 811"/>
                <a:gd name="T75" fmla="*/ 0 h 811"/>
                <a:gd name="T76" fmla="*/ 0 w 811"/>
                <a:gd name="T77" fmla="*/ 405 h 811"/>
                <a:gd name="T78" fmla="*/ 405 w 811"/>
                <a:gd name="T79" fmla="*/ 811 h 811"/>
                <a:gd name="T80" fmla="*/ 811 w 811"/>
                <a:gd name="T81" fmla="*/ 405 h 811"/>
                <a:gd name="T82" fmla="*/ 405 w 811"/>
                <a:gd name="T83" fmla="*/ 0 h 8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811" h="811">
                  <a:moveTo>
                    <a:pt x="578" y="436"/>
                  </a:moveTo>
                  <a:lnTo>
                    <a:pt x="578" y="436"/>
                  </a:lnTo>
                  <a:cubicBezTo>
                    <a:pt x="519" y="403"/>
                    <a:pt x="497" y="329"/>
                    <a:pt x="531" y="269"/>
                  </a:cubicBezTo>
                  <a:cubicBezTo>
                    <a:pt x="564" y="210"/>
                    <a:pt x="638" y="188"/>
                    <a:pt x="698" y="222"/>
                  </a:cubicBezTo>
                  <a:cubicBezTo>
                    <a:pt x="757" y="255"/>
                    <a:pt x="778" y="329"/>
                    <a:pt x="745" y="389"/>
                  </a:cubicBezTo>
                  <a:cubicBezTo>
                    <a:pt x="712" y="448"/>
                    <a:pt x="637" y="469"/>
                    <a:pt x="578" y="436"/>
                  </a:cubicBezTo>
                  <a:close/>
                  <a:moveTo>
                    <a:pt x="656" y="663"/>
                  </a:moveTo>
                  <a:lnTo>
                    <a:pt x="656" y="663"/>
                  </a:lnTo>
                  <a:cubicBezTo>
                    <a:pt x="623" y="722"/>
                    <a:pt x="548" y="743"/>
                    <a:pt x="489" y="710"/>
                  </a:cubicBezTo>
                  <a:cubicBezTo>
                    <a:pt x="430" y="677"/>
                    <a:pt x="408" y="602"/>
                    <a:pt x="441" y="543"/>
                  </a:cubicBezTo>
                  <a:cubicBezTo>
                    <a:pt x="474" y="484"/>
                    <a:pt x="549" y="462"/>
                    <a:pt x="609" y="495"/>
                  </a:cubicBezTo>
                  <a:cubicBezTo>
                    <a:pt x="668" y="528"/>
                    <a:pt x="689" y="603"/>
                    <a:pt x="656" y="663"/>
                  </a:cubicBezTo>
                  <a:close/>
                  <a:moveTo>
                    <a:pt x="366" y="405"/>
                  </a:moveTo>
                  <a:lnTo>
                    <a:pt x="366" y="405"/>
                  </a:lnTo>
                  <a:cubicBezTo>
                    <a:pt x="366" y="384"/>
                    <a:pt x="384" y="366"/>
                    <a:pt x="405" y="366"/>
                  </a:cubicBezTo>
                  <a:cubicBezTo>
                    <a:pt x="427" y="366"/>
                    <a:pt x="444" y="384"/>
                    <a:pt x="444" y="405"/>
                  </a:cubicBezTo>
                  <a:cubicBezTo>
                    <a:pt x="444" y="427"/>
                    <a:pt x="427" y="444"/>
                    <a:pt x="405" y="444"/>
                  </a:cubicBezTo>
                  <a:cubicBezTo>
                    <a:pt x="384" y="444"/>
                    <a:pt x="366" y="427"/>
                    <a:pt x="366" y="405"/>
                  </a:cubicBezTo>
                  <a:close/>
                  <a:moveTo>
                    <a:pt x="369" y="663"/>
                  </a:moveTo>
                  <a:lnTo>
                    <a:pt x="369" y="663"/>
                  </a:lnTo>
                  <a:cubicBezTo>
                    <a:pt x="336" y="722"/>
                    <a:pt x="261" y="743"/>
                    <a:pt x="201" y="710"/>
                  </a:cubicBezTo>
                  <a:cubicBezTo>
                    <a:pt x="142" y="677"/>
                    <a:pt x="121" y="602"/>
                    <a:pt x="154" y="543"/>
                  </a:cubicBezTo>
                  <a:cubicBezTo>
                    <a:pt x="187" y="484"/>
                    <a:pt x="262" y="462"/>
                    <a:pt x="321" y="495"/>
                  </a:cubicBezTo>
                  <a:cubicBezTo>
                    <a:pt x="381" y="528"/>
                    <a:pt x="402" y="603"/>
                    <a:pt x="369" y="663"/>
                  </a:cubicBezTo>
                  <a:close/>
                  <a:moveTo>
                    <a:pt x="112" y="436"/>
                  </a:moveTo>
                  <a:lnTo>
                    <a:pt x="112" y="436"/>
                  </a:lnTo>
                  <a:cubicBezTo>
                    <a:pt x="53" y="403"/>
                    <a:pt x="32" y="329"/>
                    <a:pt x="65" y="269"/>
                  </a:cubicBezTo>
                  <a:cubicBezTo>
                    <a:pt x="98" y="210"/>
                    <a:pt x="173" y="188"/>
                    <a:pt x="232" y="222"/>
                  </a:cubicBezTo>
                  <a:cubicBezTo>
                    <a:pt x="291" y="255"/>
                    <a:pt x="313" y="329"/>
                    <a:pt x="280" y="389"/>
                  </a:cubicBezTo>
                  <a:cubicBezTo>
                    <a:pt x="247" y="448"/>
                    <a:pt x="172" y="469"/>
                    <a:pt x="112" y="436"/>
                  </a:cubicBezTo>
                  <a:close/>
                  <a:moveTo>
                    <a:pt x="298" y="100"/>
                  </a:moveTo>
                  <a:lnTo>
                    <a:pt x="298" y="100"/>
                  </a:lnTo>
                  <a:cubicBezTo>
                    <a:pt x="331" y="41"/>
                    <a:pt x="406" y="19"/>
                    <a:pt x="465" y="52"/>
                  </a:cubicBezTo>
                  <a:cubicBezTo>
                    <a:pt x="524" y="85"/>
                    <a:pt x="546" y="160"/>
                    <a:pt x="513" y="220"/>
                  </a:cubicBezTo>
                  <a:cubicBezTo>
                    <a:pt x="480" y="279"/>
                    <a:pt x="405" y="300"/>
                    <a:pt x="345" y="267"/>
                  </a:cubicBezTo>
                  <a:cubicBezTo>
                    <a:pt x="286" y="234"/>
                    <a:pt x="265" y="159"/>
                    <a:pt x="298" y="100"/>
                  </a:cubicBezTo>
                  <a:close/>
                  <a:moveTo>
                    <a:pt x="405" y="0"/>
                  </a:moveTo>
                  <a:lnTo>
                    <a:pt x="405" y="0"/>
                  </a:lnTo>
                  <a:cubicBezTo>
                    <a:pt x="181" y="0"/>
                    <a:pt x="0" y="181"/>
                    <a:pt x="0" y="405"/>
                  </a:cubicBezTo>
                  <a:cubicBezTo>
                    <a:pt x="0" y="629"/>
                    <a:pt x="181" y="811"/>
                    <a:pt x="405" y="811"/>
                  </a:cubicBezTo>
                  <a:cubicBezTo>
                    <a:pt x="629" y="811"/>
                    <a:pt x="811" y="629"/>
                    <a:pt x="811" y="405"/>
                  </a:cubicBezTo>
                  <a:cubicBezTo>
                    <a:pt x="811" y="181"/>
                    <a:pt x="629" y="0"/>
                    <a:pt x="40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Freeform 5"/>
            <p:cNvSpPr>
              <a:spLocks noEditPoints="1"/>
            </p:cNvSpPr>
            <p:nvPr userDrawn="1"/>
          </p:nvSpPr>
          <p:spPr bwMode="auto">
            <a:xfrm rot="1264384">
              <a:off x="1983280" y="5686214"/>
              <a:ext cx="1000393" cy="429321"/>
            </a:xfrm>
            <a:custGeom>
              <a:avLst/>
              <a:gdLst>
                <a:gd name="T0" fmla="*/ 1727 w 3152"/>
                <a:gd name="T1" fmla="*/ 1223 h 1356"/>
                <a:gd name="T2" fmla="*/ 1727 w 3152"/>
                <a:gd name="T3" fmla="*/ 421 h 1356"/>
                <a:gd name="T4" fmla="*/ 1727 w 3152"/>
                <a:gd name="T5" fmla="*/ 1223 h 1356"/>
                <a:gd name="T6" fmla="*/ 534 w 3152"/>
                <a:gd name="T7" fmla="*/ 1223 h 1356"/>
                <a:gd name="T8" fmla="*/ 522 w 3152"/>
                <a:gd name="T9" fmla="*/ 422 h 1356"/>
                <a:gd name="T10" fmla="*/ 550 w 3152"/>
                <a:gd name="T11" fmla="*/ 422 h 1356"/>
                <a:gd name="T12" fmla="*/ 534 w 3152"/>
                <a:gd name="T13" fmla="*/ 1223 h 1356"/>
                <a:gd name="T14" fmla="*/ 2965 w 3152"/>
                <a:gd name="T15" fmla="*/ 30 h 1356"/>
                <a:gd name="T16" fmla="*/ 2960 w 3152"/>
                <a:gd name="T17" fmla="*/ 24 h 1356"/>
                <a:gd name="T18" fmla="*/ 2955 w 3152"/>
                <a:gd name="T19" fmla="*/ 19 h 1356"/>
                <a:gd name="T20" fmla="*/ 2945 w 3152"/>
                <a:gd name="T21" fmla="*/ 11 h 1356"/>
                <a:gd name="T22" fmla="*/ 2934 w 3152"/>
                <a:gd name="T23" fmla="*/ 5 h 1356"/>
                <a:gd name="T24" fmla="*/ 2921 w 3152"/>
                <a:gd name="T25" fmla="*/ 2 h 1356"/>
                <a:gd name="T26" fmla="*/ 2908 w 3152"/>
                <a:gd name="T27" fmla="*/ 1 h 1356"/>
                <a:gd name="T28" fmla="*/ 2896 w 3152"/>
                <a:gd name="T29" fmla="*/ 2 h 1356"/>
                <a:gd name="T30" fmla="*/ 2883 w 3152"/>
                <a:gd name="T31" fmla="*/ 6 h 1356"/>
                <a:gd name="T32" fmla="*/ 2872 w 3152"/>
                <a:gd name="T33" fmla="*/ 12 h 1356"/>
                <a:gd name="T34" fmla="*/ 2867 w 3152"/>
                <a:gd name="T35" fmla="*/ 17 h 1356"/>
                <a:gd name="T36" fmla="*/ 2861 w 3152"/>
                <a:gd name="T37" fmla="*/ 21 h 1356"/>
                <a:gd name="T38" fmla="*/ 1727 w 3152"/>
                <a:gd name="T39" fmla="*/ 288 h 1356"/>
                <a:gd name="T40" fmla="*/ 1064 w 3152"/>
                <a:gd name="T41" fmla="*/ 756 h 1356"/>
                <a:gd name="T42" fmla="*/ 799 w 3152"/>
                <a:gd name="T43" fmla="*/ 173 h 1356"/>
                <a:gd name="T44" fmla="*/ 975 w 3152"/>
                <a:gd name="T45" fmla="*/ 380 h 1356"/>
                <a:gd name="T46" fmla="*/ 1030 w 3152"/>
                <a:gd name="T47" fmla="*/ 275 h 1356"/>
                <a:gd name="T48" fmla="*/ 863 w 3152"/>
                <a:gd name="T49" fmla="*/ 29 h 1356"/>
                <a:gd name="T50" fmla="*/ 854 w 3152"/>
                <a:gd name="T51" fmla="*/ 19 h 1356"/>
                <a:gd name="T52" fmla="*/ 850 w 3152"/>
                <a:gd name="T53" fmla="*/ 16 h 1356"/>
                <a:gd name="T54" fmla="*/ 838 w 3152"/>
                <a:gd name="T55" fmla="*/ 8 h 1356"/>
                <a:gd name="T56" fmla="*/ 825 w 3152"/>
                <a:gd name="T57" fmla="*/ 3 h 1356"/>
                <a:gd name="T58" fmla="*/ 813 w 3152"/>
                <a:gd name="T59" fmla="*/ 1 h 1356"/>
                <a:gd name="T60" fmla="*/ 800 w 3152"/>
                <a:gd name="T61" fmla="*/ 1 h 1356"/>
                <a:gd name="T62" fmla="*/ 787 w 3152"/>
                <a:gd name="T63" fmla="*/ 4 h 1356"/>
                <a:gd name="T64" fmla="*/ 774 w 3152"/>
                <a:gd name="T65" fmla="*/ 10 h 1356"/>
                <a:gd name="T66" fmla="*/ 770 w 3152"/>
                <a:gd name="T67" fmla="*/ 12 h 1356"/>
                <a:gd name="T68" fmla="*/ 760 w 3152"/>
                <a:gd name="T69" fmla="*/ 21 h 1356"/>
                <a:gd name="T70" fmla="*/ 508 w 3152"/>
                <a:gd name="T71" fmla="*/ 289 h 1356"/>
                <a:gd name="T72" fmla="*/ 534 w 3152"/>
                <a:gd name="T73" fmla="*/ 1356 h 1356"/>
                <a:gd name="T74" fmla="*/ 1197 w 3152"/>
                <a:gd name="T75" fmla="*/ 889 h 1356"/>
                <a:gd name="T76" fmla="*/ 2260 w 3152"/>
                <a:gd name="T77" fmla="*/ 856 h 1356"/>
                <a:gd name="T78" fmla="*/ 3021 w 3152"/>
                <a:gd name="T79" fmla="*/ 350 h 1356"/>
                <a:gd name="T80" fmla="*/ 3114 w 3152"/>
                <a:gd name="T81" fmla="*/ 368 h 1356"/>
                <a:gd name="T82" fmla="*/ 2965 w 3152"/>
                <a:gd name="T83" fmla="*/ 30 h 1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152" h="1356">
                  <a:moveTo>
                    <a:pt x="1727" y="1223"/>
                  </a:moveTo>
                  <a:lnTo>
                    <a:pt x="1727" y="1223"/>
                  </a:lnTo>
                  <a:cubicBezTo>
                    <a:pt x="1506" y="1223"/>
                    <a:pt x="1326" y="1043"/>
                    <a:pt x="1326" y="822"/>
                  </a:cubicBezTo>
                  <a:cubicBezTo>
                    <a:pt x="1326" y="601"/>
                    <a:pt x="1506" y="421"/>
                    <a:pt x="1727" y="421"/>
                  </a:cubicBezTo>
                  <a:cubicBezTo>
                    <a:pt x="1948" y="421"/>
                    <a:pt x="2128" y="601"/>
                    <a:pt x="2128" y="822"/>
                  </a:cubicBezTo>
                  <a:cubicBezTo>
                    <a:pt x="2128" y="1043"/>
                    <a:pt x="1948" y="1223"/>
                    <a:pt x="1727" y="1223"/>
                  </a:cubicBezTo>
                  <a:close/>
                  <a:moveTo>
                    <a:pt x="534" y="1223"/>
                  </a:moveTo>
                  <a:lnTo>
                    <a:pt x="534" y="1223"/>
                  </a:lnTo>
                  <a:cubicBezTo>
                    <a:pt x="313" y="1223"/>
                    <a:pt x="133" y="1043"/>
                    <a:pt x="133" y="822"/>
                  </a:cubicBezTo>
                  <a:cubicBezTo>
                    <a:pt x="133" y="605"/>
                    <a:pt x="306" y="428"/>
                    <a:pt x="522" y="422"/>
                  </a:cubicBezTo>
                  <a:cubicBezTo>
                    <a:pt x="526" y="423"/>
                    <a:pt x="531" y="423"/>
                    <a:pt x="536" y="423"/>
                  </a:cubicBezTo>
                  <a:cubicBezTo>
                    <a:pt x="540" y="423"/>
                    <a:pt x="545" y="423"/>
                    <a:pt x="550" y="422"/>
                  </a:cubicBezTo>
                  <a:cubicBezTo>
                    <a:pt x="763" y="430"/>
                    <a:pt x="935" y="607"/>
                    <a:pt x="935" y="822"/>
                  </a:cubicBezTo>
                  <a:cubicBezTo>
                    <a:pt x="935" y="1043"/>
                    <a:pt x="755" y="1223"/>
                    <a:pt x="534" y="1223"/>
                  </a:cubicBezTo>
                  <a:close/>
                  <a:moveTo>
                    <a:pt x="2965" y="30"/>
                  </a:moveTo>
                  <a:lnTo>
                    <a:pt x="2965" y="30"/>
                  </a:lnTo>
                  <a:cubicBezTo>
                    <a:pt x="2965" y="30"/>
                    <a:pt x="2965" y="29"/>
                    <a:pt x="2965" y="29"/>
                  </a:cubicBezTo>
                  <a:cubicBezTo>
                    <a:pt x="2963" y="27"/>
                    <a:pt x="2962" y="26"/>
                    <a:pt x="2960" y="24"/>
                  </a:cubicBezTo>
                  <a:cubicBezTo>
                    <a:pt x="2959" y="22"/>
                    <a:pt x="2957" y="20"/>
                    <a:pt x="2956" y="19"/>
                  </a:cubicBezTo>
                  <a:cubicBezTo>
                    <a:pt x="2956" y="19"/>
                    <a:pt x="2955" y="19"/>
                    <a:pt x="2955" y="19"/>
                  </a:cubicBezTo>
                  <a:cubicBezTo>
                    <a:pt x="2954" y="17"/>
                    <a:pt x="2953" y="17"/>
                    <a:pt x="2952" y="16"/>
                  </a:cubicBezTo>
                  <a:cubicBezTo>
                    <a:pt x="2950" y="14"/>
                    <a:pt x="2948" y="12"/>
                    <a:pt x="2945" y="11"/>
                  </a:cubicBezTo>
                  <a:cubicBezTo>
                    <a:pt x="2944" y="10"/>
                    <a:pt x="2942" y="9"/>
                    <a:pt x="2940" y="8"/>
                  </a:cubicBezTo>
                  <a:cubicBezTo>
                    <a:pt x="2938" y="7"/>
                    <a:pt x="2936" y="6"/>
                    <a:pt x="2934" y="5"/>
                  </a:cubicBezTo>
                  <a:cubicBezTo>
                    <a:pt x="2932" y="4"/>
                    <a:pt x="2930" y="4"/>
                    <a:pt x="2928" y="3"/>
                  </a:cubicBezTo>
                  <a:cubicBezTo>
                    <a:pt x="2925" y="3"/>
                    <a:pt x="2923" y="2"/>
                    <a:pt x="2921" y="2"/>
                  </a:cubicBezTo>
                  <a:cubicBezTo>
                    <a:pt x="2919" y="1"/>
                    <a:pt x="2917" y="1"/>
                    <a:pt x="2915" y="1"/>
                  </a:cubicBezTo>
                  <a:cubicBezTo>
                    <a:pt x="2913" y="1"/>
                    <a:pt x="2911" y="0"/>
                    <a:pt x="2908" y="1"/>
                  </a:cubicBezTo>
                  <a:cubicBezTo>
                    <a:pt x="2907" y="1"/>
                    <a:pt x="2905" y="1"/>
                    <a:pt x="2903" y="1"/>
                  </a:cubicBezTo>
                  <a:cubicBezTo>
                    <a:pt x="2900" y="1"/>
                    <a:pt x="2898" y="2"/>
                    <a:pt x="2896" y="2"/>
                  </a:cubicBezTo>
                  <a:cubicBezTo>
                    <a:pt x="2894" y="2"/>
                    <a:pt x="2892" y="3"/>
                    <a:pt x="2890" y="4"/>
                  </a:cubicBezTo>
                  <a:cubicBezTo>
                    <a:pt x="2887" y="5"/>
                    <a:pt x="2885" y="5"/>
                    <a:pt x="2883" y="6"/>
                  </a:cubicBezTo>
                  <a:cubicBezTo>
                    <a:pt x="2881" y="7"/>
                    <a:pt x="2879" y="8"/>
                    <a:pt x="2876" y="10"/>
                  </a:cubicBezTo>
                  <a:cubicBezTo>
                    <a:pt x="2875" y="11"/>
                    <a:pt x="2874" y="11"/>
                    <a:pt x="2872" y="12"/>
                  </a:cubicBezTo>
                  <a:cubicBezTo>
                    <a:pt x="2872" y="12"/>
                    <a:pt x="2872" y="12"/>
                    <a:pt x="2872" y="12"/>
                  </a:cubicBezTo>
                  <a:cubicBezTo>
                    <a:pt x="2870" y="14"/>
                    <a:pt x="2868" y="15"/>
                    <a:pt x="2867" y="17"/>
                  </a:cubicBezTo>
                  <a:cubicBezTo>
                    <a:pt x="2865" y="18"/>
                    <a:pt x="2863" y="20"/>
                    <a:pt x="2861" y="21"/>
                  </a:cubicBezTo>
                  <a:cubicBezTo>
                    <a:pt x="2861" y="21"/>
                    <a:pt x="2861" y="21"/>
                    <a:pt x="2861" y="21"/>
                  </a:cubicBezTo>
                  <a:lnTo>
                    <a:pt x="2242" y="680"/>
                  </a:lnTo>
                  <a:cubicBezTo>
                    <a:pt x="2180" y="454"/>
                    <a:pt x="1973" y="288"/>
                    <a:pt x="1727" y="288"/>
                  </a:cubicBezTo>
                  <a:cubicBezTo>
                    <a:pt x="1455" y="288"/>
                    <a:pt x="1230" y="492"/>
                    <a:pt x="1197" y="756"/>
                  </a:cubicBezTo>
                  <a:lnTo>
                    <a:pt x="1064" y="756"/>
                  </a:lnTo>
                  <a:cubicBezTo>
                    <a:pt x="1037" y="539"/>
                    <a:pt x="880" y="363"/>
                    <a:pt x="674" y="307"/>
                  </a:cubicBezTo>
                  <a:lnTo>
                    <a:pt x="799" y="173"/>
                  </a:lnTo>
                  <a:lnTo>
                    <a:pt x="919" y="350"/>
                  </a:lnTo>
                  <a:cubicBezTo>
                    <a:pt x="932" y="369"/>
                    <a:pt x="953" y="380"/>
                    <a:pt x="975" y="380"/>
                  </a:cubicBezTo>
                  <a:cubicBezTo>
                    <a:pt x="988" y="380"/>
                    <a:pt x="1001" y="376"/>
                    <a:pt x="1012" y="368"/>
                  </a:cubicBezTo>
                  <a:cubicBezTo>
                    <a:pt x="1042" y="347"/>
                    <a:pt x="1050" y="306"/>
                    <a:pt x="1030" y="275"/>
                  </a:cubicBezTo>
                  <a:lnTo>
                    <a:pt x="863" y="30"/>
                  </a:lnTo>
                  <a:cubicBezTo>
                    <a:pt x="863" y="30"/>
                    <a:pt x="863" y="29"/>
                    <a:pt x="863" y="29"/>
                  </a:cubicBezTo>
                  <a:cubicBezTo>
                    <a:pt x="861" y="27"/>
                    <a:pt x="860" y="26"/>
                    <a:pt x="858" y="24"/>
                  </a:cubicBezTo>
                  <a:cubicBezTo>
                    <a:pt x="857" y="22"/>
                    <a:pt x="855" y="20"/>
                    <a:pt x="854" y="19"/>
                  </a:cubicBezTo>
                  <a:cubicBezTo>
                    <a:pt x="854" y="19"/>
                    <a:pt x="854" y="19"/>
                    <a:pt x="853" y="19"/>
                  </a:cubicBezTo>
                  <a:cubicBezTo>
                    <a:pt x="852" y="17"/>
                    <a:pt x="851" y="17"/>
                    <a:pt x="850" y="16"/>
                  </a:cubicBezTo>
                  <a:cubicBezTo>
                    <a:pt x="848" y="14"/>
                    <a:pt x="846" y="12"/>
                    <a:pt x="843" y="11"/>
                  </a:cubicBezTo>
                  <a:cubicBezTo>
                    <a:pt x="842" y="10"/>
                    <a:pt x="840" y="9"/>
                    <a:pt x="838" y="8"/>
                  </a:cubicBezTo>
                  <a:cubicBezTo>
                    <a:pt x="836" y="7"/>
                    <a:pt x="834" y="6"/>
                    <a:pt x="832" y="5"/>
                  </a:cubicBezTo>
                  <a:cubicBezTo>
                    <a:pt x="830" y="4"/>
                    <a:pt x="827" y="4"/>
                    <a:pt x="825" y="3"/>
                  </a:cubicBezTo>
                  <a:cubicBezTo>
                    <a:pt x="823" y="3"/>
                    <a:pt x="821" y="2"/>
                    <a:pt x="819" y="2"/>
                  </a:cubicBezTo>
                  <a:cubicBezTo>
                    <a:pt x="817" y="1"/>
                    <a:pt x="815" y="1"/>
                    <a:pt x="813" y="1"/>
                  </a:cubicBezTo>
                  <a:cubicBezTo>
                    <a:pt x="811" y="1"/>
                    <a:pt x="809" y="1"/>
                    <a:pt x="807" y="1"/>
                  </a:cubicBezTo>
                  <a:cubicBezTo>
                    <a:pt x="805" y="1"/>
                    <a:pt x="802" y="1"/>
                    <a:pt x="800" y="1"/>
                  </a:cubicBezTo>
                  <a:cubicBezTo>
                    <a:pt x="798" y="1"/>
                    <a:pt x="796" y="2"/>
                    <a:pt x="794" y="2"/>
                  </a:cubicBezTo>
                  <a:cubicBezTo>
                    <a:pt x="792" y="2"/>
                    <a:pt x="790" y="3"/>
                    <a:pt x="787" y="4"/>
                  </a:cubicBezTo>
                  <a:cubicBezTo>
                    <a:pt x="785" y="5"/>
                    <a:pt x="783" y="5"/>
                    <a:pt x="782" y="6"/>
                  </a:cubicBezTo>
                  <a:cubicBezTo>
                    <a:pt x="779" y="7"/>
                    <a:pt x="777" y="8"/>
                    <a:pt x="774" y="10"/>
                  </a:cubicBezTo>
                  <a:cubicBezTo>
                    <a:pt x="773" y="11"/>
                    <a:pt x="772" y="11"/>
                    <a:pt x="770" y="12"/>
                  </a:cubicBezTo>
                  <a:cubicBezTo>
                    <a:pt x="770" y="12"/>
                    <a:pt x="770" y="12"/>
                    <a:pt x="770" y="12"/>
                  </a:cubicBezTo>
                  <a:cubicBezTo>
                    <a:pt x="768" y="14"/>
                    <a:pt x="766" y="15"/>
                    <a:pt x="765" y="17"/>
                  </a:cubicBezTo>
                  <a:cubicBezTo>
                    <a:pt x="763" y="18"/>
                    <a:pt x="761" y="20"/>
                    <a:pt x="760" y="21"/>
                  </a:cubicBezTo>
                  <a:cubicBezTo>
                    <a:pt x="759" y="21"/>
                    <a:pt x="759" y="21"/>
                    <a:pt x="759" y="21"/>
                  </a:cubicBezTo>
                  <a:lnTo>
                    <a:pt x="508" y="289"/>
                  </a:lnTo>
                  <a:cubicBezTo>
                    <a:pt x="225" y="302"/>
                    <a:pt x="0" y="536"/>
                    <a:pt x="0" y="822"/>
                  </a:cubicBezTo>
                  <a:cubicBezTo>
                    <a:pt x="0" y="1117"/>
                    <a:pt x="239" y="1356"/>
                    <a:pt x="534" y="1356"/>
                  </a:cubicBezTo>
                  <a:cubicBezTo>
                    <a:pt x="806" y="1356"/>
                    <a:pt x="1031" y="1152"/>
                    <a:pt x="1064" y="889"/>
                  </a:cubicBezTo>
                  <a:lnTo>
                    <a:pt x="1197" y="889"/>
                  </a:lnTo>
                  <a:cubicBezTo>
                    <a:pt x="1230" y="1152"/>
                    <a:pt x="1455" y="1356"/>
                    <a:pt x="1727" y="1356"/>
                  </a:cubicBezTo>
                  <a:cubicBezTo>
                    <a:pt x="2011" y="1356"/>
                    <a:pt x="2243" y="1135"/>
                    <a:pt x="2260" y="856"/>
                  </a:cubicBezTo>
                  <a:lnTo>
                    <a:pt x="2901" y="173"/>
                  </a:lnTo>
                  <a:lnTo>
                    <a:pt x="3021" y="350"/>
                  </a:lnTo>
                  <a:cubicBezTo>
                    <a:pt x="3034" y="369"/>
                    <a:pt x="3055" y="380"/>
                    <a:pt x="3077" y="380"/>
                  </a:cubicBezTo>
                  <a:cubicBezTo>
                    <a:pt x="3089" y="380"/>
                    <a:pt x="3103" y="376"/>
                    <a:pt x="3114" y="368"/>
                  </a:cubicBezTo>
                  <a:cubicBezTo>
                    <a:pt x="3144" y="347"/>
                    <a:pt x="3152" y="306"/>
                    <a:pt x="3132" y="275"/>
                  </a:cubicBezTo>
                  <a:lnTo>
                    <a:pt x="2965" y="3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53" name="组合 22"/>
            <p:cNvGrpSpPr/>
            <p:nvPr userDrawn="1"/>
          </p:nvGrpSpPr>
          <p:grpSpPr>
            <a:xfrm rot="1013132">
              <a:off x="1601368" y="4438604"/>
              <a:ext cx="794889" cy="623974"/>
              <a:chOff x="3654425" y="5089525"/>
              <a:chExt cx="1860550" cy="1460500"/>
            </a:xfrm>
            <a:grpFill/>
          </p:grpSpPr>
          <p:sp>
            <p:nvSpPr>
              <p:cNvPr id="57" name="Freeform 12"/>
              <p:cNvSpPr>
                <a:spLocks noEditPoints="1"/>
              </p:cNvSpPr>
              <p:nvPr/>
            </p:nvSpPr>
            <p:spPr bwMode="auto">
              <a:xfrm>
                <a:off x="3654425" y="5089525"/>
                <a:ext cx="1860550" cy="1460500"/>
              </a:xfrm>
              <a:custGeom>
                <a:avLst/>
                <a:gdLst>
                  <a:gd name="T0" fmla="*/ 2372 w 2506"/>
                  <a:gd name="T1" fmla="*/ 1716 h 1970"/>
                  <a:gd name="T2" fmla="*/ 2372 w 2506"/>
                  <a:gd name="T3" fmla="*/ 1716 h 1970"/>
                  <a:gd name="T4" fmla="*/ 1858 w 2506"/>
                  <a:gd name="T5" fmla="*/ 1575 h 1970"/>
                  <a:gd name="T6" fmla="*/ 1818 w 2506"/>
                  <a:gd name="T7" fmla="*/ 1576 h 1970"/>
                  <a:gd name="T8" fmla="*/ 1323 w 2506"/>
                  <a:gd name="T9" fmla="*/ 1715 h 1970"/>
                  <a:gd name="T10" fmla="*/ 1323 w 2506"/>
                  <a:gd name="T11" fmla="*/ 308 h 1970"/>
                  <a:gd name="T12" fmla="*/ 1847 w 2506"/>
                  <a:gd name="T13" fmla="*/ 133 h 1970"/>
                  <a:gd name="T14" fmla="*/ 2372 w 2506"/>
                  <a:gd name="T15" fmla="*/ 310 h 1970"/>
                  <a:gd name="T16" fmla="*/ 2372 w 2506"/>
                  <a:gd name="T17" fmla="*/ 1716 h 1970"/>
                  <a:gd name="T18" fmla="*/ 1182 w 2506"/>
                  <a:gd name="T19" fmla="*/ 1715 h 1970"/>
                  <a:gd name="T20" fmla="*/ 1182 w 2506"/>
                  <a:gd name="T21" fmla="*/ 1715 h 1970"/>
                  <a:gd name="T22" fmla="*/ 688 w 2506"/>
                  <a:gd name="T23" fmla="*/ 1576 h 1970"/>
                  <a:gd name="T24" fmla="*/ 647 w 2506"/>
                  <a:gd name="T25" fmla="*/ 1575 h 1970"/>
                  <a:gd name="T26" fmla="*/ 133 w 2506"/>
                  <a:gd name="T27" fmla="*/ 1716 h 1970"/>
                  <a:gd name="T28" fmla="*/ 133 w 2506"/>
                  <a:gd name="T29" fmla="*/ 310 h 1970"/>
                  <a:gd name="T30" fmla="*/ 659 w 2506"/>
                  <a:gd name="T31" fmla="*/ 133 h 1970"/>
                  <a:gd name="T32" fmla="*/ 1182 w 2506"/>
                  <a:gd name="T33" fmla="*/ 308 h 1970"/>
                  <a:gd name="T34" fmla="*/ 1182 w 2506"/>
                  <a:gd name="T35" fmla="*/ 1715 h 1970"/>
                  <a:gd name="T36" fmla="*/ 1849 w 2506"/>
                  <a:gd name="T37" fmla="*/ 0 h 1970"/>
                  <a:gd name="T38" fmla="*/ 1849 w 2506"/>
                  <a:gd name="T39" fmla="*/ 0 h 1970"/>
                  <a:gd name="T40" fmla="*/ 1823 w 2506"/>
                  <a:gd name="T41" fmla="*/ 0 h 1970"/>
                  <a:gd name="T42" fmla="*/ 1253 w 2506"/>
                  <a:gd name="T43" fmla="*/ 184 h 1970"/>
                  <a:gd name="T44" fmla="*/ 683 w 2506"/>
                  <a:gd name="T45" fmla="*/ 0 h 1970"/>
                  <a:gd name="T46" fmla="*/ 657 w 2506"/>
                  <a:gd name="T47" fmla="*/ 0 h 1970"/>
                  <a:gd name="T48" fmla="*/ 5 w 2506"/>
                  <a:gd name="T49" fmla="*/ 267 h 1970"/>
                  <a:gd name="T50" fmla="*/ 0 w 2506"/>
                  <a:gd name="T51" fmla="*/ 279 h 1970"/>
                  <a:gd name="T52" fmla="*/ 0 w 2506"/>
                  <a:gd name="T53" fmla="*/ 1970 h 1970"/>
                  <a:gd name="T54" fmla="*/ 107 w 2506"/>
                  <a:gd name="T55" fmla="*/ 1889 h 1970"/>
                  <a:gd name="T56" fmla="*/ 682 w 2506"/>
                  <a:gd name="T57" fmla="*/ 1709 h 1970"/>
                  <a:gd name="T58" fmla="*/ 1190 w 2506"/>
                  <a:gd name="T59" fmla="*/ 1876 h 1970"/>
                  <a:gd name="T60" fmla="*/ 1208 w 2506"/>
                  <a:gd name="T61" fmla="*/ 1888 h 1970"/>
                  <a:gd name="T62" fmla="*/ 1253 w 2506"/>
                  <a:gd name="T63" fmla="*/ 1924 h 1970"/>
                  <a:gd name="T64" fmla="*/ 1298 w 2506"/>
                  <a:gd name="T65" fmla="*/ 1888 h 1970"/>
                  <a:gd name="T66" fmla="*/ 1316 w 2506"/>
                  <a:gd name="T67" fmla="*/ 1876 h 1970"/>
                  <a:gd name="T68" fmla="*/ 1824 w 2506"/>
                  <a:gd name="T69" fmla="*/ 1709 h 1970"/>
                  <a:gd name="T70" fmla="*/ 2399 w 2506"/>
                  <a:gd name="T71" fmla="*/ 1889 h 1970"/>
                  <a:gd name="T72" fmla="*/ 2506 w 2506"/>
                  <a:gd name="T73" fmla="*/ 1970 h 1970"/>
                  <a:gd name="T74" fmla="*/ 2506 w 2506"/>
                  <a:gd name="T75" fmla="*/ 279 h 1970"/>
                  <a:gd name="T76" fmla="*/ 2501 w 2506"/>
                  <a:gd name="T77" fmla="*/ 267 h 1970"/>
                  <a:gd name="T78" fmla="*/ 1849 w 2506"/>
                  <a:gd name="T79" fmla="*/ 0 h 19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506" h="1970">
                    <a:moveTo>
                      <a:pt x="2372" y="1716"/>
                    </a:moveTo>
                    <a:lnTo>
                      <a:pt x="2372" y="1716"/>
                    </a:lnTo>
                    <a:cubicBezTo>
                      <a:pt x="2261" y="1655"/>
                      <a:pt x="2075" y="1575"/>
                      <a:pt x="1858" y="1575"/>
                    </a:cubicBezTo>
                    <a:cubicBezTo>
                      <a:pt x="1845" y="1575"/>
                      <a:pt x="1831" y="1576"/>
                      <a:pt x="1818" y="1576"/>
                    </a:cubicBezTo>
                    <a:cubicBezTo>
                      <a:pt x="1599" y="1587"/>
                      <a:pt x="1427" y="1659"/>
                      <a:pt x="1323" y="1715"/>
                    </a:cubicBezTo>
                    <a:lnTo>
                      <a:pt x="1323" y="308"/>
                    </a:lnTo>
                    <a:cubicBezTo>
                      <a:pt x="1347" y="271"/>
                      <a:pt x="1462" y="127"/>
                      <a:pt x="1847" y="133"/>
                    </a:cubicBezTo>
                    <a:cubicBezTo>
                      <a:pt x="2229" y="140"/>
                      <a:pt x="2347" y="273"/>
                      <a:pt x="2372" y="310"/>
                    </a:cubicBezTo>
                    <a:lnTo>
                      <a:pt x="2372" y="1716"/>
                    </a:lnTo>
                    <a:close/>
                    <a:moveTo>
                      <a:pt x="1182" y="1715"/>
                    </a:moveTo>
                    <a:lnTo>
                      <a:pt x="1182" y="1715"/>
                    </a:lnTo>
                    <a:cubicBezTo>
                      <a:pt x="1079" y="1659"/>
                      <a:pt x="906" y="1587"/>
                      <a:pt x="688" y="1576"/>
                    </a:cubicBezTo>
                    <a:cubicBezTo>
                      <a:pt x="674" y="1576"/>
                      <a:pt x="661" y="1575"/>
                      <a:pt x="647" y="1575"/>
                    </a:cubicBezTo>
                    <a:cubicBezTo>
                      <a:pt x="431" y="1575"/>
                      <a:pt x="244" y="1655"/>
                      <a:pt x="133" y="1716"/>
                    </a:cubicBezTo>
                    <a:lnTo>
                      <a:pt x="133" y="310"/>
                    </a:lnTo>
                    <a:cubicBezTo>
                      <a:pt x="159" y="273"/>
                      <a:pt x="276" y="140"/>
                      <a:pt x="659" y="133"/>
                    </a:cubicBezTo>
                    <a:cubicBezTo>
                      <a:pt x="1044" y="127"/>
                      <a:pt x="1159" y="271"/>
                      <a:pt x="1182" y="308"/>
                    </a:cubicBezTo>
                    <a:lnTo>
                      <a:pt x="1182" y="1715"/>
                    </a:lnTo>
                    <a:close/>
                    <a:moveTo>
                      <a:pt x="1849" y="0"/>
                    </a:moveTo>
                    <a:lnTo>
                      <a:pt x="1849" y="0"/>
                    </a:lnTo>
                    <a:cubicBezTo>
                      <a:pt x="1840" y="0"/>
                      <a:pt x="1831" y="0"/>
                      <a:pt x="1823" y="0"/>
                    </a:cubicBezTo>
                    <a:cubicBezTo>
                      <a:pt x="1490" y="0"/>
                      <a:pt x="1328" y="105"/>
                      <a:pt x="1253" y="184"/>
                    </a:cubicBezTo>
                    <a:cubicBezTo>
                      <a:pt x="1178" y="105"/>
                      <a:pt x="1015" y="0"/>
                      <a:pt x="683" y="0"/>
                    </a:cubicBezTo>
                    <a:cubicBezTo>
                      <a:pt x="674" y="0"/>
                      <a:pt x="666" y="0"/>
                      <a:pt x="657" y="0"/>
                    </a:cubicBezTo>
                    <a:cubicBezTo>
                      <a:pt x="127" y="9"/>
                      <a:pt x="16" y="240"/>
                      <a:pt x="5" y="267"/>
                    </a:cubicBezTo>
                    <a:lnTo>
                      <a:pt x="0" y="279"/>
                    </a:lnTo>
                    <a:lnTo>
                      <a:pt x="0" y="1970"/>
                    </a:lnTo>
                    <a:lnTo>
                      <a:pt x="107" y="1889"/>
                    </a:lnTo>
                    <a:cubicBezTo>
                      <a:pt x="109" y="1887"/>
                      <a:pt x="369" y="1695"/>
                      <a:pt x="682" y="1709"/>
                    </a:cubicBezTo>
                    <a:cubicBezTo>
                      <a:pt x="943" y="1722"/>
                      <a:pt x="1133" y="1837"/>
                      <a:pt x="1190" y="1876"/>
                    </a:cubicBezTo>
                    <a:cubicBezTo>
                      <a:pt x="1201" y="1883"/>
                      <a:pt x="1207" y="1888"/>
                      <a:pt x="1208" y="1888"/>
                    </a:cubicBezTo>
                    <a:lnTo>
                      <a:pt x="1253" y="1924"/>
                    </a:lnTo>
                    <a:lnTo>
                      <a:pt x="1298" y="1888"/>
                    </a:lnTo>
                    <a:cubicBezTo>
                      <a:pt x="1298" y="1888"/>
                      <a:pt x="1304" y="1883"/>
                      <a:pt x="1316" y="1876"/>
                    </a:cubicBezTo>
                    <a:cubicBezTo>
                      <a:pt x="1373" y="1837"/>
                      <a:pt x="1563" y="1722"/>
                      <a:pt x="1824" y="1709"/>
                    </a:cubicBezTo>
                    <a:cubicBezTo>
                      <a:pt x="2135" y="1695"/>
                      <a:pt x="2396" y="1887"/>
                      <a:pt x="2399" y="1889"/>
                    </a:cubicBezTo>
                    <a:lnTo>
                      <a:pt x="2506" y="1970"/>
                    </a:lnTo>
                    <a:lnTo>
                      <a:pt x="2506" y="279"/>
                    </a:lnTo>
                    <a:lnTo>
                      <a:pt x="2501" y="267"/>
                    </a:lnTo>
                    <a:cubicBezTo>
                      <a:pt x="2490" y="240"/>
                      <a:pt x="2379" y="9"/>
                      <a:pt x="1849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8" name="Freeform 13"/>
              <p:cNvSpPr>
                <a:spLocks/>
              </p:cNvSpPr>
              <p:nvPr/>
            </p:nvSpPr>
            <p:spPr bwMode="auto">
              <a:xfrm>
                <a:off x="3829050" y="5399088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7 h 206"/>
                  <a:gd name="T8" fmla="*/ 12 w 844"/>
                  <a:gd name="T9" fmla="*/ 183 h 206"/>
                  <a:gd name="T10" fmla="*/ 45 w 844"/>
                  <a:gd name="T11" fmla="*/ 200 h 206"/>
                  <a:gd name="T12" fmla="*/ 68 w 844"/>
                  <a:gd name="T13" fmla="*/ 193 h 206"/>
                  <a:gd name="T14" fmla="*/ 437 w 844"/>
                  <a:gd name="T15" fmla="*/ 89 h 206"/>
                  <a:gd name="T16" fmla="*/ 775 w 844"/>
                  <a:gd name="T17" fmla="*/ 193 h 206"/>
                  <a:gd name="T18" fmla="*/ 831 w 844"/>
                  <a:gd name="T19" fmla="*/ 183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3"/>
                      <a:pt x="667" y="19"/>
                      <a:pt x="441" y="10"/>
                    </a:cubicBezTo>
                    <a:cubicBezTo>
                      <a:pt x="213" y="0"/>
                      <a:pt x="30" y="122"/>
                      <a:pt x="23" y="127"/>
                    </a:cubicBezTo>
                    <a:cubicBezTo>
                      <a:pt x="4" y="139"/>
                      <a:pt x="0" y="164"/>
                      <a:pt x="12" y="183"/>
                    </a:cubicBezTo>
                    <a:cubicBezTo>
                      <a:pt x="20" y="194"/>
                      <a:pt x="32" y="200"/>
                      <a:pt x="45" y="200"/>
                    </a:cubicBezTo>
                    <a:cubicBezTo>
                      <a:pt x="53" y="200"/>
                      <a:pt x="61" y="198"/>
                      <a:pt x="68" y="193"/>
                    </a:cubicBezTo>
                    <a:cubicBezTo>
                      <a:pt x="69" y="192"/>
                      <a:pt x="236" y="81"/>
                      <a:pt x="437" y="89"/>
                    </a:cubicBezTo>
                    <a:cubicBezTo>
                      <a:pt x="639" y="98"/>
                      <a:pt x="774" y="192"/>
                      <a:pt x="775" y="193"/>
                    </a:cubicBezTo>
                    <a:cubicBezTo>
                      <a:pt x="793" y="206"/>
                      <a:pt x="818" y="201"/>
                      <a:pt x="831" y="183"/>
                    </a:cubicBezTo>
                    <a:cubicBezTo>
                      <a:pt x="844" y="165"/>
                      <a:pt x="840" y="140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9" name="Freeform 14"/>
              <p:cNvSpPr>
                <a:spLocks/>
              </p:cNvSpPr>
              <p:nvPr/>
            </p:nvSpPr>
            <p:spPr bwMode="auto">
              <a:xfrm>
                <a:off x="3829050" y="5678488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8 h 206"/>
                  <a:gd name="T8" fmla="*/ 12 w 844"/>
                  <a:gd name="T9" fmla="*/ 183 h 206"/>
                  <a:gd name="T10" fmla="*/ 45 w 844"/>
                  <a:gd name="T11" fmla="*/ 201 h 206"/>
                  <a:gd name="T12" fmla="*/ 68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4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3"/>
                      <a:pt x="23" y="128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5"/>
                      <a:pt x="32" y="201"/>
                      <a:pt x="45" y="201"/>
                    </a:cubicBezTo>
                    <a:cubicBezTo>
                      <a:pt x="53" y="201"/>
                      <a:pt x="61" y="199"/>
                      <a:pt x="68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9"/>
                      <a:pt x="774" y="193"/>
                      <a:pt x="775" y="194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0" name="Freeform 15"/>
              <p:cNvSpPr>
                <a:spLocks/>
              </p:cNvSpPr>
              <p:nvPr/>
            </p:nvSpPr>
            <p:spPr bwMode="auto">
              <a:xfrm>
                <a:off x="3829050" y="5957888"/>
                <a:ext cx="627063" cy="153988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8 h 206"/>
                  <a:gd name="T8" fmla="*/ 12 w 844"/>
                  <a:gd name="T9" fmla="*/ 183 h 206"/>
                  <a:gd name="T10" fmla="*/ 45 w 844"/>
                  <a:gd name="T11" fmla="*/ 201 h 206"/>
                  <a:gd name="T12" fmla="*/ 68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3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2"/>
                      <a:pt x="23" y="128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5"/>
                      <a:pt x="32" y="201"/>
                      <a:pt x="45" y="201"/>
                    </a:cubicBezTo>
                    <a:cubicBezTo>
                      <a:pt x="53" y="201"/>
                      <a:pt x="61" y="198"/>
                      <a:pt x="68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9"/>
                      <a:pt x="774" y="192"/>
                      <a:pt x="775" y="193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1" name="Freeform 16"/>
              <p:cNvSpPr>
                <a:spLocks/>
              </p:cNvSpPr>
              <p:nvPr/>
            </p:nvSpPr>
            <p:spPr bwMode="auto">
              <a:xfrm>
                <a:off x="4713288" y="5437188"/>
                <a:ext cx="627063" cy="152400"/>
              </a:xfrm>
              <a:custGeom>
                <a:avLst/>
                <a:gdLst>
                  <a:gd name="T0" fmla="*/ 822 w 844"/>
                  <a:gd name="T1" fmla="*/ 127 h 205"/>
                  <a:gd name="T2" fmla="*/ 822 w 844"/>
                  <a:gd name="T3" fmla="*/ 127 h 205"/>
                  <a:gd name="T4" fmla="*/ 441 w 844"/>
                  <a:gd name="T5" fmla="*/ 9 h 205"/>
                  <a:gd name="T6" fmla="*/ 23 w 844"/>
                  <a:gd name="T7" fmla="*/ 127 h 205"/>
                  <a:gd name="T8" fmla="*/ 12 w 844"/>
                  <a:gd name="T9" fmla="*/ 182 h 205"/>
                  <a:gd name="T10" fmla="*/ 45 w 844"/>
                  <a:gd name="T11" fmla="*/ 200 h 205"/>
                  <a:gd name="T12" fmla="*/ 67 w 844"/>
                  <a:gd name="T13" fmla="*/ 193 h 205"/>
                  <a:gd name="T14" fmla="*/ 437 w 844"/>
                  <a:gd name="T15" fmla="*/ 89 h 205"/>
                  <a:gd name="T16" fmla="*/ 775 w 844"/>
                  <a:gd name="T17" fmla="*/ 193 h 205"/>
                  <a:gd name="T18" fmla="*/ 831 w 844"/>
                  <a:gd name="T19" fmla="*/ 183 h 205"/>
                  <a:gd name="T20" fmla="*/ 822 w 844"/>
                  <a:gd name="T21" fmla="*/ 127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5">
                    <a:moveTo>
                      <a:pt x="822" y="127"/>
                    </a:moveTo>
                    <a:lnTo>
                      <a:pt x="822" y="127"/>
                    </a:lnTo>
                    <a:cubicBezTo>
                      <a:pt x="815" y="123"/>
                      <a:pt x="667" y="19"/>
                      <a:pt x="441" y="9"/>
                    </a:cubicBezTo>
                    <a:cubicBezTo>
                      <a:pt x="213" y="0"/>
                      <a:pt x="30" y="122"/>
                      <a:pt x="23" y="127"/>
                    </a:cubicBezTo>
                    <a:cubicBezTo>
                      <a:pt x="4" y="139"/>
                      <a:pt x="0" y="164"/>
                      <a:pt x="12" y="182"/>
                    </a:cubicBezTo>
                    <a:cubicBezTo>
                      <a:pt x="20" y="194"/>
                      <a:pt x="32" y="200"/>
                      <a:pt x="45" y="200"/>
                    </a:cubicBezTo>
                    <a:cubicBezTo>
                      <a:pt x="53" y="200"/>
                      <a:pt x="61" y="198"/>
                      <a:pt x="67" y="193"/>
                    </a:cubicBezTo>
                    <a:cubicBezTo>
                      <a:pt x="69" y="192"/>
                      <a:pt x="236" y="81"/>
                      <a:pt x="437" y="89"/>
                    </a:cubicBezTo>
                    <a:cubicBezTo>
                      <a:pt x="639" y="98"/>
                      <a:pt x="774" y="192"/>
                      <a:pt x="775" y="193"/>
                    </a:cubicBezTo>
                    <a:cubicBezTo>
                      <a:pt x="793" y="205"/>
                      <a:pt x="818" y="201"/>
                      <a:pt x="831" y="183"/>
                    </a:cubicBezTo>
                    <a:cubicBezTo>
                      <a:pt x="844" y="165"/>
                      <a:pt x="840" y="140"/>
                      <a:pt x="822" y="127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2" name="Freeform 17"/>
              <p:cNvSpPr>
                <a:spLocks/>
              </p:cNvSpPr>
              <p:nvPr/>
            </p:nvSpPr>
            <p:spPr bwMode="auto">
              <a:xfrm>
                <a:off x="4713288" y="5716588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8 h 206"/>
                  <a:gd name="T8" fmla="*/ 12 w 844"/>
                  <a:gd name="T9" fmla="*/ 183 h 206"/>
                  <a:gd name="T10" fmla="*/ 45 w 844"/>
                  <a:gd name="T11" fmla="*/ 201 h 206"/>
                  <a:gd name="T12" fmla="*/ 67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3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2"/>
                      <a:pt x="23" y="128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5"/>
                      <a:pt x="32" y="201"/>
                      <a:pt x="45" y="201"/>
                    </a:cubicBezTo>
                    <a:cubicBezTo>
                      <a:pt x="53" y="201"/>
                      <a:pt x="61" y="199"/>
                      <a:pt x="67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9"/>
                      <a:pt x="774" y="192"/>
                      <a:pt x="775" y="193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3" name="Freeform 18"/>
              <p:cNvSpPr>
                <a:spLocks/>
              </p:cNvSpPr>
              <p:nvPr/>
            </p:nvSpPr>
            <p:spPr bwMode="auto">
              <a:xfrm>
                <a:off x="4713288" y="5997575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7 h 206"/>
                  <a:gd name="T8" fmla="*/ 12 w 844"/>
                  <a:gd name="T9" fmla="*/ 183 h 206"/>
                  <a:gd name="T10" fmla="*/ 45 w 844"/>
                  <a:gd name="T11" fmla="*/ 201 h 206"/>
                  <a:gd name="T12" fmla="*/ 67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3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2"/>
                      <a:pt x="23" y="127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4"/>
                      <a:pt x="32" y="201"/>
                      <a:pt x="45" y="201"/>
                    </a:cubicBezTo>
                    <a:cubicBezTo>
                      <a:pt x="53" y="201"/>
                      <a:pt x="61" y="198"/>
                      <a:pt x="67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8"/>
                      <a:pt x="774" y="192"/>
                      <a:pt x="775" y="193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54" name="组合 23"/>
            <p:cNvGrpSpPr/>
            <p:nvPr userDrawn="1"/>
          </p:nvGrpSpPr>
          <p:grpSpPr>
            <a:xfrm>
              <a:off x="1798258" y="2947826"/>
              <a:ext cx="1301704" cy="1299270"/>
              <a:chOff x="6262688" y="5170488"/>
              <a:chExt cx="1697038" cy="1693863"/>
            </a:xfrm>
            <a:grpFill/>
          </p:grpSpPr>
          <p:sp>
            <p:nvSpPr>
              <p:cNvPr id="55" name="Freeform 19"/>
              <p:cNvSpPr>
                <a:spLocks noEditPoints="1"/>
              </p:cNvSpPr>
              <p:nvPr/>
            </p:nvSpPr>
            <p:spPr bwMode="auto">
              <a:xfrm>
                <a:off x="6262688" y="5170488"/>
                <a:ext cx="1697038" cy="1693863"/>
              </a:xfrm>
              <a:custGeom>
                <a:avLst/>
                <a:gdLst>
                  <a:gd name="T0" fmla="*/ 1760 w 2284"/>
                  <a:gd name="T1" fmla="*/ 1142 h 2284"/>
                  <a:gd name="T2" fmla="*/ 1919 w 2284"/>
                  <a:gd name="T3" fmla="*/ 1406 h 2284"/>
                  <a:gd name="T4" fmla="*/ 1756 w 2284"/>
                  <a:gd name="T5" fmla="*/ 1940 h 2284"/>
                  <a:gd name="T6" fmla="*/ 1878 w 2284"/>
                  <a:gd name="T7" fmla="*/ 1506 h 2284"/>
                  <a:gd name="T8" fmla="*/ 1433 w 2284"/>
                  <a:gd name="T9" fmla="*/ 1845 h 2284"/>
                  <a:gd name="T10" fmla="*/ 1496 w 2284"/>
                  <a:gd name="T11" fmla="*/ 1592 h 2284"/>
                  <a:gd name="T12" fmla="*/ 1142 w 2284"/>
                  <a:gd name="T13" fmla="*/ 2204 h 2284"/>
                  <a:gd name="T14" fmla="*/ 1405 w 2284"/>
                  <a:gd name="T15" fmla="*/ 1921 h 2284"/>
                  <a:gd name="T16" fmla="*/ 787 w 2284"/>
                  <a:gd name="T17" fmla="*/ 1592 h 2284"/>
                  <a:gd name="T18" fmla="*/ 850 w 2284"/>
                  <a:gd name="T19" fmla="*/ 1845 h 2284"/>
                  <a:gd name="T20" fmla="*/ 528 w 2284"/>
                  <a:gd name="T21" fmla="*/ 1940 h 2284"/>
                  <a:gd name="T22" fmla="*/ 704 w 2284"/>
                  <a:gd name="T23" fmla="*/ 1580 h 2284"/>
                  <a:gd name="T24" fmla="*/ 80 w 2284"/>
                  <a:gd name="T25" fmla="*/ 1143 h 2284"/>
                  <a:gd name="T26" fmla="*/ 523 w 2284"/>
                  <a:gd name="T27" fmla="*/ 1142 h 2284"/>
                  <a:gd name="T28" fmla="*/ 676 w 2284"/>
                  <a:gd name="T29" fmla="*/ 950 h 2284"/>
                  <a:gd name="T30" fmla="*/ 439 w 2284"/>
                  <a:gd name="T31" fmla="*/ 851 h 2284"/>
                  <a:gd name="T32" fmla="*/ 676 w 2284"/>
                  <a:gd name="T33" fmla="*/ 1335 h 2284"/>
                  <a:gd name="T34" fmla="*/ 438 w 2284"/>
                  <a:gd name="T35" fmla="*/ 1434 h 2284"/>
                  <a:gd name="T36" fmla="*/ 670 w 2284"/>
                  <a:gd name="T37" fmla="*/ 1204 h 2284"/>
                  <a:gd name="T38" fmla="*/ 670 w 2284"/>
                  <a:gd name="T39" fmla="*/ 1080 h 2284"/>
                  <a:gd name="T40" fmla="*/ 391 w 2284"/>
                  <a:gd name="T41" fmla="*/ 392 h 2284"/>
                  <a:gd name="T42" fmla="*/ 778 w 2284"/>
                  <a:gd name="T43" fmla="*/ 407 h 2284"/>
                  <a:gd name="T44" fmla="*/ 391 w 2284"/>
                  <a:gd name="T45" fmla="*/ 392 h 2284"/>
                  <a:gd name="T46" fmla="*/ 1074 w 2284"/>
                  <a:gd name="T47" fmla="*/ 574 h 2284"/>
                  <a:gd name="T48" fmla="*/ 850 w 2284"/>
                  <a:gd name="T49" fmla="*/ 440 h 2284"/>
                  <a:gd name="T50" fmla="*/ 1405 w 2284"/>
                  <a:gd name="T51" fmla="*/ 364 h 2284"/>
                  <a:gd name="T52" fmla="*/ 1142 w 2284"/>
                  <a:gd name="T53" fmla="*/ 80 h 2284"/>
                  <a:gd name="T54" fmla="*/ 1335 w 2284"/>
                  <a:gd name="T55" fmla="*/ 677 h 2284"/>
                  <a:gd name="T56" fmla="*/ 1496 w 2284"/>
                  <a:gd name="T57" fmla="*/ 693 h 2284"/>
                  <a:gd name="T58" fmla="*/ 1509 w 2284"/>
                  <a:gd name="T59" fmla="*/ 775 h 2284"/>
                  <a:gd name="T60" fmla="*/ 1431 w 2284"/>
                  <a:gd name="T61" fmla="*/ 765 h 2284"/>
                  <a:gd name="T62" fmla="*/ 1142 w 2284"/>
                  <a:gd name="T63" fmla="*/ 623 h 2284"/>
                  <a:gd name="T64" fmla="*/ 1081 w 2284"/>
                  <a:gd name="T65" fmla="*/ 671 h 2284"/>
                  <a:gd name="T66" fmla="*/ 774 w 2284"/>
                  <a:gd name="T67" fmla="*/ 775 h 2284"/>
                  <a:gd name="T68" fmla="*/ 764 w 2284"/>
                  <a:gd name="T69" fmla="*/ 853 h 2284"/>
                  <a:gd name="T70" fmla="*/ 774 w 2284"/>
                  <a:gd name="T71" fmla="*/ 1510 h 2284"/>
                  <a:gd name="T72" fmla="*/ 852 w 2284"/>
                  <a:gd name="T73" fmla="*/ 1520 h 2284"/>
                  <a:gd name="T74" fmla="*/ 1142 w 2284"/>
                  <a:gd name="T75" fmla="*/ 1662 h 2284"/>
                  <a:gd name="T76" fmla="*/ 1203 w 2284"/>
                  <a:gd name="T77" fmla="*/ 1614 h 2284"/>
                  <a:gd name="T78" fmla="*/ 1509 w 2284"/>
                  <a:gd name="T79" fmla="*/ 1510 h 2284"/>
                  <a:gd name="T80" fmla="*/ 1519 w 2284"/>
                  <a:gd name="T81" fmla="*/ 1432 h 2284"/>
                  <a:gd name="T82" fmla="*/ 1302 w 2284"/>
                  <a:gd name="T83" fmla="*/ 1530 h 2284"/>
                  <a:gd name="T84" fmla="*/ 864 w 2284"/>
                  <a:gd name="T85" fmla="*/ 1420 h 2284"/>
                  <a:gd name="T86" fmla="*/ 754 w 2284"/>
                  <a:gd name="T87" fmla="*/ 982 h 2284"/>
                  <a:gd name="T88" fmla="*/ 1142 w 2284"/>
                  <a:gd name="T89" fmla="*/ 750 h 2284"/>
                  <a:gd name="T90" fmla="*/ 1529 w 2284"/>
                  <a:gd name="T91" fmla="*/ 982 h 2284"/>
                  <a:gd name="T92" fmla="*/ 1419 w 2284"/>
                  <a:gd name="T93" fmla="*/ 1420 h 2284"/>
                  <a:gd name="T94" fmla="*/ 1607 w 2284"/>
                  <a:gd name="T95" fmla="*/ 950 h 2284"/>
                  <a:gd name="T96" fmla="*/ 1710 w 2284"/>
                  <a:gd name="T97" fmla="*/ 1075 h 2284"/>
                  <a:gd name="T98" fmla="*/ 1845 w 2284"/>
                  <a:gd name="T99" fmla="*/ 1434 h 2284"/>
                  <a:gd name="T100" fmla="*/ 1711 w 2284"/>
                  <a:gd name="T101" fmla="*/ 1210 h 2284"/>
                  <a:gd name="T102" fmla="*/ 1661 w 2284"/>
                  <a:gd name="T103" fmla="*/ 1142 h 2284"/>
                  <a:gd name="T104" fmla="*/ 1613 w 2284"/>
                  <a:gd name="T105" fmla="*/ 1080 h 2284"/>
                  <a:gd name="T106" fmla="*/ 1893 w 2284"/>
                  <a:gd name="T107" fmla="*/ 392 h 2284"/>
                  <a:gd name="T108" fmla="*/ 1505 w 2284"/>
                  <a:gd name="T109" fmla="*/ 407 h 2284"/>
                  <a:gd name="T110" fmla="*/ 1952 w 2284"/>
                  <a:gd name="T111" fmla="*/ 807 h 2284"/>
                  <a:gd name="T112" fmla="*/ 1477 w 2284"/>
                  <a:gd name="T113" fmla="*/ 332 h 2284"/>
                  <a:gd name="T114" fmla="*/ 528 w 2284"/>
                  <a:gd name="T115" fmla="*/ 265 h 2284"/>
                  <a:gd name="T116" fmla="*/ 0 w 2284"/>
                  <a:gd name="T117" fmla="*/ 1143 h 2284"/>
                  <a:gd name="T118" fmla="*/ 528 w 2284"/>
                  <a:gd name="T119" fmla="*/ 2020 h 2284"/>
                  <a:gd name="T120" fmla="*/ 1477 w 2284"/>
                  <a:gd name="T121" fmla="*/ 1953 h 2284"/>
                  <a:gd name="T122" fmla="*/ 1952 w 2284"/>
                  <a:gd name="T123" fmla="*/ 1478 h 2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284" h="2284">
                    <a:moveTo>
                      <a:pt x="1919" y="1406"/>
                    </a:moveTo>
                    <a:lnTo>
                      <a:pt x="1919" y="1406"/>
                    </a:lnTo>
                    <a:cubicBezTo>
                      <a:pt x="1878" y="1322"/>
                      <a:pt x="1825" y="1233"/>
                      <a:pt x="1760" y="1142"/>
                    </a:cubicBezTo>
                    <a:cubicBezTo>
                      <a:pt x="1824" y="1053"/>
                      <a:pt x="1878" y="965"/>
                      <a:pt x="1920" y="879"/>
                    </a:cubicBezTo>
                    <a:cubicBezTo>
                      <a:pt x="2100" y="953"/>
                      <a:pt x="2204" y="1049"/>
                      <a:pt x="2204" y="1143"/>
                    </a:cubicBezTo>
                    <a:cubicBezTo>
                      <a:pt x="2204" y="1236"/>
                      <a:pt x="2100" y="1332"/>
                      <a:pt x="1919" y="1406"/>
                    </a:cubicBezTo>
                    <a:close/>
                    <a:moveTo>
                      <a:pt x="1893" y="1893"/>
                    </a:moveTo>
                    <a:lnTo>
                      <a:pt x="1893" y="1893"/>
                    </a:lnTo>
                    <a:cubicBezTo>
                      <a:pt x="1862" y="1924"/>
                      <a:pt x="1816" y="1940"/>
                      <a:pt x="1756" y="1940"/>
                    </a:cubicBezTo>
                    <a:cubicBezTo>
                      <a:pt x="1684" y="1940"/>
                      <a:pt x="1599" y="1918"/>
                      <a:pt x="1505" y="1878"/>
                    </a:cubicBezTo>
                    <a:cubicBezTo>
                      <a:pt x="1536" y="1790"/>
                      <a:pt x="1561" y="1689"/>
                      <a:pt x="1579" y="1580"/>
                    </a:cubicBezTo>
                    <a:cubicBezTo>
                      <a:pt x="1689" y="1562"/>
                      <a:pt x="1789" y="1537"/>
                      <a:pt x="1878" y="1506"/>
                    </a:cubicBezTo>
                    <a:cubicBezTo>
                      <a:pt x="1954" y="1686"/>
                      <a:pt x="1959" y="1828"/>
                      <a:pt x="1893" y="1893"/>
                    </a:cubicBezTo>
                    <a:close/>
                    <a:moveTo>
                      <a:pt x="1433" y="1845"/>
                    </a:moveTo>
                    <a:lnTo>
                      <a:pt x="1433" y="1845"/>
                    </a:lnTo>
                    <a:cubicBezTo>
                      <a:pt x="1361" y="1809"/>
                      <a:pt x="1286" y="1764"/>
                      <a:pt x="1210" y="1711"/>
                    </a:cubicBezTo>
                    <a:cubicBezTo>
                      <a:pt x="1251" y="1679"/>
                      <a:pt x="1293" y="1644"/>
                      <a:pt x="1335" y="1608"/>
                    </a:cubicBezTo>
                    <a:cubicBezTo>
                      <a:pt x="1390" y="1604"/>
                      <a:pt x="1444" y="1599"/>
                      <a:pt x="1496" y="1592"/>
                    </a:cubicBezTo>
                    <a:cubicBezTo>
                      <a:pt x="1480" y="1686"/>
                      <a:pt x="1458" y="1771"/>
                      <a:pt x="1433" y="1845"/>
                    </a:cubicBezTo>
                    <a:close/>
                    <a:moveTo>
                      <a:pt x="1142" y="2204"/>
                    </a:moveTo>
                    <a:lnTo>
                      <a:pt x="1142" y="2204"/>
                    </a:lnTo>
                    <a:cubicBezTo>
                      <a:pt x="1049" y="2204"/>
                      <a:pt x="952" y="2101"/>
                      <a:pt x="878" y="1921"/>
                    </a:cubicBezTo>
                    <a:cubicBezTo>
                      <a:pt x="963" y="1879"/>
                      <a:pt x="1052" y="1825"/>
                      <a:pt x="1142" y="1761"/>
                    </a:cubicBezTo>
                    <a:cubicBezTo>
                      <a:pt x="1231" y="1825"/>
                      <a:pt x="1320" y="1879"/>
                      <a:pt x="1405" y="1921"/>
                    </a:cubicBezTo>
                    <a:cubicBezTo>
                      <a:pt x="1331" y="2101"/>
                      <a:pt x="1235" y="2204"/>
                      <a:pt x="1142" y="2204"/>
                    </a:cubicBezTo>
                    <a:close/>
                    <a:moveTo>
                      <a:pt x="787" y="1592"/>
                    </a:moveTo>
                    <a:lnTo>
                      <a:pt x="787" y="1592"/>
                    </a:lnTo>
                    <a:cubicBezTo>
                      <a:pt x="839" y="1599"/>
                      <a:pt x="893" y="1604"/>
                      <a:pt x="949" y="1608"/>
                    </a:cubicBezTo>
                    <a:cubicBezTo>
                      <a:pt x="990" y="1644"/>
                      <a:pt x="1032" y="1679"/>
                      <a:pt x="1074" y="1711"/>
                    </a:cubicBezTo>
                    <a:cubicBezTo>
                      <a:pt x="997" y="1764"/>
                      <a:pt x="922" y="1809"/>
                      <a:pt x="850" y="1845"/>
                    </a:cubicBezTo>
                    <a:cubicBezTo>
                      <a:pt x="825" y="1771"/>
                      <a:pt x="804" y="1686"/>
                      <a:pt x="787" y="1592"/>
                    </a:cubicBezTo>
                    <a:close/>
                    <a:moveTo>
                      <a:pt x="528" y="1940"/>
                    </a:moveTo>
                    <a:lnTo>
                      <a:pt x="528" y="1940"/>
                    </a:lnTo>
                    <a:cubicBezTo>
                      <a:pt x="468" y="1940"/>
                      <a:pt x="421" y="1924"/>
                      <a:pt x="391" y="1893"/>
                    </a:cubicBezTo>
                    <a:cubicBezTo>
                      <a:pt x="325" y="1828"/>
                      <a:pt x="330" y="1686"/>
                      <a:pt x="405" y="1506"/>
                    </a:cubicBezTo>
                    <a:cubicBezTo>
                      <a:pt x="494" y="1537"/>
                      <a:pt x="595" y="1562"/>
                      <a:pt x="704" y="1580"/>
                    </a:cubicBezTo>
                    <a:cubicBezTo>
                      <a:pt x="722" y="1689"/>
                      <a:pt x="747" y="1790"/>
                      <a:pt x="778" y="1878"/>
                    </a:cubicBezTo>
                    <a:cubicBezTo>
                      <a:pt x="685" y="1918"/>
                      <a:pt x="599" y="1940"/>
                      <a:pt x="528" y="1940"/>
                    </a:cubicBezTo>
                    <a:close/>
                    <a:moveTo>
                      <a:pt x="80" y="1143"/>
                    </a:moveTo>
                    <a:lnTo>
                      <a:pt x="80" y="1143"/>
                    </a:lnTo>
                    <a:cubicBezTo>
                      <a:pt x="80" y="1049"/>
                      <a:pt x="183" y="953"/>
                      <a:pt x="364" y="879"/>
                    </a:cubicBezTo>
                    <a:cubicBezTo>
                      <a:pt x="406" y="965"/>
                      <a:pt x="459" y="1053"/>
                      <a:pt x="523" y="1142"/>
                    </a:cubicBezTo>
                    <a:cubicBezTo>
                      <a:pt x="458" y="1233"/>
                      <a:pt x="405" y="1322"/>
                      <a:pt x="364" y="1406"/>
                    </a:cubicBezTo>
                    <a:cubicBezTo>
                      <a:pt x="183" y="1332"/>
                      <a:pt x="80" y="1236"/>
                      <a:pt x="80" y="1143"/>
                    </a:cubicBezTo>
                    <a:close/>
                    <a:moveTo>
                      <a:pt x="676" y="950"/>
                    </a:moveTo>
                    <a:lnTo>
                      <a:pt x="676" y="950"/>
                    </a:lnTo>
                    <a:cubicBezTo>
                      <a:pt x="639" y="991"/>
                      <a:pt x="605" y="1033"/>
                      <a:pt x="573" y="1075"/>
                    </a:cubicBezTo>
                    <a:cubicBezTo>
                      <a:pt x="520" y="999"/>
                      <a:pt x="475" y="924"/>
                      <a:pt x="439" y="851"/>
                    </a:cubicBezTo>
                    <a:cubicBezTo>
                      <a:pt x="514" y="826"/>
                      <a:pt x="598" y="804"/>
                      <a:pt x="692" y="788"/>
                    </a:cubicBezTo>
                    <a:cubicBezTo>
                      <a:pt x="685" y="840"/>
                      <a:pt x="680" y="894"/>
                      <a:pt x="676" y="950"/>
                    </a:cubicBezTo>
                    <a:close/>
                    <a:moveTo>
                      <a:pt x="676" y="1335"/>
                    </a:moveTo>
                    <a:lnTo>
                      <a:pt x="676" y="1335"/>
                    </a:lnTo>
                    <a:cubicBezTo>
                      <a:pt x="680" y="1391"/>
                      <a:pt x="685" y="1445"/>
                      <a:pt x="692" y="1497"/>
                    </a:cubicBezTo>
                    <a:cubicBezTo>
                      <a:pt x="598" y="1481"/>
                      <a:pt x="513" y="1459"/>
                      <a:pt x="438" y="1434"/>
                    </a:cubicBezTo>
                    <a:cubicBezTo>
                      <a:pt x="473" y="1363"/>
                      <a:pt x="518" y="1288"/>
                      <a:pt x="573" y="1210"/>
                    </a:cubicBezTo>
                    <a:cubicBezTo>
                      <a:pt x="605" y="1252"/>
                      <a:pt x="640" y="1294"/>
                      <a:pt x="676" y="1335"/>
                    </a:cubicBezTo>
                    <a:close/>
                    <a:moveTo>
                      <a:pt x="670" y="1204"/>
                    </a:moveTo>
                    <a:lnTo>
                      <a:pt x="670" y="1204"/>
                    </a:lnTo>
                    <a:cubicBezTo>
                      <a:pt x="654" y="1183"/>
                      <a:pt x="637" y="1163"/>
                      <a:pt x="622" y="1142"/>
                    </a:cubicBezTo>
                    <a:cubicBezTo>
                      <a:pt x="637" y="1122"/>
                      <a:pt x="653" y="1101"/>
                      <a:pt x="670" y="1080"/>
                    </a:cubicBezTo>
                    <a:cubicBezTo>
                      <a:pt x="670" y="1101"/>
                      <a:pt x="669" y="1122"/>
                      <a:pt x="669" y="1143"/>
                    </a:cubicBezTo>
                    <a:cubicBezTo>
                      <a:pt x="669" y="1163"/>
                      <a:pt x="670" y="1184"/>
                      <a:pt x="670" y="1204"/>
                    </a:cubicBezTo>
                    <a:close/>
                    <a:moveTo>
                      <a:pt x="391" y="392"/>
                    </a:moveTo>
                    <a:lnTo>
                      <a:pt x="391" y="392"/>
                    </a:lnTo>
                    <a:cubicBezTo>
                      <a:pt x="421" y="361"/>
                      <a:pt x="468" y="345"/>
                      <a:pt x="528" y="345"/>
                    </a:cubicBezTo>
                    <a:cubicBezTo>
                      <a:pt x="599" y="345"/>
                      <a:pt x="685" y="367"/>
                      <a:pt x="778" y="407"/>
                    </a:cubicBezTo>
                    <a:cubicBezTo>
                      <a:pt x="747" y="495"/>
                      <a:pt x="722" y="596"/>
                      <a:pt x="704" y="705"/>
                    </a:cubicBezTo>
                    <a:cubicBezTo>
                      <a:pt x="595" y="723"/>
                      <a:pt x="494" y="748"/>
                      <a:pt x="406" y="779"/>
                    </a:cubicBezTo>
                    <a:cubicBezTo>
                      <a:pt x="330" y="599"/>
                      <a:pt x="324" y="458"/>
                      <a:pt x="391" y="392"/>
                    </a:cubicBezTo>
                    <a:close/>
                    <a:moveTo>
                      <a:pt x="850" y="440"/>
                    </a:moveTo>
                    <a:lnTo>
                      <a:pt x="850" y="440"/>
                    </a:lnTo>
                    <a:cubicBezTo>
                      <a:pt x="922" y="476"/>
                      <a:pt x="997" y="521"/>
                      <a:pt x="1074" y="574"/>
                    </a:cubicBezTo>
                    <a:cubicBezTo>
                      <a:pt x="1032" y="606"/>
                      <a:pt x="990" y="641"/>
                      <a:pt x="949" y="677"/>
                    </a:cubicBezTo>
                    <a:cubicBezTo>
                      <a:pt x="893" y="681"/>
                      <a:pt x="839" y="686"/>
                      <a:pt x="787" y="693"/>
                    </a:cubicBezTo>
                    <a:cubicBezTo>
                      <a:pt x="804" y="599"/>
                      <a:pt x="825" y="514"/>
                      <a:pt x="850" y="440"/>
                    </a:cubicBezTo>
                    <a:close/>
                    <a:moveTo>
                      <a:pt x="1142" y="80"/>
                    </a:moveTo>
                    <a:lnTo>
                      <a:pt x="1142" y="80"/>
                    </a:lnTo>
                    <a:cubicBezTo>
                      <a:pt x="1235" y="80"/>
                      <a:pt x="1331" y="184"/>
                      <a:pt x="1405" y="364"/>
                    </a:cubicBezTo>
                    <a:cubicBezTo>
                      <a:pt x="1320" y="406"/>
                      <a:pt x="1231" y="460"/>
                      <a:pt x="1142" y="524"/>
                    </a:cubicBezTo>
                    <a:cubicBezTo>
                      <a:pt x="1052" y="460"/>
                      <a:pt x="963" y="406"/>
                      <a:pt x="878" y="364"/>
                    </a:cubicBezTo>
                    <a:cubicBezTo>
                      <a:pt x="952" y="184"/>
                      <a:pt x="1049" y="80"/>
                      <a:pt x="1142" y="80"/>
                    </a:cubicBezTo>
                    <a:close/>
                    <a:moveTo>
                      <a:pt x="1496" y="693"/>
                    </a:moveTo>
                    <a:lnTo>
                      <a:pt x="1496" y="693"/>
                    </a:lnTo>
                    <a:cubicBezTo>
                      <a:pt x="1444" y="686"/>
                      <a:pt x="1390" y="681"/>
                      <a:pt x="1335" y="677"/>
                    </a:cubicBezTo>
                    <a:cubicBezTo>
                      <a:pt x="1293" y="641"/>
                      <a:pt x="1251" y="606"/>
                      <a:pt x="1210" y="574"/>
                    </a:cubicBezTo>
                    <a:cubicBezTo>
                      <a:pt x="1286" y="521"/>
                      <a:pt x="1361" y="476"/>
                      <a:pt x="1433" y="440"/>
                    </a:cubicBezTo>
                    <a:cubicBezTo>
                      <a:pt x="1458" y="514"/>
                      <a:pt x="1480" y="599"/>
                      <a:pt x="1496" y="693"/>
                    </a:cubicBezTo>
                    <a:close/>
                    <a:moveTo>
                      <a:pt x="1431" y="765"/>
                    </a:moveTo>
                    <a:lnTo>
                      <a:pt x="1431" y="765"/>
                    </a:lnTo>
                    <a:cubicBezTo>
                      <a:pt x="1458" y="768"/>
                      <a:pt x="1484" y="771"/>
                      <a:pt x="1509" y="775"/>
                    </a:cubicBezTo>
                    <a:cubicBezTo>
                      <a:pt x="1513" y="800"/>
                      <a:pt x="1516" y="826"/>
                      <a:pt x="1519" y="853"/>
                    </a:cubicBezTo>
                    <a:cubicBezTo>
                      <a:pt x="1505" y="838"/>
                      <a:pt x="1490" y="823"/>
                      <a:pt x="1476" y="809"/>
                    </a:cubicBezTo>
                    <a:cubicBezTo>
                      <a:pt x="1461" y="794"/>
                      <a:pt x="1446" y="779"/>
                      <a:pt x="1431" y="765"/>
                    </a:cubicBezTo>
                    <a:close/>
                    <a:moveTo>
                      <a:pt x="1081" y="671"/>
                    </a:moveTo>
                    <a:lnTo>
                      <a:pt x="1081" y="671"/>
                    </a:lnTo>
                    <a:cubicBezTo>
                      <a:pt x="1101" y="655"/>
                      <a:pt x="1121" y="639"/>
                      <a:pt x="1142" y="623"/>
                    </a:cubicBezTo>
                    <a:cubicBezTo>
                      <a:pt x="1162" y="639"/>
                      <a:pt x="1182" y="655"/>
                      <a:pt x="1203" y="671"/>
                    </a:cubicBezTo>
                    <a:cubicBezTo>
                      <a:pt x="1182" y="670"/>
                      <a:pt x="1162" y="670"/>
                      <a:pt x="1142" y="670"/>
                    </a:cubicBezTo>
                    <a:cubicBezTo>
                      <a:pt x="1121" y="670"/>
                      <a:pt x="1101" y="670"/>
                      <a:pt x="1081" y="671"/>
                    </a:cubicBezTo>
                    <a:close/>
                    <a:moveTo>
                      <a:pt x="764" y="853"/>
                    </a:moveTo>
                    <a:lnTo>
                      <a:pt x="764" y="853"/>
                    </a:lnTo>
                    <a:cubicBezTo>
                      <a:pt x="767" y="826"/>
                      <a:pt x="770" y="800"/>
                      <a:pt x="774" y="775"/>
                    </a:cubicBezTo>
                    <a:cubicBezTo>
                      <a:pt x="799" y="771"/>
                      <a:pt x="826" y="768"/>
                      <a:pt x="852" y="765"/>
                    </a:cubicBezTo>
                    <a:cubicBezTo>
                      <a:pt x="837" y="779"/>
                      <a:pt x="822" y="794"/>
                      <a:pt x="808" y="809"/>
                    </a:cubicBezTo>
                    <a:cubicBezTo>
                      <a:pt x="793" y="823"/>
                      <a:pt x="779" y="838"/>
                      <a:pt x="764" y="853"/>
                    </a:cubicBezTo>
                    <a:close/>
                    <a:moveTo>
                      <a:pt x="852" y="1520"/>
                    </a:moveTo>
                    <a:lnTo>
                      <a:pt x="852" y="1520"/>
                    </a:lnTo>
                    <a:cubicBezTo>
                      <a:pt x="826" y="1517"/>
                      <a:pt x="799" y="1514"/>
                      <a:pt x="774" y="1510"/>
                    </a:cubicBezTo>
                    <a:cubicBezTo>
                      <a:pt x="770" y="1485"/>
                      <a:pt x="767" y="1459"/>
                      <a:pt x="764" y="1432"/>
                    </a:cubicBezTo>
                    <a:cubicBezTo>
                      <a:pt x="779" y="1447"/>
                      <a:pt x="793" y="1462"/>
                      <a:pt x="808" y="1476"/>
                    </a:cubicBezTo>
                    <a:cubicBezTo>
                      <a:pt x="822" y="1491"/>
                      <a:pt x="837" y="1506"/>
                      <a:pt x="852" y="1520"/>
                    </a:cubicBezTo>
                    <a:close/>
                    <a:moveTo>
                      <a:pt x="1203" y="1614"/>
                    </a:moveTo>
                    <a:lnTo>
                      <a:pt x="1203" y="1614"/>
                    </a:lnTo>
                    <a:cubicBezTo>
                      <a:pt x="1182" y="1630"/>
                      <a:pt x="1162" y="1646"/>
                      <a:pt x="1142" y="1662"/>
                    </a:cubicBezTo>
                    <a:cubicBezTo>
                      <a:pt x="1121" y="1646"/>
                      <a:pt x="1101" y="1630"/>
                      <a:pt x="1081" y="1614"/>
                    </a:cubicBezTo>
                    <a:cubicBezTo>
                      <a:pt x="1101" y="1615"/>
                      <a:pt x="1121" y="1615"/>
                      <a:pt x="1142" y="1615"/>
                    </a:cubicBezTo>
                    <a:cubicBezTo>
                      <a:pt x="1162" y="1615"/>
                      <a:pt x="1182" y="1615"/>
                      <a:pt x="1203" y="1614"/>
                    </a:cubicBezTo>
                    <a:close/>
                    <a:moveTo>
                      <a:pt x="1519" y="1432"/>
                    </a:moveTo>
                    <a:lnTo>
                      <a:pt x="1519" y="1432"/>
                    </a:lnTo>
                    <a:cubicBezTo>
                      <a:pt x="1516" y="1459"/>
                      <a:pt x="1513" y="1485"/>
                      <a:pt x="1509" y="1510"/>
                    </a:cubicBezTo>
                    <a:cubicBezTo>
                      <a:pt x="1484" y="1514"/>
                      <a:pt x="1458" y="1517"/>
                      <a:pt x="1431" y="1520"/>
                    </a:cubicBezTo>
                    <a:cubicBezTo>
                      <a:pt x="1446" y="1506"/>
                      <a:pt x="1461" y="1491"/>
                      <a:pt x="1476" y="1476"/>
                    </a:cubicBezTo>
                    <a:cubicBezTo>
                      <a:pt x="1490" y="1462"/>
                      <a:pt x="1505" y="1447"/>
                      <a:pt x="1519" y="1432"/>
                    </a:cubicBezTo>
                    <a:close/>
                    <a:moveTo>
                      <a:pt x="1419" y="1420"/>
                    </a:moveTo>
                    <a:lnTo>
                      <a:pt x="1419" y="1420"/>
                    </a:lnTo>
                    <a:cubicBezTo>
                      <a:pt x="1381" y="1458"/>
                      <a:pt x="1342" y="1495"/>
                      <a:pt x="1302" y="1530"/>
                    </a:cubicBezTo>
                    <a:cubicBezTo>
                      <a:pt x="1250" y="1533"/>
                      <a:pt x="1197" y="1535"/>
                      <a:pt x="1142" y="1535"/>
                    </a:cubicBezTo>
                    <a:cubicBezTo>
                      <a:pt x="1087" y="1535"/>
                      <a:pt x="1033" y="1533"/>
                      <a:pt x="981" y="1530"/>
                    </a:cubicBezTo>
                    <a:cubicBezTo>
                      <a:pt x="942" y="1495"/>
                      <a:pt x="903" y="1458"/>
                      <a:pt x="864" y="1420"/>
                    </a:cubicBezTo>
                    <a:cubicBezTo>
                      <a:pt x="826" y="1381"/>
                      <a:pt x="789" y="1342"/>
                      <a:pt x="754" y="1303"/>
                    </a:cubicBezTo>
                    <a:cubicBezTo>
                      <a:pt x="751" y="1251"/>
                      <a:pt x="749" y="1198"/>
                      <a:pt x="749" y="1143"/>
                    </a:cubicBezTo>
                    <a:cubicBezTo>
                      <a:pt x="749" y="1087"/>
                      <a:pt x="751" y="1034"/>
                      <a:pt x="754" y="982"/>
                    </a:cubicBezTo>
                    <a:cubicBezTo>
                      <a:pt x="789" y="943"/>
                      <a:pt x="825" y="904"/>
                      <a:pt x="864" y="865"/>
                    </a:cubicBezTo>
                    <a:cubicBezTo>
                      <a:pt x="903" y="827"/>
                      <a:pt x="942" y="790"/>
                      <a:pt x="981" y="755"/>
                    </a:cubicBezTo>
                    <a:cubicBezTo>
                      <a:pt x="1033" y="752"/>
                      <a:pt x="1087" y="750"/>
                      <a:pt x="1142" y="750"/>
                    </a:cubicBezTo>
                    <a:cubicBezTo>
                      <a:pt x="1197" y="750"/>
                      <a:pt x="1250" y="752"/>
                      <a:pt x="1302" y="755"/>
                    </a:cubicBezTo>
                    <a:cubicBezTo>
                      <a:pt x="1342" y="790"/>
                      <a:pt x="1381" y="827"/>
                      <a:pt x="1419" y="865"/>
                    </a:cubicBezTo>
                    <a:cubicBezTo>
                      <a:pt x="1458" y="904"/>
                      <a:pt x="1495" y="943"/>
                      <a:pt x="1529" y="982"/>
                    </a:cubicBezTo>
                    <a:cubicBezTo>
                      <a:pt x="1532" y="1034"/>
                      <a:pt x="1534" y="1087"/>
                      <a:pt x="1534" y="1143"/>
                    </a:cubicBezTo>
                    <a:cubicBezTo>
                      <a:pt x="1534" y="1198"/>
                      <a:pt x="1532" y="1251"/>
                      <a:pt x="1529" y="1303"/>
                    </a:cubicBezTo>
                    <a:cubicBezTo>
                      <a:pt x="1494" y="1342"/>
                      <a:pt x="1457" y="1381"/>
                      <a:pt x="1419" y="1420"/>
                    </a:cubicBezTo>
                    <a:close/>
                    <a:moveTo>
                      <a:pt x="1710" y="1075"/>
                    </a:moveTo>
                    <a:lnTo>
                      <a:pt x="1710" y="1075"/>
                    </a:lnTo>
                    <a:cubicBezTo>
                      <a:pt x="1678" y="1033"/>
                      <a:pt x="1644" y="991"/>
                      <a:pt x="1607" y="950"/>
                    </a:cubicBezTo>
                    <a:cubicBezTo>
                      <a:pt x="1604" y="894"/>
                      <a:pt x="1598" y="840"/>
                      <a:pt x="1591" y="788"/>
                    </a:cubicBezTo>
                    <a:cubicBezTo>
                      <a:pt x="1685" y="804"/>
                      <a:pt x="1770" y="826"/>
                      <a:pt x="1844" y="851"/>
                    </a:cubicBezTo>
                    <a:cubicBezTo>
                      <a:pt x="1808" y="924"/>
                      <a:pt x="1763" y="999"/>
                      <a:pt x="1710" y="1075"/>
                    </a:cubicBezTo>
                    <a:close/>
                    <a:moveTo>
                      <a:pt x="1711" y="1210"/>
                    </a:moveTo>
                    <a:lnTo>
                      <a:pt x="1711" y="1210"/>
                    </a:lnTo>
                    <a:cubicBezTo>
                      <a:pt x="1765" y="1288"/>
                      <a:pt x="1810" y="1363"/>
                      <a:pt x="1845" y="1434"/>
                    </a:cubicBezTo>
                    <a:cubicBezTo>
                      <a:pt x="1770" y="1459"/>
                      <a:pt x="1685" y="1481"/>
                      <a:pt x="1591" y="1497"/>
                    </a:cubicBezTo>
                    <a:cubicBezTo>
                      <a:pt x="1598" y="1445"/>
                      <a:pt x="1604" y="1391"/>
                      <a:pt x="1607" y="1335"/>
                    </a:cubicBezTo>
                    <a:cubicBezTo>
                      <a:pt x="1644" y="1294"/>
                      <a:pt x="1678" y="1252"/>
                      <a:pt x="1711" y="1210"/>
                    </a:cubicBezTo>
                    <a:close/>
                    <a:moveTo>
                      <a:pt x="1613" y="1080"/>
                    </a:moveTo>
                    <a:lnTo>
                      <a:pt x="1613" y="1080"/>
                    </a:lnTo>
                    <a:cubicBezTo>
                      <a:pt x="1630" y="1101"/>
                      <a:pt x="1646" y="1122"/>
                      <a:pt x="1661" y="1142"/>
                    </a:cubicBezTo>
                    <a:cubicBezTo>
                      <a:pt x="1646" y="1163"/>
                      <a:pt x="1630" y="1183"/>
                      <a:pt x="1613" y="1204"/>
                    </a:cubicBezTo>
                    <a:cubicBezTo>
                      <a:pt x="1614" y="1184"/>
                      <a:pt x="1614" y="1163"/>
                      <a:pt x="1614" y="1143"/>
                    </a:cubicBezTo>
                    <a:cubicBezTo>
                      <a:pt x="1614" y="1122"/>
                      <a:pt x="1614" y="1101"/>
                      <a:pt x="1613" y="1080"/>
                    </a:cubicBezTo>
                    <a:close/>
                    <a:moveTo>
                      <a:pt x="1756" y="345"/>
                    </a:moveTo>
                    <a:lnTo>
                      <a:pt x="1756" y="345"/>
                    </a:lnTo>
                    <a:cubicBezTo>
                      <a:pt x="1816" y="345"/>
                      <a:pt x="1862" y="361"/>
                      <a:pt x="1893" y="392"/>
                    </a:cubicBezTo>
                    <a:cubicBezTo>
                      <a:pt x="1959" y="458"/>
                      <a:pt x="1953" y="599"/>
                      <a:pt x="1878" y="779"/>
                    </a:cubicBezTo>
                    <a:cubicBezTo>
                      <a:pt x="1789" y="748"/>
                      <a:pt x="1689" y="723"/>
                      <a:pt x="1579" y="705"/>
                    </a:cubicBezTo>
                    <a:cubicBezTo>
                      <a:pt x="1561" y="596"/>
                      <a:pt x="1536" y="495"/>
                      <a:pt x="1505" y="407"/>
                    </a:cubicBezTo>
                    <a:cubicBezTo>
                      <a:pt x="1599" y="367"/>
                      <a:pt x="1684" y="345"/>
                      <a:pt x="1756" y="345"/>
                    </a:cubicBezTo>
                    <a:close/>
                    <a:moveTo>
                      <a:pt x="1952" y="807"/>
                    </a:moveTo>
                    <a:lnTo>
                      <a:pt x="1952" y="807"/>
                    </a:lnTo>
                    <a:cubicBezTo>
                      <a:pt x="2042" y="594"/>
                      <a:pt x="2041" y="427"/>
                      <a:pt x="1949" y="335"/>
                    </a:cubicBezTo>
                    <a:cubicBezTo>
                      <a:pt x="1903" y="289"/>
                      <a:pt x="1838" y="265"/>
                      <a:pt x="1756" y="265"/>
                    </a:cubicBezTo>
                    <a:cubicBezTo>
                      <a:pt x="1675" y="265"/>
                      <a:pt x="1580" y="289"/>
                      <a:pt x="1477" y="332"/>
                    </a:cubicBezTo>
                    <a:cubicBezTo>
                      <a:pt x="1392" y="126"/>
                      <a:pt x="1274" y="0"/>
                      <a:pt x="1142" y="0"/>
                    </a:cubicBezTo>
                    <a:cubicBezTo>
                      <a:pt x="1009" y="0"/>
                      <a:pt x="891" y="126"/>
                      <a:pt x="806" y="332"/>
                    </a:cubicBezTo>
                    <a:cubicBezTo>
                      <a:pt x="704" y="289"/>
                      <a:pt x="609" y="265"/>
                      <a:pt x="528" y="265"/>
                    </a:cubicBezTo>
                    <a:cubicBezTo>
                      <a:pt x="446" y="265"/>
                      <a:pt x="380" y="289"/>
                      <a:pt x="334" y="335"/>
                    </a:cubicBezTo>
                    <a:cubicBezTo>
                      <a:pt x="242" y="427"/>
                      <a:pt x="242" y="594"/>
                      <a:pt x="331" y="807"/>
                    </a:cubicBezTo>
                    <a:cubicBezTo>
                      <a:pt x="125" y="892"/>
                      <a:pt x="0" y="1010"/>
                      <a:pt x="0" y="1143"/>
                    </a:cubicBezTo>
                    <a:cubicBezTo>
                      <a:pt x="0" y="1275"/>
                      <a:pt x="125" y="1393"/>
                      <a:pt x="331" y="1478"/>
                    </a:cubicBezTo>
                    <a:cubicBezTo>
                      <a:pt x="246" y="1684"/>
                      <a:pt x="240" y="1856"/>
                      <a:pt x="334" y="1950"/>
                    </a:cubicBezTo>
                    <a:cubicBezTo>
                      <a:pt x="380" y="1996"/>
                      <a:pt x="446" y="2020"/>
                      <a:pt x="528" y="2020"/>
                    </a:cubicBezTo>
                    <a:cubicBezTo>
                      <a:pt x="609" y="2020"/>
                      <a:pt x="704" y="1996"/>
                      <a:pt x="806" y="1953"/>
                    </a:cubicBezTo>
                    <a:cubicBezTo>
                      <a:pt x="891" y="2159"/>
                      <a:pt x="1009" y="2284"/>
                      <a:pt x="1142" y="2284"/>
                    </a:cubicBezTo>
                    <a:cubicBezTo>
                      <a:pt x="1274" y="2284"/>
                      <a:pt x="1392" y="2159"/>
                      <a:pt x="1477" y="1953"/>
                    </a:cubicBezTo>
                    <a:cubicBezTo>
                      <a:pt x="1580" y="1996"/>
                      <a:pt x="1675" y="2020"/>
                      <a:pt x="1756" y="2020"/>
                    </a:cubicBezTo>
                    <a:cubicBezTo>
                      <a:pt x="1838" y="2020"/>
                      <a:pt x="1903" y="1996"/>
                      <a:pt x="1949" y="1950"/>
                    </a:cubicBezTo>
                    <a:cubicBezTo>
                      <a:pt x="2043" y="1856"/>
                      <a:pt x="2038" y="1684"/>
                      <a:pt x="1952" y="1478"/>
                    </a:cubicBezTo>
                    <a:cubicBezTo>
                      <a:pt x="2158" y="1393"/>
                      <a:pt x="2284" y="1275"/>
                      <a:pt x="2284" y="1143"/>
                    </a:cubicBezTo>
                    <a:cubicBezTo>
                      <a:pt x="2284" y="1010"/>
                      <a:pt x="2158" y="892"/>
                      <a:pt x="1952" y="807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6" name="Freeform 20"/>
              <p:cNvSpPr>
                <a:spLocks/>
              </p:cNvSpPr>
              <p:nvPr/>
            </p:nvSpPr>
            <p:spPr bwMode="auto">
              <a:xfrm>
                <a:off x="7021513" y="5929313"/>
                <a:ext cx="177800" cy="177800"/>
              </a:xfrm>
              <a:custGeom>
                <a:avLst/>
                <a:gdLst>
                  <a:gd name="T0" fmla="*/ 120 w 240"/>
                  <a:gd name="T1" fmla="*/ 0 h 240"/>
                  <a:gd name="T2" fmla="*/ 120 w 240"/>
                  <a:gd name="T3" fmla="*/ 0 h 240"/>
                  <a:gd name="T4" fmla="*/ 0 w 240"/>
                  <a:gd name="T5" fmla="*/ 120 h 240"/>
                  <a:gd name="T6" fmla="*/ 120 w 240"/>
                  <a:gd name="T7" fmla="*/ 240 h 240"/>
                  <a:gd name="T8" fmla="*/ 240 w 240"/>
                  <a:gd name="T9" fmla="*/ 120 h 240"/>
                  <a:gd name="T10" fmla="*/ 120 w 240"/>
                  <a:gd name="T11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0" h="240">
                    <a:moveTo>
                      <a:pt x="120" y="0"/>
                    </a:moveTo>
                    <a:lnTo>
                      <a:pt x="120" y="0"/>
                    </a:lnTo>
                    <a:cubicBezTo>
                      <a:pt x="53" y="0"/>
                      <a:pt x="0" y="53"/>
                      <a:pt x="0" y="120"/>
                    </a:cubicBezTo>
                    <a:cubicBezTo>
                      <a:pt x="0" y="186"/>
                      <a:pt x="53" y="240"/>
                      <a:pt x="120" y="240"/>
                    </a:cubicBezTo>
                    <a:cubicBezTo>
                      <a:pt x="186" y="240"/>
                      <a:pt x="240" y="186"/>
                      <a:pt x="240" y="120"/>
                    </a:cubicBezTo>
                    <a:cubicBezTo>
                      <a:pt x="240" y="53"/>
                      <a:pt x="186" y="0"/>
                      <a:pt x="120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76" name="Freeform 7"/>
            <p:cNvSpPr>
              <a:spLocks noEditPoints="1"/>
            </p:cNvSpPr>
            <p:nvPr/>
          </p:nvSpPr>
          <p:spPr bwMode="auto">
            <a:xfrm rot="21538996">
              <a:off x="7150383" y="5764310"/>
              <a:ext cx="1277233" cy="931381"/>
            </a:xfrm>
            <a:custGeom>
              <a:avLst/>
              <a:gdLst>
                <a:gd name="T0" fmla="*/ 1034 w 2022"/>
                <a:gd name="T1" fmla="*/ 210 h 1466"/>
                <a:gd name="T2" fmla="*/ 1034 w 2022"/>
                <a:gd name="T3" fmla="*/ 210 h 1466"/>
                <a:gd name="T4" fmla="*/ 1395 w 2022"/>
                <a:gd name="T5" fmla="*/ 46 h 1466"/>
                <a:gd name="T6" fmla="*/ 1487 w 2022"/>
                <a:gd name="T7" fmla="*/ 40 h 1466"/>
                <a:gd name="T8" fmla="*/ 1888 w 2022"/>
                <a:gd name="T9" fmla="*/ 99 h 1466"/>
                <a:gd name="T10" fmla="*/ 1888 w 2022"/>
                <a:gd name="T11" fmla="*/ 1249 h 1466"/>
                <a:gd name="T12" fmla="*/ 1467 w 2022"/>
                <a:gd name="T13" fmla="*/ 1137 h 1466"/>
                <a:gd name="T14" fmla="*/ 1397 w 2022"/>
                <a:gd name="T15" fmla="*/ 1132 h 1466"/>
                <a:gd name="T16" fmla="*/ 1034 w 2022"/>
                <a:gd name="T17" fmla="*/ 1232 h 1466"/>
                <a:gd name="T18" fmla="*/ 1034 w 2022"/>
                <a:gd name="T19" fmla="*/ 210 h 1466"/>
                <a:gd name="T20" fmla="*/ 134 w 2022"/>
                <a:gd name="T21" fmla="*/ 99 h 1466"/>
                <a:gd name="T22" fmla="*/ 134 w 2022"/>
                <a:gd name="T23" fmla="*/ 99 h 1466"/>
                <a:gd name="T24" fmla="*/ 534 w 2022"/>
                <a:gd name="T25" fmla="*/ 40 h 1466"/>
                <a:gd name="T26" fmla="*/ 626 w 2022"/>
                <a:gd name="T27" fmla="*/ 46 h 1466"/>
                <a:gd name="T28" fmla="*/ 988 w 2022"/>
                <a:gd name="T29" fmla="*/ 210 h 1466"/>
                <a:gd name="T30" fmla="*/ 988 w 2022"/>
                <a:gd name="T31" fmla="*/ 1232 h 1466"/>
                <a:gd name="T32" fmla="*/ 625 w 2022"/>
                <a:gd name="T33" fmla="*/ 1132 h 1466"/>
                <a:gd name="T34" fmla="*/ 555 w 2022"/>
                <a:gd name="T35" fmla="*/ 1137 h 1466"/>
                <a:gd name="T36" fmla="*/ 134 w 2022"/>
                <a:gd name="T37" fmla="*/ 1249 h 1466"/>
                <a:gd name="T38" fmla="*/ 134 w 2022"/>
                <a:gd name="T39" fmla="*/ 99 h 1466"/>
                <a:gd name="T40" fmla="*/ 1928 w 2022"/>
                <a:gd name="T41" fmla="*/ 203 h 1466"/>
                <a:gd name="T42" fmla="*/ 1928 w 2022"/>
                <a:gd name="T43" fmla="*/ 203 h 1466"/>
                <a:gd name="T44" fmla="*/ 1928 w 2022"/>
                <a:gd name="T45" fmla="*/ 68 h 1466"/>
                <a:gd name="T46" fmla="*/ 1487 w 2022"/>
                <a:gd name="T47" fmla="*/ 0 h 1466"/>
                <a:gd name="T48" fmla="*/ 1390 w 2022"/>
                <a:gd name="T49" fmla="*/ 6 h 1466"/>
                <a:gd name="T50" fmla="*/ 1011 w 2022"/>
                <a:gd name="T51" fmla="*/ 177 h 1466"/>
                <a:gd name="T52" fmla="*/ 632 w 2022"/>
                <a:gd name="T53" fmla="*/ 6 h 1466"/>
                <a:gd name="T54" fmla="*/ 534 w 2022"/>
                <a:gd name="T55" fmla="*/ 0 h 1466"/>
                <a:gd name="T56" fmla="*/ 94 w 2022"/>
                <a:gd name="T57" fmla="*/ 68 h 1466"/>
                <a:gd name="T58" fmla="*/ 94 w 2022"/>
                <a:gd name="T59" fmla="*/ 203 h 1466"/>
                <a:gd name="T60" fmla="*/ 0 w 2022"/>
                <a:gd name="T61" fmla="*/ 227 h 1466"/>
                <a:gd name="T62" fmla="*/ 0 w 2022"/>
                <a:gd name="T63" fmla="*/ 1466 h 1466"/>
                <a:gd name="T64" fmla="*/ 467 w 2022"/>
                <a:gd name="T65" fmla="*/ 1335 h 1466"/>
                <a:gd name="T66" fmla="*/ 905 w 2022"/>
                <a:gd name="T67" fmla="*/ 1412 h 1466"/>
                <a:gd name="T68" fmla="*/ 905 w 2022"/>
                <a:gd name="T69" fmla="*/ 1466 h 1466"/>
                <a:gd name="T70" fmla="*/ 1116 w 2022"/>
                <a:gd name="T71" fmla="*/ 1466 h 1466"/>
                <a:gd name="T72" fmla="*/ 1116 w 2022"/>
                <a:gd name="T73" fmla="*/ 1412 h 1466"/>
                <a:gd name="T74" fmla="*/ 1555 w 2022"/>
                <a:gd name="T75" fmla="*/ 1335 h 1466"/>
                <a:gd name="T76" fmla="*/ 2022 w 2022"/>
                <a:gd name="T77" fmla="*/ 1466 h 1466"/>
                <a:gd name="T78" fmla="*/ 2022 w 2022"/>
                <a:gd name="T79" fmla="*/ 227 h 1466"/>
                <a:gd name="T80" fmla="*/ 1928 w 2022"/>
                <a:gd name="T81" fmla="*/ 203 h 1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022" h="1466">
                  <a:moveTo>
                    <a:pt x="1034" y="210"/>
                  </a:moveTo>
                  <a:lnTo>
                    <a:pt x="1034" y="210"/>
                  </a:lnTo>
                  <a:cubicBezTo>
                    <a:pt x="1077" y="175"/>
                    <a:pt x="1220" y="68"/>
                    <a:pt x="1395" y="46"/>
                  </a:cubicBezTo>
                  <a:cubicBezTo>
                    <a:pt x="1423" y="42"/>
                    <a:pt x="1454" y="40"/>
                    <a:pt x="1487" y="40"/>
                  </a:cubicBezTo>
                  <a:cubicBezTo>
                    <a:pt x="1645" y="40"/>
                    <a:pt x="1820" y="81"/>
                    <a:pt x="1888" y="99"/>
                  </a:cubicBezTo>
                  <a:lnTo>
                    <a:pt x="1888" y="1249"/>
                  </a:lnTo>
                  <a:cubicBezTo>
                    <a:pt x="1803" y="1218"/>
                    <a:pt x="1631" y="1161"/>
                    <a:pt x="1467" y="1137"/>
                  </a:cubicBezTo>
                  <a:cubicBezTo>
                    <a:pt x="1445" y="1134"/>
                    <a:pt x="1421" y="1132"/>
                    <a:pt x="1397" y="1132"/>
                  </a:cubicBezTo>
                  <a:cubicBezTo>
                    <a:pt x="1252" y="1132"/>
                    <a:pt x="1112" y="1192"/>
                    <a:pt x="1034" y="1232"/>
                  </a:cubicBezTo>
                  <a:lnTo>
                    <a:pt x="1034" y="210"/>
                  </a:lnTo>
                  <a:close/>
                  <a:moveTo>
                    <a:pt x="134" y="99"/>
                  </a:moveTo>
                  <a:lnTo>
                    <a:pt x="134" y="99"/>
                  </a:lnTo>
                  <a:cubicBezTo>
                    <a:pt x="201" y="81"/>
                    <a:pt x="376" y="40"/>
                    <a:pt x="534" y="40"/>
                  </a:cubicBezTo>
                  <a:cubicBezTo>
                    <a:pt x="568" y="40"/>
                    <a:pt x="599" y="42"/>
                    <a:pt x="626" y="46"/>
                  </a:cubicBezTo>
                  <a:cubicBezTo>
                    <a:pt x="802" y="68"/>
                    <a:pt x="945" y="175"/>
                    <a:pt x="988" y="210"/>
                  </a:cubicBezTo>
                  <a:lnTo>
                    <a:pt x="988" y="1232"/>
                  </a:lnTo>
                  <a:cubicBezTo>
                    <a:pt x="910" y="1192"/>
                    <a:pt x="770" y="1132"/>
                    <a:pt x="625" y="1132"/>
                  </a:cubicBezTo>
                  <a:cubicBezTo>
                    <a:pt x="601" y="1132"/>
                    <a:pt x="577" y="1134"/>
                    <a:pt x="555" y="1137"/>
                  </a:cubicBezTo>
                  <a:cubicBezTo>
                    <a:pt x="391" y="1161"/>
                    <a:pt x="219" y="1218"/>
                    <a:pt x="134" y="1249"/>
                  </a:cubicBezTo>
                  <a:lnTo>
                    <a:pt x="134" y="99"/>
                  </a:lnTo>
                  <a:close/>
                  <a:moveTo>
                    <a:pt x="1928" y="203"/>
                  </a:moveTo>
                  <a:lnTo>
                    <a:pt x="1928" y="203"/>
                  </a:lnTo>
                  <a:lnTo>
                    <a:pt x="1928" y="68"/>
                  </a:lnTo>
                  <a:cubicBezTo>
                    <a:pt x="1928" y="68"/>
                    <a:pt x="1696" y="0"/>
                    <a:pt x="1487" y="0"/>
                  </a:cubicBezTo>
                  <a:cubicBezTo>
                    <a:pt x="1454" y="0"/>
                    <a:pt x="1421" y="2"/>
                    <a:pt x="1390" y="6"/>
                  </a:cubicBezTo>
                  <a:cubicBezTo>
                    <a:pt x="1207" y="30"/>
                    <a:pt x="1059" y="138"/>
                    <a:pt x="1011" y="177"/>
                  </a:cubicBezTo>
                  <a:cubicBezTo>
                    <a:pt x="963" y="138"/>
                    <a:pt x="815" y="30"/>
                    <a:pt x="632" y="6"/>
                  </a:cubicBezTo>
                  <a:cubicBezTo>
                    <a:pt x="601" y="2"/>
                    <a:pt x="568" y="0"/>
                    <a:pt x="534" y="0"/>
                  </a:cubicBezTo>
                  <a:cubicBezTo>
                    <a:pt x="326" y="0"/>
                    <a:pt x="94" y="68"/>
                    <a:pt x="94" y="68"/>
                  </a:cubicBezTo>
                  <a:lnTo>
                    <a:pt x="94" y="203"/>
                  </a:lnTo>
                  <a:cubicBezTo>
                    <a:pt x="36" y="216"/>
                    <a:pt x="0" y="227"/>
                    <a:pt x="0" y="227"/>
                  </a:cubicBezTo>
                  <a:lnTo>
                    <a:pt x="0" y="1466"/>
                  </a:lnTo>
                  <a:cubicBezTo>
                    <a:pt x="0" y="1466"/>
                    <a:pt x="243" y="1368"/>
                    <a:pt x="467" y="1335"/>
                  </a:cubicBezTo>
                  <a:cubicBezTo>
                    <a:pt x="605" y="1315"/>
                    <a:pt x="787" y="1368"/>
                    <a:pt x="905" y="1412"/>
                  </a:cubicBezTo>
                  <a:lnTo>
                    <a:pt x="905" y="1466"/>
                  </a:lnTo>
                  <a:lnTo>
                    <a:pt x="1116" y="1466"/>
                  </a:lnTo>
                  <a:lnTo>
                    <a:pt x="1116" y="1412"/>
                  </a:lnTo>
                  <a:cubicBezTo>
                    <a:pt x="1235" y="1368"/>
                    <a:pt x="1417" y="1315"/>
                    <a:pt x="1555" y="1335"/>
                  </a:cubicBezTo>
                  <a:cubicBezTo>
                    <a:pt x="1779" y="1368"/>
                    <a:pt x="2022" y="1466"/>
                    <a:pt x="2022" y="1466"/>
                  </a:cubicBezTo>
                  <a:lnTo>
                    <a:pt x="2022" y="227"/>
                  </a:lnTo>
                  <a:cubicBezTo>
                    <a:pt x="2022" y="227"/>
                    <a:pt x="1986" y="216"/>
                    <a:pt x="1928" y="20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" name="Freeform 9"/>
            <p:cNvSpPr>
              <a:spLocks noEditPoints="1"/>
            </p:cNvSpPr>
            <p:nvPr/>
          </p:nvSpPr>
          <p:spPr bwMode="auto">
            <a:xfrm rot="1406730">
              <a:off x="8537771" y="4215104"/>
              <a:ext cx="1135300" cy="1451430"/>
            </a:xfrm>
            <a:custGeom>
              <a:avLst/>
              <a:gdLst>
                <a:gd name="T0" fmla="*/ 449 w 1637"/>
                <a:gd name="T1" fmla="*/ 1301 h 2083"/>
                <a:gd name="T2" fmla="*/ 449 w 1637"/>
                <a:gd name="T3" fmla="*/ 1301 h 2083"/>
                <a:gd name="T4" fmla="*/ 350 w 1637"/>
                <a:gd name="T5" fmla="*/ 1276 h 2083"/>
                <a:gd name="T6" fmla="*/ 240 w 1637"/>
                <a:gd name="T7" fmla="*/ 1150 h 2083"/>
                <a:gd name="T8" fmla="*/ 273 w 1637"/>
                <a:gd name="T9" fmla="*/ 841 h 2083"/>
                <a:gd name="T10" fmla="*/ 770 w 1637"/>
                <a:gd name="T11" fmla="*/ 1055 h 2083"/>
                <a:gd name="T12" fmla="*/ 449 w 1637"/>
                <a:gd name="T13" fmla="*/ 1301 h 2083"/>
                <a:gd name="T14" fmla="*/ 1500 w 1637"/>
                <a:gd name="T15" fmla="*/ 1781 h 2083"/>
                <a:gd name="T16" fmla="*/ 1500 w 1637"/>
                <a:gd name="T17" fmla="*/ 1781 h 2083"/>
                <a:gd name="T18" fmla="*/ 1590 w 1637"/>
                <a:gd name="T19" fmla="*/ 1670 h 2083"/>
                <a:gd name="T20" fmla="*/ 1278 w 1637"/>
                <a:gd name="T21" fmla="*/ 1604 h 2083"/>
                <a:gd name="T22" fmla="*/ 1403 w 1637"/>
                <a:gd name="T23" fmla="*/ 1057 h 2083"/>
                <a:gd name="T24" fmla="*/ 1031 w 1637"/>
                <a:gd name="T25" fmla="*/ 383 h 2083"/>
                <a:gd name="T26" fmla="*/ 931 w 1637"/>
                <a:gd name="T27" fmla="*/ 92 h 2083"/>
                <a:gd name="T28" fmla="*/ 480 w 1637"/>
                <a:gd name="T29" fmla="*/ 430 h 2083"/>
                <a:gd name="T30" fmla="*/ 0 w 1637"/>
                <a:gd name="T31" fmla="*/ 723 h 2083"/>
                <a:gd name="T32" fmla="*/ 236 w 1637"/>
                <a:gd name="T33" fmla="*/ 825 h 2083"/>
                <a:gd name="T34" fmla="*/ 202 w 1637"/>
                <a:gd name="T35" fmla="*/ 1162 h 2083"/>
                <a:gd name="T36" fmla="*/ 332 w 1637"/>
                <a:gd name="T37" fmla="*/ 1312 h 2083"/>
                <a:gd name="T38" fmla="*/ 449 w 1637"/>
                <a:gd name="T39" fmla="*/ 1341 h 2083"/>
                <a:gd name="T40" fmla="*/ 807 w 1637"/>
                <a:gd name="T41" fmla="*/ 1071 h 2083"/>
                <a:gd name="T42" fmla="*/ 1003 w 1637"/>
                <a:gd name="T43" fmla="*/ 1156 h 2083"/>
                <a:gd name="T44" fmla="*/ 950 w 1637"/>
                <a:gd name="T45" fmla="*/ 626 h 2083"/>
                <a:gd name="T46" fmla="*/ 1001 w 1637"/>
                <a:gd name="T47" fmla="*/ 495 h 2083"/>
                <a:gd name="T48" fmla="*/ 1297 w 1637"/>
                <a:gd name="T49" fmla="*/ 1060 h 2083"/>
                <a:gd name="T50" fmla="*/ 1215 w 1637"/>
                <a:gd name="T51" fmla="*/ 1499 h 2083"/>
                <a:gd name="T52" fmla="*/ 1166 w 1637"/>
                <a:gd name="T53" fmla="*/ 1581 h 2083"/>
                <a:gd name="T54" fmla="*/ 920 w 1637"/>
                <a:gd name="T55" fmla="*/ 1530 h 2083"/>
                <a:gd name="T56" fmla="*/ 549 w 1637"/>
                <a:gd name="T57" fmla="*/ 1946 h 2083"/>
                <a:gd name="T58" fmla="*/ 1255 w 1637"/>
                <a:gd name="T59" fmla="*/ 2083 h 2083"/>
                <a:gd name="T60" fmla="*/ 1637 w 1637"/>
                <a:gd name="T61" fmla="*/ 1806 h 2083"/>
                <a:gd name="T62" fmla="*/ 1500 w 1637"/>
                <a:gd name="T63" fmla="*/ 1781 h 20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37" h="2083">
                  <a:moveTo>
                    <a:pt x="449" y="1301"/>
                  </a:moveTo>
                  <a:lnTo>
                    <a:pt x="449" y="1301"/>
                  </a:lnTo>
                  <a:cubicBezTo>
                    <a:pt x="416" y="1301"/>
                    <a:pt x="383" y="1292"/>
                    <a:pt x="350" y="1276"/>
                  </a:cubicBezTo>
                  <a:cubicBezTo>
                    <a:pt x="295" y="1248"/>
                    <a:pt x="258" y="1206"/>
                    <a:pt x="240" y="1150"/>
                  </a:cubicBezTo>
                  <a:cubicBezTo>
                    <a:pt x="207" y="1047"/>
                    <a:pt x="243" y="919"/>
                    <a:pt x="273" y="841"/>
                  </a:cubicBezTo>
                  <a:lnTo>
                    <a:pt x="770" y="1055"/>
                  </a:lnTo>
                  <a:cubicBezTo>
                    <a:pt x="719" y="1137"/>
                    <a:pt x="599" y="1301"/>
                    <a:pt x="449" y="1301"/>
                  </a:cubicBezTo>
                  <a:close/>
                  <a:moveTo>
                    <a:pt x="1500" y="1781"/>
                  </a:moveTo>
                  <a:lnTo>
                    <a:pt x="1500" y="1781"/>
                  </a:lnTo>
                  <a:lnTo>
                    <a:pt x="1590" y="1670"/>
                  </a:lnTo>
                  <a:lnTo>
                    <a:pt x="1278" y="1604"/>
                  </a:lnTo>
                  <a:cubicBezTo>
                    <a:pt x="1340" y="1504"/>
                    <a:pt x="1412" y="1329"/>
                    <a:pt x="1403" y="1057"/>
                  </a:cubicBezTo>
                  <a:cubicBezTo>
                    <a:pt x="1392" y="672"/>
                    <a:pt x="1130" y="453"/>
                    <a:pt x="1031" y="383"/>
                  </a:cubicBezTo>
                  <a:cubicBezTo>
                    <a:pt x="1053" y="263"/>
                    <a:pt x="1046" y="135"/>
                    <a:pt x="931" y="92"/>
                  </a:cubicBezTo>
                  <a:cubicBezTo>
                    <a:pt x="680" y="0"/>
                    <a:pt x="480" y="430"/>
                    <a:pt x="480" y="430"/>
                  </a:cubicBezTo>
                  <a:cubicBezTo>
                    <a:pt x="480" y="430"/>
                    <a:pt x="113" y="340"/>
                    <a:pt x="0" y="723"/>
                  </a:cubicBezTo>
                  <a:lnTo>
                    <a:pt x="236" y="825"/>
                  </a:lnTo>
                  <a:cubicBezTo>
                    <a:pt x="204" y="908"/>
                    <a:pt x="164" y="1046"/>
                    <a:pt x="202" y="1162"/>
                  </a:cubicBezTo>
                  <a:cubicBezTo>
                    <a:pt x="223" y="1229"/>
                    <a:pt x="267" y="1279"/>
                    <a:pt x="332" y="1312"/>
                  </a:cubicBezTo>
                  <a:cubicBezTo>
                    <a:pt x="370" y="1331"/>
                    <a:pt x="410" y="1341"/>
                    <a:pt x="449" y="1341"/>
                  </a:cubicBezTo>
                  <a:cubicBezTo>
                    <a:pt x="623" y="1341"/>
                    <a:pt x="755" y="1157"/>
                    <a:pt x="807" y="1071"/>
                  </a:cubicBezTo>
                  <a:lnTo>
                    <a:pt x="1003" y="1156"/>
                  </a:lnTo>
                  <a:cubicBezTo>
                    <a:pt x="1003" y="1156"/>
                    <a:pt x="1247" y="846"/>
                    <a:pt x="950" y="626"/>
                  </a:cubicBezTo>
                  <a:cubicBezTo>
                    <a:pt x="950" y="626"/>
                    <a:pt x="977" y="571"/>
                    <a:pt x="1001" y="495"/>
                  </a:cubicBezTo>
                  <a:cubicBezTo>
                    <a:pt x="1101" y="574"/>
                    <a:pt x="1288" y="762"/>
                    <a:pt x="1297" y="1060"/>
                  </a:cubicBezTo>
                  <a:cubicBezTo>
                    <a:pt x="1303" y="1273"/>
                    <a:pt x="1256" y="1416"/>
                    <a:pt x="1215" y="1499"/>
                  </a:cubicBezTo>
                  <a:cubicBezTo>
                    <a:pt x="1198" y="1534"/>
                    <a:pt x="1181" y="1561"/>
                    <a:pt x="1166" y="1581"/>
                  </a:cubicBezTo>
                  <a:lnTo>
                    <a:pt x="920" y="1530"/>
                  </a:lnTo>
                  <a:lnTo>
                    <a:pt x="549" y="1946"/>
                  </a:lnTo>
                  <a:lnTo>
                    <a:pt x="1255" y="2083"/>
                  </a:lnTo>
                  <a:lnTo>
                    <a:pt x="1637" y="1806"/>
                  </a:lnTo>
                  <a:lnTo>
                    <a:pt x="1500" y="178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78" name="组 77"/>
            <p:cNvGrpSpPr/>
            <p:nvPr userDrawn="1"/>
          </p:nvGrpSpPr>
          <p:grpSpPr>
            <a:xfrm rot="2803540">
              <a:off x="9511163" y="5451184"/>
              <a:ext cx="337162" cy="1815987"/>
              <a:chOff x="6099175" y="2627313"/>
              <a:chExt cx="411163" cy="2214563"/>
            </a:xfrm>
            <a:grpFill/>
          </p:grpSpPr>
          <p:sp>
            <p:nvSpPr>
              <p:cNvPr id="103" name="Freeform 13"/>
              <p:cNvSpPr>
                <a:spLocks noEditPoints="1"/>
              </p:cNvSpPr>
              <p:nvPr/>
            </p:nvSpPr>
            <p:spPr bwMode="auto">
              <a:xfrm>
                <a:off x="6130131" y="3048001"/>
                <a:ext cx="349250" cy="1258888"/>
              </a:xfrm>
              <a:custGeom>
                <a:avLst/>
                <a:gdLst>
                  <a:gd name="T0" fmla="*/ 137 w 367"/>
                  <a:gd name="T1" fmla="*/ 40 h 1313"/>
                  <a:gd name="T2" fmla="*/ 137 w 367"/>
                  <a:gd name="T3" fmla="*/ 40 h 1313"/>
                  <a:gd name="T4" fmla="*/ 230 w 367"/>
                  <a:gd name="T5" fmla="*/ 40 h 1313"/>
                  <a:gd name="T6" fmla="*/ 230 w 367"/>
                  <a:gd name="T7" fmla="*/ 1273 h 1313"/>
                  <a:gd name="T8" fmla="*/ 137 w 367"/>
                  <a:gd name="T9" fmla="*/ 1273 h 1313"/>
                  <a:gd name="T10" fmla="*/ 137 w 367"/>
                  <a:gd name="T11" fmla="*/ 40 h 1313"/>
                  <a:gd name="T12" fmla="*/ 97 w 367"/>
                  <a:gd name="T13" fmla="*/ 1273 h 1313"/>
                  <a:gd name="T14" fmla="*/ 97 w 367"/>
                  <a:gd name="T15" fmla="*/ 1273 h 1313"/>
                  <a:gd name="T16" fmla="*/ 40 w 367"/>
                  <a:gd name="T17" fmla="*/ 1273 h 1313"/>
                  <a:gd name="T18" fmla="*/ 40 w 367"/>
                  <a:gd name="T19" fmla="*/ 40 h 1313"/>
                  <a:gd name="T20" fmla="*/ 97 w 367"/>
                  <a:gd name="T21" fmla="*/ 40 h 1313"/>
                  <a:gd name="T22" fmla="*/ 97 w 367"/>
                  <a:gd name="T23" fmla="*/ 1273 h 1313"/>
                  <a:gd name="T24" fmla="*/ 270 w 367"/>
                  <a:gd name="T25" fmla="*/ 40 h 1313"/>
                  <a:gd name="T26" fmla="*/ 270 w 367"/>
                  <a:gd name="T27" fmla="*/ 40 h 1313"/>
                  <a:gd name="T28" fmla="*/ 327 w 367"/>
                  <a:gd name="T29" fmla="*/ 40 h 1313"/>
                  <a:gd name="T30" fmla="*/ 327 w 367"/>
                  <a:gd name="T31" fmla="*/ 1273 h 1313"/>
                  <a:gd name="T32" fmla="*/ 270 w 367"/>
                  <a:gd name="T33" fmla="*/ 1273 h 1313"/>
                  <a:gd name="T34" fmla="*/ 270 w 367"/>
                  <a:gd name="T35" fmla="*/ 40 h 1313"/>
                  <a:gd name="T36" fmla="*/ 270 w 367"/>
                  <a:gd name="T37" fmla="*/ 1313 h 1313"/>
                  <a:gd name="T38" fmla="*/ 270 w 367"/>
                  <a:gd name="T39" fmla="*/ 1313 h 1313"/>
                  <a:gd name="T40" fmla="*/ 270 w 367"/>
                  <a:gd name="T41" fmla="*/ 1313 h 1313"/>
                  <a:gd name="T42" fmla="*/ 367 w 367"/>
                  <a:gd name="T43" fmla="*/ 1313 h 1313"/>
                  <a:gd name="T44" fmla="*/ 367 w 367"/>
                  <a:gd name="T45" fmla="*/ 0 h 1313"/>
                  <a:gd name="T46" fmla="*/ 0 w 367"/>
                  <a:gd name="T47" fmla="*/ 0 h 1313"/>
                  <a:gd name="T48" fmla="*/ 0 w 367"/>
                  <a:gd name="T49" fmla="*/ 1313 h 1313"/>
                  <a:gd name="T50" fmla="*/ 97 w 367"/>
                  <a:gd name="T51" fmla="*/ 1313 h 1313"/>
                  <a:gd name="T52" fmla="*/ 97 w 367"/>
                  <a:gd name="T53" fmla="*/ 1313 h 1313"/>
                  <a:gd name="T54" fmla="*/ 137 w 367"/>
                  <a:gd name="T55" fmla="*/ 1313 h 1313"/>
                  <a:gd name="T56" fmla="*/ 137 w 367"/>
                  <a:gd name="T57" fmla="*/ 1313 h 1313"/>
                  <a:gd name="T58" fmla="*/ 230 w 367"/>
                  <a:gd name="T59" fmla="*/ 1313 h 1313"/>
                  <a:gd name="T60" fmla="*/ 230 w 367"/>
                  <a:gd name="T61" fmla="*/ 1313 h 1313"/>
                  <a:gd name="T62" fmla="*/ 270 w 367"/>
                  <a:gd name="T63" fmla="*/ 1313 h 1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367" h="1313">
                    <a:moveTo>
                      <a:pt x="137" y="40"/>
                    </a:moveTo>
                    <a:lnTo>
                      <a:pt x="137" y="40"/>
                    </a:lnTo>
                    <a:lnTo>
                      <a:pt x="230" y="40"/>
                    </a:lnTo>
                    <a:lnTo>
                      <a:pt x="230" y="1273"/>
                    </a:lnTo>
                    <a:lnTo>
                      <a:pt x="137" y="1273"/>
                    </a:lnTo>
                    <a:lnTo>
                      <a:pt x="137" y="40"/>
                    </a:lnTo>
                    <a:close/>
                    <a:moveTo>
                      <a:pt x="97" y="1273"/>
                    </a:moveTo>
                    <a:lnTo>
                      <a:pt x="97" y="1273"/>
                    </a:lnTo>
                    <a:lnTo>
                      <a:pt x="40" y="1273"/>
                    </a:lnTo>
                    <a:lnTo>
                      <a:pt x="40" y="40"/>
                    </a:lnTo>
                    <a:lnTo>
                      <a:pt x="97" y="40"/>
                    </a:lnTo>
                    <a:lnTo>
                      <a:pt x="97" y="1273"/>
                    </a:lnTo>
                    <a:close/>
                    <a:moveTo>
                      <a:pt x="270" y="40"/>
                    </a:moveTo>
                    <a:lnTo>
                      <a:pt x="270" y="40"/>
                    </a:lnTo>
                    <a:lnTo>
                      <a:pt x="327" y="40"/>
                    </a:lnTo>
                    <a:lnTo>
                      <a:pt x="327" y="1273"/>
                    </a:lnTo>
                    <a:lnTo>
                      <a:pt x="270" y="1273"/>
                    </a:lnTo>
                    <a:lnTo>
                      <a:pt x="270" y="40"/>
                    </a:lnTo>
                    <a:close/>
                    <a:moveTo>
                      <a:pt x="270" y="1313"/>
                    </a:moveTo>
                    <a:lnTo>
                      <a:pt x="270" y="1313"/>
                    </a:lnTo>
                    <a:lnTo>
                      <a:pt x="270" y="1313"/>
                    </a:lnTo>
                    <a:lnTo>
                      <a:pt x="367" y="1313"/>
                    </a:lnTo>
                    <a:lnTo>
                      <a:pt x="367" y="0"/>
                    </a:lnTo>
                    <a:lnTo>
                      <a:pt x="0" y="0"/>
                    </a:lnTo>
                    <a:lnTo>
                      <a:pt x="0" y="1313"/>
                    </a:lnTo>
                    <a:lnTo>
                      <a:pt x="97" y="1313"/>
                    </a:lnTo>
                    <a:lnTo>
                      <a:pt x="97" y="1313"/>
                    </a:lnTo>
                    <a:lnTo>
                      <a:pt x="137" y="1313"/>
                    </a:lnTo>
                    <a:lnTo>
                      <a:pt x="137" y="1313"/>
                    </a:lnTo>
                    <a:lnTo>
                      <a:pt x="230" y="1313"/>
                    </a:lnTo>
                    <a:lnTo>
                      <a:pt x="230" y="1313"/>
                    </a:lnTo>
                    <a:lnTo>
                      <a:pt x="270" y="1313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4" name="Freeform 14"/>
              <p:cNvSpPr>
                <a:spLocks/>
              </p:cNvSpPr>
              <p:nvPr/>
            </p:nvSpPr>
            <p:spPr bwMode="auto">
              <a:xfrm>
                <a:off x="6130131" y="2968626"/>
                <a:ext cx="349250" cy="63500"/>
              </a:xfrm>
              <a:custGeom>
                <a:avLst/>
                <a:gdLst>
                  <a:gd name="T0" fmla="*/ 367 w 367"/>
                  <a:gd name="T1" fmla="*/ 0 h 67"/>
                  <a:gd name="T2" fmla="*/ 367 w 367"/>
                  <a:gd name="T3" fmla="*/ 0 h 67"/>
                  <a:gd name="T4" fmla="*/ 0 w 367"/>
                  <a:gd name="T5" fmla="*/ 0 h 67"/>
                  <a:gd name="T6" fmla="*/ 0 w 367"/>
                  <a:gd name="T7" fmla="*/ 67 h 67"/>
                  <a:gd name="T8" fmla="*/ 367 w 367"/>
                  <a:gd name="T9" fmla="*/ 67 h 67"/>
                  <a:gd name="T10" fmla="*/ 367 w 367"/>
                  <a:gd name="T11" fmla="*/ 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7" h="67">
                    <a:moveTo>
                      <a:pt x="367" y="0"/>
                    </a:moveTo>
                    <a:lnTo>
                      <a:pt x="367" y="0"/>
                    </a:lnTo>
                    <a:lnTo>
                      <a:pt x="0" y="0"/>
                    </a:lnTo>
                    <a:lnTo>
                      <a:pt x="0" y="67"/>
                    </a:lnTo>
                    <a:lnTo>
                      <a:pt x="367" y="67"/>
                    </a:lnTo>
                    <a:lnTo>
                      <a:pt x="36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" name="Freeform 15"/>
              <p:cNvSpPr>
                <a:spLocks/>
              </p:cNvSpPr>
              <p:nvPr/>
            </p:nvSpPr>
            <p:spPr bwMode="auto">
              <a:xfrm>
                <a:off x="6099175" y="2627313"/>
                <a:ext cx="411163" cy="325438"/>
              </a:xfrm>
              <a:custGeom>
                <a:avLst/>
                <a:gdLst>
                  <a:gd name="T0" fmla="*/ 399 w 430"/>
                  <a:gd name="T1" fmla="*/ 340 h 340"/>
                  <a:gd name="T2" fmla="*/ 399 w 430"/>
                  <a:gd name="T3" fmla="*/ 340 h 340"/>
                  <a:gd name="T4" fmla="*/ 215 w 430"/>
                  <a:gd name="T5" fmla="*/ 0 h 340"/>
                  <a:gd name="T6" fmla="*/ 32 w 430"/>
                  <a:gd name="T7" fmla="*/ 340 h 340"/>
                  <a:gd name="T8" fmla="*/ 399 w 430"/>
                  <a:gd name="T9" fmla="*/ 340 h 3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0" h="340">
                    <a:moveTo>
                      <a:pt x="399" y="340"/>
                    </a:moveTo>
                    <a:lnTo>
                      <a:pt x="399" y="340"/>
                    </a:lnTo>
                    <a:cubicBezTo>
                      <a:pt x="399" y="340"/>
                      <a:pt x="430" y="0"/>
                      <a:pt x="215" y="0"/>
                    </a:cubicBezTo>
                    <a:cubicBezTo>
                      <a:pt x="0" y="0"/>
                      <a:pt x="32" y="340"/>
                      <a:pt x="32" y="340"/>
                    </a:cubicBezTo>
                    <a:lnTo>
                      <a:pt x="399" y="34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" name="Freeform 17"/>
              <p:cNvSpPr>
                <a:spLocks noEditPoints="1"/>
              </p:cNvSpPr>
              <p:nvPr/>
            </p:nvSpPr>
            <p:spPr bwMode="auto">
              <a:xfrm>
                <a:off x="6128544" y="4310063"/>
                <a:ext cx="352425" cy="531813"/>
              </a:xfrm>
              <a:custGeom>
                <a:avLst/>
                <a:gdLst>
                  <a:gd name="T0" fmla="*/ 214 w 369"/>
                  <a:gd name="T1" fmla="*/ 338 h 554"/>
                  <a:gd name="T2" fmla="*/ 214 w 369"/>
                  <a:gd name="T3" fmla="*/ 338 h 554"/>
                  <a:gd name="T4" fmla="*/ 155 w 369"/>
                  <a:gd name="T5" fmla="*/ 338 h 554"/>
                  <a:gd name="T6" fmla="*/ 56 w 369"/>
                  <a:gd name="T7" fmla="*/ 40 h 554"/>
                  <a:gd name="T8" fmla="*/ 313 w 369"/>
                  <a:gd name="T9" fmla="*/ 40 h 554"/>
                  <a:gd name="T10" fmla="*/ 214 w 369"/>
                  <a:gd name="T11" fmla="*/ 338 h 554"/>
                  <a:gd name="T12" fmla="*/ 113 w 369"/>
                  <a:gd name="T13" fmla="*/ 338 h 554"/>
                  <a:gd name="T14" fmla="*/ 113 w 369"/>
                  <a:gd name="T15" fmla="*/ 338 h 554"/>
                  <a:gd name="T16" fmla="*/ 184 w 369"/>
                  <a:gd name="T17" fmla="*/ 554 h 554"/>
                  <a:gd name="T18" fmla="*/ 256 w 369"/>
                  <a:gd name="T19" fmla="*/ 338 h 554"/>
                  <a:gd name="T20" fmla="*/ 369 w 369"/>
                  <a:gd name="T21" fmla="*/ 0 h 554"/>
                  <a:gd name="T22" fmla="*/ 0 w 369"/>
                  <a:gd name="T23" fmla="*/ 0 h 554"/>
                  <a:gd name="T24" fmla="*/ 113 w 369"/>
                  <a:gd name="T25" fmla="*/ 338 h 5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69" h="554">
                    <a:moveTo>
                      <a:pt x="214" y="338"/>
                    </a:moveTo>
                    <a:lnTo>
                      <a:pt x="214" y="338"/>
                    </a:lnTo>
                    <a:lnTo>
                      <a:pt x="155" y="338"/>
                    </a:lnTo>
                    <a:lnTo>
                      <a:pt x="56" y="40"/>
                    </a:lnTo>
                    <a:lnTo>
                      <a:pt x="313" y="40"/>
                    </a:lnTo>
                    <a:lnTo>
                      <a:pt x="214" y="338"/>
                    </a:lnTo>
                    <a:close/>
                    <a:moveTo>
                      <a:pt x="113" y="338"/>
                    </a:moveTo>
                    <a:lnTo>
                      <a:pt x="113" y="338"/>
                    </a:lnTo>
                    <a:lnTo>
                      <a:pt x="184" y="554"/>
                    </a:lnTo>
                    <a:lnTo>
                      <a:pt x="256" y="338"/>
                    </a:lnTo>
                    <a:lnTo>
                      <a:pt x="369" y="0"/>
                    </a:lnTo>
                    <a:lnTo>
                      <a:pt x="0" y="0"/>
                    </a:lnTo>
                    <a:lnTo>
                      <a:pt x="113" y="338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79" name="Freeform 19"/>
            <p:cNvSpPr>
              <a:spLocks noEditPoints="1"/>
            </p:cNvSpPr>
            <p:nvPr/>
          </p:nvSpPr>
          <p:spPr bwMode="auto">
            <a:xfrm rot="2770270">
              <a:off x="8355392" y="7325895"/>
              <a:ext cx="1209819" cy="253100"/>
            </a:xfrm>
            <a:custGeom>
              <a:avLst/>
              <a:gdLst>
                <a:gd name="T0" fmla="*/ 2347 w 2387"/>
                <a:gd name="T1" fmla="*/ 458 h 498"/>
                <a:gd name="T2" fmla="*/ 40 w 2387"/>
                <a:gd name="T3" fmla="*/ 40 h 498"/>
                <a:gd name="T4" fmla="*/ 177 w 2387"/>
                <a:gd name="T5" fmla="*/ 298 h 498"/>
                <a:gd name="T6" fmla="*/ 217 w 2387"/>
                <a:gd name="T7" fmla="*/ 40 h 498"/>
                <a:gd name="T8" fmla="*/ 277 w 2387"/>
                <a:gd name="T9" fmla="*/ 159 h 498"/>
                <a:gd name="T10" fmla="*/ 317 w 2387"/>
                <a:gd name="T11" fmla="*/ 40 h 498"/>
                <a:gd name="T12" fmla="*/ 377 w 2387"/>
                <a:gd name="T13" fmla="*/ 159 h 498"/>
                <a:gd name="T14" fmla="*/ 417 w 2387"/>
                <a:gd name="T15" fmla="*/ 40 h 498"/>
                <a:gd name="T16" fmla="*/ 477 w 2387"/>
                <a:gd name="T17" fmla="*/ 159 h 498"/>
                <a:gd name="T18" fmla="*/ 517 w 2387"/>
                <a:gd name="T19" fmla="*/ 40 h 498"/>
                <a:gd name="T20" fmla="*/ 577 w 2387"/>
                <a:gd name="T21" fmla="*/ 159 h 498"/>
                <a:gd name="T22" fmla="*/ 617 w 2387"/>
                <a:gd name="T23" fmla="*/ 40 h 498"/>
                <a:gd name="T24" fmla="*/ 674 w 2387"/>
                <a:gd name="T25" fmla="*/ 298 h 498"/>
                <a:gd name="T26" fmla="*/ 714 w 2387"/>
                <a:gd name="T27" fmla="*/ 40 h 498"/>
                <a:gd name="T28" fmla="*/ 774 w 2387"/>
                <a:gd name="T29" fmla="*/ 159 h 498"/>
                <a:gd name="T30" fmla="*/ 814 w 2387"/>
                <a:gd name="T31" fmla="*/ 40 h 498"/>
                <a:gd name="T32" fmla="*/ 874 w 2387"/>
                <a:gd name="T33" fmla="*/ 159 h 498"/>
                <a:gd name="T34" fmla="*/ 914 w 2387"/>
                <a:gd name="T35" fmla="*/ 40 h 498"/>
                <a:gd name="T36" fmla="*/ 974 w 2387"/>
                <a:gd name="T37" fmla="*/ 159 h 498"/>
                <a:gd name="T38" fmla="*/ 1014 w 2387"/>
                <a:gd name="T39" fmla="*/ 40 h 498"/>
                <a:gd name="T40" fmla="*/ 1074 w 2387"/>
                <a:gd name="T41" fmla="*/ 159 h 498"/>
                <a:gd name="T42" fmla="*/ 1114 w 2387"/>
                <a:gd name="T43" fmla="*/ 40 h 498"/>
                <a:gd name="T44" fmla="*/ 1187 w 2387"/>
                <a:gd name="T45" fmla="*/ 298 h 498"/>
                <a:gd name="T46" fmla="*/ 1227 w 2387"/>
                <a:gd name="T47" fmla="*/ 40 h 498"/>
                <a:gd name="T48" fmla="*/ 1287 w 2387"/>
                <a:gd name="T49" fmla="*/ 159 h 498"/>
                <a:gd name="T50" fmla="*/ 1327 w 2387"/>
                <a:gd name="T51" fmla="*/ 40 h 498"/>
                <a:gd name="T52" fmla="*/ 1387 w 2387"/>
                <a:gd name="T53" fmla="*/ 159 h 498"/>
                <a:gd name="T54" fmla="*/ 1427 w 2387"/>
                <a:gd name="T55" fmla="*/ 40 h 498"/>
                <a:gd name="T56" fmla="*/ 1487 w 2387"/>
                <a:gd name="T57" fmla="*/ 159 h 498"/>
                <a:gd name="T58" fmla="*/ 1527 w 2387"/>
                <a:gd name="T59" fmla="*/ 40 h 498"/>
                <a:gd name="T60" fmla="*/ 1587 w 2387"/>
                <a:gd name="T61" fmla="*/ 159 h 498"/>
                <a:gd name="T62" fmla="*/ 1627 w 2387"/>
                <a:gd name="T63" fmla="*/ 40 h 498"/>
                <a:gd name="T64" fmla="*/ 1684 w 2387"/>
                <a:gd name="T65" fmla="*/ 298 h 498"/>
                <a:gd name="T66" fmla="*/ 1724 w 2387"/>
                <a:gd name="T67" fmla="*/ 40 h 498"/>
                <a:gd name="T68" fmla="*/ 1784 w 2387"/>
                <a:gd name="T69" fmla="*/ 159 h 498"/>
                <a:gd name="T70" fmla="*/ 1824 w 2387"/>
                <a:gd name="T71" fmla="*/ 40 h 498"/>
                <a:gd name="T72" fmla="*/ 1884 w 2387"/>
                <a:gd name="T73" fmla="*/ 159 h 498"/>
                <a:gd name="T74" fmla="*/ 1924 w 2387"/>
                <a:gd name="T75" fmla="*/ 40 h 498"/>
                <a:gd name="T76" fmla="*/ 1984 w 2387"/>
                <a:gd name="T77" fmla="*/ 159 h 498"/>
                <a:gd name="T78" fmla="*/ 2024 w 2387"/>
                <a:gd name="T79" fmla="*/ 40 h 498"/>
                <a:gd name="T80" fmla="*/ 2084 w 2387"/>
                <a:gd name="T81" fmla="*/ 159 h 498"/>
                <a:gd name="T82" fmla="*/ 2124 w 2387"/>
                <a:gd name="T83" fmla="*/ 40 h 498"/>
                <a:gd name="T84" fmla="*/ 2170 w 2387"/>
                <a:gd name="T85" fmla="*/ 298 h 498"/>
                <a:gd name="T86" fmla="*/ 2210 w 2387"/>
                <a:gd name="T87" fmla="*/ 40 h 498"/>
                <a:gd name="T88" fmla="*/ 2347 w 2387"/>
                <a:gd name="T89" fmla="*/ 458 h 498"/>
                <a:gd name="T90" fmla="*/ 0 w 2387"/>
                <a:gd name="T91" fmla="*/ 498 h 498"/>
                <a:gd name="T92" fmla="*/ 2387 w 2387"/>
                <a:gd name="T93" fmla="*/ 0 h 498"/>
                <a:gd name="T94" fmla="*/ 0 w 2387"/>
                <a:gd name="T95" fmla="*/ 498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387" h="498">
                  <a:moveTo>
                    <a:pt x="2347" y="458"/>
                  </a:moveTo>
                  <a:lnTo>
                    <a:pt x="2347" y="458"/>
                  </a:lnTo>
                  <a:lnTo>
                    <a:pt x="40" y="458"/>
                  </a:lnTo>
                  <a:lnTo>
                    <a:pt x="40" y="40"/>
                  </a:lnTo>
                  <a:lnTo>
                    <a:pt x="177" y="40"/>
                  </a:lnTo>
                  <a:lnTo>
                    <a:pt x="177" y="298"/>
                  </a:lnTo>
                  <a:lnTo>
                    <a:pt x="217" y="298"/>
                  </a:lnTo>
                  <a:lnTo>
                    <a:pt x="217" y="40"/>
                  </a:lnTo>
                  <a:lnTo>
                    <a:pt x="277" y="40"/>
                  </a:lnTo>
                  <a:lnTo>
                    <a:pt x="277" y="159"/>
                  </a:lnTo>
                  <a:lnTo>
                    <a:pt x="317" y="159"/>
                  </a:lnTo>
                  <a:lnTo>
                    <a:pt x="317" y="40"/>
                  </a:lnTo>
                  <a:lnTo>
                    <a:pt x="377" y="40"/>
                  </a:lnTo>
                  <a:lnTo>
                    <a:pt x="377" y="159"/>
                  </a:lnTo>
                  <a:lnTo>
                    <a:pt x="417" y="159"/>
                  </a:lnTo>
                  <a:lnTo>
                    <a:pt x="417" y="40"/>
                  </a:lnTo>
                  <a:lnTo>
                    <a:pt x="477" y="40"/>
                  </a:lnTo>
                  <a:lnTo>
                    <a:pt x="477" y="159"/>
                  </a:lnTo>
                  <a:lnTo>
                    <a:pt x="517" y="159"/>
                  </a:lnTo>
                  <a:lnTo>
                    <a:pt x="517" y="40"/>
                  </a:lnTo>
                  <a:lnTo>
                    <a:pt x="577" y="40"/>
                  </a:lnTo>
                  <a:lnTo>
                    <a:pt x="577" y="159"/>
                  </a:lnTo>
                  <a:lnTo>
                    <a:pt x="617" y="159"/>
                  </a:lnTo>
                  <a:lnTo>
                    <a:pt x="617" y="40"/>
                  </a:lnTo>
                  <a:lnTo>
                    <a:pt x="674" y="40"/>
                  </a:lnTo>
                  <a:lnTo>
                    <a:pt x="674" y="298"/>
                  </a:lnTo>
                  <a:lnTo>
                    <a:pt x="714" y="298"/>
                  </a:lnTo>
                  <a:lnTo>
                    <a:pt x="714" y="40"/>
                  </a:lnTo>
                  <a:lnTo>
                    <a:pt x="774" y="40"/>
                  </a:lnTo>
                  <a:lnTo>
                    <a:pt x="774" y="159"/>
                  </a:lnTo>
                  <a:lnTo>
                    <a:pt x="814" y="159"/>
                  </a:lnTo>
                  <a:lnTo>
                    <a:pt x="814" y="40"/>
                  </a:lnTo>
                  <a:lnTo>
                    <a:pt x="874" y="40"/>
                  </a:lnTo>
                  <a:lnTo>
                    <a:pt x="874" y="159"/>
                  </a:lnTo>
                  <a:lnTo>
                    <a:pt x="914" y="159"/>
                  </a:lnTo>
                  <a:lnTo>
                    <a:pt x="914" y="40"/>
                  </a:lnTo>
                  <a:lnTo>
                    <a:pt x="974" y="40"/>
                  </a:lnTo>
                  <a:lnTo>
                    <a:pt x="974" y="159"/>
                  </a:lnTo>
                  <a:lnTo>
                    <a:pt x="1014" y="159"/>
                  </a:lnTo>
                  <a:lnTo>
                    <a:pt x="1014" y="40"/>
                  </a:lnTo>
                  <a:lnTo>
                    <a:pt x="1074" y="40"/>
                  </a:lnTo>
                  <a:lnTo>
                    <a:pt x="1074" y="159"/>
                  </a:lnTo>
                  <a:lnTo>
                    <a:pt x="1114" y="159"/>
                  </a:lnTo>
                  <a:lnTo>
                    <a:pt x="1114" y="40"/>
                  </a:lnTo>
                  <a:lnTo>
                    <a:pt x="1187" y="40"/>
                  </a:lnTo>
                  <a:lnTo>
                    <a:pt x="1187" y="298"/>
                  </a:lnTo>
                  <a:lnTo>
                    <a:pt x="1227" y="298"/>
                  </a:lnTo>
                  <a:lnTo>
                    <a:pt x="1227" y="40"/>
                  </a:lnTo>
                  <a:lnTo>
                    <a:pt x="1287" y="40"/>
                  </a:lnTo>
                  <a:lnTo>
                    <a:pt x="1287" y="159"/>
                  </a:lnTo>
                  <a:lnTo>
                    <a:pt x="1327" y="159"/>
                  </a:lnTo>
                  <a:lnTo>
                    <a:pt x="1327" y="40"/>
                  </a:lnTo>
                  <a:lnTo>
                    <a:pt x="1387" y="40"/>
                  </a:lnTo>
                  <a:lnTo>
                    <a:pt x="1387" y="159"/>
                  </a:lnTo>
                  <a:lnTo>
                    <a:pt x="1427" y="159"/>
                  </a:lnTo>
                  <a:lnTo>
                    <a:pt x="1427" y="40"/>
                  </a:lnTo>
                  <a:lnTo>
                    <a:pt x="1487" y="40"/>
                  </a:lnTo>
                  <a:lnTo>
                    <a:pt x="1487" y="159"/>
                  </a:lnTo>
                  <a:lnTo>
                    <a:pt x="1527" y="159"/>
                  </a:lnTo>
                  <a:lnTo>
                    <a:pt x="1527" y="40"/>
                  </a:lnTo>
                  <a:lnTo>
                    <a:pt x="1587" y="40"/>
                  </a:lnTo>
                  <a:lnTo>
                    <a:pt x="1587" y="159"/>
                  </a:lnTo>
                  <a:lnTo>
                    <a:pt x="1627" y="159"/>
                  </a:lnTo>
                  <a:lnTo>
                    <a:pt x="1627" y="40"/>
                  </a:lnTo>
                  <a:lnTo>
                    <a:pt x="1684" y="40"/>
                  </a:lnTo>
                  <a:lnTo>
                    <a:pt x="1684" y="298"/>
                  </a:lnTo>
                  <a:lnTo>
                    <a:pt x="1724" y="298"/>
                  </a:lnTo>
                  <a:lnTo>
                    <a:pt x="1724" y="40"/>
                  </a:lnTo>
                  <a:lnTo>
                    <a:pt x="1784" y="40"/>
                  </a:lnTo>
                  <a:lnTo>
                    <a:pt x="1784" y="159"/>
                  </a:lnTo>
                  <a:lnTo>
                    <a:pt x="1824" y="159"/>
                  </a:lnTo>
                  <a:lnTo>
                    <a:pt x="1824" y="40"/>
                  </a:lnTo>
                  <a:lnTo>
                    <a:pt x="1884" y="40"/>
                  </a:lnTo>
                  <a:lnTo>
                    <a:pt x="1884" y="159"/>
                  </a:lnTo>
                  <a:lnTo>
                    <a:pt x="1924" y="159"/>
                  </a:lnTo>
                  <a:lnTo>
                    <a:pt x="1924" y="40"/>
                  </a:lnTo>
                  <a:lnTo>
                    <a:pt x="1984" y="40"/>
                  </a:lnTo>
                  <a:lnTo>
                    <a:pt x="1984" y="159"/>
                  </a:lnTo>
                  <a:lnTo>
                    <a:pt x="2024" y="159"/>
                  </a:lnTo>
                  <a:lnTo>
                    <a:pt x="2024" y="40"/>
                  </a:lnTo>
                  <a:lnTo>
                    <a:pt x="2084" y="40"/>
                  </a:lnTo>
                  <a:lnTo>
                    <a:pt x="2084" y="159"/>
                  </a:lnTo>
                  <a:lnTo>
                    <a:pt x="2124" y="159"/>
                  </a:lnTo>
                  <a:lnTo>
                    <a:pt x="2124" y="40"/>
                  </a:lnTo>
                  <a:lnTo>
                    <a:pt x="2170" y="40"/>
                  </a:lnTo>
                  <a:lnTo>
                    <a:pt x="2170" y="298"/>
                  </a:lnTo>
                  <a:lnTo>
                    <a:pt x="2210" y="298"/>
                  </a:lnTo>
                  <a:lnTo>
                    <a:pt x="2210" y="40"/>
                  </a:lnTo>
                  <a:lnTo>
                    <a:pt x="2347" y="40"/>
                  </a:lnTo>
                  <a:lnTo>
                    <a:pt x="2347" y="458"/>
                  </a:lnTo>
                  <a:close/>
                  <a:moveTo>
                    <a:pt x="0" y="498"/>
                  </a:moveTo>
                  <a:lnTo>
                    <a:pt x="0" y="498"/>
                  </a:lnTo>
                  <a:lnTo>
                    <a:pt x="2387" y="498"/>
                  </a:lnTo>
                  <a:lnTo>
                    <a:pt x="2387" y="0"/>
                  </a:lnTo>
                  <a:lnTo>
                    <a:pt x="0" y="0"/>
                  </a:lnTo>
                  <a:lnTo>
                    <a:pt x="0" y="498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" name="Freeform 20"/>
            <p:cNvSpPr>
              <a:spLocks/>
            </p:cNvSpPr>
            <p:nvPr/>
          </p:nvSpPr>
          <p:spPr bwMode="auto">
            <a:xfrm rot="59939">
              <a:off x="8625447" y="5843013"/>
              <a:ext cx="271863" cy="880837"/>
            </a:xfrm>
            <a:custGeom>
              <a:avLst/>
              <a:gdLst>
                <a:gd name="T0" fmla="*/ 772 w 831"/>
                <a:gd name="T1" fmla="*/ 279 h 2682"/>
                <a:gd name="T2" fmla="*/ 772 w 831"/>
                <a:gd name="T3" fmla="*/ 279 h 2682"/>
                <a:gd name="T4" fmla="*/ 772 w 831"/>
                <a:gd name="T5" fmla="*/ 0 h 2682"/>
                <a:gd name="T6" fmla="*/ 622 w 831"/>
                <a:gd name="T7" fmla="*/ 0 h 2682"/>
                <a:gd name="T8" fmla="*/ 622 w 831"/>
                <a:gd name="T9" fmla="*/ 279 h 2682"/>
                <a:gd name="T10" fmla="*/ 557 w 831"/>
                <a:gd name="T11" fmla="*/ 279 h 2682"/>
                <a:gd name="T12" fmla="*/ 557 w 831"/>
                <a:gd name="T13" fmla="*/ 900 h 2682"/>
                <a:gd name="T14" fmla="*/ 606 w 831"/>
                <a:gd name="T15" fmla="*/ 900 h 2682"/>
                <a:gd name="T16" fmla="*/ 102 w 831"/>
                <a:gd name="T17" fmla="*/ 2121 h 2682"/>
                <a:gd name="T18" fmla="*/ 130 w 831"/>
                <a:gd name="T19" fmla="*/ 2133 h 2682"/>
                <a:gd name="T20" fmla="*/ 40 w 831"/>
                <a:gd name="T21" fmla="*/ 2350 h 2682"/>
                <a:gd name="T22" fmla="*/ 62 w 831"/>
                <a:gd name="T23" fmla="*/ 2359 h 2682"/>
                <a:gd name="T24" fmla="*/ 0 w 831"/>
                <a:gd name="T25" fmla="*/ 2510 h 2682"/>
                <a:gd name="T26" fmla="*/ 24 w 831"/>
                <a:gd name="T27" fmla="*/ 2519 h 2682"/>
                <a:gd name="T28" fmla="*/ 86 w 831"/>
                <a:gd name="T29" fmla="*/ 2369 h 2682"/>
                <a:gd name="T30" fmla="*/ 108 w 831"/>
                <a:gd name="T31" fmla="*/ 2378 h 2682"/>
                <a:gd name="T32" fmla="*/ 198 w 831"/>
                <a:gd name="T33" fmla="*/ 2161 h 2682"/>
                <a:gd name="T34" fmla="*/ 226 w 831"/>
                <a:gd name="T35" fmla="*/ 2172 h 2682"/>
                <a:gd name="T36" fmla="*/ 630 w 831"/>
                <a:gd name="T37" fmla="*/ 1191 h 2682"/>
                <a:gd name="T38" fmla="*/ 630 w 831"/>
                <a:gd name="T39" fmla="*/ 2284 h 2682"/>
                <a:gd name="T40" fmla="*/ 660 w 831"/>
                <a:gd name="T41" fmla="*/ 2284 h 2682"/>
                <a:gd name="T42" fmla="*/ 660 w 831"/>
                <a:gd name="T43" fmla="*/ 2519 h 2682"/>
                <a:gd name="T44" fmla="*/ 684 w 831"/>
                <a:gd name="T45" fmla="*/ 2519 h 2682"/>
                <a:gd name="T46" fmla="*/ 684 w 831"/>
                <a:gd name="T47" fmla="*/ 2682 h 2682"/>
                <a:gd name="T48" fmla="*/ 710 w 831"/>
                <a:gd name="T49" fmla="*/ 2682 h 2682"/>
                <a:gd name="T50" fmla="*/ 710 w 831"/>
                <a:gd name="T51" fmla="*/ 2519 h 2682"/>
                <a:gd name="T52" fmla="*/ 734 w 831"/>
                <a:gd name="T53" fmla="*/ 2519 h 2682"/>
                <a:gd name="T54" fmla="*/ 734 w 831"/>
                <a:gd name="T55" fmla="*/ 2284 h 2682"/>
                <a:gd name="T56" fmla="*/ 764 w 831"/>
                <a:gd name="T57" fmla="*/ 2284 h 2682"/>
                <a:gd name="T58" fmla="*/ 764 w 831"/>
                <a:gd name="T59" fmla="*/ 900 h 2682"/>
                <a:gd name="T60" fmla="*/ 831 w 831"/>
                <a:gd name="T61" fmla="*/ 900 h 2682"/>
                <a:gd name="T62" fmla="*/ 831 w 831"/>
                <a:gd name="T63" fmla="*/ 279 h 2682"/>
                <a:gd name="T64" fmla="*/ 772 w 831"/>
                <a:gd name="T65" fmla="*/ 279 h 26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31" h="2682">
                  <a:moveTo>
                    <a:pt x="772" y="279"/>
                  </a:moveTo>
                  <a:lnTo>
                    <a:pt x="772" y="279"/>
                  </a:lnTo>
                  <a:lnTo>
                    <a:pt x="772" y="0"/>
                  </a:lnTo>
                  <a:lnTo>
                    <a:pt x="622" y="0"/>
                  </a:lnTo>
                  <a:lnTo>
                    <a:pt x="622" y="279"/>
                  </a:lnTo>
                  <a:lnTo>
                    <a:pt x="557" y="279"/>
                  </a:lnTo>
                  <a:lnTo>
                    <a:pt x="557" y="900"/>
                  </a:lnTo>
                  <a:lnTo>
                    <a:pt x="606" y="900"/>
                  </a:lnTo>
                  <a:lnTo>
                    <a:pt x="102" y="2121"/>
                  </a:lnTo>
                  <a:lnTo>
                    <a:pt x="130" y="2133"/>
                  </a:lnTo>
                  <a:lnTo>
                    <a:pt x="40" y="2350"/>
                  </a:lnTo>
                  <a:lnTo>
                    <a:pt x="62" y="2359"/>
                  </a:lnTo>
                  <a:lnTo>
                    <a:pt x="0" y="2510"/>
                  </a:lnTo>
                  <a:lnTo>
                    <a:pt x="24" y="2519"/>
                  </a:lnTo>
                  <a:lnTo>
                    <a:pt x="86" y="2369"/>
                  </a:lnTo>
                  <a:lnTo>
                    <a:pt x="108" y="2378"/>
                  </a:lnTo>
                  <a:lnTo>
                    <a:pt x="198" y="2161"/>
                  </a:lnTo>
                  <a:lnTo>
                    <a:pt x="226" y="2172"/>
                  </a:lnTo>
                  <a:lnTo>
                    <a:pt x="630" y="1191"/>
                  </a:lnTo>
                  <a:lnTo>
                    <a:pt x="630" y="2284"/>
                  </a:lnTo>
                  <a:lnTo>
                    <a:pt x="660" y="2284"/>
                  </a:lnTo>
                  <a:lnTo>
                    <a:pt x="660" y="2519"/>
                  </a:lnTo>
                  <a:lnTo>
                    <a:pt x="684" y="2519"/>
                  </a:lnTo>
                  <a:lnTo>
                    <a:pt x="684" y="2682"/>
                  </a:lnTo>
                  <a:lnTo>
                    <a:pt x="710" y="2682"/>
                  </a:lnTo>
                  <a:lnTo>
                    <a:pt x="710" y="2519"/>
                  </a:lnTo>
                  <a:lnTo>
                    <a:pt x="734" y="2519"/>
                  </a:lnTo>
                  <a:lnTo>
                    <a:pt x="734" y="2284"/>
                  </a:lnTo>
                  <a:lnTo>
                    <a:pt x="764" y="2284"/>
                  </a:lnTo>
                  <a:lnTo>
                    <a:pt x="764" y="900"/>
                  </a:lnTo>
                  <a:lnTo>
                    <a:pt x="831" y="900"/>
                  </a:lnTo>
                  <a:lnTo>
                    <a:pt x="831" y="279"/>
                  </a:lnTo>
                  <a:lnTo>
                    <a:pt x="772" y="27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81" name="组合 45"/>
            <p:cNvGrpSpPr/>
            <p:nvPr userDrawn="1"/>
          </p:nvGrpSpPr>
          <p:grpSpPr>
            <a:xfrm rot="3523028">
              <a:off x="9384746" y="6959690"/>
              <a:ext cx="722933" cy="629672"/>
              <a:chOff x="501650" y="3292475"/>
              <a:chExt cx="1735138" cy="1511300"/>
            </a:xfrm>
            <a:grpFill/>
          </p:grpSpPr>
          <p:sp>
            <p:nvSpPr>
              <p:cNvPr id="98" name="Freeform 5"/>
              <p:cNvSpPr>
                <a:spLocks/>
              </p:cNvSpPr>
              <p:nvPr/>
            </p:nvSpPr>
            <p:spPr bwMode="auto">
              <a:xfrm>
                <a:off x="501650" y="3292475"/>
                <a:ext cx="1735138" cy="893762"/>
              </a:xfrm>
              <a:custGeom>
                <a:avLst/>
                <a:gdLst>
                  <a:gd name="T0" fmla="*/ 0 w 943"/>
                  <a:gd name="T1" fmla="*/ 242 h 484"/>
                  <a:gd name="T2" fmla="*/ 0 w 943"/>
                  <a:gd name="T3" fmla="*/ 242 h 484"/>
                  <a:gd name="T4" fmla="*/ 471 w 943"/>
                  <a:gd name="T5" fmla="*/ 484 h 484"/>
                  <a:gd name="T6" fmla="*/ 943 w 943"/>
                  <a:gd name="T7" fmla="*/ 242 h 484"/>
                  <a:gd name="T8" fmla="*/ 471 w 943"/>
                  <a:gd name="T9" fmla="*/ 0 h 484"/>
                  <a:gd name="T10" fmla="*/ 0 w 943"/>
                  <a:gd name="T11" fmla="*/ 242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43" h="484">
                    <a:moveTo>
                      <a:pt x="0" y="242"/>
                    </a:moveTo>
                    <a:lnTo>
                      <a:pt x="0" y="242"/>
                    </a:lnTo>
                    <a:lnTo>
                      <a:pt x="471" y="484"/>
                    </a:lnTo>
                    <a:lnTo>
                      <a:pt x="943" y="242"/>
                    </a:lnTo>
                    <a:lnTo>
                      <a:pt x="471" y="0"/>
                    </a:lnTo>
                    <a:lnTo>
                      <a:pt x="0" y="242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9" name="Freeform 6"/>
              <p:cNvSpPr>
                <a:spLocks/>
              </p:cNvSpPr>
              <p:nvPr/>
            </p:nvSpPr>
            <p:spPr bwMode="auto">
              <a:xfrm>
                <a:off x="728663" y="3959225"/>
                <a:ext cx="1285875" cy="758825"/>
              </a:xfrm>
              <a:custGeom>
                <a:avLst/>
                <a:gdLst>
                  <a:gd name="T0" fmla="*/ 349 w 699"/>
                  <a:gd name="T1" fmla="*/ 179 h 412"/>
                  <a:gd name="T2" fmla="*/ 349 w 699"/>
                  <a:gd name="T3" fmla="*/ 179 h 412"/>
                  <a:gd name="T4" fmla="*/ 0 w 699"/>
                  <a:gd name="T5" fmla="*/ 0 h 412"/>
                  <a:gd name="T6" fmla="*/ 0 w 699"/>
                  <a:gd name="T7" fmla="*/ 233 h 412"/>
                  <a:gd name="T8" fmla="*/ 349 w 699"/>
                  <a:gd name="T9" fmla="*/ 412 h 412"/>
                  <a:gd name="T10" fmla="*/ 699 w 699"/>
                  <a:gd name="T11" fmla="*/ 233 h 412"/>
                  <a:gd name="T12" fmla="*/ 699 w 699"/>
                  <a:gd name="T13" fmla="*/ 0 h 412"/>
                  <a:gd name="T14" fmla="*/ 349 w 699"/>
                  <a:gd name="T15" fmla="*/ 179 h 4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99" h="412">
                    <a:moveTo>
                      <a:pt x="349" y="179"/>
                    </a:moveTo>
                    <a:lnTo>
                      <a:pt x="349" y="179"/>
                    </a:lnTo>
                    <a:lnTo>
                      <a:pt x="0" y="0"/>
                    </a:lnTo>
                    <a:lnTo>
                      <a:pt x="0" y="233"/>
                    </a:lnTo>
                    <a:lnTo>
                      <a:pt x="349" y="412"/>
                    </a:lnTo>
                    <a:lnTo>
                      <a:pt x="699" y="233"/>
                    </a:lnTo>
                    <a:lnTo>
                      <a:pt x="699" y="0"/>
                    </a:lnTo>
                    <a:lnTo>
                      <a:pt x="349" y="179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" name="Freeform 7"/>
              <p:cNvSpPr>
                <a:spLocks/>
              </p:cNvSpPr>
              <p:nvPr/>
            </p:nvSpPr>
            <p:spPr bwMode="auto">
              <a:xfrm>
                <a:off x="514350" y="4095750"/>
                <a:ext cx="68263" cy="708025"/>
              </a:xfrm>
              <a:custGeom>
                <a:avLst/>
                <a:gdLst>
                  <a:gd name="T0" fmla="*/ 0 w 37"/>
                  <a:gd name="T1" fmla="*/ 384 h 384"/>
                  <a:gd name="T2" fmla="*/ 0 w 37"/>
                  <a:gd name="T3" fmla="*/ 384 h 384"/>
                  <a:gd name="T4" fmla="*/ 37 w 37"/>
                  <a:gd name="T5" fmla="*/ 384 h 384"/>
                  <a:gd name="T6" fmla="*/ 37 w 37"/>
                  <a:gd name="T7" fmla="*/ 0 h 384"/>
                  <a:gd name="T8" fmla="*/ 0 w 37"/>
                  <a:gd name="T9" fmla="*/ 0 h 384"/>
                  <a:gd name="T10" fmla="*/ 0 w 37"/>
                  <a:gd name="T11" fmla="*/ 384 h 3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" h="384">
                    <a:moveTo>
                      <a:pt x="0" y="384"/>
                    </a:moveTo>
                    <a:lnTo>
                      <a:pt x="0" y="384"/>
                    </a:lnTo>
                    <a:lnTo>
                      <a:pt x="37" y="384"/>
                    </a:lnTo>
                    <a:lnTo>
                      <a:pt x="37" y="0"/>
                    </a:lnTo>
                    <a:lnTo>
                      <a:pt x="0" y="0"/>
                    </a:lnTo>
                    <a:lnTo>
                      <a:pt x="0" y="384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" name="Freeform 8"/>
              <p:cNvSpPr>
                <a:spLocks/>
              </p:cNvSpPr>
              <p:nvPr/>
            </p:nvSpPr>
            <p:spPr bwMode="auto">
              <a:xfrm>
                <a:off x="511175" y="3986212"/>
                <a:ext cx="74613" cy="76200"/>
              </a:xfrm>
              <a:custGeom>
                <a:avLst/>
                <a:gdLst>
                  <a:gd name="T0" fmla="*/ 41 w 41"/>
                  <a:gd name="T1" fmla="*/ 21 h 41"/>
                  <a:gd name="T2" fmla="*/ 41 w 41"/>
                  <a:gd name="T3" fmla="*/ 21 h 41"/>
                  <a:gd name="T4" fmla="*/ 20 w 41"/>
                  <a:gd name="T5" fmla="*/ 41 h 41"/>
                  <a:gd name="T6" fmla="*/ 0 w 41"/>
                  <a:gd name="T7" fmla="*/ 21 h 41"/>
                  <a:gd name="T8" fmla="*/ 20 w 41"/>
                  <a:gd name="T9" fmla="*/ 0 h 41"/>
                  <a:gd name="T10" fmla="*/ 41 w 41"/>
                  <a:gd name="T11" fmla="*/ 21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1" h="41">
                    <a:moveTo>
                      <a:pt x="41" y="21"/>
                    </a:moveTo>
                    <a:lnTo>
                      <a:pt x="41" y="21"/>
                    </a:lnTo>
                    <a:cubicBezTo>
                      <a:pt x="41" y="32"/>
                      <a:pt x="32" y="41"/>
                      <a:pt x="20" y="41"/>
                    </a:cubicBezTo>
                    <a:cubicBezTo>
                      <a:pt x="9" y="41"/>
                      <a:pt x="0" y="32"/>
                      <a:pt x="0" y="21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2" y="0"/>
                      <a:pt x="41" y="9"/>
                      <a:pt x="41" y="21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" name="Freeform 9"/>
              <p:cNvSpPr>
                <a:spLocks/>
              </p:cNvSpPr>
              <p:nvPr/>
            </p:nvSpPr>
            <p:spPr bwMode="auto">
              <a:xfrm>
                <a:off x="541338" y="3738562"/>
                <a:ext cx="14288" cy="401637"/>
              </a:xfrm>
              <a:custGeom>
                <a:avLst/>
                <a:gdLst>
                  <a:gd name="T0" fmla="*/ 7 w 7"/>
                  <a:gd name="T1" fmla="*/ 217 h 217"/>
                  <a:gd name="T2" fmla="*/ 7 w 7"/>
                  <a:gd name="T3" fmla="*/ 217 h 217"/>
                  <a:gd name="T4" fmla="*/ 0 w 7"/>
                  <a:gd name="T5" fmla="*/ 217 h 217"/>
                  <a:gd name="T6" fmla="*/ 0 w 7"/>
                  <a:gd name="T7" fmla="*/ 0 h 217"/>
                  <a:gd name="T8" fmla="*/ 7 w 7"/>
                  <a:gd name="T9" fmla="*/ 0 h 217"/>
                  <a:gd name="T10" fmla="*/ 7 w 7"/>
                  <a:gd name="T11" fmla="*/ 217 h 2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217">
                    <a:moveTo>
                      <a:pt x="7" y="217"/>
                    </a:moveTo>
                    <a:lnTo>
                      <a:pt x="7" y="217"/>
                    </a:lnTo>
                    <a:lnTo>
                      <a:pt x="0" y="217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7" y="217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82" name="组合 46"/>
            <p:cNvGrpSpPr/>
            <p:nvPr userDrawn="1"/>
          </p:nvGrpSpPr>
          <p:grpSpPr>
            <a:xfrm rot="21086915">
              <a:off x="7366693" y="4686026"/>
              <a:ext cx="920458" cy="709092"/>
              <a:chOff x="2486025" y="3619500"/>
              <a:chExt cx="1500188" cy="1155700"/>
            </a:xfrm>
            <a:grpFill/>
          </p:grpSpPr>
          <p:sp>
            <p:nvSpPr>
              <p:cNvPr id="96" name="Freeform 26"/>
              <p:cNvSpPr>
                <a:spLocks noEditPoints="1"/>
              </p:cNvSpPr>
              <p:nvPr/>
            </p:nvSpPr>
            <p:spPr bwMode="auto">
              <a:xfrm>
                <a:off x="2486025" y="3619500"/>
                <a:ext cx="1500188" cy="1155700"/>
              </a:xfrm>
              <a:custGeom>
                <a:avLst/>
                <a:gdLst>
                  <a:gd name="T0" fmla="*/ 408 w 815"/>
                  <a:gd name="T1" fmla="*/ 553 h 627"/>
                  <a:gd name="T2" fmla="*/ 408 w 815"/>
                  <a:gd name="T3" fmla="*/ 553 h 627"/>
                  <a:gd name="T4" fmla="*/ 207 w 815"/>
                  <a:gd name="T5" fmla="*/ 353 h 627"/>
                  <a:gd name="T6" fmla="*/ 408 w 815"/>
                  <a:gd name="T7" fmla="*/ 152 h 627"/>
                  <a:gd name="T8" fmla="*/ 608 w 815"/>
                  <a:gd name="T9" fmla="*/ 353 h 627"/>
                  <a:gd name="T10" fmla="*/ 408 w 815"/>
                  <a:gd name="T11" fmla="*/ 553 h 627"/>
                  <a:gd name="T12" fmla="*/ 156 w 815"/>
                  <a:gd name="T13" fmla="*/ 176 h 627"/>
                  <a:gd name="T14" fmla="*/ 156 w 815"/>
                  <a:gd name="T15" fmla="*/ 176 h 627"/>
                  <a:gd name="T16" fmla="*/ 54 w 815"/>
                  <a:gd name="T17" fmla="*/ 176 h 627"/>
                  <a:gd name="T18" fmla="*/ 54 w 815"/>
                  <a:gd name="T19" fmla="*/ 118 h 627"/>
                  <a:gd name="T20" fmla="*/ 156 w 815"/>
                  <a:gd name="T21" fmla="*/ 118 h 627"/>
                  <a:gd name="T22" fmla="*/ 156 w 815"/>
                  <a:gd name="T23" fmla="*/ 176 h 627"/>
                  <a:gd name="T24" fmla="*/ 601 w 815"/>
                  <a:gd name="T25" fmla="*/ 79 h 627"/>
                  <a:gd name="T26" fmla="*/ 601 w 815"/>
                  <a:gd name="T27" fmla="*/ 79 h 627"/>
                  <a:gd name="T28" fmla="*/ 530 w 815"/>
                  <a:gd name="T29" fmla="*/ 0 h 627"/>
                  <a:gd name="T30" fmla="*/ 285 w 815"/>
                  <a:gd name="T31" fmla="*/ 0 h 627"/>
                  <a:gd name="T32" fmla="*/ 214 w 815"/>
                  <a:gd name="T33" fmla="*/ 79 h 627"/>
                  <a:gd name="T34" fmla="*/ 0 w 815"/>
                  <a:gd name="T35" fmla="*/ 79 h 627"/>
                  <a:gd name="T36" fmla="*/ 0 w 815"/>
                  <a:gd name="T37" fmla="*/ 627 h 627"/>
                  <a:gd name="T38" fmla="*/ 815 w 815"/>
                  <a:gd name="T39" fmla="*/ 627 h 627"/>
                  <a:gd name="T40" fmla="*/ 815 w 815"/>
                  <a:gd name="T41" fmla="*/ 79 h 627"/>
                  <a:gd name="T42" fmla="*/ 601 w 815"/>
                  <a:gd name="T43" fmla="*/ 79 h 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815" h="627">
                    <a:moveTo>
                      <a:pt x="408" y="553"/>
                    </a:moveTo>
                    <a:lnTo>
                      <a:pt x="408" y="553"/>
                    </a:lnTo>
                    <a:cubicBezTo>
                      <a:pt x="297" y="553"/>
                      <a:pt x="207" y="463"/>
                      <a:pt x="207" y="353"/>
                    </a:cubicBezTo>
                    <a:cubicBezTo>
                      <a:pt x="207" y="242"/>
                      <a:pt x="297" y="152"/>
                      <a:pt x="408" y="152"/>
                    </a:cubicBezTo>
                    <a:cubicBezTo>
                      <a:pt x="518" y="152"/>
                      <a:pt x="608" y="242"/>
                      <a:pt x="608" y="353"/>
                    </a:cubicBezTo>
                    <a:cubicBezTo>
                      <a:pt x="608" y="463"/>
                      <a:pt x="518" y="553"/>
                      <a:pt x="408" y="553"/>
                    </a:cubicBezTo>
                    <a:close/>
                    <a:moveTo>
                      <a:pt x="156" y="176"/>
                    </a:moveTo>
                    <a:lnTo>
                      <a:pt x="156" y="176"/>
                    </a:lnTo>
                    <a:lnTo>
                      <a:pt x="54" y="176"/>
                    </a:lnTo>
                    <a:lnTo>
                      <a:pt x="54" y="118"/>
                    </a:lnTo>
                    <a:lnTo>
                      <a:pt x="156" y="118"/>
                    </a:lnTo>
                    <a:lnTo>
                      <a:pt x="156" y="176"/>
                    </a:lnTo>
                    <a:close/>
                    <a:moveTo>
                      <a:pt x="601" y="79"/>
                    </a:moveTo>
                    <a:lnTo>
                      <a:pt x="601" y="79"/>
                    </a:lnTo>
                    <a:lnTo>
                      <a:pt x="530" y="0"/>
                    </a:lnTo>
                    <a:lnTo>
                      <a:pt x="285" y="0"/>
                    </a:lnTo>
                    <a:lnTo>
                      <a:pt x="214" y="79"/>
                    </a:lnTo>
                    <a:lnTo>
                      <a:pt x="0" y="79"/>
                    </a:lnTo>
                    <a:lnTo>
                      <a:pt x="0" y="627"/>
                    </a:lnTo>
                    <a:lnTo>
                      <a:pt x="815" y="627"/>
                    </a:lnTo>
                    <a:lnTo>
                      <a:pt x="815" y="79"/>
                    </a:lnTo>
                    <a:lnTo>
                      <a:pt x="601" y="79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7" name="Freeform 27"/>
              <p:cNvSpPr>
                <a:spLocks/>
              </p:cNvSpPr>
              <p:nvPr/>
            </p:nvSpPr>
            <p:spPr bwMode="auto">
              <a:xfrm>
                <a:off x="2955925" y="3987800"/>
                <a:ext cx="560388" cy="565150"/>
              </a:xfrm>
              <a:custGeom>
                <a:avLst/>
                <a:gdLst>
                  <a:gd name="T0" fmla="*/ 153 w 305"/>
                  <a:gd name="T1" fmla="*/ 0 h 306"/>
                  <a:gd name="T2" fmla="*/ 153 w 305"/>
                  <a:gd name="T3" fmla="*/ 0 h 306"/>
                  <a:gd name="T4" fmla="*/ 0 w 305"/>
                  <a:gd name="T5" fmla="*/ 153 h 306"/>
                  <a:gd name="T6" fmla="*/ 153 w 305"/>
                  <a:gd name="T7" fmla="*/ 306 h 306"/>
                  <a:gd name="T8" fmla="*/ 305 w 305"/>
                  <a:gd name="T9" fmla="*/ 153 h 306"/>
                  <a:gd name="T10" fmla="*/ 153 w 305"/>
                  <a:gd name="T11" fmla="*/ 0 h 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5" h="306">
                    <a:moveTo>
                      <a:pt x="153" y="0"/>
                    </a:moveTo>
                    <a:lnTo>
                      <a:pt x="153" y="0"/>
                    </a:lnTo>
                    <a:cubicBezTo>
                      <a:pt x="68" y="0"/>
                      <a:pt x="0" y="68"/>
                      <a:pt x="0" y="153"/>
                    </a:cubicBezTo>
                    <a:cubicBezTo>
                      <a:pt x="0" y="237"/>
                      <a:pt x="68" y="306"/>
                      <a:pt x="153" y="306"/>
                    </a:cubicBezTo>
                    <a:cubicBezTo>
                      <a:pt x="237" y="306"/>
                      <a:pt x="305" y="237"/>
                      <a:pt x="305" y="153"/>
                    </a:cubicBezTo>
                    <a:cubicBezTo>
                      <a:pt x="305" y="68"/>
                      <a:pt x="237" y="0"/>
                      <a:pt x="153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83" name="Freeform 29"/>
            <p:cNvSpPr>
              <a:spLocks noEditPoints="1"/>
            </p:cNvSpPr>
            <p:nvPr userDrawn="1"/>
          </p:nvSpPr>
          <p:spPr bwMode="auto">
            <a:xfrm rot="1406730">
              <a:off x="9836343" y="4616570"/>
              <a:ext cx="905329" cy="907255"/>
            </a:xfrm>
            <a:custGeom>
              <a:avLst/>
              <a:gdLst>
                <a:gd name="T0" fmla="*/ 578 w 811"/>
                <a:gd name="T1" fmla="*/ 436 h 811"/>
                <a:gd name="T2" fmla="*/ 578 w 811"/>
                <a:gd name="T3" fmla="*/ 436 h 811"/>
                <a:gd name="T4" fmla="*/ 531 w 811"/>
                <a:gd name="T5" fmla="*/ 269 h 811"/>
                <a:gd name="T6" fmla="*/ 698 w 811"/>
                <a:gd name="T7" fmla="*/ 222 h 811"/>
                <a:gd name="T8" fmla="*/ 745 w 811"/>
                <a:gd name="T9" fmla="*/ 389 h 811"/>
                <a:gd name="T10" fmla="*/ 578 w 811"/>
                <a:gd name="T11" fmla="*/ 436 h 811"/>
                <a:gd name="T12" fmla="*/ 656 w 811"/>
                <a:gd name="T13" fmla="*/ 663 h 811"/>
                <a:gd name="T14" fmla="*/ 656 w 811"/>
                <a:gd name="T15" fmla="*/ 663 h 811"/>
                <a:gd name="T16" fmla="*/ 489 w 811"/>
                <a:gd name="T17" fmla="*/ 710 h 811"/>
                <a:gd name="T18" fmla="*/ 441 w 811"/>
                <a:gd name="T19" fmla="*/ 543 h 811"/>
                <a:gd name="T20" fmla="*/ 609 w 811"/>
                <a:gd name="T21" fmla="*/ 495 h 811"/>
                <a:gd name="T22" fmla="*/ 656 w 811"/>
                <a:gd name="T23" fmla="*/ 663 h 811"/>
                <a:gd name="T24" fmla="*/ 366 w 811"/>
                <a:gd name="T25" fmla="*/ 405 h 811"/>
                <a:gd name="T26" fmla="*/ 366 w 811"/>
                <a:gd name="T27" fmla="*/ 405 h 811"/>
                <a:gd name="T28" fmla="*/ 405 w 811"/>
                <a:gd name="T29" fmla="*/ 366 h 811"/>
                <a:gd name="T30" fmla="*/ 444 w 811"/>
                <a:gd name="T31" fmla="*/ 405 h 811"/>
                <a:gd name="T32" fmla="*/ 405 w 811"/>
                <a:gd name="T33" fmla="*/ 444 h 811"/>
                <a:gd name="T34" fmla="*/ 366 w 811"/>
                <a:gd name="T35" fmla="*/ 405 h 811"/>
                <a:gd name="T36" fmla="*/ 369 w 811"/>
                <a:gd name="T37" fmla="*/ 663 h 811"/>
                <a:gd name="T38" fmla="*/ 369 w 811"/>
                <a:gd name="T39" fmla="*/ 663 h 811"/>
                <a:gd name="T40" fmla="*/ 201 w 811"/>
                <a:gd name="T41" fmla="*/ 710 h 811"/>
                <a:gd name="T42" fmla="*/ 154 w 811"/>
                <a:gd name="T43" fmla="*/ 543 h 811"/>
                <a:gd name="T44" fmla="*/ 321 w 811"/>
                <a:gd name="T45" fmla="*/ 495 h 811"/>
                <a:gd name="T46" fmla="*/ 369 w 811"/>
                <a:gd name="T47" fmla="*/ 663 h 811"/>
                <a:gd name="T48" fmla="*/ 112 w 811"/>
                <a:gd name="T49" fmla="*/ 436 h 811"/>
                <a:gd name="T50" fmla="*/ 112 w 811"/>
                <a:gd name="T51" fmla="*/ 436 h 811"/>
                <a:gd name="T52" fmla="*/ 65 w 811"/>
                <a:gd name="T53" fmla="*/ 269 h 811"/>
                <a:gd name="T54" fmla="*/ 232 w 811"/>
                <a:gd name="T55" fmla="*/ 222 h 811"/>
                <a:gd name="T56" fmla="*/ 280 w 811"/>
                <a:gd name="T57" fmla="*/ 389 h 811"/>
                <a:gd name="T58" fmla="*/ 112 w 811"/>
                <a:gd name="T59" fmla="*/ 436 h 811"/>
                <a:gd name="T60" fmla="*/ 298 w 811"/>
                <a:gd name="T61" fmla="*/ 100 h 811"/>
                <a:gd name="T62" fmla="*/ 298 w 811"/>
                <a:gd name="T63" fmla="*/ 100 h 811"/>
                <a:gd name="T64" fmla="*/ 465 w 811"/>
                <a:gd name="T65" fmla="*/ 52 h 811"/>
                <a:gd name="T66" fmla="*/ 513 w 811"/>
                <a:gd name="T67" fmla="*/ 220 h 811"/>
                <a:gd name="T68" fmla="*/ 345 w 811"/>
                <a:gd name="T69" fmla="*/ 267 h 811"/>
                <a:gd name="T70" fmla="*/ 298 w 811"/>
                <a:gd name="T71" fmla="*/ 100 h 811"/>
                <a:gd name="T72" fmla="*/ 405 w 811"/>
                <a:gd name="T73" fmla="*/ 0 h 811"/>
                <a:gd name="T74" fmla="*/ 405 w 811"/>
                <a:gd name="T75" fmla="*/ 0 h 811"/>
                <a:gd name="T76" fmla="*/ 0 w 811"/>
                <a:gd name="T77" fmla="*/ 405 h 811"/>
                <a:gd name="T78" fmla="*/ 405 w 811"/>
                <a:gd name="T79" fmla="*/ 811 h 811"/>
                <a:gd name="T80" fmla="*/ 811 w 811"/>
                <a:gd name="T81" fmla="*/ 405 h 811"/>
                <a:gd name="T82" fmla="*/ 405 w 811"/>
                <a:gd name="T83" fmla="*/ 0 h 8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811" h="811">
                  <a:moveTo>
                    <a:pt x="578" y="436"/>
                  </a:moveTo>
                  <a:lnTo>
                    <a:pt x="578" y="436"/>
                  </a:lnTo>
                  <a:cubicBezTo>
                    <a:pt x="519" y="403"/>
                    <a:pt x="497" y="329"/>
                    <a:pt x="531" y="269"/>
                  </a:cubicBezTo>
                  <a:cubicBezTo>
                    <a:pt x="564" y="210"/>
                    <a:pt x="638" y="188"/>
                    <a:pt x="698" y="222"/>
                  </a:cubicBezTo>
                  <a:cubicBezTo>
                    <a:pt x="757" y="255"/>
                    <a:pt x="778" y="329"/>
                    <a:pt x="745" y="389"/>
                  </a:cubicBezTo>
                  <a:cubicBezTo>
                    <a:pt x="712" y="448"/>
                    <a:pt x="637" y="469"/>
                    <a:pt x="578" y="436"/>
                  </a:cubicBezTo>
                  <a:close/>
                  <a:moveTo>
                    <a:pt x="656" y="663"/>
                  </a:moveTo>
                  <a:lnTo>
                    <a:pt x="656" y="663"/>
                  </a:lnTo>
                  <a:cubicBezTo>
                    <a:pt x="623" y="722"/>
                    <a:pt x="548" y="743"/>
                    <a:pt x="489" y="710"/>
                  </a:cubicBezTo>
                  <a:cubicBezTo>
                    <a:pt x="430" y="677"/>
                    <a:pt x="408" y="602"/>
                    <a:pt x="441" y="543"/>
                  </a:cubicBezTo>
                  <a:cubicBezTo>
                    <a:pt x="474" y="484"/>
                    <a:pt x="549" y="462"/>
                    <a:pt x="609" y="495"/>
                  </a:cubicBezTo>
                  <a:cubicBezTo>
                    <a:pt x="668" y="528"/>
                    <a:pt x="689" y="603"/>
                    <a:pt x="656" y="663"/>
                  </a:cubicBezTo>
                  <a:close/>
                  <a:moveTo>
                    <a:pt x="366" y="405"/>
                  </a:moveTo>
                  <a:lnTo>
                    <a:pt x="366" y="405"/>
                  </a:lnTo>
                  <a:cubicBezTo>
                    <a:pt x="366" y="384"/>
                    <a:pt x="384" y="366"/>
                    <a:pt x="405" y="366"/>
                  </a:cubicBezTo>
                  <a:cubicBezTo>
                    <a:pt x="427" y="366"/>
                    <a:pt x="444" y="384"/>
                    <a:pt x="444" y="405"/>
                  </a:cubicBezTo>
                  <a:cubicBezTo>
                    <a:pt x="444" y="427"/>
                    <a:pt x="427" y="444"/>
                    <a:pt x="405" y="444"/>
                  </a:cubicBezTo>
                  <a:cubicBezTo>
                    <a:pt x="384" y="444"/>
                    <a:pt x="366" y="427"/>
                    <a:pt x="366" y="405"/>
                  </a:cubicBezTo>
                  <a:close/>
                  <a:moveTo>
                    <a:pt x="369" y="663"/>
                  </a:moveTo>
                  <a:lnTo>
                    <a:pt x="369" y="663"/>
                  </a:lnTo>
                  <a:cubicBezTo>
                    <a:pt x="336" y="722"/>
                    <a:pt x="261" y="743"/>
                    <a:pt x="201" y="710"/>
                  </a:cubicBezTo>
                  <a:cubicBezTo>
                    <a:pt x="142" y="677"/>
                    <a:pt x="121" y="602"/>
                    <a:pt x="154" y="543"/>
                  </a:cubicBezTo>
                  <a:cubicBezTo>
                    <a:pt x="187" y="484"/>
                    <a:pt x="262" y="462"/>
                    <a:pt x="321" y="495"/>
                  </a:cubicBezTo>
                  <a:cubicBezTo>
                    <a:pt x="381" y="528"/>
                    <a:pt x="402" y="603"/>
                    <a:pt x="369" y="663"/>
                  </a:cubicBezTo>
                  <a:close/>
                  <a:moveTo>
                    <a:pt x="112" y="436"/>
                  </a:moveTo>
                  <a:lnTo>
                    <a:pt x="112" y="436"/>
                  </a:lnTo>
                  <a:cubicBezTo>
                    <a:pt x="53" y="403"/>
                    <a:pt x="32" y="329"/>
                    <a:pt x="65" y="269"/>
                  </a:cubicBezTo>
                  <a:cubicBezTo>
                    <a:pt x="98" y="210"/>
                    <a:pt x="173" y="188"/>
                    <a:pt x="232" y="222"/>
                  </a:cubicBezTo>
                  <a:cubicBezTo>
                    <a:pt x="291" y="255"/>
                    <a:pt x="313" y="329"/>
                    <a:pt x="280" y="389"/>
                  </a:cubicBezTo>
                  <a:cubicBezTo>
                    <a:pt x="247" y="448"/>
                    <a:pt x="172" y="469"/>
                    <a:pt x="112" y="436"/>
                  </a:cubicBezTo>
                  <a:close/>
                  <a:moveTo>
                    <a:pt x="298" y="100"/>
                  </a:moveTo>
                  <a:lnTo>
                    <a:pt x="298" y="100"/>
                  </a:lnTo>
                  <a:cubicBezTo>
                    <a:pt x="331" y="41"/>
                    <a:pt x="406" y="19"/>
                    <a:pt x="465" y="52"/>
                  </a:cubicBezTo>
                  <a:cubicBezTo>
                    <a:pt x="524" y="85"/>
                    <a:pt x="546" y="160"/>
                    <a:pt x="513" y="220"/>
                  </a:cubicBezTo>
                  <a:cubicBezTo>
                    <a:pt x="480" y="279"/>
                    <a:pt x="405" y="300"/>
                    <a:pt x="345" y="267"/>
                  </a:cubicBezTo>
                  <a:cubicBezTo>
                    <a:pt x="286" y="234"/>
                    <a:pt x="265" y="159"/>
                    <a:pt x="298" y="100"/>
                  </a:cubicBezTo>
                  <a:close/>
                  <a:moveTo>
                    <a:pt x="405" y="0"/>
                  </a:moveTo>
                  <a:lnTo>
                    <a:pt x="405" y="0"/>
                  </a:lnTo>
                  <a:cubicBezTo>
                    <a:pt x="181" y="0"/>
                    <a:pt x="0" y="181"/>
                    <a:pt x="0" y="405"/>
                  </a:cubicBezTo>
                  <a:cubicBezTo>
                    <a:pt x="0" y="629"/>
                    <a:pt x="181" y="811"/>
                    <a:pt x="405" y="811"/>
                  </a:cubicBezTo>
                  <a:cubicBezTo>
                    <a:pt x="629" y="811"/>
                    <a:pt x="811" y="629"/>
                    <a:pt x="811" y="405"/>
                  </a:cubicBezTo>
                  <a:cubicBezTo>
                    <a:pt x="811" y="181"/>
                    <a:pt x="629" y="0"/>
                    <a:pt x="40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4" name="Freeform 5"/>
            <p:cNvSpPr>
              <a:spLocks noEditPoints="1"/>
            </p:cNvSpPr>
            <p:nvPr userDrawn="1"/>
          </p:nvSpPr>
          <p:spPr bwMode="auto">
            <a:xfrm rot="2671114">
              <a:off x="9574736" y="7895511"/>
              <a:ext cx="1000393" cy="429321"/>
            </a:xfrm>
            <a:custGeom>
              <a:avLst/>
              <a:gdLst>
                <a:gd name="T0" fmla="*/ 1727 w 3152"/>
                <a:gd name="T1" fmla="*/ 1223 h 1356"/>
                <a:gd name="T2" fmla="*/ 1727 w 3152"/>
                <a:gd name="T3" fmla="*/ 421 h 1356"/>
                <a:gd name="T4" fmla="*/ 1727 w 3152"/>
                <a:gd name="T5" fmla="*/ 1223 h 1356"/>
                <a:gd name="T6" fmla="*/ 534 w 3152"/>
                <a:gd name="T7" fmla="*/ 1223 h 1356"/>
                <a:gd name="T8" fmla="*/ 522 w 3152"/>
                <a:gd name="T9" fmla="*/ 422 h 1356"/>
                <a:gd name="T10" fmla="*/ 550 w 3152"/>
                <a:gd name="T11" fmla="*/ 422 h 1356"/>
                <a:gd name="T12" fmla="*/ 534 w 3152"/>
                <a:gd name="T13" fmla="*/ 1223 h 1356"/>
                <a:gd name="T14" fmla="*/ 2965 w 3152"/>
                <a:gd name="T15" fmla="*/ 30 h 1356"/>
                <a:gd name="T16" fmla="*/ 2960 w 3152"/>
                <a:gd name="T17" fmla="*/ 24 h 1356"/>
                <a:gd name="T18" fmla="*/ 2955 w 3152"/>
                <a:gd name="T19" fmla="*/ 19 h 1356"/>
                <a:gd name="T20" fmla="*/ 2945 w 3152"/>
                <a:gd name="T21" fmla="*/ 11 h 1356"/>
                <a:gd name="T22" fmla="*/ 2934 w 3152"/>
                <a:gd name="T23" fmla="*/ 5 h 1356"/>
                <a:gd name="T24" fmla="*/ 2921 w 3152"/>
                <a:gd name="T25" fmla="*/ 2 h 1356"/>
                <a:gd name="T26" fmla="*/ 2908 w 3152"/>
                <a:gd name="T27" fmla="*/ 1 h 1356"/>
                <a:gd name="T28" fmla="*/ 2896 w 3152"/>
                <a:gd name="T29" fmla="*/ 2 h 1356"/>
                <a:gd name="T30" fmla="*/ 2883 w 3152"/>
                <a:gd name="T31" fmla="*/ 6 h 1356"/>
                <a:gd name="T32" fmla="*/ 2872 w 3152"/>
                <a:gd name="T33" fmla="*/ 12 h 1356"/>
                <a:gd name="T34" fmla="*/ 2867 w 3152"/>
                <a:gd name="T35" fmla="*/ 17 h 1356"/>
                <a:gd name="T36" fmla="*/ 2861 w 3152"/>
                <a:gd name="T37" fmla="*/ 21 h 1356"/>
                <a:gd name="T38" fmla="*/ 1727 w 3152"/>
                <a:gd name="T39" fmla="*/ 288 h 1356"/>
                <a:gd name="T40" fmla="*/ 1064 w 3152"/>
                <a:gd name="T41" fmla="*/ 756 h 1356"/>
                <a:gd name="T42" fmla="*/ 799 w 3152"/>
                <a:gd name="T43" fmla="*/ 173 h 1356"/>
                <a:gd name="T44" fmla="*/ 975 w 3152"/>
                <a:gd name="T45" fmla="*/ 380 h 1356"/>
                <a:gd name="T46" fmla="*/ 1030 w 3152"/>
                <a:gd name="T47" fmla="*/ 275 h 1356"/>
                <a:gd name="T48" fmla="*/ 863 w 3152"/>
                <a:gd name="T49" fmla="*/ 29 h 1356"/>
                <a:gd name="T50" fmla="*/ 854 w 3152"/>
                <a:gd name="T51" fmla="*/ 19 h 1356"/>
                <a:gd name="T52" fmla="*/ 850 w 3152"/>
                <a:gd name="T53" fmla="*/ 16 h 1356"/>
                <a:gd name="T54" fmla="*/ 838 w 3152"/>
                <a:gd name="T55" fmla="*/ 8 h 1356"/>
                <a:gd name="T56" fmla="*/ 825 w 3152"/>
                <a:gd name="T57" fmla="*/ 3 h 1356"/>
                <a:gd name="T58" fmla="*/ 813 w 3152"/>
                <a:gd name="T59" fmla="*/ 1 h 1356"/>
                <a:gd name="T60" fmla="*/ 800 w 3152"/>
                <a:gd name="T61" fmla="*/ 1 h 1356"/>
                <a:gd name="T62" fmla="*/ 787 w 3152"/>
                <a:gd name="T63" fmla="*/ 4 h 1356"/>
                <a:gd name="T64" fmla="*/ 774 w 3152"/>
                <a:gd name="T65" fmla="*/ 10 h 1356"/>
                <a:gd name="T66" fmla="*/ 770 w 3152"/>
                <a:gd name="T67" fmla="*/ 12 h 1356"/>
                <a:gd name="T68" fmla="*/ 760 w 3152"/>
                <a:gd name="T69" fmla="*/ 21 h 1356"/>
                <a:gd name="T70" fmla="*/ 508 w 3152"/>
                <a:gd name="T71" fmla="*/ 289 h 1356"/>
                <a:gd name="T72" fmla="*/ 534 w 3152"/>
                <a:gd name="T73" fmla="*/ 1356 h 1356"/>
                <a:gd name="T74" fmla="*/ 1197 w 3152"/>
                <a:gd name="T75" fmla="*/ 889 h 1356"/>
                <a:gd name="T76" fmla="*/ 2260 w 3152"/>
                <a:gd name="T77" fmla="*/ 856 h 1356"/>
                <a:gd name="T78" fmla="*/ 3021 w 3152"/>
                <a:gd name="T79" fmla="*/ 350 h 1356"/>
                <a:gd name="T80" fmla="*/ 3114 w 3152"/>
                <a:gd name="T81" fmla="*/ 368 h 1356"/>
                <a:gd name="T82" fmla="*/ 2965 w 3152"/>
                <a:gd name="T83" fmla="*/ 30 h 1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152" h="1356">
                  <a:moveTo>
                    <a:pt x="1727" y="1223"/>
                  </a:moveTo>
                  <a:lnTo>
                    <a:pt x="1727" y="1223"/>
                  </a:lnTo>
                  <a:cubicBezTo>
                    <a:pt x="1506" y="1223"/>
                    <a:pt x="1326" y="1043"/>
                    <a:pt x="1326" y="822"/>
                  </a:cubicBezTo>
                  <a:cubicBezTo>
                    <a:pt x="1326" y="601"/>
                    <a:pt x="1506" y="421"/>
                    <a:pt x="1727" y="421"/>
                  </a:cubicBezTo>
                  <a:cubicBezTo>
                    <a:pt x="1948" y="421"/>
                    <a:pt x="2128" y="601"/>
                    <a:pt x="2128" y="822"/>
                  </a:cubicBezTo>
                  <a:cubicBezTo>
                    <a:pt x="2128" y="1043"/>
                    <a:pt x="1948" y="1223"/>
                    <a:pt x="1727" y="1223"/>
                  </a:cubicBezTo>
                  <a:close/>
                  <a:moveTo>
                    <a:pt x="534" y="1223"/>
                  </a:moveTo>
                  <a:lnTo>
                    <a:pt x="534" y="1223"/>
                  </a:lnTo>
                  <a:cubicBezTo>
                    <a:pt x="313" y="1223"/>
                    <a:pt x="133" y="1043"/>
                    <a:pt x="133" y="822"/>
                  </a:cubicBezTo>
                  <a:cubicBezTo>
                    <a:pt x="133" y="605"/>
                    <a:pt x="306" y="428"/>
                    <a:pt x="522" y="422"/>
                  </a:cubicBezTo>
                  <a:cubicBezTo>
                    <a:pt x="526" y="423"/>
                    <a:pt x="531" y="423"/>
                    <a:pt x="536" y="423"/>
                  </a:cubicBezTo>
                  <a:cubicBezTo>
                    <a:pt x="540" y="423"/>
                    <a:pt x="545" y="423"/>
                    <a:pt x="550" y="422"/>
                  </a:cubicBezTo>
                  <a:cubicBezTo>
                    <a:pt x="763" y="430"/>
                    <a:pt x="935" y="607"/>
                    <a:pt x="935" y="822"/>
                  </a:cubicBezTo>
                  <a:cubicBezTo>
                    <a:pt x="935" y="1043"/>
                    <a:pt x="755" y="1223"/>
                    <a:pt x="534" y="1223"/>
                  </a:cubicBezTo>
                  <a:close/>
                  <a:moveTo>
                    <a:pt x="2965" y="30"/>
                  </a:moveTo>
                  <a:lnTo>
                    <a:pt x="2965" y="30"/>
                  </a:lnTo>
                  <a:cubicBezTo>
                    <a:pt x="2965" y="30"/>
                    <a:pt x="2965" y="29"/>
                    <a:pt x="2965" y="29"/>
                  </a:cubicBezTo>
                  <a:cubicBezTo>
                    <a:pt x="2963" y="27"/>
                    <a:pt x="2962" y="26"/>
                    <a:pt x="2960" y="24"/>
                  </a:cubicBezTo>
                  <a:cubicBezTo>
                    <a:pt x="2959" y="22"/>
                    <a:pt x="2957" y="20"/>
                    <a:pt x="2956" y="19"/>
                  </a:cubicBezTo>
                  <a:cubicBezTo>
                    <a:pt x="2956" y="19"/>
                    <a:pt x="2955" y="19"/>
                    <a:pt x="2955" y="19"/>
                  </a:cubicBezTo>
                  <a:cubicBezTo>
                    <a:pt x="2954" y="17"/>
                    <a:pt x="2953" y="17"/>
                    <a:pt x="2952" y="16"/>
                  </a:cubicBezTo>
                  <a:cubicBezTo>
                    <a:pt x="2950" y="14"/>
                    <a:pt x="2948" y="12"/>
                    <a:pt x="2945" y="11"/>
                  </a:cubicBezTo>
                  <a:cubicBezTo>
                    <a:pt x="2944" y="10"/>
                    <a:pt x="2942" y="9"/>
                    <a:pt x="2940" y="8"/>
                  </a:cubicBezTo>
                  <a:cubicBezTo>
                    <a:pt x="2938" y="7"/>
                    <a:pt x="2936" y="6"/>
                    <a:pt x="2934" y="5"/>
                  </a:cubicBezTo>
                  <a:cubicBezTo>
                    <a:pt x="2932" y="4"/>
                    <a:pt x="2930" y="4"/>
                    <a:pt x="2928" y="3"/>
                  </a:cubicBezTo>
                  <a:cubicBezTo>
                    <a:pt x="2925" y="3"/>
                    <a:pt x="2923" y="2"/>
                    <a:pt x="2921" y="2"/>
                  </a:cubicBezTo>
                  <a:cubicBezTo>
                    <a:pt x="2919" y="1"/>
                    <a:pt x="2917" y="1"/>
                    <a:pt x="2915" y="1"/>
                  </a:cubicBezTo>
                  <a:cubicBezTo>
                    <a:pt x="2913" y="1"/>
                    <a:pt x="2911" y="0"/>
                    <a:pt x="2908" y="1"/>
                  </a:cubicBezTo>
                  <a:cubicBezTo>
                    <a:pt x="2907" y="1"/>
                    <a:pt x="2905" y="1"/>
                    <a:pt x="2903" y="1"/>
                  </a:cubicBezTo>
                  <a:cubicBezTo>
                    <a:pt x="2900" y="1"/>
                    <a:pt x="2898" y="2"/>
                    <a:pt x="2896" y="2"/>
                  </a:cubicBezTo>
                  <a:cubicBezTo>
                    <a:pt x="2894" y="2"/>
                    <a:pt x="2892" y="3"/>
                    <a:pt x="2890" y="4"/>
                  </a:cubicBezTo>
                  <a:cubicBezTo>
                    <a:pt x="2887" y="5"/>
                    <a:pt x="2885" y="5"/>
                    <a:pt x="2883" y="6"/>
                  </a:cubicBezTo>
                  <a:cubicBezTo>
                    <a:pt x="2881" y="7"/>
                    <a:pt x="2879" y="8"/>
                    <a:pt x="2876" y="10"/>
                  </a:cubicBezTo>
                  <a:cubicBezTo>
                    <a:pt x="2875" y="11"/>
                    <a:pt x="2874" y="11"/>
                    <a:pt x="2872" y="12"/>
                  </a:cubicBezTo>
                  <a:cubicBezTo>
                    <a:pt x="2872" y="12"/>
                    <a:pt x="2872" y="12"/>
                    <a:pt x="2872" y="12"/>
                  </a:cubicBezTo>
                  <a:cubicBezTo>
                    <a:pt x="2870" y="14"/>
                    <a:pt x="2868" y="15"/>
                    <a:pt x="2867" y="17"/>
                  </a:cubicBezTo>
                  <a:cubicBezTo>
                    <a:pt x="2865" y="18"/>
                    <a:pt x="2863" y="20"/>
                    <a:pt x="2861" y="21"/>
                  </a:cubicBezTo>
                  <a:cubicBezTo>
                    <a:pt x="2861" y="21"/>
                    <a:pt x="2861" y="21"/>
                    <a:pt x="2861" y="21"/>
                  </a:cubicBezTo>
                  <a:lnTo>
                    <a:pt x="2242" y="680"/>
                  </a:lnTo>
                  <a:cubicBezTo>
                    <a:pt x="2180" y="454"/>
                    <a:pt x="1973" y="288"/>
                    <a:pt x="1727" y="288"/>
                  </a:cubicBezTo>
                  <a:cubicBezTo>
                    <a:pt x="1455" y="288"/>
                    <a:pt x="1230" y="492"/>
                    <a:pt x="1197" y="756"/>
                  </a:cubicBezTo>
                  <a:lnTo>
                    <a:pt x="1064" y="756"/>
                  </a:lnTo>
                  <a:cubicBezTo>
                    <a:pt x="1037" y="539"/>
                    <a:pt x="880" y="363"/>
                    <a:pt x="674" y="307"/>
                  </a:cubicBezTo>
                  <a:lnTo>
                    <a:pt x="799" y="173"/>
                  </a:lnTo>
                  <a:lnTo>
                    <a:pt x="919" y="350"/>
                  </a:lnTo>
                  <a:cubicBezTo>
                    <a:pt x="932" y="369"/>
                    <a:pt x="953" y="380"/>
                    <a:pt x="975" y="380"/>
                  </a:cubicBezTo>
                  <a:cubicBezTo>
                    <a:pt x="988" y="380"/>
                    <a:pt x="1001" y="376"/>
                    <a:pt x="1012" y="368"/>
                  </a:cubicBezTo>
                  <a:cubicBezTo>
                    <a:pt x="1042" y="347"/>
                    <a:pt x="1050" y="306"/>
                    <a:pt x="1030" y="275"/>
                  </a:cubicBezTo>
                  <a:lnTo>
                    <a:pt x="863" y="30"/>
                  </a:lnTo>
                  <a:cubicBezTo>
                    <a:pt x="863" y="30"/>
                    <a:pt x="863" y="29"/>
                    <a:pt x="863" y="29"/>
                  </a:cubicBezTo>
                  <a:cubicBezTo>
                    <a:pt x="861" y="27"/>
                    <a:pt x="860" y="26"/>
                    <a:pt x="858" y="24"/>
                  </a:cubicBezTo>
                  <a:cubicBezTo>
                    <a:pt x="857" y="22"/>
                    <a:pt x="855" y="20"/>
                    <a:pt x="854" y="19"/>
                  </a:cubicBezTo>
                  <a:cubicBezTo>
                    <a:pt x="854" y="19"/>
                    <a:pt x="854" y="19"/>
                    <a:pt x="853" y="19"/>
                  </a:cubicBezTo>
                  <a:cubicBezTo>
                    <a:pt x="852" y="17"/>
                    <a:pt x="851" y="17"/>
                    <a:pt x="850" y="16"/>
                  </a:cubicBezTo>
                  <a:cubicBezTo>
                    <a:pt x="848" y="14"/>
                    <a:pt x="846" y="12"/>
                    <a:pt x="843" y="11"/>
                  </a:cubicBezTo>
                  <a:cubicBezTo>
                    <a:pt x="842" y="10"/>
                    <a:pt x="840" y="9"/>
                    <a:pt x="838" y="8"/>
                  </a:cubicBezTo>
                  <a:cubicBezTo>
                    <a:pt x="836" y="7"/>
                    <a:pt x="834" y="6"/>
                    <a:pt x="832" y="5"/>
                  </a:cubicBezTo>
                  <a:cubicBezTo>
                    <a:pt x="830" y="4"/>
                    <a:pt x="827" y="4"/>
                    <a:pt x="825" y="3"/>
                  </a:cubicBezTo>
                  <a:cubicBezTo>
                    <a:pt x="823" y="3"/>
                    <a:pt x="821" y="2"/>
                    <a:pt x="819" y="2"/>
                  </a:cubicBezTo>
                  <a:cubicBezTo>
                    <a:pt x="817" y="1"/>
                    <a:pt x="815" y="1"/>
                    <a:pt x="813" y="1"/>
                  </a:cubicBezTo>
                  <a:cubicBezTo>
                    <a:pt x="811" y="1"/>
                    <a:pt x="809" y="1"/>
                    <a:pt x="807" y="1"/>
                  </a:cubicBezTo>
                  <a:cubicBezTo>
                    <a:pt x="805" y="1"/>
                    <a:pt x="802" y="1"/>
                    <a:pt x="800" y="1"/>
                  </a:cubicBezTo>
                  <a:cubicBezTo>
                    <a:pt x="798" y="1"/>
                    <a:pt x="796" y="2"/>
                    <a:pt x="794" y="2"/>
                  </a:cubicBezTo>
                  <a:cubicBezTo>
                    <a:pt x="792" y="2"/>
                    <a:pt x="790" y="3"/>
                    <a:pt x="787" y="4"/>
                  </a:cubicBezTo>
                  <a:cubicBezTo>
                    <a:pt x="785" y="5"/>
                    <a:pt x="783" y="5"/>
                    <a:pt x="782" y="6"/>
                  </a:cubicBezTo>
                  <a:cubicBezTo>
                    <a:pt x="779" y="7"/>
                    <a:pt x="777" y="8"/>
                    <a:pt x="774" y="10"/>
                  </a:cubicBezTo>
                  <a:cubicBezTo>
                    <a:pt x="773" y="11"/>
                    <a:pt x="772" y="11"/>
                    <a:pt x="770" y="12"/>
                  </a:cubicBezTo>
                  <a:cubicBezTo>
                    <a:pt x="770" y="12"/>
                    <a:pt x="770" y="12"/>
                    <a:pt x="770" y="12"/>
                  </a:cubicBezTo>
                  <a:cubicBezTo>
                    <a:pt x="768" y="14"/>
                    <a:pt x="766" y="15"/>
                    <a:pt x="765" y="17"/>
                  </a:cubicBezTo>
                  <a:cubicBezTo>
                    <a:pt x="763" y="18"/>
                    <a:pt x="761" y="20"/>
                    <a:pt x="760" y="21"/>
                  </a:cubicBezTo>
                  <a:cubicBezTo>
                    <a:pt x="759" y="21"/>
                    <a:pt x="759" y="21"/>
                    <a:pt x="759" y="21"/>
                  </a:cubicBezTo>
                  <a:lnTo>
                    <a:pt x="508" y="289"/>
                  </a:lnTo>
                  <a:cubicBezTo>
                    <a:pt x="225" y="302"/>
                    <a:pt x="0" y="536"/>
                    <a:pt x="0" y="822"/>
                  </a:cubicBezTo>
                  <a:cubicBezTo>
                    <a:pt x="0" y="1117"/>
                    <a:pt x="239" y="1356"/>
                    <a:pt x="534" y="1356"/>
                  </a:cubicBezTo>
                  <a:cubicBezTo>
                    <a:pt x="806" y="1356"/>
                    <a:pt x="1031" y="1152"/>
                    <a:pt x="1064" y="889"/>
                  </a:cubicBezTo>
                  <a:lnTo>
                    <a:pt x="1197" y="889"/>
                  </a:lnTo>
                  <a:cubicBezTo>
                    <a:pt x="1230" y="1152"/>
                    <a:pt x="1455" y="1356"/>
                    <a:pt x="1727" y="1356"/>
                  </a:cubicBezTo>
                  <a:cubicBezTo>
                    <a:pt x="2011" y="1356"/>
                    <a:pt x="2243" y="1135"/>
                    <a:pt x="2260" y="856"/>
                  </a:cubicBezTo>
                  <a:lnTo>
                    <a:pt x="2901" y="173"/>
                  </a:lnTo>
                  <a:lnTo>
                    <a:pt x="3021" y="350"/>
                  </a:lnTo>
                  <a:cubicBezTo>
                    <a:pt x="3034" y="369"/>
                    <a:pt x="3055" y="380"/>
                    <a:pt x="3077" y="380"/>
                  </a:cubicBezTo>
                  <a:cubicBezTo>
                    <a:pt x="3089" y="380"/>
                    <a:pt x="3103" y="376"/>
                    <a:pt x="3114" y="368"/>
                  </a:cubicBezTo>
                  <a:cubicBezTo>
                    <a:pt x="3144" y="347"/>
                    <a:pt x="3152" y="306"/>
                    <a:pt x="3132" y="275"/>
                  </a:cubicBezTo>
                  <a:lnTo>
                    <a:pt x="2965" y="3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85" name="组合 22"/>
            <p:cNvGrpSpPr/>
            <p:nvPr userDrawn="1"/>
          </p:nvGrpSpPr>
          <p:grpSpPr>
            <a:xfrm rot="2419862">
              <a:off x="9997017" y="6488458"/>
              <a:ext cx="794889" cy="623974"/>
              <a:chOff x="3654425" y="5089525"/>
              <a:chExt cx="1860550" cy="1460500"/>
            </a:xfrm>
            <a:grpFill/>
          </p:grpSpPr>
          <p:sp>
            <p:nvSpPr>
              <p:cNvPr id="89" name="Freeform 12"/>
              <p:cNvSpPr>
                <a:spLocks noEditPoints="1"/>
              </p:cNvSpPr>
              <p:nvPr/>
            </p:nvSpPr>
            <p:spPr bwMode="auto">
              <a:xfrm>
                <a:off x="3654425" y="5089525"/>
                <a:ext cx="1860550" cy="1460500"/>
              </a:xfrm>
              <a:custGeom>
                <a:avLst/>
                <a:gdLst>
                  <a:gd name="T0" fmla="*/ 2372 w 2506"/>
                  <a:gd name="T1" fmla="*/ 1716 h 1970"/>
                  <a:gd name="T2" fmla="*/ 2372 w 2506"/>
                  <a:gd name="T3" fmla="*/ 1716 h 1970"/>
                  <a:gd name="T4" fmla="*/ 1858 w 2506"/>
                  <a:gd name="T5" fmla="*/ 1575 h 1970"/>
                  <a:gd name="T6" fmla="*/ 1818 w 2506"/>
                  <a:gd name="T7" fmla="*/ 1576 h 1970"/>
                  <a:gd name="T8" fmla="*/ 1323 w 2506"/>
                  <a:gd name="T9" fmla="*/ 1715 h 1970"/>
                  <a:gd name="T10" fmla="*/ 1323 w 2506"/>
                  <a:gd name="T11" fmla="*/ 308 h 1970"/>
                  <a:gd name="T12" fmla="*/ 1847 w 2506"/>
                  <a:gd name="T13" fmla="*/ 133 h 1970"/>
                  <a:gd name="T14" fmla="*/ 2372 w 2506"/>
                  <a:gd name="T15" fmla="*/ 310 h 1970"/>
                  <a:gd name="T16" fmla="*/ 2372 w 2506"/>
                  <a:gd name="T17" fmla="*/ 1716 h 1970"/>
                  <a:gd name="T18" fmla="*/ 1182 w 2506"/>
                  <a:gd name="T19" fmla="*/ 1715 h 1970"/>
                  <a:gd name="T20" fmla="*/ 1182 w 2506"/>
                  <a:gd name="T21" fmla="*/ 1715 h 1970"/>
                  <a:gd name="T22" fmla="*/ 688 w 2506"/>
                  <a:gd name="T23" fmla="*/ 1576 h 1970"/>
                  <a:gd name="T24" fmla="*/ 647 w 2506"/>
                  <a:gd name="T25" fmla="*/ 1575 h 1970"/>
                  <a:gd name="T26" fmla="*/ 133 w 2506"/>
                  <a:gd name="T27" fmla="*/ 1716 h 1970"/>
                  <a:gd name="T28" fmla="*/ 133 w 2506"/>
                  <a:gd name="T29" fmla="*/ 310 h 1970"/>
                  <a:gd name="T30" fmla="*/ 659 w 2506"/>
                  <a:gd name="T31" fmla="*/ 133 h 1970"/>
                  <a:gd name="T32" fmla="*/ 1182 w 2506"/>
                  <a:gd name="T33" fmla="*/ 308 h 1970"/>
                  <a:gd name="T34" fmla="*/ 1182 w 2506"/>
                  <a:gd name="T35" fmla="*/ 1715 h 1970"/>
                  <a:gd name="T36" fmla="*/ 1849 w 2506"/>
                  <a:gd name="T37" fmla="*/ 0 h 1970"/>
                  <a:gd name="T38" fmla="*/ 1849 w 2506"/>
                  <a:gd name="T39" fmla="*/ 0 h 1970"/>
                  <a:gd name="T40" fmla="*/ 1823 w 2506"/>
                  <a:gd name="T41" fmla="*/ 0 h 1970"/>
                  <a:gd name="T42" fmla="*/ 1253 w 2506"/>
                  <a:gd name="T43" fmla="*/ 184 h 1970"/>
                  <a:gd name="T44" fmla="*/ 683 w 2506"/>
                  <a:gd name="T45" fmla="*/ 0 h 1970"/>
                  <a:gd name="T46" fmla="*/ 657 w 2506"/>
                  <a:gd name="T47" fmla="*/ 0 h 1970"/>
                  <a:gd name="T48" fmla="*/ 5 w 2506"/>
                  <a:gd name="T49" fmla="*/ 267 h 1970"/>
                  <a:gd name="T50" fmla="*/ 0 w 2506"/>
                  <a:gd name="T51" fmla="*/ 279 h 1970"/>
                  <a:gd name="T52" fmla="*/ 0 w 2506"/>
                  <a:gd name="T53" fmla="*/ 1970 h 1970"/>
                  <a:gd name="T54" fmla="*/ 107 w 2506"/>
                  <a:gd name="T55" fmla="*/ 1889 h 1970"/>
                  <a:gd name="T56" fmla="*/ 682 w 2506"/>
                  <a:gd name="T57" fmla="*/ 1709 h 1970"/>
                  <a:gd name="T58" fmla="*/ 1190 w 2506"/>
                  <a:gd name="T59" fmla="*/ 1876 h 1970"/>
                  <a:gd name="T60" fmla="*/ 1208 w 2506"/>
                  <a:gd name="T61" fmla="*/ 1888 h 1970"/>
                  <a:gd name="T62" fmla="*/ 1253 w 2506"/>
                  <a:gd name="T63" fmla="*/ 1924 h 1970"/>
                  <a:gd name="T64" fmla="*/ 1298 w 2506"/>
                  <a:gd name="T65" fmla="*/ 1888 h 1970"/>
                  <a:gd name="T66" fmla="*/ 1316 w 2506"/>
                  <a:gd name="T67" fmla="*/ 1876 h 1970"/>
                  <a:gd name="T68" fmla="*/ 1824 w 2506"/>
                  <a:gd name="T69" fmla="*/ 1709 h 1970"/>
                  <a:gd name="T70" fmla="*/ 2399 w 2506"/>
                  <a:gd name="T71" fmla="*/ 1889 h 1970"/>
                  <a:gd name="T72" fmla="*/ 2506 w 2506"/>
                  <a:gd name="T73" fmla="*/ 1970 h 1970"/>
                  <a:gd name="T74" fmla="*/ 2506 w 2506"/>
                  <a:gd name="T75" fmla="*/ 279 h 1970"/>
                  <a:gd name="T76" fmla="*/ 2501 w 2506"/>
                  <a:gd name="T77" fmla="*/ 267 h 1970"/>
                  <a:gd name="T78" fmla="*/ 1849 w 2506"/>
                  <a:gd name="T79" fmla="*/ 0 h 19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506" h="1970">
                    <a:moveTo>
                      <a:pt x="2372" y="1716"/>
                    </a:moveTo>
                    <a:lnTo>
                      <a:pt x="2372" y="1716"/>
                    </a:lnTo>
                    <a:cubicBezTo>
                      <a:pt x="2261" y="1655"/>
                      <a:pt x="2075" y="1575"/>
                      <a:pt x="1858" y="1575"/>
                    </a:cubicBezTo>
                    <a:cubicBezTo>
                      <a:pt x="1845" y="1575"/>
                      <a:pt x="1831" y="1576"/>
                      <a:pt x="1818" y="1576"/>
                    </a:cubicBezTo>
                    <a:cubicBezTo>
                      <a:pt x="1599" y="1587"/>
                      <a:pt x="1427" y="1659"/>
                      <a:pt x="1323" y="1715"/>
                    </a:cubicBezTo>
                    <a:lnTo>
                      <a:pt x="1323" y="308"/>
                    </a:lnTo>
                    <a:cubicBezTo>
                      <a:pt x="1347" y="271"/>
                      <a:pt x="1462" y="127"/>
                      <a:pt x="1847" y="133"/>
                    </a:cubicBezTo>
                    <a:cubicBezTo>
                      <a:pt x="2229" y="140"/>
                      <a:pt x="2347" y="273"/>
                      <a:pt x="2372" y="310"/>
                    </a:cubicBezTo>
                    <a:lnTo>
                      <a:pt x="2372" y="1716"/>
                    </a:lnTo>
                    <a:close/>
                    <a:moveTo>
                      <a:pt x="1182" y="1715"/>
                    </a:moveTo>
                    <a:lnTo>
                      <a:pt x="1182" y="1715"/>
                    </a:lnTo>
                    <a:cubicBezTo>
                      <a:pt x="1079" y="1659"/>
                      <a:pt x="906" y="1587"/>
                      <a:pt x="688" y="1576"/>
                    </a:cubicBezTo>
                    <a:cubicBezTo>
                      <a:pt x="674" y="1576"/>
                      <a:pt x="661" y="1575"/>
                      <a:pt x="647" y="1575"/>
                    </a:cubicBezTo>
                    <a:cubicBezTo>
                      <a:pt x="431" y="1575"/>
                      <a:pt x="244" y="1655"/>
                      <a:pt x="133" y="1716"/>
                    </a:cubicBezTo>
                    <a:lnTo>
                      <a:pt x="133" y="310"/>
                    </a:lnTo>
                    <a:cubicBezTo>
                      <a:pt x="159" y="273"/>
                      <a:pt x="276" y="140"/>
                      <a:pt x="659" y="133"/>
                    </a:cubicBezTo>
                    <a:cubicBezTo>
                      <a:pt x="1044" y="127"/>
                      <a:pt x="1159" y="271"/>
                      <a:pt x="1182" y="308"/>
                    </a:cubicBezTo>
                    <a:lnTo>
                      <a:pt x="1182" y="1715"/>
                    </a:lnTo>
                    <a:close/>
                    <a:moveTo>
                      <a:pt x="1849" y="0"/>
                    </a:moveTo>
                    <a:lnTo>
                      <a:pt x="1849" y="0"/>
                    </a:lnTo>
                    <a:cubicBezTo>
                      <a:pt x="1840" y="0"/>
                      <a:pt x="1831" y="0"/>
                      <a:pt x="1823" y="0"/>
                    </a:cubicBezTo>
                    <a:cubicBezTo>
                      <a:pt x="1490" y="0"/>
                      <a:pt x="1328" y="105"/>
                      <a:pt x="1253" y="184"/>
                    </a:cubicBezTo>
                    <a:cubicBezTo>
                      <a:pt x="1178" y="105"/>
                      <a:pt x="1015" y="0"/>
                      <a:pt x="683" y="0"/>
                    </a:cubicBezTo>
                    <a:cubicBezTo>
                      <a:pt x="674" y="0"/>
                      <a:pt x="666" y="0"/>
                      <a:pt x="657" y="0"/>
                    </a:cubicBezTo>
                    <a:cubicBezTo>
                      <a:pt x="127" y="9"/>
                      <a:pt x="16" y="240"/>
                      <a:pt x="5" y="267"/>
                    </a:cubicBezTo>
                    <a:lnTo>
                      <a:pt x="0" y="279"/>
                    </a:lnTo>
                    <a:lnTo>
                      <a:pt x="0" y="1970"/>
                    </a:lnTo>
                    <a:lnTo>
                      <a:pt x="107" y="1889"/>
                    </a:lnTo>
                    <a:cubicBezTo>
                      <a:pt x="109" y="1887"/>
                      <a:pt x="369" y="1695"/>
                      <a:pt x="682" y="1709"/>
                    </a:cubicBezTo>
                    <a:cubicBezTo>
                      <a:pt x="943" y="1722"/>
                      <a:pt x="1133" y="1837"/>
                      <a:pt x="1190" y="1876"/>
                    </a:cubicBezTo>
                    <a:cubicBezTo>
                      <a:pt x="1201" y="1883"/>
                      <a:pt x="1207" y="1888"/>
                      <a:pt x="1208" y="1888"/>
                    </a:cubicBezTo>
                    <a:lnTo>
                      <a:pt x="1253" y="1924"/>
                    </a:lnTo>
                    <a:lnTo>
                      <a:pt x="1298" y="1888"/>
                    </a:lnTo>
                    <a:cubicBezTo>
                      <a:pt x="1298" y="1888"/>
                      <a:pt x="1304" y="1883"/>
                      <a:pt x="1316" y="1876"/>
                    </a:cubicBezTo>
                    <a:cubicBezTo>
                      <a:pt x="1373" y="1837"/>
                      <a:pt x="1563" y="1722"/>
                      <a:pt x="1824" y="1709"/>
                    </a:cubicBezTo>
                    <a:cubicBezTo>
                      <a:pt x="2135" y="1695"/>
                      <a:pt x="2396" y="1887"/>
                      <a:pt x="2399" y="1889"/>
                    </a:cubicBezTo>
                    <a:lnTo>
                      <a:pt x="2506" y="1970"/>
                    </a:lnTo>
                    <a:lnTo>
                      <a:pt x="2506" y="279"/>
                    </a:lnTo>
                    <a:lnTo>
                      <a:pt x="2501" y="267"/>
                    </a:lnTo>
                    <a:cubicBezTo>
                      <a:pt x="2490" y="240"/>
                      <a:pt x="2379" y="9"/>
                      <a:pt x="1849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0" name="Freeform 13"/>
              <p:cNvSpPr>
                <a:spLocks/>
              </p:cNvSpPr>
              <p:nvPr/>
            </p:nvSpPr>
            <p:spPr bwMode="auto">
              <a:xfrm>
                <a:off x="3829050" y="5399088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7 h 206"/>
                  <a:gd name="T8" fmla="*/ 12 w 844"/>
                  <a:gd name="T9" fmla="*/ 183 h 206"/>
                  <a:gd name="T10" fmla="*/ 45 w 844"/>
                  <a:gd name="T11" fmla="*/ 200 h 206"/>
                  <a:gd name="T12" fmla="*/ 68 w 844"/>
                  <a:gd name="T13" fmla="*/ 193 h 206"/>
                  <a:gd name="T14" fmla="*/ 437 w 844"/>
                  <a:gd name="T15" fmla="*/ 89 h 206"/>
                  <a:gd name="T16" fmla="*/ 775 w 844"/>
                  <a:gd name="T17" fmla="*/ 193 h 206"/>
                  <a:gd name="T18" fmla="*/ 831 w 844"/>
                  <a:gd name="T19" fmla="*/ 183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3"/>
                      <a:pt x="667" y="19"/>
                      <a:pt x="441" y="10"/>
                    </a:cubicBezTo>
                    <a:cubicBezTo>
                      <a:pt x="213" y="0"/>
                      <a:pt x="30" y="122"/>
                      <a:pt x="23" y="127"/>
                    </a:cubicBezTo>
                    <a:cubicBezTo>
                      <a:pt x="4" y="139"/>
                      <a:pt x="0" y="164"/>
                      <a:pt x="12" y="183"/>
                    </a:cubicBezTo>
                    <a:cubicBezTo>
                      <a:pt x="20" y="194"/>
                      <a:pt x="32" y="200"/>
                      <a:pt x="45" y="200"/>
                    </a:cubicBezTo>
                    <a:cubicBezTo>
                      <a:pt x="53" y="200"/>
                      <a:pt x="61" y="198"/>
                      <a:pt x="68" y="193"/>
                    </a:cubicBezTo>
                    <a:cubicBezTo>
                      <a:pt x="69" y="192"/>
                      <a:pt x="236" y="81"/>
                      <a:pt x="437" y="89"/>
                    </a:cubicBezTo>
                    <a:cubicBezTo>
                      <a:pt x="639" y="98"/>
                      <a:pt x="774" y="192"/>
                      <a:pt x="775" y="193"/>
                    </a:cubicBezTo>
                    <a:cubicBezTo>
                      <a:pt x="793" y="206"/>
                      <a:pt x="818" y="201"/>
                      <a:pt x="831" y="183"/>
                    </a:cubicBezTo>
                    <a:cubicBezTo>
                      <a:pt x="844" y="165"/>
                      <a:pt x="840" y="140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1" name="Freeform 14"/>
              <p:cNvSpPr>
                <a:spLocks/>
              </p:cNvSpPr>
              <p:nvPr/>
            </p:nvSpPr>
            <p:spPr bwMode="auto">
              <a:xfrm>
                <a:off x="3829050" y="5678488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8 h 206"/>
                  <a:gd name="T8" fmla="*/ 12 w 844"/>
                  <a:gd name="T9" fmla="*/ 183 h 206"/>
                  <a:gd name="T10" fmla="*/ 45 w 844"/>
                  <a:gd name="T11" fmla="*/ 201 h 206"/>
                  <a:gd name="T12" fmla="*/ 68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4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3"/>
                      <a:pt x="23" y="128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5"/>
                      <a:pt x="32" y="201"/>
                      <a:pt x="45" y="201"/>
                    </a:cubicBezTo>
                    <a:cubicBezTo>
                      <a:pt x="53" y="201"/>
                      <a:pt x="61" y="199"/>
                      <a:pt x="68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9"/>
                      <a:pt x="774" y="193"/>
                      <a:pt x="775" y="194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2" name="Freeform 15"/>
              <p:cNvSpPr>
                <a:spLocks/>
              </p:cNvSpPr>
              <p:nvPr/>
            </p:nvSpPr>
            <p:spPr bwMode="auto">
              <a:xfrm>
                <a:off x="3829050" y="5957888"/>
                <a:ext cx="627063" cy="153988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8 h 206"/>
                  <a:gd name="T8" fmla="*/ 12 w 844"/>
                  <a:gd name="T9" fmla="*/ 183 h 206"/>
                  <a:gd name="T10" fmla="*/ 45 w 844"/>
                  <a:gd name="T11" fmla="*/ 201 h 206"/>
                  <a:gd name="T12" fmla="*/ 68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3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2"/>
                      <a:pt x="23" y="128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5"/>
                      <a:pt x="32" y="201"/>
                      <a:pt x="45" y="201"/>
                    </a:cubicBezTo>
                    <a:cubicBezTo>
                      <a:pt x="53" y="201"/>
                      <a:pt x="61" y="198"/>
                      <a:pt x="68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9"/>
                      <a:pt x="774" y="192"/>
                      <a:pt x="775" y="193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3" name="Freeform 16"/>
              <p:cNvSpPr>
                <a:spLocks/>
              </p:cNvSpPr>
              <p:nvPr/>
            </p:nvSpPr>
            <p:spPr bwMode="auto">
              <a:xfrm>
                <a:off x="4713288" y="5437188"/>
                <a:ext cx="627063" cy="152400"/>
              </a:xfrm>
              <a:custGeom>
                <a:avLst/>
                <a:gdLst>
                  <a:gd name="T0" fmla="*/ 822 w 844"/>
                  <a:gd name="T1" fmla="*/ 127 h 205"/>
                  <a:gd name="T2" fmla="*/ 822 w 844"/>
                  <a:gd name="T3" fmla="*/ 127 h 205"/>
                  <a:gd name="T4" fmla="*/ 441 w 844"/>
                  <a:gd name="T5" fmla="*/ 9 h 205"/>
                  <a:gd name="T6" fmla="*/ 23 w 844"/>
                  <a:gd name="T7" fmla="*/ 127 h 205"/>
                  <a:gd name="T8" fmla="*/ 12 w 844"/>
                  <a:gd name="T9" fmla="*/ 182 h 205"/>
                  <a:gd name="T10" fmla="*/ 45 w 844"/>
                  <a:gd name="T11" fmla="*/ 200 h 205"/>
                  <a:gd name="T12" fmla="*/ 67 w 844"/>
                  <a:gd name="T13" fmla="*/ 193 h 205"/>
                  <a:gd name="T14" fmla="*/ 437 w 844"/>
                  <a:gd name="T15" fmla="*/ 89 h 205"/>
                  <a:gd name="T16" fmla="*/ 775 w 844"/>
                  <a:gd name="T17" fmla="*/ 193 h 205"/>
                  <a:gd name="T18" fmla="*/ 831 w 844"/>
                  <a:gd name="T19" fmla="*/ 183 h 205"/>
                  <a:gd name="T20" fmla="*/ 822 w 844"/>
                  <a:gd name="T21" fmla="*/ 127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5">
                    <a:moveTo>
                      <a:pt x="822" y="127"/>
                    </a:moveTo>
                    <a:lnTo>
                      <a:pt x="822" y="127"/>
                    </a:lnTo>
                    <a:cubicBezTo>
                      <a:pt x="815" y="123"/>
                      <a:pt x="667" y="19"/>
                      <a:pt x="441" y="9"/>
                    </a:cubicBezTo>
                    <a:cubicBezTo>
                      <a:pt x="213" y="0"/>
                      <a:pt x="30" y="122"/>
                      <a:pt x="23" y="127"/>
                    </a:cubicBezTo>
                    <a:cubicBezTo>
                      <a:pt x="4" y="139"/>
                      <a:pt x="0" y="164"/>
                      <a:pt x="12" y="182"/>
                    </a:cubicBezTo>
                    <a:cubicBezTo>
                      <a:pt x="20" y="194"/>
                      <a:pt x="32" y="200"/>
                      <a:pt x="45" y="200"/>
                    </a:cubicBezTo>
                    <a:cubicBezTo>
                      <a:pt x="53" y="200"/>
                      <a:pt x="61" y="198"/>
                      <a:pt x="67" y="193"/>
                    </a:cubicBezTo>
                    <a:cubicBezTo>
                      <a:pt x="69" y="192"/>
                      <a:pt x="236" y="81"/>
                      <a:pt x="437" y="89"/>
                    </a:cubicBezTo>
                    <a:cubicBezTo>
                      <a:pt x="639" y="98"/>
                      <a:pt x="774" y="192"/>
                      <a:pt x="775" y="193"/>
                    </a:cubicBezTo>
                    <a:cubicBezTo>
                      <a:pt x="793" y="205"/>
                      <a:pt x="818" y="201"/>
                      <a:pt x="831" y="183"/>
                    </a:cubicBezTo>
                    <a:cubicBezTo>
                      <a:pt x="844" y="165"/>
                      <a:pt x="840" y="140"/>
                      <a:pt x="822" y="127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4" name="Freeform 17"/>
              <p:cNvSpPr>
                <a:spLocks/>
              </p:cNvSpPr>
              <p:nvPr/>
            </p:nvSpPr>
            <p:spPr bwMode="auto">
              <a:xfrm>
                <a:off x="4713288" y="5716588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8 h 206"/>
                  <a:gd name="T8" fmla="*/ 12 w 844"/>
                  <a:gd name="T9" fmla="*/ 183 h 206"/>
                  <a:gd name="T10" fmla="*/ 45 w 844"/>
                  <a:gd name="T11" fmla="*/ 201 h 206"/>
                  <a:gd name="T12" fmla="*/ 67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3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2"/>
                      <a:pt x="23" y="128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5"/>
                      <a:pt x="32" y="201"/>
                      <a:pt x="45" y="201"/>
                    </a:cubicBezTo>
                    <a:cubicBezTo>
                      <a:pt x="53" y="201"/>
                      <a:pt x="61" y="199"/>
                      <a:pt x="67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9"/>
                      <a:pt x="774" y="192"/>
                      <a:pt x="775" y="193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5" name="Freeform 18"/>
              <p:cNvSpPr>
                <a:spLocks/>
              </p:cNvSpPr>
              <p:nvPr/>
            </p:nvSpPr>
            <p:spPr bwMode="auto">
              <a:xfrm>
                <a:off x="4713288" y="5997575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7 h 206"/>
                  <a:gd name="T8" fmla="*/ 12 w 844"/>
                  <a:gd name="T9" fmla="*/ 183 h 206"/>
                  <a:gd name="T10" fmla="*/ 45 w 844"/>
                  <a:gd name="T11" fmla="*/ 201 h 206"/>
                  <a:gd name="T12" fmla="*/ 67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3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2"/>
                      <a:pt x="23" y="127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4"/>
                      <a:pt x="32" y="201"/>
                      <a:pt x="45" y="201"/>
                    </a:cubicBezTo>
                    <a:cubicBezTo>
                      <a:pt x="53" y="201"/>
                      <a:pt x="61" y="198"/>
                      <a:pt x="67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8"/>
                      <a:pt x="774" y="192"/>
                      <a:pt x="775" y="193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86" name="组合 23"/>
            <p:cNvGrpSpPr/>
            <p:nvPr userDrawn="1"/>
          </p:nvGrpSpPr>
          <p:grpSpPr>
            <a:xfrm rot="1406730">
              <a:off x="11173870" y="-871840"/>
              <a:ext cx="1301704" cy="1299270"/>
              <a:chOff x="6262688" y="5170488"/>
              <a:chExt cx="1697038" cy="1693863"/>
            </a:xfrm>
            <a:grpFill/>
          </p:grpSpPr>
          <p:sp>
            <p:nvSpPr>
              <p:cNvPr id="87" name="Freeform 19"/>
              <p:cNvSpPr>
                <a:spLocks noEditPoints="1"/>
              </p:cNvSpPr>
              <p:nvPr/>
            </p:nvSpPr>
            <p:spPr bwMode="auto">
              <a:xfrm>
                <a:off x="6262688" y="5170488"/>
                <a:ext cx="1697038" cy="1693863"/>
              </a:xfrm>
              <a:custGeom>
                <a:avLst/>
                <a:gdLst>
                  <a:gd name="T0" fmla="*/ 1760 w 2284"/>
                  <a:gd name="T1" fmla="*/ 1142 h 2284"/>
                  <a:gd name="T2" fmla="*/ 1919 w 2284"/>
                  <a:gd name="T3" fmla="*/ 1406 h 2284"/>
                  <a:gd name="T4" fmla="*/ 1756 w 2284"/>
                  <a:gd name="T5" fmla="*/ 1940 h 2284"/>
                  <a:gd name="T6" fmla="*/ 1878 w 2284"/>
                  <a:gd name="T7" fmla="*/ 1506 h 2284"/>
                  <a:gd name="T8" fmla="*/ 1433 w 2284"/>
                  <a:gd name="T9" fmla="*/ 1845 h 2284"/>
                  <a:gd name="T10" fmla="*/ 1496 w 2284"/>
                  <a:gd name="T11" fmla="*/ 1592 h 2284"/>
                  <a:gd name="T12" fmla="*/ 1142 w 2284"/>
                  <a:gd name="T13" fmla="*/ 2204 h 2284"/>
                  <a:gd name="T14" fmla="*/ 1405 w 2284"/>
                  <a:gd name="T15" fmla="*/ 1921 h 2284"/>
                  <a:gd name="T16" fmla="*/ 787 w 2284"/>
                  <a:gd name="T17" fmla="*/ 1592 h 2284"/>
                  <a:gd name="T18" fmla="*/ 850 w 2284"/>
                  <a:gd name="T19" fmla="*/ 1845 h 2284"/>
                  <a:gd name="T20" fmla="*/ 528 w 2284"/>
                  <a:gd name="T21" fmla="*/ 1940 h 2284"/>
                  <a:gd name="T22" fmla="*/ 704 w 2284"/>
                  <a:gd name="T23" fmla="*/ 1580 h 2284"/>
                  <a:gd name="T24" fmla="*/ 80 w 2284"/>
                  <a:gd name="T25" fmla="*/ 1143 h 2284"/>
                  <a:gd name="T26" fmla="*/ 523 w 2284"/>
                  <a:gd name="T27" fmla="*/ 1142 h 2284"/>
                  <a:gd name="T28" fmla="*/ 676 w 2284"/>
                  <a:gd name="T29" fmla="*/ 950 h 2284"/>
                  <a:gd name="T30" fmla="*/ 439 w 2284"/>
                  <a:gd name="T31" fmla="*/ 851 h 2284"/>
                  <a:gd name="T32" fmla="*/ 676 w 2284"/>
                  <a:gd name="T33" fmla="*/ 1335 h 2284"/>
                  <a:gd name="T34" fmla="*/ 438 w 2284"/>
                  <a:gd name="T35" fmla="*/ 1434 h 2284"/>
                  <a:gd name="T36" fmla="*/ 670 w 2284"/>
                  <a:gd name="T37" fmla="*/ 1204 h 2284"/>
                  <a:gd name="T38" fmla="*/ 670 w 2284"/>
                  <a:gd name="T39" fmla="*/ 1080 h 2284"/>
                  <a:gd name="T40" fmla="*/ 391 w 2284"/>
                  <a:gd name="T41" fmla="*/ 392 h 2284"/>
                  <a:gd name="T42" fmla="*/ 778 w 2284"/>
                  <a:gd name="T43" fmla="*/ 407 h 2284"/>
                  <a:gd name="T44" fmla="*/ 391 w 2284"/>
                  <a:gd name="T45" fmla="*/ 392 h 2284"/>
                  <a:gd name="T46" fmla="*/ 1074 w 2284"/>
                  <a:gd name="T47" fmla="*/ 574 h 2284"/>
                  <a:gd name="T48" fmla="*/ 850 w 2284"/>
                  <a:gd name="T49" fmla="*/ 440 h 2284"/>
                  <a:gd name="T50" fmla="*/ 1405 w 2284"/>
                  <a:gd name="T51" fmla="*/ 364 h 2284"/>
                  <a:gd name="T52" fmla="*/ 1142 w 2284"/>
                  <a:gd name="T53" fmla="*/ 80 h 2284"/>
                  <a:gd name="T54" fmla="*/ 1335 w 2284"/>
                  <a:gd name="T55" fmla="*/ 677 h 2284"/>
                  <a:gd name="T56" fmla="*/ 1496 w 2284"/>
                  <a:gd name="T57" fmla="*/ 693 h 2284"/>
                  <a:gd name="T58" fmla="*/ 1509 w 2284"/>
                  <a:gd name="T59" fmla="*/ 775 h 2284"/>
                  <a:gd name="T60" fmla="*/ 1431 w 2284"/>
                  <a:gd name="T61" fmla="*/ 765 h 2284"/>
                  <a:gd name="T62" fmla="*/ 1142 w 2284"/>
                  <a:gd name="T63" fmla="*/ 623 h 2284"/>
                  <a:gd name="T64" fmla="*/ 1081 w 2284"/>
                  <a:gd name="T65" fmla="*/ 671 h 2284"/>
                  <a:gd name="T66" fmla="*/ 774 w 2284"/>
                  <a:gd name="T67" fmla="*/ 775 h 2284"/>
                  <a:gd name="T68" fmla="*/ 764 w 2284"/>
                  <a:gd name="T69" fmla="*/ 853 h 2284"/>
                  <a:gd name="T70" fmla="*/ 774 w 2284"/>
                  <a:gd name="T71" fmla="*/ 1510 h 2284"/>
                  <a:gd name="T72" fmla="*/ 852 w 2284"/>
                  <a:gd name="T73" fmla="*/ 1520 h 2284"/>
                  <a:gd name="T74" fmla="*/ 1142 w 2284"/>
                  <a:gd name="T75" fmla="*/ 1662 h 2284"/>
                  <a:gd name="T76" fmla="*/ 1203 w 2284"/>
                  <a:gd name="T77" fmla="*/ 1614 h 2284"/>
                  <a:gd name="T78" fmla="*/ 1509 w 2284"/>
                  <a:gd name="T79" fmla="*/ 1510 h 2284"/>
                  <a:gd name="T80" fmla="*/ 1519 w 2284"/>
                  <a:gd name="T81" fmla="*/ 1432 h 2284"/>
                  <a:gd name="T82" fmla="*/ 1302 w 2284"/>
                  <a:gd name="T83" fmla="*/ 1530 h 2284"/>
                  <a:gd name="T84" fmla="*/ 864 w 2284"/>
                  <a:gd name="T85" fmla="*/ 1420 h 2284"/>
                  <a:gd name="T86" fmla="*/ 754 w 2284"/>
                  <a:gd name="T87" fmla="*/ 982 h 2284"/>
                  <a:gd name="T88" fmla="*/ 1142 w 2284"/>
                  <a:gd name="T89" fmla="*/ 750 h 2284"/>
                  <a:gd name="T90" fmla="*/ 1529 w 2284"/>
                  <a:gd name="T91" fmla="*/ 982 h 2284"/>
                  <a:gd name="T92" fmla="*/ 1419 w 2284"/>
                  <a:gd name="T93" fmla="*/ 1420 h 2284"/>
                  <a:gd name="T94" fmla="*/ 1607 w 2284"/>
                  <a:gd name="T95" fmla="*/ 950 h 2284"/>
                  <a:gd name="T96" fmla="*/ 1710 w 2284"/>
                  <a:gd name="T97" fmla="*/ 1075 h 2284"/>
                  <a:gd name="T98" fmla="*/ 1845 w 2284"/>
                  <a:gd name="T99" fmla="*/ 1434 h 2284"/>
                  <a:gd name="T100" fmla="*/ 1711 w 2284"/>
                  <a:gd name="T101" fmla="*/ 1210 h 2284"/>
                  <a:gd name="T102" fmla="*/ 1661 w 2284"/>
                  <a:gd name="T103" fmla="*/ 1142 h 2284"/>
                  <a:gd name="T104" fmla="*/ 1613 w 2284"/>
                  <a:gd name="T105" fmla="*/ 1080 h 2284"/>
                  <a:gd name="T106" fmla="*/ 1893 w 2284"/>
                  <a:gd name="T107" fmla="*/ 392 h 2284"/>
                  <a:gd name="T108" fmla="*/ 1505 w 2284"/>
                  <a:gd name="T109" fmla="*/ 407 h 2284"/>
                  <a:gd name="T110" fmla="*/ 1952 w 2284"/>
                  <a:gd name="T111" fmla="*/ 807 h 2284"/>
                  <a:gd name="T112" fmla="*/ 1477 w 2284"/>
                  <a:gd name="T113" fmla="*/ 332 h 2284"/>
                  <a:gd name="T114" fmla="*/ 528 w 2284"/>
                  <a:gd name="T115" fmla="*/ 265 h 2284"/>
                  <a:gd name="T116" fmla="*/ 0 w 2284"/>
                  <a:gd name="T117" fmla="*/ 1143 h 2284"/>
                  <a:gd name="T118" fmla="*/ 528 w 2284"/>
                  <a:gd name="T119" fmla="*/ 2020 h 2284"/>
                  <a:gd name="T120" fmla="*/ 1477 w 2284"/>
                  <a:gd name="T121" fmla="*/ 1953 h 2284"/>
                  <a:gd name="T122" fmla="*/ 1952 w 2284"/>
                  <a:gd name="T123" fmla="*/ 1478 h 2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284" h="2284">
                    <a:moveTo>
                      <a:pt x="1919" y="1406"/>
                    </a:moveTo>
                    <a:lnTo>
                      <a:pt x="1919" y="1406"/>
                    </a:lnTo>
                    <a:cubicBezTo>
                      <a:pt x="1878" y="1322"/>
                      <a:pt x="1825" y="1233"/>
                      <a:pt x="1760" y="1142"/>
                    </a:cubicBezTo>
                    <a:cubicBezTo>
                      <a:pt x="1824" y="1053"/>
                      <a:pt x="1878" y="965"/>
                      <a:pt x="1920" y="879"/>
                    </a:cubicBezTo>
                    <a:cubicBezTo>
                      <a:pt x="2100" y="953"/>
                      <a:pt x="2204" y="1049"/>
                      <a:pt x="2204" y="1143"/>
                    </a:cubicBezTo>
                    <a:cubicBezTo>
                      <a:pt x="2204" y="1236"/>
                      <a:pt x="2100" y="1332"/>
                      <a:pt x="1919" y="1406"/>
                    </a:cubicBezTo>
                    <a:close/>
                    <a:moveTo>
                      <a:pt x="1893" y="1893"/>
                    </a:moveTo>
                    <a:lnTo>
                      <a:pt x="1893" y="1893"/>
                    </a:lnTo>
                    <a:cubicBezTo>
                      <a:pt x="1862" y="1924"/>
                      <a:pt x="1816" y="1940"/>
                      <a:pt x="1756" y="1940"/>
                    </a:cubicBezTo>
                    <a:cubicBezTo>
                      <a:pt x="1684" y="1940"/>
                      <a:pt x="1599" y="1918"/>
                      <a:pt x="1505" y="1878"/>
                    </a:cubicBezTo>
                    <a:cubicBezTo>
                      <a:pt x="1536" y="1790"/>
                      <a:pt x="1561" y="1689"/>
                      <a:pt x="1579" y="1580"/>
                    </a:cubicBezTo>
                    <a:cubicBezTo>
                      <a:pt x="1689" y="1562"/>
                      <a:pt x="1789" y="1537"/>
                      <a:pt x="1878" y="1506"/>
                    </a:cubicBezTo>
                    <a:cubicBezTo>
                      <a:pt x="1954" y="1686"/>
                      <a:pt x="1959" y="1828"/>
                      <a:pt x="1893" y="1893"/>
                    </a:cubicBezTo>
                    <a:close/>
                    <a:moveTo>
                      <a:pt x="1433" y="1845"/>
                    </a:moveTo>
                    <a:lnTo>
                      <a:pt x="1433" y="1845"/>
                    </a:lnTo>
                    <a:cubicBezTo>
                      <a:pt x="1361" y="1809"/>
                      <a:pt x="1286" y="1764"/>
                      <a:pt x="1210" y="1711"/>
                    </a:cubicBezTo>
                    <a:cubicBezTo>
                      <a:pt x="1251" y="1679"/>
                      <a:pt x="1293" y="1644"/>
                      <a:pt x="1335" y="1608"/>
                    </a:cubicBezTo>
                    <a:cubicBezTo>
                      <a:pt x="1390" y="1604"/>
                      <a:pt x="1444" y="1599"/>
                      <a:pt x="1496" y="1592"/>
                    </a:cubicBezTo>
                    <a:cubicBezTo>
                      <a:pt x="1480" y="1686"/>
                      <a:pt x="1458" y="1771"/>
                      <a:pt x="1433" y="1845"/>
                    </a:cubicBezTo>
                    <a:close/>
                    <a:moveTo>
                      <a:pt x="1142" y="2204"/>
                    </a:moveTo>
                    <a:lnTo>
                      <a:pt x="1142" y="2204"/>
                    </a:lnTo>
                    <a:cubicBezTo>
                      <a:pt x="1049" y="2204"/>
                      <a:pt x="952" y="2101"/>
                      <a:pt x="878" y="1921"/>
                    </a:cubicBezTo>
                    <a:cubicBezTo>
                      <a:pt x="963" y="1879"/>
                      <a:pt x="1052" y="1825"/>
                      <a:pt x="1142" y="1761"/>
                    </a:cubicBezTo>
                    <a:cubicBezTo>
                      <a:pt x="1231" y="1825"/>
                      <a:pt x="1320" y="1879"/>
                      <a:pt x="1405" y="1921"/>
                    </a:cubicBezTo>
                    <a:cubicBezTo>
                      <a:pt x="1331" y="2101"/>
                      <a:pt x="1235" y="2204"/>
                      <a:pt x="1142" y="2204"/>
                    </a:cubicBezTo>
                    <a:close/>
                    <a:moveTo>
                      <a:pt x="787" y="1592"/>
                    </a:moveTo>
                    <a:lnTo>
                      <a:pt x="787" y="1592"/>
                    </a:lnTo>
                    <a:cubicBezTo>
                      <a:pt x="839" y="1599"/>
                      <a:pt x="893" y="1604"/>
                      <a:pt x="949" y="1608"/>
                    </a:cubicBezTo>
                    <a:cubicBezTo>
                      <a:pt x="990" y="1644"/>
                      <a:pt x="1032" y="1679"/>
                      <a:pt x="1074" y="1711"/>
                    </a:cubicBezTo>
                    <a:cubicBezTo>
                      <a:pt x="997" y="1764"/>
                      <a:pt x="922" y="1809"/>
                      <a:pt x="850" y="1845"/>
                    </a:cubicBezTo>
                    <a:cubicBezTo>
                      <a:pt x="825" y="1771"/>
                      <a:pt x="804" y="1686"/>
                      <a:pt x="787" y="1592"/>
                    </a:cubicBezTo>
                    <a:close/>
                    <a:moveTo>
                      <a:pt x="528" y="1940"/>
                    </a:moveTo>
                    <a:lnTo>
                      <a:pt x="528" y="1940"/>
                    </a:lnTo>
                    <a:cubicBezTo>
                      <a:pt x="468" y="1940"/>
                      <a:pt x="421" y="1924"/>
                      <a:pt x="391" y="1893"/>
                    </a:cubicBezTo>
                    <a:cubicBezTo>
                      <a:pt x="325" y="1828"/>
                      <a:pt x="330" y="1686"/>
                      <a:pt x="405" y="1506"/>
                    </a:cubicBezTo>
                    <a:cubicBezTo>
                      <a:pt x="494" y="1537"/>
                      <a:pt x="595" y="1562"/>
                      <a:pt x="704" y="1580"/>
                    </a:cubicBezTo>
                    <a:cubicBezTo>
                      <a:pt x="722" y="1689"/>
                      <a:pt x="747" y="1790"/>
                      <a:pt x="778" y="1878"/>
                    </a:cubicBezTo>
                    <a:cubicBezTo>
                      <a:pt x="685" y="1918"/>
                      <a:pt x="599" y="1940"/>
                      <a:pt x="528" y="1940"/>
                    </a:cubicBezTo>
                    <a:close/>
                    <a:moveTo>
                      <a:pt x="80" y="1143"/>
                    </a:moveTo>
                    <a:lnTo>
                      <a:pt x="80" y="1143"/>
                    </a:lnTo>
                    <a:cubicBezTo>
                      <a:pt x="80" y="1049"/>
                      <a:pt x="183" y="953"/>
                      <a:pt x="364" y="879"/>
                    </a:cubicBezTo>
                    <a:cubicBezTo>
                      <a:pt x="406" y="965"/>
                      <a:pt x="459" y="1053"/>
                      <a:pt x="523" y="1142"/>
                    </a:cubicBezTo>
                    <a:cubicBezTo>
                      <a:pt x="458" y="1233"/>
                      <a:pt x="405" y="1322"/>
                      <a:pt x="364" y="1406"/>
                    </a:cubicBezTo>
                    <a:cubicBezTo>
                      <a:pt x="183" y="1332"/>
                      <a:pt x="80" y="1236"/>
                      <a:pt x="80" y="1143"/>
                    </a:cubicBezTo>
                    <a:close/>
                    <a:moveTo>
                      <a:pt x="676" y="950"/>
                    </a:moveTo>
                    <a:lnTo>
                      <a:pt x="676" y="950"/>
                    </a:lnTo>
                    <a:cubicBezTo>
                      <a:pt x="639" y="991"/>
                      <a:pt x="605" y="1033"/>
                      <a:pt x="573" y="1075"/>
                    </a:cubicBezTo>
                    <a:cubicBezTo>
                      <a:pt x="520" y="999"/>
                      <a:pt x="475" y="924"/>
                      <a:pt x="439" y="851"/>
                    </a:cubicBezTo>
                    <a:cubicBezTo>
                      <a:pt x="514" y="826"/>
                      <a:pt x="598" y="804"/>
                      <a:pt x="692" y="788"/>
                    </a:cubicBezTo>
                    <a:cubicBezTo>
                      <a:pt x="685" y="840"/>
                      <a:pt x="680" y="894"/>
                      <a:pt x="676" y="950"/>
                    </a:cubicBezTo>
                    <a:close/>
                    <a:moveTo>
                      <a:pt x="676" y="1335"/>
                    </a:moveTo>
                    <a:lnTo>
                      <a:pt x="676" y="1335"/>
                    </a:lnTo>
                    <a:cubicBezTo>
                      <a:pt x="680" y="1391"/>
                      <a:pt x="685" y="1445"/>
                      <a:pt x="692" y="1497"/>
                    </a:cubicBezTo>
                    <a:cubicBezTo>
                      <a:pt x="598" y="1481"/>
                      <a:pt x="513" y="1459"/>
                      <a:pt x="438" y="1434"/>
                    </a:cubicBezTo>
                    <a:cubicBezTo>
                      <a:pt x="473" y="1363"/>
                      <a:pt x="518" y="1288"/>
                      <a:pt x="573" y="1210"/>
                    </a:cubicBezTo>
                    <a:cubicBezTo>
                      <a:pt x="605" y="1252"/>
                      <a:pt x="640" y="1294"/>
                      <a:pt x="676" y="1335"/>
                    </a:cubicBezTo>
                    <a:close/>
                    <a:moveTo>
                      <a:pt x="670" y="1204"/>
                    </a:moveTo>
                    <a:lnTo>
                      <a:pt x="670" y="1204"/>
                    </a:lnTo>
                    <a:cubicBezTo>
                      <a:pt x="654" y="1183"/>
                      <a:pt x="637" y="1163"/>
                      <a:pt x="622" y="1142"/>
                    </a:cubicBezTo>
                    <a:cubicBezTo>
                      <a:pt x="637" y="1122"/>
                      <a:pt x="653" y="1101"/>
                      <a:pt x="670" y="1080"/>
                    </a:cubicBezTo>
                    <a:cubicBezTo>
                      <a:pt x="670" y="1101"/>
                      <a:pt x="669" y="1122"/>
                      <a:pt x="669" y="1143"/>
                    </a:cubicBezTo>
                    <a:cubicBezTo>
                      <a:pt x="669" y="1163"/>
                      <a:pt x="670" y="1184"/>
                      <a:pt x="670" y="1204"/>
                    </a:cubicBezTo>
                    <a:close/>
                    <a:moveTo>
                      <a:pt x="391" y="392"/>
                    </a:moveTo>
                    <a:lnTo>
                      <a:pt x="391" y="392"/>
                    </a:lnTo>
                    <a:cubicBezTo>
                      <a:pt x="421" y="361"/>
                      <a:pt x="468" y="345"/>
                      <a:pt x="528" y="345"/>
                    </a:cubicBezTo>
                    <a:cubicBezTo>
                      <a:pt x="599" y="345"/>
                      <a:pt x="685" y="367"/>
                      <a:pt x="778" y="407"/>
                    </a:cubicBezTo>
                    <a:cubicBezTo>
                      <a:pt x="747" y="495"/>
                      <a:pt x="722" y="596"/>
                      <a:pt x="704" y="705"/>
                    </a:cubicBezTo>
                    <a:cubicBezTo>
                      <a:pt x="595" y="723"/>
                      <a:pt x="494" y="748"/>
                      <a:pt x="406" y="779"/>
                    </a:cubicBezTo>
                    <a:cubicBezTo>
                      <a:pt x="330" y="599"/>
                      <a:pt x="324" y="458"/>
                      <a:pt x="391" y="392"/>
                    </a:cubicBezTo>
                    <a:close/>
                    <a:moveTo>
                      <a:pt x="850" y="440"/>
                    </a:moveTo>
                    <a:lnTo>
                      <a:pt x="850" y="440"/>
                    </a:lnTo>
                    <a:cubicBezTo>
                      <a:pt x="922" y="476"/>
                      <a:pt x="997" y="521"/>
                      <a:pt x="1074" y="574"/>
                    </a:cubicBezTo>
                    <a:cubicBezTo>
                      <a:pt x="1032" y="606"/>
                      <a:pt x="990" y="641"/>
                      <a:pt x="949" y="677"/>
                    </a:cubicBezTo>
                    <a:cubicBezTo>
                      <a:pt x="893" y="681"/>
                      <a:pt x="839" y="686"/>
                      <a:pt x="787" y="693"/>
                    </a:cubicBezTo>
                    <a:cubicBezTo>
                      <a:pt x="804" y="599"/>
                      <a:pt x="825" y="514"/>
                      <a:pt x="850" y="440"/>
                    </a:cubicBezTo>
                    <a:close/>
                    <a:moveTo>
                      <a:pt x="1142" y="80"/>
                    </a:moveTo>
                    <a:lnTo>
                      <a:pt x="1142" y="80"/>
                    </a:lnTo>
                    <a:cubicBezTo>
                      <a:pt x="1235" y="80"/>
                      <a:pt x="1331" y="184"/>
                      <a:pt x="1405" y="364"/>
                    </a:cubicBezTo>
                    <a:cubicBezTo>
                      <a:pt x="1320" y="406"/>
                      <a:pt x="1231" y="460"/>
                      <a:pt x="1142" y="524"/>
                    </a:cubicBezTo>
                    <a:cubicBezTo>
                      <a:pt x="1052" y="460"/>
                      <a:pt x="963" y="406"/>
                      <a:pt x="878" y="364"/>
                    </a:cubicBezTo>
                    <a:cubicBezTo>
                      <a:pt x="952" y="184"/>
                      <a:pt x="1049" y="80"/>
                      <a:pt x="1142" y="80"/>
                    </a:cubicBezTo>
                    <a:close/>
                    <a:moveTo>
                      <a:pt x="1496" y="693"/>
                    </a:moveTo>
                    <a:lnTo>
                      <a:pt x="1496" y="693"/>
                    </a:lnTo>
                    <a:cubicBezTo>
                      <a:pt x="1444" y="686"/>
                      <a:pt x="1390" y="681"/>
                      <a:pt x="1335" y="677"/>
                    </a:cubicBezTo>
                    <a:cubicBezTo>
                      <a:pt x="1293" y="641"/>
                      <a:pt x="1251" y="606"/>
                      <a:pt x="1210" y="574"/>
                    </a:cubicBezTo>
                    <a:cubicBezTo>
                      <a:pt x="1286" y="521"/>
                      <a:pt x="1361" y="476"/>
                      <a:pt x="1433" y="440"/>
                    </a:cubicBezTo>
                    <a:cubicBezTo>
                      <a:pt x="1458" y="514"/>
                      <a:pt x="1480" y="599"/>
                      <a:pt x="1496" y="693"/>
                    </a:cubicBezTo>
                    <a:close/>
                    <a:moveTo>
                      <a:pt x="1431" y="765"/>
                    </a:moveTo>
                    <a:lnTo>
                      <a:pt x="1431" y="765"/>
                    </a:lnTo>
                    <a:cubicBezTo>
                      <a:pt x="1458" y="768"/>
                      <a:pt x="1484" y="771"/>
                      <a:pt x="1509" y="775"/>
                    </a:cubicBezTo>
                    <a:cubicBezTo>
                      <a:pt x="1513" y="800"/>
                      <a:pt x="1516" y="826"/>
                      <a:pt x="1519" y="853"/>
                    </a:cubicBezTo>
                    <a:cubicBezTo>
                      <a:pt x="1505" y="838"/>
                      <a:pt x="1490" y="823"/>
                      <a:pt x="1476" y="809"/>
                    </a:cubicBezTo>
                    <a:cubicBezTo>
                      <a:pt x="1461" y="794"/>
                      <a:pt x="1446" y="779"/>
                      <a:pt x="1431" y="765"/>
                    </a:cubicBezTo>
                    <a:close/>
                    <a:moveTo>
                      <a:pt x="1081" y="671"/>
                    </a:moveTo>
                    <a:lnTo>
                      <a:pt x="1081" y="671"/>
                    </a:lnTo>
                    <a:cubicBezTo>
                      <a:pt x="1101" y="655"/>
                      <a:pt x="1121" y="639"/>
                      <a:pt x="1142" y="623"/>
                    </a:cubicBezTo>
                    <a:cubicBezTo>
                      <a:pt x="1162" y="639"/>
                      <a:pt x="1182" y="655"/>
                      <a:pt x="1203" y="671"/>
                    </a:cubicBezTo>
                    <a:cubicBezTo>
                      <a:pt x="1182" y="670"/>
                      <a:pt x="1162" y="670"/>
                      <a:pt x="1142" y="670"/>
                    </a:cubicBezTo>
                    <a:cubicBezTo>
                      <a:pt x="1121" y="670"/>
                      <a:pt x="1101" y="670"/>
                      <a:pt x="1081" y="671"/>
                    </a:cubicBezTo>
                    <a:close/>
                    <a:moveTo>
                      <a:pt x="764" y="853"/>
                    </a:moveTo>
                    <a:lnTo>
                      <a:pt x="764" y="853"/>
                    </a:lnTo>
                    <a:cubicBezTo>
                      <a:pt x="767" y="826"/>
                      <a:pt x="770" y="800"/>
                      <a:pt x="774" y="775"/>
                    </a:cubicBezTo>
                    <a:cubicBezTo>
                      <a:pt x="799" y="771"/>
                      <a:pt x="826" y="768"/>
                      <a:pt x="852" y="765"/>
                    </a:cubicBezTo>
                    <a:cubicBezTo>
                      <a:pt x="837" y="779"/>
                      <a:pt x="822" y="794"/>
                      <a:pt x="808" y="809"/>
                    </a:cubicBezTo>
                    <a:cubicBezTo>
                      <a:pt x="793" y="823"/>
                      <a:pt x="779" y="838"/>
                      <a:pt x="764" y="853"/>
                    </a:cubicBezTo>
                    <a:close/>
                    <a:moveTo>
                      <a:pt x="852" y="1520"/>
                    </a:moveTo>
                    <a:lnTo>
                      <a:pt x="852" y="1520"/>
                    </a:lnTo>
                    <a:cubicBezTo>
                      <a:pt x="826" y="1517"/>
                      <a:pt x="799" y="1514"/>
                      <a:pt x="774" y="1510"/>
                    </a:cubicBezTo>
                    <a:cubicBezTo>
                      <a:pt x="770" y="1485"/>
                      <a:pt x="767" y="1459"/>
                      <a:pt x="764" y="1432"/>
                    </a:cubicBezTo>
                    <a:cubicBezTo>
                      <a:pt x="779" y="1447"/>
                      <a:pt x="793" y="1462"/>
                      <a:pt x="808" y="1476"/>
                    </a:cubicBezTo>
                    <a:cubicBezTo>
                      <a:pt x="822" y="1491"/>
                      <a:pt x="837" y="1506"/>
                      <a:pt x="852" y="1520"/>
                    </a:cubicBezTo>
                    <a:close/>
                    <a:moveTo>
                      <a:pt x="1203" y="1614"/>
                    </a:moveTo>
                    <a:lnTo>
                      <a:pt x="1203" y="1614"/>
                    </a:lnTo>
                    <a:cubicBezTo>
                      <a:pt x="1182" y="1630"/>
                      <a:pt x="1162" y="1646"/>
                      <a:pt x="1142" y="1662"/>
                    </a:cubicBezTo>
                    <a:cubicBezTo>
                      <a:pt x="1121" y="1646"/>
                      <a:pt x="1101" y="1630"/>
                      <a:pt x="1081" y="1614"/>
                    </a:cubicBezTo>
                    <a:cubicBezTo>
                      <a:pt x="1101" y="1615"/>
                      <a:pt x="1121" y="1615"/>
                      <a:pt x="1142" y="1615"/>
                    </a:cubicBezTo>
                    <a:cubicBezTo>
                      <a:pt x="1162" y="1615"/>
                      <a:pt x="1182" y="1615"/>
                      <a:pt x="1203" y="1614"/>
                    </a:cubicBezTo>
                    <a:close/>
                    <a:moveTo>
                      <a:pt x="1519" y="1432"/>
                    </a:moveTo>
                    <a:lnTo>
                      <a:pt x="1519" y="1432"/>
                    </a:lnTo>
                    <a:cubicBezTo>
                      <a:pt x="1516" y="1459"/>
                      <a:pt x="1513" y="1485"/>
                      <a:pt x="1509" y="1510"/>
                    </a:cubicBezTo>
                    <a:cubicBezTo>
                      <a:pt x="1484" y="1514"/>
                      <a:pt x="1458" y="1517"/>
                      <a:pt x="1431" y="1520"/>
                    </a:cubicBezTo>
                    <a:cubicBezTo>
                      <a:pt x="1446" y="1506"/>
                      <a:pt x="1461" y="1491"/>
                      <a:pt x="1476" y="1476"/>
                    </a:cubicBezTo>
                    <a:cubicBezTo>
                      <a:pt x="1490" y="1462"/>
                      <a:pt x="1505" y="1447"/>
                      <a:pt x="1519" y="1432"/>
                    </a:cubicBezTo>
                    <a:close/>
                    <a:moveTo>
                      <a:pt x="1419" y="1420"/>
                    </a:moveTo>
                    <a:lnTo>
                      <a:pt x="1419" y="1420"/>
                    </a:lnTo>
                    <a:cubicBezTo>
                      <a:pt x="1381" y="1458"/>
                      <a:pt x="1342" y="1495"/>
                      <a:pt x="1302" y="1530"/>
                    </a:cubicBezTo>
                    <a:cubicBezTo>
                      <a:pt x="1250" y="1533"/>
                      <a:pt x="1197" y="1535"/>
                      <a:pt x="1142" y="1535"/>
                    </a:cubicBezTo>
                    <a:cubicBezTo>
                      <a:pt x="1087" y="1535"/>
                      <a:pt x="1033" y="1533"/>
                      <a:pt x="981" y="1530"/>
                    </a:cubicBezTo>
                    <a:cubicBezTo>
                      <a:pt x="942" y="1495"/>
                      <a:pt x="903" y="1458"/>
                      <a:pt x="864" y="1420"/>
                    </a:cubicBezTo>
                    <a:cubicBezTo>
                      <a:pt x="826" y="1381"/>
                      <a:pt x="789" y="1342"/>
                      <a:pt x="754" y="1303"/>
                    </a:cubicBezTo>
                    <a:cubicBezTo>
                      <a:pt x="751" y="1251"/>
                      <a:pt x="749" y="1198"/>
                      <a:pt x="749" y="1143"/>
                    </a:cubicBezTo>
                    <a:cubicBezTo>
                      <a:pt x="749" y="1087"/>
                      <a:pt x="751" y="1034"/>
                      <a:pt x="754" y="982"/>
                    </a:cubicBezTo>
                    <a:cubicBezTo>
                      <a:pt x="789" y="943"/>
                      <a:pt x="825" y="904"/>
                      <a:pt x="864" y="865"/>
                    </a:cubicBezTo>
                    <a:cubicBezTo>
                      <a:pt x="903" y="827"/>
                      <a:pt x="942" y="790"/>
                      <a:pt x="981" y="755"/>
                    </a:cubicBezTo>
                    <a:cubicBezTo>
                      <a:pt x="1033" y="752"/>
                      <a:pt x="1087" y="750"/>
                      <a:pt x="1142" y="750"/>
                    </a:cubicBezTo>
                    <a:cubicBezTo>
                      <a:pt x="1197" y="750"/>
                      <a:pt x="1250" y="752"/>
                      <a:pt x="1302" y="755"/>
                    </a:cubicBezTo>
                    <a:cubicBezTo>
                      <a:pt x="1342" y="790"/>
                      <a:pt x="1381" y="827"/>
                      <a:pt x="1419" y="865"/>
                    </a:cubicBezTo>
                    <a:cubicBezTo>
                      <a:pt x="1458" y="904"/>
                      <a:pt x="1495" y="943"/>
                      <a:pt x="1529" y="982"/>
                    </a:cubicBezTo>
                    <a:cubicBezTo>
                      <a:pt x="1532" y="1034"/>
                      <a:pt x="1534" y="1087"/>
                      <a:pt x="1534" y="1143"/>
                    </a:cubicBezTo>
                    <a:cubicBezTo>
                      <a:pt x="1534" y="1198"/>
                      <a:pt x="1532" y="1251"/>
                      <a:pt x="1529" y="1303"/>
                    </a:cubicBezTo>
                    <a:cubicBezTo>
                      <a:pt x="1494" y="1342"/>
                      <a:pt x="1457" y="1381"/>
                      <a:pt x="1419" y="1420"/>
                    </a:cubicBezTo>
                    <a:close/>
                    <a:moveTo>
                      <a:pt x="1710" y="1075"/>
                    </a:moveTo>
                    <a:lnTo>
                      <a:pt x="1710" y="1075"/>
                    </a:lnTo>
                    <a:cubicBezTo>
                      <a:pt x="1678" y="1033"/>
                      <a:pt x="1644" y="991"/>
                      <a:pt x="1607" y="950"/>
                    </a:cubicBezTo>
                    <a:cubicBezTo>
                      <a:pt x="1604" y="894"/>
                      <a:pt x="1598" y="840"/>
                      <a:pt x="1591" y="788"/>
                    </a:cubicBezTo>
                    <a:cubicBezTo>
                      <a:pt x="1685" y="804"/>
                      <a:pt x="1770" y="826"/>
                      <a:pt x="1844" y="851"/>
                    </a:cubicBezTo>
                    <a:cubicBezTo>
                      <a:pt x="1808" y="924"/>
                      <a:pt x="1763" y="999"/>
                      <a:pt x="1710" y="1075"/>
                    </a:cubicBezTo>
                    <a:close/>
                    <a:moveTo>
                      <a:pt x="1711" y="1210"/>
                    </a:moveTo>
                    <a:lnTo>
                      <a:pt x="1711" y="1210"/>
                    </a:lnTo>
                    <a:cubicBezTo>
                      <a:pt x="1765" y="1288"/>
                      <a:pt x="1810" y="1363"/>
                      <a:pt x="1845" y="1434"/>
                    </a:cubicBezTo>
                    <a:cubicBezTo>
                      <a:pt x="1770" y="1459"/>
                      <a:pt x="1685" y="1481"/>
                      <a:pt x="1591" y="1497"/>
                    </a:cubicBezTo>
                    <a:cubicBezTo>
                      <a:pt x="1598" y="1445"/>
                      <a:pt x="1604" y="1391"/>
                      <a:pt x="1607" y="1335"/>
                    </a:cubicBezTo>
                    <a:cubicBezTo>
                      <a:pt x="1644" y="1294"/>
                      <a:pt x="1678" y="1252"/>
                      <a:pt x="1711" y="1210"/>
                    </a:cubicBezTo>
                    <a:close/>
                    <a:moveTo>
                      <a:pt x="1613" y="1080"/>
                    </a:moveTo>
                    <a:lnTo>
                      <a:pt x="1613" y="1080"/>
                    </a:lnTo>
                    <a:cubicBezTo>
                      <a:pt x="1630" y="1101"/>
                      <a:pt x="1646" y="1122"/>
                      <a:pt x="1661" y="1142"/>
                    </a:cubicBezTo>
                    <a:cubicBezTo>
                      <a:pt x="1646" y="1163"/>
                      <a:pt x="1630" y="1183"/>
                      <a:pt x="1613" y="1204"/>
                    </a:cubicBezTo>
                    <a:cubicBezTo>
                      <a:pt x="1614" y="1184"/>
                      <a:pt x="1614" y="1163"/>
                      <a:pt x="1614" y="1143"/>
                    </a:cubicBezTo>
                    <a:cubicBezTo>
                      <a:pt x="1614" y="1122"/>
                      <a:pt x="1614" y="1101"/>
                      <a:pt x="1613" y="1080"/>
                    </a:cubicBezTo>
                    <a:close/>
                    <a:moveTo>
                      <a:pt x="1756" y="345"/>
                    </a:moveTo>
                    <a:lnTo>
                      <a:pt x="1756" y="345"/>
                    </a:lnTo>
                    <a:cubicBezTo>
                      <a:pt x="1816" y="345"/>
                      <a:pt x="1862" y="361"/>
                      <a:pt x="1893" y="392"/>
                    </a:cubicBezTo>
                    <a:cubicBezTo>
                      <a:pt x="1959" y="458"/>
                      <a:pt x="1953" y="599"/>
                      <a:pt x="1878" y="779"/>
                    </a:cubicBezTo>
                    <a:cubicBezTo>
                      <a:pt x="1789" y="748"/>
                      <a:pt x="1689" y="723"/>
                      <a:pt x="1579" y="705"/>
                    </a:cubicBezTo>
                    <a:cubicBezTo>
                      <a:pt x="1561" y="596"/>
                      <a:pt x="1536" y="495"/>
                      <a:pt x="1505" y="407"/>
                    </a:cubicBezTo>
                    <a:cubicBezTo>
                      <a:pt x="1599" y="367"/>
                      <a:pt x="1684" y="345"/>
                      <a:pt x="1756" y="345"/>
                    </a:cubicBezTo>
                    <a:close/>
                    <a:moveTo>
                      <a:pt x="1952" y="807"/>
                    </a:moveTo>
                    <a:lnTo>
                      <a:pt x="1952" y="807"/>
                    </a:lnTo>
                    <a:cubicBezTo>
                      <a:pt x="2042" y="594"/>
                      <a:pt x="2041" y="427"/>
                      <a:pt x="1949" y="335"/>
                    </a:cubicBezTo>
                    <a:cubicBezTo>
                      <a:pt x="1903" y="289"/>
                      <a:pt x="1838" y="265"/>
                      <a:pt x="1756" y="265"/>
                    </a:cubicBezTo>
                    <a:cubicBezTo>
                      <a:pt x="1675" y="265"/>
                      <a:pt x="1580" y="289"/>
                      <a:pt x="1477" y="332"/>
                    </a:cubicBezTo>
                    <a:cubicBezTo>
                      <a:pt x="1392" y="126"/>
                      <a:pt x="1274" y="0"/>
                      <a:pt x="1142" y="0"/>
                    </a:cubicBezTo>
                    <a:cubicBezTo>
                      <a:pt x="1009" y="0"/>
                      <a:pt x="891" y="126"/>
                      <a:pt x="806" y="332"/>
                    </a:cubicBezTo>
                    <a:cubicBezTo>
                      <a:pt x="704" y="289"/>
                      <a:pt x="609" y="265"/>
                      <a:pt x="528" y="265"/>
                    </a:cubicBezTo>
                    <a:cubicBezTo>
                      <a:pt x="446" y="265"/>
                      <a:pt x="380" y="289"/>
                      <a:pt x="334" y="335"/>
                    </a:cubicBezTo>
                    <a:cubicBezTo>
                      <a:pt x="242" y="427"/>
                      <a:pt x="242" y="594"/>
                      <a:pt x="331" y="807"/>
                    </a:cubicBezTo>
                    <a:cubicBezTo>
                      <a:pt x="125" y="892"/>
                      <a:pt x="0" y="1010"/>
                      <a:pt x="0" y="1143"/>
                    </a:cubicBezTo>
                    <a:cubicBezTo>
                      <a:pt x="0" y="1275"/>
                      <a:pt x="125" y="1393"/>
                      <a:pt x="331" y="1478"/>
                    </a:cubicBezTo>
                    <a:cubicBezTo>
                      <a:pt x="246" y="1684"/>
                      <a:pt x="240" y="1856"/>
                      <a:pt x="334" y="1950"/>
                    </a:cubicBezTo>
                    <a:cubicBezTo>
                      <a:pt x="380" y="1996"/>
                      <a:pt x="446" y="2020"/>
                      <a:pt x="528" y="2020"/>
                    </a:cubicBezTo>
                    <a:cubicBezTo>
                      <a:pt x="609" y="2020"/>
                      <a:pt x="704" y="1996"/>
                      <a:pt x="806" y="1953"/>
                    </a:cubicBezTo>
                    <a:cubicBezTo>
                      <a:pt x="891" y="2159"/>
                      <a:pt x="1009" y="2284"/>
                      <a:pt x="1142" y="2284"/>
                    </a:cubicBezTo>
                    <a:cubicBezTo>
                      <a:pt x="1274" y="2284"/>
                      <a:pt x="1392" y="2159"/>
                      <a:pt x="1477" y="1953"/>
                    </a:cubicBezTo>
                    <a:cubicBezTo>
                      <a:pt x="1580" y="1996"/>
                      <a:pt x="1675" y="2020"/>
                      <a:pt x="1756" y="2020"/>
                    </a:cubicBezTo>
                    <a:cubicBezTo>
                      <a:pt x="1838" y="2020"/>
                      <a:pt x="1903" y="1996"/>
                      <a:pt x="1949" y="1950"/>
                    </a:cubicBezTo>
                    <a:cubicBezTo>
                      <a:pt x="2043" y="1856"/>
                      <a:pt x="2038" y="1684"/>
                      <a:pt x="1952" y="1478"/>
                    </a:cubicBezTo>
                    <a:cubicBezTo>
                      <a:pt x="2158" y="1393"/>
                      <a:pt x="2284" y="1275"/>
                      <a:pt x="2284" y="1143"/>
                    </a:cubicBezTo>
                    <a:cubicBezTo>
                      <a:pt x="2284" y="1010"/>
                      <a:pt x="2158" y="892"/>
                      <a:pt x="1952" y="807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8" name="Freeform 20"/>
              <p:cNvSpPr>
                <a:spLocks/>
              </p:cNvSpPr>
              <p:nvPr/>
            </p:nvSpPr>
            <p:spPr bwMode="auto">
              <a:xfrm>
                <a:off x="7021513" y="5929313"/>
                <a:ext cx="177800" cy="177800"/>
              </a:xfrm>
              <a:custGeom>
                <a:avLst/>
                <a:gdLst>
                  <a:gd name="T0" fmla="*/ 120 w 240"/>
                  <a:gd name="T1" fmla="*/ 0 h 240"/>
                  <a:gd name="T2" fmla="*/ 120 w 240"/>
                  <a:gd name="T3" fmla="*/ 0 h 240"/>
                  <a:gd name="T4" fmla="*/ 0 w 240"/>
                  <a:gd name="T5" fmla="*/ 120 h 240"/>
                  <a:gd name="T6" fmla="*/ 120 w 240"/>
                  <a:gd name="T7" fmla="*/ 240 h 240"/>
                  <a:gd name="T8" fmla="*/ 240 w 240"/>
                  <a:gd name="T9" fmla="*/ 120 h 240"/>
                  <a:gd name="T10" fmla="*/ 120 w 240"/>
                  <a:gd name="T11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0" h="240">
                    <a:moveTo>
                      <a:pt x="120" y="0"/>
                    </a:moveTo>
                    <a:lnTo>
                      <a:pt x="120" y="0"/>
                    </a:lnTo>
                    <a:cubicBezTo>
                      <a:pt x="53" y="0"/>
                      <a:pt x="0" y="53"/>
                      <a:pt x="0" y="120"/>
                    </a:cubicBezTo>
                    <a:cubicBezTo>
                      <a:pt x="0" y="186"/>
                      <a:pt x="53" y="240"/>
                      <a:pt x="120" y="240"/>
                    </a:cubicBezTo>
                    <a:cubicBezTo>
                      <a:pt x="186" y="240"/>
                      <a:pt x="240" y="186"/>
                      <a:pt x="240" y="120"/>
                    </a:cubicBezTo>
                    <a:cubicBezTo>
                      <a:pt x="240" y="53"/>
                      <a:pt x="186" y="0"/>
                      <a:pt x="120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08" name="Freeform 7"/>
            <p:cNvSpPr>
              <a:spLocks noEditPoints="1"/>
            </p:cNvSpPr>
            <p:nvPr/>
          </p:nvSpPr>
          <p:spPr bwMode="auto">
            <a:xfrm rot="20132266">
              <a:off x="-3210" y="1374612"/>
              <a:ext cx="1277233" cy="931381"/>
            </a:xfrm>
            <a:custGeom>
              <a:avLst/>
              <a:gdLst>
                <a:gd name="T0" fmla="*/ 1034 w 2022"/>
                <a:gd name="T1" fmla="*/ 210 h 1466"/>
                <a:gd name="T2" fmla="*/ 1034 w 2022"/>
                <a:gd name="T3" fmla="*/ 210 h 1466"/>
                <a:gd name="T4" fmla="*/ 1395 w 2022"/>
                <a:gd name="T5" fmla="*/ 46 h 1466"/>
                <a:gd name="T6" fmla="*/ 1487 w 2022"/>
                <a:gd name="T7" fmla="*/ 40 h 1466"/>
                <a:gd name="T8" fmla="*/ 1888 w 2022"/>
                <a:gd name="T9" fmla="*/ 99 h 1466"/>
                <a:gd name="T10" fmla="*/ 1888 w 2022"/>
                <a:gd name="T11" fmla="*/ 1249 h 1466"/>
                <a:gd name="T12" fmla="*/ 1467 w 2022"/>
                <a:gd name="T13" fmla="*/ 1137 h 1466"/>
                <a:gd name="T14" fmla="*/ 1397 w 2022"/>
                <a:gd name="T15" fmla="*/ 1132 h 1466"/>
                <a:gd name="T16" fmla="*/ 1034 w 2022"/>
                <a:gd name="T17" fmla="*/ 1232 h 1466"/>
                <a:gd name="T18" fmla="*/ 1034 w 2022"/>
                <a:gd name="T19" fmla="*/ 210 h 1466"/>
                <a:gd name="T20" fmla="*/ 134 w 2022"/>
                <a:gd name="T21" fmla="*/ 99 h 1466"/>
                <a:gd name="T22" fmla="*/ 134 w 2022"/>
                <a:gd name="T23" fmla="*/ 99 h 1466"/>
                <a:gd name="T24" fmla="*/ 534 w 2022"/>
                <a:gd name="T25" fmla="*/ 40 h 1466"/>
                <a:gd name="T26" fmla="*/ 626 w 2022"/>
                <a:gd name="T27" fmla="*/ 46 h 1466"/>
                <a:gd name="T28" fmla="*/ 988 w 2022"/>
                <a:gd name="T29" fmla="*/ 210 h 1466"/>
                <a:gd name="T30" fmla="*/ 988 w 2022"/>
                <a:gd name="T31" fmla="*/ 1232 h 1466"/>
                <a:gd name="T32" fmla="*/ 625 w 2022"/>
                <a:gd name="T33" fmla="*/ 1132 h 1466"/>
                <a:gd name="T34" fmla="*/ 555 w 2022"/>
                <a:gd name="T35" fmla="*/ 1137 h 1466"/>
                <a:gd name="T36" fmla="*/ 134 w 2022"/>
                <a:gd name="T37" fmla="*/ 1249 h 1466"/>
                <a:gd name="T38" fmla="*/ 134 w 2022"/>
                <a:gd name="T39" fmla="*/ 99 h 1466"/>
                <a:gd name="T40" fmla="*/ 1928 w 2022"/>
                <a:gd name="T41" fmla="*/ 203 h 1466"/>
                <a:gd name="T42" fmla="*/ 1928 w 2022"/>
                <a:gd name="T43" fmla="*/ 203 h 1466"/>
                <a:gd name="T44" fmla="*/ 1928 w 2022"/>
                <a:gd name="T45" fmla="*/ 68 h 1466"/>
                <a:gd name="T46" fmla="*/ 1487 w 2022"/>
                <a:gd name="T47" fmla="*/ 0 h 1466"/>
                <a:gd name="T48" fmla="*/ 1390 w 2022"/>
                <a:gd name="T49" fmla="*/ 6 h 1466"/>
                <a:gd name="T50" fmla="*/ 1011 w 2022"/>
                <a:gd name="T51" fmla="*/ 177 h 1466"/>
                <a:gd name="T52" fmla="*/ 632 w 2022"/>
                <a:gd name="T53" fmla="*/ 6 h 1466"/>
                <a:gd name="T54" fmla="*/ 534 w 2022"/>
                <a:gd name="T55" fmla="*/ 0 h 1466"/>
                <a:gd name="T56" fmla="*/ 94 w 2022"/>
                <a:gd name="T57" fmla="*/ 68 h 1466"/>
                <a:gd name="T58" fmla="*/ 94 w 2022"/>
                <a:gd name="T59" fmla="*/ 203 h 1466"/>
                <a:gd name="T60" fmla="*/ 0 w 2022"/>
                <a:gd name="T61" fmla="*/ 227 h 1466"/>
                <a:gd name="T62" fmla="*/ 0 w 2022"/>
                <a:gd name="T63" fmla="*/ 1466 h 1466"/>
                <a:gd name="T64" fmla="*/ 467 w 2022"/>
                <a:gd name="T65" fmla="*/ 1335 h 1466"/>
                <a:gd name="T66" fmla="*/ 905 w 2022"/>
                <a:gd name="T67" fmla="*/ 1412 h 1466"/>
                <a:gd name="T68" fmla="*/ 905 w 2022"/>
                <a:gd name="T69" fmla="*/ 1466 h 1466"/>
                <a:gd name="T70" fmla="*/ 1116 w 2022"/>
                <a:gd name="T71" fmla="*/ 1466 h 1466"/>
                <a:gd name="T72" fmla="*/ 1116 w 2022"/>
                <a:gd name="T73" fmla="*/ 1412 h 1466"/>
                <a:gd name="T74" fmla="*/ 1555 w 2022"/>
                <a:gd name="T75" fmla="*/ 1335 h 1466"/>
                <a:gd name="T76" fmla="*/ 2022 w 2022"/>
                <a:gd name="T77" fmla="*/ 1466 h 1466"/>
                <a:gd name="T78" fmla="*/ 2022 w 2022"/>
                <a:gd name="T79" fmla="*/ 227 h 1466"/>
                <a:gd name="T80" fmla="*/ 1928 w 2022"/>
                <a:gd name="T81" fmla="*/ 203 h 1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022" h="1466">
                  <a:moveTo>
                    <a:pt x="1034" y="210"/>
                  </a:moveTo>
                  <a:lnTo>
                    <a:pt x="1034" y="210"/>
                  </a:lnTo>
                  <a:cubicBezTo>
                    <a:pt x="1077" y="175"/>
                    <a:pt x="1220" y="68"/>
                    <a:pt x="1395" y="46"/>
                  </a:cubicBezTo>
                  <a:cubicBezTo>
                    <a:pt x="1423" y="42"/>
                    <a:pt x="1454" y="40"/>
                    <a:pt x="1487" y="40"/>
                  </a:cubicBezTo>
                  <a:cubicBezTo>
                    <a:pt x="1645" y="40"/>
                    <a:pt x="1820" y="81"/>
                    <a:pt x="1888" y="99"/>
                  </a:cubicBezTo>
                  <a:lnTo>
                    <a:pt x="1888" y="1249"/>
                  </a:lnTo>
                  <a:cubicBezTo>
                    <a:pt x="1803" y="1218"/>
                    <a:pt x="1631" y="1161"/>
                    <a:pt x="1467" y="1137"/>
                  </a:cubicBezTo>
                  <a:cubicBezTo>
                    <a:pt x="1445" y="1134"/>
                    <a:pt x="1421" y="1132"/>
                    <a:pt x="1397" y="1132"/>
                  </a:cubicBezTo>
                  <a:cubicBezTo>
                    <a:pt x="1252" y="1132"/>
                    <a:pt x="1112" y="1192"/>
                    <a:pt x="1034" y="1232"/>
                  </a:cubicBezTo>
                  <a:lnTo>
                    <a:pt x="1034" y="210"/>
                  </a:lnTo>
                  <a:close/>
                  <a:moveTo>
                    <a:pt x="134" y="99"/>
                  </a:moveTo>
                  <a:lnTo>
                    <a:pt x="134" y="99"/>
                  </a:lnTo>
                  <a:cubicBezTo>
                    <a:pt x="201" y="81"/>
                    <a:pt x="376" y="40"/>
                    <a:pt x="534" y="40"/>
                  </a:cubicBezTo>
                  <a:cubicBezTo>
                    <a:pt x="568" y="40"/>
                    <a:pt x="599" y="42"/>
                    <a:pt x="626" y="46"/>
                  </a:cubicBezTo>
                  <a:cubicBezTo>
                    <a:pt x="802" y="68"/>
                    <a:pt x="945" y="175"/>
                    <a:pt x="988" y="210"/>
                  </a:cubicBezTo>
                  <a:lnTo>
                    <a:pt x="988" y="1232"/>
                  </a:lnTo>
                  <a:cubicBezTo>
                    <a:pt x="910" y="1192"/>
                    <a:pt x="770" y="1132"/>
                    <a:pt x="625" y="1132"/>
                  </a:cubicBezTo>
                  <a:cubicBezTo>
                    <a:pt x="601" y="1132"/>
                    <a:pt x="577" y="1134"/>
                    <a:pt x="555" y="1137"/>
                  </a:cubicBezTo>
                  <a:cubicBezTo>
                    <a:pt x="391" y="1161"/>
                    <a:pt x="219" y="1218"/>
                    <a:pt x="134" y="1249"/>
                  </a:cubicBezTo>
                  <a:lnTo>
                    <a:pt x="134" y="99"/>
                  </a:lnTo>
                  <a:close/>
                  <a:moveTo>
                    <a:pt x="1928" y="203"/>
                  </a:moveTo>
                  <a:lnTo>
                    <a:pt x="1928" y="203"/>
                  </a:lnTo>
                  <a:lnTo>
                    <a:pt x="1928" y="68"/>
                  </a:lnTo>
                  <a:cubicBezTo>
                    <a:pt x="1928" y="68"/>
                    <a:pt x="1696" y="0"/>
                    <a:pt x="1487" y="0"/>
                  </a:cubicBezTo>
                  <a:cubicBezTo>
                    <a:pt x="1454" y="0"/>
                    <a:pt x="1421" y="2"/>
                    <a:pt x="1390" y="6"/>
                  </a:cubicBezTo>
                  <a:cubicBezTo>
                    <a:pt x="1207" y="30"/>
                    <a:pt x="1059" y="138"/>
                    <a:pt x="1011" y="177"/>
                  </a:cubicBezTo>
                  <a:cubicBezTo>
                    <a:pt x="963" y="138"/>
                    <a:pt x="815" y="30"/>
                    <a:pt x="632" y="6"/>
                  </a:cubicBezTo>
                  <a:cubicBezTo>
                    <a:pt x="601" y="2"/>
                    <a:pt x="568" y="0"/>
                    <a:pt x="534" y="0"/>
                  </a:cubicBezTo>
                  <a:cubicBezTo>
                    <a:pt x="326" y="0"/>
                    <a:pt x="94" y="68"/>
                    <a:pt x="94" y="68"/>
                  </a:cubicBezTo>
                  <a:lnTo>
                    <a:pt x="94" y="203"/>
                  </a:lnTo>
                  <a:cubicBezTo>
                    <a:pt x="36" y="216"/>
                    <a:pt x="0" y="227"/>
                    <a:pt x="0" y="227"/>
                  </a:cubicBezTo>
                  <a:lnTo>
                    <a:pt x="0" y="1466"/>
                  </a:lnTo>
                  <a:cubicBezTo>
                    <a:pt x="0" y="1466"/>
                    <a:pt x="243" y="1368"/>
                    <a:pt x="467" y="1335"/>
                  </a:cubicBezTo>
                  <a:cubicBezTo>
                    <a:pt x="605" y="1315"/>
                    <a:pt x="787" y="1368"/>
                    <a:pt x="905" y="1412"/>
                  </a:cubicBezTo>
                  <a:lnTo>
                    <a:pt x="905" y="1466"/>
                  </a:lnTo>
                  <a:lnTo>
                    <a:pt x="1116" y="1466"/>
                  </a:lnTo>
                  <a:lnTo>
                    <a:pt x="1116" y="1412"/>
                  </a:lnTo>
                  <a:cubicBezTo>
                    <a:pt x="1235" y="1368"/>
                    <a:pt x="1417" y="1315"/>
                    <a:pt x="1555" y="1335"/>
                  </a:cubicBezTo>
                  <a:cubicBezTo>
                    <a:pt x="1779" y="1368"/>
                    <a:pt x="2022" y="1466"/>
                    <a:pt x="2022" y="1466"/>
                  </a:cubicBezTo>
                  <a:lnTo>
                    <a:pt x="2022" y="227"/>
                  </a:lnTo>
                  <a:cubicBezTo>
                    <a:pt x="2022" y="227"/>
                    <a:pt x="1986" y="216"/>
                    <a:pt x="1928" y="20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" name="Freeform 9"/>
            <p:cNvSpPr>
              <a:spLocks noEditPoints="1"/>
            </p:cNvSpPr>
            <p:nvPr/>
          </p:nvSpPr>
          <p:spPr bwMode="auto">
            <a:xfrm>
              <a:off x="762558" y="-591931"/>
              <a:ext cx="1135300" cy="1451430"/>
            </a:xfrm>
            <a:custGeom>
              <a:avLst/>
              <a:gdLst>
                <a:gd name="T0" fmla="*/ 449 w 1637"/>
                <a:gd name="T1" fmla="*/ 1301 h 2083"/>
                <a:gd name="T2" fmla="*/ 449 w 1637"/>
                <a:gd name="T3" fmla="*/ 1301 h 2083"/>
                <a:gd name="T4" fmla="*/ 350 w 1637"/>
                <a:gd name="T5" fmla="*/ 1276 h 2083"/>
                <a:gd name="T6" fmla="*/ 240 w 1637"/>
                <a:gd name="T7" fmla="*/ 1150 h 2083"/>
                <a:gd name="T8" fmla="*/ 273 w 1637"/>
                <a:gd name="T9" fmla="*/ 841 h 2083"/>
                <a:gd name="T10" fmla="*/ 770 w 1637"/>
                <a:gd name="T11" fmla="*/ 1055 h 2083"/>
                <a:gd name="T12" fmla="*/ 449 w 1637"/>
                <a:gd name="T13" fmla="*/ 1301 h 2083"/>
                <a:gd name="T14" fmla="*/ 1500 w 1637"/>
                <a:gd name="T15" fmla="*/ 1781 h 2083"/>
                <a:gd name="T16" fmla="*/ 1500 w 1637"/>
                <a:gd name="T17" fmla="*/ 1781 h 2083"/>
                <a:gd name="T18" fmla="*/ 1590 w 1637"/>
                <a:gd name="T19" fmla="*/ 1670 h 2083"/>
                <a:gd name="T20" fmla="*/ 1278 w 1637"/>
                <a:gd name="T21" fmla="*/ 1604 h 2083"/>
                <a:gd name="T22" fmla="*/ 1403 w 1637"/>
                <a:gd name="T23" fmla="*/ 1057 h 2083"/>
                <a:gd name="T24" fmla="*/ 1031 w 1637"/>
                <a:gd name="T25" fmla="*/ 383 h 2083"/>
                <a:gd name="T26" fmla="*/ 931 w 1637"/>
                <a:gd name="T27" fmla="*/ 92 h 2083"/>
                <a:gd name="T28" fmla="*/ 480 w 1637"/>
                <a:gd name="T29" fmla="*/ 430 h 2083"/>
                <a:gd name="T30" fmla="*/ 0 w 1637"/>
                <a:gd name="T31" fmla="*/ 723 h 2083"/>
                <a:gd name="T32" fmla="*/ 236 w 1637"/>
                <a:gd name="T33" fmla="*/ 825 h 2083"/>
                <a:gd name="T34" fmla="*/ 202 w 1637"/>
                <a:gd name="T35" fmla="*/ 1162 h 2083"/>
                <a:gd name="T36" fmla="*/ 332 w 1637"/>
                <a:gd name="T37" fmla="*/ 1312 h 2083"/>
                <a:gd name="T38" fmla="*/ 449 w 1637"/>
                <a:gd name="T39" fmla="*/ 1341 h 2083"/>
                <a:gd name="T40" fmla="*/ 807 w 1637"/>
                <a:gd name="T41" fmla="*/ 1071 h 2083"/>
                <a:gd name="T42" fmla="*/ 1003 w 1637"/>
                <a:gd name="T43" fmla="*/ 1156 h 2083"/>
                <a:gd name="T44" fmla="*/ 950 w 1637"/>
                <a:gd name="T45" fmla="*/ 626 h 2083"/>
                <a:gd name="T46" fmla="*/ 1001 w 1637"/>
                <a:gd name="T47" fmla="*/ 495 h 2083"/>
                <a:gd name="T48" fmla="*/ 1297 w 1637"/>
                <a:gd name="T49" fmla="*/ 1060 h 2083"/>
                <a:gd name="T50" fmla="*/ 1215 w 1637"/>
                <a:gd name="T51" fmla="*/ 1499 h 2083"/>
                <a:gd name="T52" fmla="*/ 1166 w 1637"/>
                <a:gd name="T53" fmla="*/ 1581 h 2083"/>
                <a:gd name="T54" fmla="*/ 920 w 1637"/>
                <a:gd name="T55" fmla="*/ 1530 h 2083"/>
                <a:gd name="T56" fmla="*/ 549 w 1637"/>
                <a:gd name="T57" fmla="*/ 1946 h 2083"/>
                <a:gd name="T58" fmla="*/ 1255 w 1637"/>
                <a:gd name="T59" fmla="*/ 2083 h 2083"/>
                <a:gd name="T60" fmla="*/ 1637 w 1637"/>
                <a:gd name="T61" fmla="*/ 1806 h 2083"/>
                <a:gd name="T62" fmla="*/ 1500 w 1637"/>
                <a:gd name="T63" fmla="*/ 1781 h 20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37" h="2083">
                  <a:moveTo>
                    <a:pt x="449" y="1301"/>
                  </a:moveTo>
                  <a:lnTo>
                    <a:pt x="449" y="1301"/>
                  </a:lnTo>
                  <a:cubicBezTo>
                    <a:pt x="416" y="1301"/>
                    <a:pt x="383" y="1292"/>
                    <a:pt x="350" y="1276"/>
                  </a:cubicBezTo>
                  <a:cubicBezTo>
                    <a:pt x="295" y="1248"/>
                    <a:pt x="258" y="1206"/>
                    <a:pt x="240" y="1150"/>
                  </a:cubicBezTo>
                  <a:cubicBezTo>
                    <a:pt x="207" y="1047"/>
                    <a:pt x="243" y="919"/>
                    <a:pt x="273" y="841"/>
                  </a:cubicBezTo>
                  <a:lnTo>
                    <a:pt x="770" y="1055"/>
                  </a:lnTo>
                  <a:cubicBezTo>
                    <a:pt x="719" y="1137"/>
                    <a:pt x="599" y="1301"/>
                    <a:pt x="449" y="1301"/>
                  </a:cubicBezTo>
                  <a:close/>
                  <a:moveTo>
                    <a:pt x="1500" y="1781"/>
                  </a:moveTo>
                  <a:lnTo>
                    <a:pt x="1500" y="1781"/>
                  </a:lnTo>
                  <a:lnTo>
                    <a:pt x="1590" y="1670"/>
                  </a:lnTo>
                  <a:lnTo>
                    <a:pt x="1278" y="1604"/>
                  </a:lnTo>
                  <a:cubicBezTo>
                    <a:pt x="1340" y="1504"/>
                    <a:pt x="1412" y="1329"/>
                    <a:pt x="1403" y="1057"/>
                  </a:cubicBezTo>
                  <a:cubicBezTo>
                    <a:pt x="1392" y="672"/>
                    <a:pt x="1130" y="453"/>
                    <a:pt x="1031" y="383"/>
                  </a:cubicBezTo>
                  <a:cubicBezTo>
                    <a:pt x="1053" y="263"/>
                    <a:pt x="1046" y="135"/>
                    <a:pt x="931" y="92"/>
                  </a:cubicBezTo>
                  <a:cubicBezTo>
                    <a:pt x="680" y="0"/>
                    <a:pt x="480" y="430"/>
                    <a:pt x="480" y="430"/>
                  </a:cubicBezTo>
                  <a:cubicBezTo>
                    <a:pt x="480" y="430"/>
                    <a:pt x="113" y="340"/>
                    <a:pt x="0" y="723"/>
                  </a:cubicBezTo>
                  <a:lnTo>
                    <a:pt x="236" y="825"/>
                  </a:lnTo>
                  <a:cubicBezTo>
                    <a:pt x="204" y="908"/>
                    <a:pt x="164" y="1046"/>
                    <a:pt x="202" y="1162"/>
                  </a:cubicBezTo>
                  <a:cubicBezTo>
                    <a:pt x="223" y="1229"/>
                    <a:pt x="267" y="1279"/>
                    <a:pt x="332" y="1312"/>
                  </a:cubicBezTo>
                  <a:cubicBezTo>
                    <a:pt x="370" y="1331"/>
                    <a:pt x="410" y="1341"/>
                    <a:pt x="449" y="1341"/>
                  </a:cubicBezTo>
                  <a:cubicBezTo>
                    <a:pt x="623" y="1341"/>
                    <a:pt x="755" y="1157"/>
                    <a:pt x="807" y="1071"/>
                  </a:cubicBezTo>
                  <a:lnTo>
                    <a:pt x="1003" y="1156"/>
                  </a:lnTo>
                  <a:cubicBezTo>
                    <a:pt x="1003" y="1156"/>
                    <a:pt x="1247" y="846"/>
                    <a:pt x="950" y="626"/>
                  </a:cubicBezTo>
                  <a:cubicBezTo>
                    <a:pt x="950" y="626"/>
                    <a:pt x="977" y="571"/>
                    <a:pt x="1001" y="495"/>
                  </a:cubicBezTo>
                  <a:cubicBezTo>
                    <a:pt x="1101" y="574"/>
                    <a:pt x="1288" y="762"/>
                    <a:pt x="1297" y="1060"/>
                  </a:cubicBezTo>
                  <a:cubicBezTo>
                    <a:pt x="1303" y="1273"/>
                    <a:pt x="1256" y="1416"/>
                    <a:pt x="1215" y="1499"/>
                  </a:cubicBezTo>
                  <a:cubicBezTo>
                    <a:pt x="1198" y="1534"/>
                    <a:pt x="1181" y="1561"/>
                    <a:pt x="1166" y="1581"/>
                  </a:cubicBezTo>
                  <a:lnTo>
                    <a:pt x="920" y="1530"/>
                  </a:lnTo>
                  <a:lnTo>
                    <a:pt x="549" y="1946"/>
                  </a:lnTo>
                  <a:lnTo>
                    <a:pt x="1255" y="2083"/>
                  </a:lnTo>
                  <a:lnTo>
                    <a:pt x="1637" y="1806"/>
                  </a:lnTo>
                  <a:lnTo>
                    <a:pt x="1500" y="178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110" name="组 109"/>
            <p:cNvGrpSpPr/>
            <p:nvPr userDrawn="1"/>
          </p:nvGrpSpPr>
          <p:grpSpPr>
            <a:xfrm rot="1396810">
              <a:off x="2252865" y="298538"/>
              <a:ext cx="337162" cy="1815987"/>
              <a:chOff x="6099175" y="2627313"/>
              <a:chExt cx="411163" cy="2214563"/>
            </a:xfrm>
            <a:grpFill/>
          </p:grpSpPr>
          <p:sp>
            <p:nvSpPr>
              <p:cNvPr id="135" name="Freeform 13"/>
              <p:cNvSpPr>
                <a:spLocks noEditPoints="1"/>
              </p:cNvSpPr>
              <p:nvPr/>
            </p:nvSpPr>
            <p:spPr bwMode="auto">
              <a:xfrm>
                <a:off x="6130131" y="3048001"/>
                <a:ext cx="349250" cy="1258888"/>
              </a:xfrm>
              <a:custGeom>
                <a:avLst/>
                <a:gdLst>
                  <a:gd name="T0" fmla="*/ 137 w 367"/>
                  <a:gd name="T1" fmla="*/ 40 h 1313"/>
                  <a:gd name="T2" fmla="*/ 137 w 367"/>
                  <a:gd name="T3" fmla="*/ 40 h 1313"/>
                  <a:gd name="T4" fmla="*/ 230 w 367"/>
                  <a:gd name="T5" fmla="*/ 40 h 1313"/>
                  <a:gd name="T6" fmla="*/ 230 w 367"/>
                  <a:gd name="T7" fmla="*/ 1273 h 1313"/>
                  <a:gd name="T8" fmla="*/ 137 w 367"/>
                  <a:gd name="T9" fmla="*/ 1273 h 1313"/>
                  <a:gd name="T10" fmla="*/ 137 w 367"/>
                  <a:gd name="T11" fmla="*/ 40 h 1313"/>
                  <a:gd name="T12" fmla="*/ 97 w 367"/>
                  <a:gd name="T13" fmla="*/ 1273 h 1313"/>
                  <a:gd name="T14" fmla="*/ 97 w 367"/>
                  <a:gd name="T15" fmla="*/ 1273 h 1313"/>
                  <a:gd name="T16" fmla="*/ 40 w 367"/>
                  <a:gd name="T17" fmla="*/ 1273 h 1313"/>
                  <a:gd name="T18" fmla="*/ 40 w 367"/>
                  <a:gd name="T19" fmla="*/ 40 h 1313"/>
                  <a:gd name="T20" fmla="*/ 97 w 367"/>
                  <a:gd name="T21" fmla="*/ 40 h 1313"/>
                  <a:gd name="T22" fmla="*/ 97 w 367"/>
                  <a:gd name="T23" fmla="*/ 1273 h 1313"/>
                  <a:gd name="T24" fmla="*/ 270 w 367"/>
                  <a:gd name="T25" fmla="*/ 40 h 1313"/>
                  <a:gd name="T26" fmla="*/ 270 w 367"/>
                  <a:gd name="T27" fmla="*/ 40 h 1313"/>
                  <a:gd name="T28" fmla="*/ 327 w 367"/>
                  <a:gd name="T29" fmla="*/ 40 h 1313"/>
                  <a:gd name="T30" fmla="*/ 327 w 367"/>
                  <a:gd name="T31" fmla="*/ 1273 h 1313"/>
                  <a:gd name="T32" fmla="*/ 270 w 367"/>
                  <a:gd name="T33" fmla="*/ 1273 h 1313"/>
                  <a:gd name="T34" fmla="*/ 270 w 367"/>
                  <a:gd name="T35" fmla="*/ 40 h 1313"/>
                  <a:gd name="T36" fmla="*/ 270 w 367"/>
                  <a:gd name="T37" fmla="*/ 1313 h 1313"/>
                  <a:gd name="T38" fmla="*/ 270 w 367"/>
                  <a:gd name="T39" fmla="*/ 1313 h 1313"/>
                  <a:gd name="T40" fmla="*/ 270 w 367"/>
                  <a:gd name="T41" fmla="*/ 1313 h 1313"/>
                  <a:gd name="T42" fmla="*/ 367 w 367"/>
                  <a:gd name="T43" fmla="*/ 1313 h 1313"/>
                  <a:gd name="T44" fmla="*/ 367 w 367"/>
                  <a:gd name="T45" fmla="*/ 0 h 1313"/>
                  <a:gd name="T46" fmla="*/ 0 w 367"/>
                  <a:gd name="T47" fmla="*/ 0 h 1313"/>
                  <a:gd name="T48" fmla="*/ 0 w 367"/>
                  <a:gd name="T49" fmla="*/ 1313 h 1313"/>
                  <a:gd name="T50" fmla="*/ 97 w 367"/>
                  <a:gd name="T51" fmla="*/ 1313 h 1313"/>
                  <a:gd name="T52" fmla="*/ 97 w 367"/>
                  <a:gd name="T53" fmla="*/ 1313 h 1313"/>
                  <a:gd name="T54" fmla="*/ 137 w 367"/>
                  <a:gd name="T55" fmla="*/ 1313 h 1313"/>
                  <a:gd name="T56" fmla="*/ 137 w 367"/>
                  <a:gd name="T57" fmla="*/ 1313 h 1313"/>
                  <a:gd name="T58" fmla="*/ 230 w 367"/>
                  <a:gd name="T59" fmla="*/ 1313 h 1313"/>
                  <a:gd name="T60" fmla="*/ 230 w 367"/>
                  <a:gd name="T61" fmla="*/ 1313 h 1313"/>
                  <a:gd name="T62" fmla="*/ 270 w 367"/>
                  <a:gd name="T63" fmla="*/ 1313 h 1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367" h="1313">
                    <a:moveTo>
                      <a:pt x="137" y="40"/>
                    </a:moveTo>
                    <a:lnTo>
                      <a:pt x="137" y="40"/>
                    </a:lnTo>
                    <a:lnTo>
                      <a:pt x="230" y="40"/>
                    </a:lnTo>
                    <a:lnTo>
                      <a:pt x="230" y="1273"/>
                    </a:lnTo>
                    <a:lnTo>
                      <a:pt x="137" y="1273"/>
                    </a:lnTo>
                    <a:lnTo>
                      <a:pt x="137" y="40"/>
                    </a:lnTo>
                    <a:close/>
                    <a:moveTo>
                      <a:pt x="97" y="1273"/>
                    </a:moveTo>
                    <a:lnTo>
                      <a:pt x="97" y="1273"/>
                    </a:lnTo>
                    <a:lnTo>
                      <a:pt x="40" y="1273"/>
                    </a:lnTo>
                    <a:lnTo>
                      <a:pt x="40" y="40"/>
                    </a:lnTo>
                    <a:lnTo>
                      <a:pt x="97" y="40"/>
                    </a:lnTo>
                    <a:lnTo>
                      <a:pt x="97" y="1273"/>
                    </a:lnTo>
                    <a:close/>
                    <a:moveTo>
                      <a:pt x="270" y="40"/>
                    </a:moveTo>
                    <a:lnTo>
                      <a:pt x="270" y="40"/>
                    </a:lnTo>
                    <a:lnTo>
                      <a:pt x="327" y="40"/>
                    </a:lnTo>
                    <a:lnTo>
                      <a:pt x="327" y="1273"/>
                    </a:lnTo>
                    <a:lnTo>
                      <a:pt x="270" y="1273"/>
                    </a:lnTo>
                    <a:lnTo>
                      <a:pt x="270" y="40"/>
                    </a:lnTo>
                    <a:close/>
                    <a:moveTo>
                      <a:pt x="270" y="1313"/>
                    </a:moveTo>
                    <a:lnTo>
                      <a:pt x="270" y="1313"/>
                    </a:lnTo>
                    <a:lnTo>
                      <a:pt x="270" y="1313"/>
                    </a:lnTo>
                    <a:lnTo>
                      <a:pt x="367" y="1313"/>
                    </a:lnTo>
                    <a:lnTo>
                      <a:pt x="367" y="0"/>
                    </a:lnTo>
                    <a:lnTo>
                      <a:pt x="0" y="0"/>
                    </a:lnTo>
                    <a:lnTo>
                      <a:pt x="0" y="1313"/>
                    </a:lnTo>
                    <a:lnTo>
                      <a:pt x="97" y="1313"/>
                    </a:lnTo>
                    <a:lnTo>
                      <a:pt x="97" y="1313"/>
                    </a:lnTo>
                    <a:lnTo>
                      <a:pt x="137" y="1313"/>
                    </a:lnTo>
                    <a:lnTo>
                      <a:pt x="137" y="1313"/>
                    </a:lnTo>
                    <a:lnTo>
                      <a:pt x="230" y="1313"/>
                    </a:lnTo>
                    <a:lnTo>
                      <a:pt x="230" y="1313"/>
                    </a:lnTo>
                    <a:lnTo>
                      <a:pt x="270" y="1313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6" name="Freeform 14"/>
              <p:cNvSpPr>
                <a:spLocks/>
              </p:cNvSpPr>
              <p:nvPr/>
            </p:nvSpPr>
            <p:spPr bwMode="auto">
              <a:xfrm>
                <a:off x="6130131" y="2968626"/>
                <a:ext cx="349250" cy="63500"/>
              </a:xfrm>
              <a:custGeom>
                <a:avLst/>
                <a:gdLst>
                  <a:gd name="T0" fmla="*/ 367 w 367"/>
                  <a:gd name="T1" fmla="*/ 0 h 67"/>
                  <a:gd name="T2" fmla="*/ 367 w 367"/>
                  <a:gd name="T3" fmla="*/ 0 h 67"/>
                  <a:gd name="T4" fmla="*/ 0 w 367"/>
                  <a:gd name="T5" fmla="*/ 0 h 67"/>
                  <a:gd name="T6" fmla="*/ 0 w 367"/>
                  <a:gd name="T7" fmla="*/ 67 h 67"/>
                  <a:gd name="T8" fmla="*/ 367 w 367"/>
                  <a:gd name="T9" fmla="*/ 67 h 67"/>
                  <a:gd name="T10" fmla="*/ 367 w 367"/>
                  <a:gd name="T11" fmla="*/ 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7" h="67">
                    <a:moveTo>
                      <a:pt x="367" y="0"/>
                    </a:moveTo>
                    <a:lnTo>
                      <a:pt x="367" y="0"/>
                    </a:lnTo>
                    <a:lnTo>
                      <a:pt x="0" y="0"/>
                    </a:lnTo>
                    <a:lnTo>
                      <a:pt x="0" y="67"/>
                    </a:lnTo>
                    <a:lnTo>
                      <a:pt x="367" y="67"/>
                    </a:lnTo>
                    <a:lnTo>
                      <a:pt x="36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7" name="Freeform 15"/>
              <p:cNvSpPr>
                <a:spLocks/>
              </p:cNvSpPr>
              <p:nvPr/>
            </p:nvSpPr>
            <p:spPr bwMode="auto">
              <a:xfrm>
                <a:off x="6099175" y="2627313"/>
                <a:ext cx="411163" cy="325438"/>
              </a:xfrm>
              <a:custGeom>
                <a:avLst/>
                <a:gdLst>
                  <a:gd name="T0" fmla="*/ 399 w 430"/>
                  <a:gd name="T1" fmla="*/ 340 h 340"/>
                  <a:gd name="T2" fmla="*/ 399 w 430"/>
                  <a:gd name="T3" fmla="*/ 340 h 340"/>
                  <a:gd name="T4" fmla="*/ 215 w 430"/>
                  <a:gd name="T5" fmla="*/ 0 h 340"/>
                  <a:gd name="T6" fmla="*/ 32 w 430"/>
                  <a:gd name="T7" fmla="*/ 340 h 340"/>
                  <a:gd name="T8" fmla="*/ 399 w 430"/>
                  <a:gd name="T9" fmla="*/ 340 h 3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0" h="340">
                    <a:moveTo>
                      <a:pt x="399" y="340"/>
                    </a:moveTo>
                    <a:lnTo>
                      <a:pt x="399" y="340"/>
                    </a:lnTo>
                    <a:cubicBezTo>
                      <a:pt x="399" y="340"/>
                      <a:pt x="430" y="0"/>
                      <a:pt x="215" y="0"/>
                    </a:cubicBezTo>
                    <a:cubicBezTo>
                      <a:pt x="0" y="0"/>
                      <a:pt x="32" y="340"/>
                      <a:pt x="32" y="340"/>
                    </a:cubicBezTo>
                    <a:lnTo>
                      <a:pt x="399" y="34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8" name="Freeform 17"/>
              <p:cNvSpPr>
                <a:spLocks noEditPoints="1"/>
              </p:cNvSpPr>
              <p:nvPr/>
            </p:nvSpPr>
            <p:spPr bwMode="auto">
              <a:xfrm>
                <a:off x="6128544" y="4310063"/>
                <a:ext cx="352425" cy="531813"/>
              </a:xfrm>
              <a:custGeom>
                <a:avLst/>
                <a:gdLst>
                  <a:gd name="T0" fmla="*/ 214 w 369"/>
                  <a:gd name="T1" fmla="*/ 338 h 554"/>
                  <a:gd name="T2" fmla="*/ 214 w 369"/>
                  <a:gd name="T3" fmla="*/ 338 h 554"/>
                  <a:gd name="T4" fmla="*/ 155 w 369"/>
                  <a:gd name="T5" fmla="*/ 338 h 554"/>
                  <a:gd name="T6" fmla="*/ 56 w 369"/>
                  <a:gd name="T7" fmla="*/ 40 h 554"/>
                  <a:gd name="T8" fmla="*/ 313 w 369"/>
                  <a:gd name="T9" fmla="*/ 40 h 554"/>
                  <a:gd name="T10" fmla="*/ 214 w 369"/>
                  <a:gd name="T11" fmla="*/ 338 h 554"/>
                  <a:gd name="T12" fmla="*/ 113 w 369"/>
                  <a:gd name="T13" fmla="*/ 338 h 554"/>
                  <a:gd name="T14" fmla="*/ 113 w 369"/>
                  <a:gd name="T15" fmla="*/ 338 h 554"/>
                  <a:gd name="T16" fmla="*/ 184 w 369"/>
                  <a:gd name="T17" fmla="*/ 554 h 554"/>
                  <a:gd name="T18" fmla="*/ 256 w 369"/>
                  <a:gd name="T19" fmla="*/ 338 h 554"/>
                  <a:gd name="T20" fmla="*/ 369 w 369"/>
                  <a:gd name="T21" fmla="*/ 0 h 554"/>
                  <a:gd name="T22" fmla="*/ 0 w 369"/>
                  <a:gd name="T23" fmla="*/ 0 h 554"/>
                  <a:gd name="T24" fmla="*/ 113 w 369"/>
                  <a:gd name="T25" fmla="*/ 338 h 5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69" h="554">
                    <a:moveTo>
                      <a:pt x="214" y="338"/>
                    </a:moveTo>
                    <a:lnTo>
                      <a:pt x="214" y="338"/>
                    </a:lnTo>
                    <a:lnTo>
                      <a:pt x="155" y="338"/>
                    </a:lnTo>
                    <a:lnTo>
                      <a:pt x="56" y="40"/>
                    </a:lnTo>
                    <a:lnTo>
                      <a:pt x="313" y="40"/>
                    </a:lnTo>
                    <a:lnTo>
                      <a:pt x="214" y="338"/>
                    </a:lnTo>
                    <a:close/>
                    <a:moveTo>
                      <a:pt x="113" y="338"/>
                    </a:moveTo>
                    <a:lnTo>
                      <a:pt x="113" y="338"/>
                    </a:lnTo>
                    <a:lnTo>
                      <a:pt x="184" y="554"/>
                    </a:lnTo>
                    <a:lnTo>
                      <a:pt x="256" y="338"/>
                    </a:lnTo>
                    <a:lnTo>
                      <a:pt x="369" y="0"/>
                    </a:lnTo>
                    <a:lnTo>
                      <a:pt x="0" y="0"/>
                    </a:lnTo>
                    <a:lnTo>
                      <a:pt x="113" y="338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11" name="Freeform 19"/>
            <p:cNvSpPr>
              <a:spLocks noEditPoints="1"/>
            </p:cNvSpPr>
            <p:nvPr/>
          </p:nvSpPr>
          <p:spPr bwMode="auto">
            <a:xfrm rot="1363540">
              <a:off x="1591477" y="2369237"/>
              <a:ext cx="1209819" cy="253100"/>
            </a:xfrm>
            <a:custGeom>
              <a:avLst/>
              <a:gdLst>
                <a:gd name="T0" fmla="*/ 2347 w 2387"/>
                <a:gd name="T1" fmla="*/ 458 h 498"/>
                <a:gd name="T2" fmla="*/ 40 w 2387"/>
                <a:gd name="T3" fmla="*/ 40 h 498"/>
                <a:gd name="T4" fmla="*/ 177 w 2387"/>
                <a:gd name="T5" fmla="*/ 298 h 498"/>
                <a:gd name="T6" fmla="*/ 217 w 2387"/>
                <a:gd name="T7" fmla="*/ 40 h 498"/>
                <a:gd name="T8" fmla="*/ 277 w 2387"/>
                <a:gd name="T9" fmla="*/ 159 h 498"/>
                <a:gd name="T10" fmla="*/ 317 w 2387"/>
                <a:gd name="T11" fmla="*/ 40 h 498"/>
                <a:gd name="T12" fmla="*/ 377 w 2387"/>
                <a:gd name="T13" fmla="*/ 159 h 498"/>
                <a:gd name="T14" fmla="*/ 417 w 2387"/>
                <a:gd name="T15" fmla="*/ 40 h 498"/>
                <a:gd name="T16" fmla="*/ 477 w 2387"/>
                <a:gd name="T17" fmla="*/ 159 h 498"/>
                <a:gd name="T18" fmla="*/ 517 w 2387"/>
                <a:gd name="T19" fmla="*/ 40 h 498"/>
                <a:gd name="T20" fmla="*/ 577 w 2387"/>
                <a:gd name="T21" fmla="*/ 159 h 498"/>
                <a:gd name="T22" fmla="*/ 617 w 2387"/>
                <a:gd name="T23" fmla="*/ 40 h 498"/>
                <a:gd name="T24" fmla="*/ 674 w 2387"/>
                <a:gd name="T25" fmla="*/ 298 h 498"/>
                <a:gd name="T26" fmla="*/ 714 w 2387"/>
                <a:gd name="T27" fmla="*/ 40 h 498"/>
                <a:gd name="T28" fmla="*/ 774 w 2387"/>
                <a:gd name="T29" fmla="*/ 159 h 498"/>
                <a:gd name="T30" fmla="*/ 814 w 2387"/>
                <a:gd name="T31" fmla="*/ 40 h 498"/>
                <a:gd name="T32" fmla="*/ 874 w 2387"/>
                <a:gd name="T33" fmla="*/ 159 h 498"/>
                <a:gd name="T34" fmla="*/ 914 w 2387"/>
                <a:gd name="T35" fmla="*/ 40 h 498"/>
                <a:gd name="T36" fmla="*/ 974 w 2387"/>
                <a:gd name="T37" fmla="*/ 159 h 498"/>
                <a:gd name="T38" fmla="*/ 1014 w 2387"/>
                <a:gd name="T39" fmla="*/ 40 h 498"/>
                <a:gd name="T40" fmla="*/ 1074 w 2387"/>
                <a:gd name="T41" fmla="*/ 159 h 498"/>
                <a:gd name="T42" fmla="*/ 1114 w 2387"/>
                <a:gd name="T43" fmla="*/ 40 h 498"/>
                <a:gd name="T44" fmla="*/ 1187 w 2387"/>
                <a:gd name="T45" fmla="*/ 298 h 498"/>
                <a:gd name="T46" fmla="*/ 1227 w 2387"/>
                <a:gd name="T47" fmla="*/ 40 h 498"/>
                <a:gd name="T48" fmla="*/ 1287 w 2387"/>
                <a:gd name="T49" fmla="*/ 159 h 498"/>
                <a:gd name="T50" fmla="*/ 1327 w 2387"/>
                <a:gd name="T51" fmla="*/ 40 h 498"/>
                <a:gd name="T52" fmla="*/ 1387 w 2387"/>
                <a:gd name="T53" fmla="*/ 159 h 498"/>
                <a:gd name="T54" fmla="*/ 1427 w 2387"/>
                <a:gd name="T55" fmla="*/ 40 h 498"/>
                <a:gd name="T56" fmla="*/ 1487 w 2387"/>
                <a:gd name="T57" fmla="*/ 159 h 498"/>
                <a:gd name="T58" fmla="*/ 1527 w 2387"/>
                <a:gd name="T59" fmla="*/ 40 h 498"/>
                <a:gd name="T60" fmla="*/ 1587 w 2387"/>
                <a:gd name="T61" fmla="*/ 159 h 498"/>
                <a:gd name="T62" fmla="*/ 1627 w 2387"/>
                <a:gd name="T63" fmla="*/ 40 h 498"/>
                <a:gd name="T64" fmla="*/ 1684 w 2387"/>
                <a:gd name="T65" fmla="*/ 298 h 498"/>
                <a:gd name="T66" fmla="*/ 1724 w 2387"/>
                <a:gd name="T67" fmla="*/ 40 h 498"/>
                <a:gd name="T68" fmla="*/ 1784 w 2387"/>
                <a:gd name="T69" fmla="*/ 159 h 498"/>
                <a:gd name="T70" fmla="*/ 1824 w 2387"/>
                <a:gd name="T71" fmla="*/ 40 h 498"/>
                <a:gd name="T72" fmla="*/ 1884 w 2387"/>
                <a:gd name="T73" fmla="*/ 159 h 498"/>
                <a:gd name="T74" fmla="*/ 1924 w 2387"/>
                <a:gd name="T75" fmla="*/ 40 h 498"/>
                <a:gd name="T76" fmla="*/ 1984 w 2387"/>
                <a:gd name="T77" fmla="*/ 159 h 498"/>
                <a:gd name="T78" fmla="*/ 2024 w 2387"/>
                <a:gd name="T79" fmla="*/ 40 h 498"/>
                <a:gd name="T80" fmla="*/ 2084 w 2387"/>
                <a:gd name="T81" fmla="*/ 159 h 498"/>
                <a:gd name="T82" fmla="*/ 2124 w 2387"/>
                <a:gd name="T83" fmla="*/ 40 h 498"/>
                <a:gd name="T84" fmla="*/ 2170 w 2387"/>
                <a:gd name="T85" fmla="*/ 298 h 498"/>
                <a:gd name="T86" fmla="*/ 2210 w 2387"/>
                <a:gd name="T87" fmla="*/ 40 h 498"/>
                <a:gd name="T88" fmla="*/ 2347 w 2387"/>
                <a:gd name="T89" fmla="*/ 458 h 498"/>
                <a:gd name="T90" fmla="*/ 0 w 2387"/>
                <a:gd name="T91" fmla="*/ 498 h 498"/>
                <a:gd name="T92" fmla="*/ 2387 w 2387"/>
                <a:gd name="T93" fmla="*/ 0 h 498"/>
                <a:gd name="T94" fmla="*/ 0 w 2387"/>
                <a:gd name="T95" fmla="*/ 498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387" h="498">
                  <a:moveTo>
                    <a:pt x="2347" y="458"/>
                  </a:moveTo>
                  <a:lnTo>
                    <a:pt x="2347" y="458"/>
                  </a:lnTo>
                  <a:lnTo>
                    <a:pt x="40" y="458"/>
                  </a:lnTo>
                  <a:lnTo>
                    <a:pt x="40" y="40"/>
                  </a:lnTo>
                  <a:lnTo>
                    <a:pt x="177" y="40"/>
                  </a:lnTo>
                  <a:lnTo>
                    <a:pt x="177" y="298"/>
                  </a:lnTo>
                  <a:lnTo>
                    <a:pt x="217" y="298"/>
                  </a:lnTo>
                  <a:lnTo>
                    <a:pt x="217" y="40"/>
                  </a:lnTo>
                  <a:lnTo>
                    <a:pt x="277" y="40"/>
                  </a:lnTo>
                  <a:lnTo>
                    <a:pt x="277" y="159"/>
                  </a:lnTo>
                  <a:lnTo>
                    <a:pt x="317" y="159"/>
                  </a:lnTo>
                  <a:lnTo>
                    <a:pt x="317" y="40"/>
                  </a:lnTo>
                  <a:lnTo>
                    <a:pt x="377" y="40"/>
                  </a:lnTo>
                  <a:lnTo>
                    <a:pt x="377" y="159"/>
                  </a:lnTo>
                  <a:lnTo>
                    <a:pt x="417" y="159"/>
                  </a:lnTo>
                  <a:lnTo>
                    <a:pt x="417" y="40"/>
                  </a:lnTo>
                  <a:lnTo>
                    <a:pt x="477" y="40"/>
                  </a:lnTo>
                  <a:lnTo>
                    <a:pt x="477" y="159"/>
                  </a:lnTo>
                  <a:lnTo>
                    <a:pt x="517" y="159"/>
                  </a:lnTo>
                  <a:lnTo>
                    <a:pt x="517" y="40"/>
                  </a:lnTo>
                  <a:lnTo>
                    <a:pt x="577" y="40"/>
                  </a:lnTo>
                  <a:lnTo>
                    <a:pt x="577" y="159"/>
                  </a:lnTo>
                  <a:lnTo>
                    <a:pt x="617" y="159"/>
                  </a:lnTo>
                  <a:lnTo>
                    <a:pt x="617" y="40"/>
                  </a:lnTo>
                  <a:lnTo>
                    <a:pt x="674" y="40"/>
                  </a:lnTo>
                  <a:lnTo>
                    <a:pt x="674" y="298"/>
                  </a:lnTo>
                  <a:lnTo>
                    <a:pt x="714" y="298"/>
                  </a:lnTo>
                  <a:lnTo>
                    <a:pt x="714" y="40"/>
                  </a:lnTo>
                  <a:lnTo>
                    <a:pt x="774" y="40"/>
                  </a:lnTo>
                  <a:lnTo>
                    <a:pt x="774" y="159"/>
                  </a:lnTo>
                  <a:lnTo>
                    <a:pt x="814" y="159"/>
                  </a:lnTo>
                  <a:lnTo>
                    <a:pt x="814" y="40"/>
                  </a:lnTo>
                  <a:lnTo>
                    <a:pt x="874" y="40"/>
                  </a:lnTo>
                  <a:lnTo>
                    <a:pt x="874" y="159"/>
                  </a:lnTo>
                  <a:lnTo>
                    <a:pt x="914" y="159"/>
                  </a:lnTo>
                  <a:lnTo>
                    <a:pt x="914" y="40"/>
                  </a:lnTo>
                  <a:lnTo>
                    <a:pt x="974" y="40"/>
                  </a:lnTo>
                  <a:lnTo>
                    <a:pt x="974" y="159"/>
                  </a:lnTo>
                  <a:lnTo>
                    <a:pt x="1014" y="159"/>
                  </a:lnTo>
                  <a:lnTo>
                    <a:pt x="1014" y="40"/>
                  </a:lnTo>
                  <a:lnTo>
                    <a:pt x="1074" y="40"/>
                  </a:lnTo>
                  <a:lnTo>
                    <a:pt x="1074" y="159"/>
                  </a:lnTo>
                  <a:lnTo>
                    <a:pt x="1114" y="159"/>
                  </a:lnTo>
                  <a:lnTo>
                    <a:pt x="1114" y="40"/>
                  </a:lnTo>
                  <a:lnTo>
                    <a:pt x="1187" y="40"/>
                  </a:lnTo>
                  <a:lnTo>
                    <a:pt x="1187" y="298"/>
                  </a:lnTo>
                  <a:lnTo>
                    <a:pt x="1227" y="298"/>
                  </a:lnTo>
                  <a:lnTo>
                    <a:pt x="1227" y="40"/>
                  </a:lnTo>
                  <a:lnTo>
                    <a:pt x="1287" y="40"/>
                  </a:lnTo>
                  <a:lnTo>
                    <a:pt x="1287" y="159"/>
                  </a:lnTo>
                  <a:lnTo>
                    <a:pt x="1327" y="159"/>
                  </a:lnTo>
                  <a:lnTo>
                    <a:pt x="1327" y="40"/>
                  </a:lnTo>
                  <a:lnTo>
                    <a:pt x="1387" y="40"/>
                  </a:lnTo>
                  <a:lnTo>
                    <a:pt x="1387" y="159"/>
                  </a:lnTo>
                  <a:lnTo>
                    <a:pt x="1427" y="159"/>
                  </a:lnTo>
                  <a:lnTo>
                    <a:pt x="1427" y="40"/>
                  </a:lnTo>
                  <a:lnTo>
                    <a:pt x="1487" y="40"/>
                  </a:lnTo>
                  <a:lnTo>
                    <a:pt x="1487" y="159"/>
                  </a:lnTo>
                  <a:lnTo>
                    <a:pt x="1527" y="159"/>
                  </a:lnTo>
                  <a:lnTo>
                    <a:pt x="1527" y="40"/>
                  </a:lnTo>
                  <a:lnTo>
                    <a:pt x="1587" y="40"/>
                  </a:lnTo>
                  <a:lnTo>
                    <a:pt x="1587" y="159"/>
                  </a:lnTo>
                  <a:lnTo>
                    <a:pt x="1627" y="159"/>
                  </a:lnTo>
                  <a:lnTo>
                    <a:pt x="1627" y="40"/>
                  </a:lnTo>
                  <a:lnTo>
                    <a:pt x="1684" y="40"/>
                  </a:lnTo>
                  <a:lnTo>
                    <a:pt x="1684" y="298"/>
                  </a:lnTo>
                  <a:lnTo>
                    <a:pt x="1724" y="298"/>
                  </a:lnTo>
                  <a:lnTo>
                    <a:pt x="1724" y="40"/>
                  </a:lnTo>
                  <a:lnTo>
                    <a:pt x="1784" y="40"/>
                  </a:lnTo>
                  <a:lnTo>
                    <a:pt x="1784" y="159"/>
                  </a:lnTo>
                  <a:lnTo>
                    <a:pt x="1824" y="159"/>
                  </a:lnTo>
                  <a:lnTo>
                    <a:pt x="1824" y="40"/>
                  </a:lnTo>
                  <a:lnTo>
                    <a:pt x="1884" y="40"/>
                  </a:lnTo>
                  <a:lnTo>
                    <a:pt x="1884" y="159"/>
                  </a:lnTo>
                  <a:lnTo>
                    <a:pt x="1924" y="159"/>
                  </a:lnTo>
                  <a:lnTo>
                    <a:pt x="1924" y="40"/>
                  </a:lnTo>
                  <a:lnTo>
                    <a:pt x="1984" y="40"/>
                  </a:lnTo>
                  <a:lnTo>
                    <a:pt x="1984" y="159"/>
                  </a:lnTo>
                  <a:lnTo>
                    <a:pt x="2024" y="159"/>
                  </a:lnTo>
                  <a:lnTo>
                    <a:pt x="2024" y="40"/>
                  </a:lnTo>
                  <a:lnTo>
                    <a:pt x="2084" y="40"/>
                  </a:lnTo>
                  <a:lnTo>
                    <a:pt x="2084" y="159"/>
                  </a:lnTo>
                  <a:lnTo>
                    <a:pt x="2124" y="159"/>
                  </a:lnTo>
                  <a:lnTo>
                    <a:pt x="2124" y="40"/>
                  </a:lnTo>
                  <a:lnTo>
                    <a:pt x="2170" y="40"/>
                  </a:lnTo>
                  <a:lnTo>
                    <a:pt x="2170" y="298"/>
                  </a:lnTo>
                  <a:lnTo>
                    <a:pt x="2210" y="298"/>
                  </a:lnTo>
                  <a:lnTo>
                    <a:pt x="2210" y="40"/>
                  </a:lnTo>
                  <a:lnTo>
                    <a:pt x="2347" y="40"/>
                  </a:lnTo>
                  <a:lnTo>
                    <a:pt x="2347" y="458"/>
                  </a:lnTo>
                  <a:close/>
                  <a:moveTo>
                    <a:pt x="0" y="498"/>
                  </a:moveTo>
                  <a:lnTo>
                    <a:pt x="0" y="498"/>
                  </a:lnTo>
                  <a:lnTo>
                    <a:pt x="2387" y="498"/>
                  </a:lnTo>
                  <a:lnTo>
                    <a:pt x="2387" y="0"/>
                  </a:lnTo>
                  <a:lnTo>
                    <a:pt x="0" y="0"/>
                  </a:lnTo>
                  <a:lnTo>
                    <a:pt x="0" y="498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2" name="Freeform 20"/>
            <p:cNvSpPr>
              <a:spLocks/>
            </p:cNvSpPr>
            <p:nvPr/>
          </p:nvSpPr>
          <p:spPr bwMode="auto">
            <a:xfrm rot="20253209">
              <a:off x="1412833" y="1062017"/>
              <a:ext cx="271863" cy="880837"/>
            </a:xfrm>
            <a:custGeom>
              <a:avLst/>
              <a:gdLst>
                <a:gd name="T0" fmla="*/ 772 w 831"/>
                <a:gd name="T1" fmla="*/ 279 h 2682"/>
                <a:gd name="T2" fmla="*/ 772 w 831"/>
                <a:gd name="T3" fmla="*/ 279 h 2682"/>
                <a:gd name="T4" fmla="*/ 772 w 831"/>
                <a:gd name="T5" fmla="*/ 0 h 2682"/>
                <a:gd name="T6" fmla="*/ 622 w 831"/>
                <a:gd name="T7" fmla="*/ 0 h 2682"/>
                <a:gd name="T8" fmla="*/ 622 w 831"/>
                <a:gd name="T9" fmla="*/ 279 h 2682"/>
                <a:gd name="T10" fmla="*/ 557 w 831"/>
                <a:gd name="T11" fmla="*/ 279 h 2682"/>
                <a:gd name="T12" fmla="*/ 557 w 831"/>
                <a:gd name="T13" fmla="*/ 900 h 2682"/>
                <a:gd name="T14" fmla="*/ 606 w 831"/>
                <a:gd name="T15" fmla="*/ 900 h 2682"/>
                <a:gd name="T16" fmla="*/ 102 w 831"/>
                <a:gd name="T17" fmla="*/ 2121 h 2682"/>
                <a:gd name="T18" fmla="*/ 130 w 831"/>
                <a:gd name="T19" fmla="*/ 2133 h 2682"/>
                <a:gd name="T20" fmla="*/ 40 w 831"/>
                <a:gd name="T21" fmla="*/ 2350 h 2682"/>
                <a:gd name="T22" fmla="*/ 62 w 831"/>
                <a:gd name="T23" fmla="*/ 2359 h 2682"/>
                <a:gd name="T24" fmla="*/ 0 w 831"/>
                <a:gd name="T25" fmla="*/ 2510 h 2682"/>
                <a:gd name="T26" fmla="*/ 24 w 831"/>
                <a:gd name="T27" fmla="*/ 2519 h 2682"/>
                <a:gd name="T28" fmla="*/ 86 w 831"/>
                <a:gd name="T29" fmla="*/ 2369 h 2682"/>
                <a:gd name="T30" fmla="*/ 108 w 831"/>
                <a:gd name="T31" fmla="*/ 2378 h 2682"/>
                <a:gd name="T32" fmla="*/ 198 w 831"/>
                <a:gd name="T33" fmla="*/ 2161 h 2682"/>
                <a:gd name="T34" fmla="*/ 226 w 831"/>
                <a:gd name="T35" fmla="*/ 2172 h 2682"/>
                <a:gd name="T36" fmla="*/ 630 w 831"/>
                <a:gd name="T37" fmla="*/ 1191 h 2682"/>
                <a:gd name="T38" fmla="*/ 630 w 831"/>
                <a:gd name="T39" fmla="*/ 2284 h 2682"/>
                <a:gd name="T40" fmla="*/ 660 w 831"/>
                <a:gd name="T41" fmla="*/ 2284 h 2682"/>
                <a:gd name="T42" fmla="*/ 660 w 831"/>
                <a:gd name="T43" fmla="*/ 2519 h 2682"/>
                <a:gd name="T44" fmla="*/ 684 w 831"/>
                <a:gd name="T45" fmla="*/ 2519 h 2682"/>
                <a:gd name="T46" fmla="*/ 684 w 831"/>
                <a:gd name="T47" fmla="*/ 2682 h 2682"/>
                <a:gd name="T48" fmla="*/ 710 w 831"/>
                <a:gd name="T49" fmla="*/ 2682 h 2682"/>
                <a:gd name="T50" fmla="*/ 710 w 831"/>
                <a:gd name="T51" fmla="*/ 2519 h 2682"/>
                <a:gd name="T52" fmla="*/ 734 w 831"/>
                <a:gd name="T53" fmla="*/ 2519 h 2682"/>
                <a:gd name="T54" fmla="*/ 734 w 831"/>
                <a:gd name="T55" fmla="*/ 2284 h 2682"/>
                <a:gd name="T56" fmla="*/ 764 w 831"/>
                <a:gd name="T57" fmla="*/ 2284 h 2682"/>
                <a:gd name="T58" fmla="*/ 764 w 831"/>
                <a:gd name="T59" fmla="*/ 900 h 2682"/>
                <a:gd name="T60" fmla="*/ 831 w 831"/>
                <a:gd name="T61" fmla="*/ 900 h 2682"/>
                <a:gd name="T62" fmla="*/ 831 w 831"/>
                <a:gd name="T63" fmla="*/ 279 h 2682"/>
                <a:gd name="T64" fmla="*/ 772 w 831"/>
                <a:gd name="T65" fmla="*/ 279 h 26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31" h="2682">
                  <a:moveTo>
                    <a:pt x="772" y="279"/>
                  </a:moveTo>
                  <a:lnTo>
                    <a:pt x="772" y="279"/>
                  </a:lnTo>
                  <a:lnTo>
                    <a:pt x="772" y="0"/>
                  </a:lnTo>
                  <a:lnTo>
                    <a:pt x="622" y="0"/>
                  </a:lnTo>
                  <a:lnTo>
                    <a:pt x="622" y="279"/>
                  </a:lnTo>
                  <a:lnTo>
                    <a:pt x="557" y="279"/>
                  </a:lnTo>
                  <a:lnTo>
                    <a:pt x="557" y="900"/>
                  </a:lnTo>
                  <a:lnTo>
                    <a:pt x="606" y="900"/>
                  </a:lnTo>
                  <a:lnTo>
                    <a:pt x="102" y="2121"/>
                  </a:lnTo>
                  <a:lnTo>
                    <a:pt x="130" y="2133"/>
                  </a:lnTo>
                  <a:lnTo>
                    <a:pt x="40" y="2350"/>
                  </a:lnTo>
                  <a:lnTo>
                    <a:pt x="62" y="2359"/>
                  </a:lnTo>
                  <a:lnTo>
                    <a:pt x="0" y="2510"/>
                  </a:lnTo>
                  <a:lnTo>
                    <a:pt x="24" y="2519"/>
                  </a:lnTo>
                  <a:lnTo>
                    <a:pt x="86" y="2369"/>
                  </a:lnTo>
                  <a:lnTo>
                    <a:pt x="108" y="2378"/>
                  </a:lnTo>
                  <a:lnTo>
                    <a:pt x="198" y="2161"/>
                  </a:lnTo>
                  <a:lnTo>
                    <a:pt x="226" y="2172"/>
                  </a:lnTo>
                  <a:lnTo>
                    <a:pt x="630" y="1191"/>
                  </a:lnTo>
                  <a:lnTo>
                    <a:pt x="630" y="2284"/>
                  </a:lnTo>
                  <a:lnTo>
                    <a:pt x="660" y="2284"/>
                  </a:lnTo>
                  <a:lnTo>
                    <a:pt x="660" y="2519"/>
                  </a:lnTo>
                  <a:lnTo>
                    <a:pt x="684" y="2519"/>
                  </a:lnTo>
                  <a:lnTo>
                    <a:pt x="684" y="2682"/>
                  </a:lnTo>
                  <a:lnTo>
                    <a:pt x="710" y="2682"/>
                  </a:lnTo>
                  <a:lnTo>
                    <a:pt x="710" y="2519"/>
                  </a:lnTo>
                  <a:lnTo>
                    <a:pt x="734" y="2519"/>
                  </a:lnTo>
                  <a:lnTo>
                    <a:pt x="734" y="2284"/>
                  </a:lnTo>
                  <a:lnTo>
                    <a:pt x="764" y="2284"/>
                  </a:lnTo>
                  <a:lnTo>
                    <a:pt x="764" y="900"/>
                  </a:lnTo>
                  <a:lnTo>
                    <a:pt x="831" y="900"/>
                  </a:lnTo>
                  <a:lnTo>
                    <a:pt x="831" y="279"/>
                  </a:lnTo>
                  <a:lnTo>
                    <a:pt x="772" y="27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113" name="组合 45"/>
            <p:cNvGrpSpPr/>
            <p:nvPr userDrawn="1"/>
          </p:nvGrpSpPr>
          <p:grpSpPr>
            <a:xfrm rot="2116298">
              <a:off x="2485156" y="1705025"/>
              <a:ext cx="722933" cy="629672"/>
              <a:chOff x="501650" y="3292475"/>
              <a:chExt cx="1735138" cy="1511300"/>
            </a:xfrm>
            <a:grpFill/>
          </p:grpSpPr>
          <p:sp>
            <p:nvSpPr>
              <p:cNvPr id="130" name="Freeform 5"/>
              <p:cNvSpPr>
                <a:spLocks/>
              </p:cNvSpPr>
              <p:nvPr/>
            </p:nvSpPr>
            <p:spPr bwMode="auto">
              <a:xfrm>
                <a:off x="501650" y="3292475"/>
                <a:ext cx="1735138" cy="893762"/>
              </a:xfrm>
              <a:custGeom>
                <a:avLst/>
                <a:gdLst>
                  <a:gd name="T0" fmla="*/ 0 w 943"/>
                  <a:gd name="T1" fmla="*/ 242 h 484"/>
                  <a:gd name="T2" fmla="*/ 0 w 943"/>
                  <a:gd name="T3" fmla="*/ 242 h 484"/>
                  <a:gd name="T4" fmla="*/ 471 w 943"/>
                  <a:gd name="T5" fmla="*/ 484 h 484"/>
                  <a:gd name="T6" fmla="*/ 943 w 943"/>
                  <a:gd name="T7" fmla="*/ 242 h 484"/>
                  <a:gd name="T8" fmla="*/ 471 w 943"/>
                  <a:gd name="T9" fmla="*/ 0 h 484"/>
                  <a:gd name="T10" fmla="*/ 0 w 943"/>
                  <a:gd name="T11" fmla="*/ 242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43" h="484">
                    <a:moveTo>
                      <a:pt x="0" y="242"/>
                    </a:moveTo>
                    <a:lnTo>
                      <a:pt x="0" y="242"/>
                    </a:lnTo>
                    <a:lnTo>
                      <a:pt x="471" y="484"/>
                    </a:lnTo>
                    <a:lnTo>
                      <a:pt x="943" y="242"/>
                    </a:lnTo>
                    <a:lnTo>
                      <a:pt x="471" y="0"/>
                    </a:lnTo>
                    <a:lnTo>
                      <a:pt x="0" y="242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1" name="Freeform 6"/>
              <p:cNvSpPr>
                <a:spLocks/>
              </p:cNvSpPr>
              <p:nvPr/>
            </p:nvSpPr>
            <p:spPr bwMode="auto">
              <a:xfrm>
                <a:off x="728663" y="3959225"/>
                <a:ext cx="1285875" cy="758825"/>
              </a:xfrm>
              <a:custGeom>
                <a:avLst/>
                <a:gdLst>
                  <a:gd name="T0" fmla="*/ 349 w 699"/>
                  <a:gd name="T1" fmla="*/ 179 h 412"/>
                  <a:gd name="T2" fmla="*/ 349 w 699"/>
                  <a:gd name="T3" fmla="*/ 179 h 412"/>
                  <a:gd name="T4" fmla="*/ 0 w 699"/>
                  <a:gd name="T5" fmla="*/ 0 h 412"/>
                  <a:gd name="T6" fmla="*/ 0 w 699"/>
                  <a:gd name="T7" fmla="*/ 233 h 412"/>
                  <a:gd name="T8" fmla="*/ 349 w 699"/>
                  <a:gd name="T9" fmla="*/ 412 h 412"/>
                  <a:gd name="T10" fmla="*/ 699 w 699"/>
                  <a:gd name="T11" fmla="*/ 233 h 412"/>
                  <a:gd name="T12" fmla="*/ 699 w 699"/>
                  <a:gd name="T13" fmla="*/ 0 h 412"/>
                  <a:gd name="T14" fmla="*/ 349 w 699"/>
                  <a:gd name="T15" fmla="*/ 179 h 4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99" h="412">
                    <a:moveTo>
                      <a:pt x="349" y="179"/>
                    </a:moveTo>
                    <a:lnTo>
                      <a:pt x="349" y="179"/>
                    </a:lnTo>
                    <a:lnTo>
                      <a:pt x="0" y="0"/>
                    </a:lnTo>
                    <a:lnTo>
                      <a:pt x="0" y="233"/>
                    </a:lnTo>
                    <a:lnTo>
                      <a:pt x="349" y="412"/>
                    </a:lnTo>
                    <a:lnTo>
                      <a:pt x="699" y="233"/>
                    </a:lnTo>
                    <a:lnTo>
                      <a:pt x="699" y="0"/>
                    </a:lnTo>
                    <a:lnTo>
                      <a:pt x="349" y="179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2" name="Freeform 7"/>
              <p:cNvSpPr>
                <a:spLocks/>
              </p:cNvSpPr>
              <p:nvPr/>
            </p:nvSpPr>
            <p:spPr bwMode="auto">
              <a:xfrm>
                <a:off x="514350" y="4095750"/>
                <a:ext cx="68263" cy="708025"/>
              </a:xfrm>
              <a:custGeom>
                <a:avLst/>
                <a:gdLst>
                  <a:gd name="T0" fmla="*/ 0 w 37"/>
                  <a:gd name="T1" fmla="*/ 384 h 384"/>
                  <a:gd name="T2" fmla="*/ 0 w 37"/>
                  <a:gd name="T3" fmla="*/ 384 h 384"/>
                  <a:gd name="T4" fmla="*/ 37 w 37"/>
                  <a:gd name="T5" fmla="*/ 384 h 384"/>
                  <a:gd name="T6" fmla="*/ 37 w 37"/>
                  <a:gd name="T7" fmla="*/ 0 h 384"/>
                  <a:gd name="T8" fmla="*/ 0 w 37"/>
                  <a:gd name="T9" fmla="*/ 0 h 384"/>
                  <a:gd name="T10" fmla="*/ 0 w 37"/>
                  <a:gd name="T11" fmla="*/ 384 h 3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" h="384">
                    <a:moveTo>
                      <a:pt x="0" y="384"/>
                    </a:moveTo>
                    <a:lnTo>
                      <a:pt x="0" y="384"/>
                    </a:lnTo>
                    <a:lnTo>
                      <a:pt x="37" y="384"/>
                    </a:lnTo>
                    <a:lnTo>
                      <a:pt x="37" y="0"/>
                    </a:lnTo>
                    <a:lnTo>
                      <a:pt x="0" y="0"/>
                    </a:lnTo>
                    <a:lnTo>
                      <a:pt x="0" y="384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3" name="Freeform 8"/>
              <p:cNvSpPr>
                <a:spLocks/>
              </p:cNvSpPr>
              <p:nvPr/>
            </p:nvSpPr>
            <p:spPr bwMode="auto">
              <a:xfrm>
                <a:off x="511175" y="3986212"/>
                <a:ext cx="74613" cy="76200"/>
              </a:xfrm>
              <a:custGeom>
                <a:avLst/>
                <a:gdLst>
                  <a:gd name="T0" fmla="*/ 41 w 41"/>
                  <a:gd name="T1" fmla="*/ 21 h 41"/>
                  <a:gd name="T2" fmla="*/ 41 w 41"/>
                  <a:gd name="T3" fmla="*/ 21 h 41"/>
                  <a:gd name="T4" fmla="*/ 20 w 41"/>
                  <a:gd name="T5" fmla="*/ 41 h 41"/>
                  <a:gd name="T6" fmla="*/ 0 w 41"/>
                  <a:gd name="T7" fmla="*/ 21 h 41"/>
                  <a:gd name="T8" fmla="*/ 20 w 41"/>
                  <a:gd name="T9" fmla="*/ 0 h 41"/>
                  <a:gd name="T10" fmla="*/ 41 w 41"/>
                  <a:gd name="T11" fmla="*/ 21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1" h="41">
                    <a:moveTo>
                      <a:pt x="41" y="21"/>
                    </a:moveTo>
                    <a:lnTo>
                      <a:pt x="41" y="21"/>
                    </a:lnTo>
                    <a:cubicBezTo>
                      <a:pt x="41" y="32"/>
                      <a:pt x="32" y="41"/>
                      <a:pt x="20" y="41"/>
                    </a:cubicBezTo>
                    <a:cubicBezTo>
                      <a:pt x="9" y="41"/>
                      <a:pt x="0" y="32"/>
                      <a:pt x="0" y="21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2" y="0"/>
                      <a:pt x="41" y="9"/>
                      <a:pt x="41" y="21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4" name="Freeform 9"/>
              <p:cNvSpPr>
                <a:spLocks/>
              </p:cNvSpPr>
              <p:nvPr/>
            </p:nvSpPr>
            <p:spPr bwMode="auto">
              <a:xfrm>
                <a:off x="541338" y="3738562"/>
                <a:ext cx="14288" cy="401637"/>
              </a:xfrm>
              <a:custGeom>
                <a:avLst/>
                <a:gdLst>
                  <a:gd name="T0" fmla="*/ 7 w 7"/>
                  <a:gd name="T1" fmla="*/ 217 h 217"/>
                  <a:gd name="T2" fmla="*/ 7 w 7"/>
                  <a:gd name="T3" fmla="*/ 217 h 217"/>
                  <a:gd name="T4" fmla="*/ 0 w 7"/>
                  <a:gd name="T5" fmla="*/ 217 h 217"/>
                  <a:gd name="T6" fmla="*/ 0 w 7"/>
                  <a:gd name="T7" fmla="*/ 0 h 217"/>
                  <a:gd name="T8" fmla="*/ 7 w 7"/>
                  <a:gd name="T9" fmla="*/ 0 h 217"/>
                  <a:gd name="T10" fmla="*/ 7 w 7"/>
                  <a:gd name="T11" fmla="*/ 217 h 2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217">
                    <a:moveTo>
                      <a:pt x="7" y="217"/>
                    </a:moveTo>
                    <a:lnTo>
                      <a:pt x="7" y="217"/>
                    </a:lnTo>
                    <a:lnTo>
                      <a:pt x="0" y="217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7" y="217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14" name="组合 46"/>
            <p:cNvGrpSpPr/>
            <p:nvPr userDrawn="1"/>
          </p:nvGrpSpPr>
          <p:grpSpPr>
            <a:xfrm rot="19680185">
              <a:off x="-263276" y="379440"/>
              <a:ext cx="920458" cy="709092"/>
              <a:chOff x="2486025" y="3619500"/>
              <a:chExt cx="1500188" cy="1155700"/>
            </a:xfrm>
            <a:grpFill/>
          </p:grpSpPr>
          <p:sp>
            <p:nvSpPr>
              <p:cNvPr id="128" name="Freeform 26"/>
              <p:cNvSpPr>
                <a:spLocks noEditPoints="1"/>
              </p:cNvSpPr>
              <p:nvPr/>
            </p:nvSpPr>
            <p:spPr bwMode="auto">
              <a:xfrm>
                <a:off x="2486025" y="3619500"/>
                <a:ext cx="1500188" cy="1155700"/>
              </a:xfrm>
              <a:custGeom>
                <a:avLst/>
                <a:gdLst>
                  <a:gd name="T0" fmla="*/ 408 w 815"/>
                  <a:gd name="T1" fmla="*/ 553 h 627"/>
                  <a:gd name="T2" fmla="*/ 408 w 815"/>
                  <a:gd name="T3" fmla="*/ 553 h 627"/>
                  <a:gd name="T4" fmla="*/ 207 w 815"/>
                  <a:gd name="T5" fmla="*/ 353 h 627"/>
                  <a:gd name="T6" fmla="*/ 408 w 815"/>
                  <a:gd name="T7" fmla="*/ 152 h 627"/>
                  <a:gd name="T8" fmla="*/ 608 w 815"/>
                  <a:gd name="T9" fmla="*/ 353 h 627"/>
                  <a:gd name="T10" fmla="*/ 408 w 815"/>
                  <a:gd name="T11" fmla="*/ 553 h 627"/>
                  <a:gd name="T12" fmla="*/ 156 w 815"/>
                  <a:gd name="T13" fmla="*/ 176 h 627"/>
                  <a:gd name="T14" fmla="*/ 156 w 815"/>
                  <a:gd name="T15" fmla="*/ 176 h 627"/>
                  <a:gd name="T16" fmla="*/ 54 w 815"/>
                  <a:gd name="T17" fmla="*/ 176 h 627"/>
                  <a:gd name="T18" fmla="*/ 54 w 815"/>
                  <a:gd name="T19" fmla="*/ 118 h 627"/>
                  <a:gd name="T20" fmla="*/ 156 w 815"/>
                  <a:gd name="T21" fmla="*/ 118 h 627"/>
                  <a:gd name="T22" fmla="*/ 156 w 815"/>
                  <a:gd name="T23" fmla="*/ 176 h 627"/>
                  <a:gd name="T24" fmla="*/ 601 w 815"/>
                  <a:gd name="T25" fmla="*/ 79 h 627"/>
                  <a:gd name="T26" fmla="*/ 601 w 815"/>
                  <a:gd name="T27" fmla="*/ 79 h 627"/>
                  <a:gd name="T28" fmla="*/ 530 w 815"/>
                  <a:gd name="T29" fmla="*/ 0 h 627"/>
                  <a:gd name="T30" fmla="*/ 285 w 815"/>
                  <a:gd name="T31" fmla="*/ 0 h 627"/>
                  <a:gd name="T32" fmla="*/ 214 w 815"/>
                  <a:gd name="T33" fmla="*/ 79 h 627"/>
                  <a:gd name="T34" fmla="*/ 0 w 815"/>
                  <a:gd name="T35" fmla="*/ 79 h 627"/>
                  <a:gd name="T36" fmla="*/ 0 w 815"/>
                  <a:gd name="T37" fmla="*/ 627 h 627"/>
                  <a:gd name="T38" fmla="*/ 815 w 815"/>
                  <a:gd name="T39" fmla="*/ 627 h 627"/>
                  <a:gd name="T40" fmla="*/ 815 w 815"/>
                  <a:gd name="T41" fmla="*/ 79 h 627"/>
                  <a:gd name="T42" fmla="*/ 601 w 815"/>
                  <a:gd name="T43" fmla="*/ 79 h 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815" h="627">
                    <a:moveTo>
                      <a:pt x="408" y="553"/>
                    </a:moveTo>
                    <a:lnTo>
                      <a:pt x="408" y="553"/>
                    </a:lnTo>
                    <a:cubicBezTo>
                      <a:pt x="297" y="553"/>
                      <a:pt x="207" y="463"/>
                      <a:pt x="207" y="353"/>
                    </a:cubicBezTo>
                    <a:cubicBezTo>
                      <a:pt x="207" y="242"/>
                      <a:pt x="297" y="152"/>
                      <a:pt x="408" y="152"/>
                    </a:cubicBezTo>
                    <a:cubicBezTo>
                      <a:pt x="518" y="152"/>
                      <a:pt x="608" y="242"/>
                      <a:pt x="608" y="353"/>
                    </a:cubicBezTo>
                    <a:cubicBezTo>
                      <a:pt x="608" y="463"/>
                      <a:pt x="518" y="553"/>
                      <a:pt x="408" y="553"/>
                    </a:cubicBezTo>
                    <a:close/>
                    <a:moveTo>
                      <a:pt x="156" y="176"/>
                    </a:moveTo>
                    <a:lnTo>
                      <a:pt x="156" y="176"/>
                    </a:lnTo>
                    <a:lnTo>
                      <a:pt x="54" y="176"/>
                    </a:lnTo>
                    <a:lnTo>
                      <a:pt x="54" y="118"/>
                    </a:lnTo>
                    <a:lnTo>
                      <a:pt x="156" y="118"/>
                    </a:lnTo>
                    <a:lnTo>
                      <a:pt x="156" y="176"/>
                    </a:lnTo>
                    <a:close/>
                    <a:moveTo>
                      <a:pt x="601" y="79"/>
                    </a:moveTo>
                    <a:lnTo>
                      <a:pt x="601" y="79"/>
                    </a:lnTo>
                    <a:lnTo>
                      <a:pt x="530" y="0"/>
                    </a:lnTo>
                    <a:lnTo>
                      <a:pt x="285" y="0"/>
                    </a:lnTo>
                    <a:lnTo>
                      <a:pt x="214" y="79"/>
                    </a:lnTo>
                    <a:lnTo>
                      <a:pt x="0" y="79"/>
                    </a:lnTo>
                    <a:lnTo>
                      <a:pt x="0" y="627"/>
                    </a:lnTo>
                    <a:lnTo>
                      <a:pt x="815" y="627"/>
                    </a:lnTo>
                    <a:lnTo>
                      <a:pt x="815" y="79"/>
                    </a:lnTo>
                    <a:lnTo>
                      <a:pt x="601" y="79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9" name="Freeform 27"/>
              <p:cNvSpPr>
                <a:spLocks/>
              </p:cNvSpPr>
              <p:nvPr/>
            </p:nvSpPr>
            <p:spPr bwMode="auto">
              <a:xfrm>
                <a:off x="2955925" y="3987800"/>
                <a:ext cx="560388" cy="565150"/>
              </a:xfrm>
              <a:custGeom>
                <a:avLst/>
                <a:gdLst>
                  <a:gd name="T0" fmla="*/ 153 w 305"/>
                  <a:gd name="T1" fmla="*/ 0 h 306"/>
                  <a:gd name="T2" fmla="*/ 153 w 305"/>
                  <a:gd name="T3" fmla="*/ 0 h 306"/>
                  <a:gd name="T4" fmla="*/ 0 w 305"/>
                  <a:gd name="T5" fmla="*/ 153 h 306"/>
                  <a:gd name="T6" fmla="*/ 153 w 305"/>
                  <a:gd name="T7" fmla="*/ 306 h 306"/>
                  <a:gd name="T8" fmla="*/ 305 w 305"/>
                  <a:gd name="T9" fmla="*/ 153 h 306"/>
                  <a:gd name="T10" fmla="*/ 153 w 305"/>
                  <a:gd name="T11" fmla="*/ 0 h 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5" h="306">
                    <a:moveTo>
                      <a:pt x="153" y="0"/>
                    </a:moveTo>
                    <a:lnTo>
                      <a:pt x="153" y="0"/>
                    </a:lnTo>
                    <a:cubicBezTo>
                      <a:pt x="68" y="0"/>
                      <a:pt x="0" y="68"/>
                      <a:pt x="0" y="153"/>
                    </a:cubicBezTo>
                    <a:cubicBezTo>
                      <a:pt x="0" y="237"/>
                      <a:pt x="68" y="306"/>
                      <a:pt x="153" y="306"/>
                    </a:cubicBezTo>
                    <a:cubicBezTo>
                      <a:pt x="237" y="306"/>
                      <a:pt x="305" y="237"/>
                      <a:pt x="305" y="153"/>
                    </a:cubicBezTo>
                    <a:cubicBezTo>
                      <a:pt x="305" y="68"/>
                      <a:pt x="237" y="0"/>
                      <a:pt x="153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15" name="Freeform 29"/>
            <p:cNvSpPr>
              <a:spLocks noEditPoints="1"/>
            </p:cNvSpPr>
            <p:nvPr userDrawn="1"/>
          </p:nvSpPr>
          <p:spPr bwMode="auto">
            <a:xfrm>
              <a:off x="2014889" y="-672068"/>
              <a:ext cx="905329" cy="907255"/>
            </a:xfrm>
            <a:custGeom>
              <a:avLst/>
              <a:gdLst>
                <a:gd name="T0" fmla="*/ 578 w 811"/>
                <a:gd name="T1" fmla="*/ 436 h 811"/>
                <a:gd name="T2" fmla="*/ 578 w 811"/>
                <a:gd name="T3" fmla="*/ 436 h 811"/>
                <a:gd name="T4" fmla="*/ 531 w 811"/>
                <a:gd name="T5" fmla="*/ 269 h 811"/>
                <a:gd name="T6" fmla="*/ 698 w 811"/>
                <a:gd name="T7" fmla="*/ 222 h 811"/>
                <a:gd name="T8" fmla="*/ 745 w 811"/>
                <a:gd name="T9" fmla="*/ 389 h 811"/>
                <a:gd name="T10" fmla="*/ 578 w 811"/>
                <a:gd name="T11" fmla="*/ 436 h 811"/>
                <a:gd name="T12" fmla="*/ 656 w 811"/>
                <a:gd name="T13" fmla="*/ 663 h 811"/>
                <a:gd name="T14" fmla="*/ 656 w 811"/>
                <a:gd name="T15" fmla="*/ 663 h 811"/>
                <a:gd name="T16" fmla="*/ 489 w 811"/>
                <a:gd name="T17" fmla="*/ 710 h 811"/>
                <a:gd name="T18" fmla="*/ 441 w 811"/>
                <a:gd name="T19" fmla="*/ 543 h 811"/>
                <a:gd name="T20" fmla="*/ 609 w 811"/>
                <a:gd name="T21" fmla="*/ 495 h 811"/>
                <a:gd name="T22" fmla="*/ 656 w 811"/>
                <a:gd name="T23" fmla="*/ 663 h 811"/>
                <a:gd name="T24" fmla="*/ 366 w 811"/>
                <a:gd name="T25" fmla="*/ 405 h 811"/>
                <a:gd name="T26" fmla="*/ 366 w 811"/>
                <a:gd name="T27" fmla="*/ 405 h 811"/>
                <a:gd name="T28" fmla="*/ 405 w 811"/>
                <a:gd name="T29" fmla="*/ 366 h 811"/>
                <a:gd name="T30" fmla="*/ 444 w 811"/>
                <a:gd name="T31" fmla="*/ 405 h 811"/>
                <a:gd name="T32" fmla="*/ 405 w 811"/>
                <a:gd name="T33" fmla="*/ 444 h 811"/>
                <a:gd name="T34" fmla="*/ 366 w 811"/>
                <a:gd name="T35" fmla="*/ 405 h 811"/>
                <a:gd name="T36" fmla="*/ 369 w 811"/>
                <a:gd name="T37" fmla="*/ 663 h 811"/>
                <a:gd name="T38" fmla="*/ 369 w 811"/>
                <a:gd name="T39" fmla="*/ 663 h 811"/>
                <a:gd name="T40" fmla="*/ 201 w 811"/>
                <a:gd name="T41" fmla="*/ 710 h 811"/>
                <a:gd name="T42" fmla="*/ 154 w 811"/>
                <a:gd name="T43" fmla="*/ 543 h 811"/>
                <a:gd name="T44" fmla="*/ 321 w 811"/>
                <a:gd name="T45" fmla="*/ 495 h 811"/>
                <a:gd name="T46" fmla="*/ 369 w 811"/>
                <a:gd name="T47" fmla="*/ 663 h 811"/>
                <a:gd name="T48" fmla="*/ 112 w 811"/>
                <a:gd name="T49" fmla="*/ 436 h 811"/>
                <a:gd name="T50" fmla="*/ 112 w 811"/>
                <a:gd name="T51" fmla="*/ 436 h 811"/>
                <a:gd name="T52" fmla="*/ 65 w 811"/>
                <a:gd name="T53" fmla="*/ 269 h 811"/>
                <a:gd name="T54" fmla="*/ 232 w 811"/>
                <a:gd name="T55" fmla="*/ 222 h 811"/>
                <a:gd name="T56" fmla="*/ 280 w 811"/>
                <a:gd name="T57" fmla="*/ 389 h 811"/>
                <a:gd name="T58" fmla="*/ 112 w 811"/>
                <a:gd name="T59" fmla="*/ 436 h 811"/>
                <a:gd name="T60" fmla="*/ 298 w 811"/>
                <a:gd name="T61" fmla="*/ 100 h 811"/>
                <a:gd name="T62" fmla="*/ 298 w 811"/>
                <a:gd name="T63" fmla="*/ 100 h 811"/>
                <a:gd name="T64" fmla="*/ 465 w 811"/>
                <a:gd name="T65" fmla="*/ 52 h 811"/>
                <a:gd name="T66" fmla="*/ 513 w 811"/>
                <a:gd name="T67" fmla="*/ 220 h 811"/>
                <a:gd name="T68" fmla="*/ 345 w 811"/>
                <a:gd name="T69" fmla="*/ 267 h 811"/>
                <a:gd name="T70" fmla="*/ 298 w 811"/>
                <a:gd name="T71" fmla="*/ 100 h 811"/>
                <a:gd name="T72" fmla="*/ 405 w 811"/>
                <a:gd name="T73" fmla="*/ 0 h 811"/>
                <a:gd name="T74" fmla="*/ 405 w 811"/>
                <a:gd name="T75" fmla="*/ 0 h 811"/>
                <a:gd name="T76" fmla="*/ 0 w 811"/>
                <a:gd name="T77" fmla="*/ 405 h 811"/>
                <a:gd name="T78" fmla="*/ 405 w 811"/>
                <a:gd name="T79" fmla="*/ 811 h 811"/>
                <a:gd name="T80" fmla="*/ 811 w 811"/>
                <a:gd name="T81" fmla="*/ 405 h 811"/>
                <a:gd name="T82" fmla="*/ 405 w 811"/>
                <a:gd name="T83" fmla="*/ 0 h 8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811" h="811">
                  <a:moveTo>
                    <a:pt x="578" y="436"/>
                  </a:moveTo>
                  <a:lnTo>
                    <a:pt x="578" y="436"/>
                  </a:lnTo>
                  <a:cubicBezTo>
                    <a:pt x="519" y="403"/>
                    <a:pt x="497" y="329"/>
                    <a:pt x="531" y="269"/>
                  </a:cubicBezTo>
                  <a:cubicBezTo>
                    <a:pt x="564" y="210"/>
                    <a:pt x="638" y="188"/>
                    <a:pt x="698" y="222"/>
                  </a:cubicBezTo>
                  <a:cubicBezTo>
                    <a:pt x="757" y="255"/>
                    <a:pt x="778" y="329"/>
                    <a:pt x="745" y="389"/>
                  </a:cubicBezTo>
                  <a:cubicBezTo>
                    <a:pt x="712" y="448"/>
                    <a:pt x="637" y="469"/>
                    <a:pt x="578" y="436"/>
                  </a:cubicBezTo>
                  <a:close/>
                  <a:moveTo>
                    <a:pt x="656" y="663"/>
                  </a:moveTo>
                  <a:lnTo>
                    <a:pt x="656" y="663"/>
                  </a:lnTo>
                  <a:cubicBezTo>
                    <a:pt x="623" y="722"/>
                    <a:pt x="548" y="743"/>
                    <a:pt x="489" y="710"/>
                  </a:cubicBezTo>
                  <a:cubicBezTo>
                    <a:pt x="430" y="677"/>
                    <a:pt x="408" y="602"/>
                    <a:pt x="441" y="543"/>
                  </a:cubicBezTo>
                  <a:cubicBezTo>
                    <a:pt x="474" y="484"/>
                    <a:pt x="549" y="462"/>
                    <a:pt x="609" y="495"/>
                  </a:cubicBezTo>
                  <a:cubicBezTo>
                    <a:pt x="668" y="528"/>
                    <a:pt x="689" y="603"/>
                    <a:pt x="656" y="663"/>
                  </a:cubicBezTo>
                  <a:close/>
                  <a:moveTo>
                    <a:pt x="366" y="405"/>
                  </a:moveTo>
                  <a:lnTo>
                    <a:pt x="366" y="405"/>
                  </a:lnTo>
                  <a:cubicBezTo>
                    <a:pt x="366" y="384"/>
                    <a:pt x="384" y="366"/>
                    <a:pt x="405" y="366"/>
                  </a:cubicBezTo>
                  <a:cubicBezTo>
                    <a:pt x="427" y="366"/>
                    <a:pt x="444" y="384"/>
                    <a:pt x="444" y="405"/>
                  </a:cubicBezTo>
                  <a:cubicBezTo>
                    <a:pt x="444" y="427"/>
                    <a:pt x="427" y="444"/>
                    <a:pt x="405" y="444"/>
                  </a:cubicBezTo>
                  <a:cubicBezTo>
                    <a:pt x="384" y="444"/>
                    <a:pt x="366" y="427"/>
                    <a:pt x="366" y="405"/>
                  </a:cubicBezTo>
                  <a:close/>
                  <a:moveTo>
                    <a:pt x="369" y="663"/>
                  </a:moveTo>
                  <a:lnTo>
                    <a:pt x="369" y="663"/>
                  </a:lnTo>
                  <a:cubicBezTo>
                    <a:pt x="336" y="722"/>
                    <a:pt x="261" y="743"/>
                    <a:pt x="201" y="710"/>
                  </a:cubicBezTo>
                  <a:cubicBezTo>
                    <a:pt x="142" y="677"/>
                    <a:pt x="121" y="602"/>
                    <a:pt x="154" y="543"/>
                  </a:cubicBezTo>
                  <a:cubicBezTo>
                    <a:pt x="187" y="484"/>
                    <a:pt x="262" y="462"/>
                    <a:pt x="321" y="495"/>
                  </a:cubicBezTo>
                  <a:cubicBezTo>
                    <a:pt x="381" y="528"/>
                    <a:pt x="402" y="603"/>
                    <a:pt x="369" y="663"/>
                  </a:cubicBezTo>
                  <a:close/>
                  <a:moveTo>
                    <a:pt x="112" y="436"/>
                  </a:moveTo>
                  <a:lnTo>
                    <a:pt x="112" y="436"/>
                  </a:lnTo>
                  <a:cubicBezTo>
                    <a:pt x="53" y="403"/>
                    <a:pt x="32" y="329"/>
                    <a:pt x="65" y="269"/>
                  </a:cubicBezTo>
                  <a:cubicBezTo>
                    <a:pt x="98" y="210"/>
                    <a:pt x="173" y="188"/>
                    <a:pt x="232" y="222"/>
                  </a:cubicBezTo>
                  <a:cubicBezTo>
                    <a:pt x="291" y="255"/>
                    <a:pt x="313" y="329"/>
                    <a:pt x="280" y="389"/>
                  </a:cubicBezTo>
                  <a:cubicBezTo>
                    <a:pt x="247" y="448"/>
                    <a:pt x="172" y="469"/>
                    <a:pt x="112" y="436"/>
                  </a:cubicBezTo>
                  <a:close/>
                  <a:moveTo>
                    <a:pt x="298" y="100"/>
                  </a:moveTo>
                  <a:lnTo>
                    <a:pt x="298" y="100"/>
                  </a:lnTo>
                  <a:cubicBezTo>
                    <a:pt x="331" y="41"/>
                    <a:pt x="406" y="19"/>
                    <a:pt x="465" y="52"/>
                  </a:cubicBezTo>
                  <a:cubicBezTo>
                    <a:pt x="524" y="85"/>
                    <a:pt x="546" y="160"/>
                    <a:pt x="513" y="220"/>
                  </a:cubicBezTo>
                  <a:cubicBezTo>
                    <a:pt x="480" y="279"/>
                    <a:pt x="405" y="300"/>
                    <a:pt x="345" y="267"/>
                  </a:cubicBezTo>
                  <a:cubicBezTo>
                    <a:pt x="286" y="234"/>
                    <a:pt x="265" y="159"/>
                    <a:pt x="298" y="100"/>
                  </a:cubicBezTo>
                  <a:close/>
                  <a:moveTo>
                    <a:pt x="405" y="0"/>
                  </a:moveTo>
                  <a:lnTo>
                    <a:pt x="405" y="0"/>
                  </a:lnTo>
                  <a:cubicBezTo>
                    <a:pt x="181" y="0"/>
                    <a:pt x="0" y="181"/>
                    <a:pt x="0" y="405"/>
                  </a:cubicBezTo>
                  <a:cubicBezTo>
                    <a:pt x="0" y="629"/>
                    <a:pt x="181" y="811"/>
                    <a:pt x="405" y="811"/>
                  </a:cubicBezTo>
                  <a:cubicBezTo>
                    <a:pt x="629" y="811"/>
                    <a:pt x="811" y="629"/>
                    <a:pt x="811" y="405"/>
                  </a:cubicBezTo>
                  <a:cubicBezTo>
                    <a:pt x="811" y="181"/>
                    <a:pt x="629" y="0"/>
                    <a:pt x="40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6" name="Freeform 5"/>
            <p:cNvSpPr>
              <a:spLocks noEditPoints="1"/>
            </p:cNvSpPr>
            <p:nvPr userDrawn="1"/>
          </p:nvSpPr>
          <p:spPr bwMode="auto">
            <a:xfrm rot="1264384">
              <a:off x="2980490" y="2441065"/>
              <a:ext cx="1000393" cy="429321"/>
            </a:xfrm>
            <a:custGeom>
              <a:avLst/>
              <a:gdLst>
                <a:gd name="T0" fmla="*/ 1727 w 3152"/>
                <a:gd name="T1" fmla="*/ 1223 h 1356"/>
                <a:gd name="T2" fmla="*/ 1727 w 3152"/>
                <a:gd name="T3" fmla="*/ 421 h 1356"/>
                <a:gd name="T4" fmla="*/ 1727 w 3152"/>
                <a:gd name="T5" fmla="*/ 1223 h 1356"/>
                <a:gd name="T6" fmla="*/ 534 w 3152"/>
                <a:gd name="T7" fmla="*/ 1223 h 1356"/>
                <a:gd name="T8" fmla="*/ 522 w 3152"/>
                <a:gd name="T9" fmla="*/ 422 h 1356"/>
                <a:gd name="T10" fmla="*/ 550 w 3152"/>
                <a:gd name="T11" fmla="*/ 422 h 1356"/>
                <a:gd name="T12" fmla="*/ 534 w 3152"/>
                <a:gd name="T13" fmla="*/ 1223 h 1356"/>
                <a:gd name="T14" fmla="*/ 2965 w 3152"/>
                <a:gd name="T15" fmla="*/ 30 h 1356"/>
                <a:gd name="T16" fmla="*/ 2960 w 3152"/>
                <a:gd name="T17" fmla="*/ 24 h 1356"/>
                <a:gd name="T18" fmla="*/ 2955 w 3152"/>
                <a:gd name="T19" fmla="*/ 19 h 1356"/>
                <a:gd name="T20" fmla="*/ 2945 w 3152"/>
                <a:gd name="T21" fmla="*/ 11 h 1356"/>
                <a:gd name="T22" fmla="*/ 2934 w 3152"/>
                <a:gd name="T23" fmla="*/ 5 h 1356"/>
                <a:gd name="T24" fmla="*/ 2921 w 3152"/>
                <a:gd name="T25" fmla="*/ 2 h 1356"/>
                <a:gd name="T26" fmla="*/ 2908 w 3152"/>
                <a:gd name="T27" fmla="*/ 1 h 1356"/>
                <a:gd name="T28" fmla="*/ 2896 w 3152"/>
                <a:gd name="T29" fmla="*/ 2 h 1356"/>
                <a:gd name="T30" fmla="*/ 2883 w 3152"/>
                <a:gd name="T31" fmla="*/ 6 h 1356"/>
                <a:gd name="T32" fmla="*/ 2872 w 3152"/>
                <a:gd name="T33" fmla="*/ 12 h 1356"/>
                <a:gd name="T34" fmla="*/ 2867 w 3152"/>
                <a:gd name="T35" fmla="*/ 17 h 1356"/>
                <a:gd name="T36" fmla="*/ 2861 w 3152"/>
                <a:gd name="T37" fmla="*/ 21 h 1356"/>
                <a:gd name="T38" fmla="*/ 1727 w 3152"/>
                <a:gd name="T39" fmla="*/ 288 h 1356"/>
                <a:gd name="T40" fmla="*/ 1064 w 3152"/>
                <a:gd name="T41" fmla="*/ 756 h 1356"/>
                <a:gd name="T42" fmla="*/ 799 w 3152"/>
                <a:gd name="T43" fmla="*/ 173 h 1356"/>
                <a:gd name="T44" fmla="*/ 975 w 3152"/>
                <a:gd name="T45" fmla="*/ 380 h 1356"/>
                <a:gd name="T46" fmla="*/ 1030 w 3152"/>
                <a:gd name="T47" fmla="*/ 275 h 1356"/>
                <a:gd name="T48" fmla="*/ 863 w 3152"/>
                <a:gd name="T49" fmla="*/ 29 h 1356"/>
                <a:gd name="T50" fmla="*/ 854 w 3152"/>
                <a:gd name="T51" fmla="*/ 19 h 1356"/>
                <a:gd name="T52" fmla="*/ 850 w 3152"/>
                <a:gd name="T53" fmla="*/ 16 h 1356"/>
                <a:gd name="T54" fmla="*/ 838 w 3152"/>
                <a:gd name="T55" fmla="*/ 8 h 1356"/>
                <a:gd name="T56" fmla="*/ 825 w 3152"/>
                <a:gd name="T57" fmla="*/ 3 h 1356"/>
                <a:gd name="T58" fmla="*/ 813 w 3152"/>
                <a:gd name="T59" fmla="*/ 1 h 1356"/>
                <a:gd name="T60" fmla="*/ 800 w 3152"/>
                <a:gd name="T61" fmla="*/ 1 h 1356"/>
                <a:gd name="T62" fmla="*/ 787 w 3152"/>
                <a:gd name="T63" fmla="*/ 4 h 1356"/>
                <a:gd name="T64" fmla="*/ 774 w 3152"/>
                <a:gd name="T65" fmla="*/ 10 h 1356"/>
                <a:gd name="T66" fmla="*/ 770 w 3152"/>
                <a:gd name="T67" fmla="*/ 12 h 1356"/>
                <a:gd name="T68" fmla="*/ 760 w 3152"/>
                <a:gd name="T69" fmla="*/ 21 h 1356"/>
                <a:gd name="T70" fmla="*/ 508 w 3152"/>
                <a:gd name="T71" fmla="*/ 289 h 1356"/>
                <a:gd name="T72" fmla="*/ 534 w 3152"/>
                <a:gd name="T73" fmla="*/ 1356 h 1356"/>
                <a:gd name="T74" fmla="*/ 1197 w 3152"/>
                <a:gd name="T75" fmla="*/ 889 h 1356"/>
                <a:gd name="T76" fmla="*/ 2260 w 3152"/>
                <a:gd name="T77" fmla="*/ 856 h 1356"/>
                <a:gd name="T78" fmla="*/ 3021 w 3152"/>
                <a:gd name="T79" fmla="*/ 350 h 1356"/>
                <a:gd name="T80" fmla="*/ 3114 w 3152"/>
                <a:gd name="T81" fmla="*/ 368 h 1356"/>
                <a:gd name="T82" fmla="*/ 2965 w 3152"/>
                <a:gd name="T83" fmla="*/ 30 h 1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152" h="1356">
                  <a:moveTo>
                    <a:pt x="1727" y="1223"/>
                  </a:moveTo>
                  <a:lnTo>
                    <a:pt x="1727" y="1223"/>
                  </a:lnTo>
                  <a:cubicBezTo>
                    <a:pt x="1506" y="1223"/>
                    <a:pt x="1326" y="1043"/>
                    <a:pt x="1326" y="822"/>
                  </a:cubicBezTo>
                  <a:cubicBezTo>
                    <a:pt x="1326" y="601"/>
                    <a:pt x="1506" y="421"/>
                    <a:pt x="1727" y="421"/>
                  </a:cubicBezTo>
                  <a:cubicBezTo>
                    <a:pt x="1948" y="421"/>
                    <a:pt x="2128" y="601"/>
                    <a:pt x="2128" y="822"/>
                  </a:cubicBezTo>
                  <a:cubicBezTo>
                    <a:pt x="2128" y="1043"/>
                    <a:pt x="1948" y="1223"/>
                    <a:pt x="1727" y="1223"/>
                  </a:cubicBezTo>
                  <a:close/>
                  <a:moveTo>
                    <a:pt x="534" y="1223"/>
                  </a:moveTo>
                  <a:lnTo>
                    <a:pt x="534" y="1223"/>
                  </a:lnTo>
                  <a:cubicBezTo>
                    <a:pt x="313" y="1223"/>
                    <a:pt x="133" y="1043"/>
                    <a:pt x="133" y="822"/>
                  </a:cubicBezTo>
                  <a:cubicBezTo>
                    <a:pt x="133" y="605"/>
                    <a:pt x="306" y="428"/>
                    <a:pt x="522" y="422"/>
                  </a:cubicBezTo>
                  <a:cubicBezTo>
                    <a:pt x="526" y="423"/>
                    <a:pt x="531" y="423"/>
                    <a:pt x="536" y="423"/>
                  </a:cubicBezTo>
                  <a:cubicBezTo>
                    <a:pt x="540" y="423"/>
                    <a:pt x="545" y="423"/>
                    <a:pt x="550" y="422"/>
                  </a:cubicBezTo>
                  <a:cubicBezTo>
                    <a:pt x="763" y="430"/>
                    <a:pt x="935" y="607"/>
                    <a:pt x="935" y="822"/>
                  </a:cubicBezTo>
                  <a:cubicBezTo>
                    <a:pt x="935" y="1043"/>
                    <a:pt x="755" y="1223"/>
                    <a:pt x="534" y="1223"/>
                  </a:cubicBezTo>
                  <a:close/>
                  <a:moveTo>
                    <a:pt x="2965" y="30"/>
                  </a:moveTo>
                  <a:lnTo>
                    <a:pt x="2965" y="30"/>
                  </a:lnTo>
                  <a:cubicBezTo>
                    <a:pt x="2965" y="30"/>
                    <a:pt x="2965" y="29"/>
                    <a:pt x="2965" y="29"/>
                  </a:cubicBezTo>
                  <a:cubicBezTo>
                    <a:pt x="2963" y="27"/>
                    <a:pt x="2962" y="26"/>
                    <a:pt x="2960" y="24"/>
                  </a:cubicBezTo>
                  <a:cubicBezTo>
                    <a:pt x="2959" y="22"/>
                    <a:pt x="2957" y="20"/>
                    <a:pt x="2956" y="19"/>
                  </a:cubicBezTo>
                  <a:cubicBezTo>
                    <a:pt x="2956" y="19"/>
                    <a:pt x="2955" y="19"/>
                    <a:pt x="2955" y="19"/>
                  </a:cubicBezTo>
                  <a:cubicBezTo>
                    <a:pt x="2954" y="17"/>
                    <a:pt x="2953" y="17"/>
                    <a:pt x="2952" y="16"/>
                  </a:cubicBezTo>
                  <a:cubicBezTo>
                    <a:pt x="2950" y="14"/>
                    <a:pt x="2948" y="12"/>
                    <a:pt x="2945" y="11"/>
                  </a:cubicBezTo>
                  <a:cubicBezTo>
                    <a:pt x="2944" y="10"/>
                    <a:pt x="2942" y="9"/>
                    <a:pt x="2940" y="8"/>
                  </a:cubicBezTo>
                  <a:cubicBezTo>
                    <a:pt x="2938" y="7"/>
                    <a:pt x="2936" y="6"/>
                    <a:pt x="2934" y="5"/>
                  </a:cubicBezTo>
                  <a:cubicBezTo>
                    <a:pt x="2932" y="4"/>
                    <a:pt x="2930" y="4"/>
                    <a:pt x="2928" y="3"/>
                  </a:cubicBezTo>
                  <a:cubicBezTo>
                    <a:pt x="2925" y="3"/>
                    <a:pt x="2923" y="2"/>
                    <a:pt x="2921" y="2"/>
                  </a:cubicBezTo>
                  <a:cubicBezTo>
                    <a:pt x="2919" y="1"/>
                    <a:pt x="2917" y="1"/>
                    <a:pt x="2915" y="1"/>
                  </a:cubicBezTo>
                  <a:cubicBezTo>
                    <a:pt x="2913" y="1"/>
                    <a:pt x="2911" y="0"/>
                    <a:pt x="2908" y="1"/>
                  </a:cubicBezTo>
                  <a:cubicBezTo>
                    <a:pt x="2907" y="1"/>
                    <a:pt x="2905" y="1"/>
                    <a:pt x="2903" y="1"/>
                  </a:cubicBezTo>
                  <a:cubicBezTo>
                    <a:pt x="2900" y="1"/>
                    <a:pt x="2898" y="2"/>
                    <a:pt x="2896" y="2"/>
                  </a:cubicBezTo>
                  <a:cubicBezTo>
                    <a:pt x="2894" y="2"/>
                    <a:pt x="2892" y="3"/>
                    <a:pt x="2890" y="4"/>
                  </a:cubicBezTo>
                  <a:cubicBezTo>
                    <a:pt x="2887" y="5"/>
                    <a:pt x="2885" y="5"/>
                    <a:pt x="2883" y="6"/>
                  </a:cubicBezTo>
                  <a:cubicBezTo>
                    <a:pt x="2881" y="7"/>
                    <a:pt x="2879" y="8"/>
                    <a:pt x="2876" y="10"/>
                  </a:cubicBezTo>
                  <a:cubicBezTo>
                    <a:pt x="2875" y="11"/>
                    <a:pt x="2874" y="11"/>
                    <a:pt x="2872" y="12"/>
                  </a:cubicBezTo>
                  <a:cubicBezTo>
                    <a:pt x="2872" y="12"/>
                    <a:pt x="2872" y="12"/>
                    <a:pt x="2872" y="12"/>
                  </a:cubicBezTo>
                  <a:cubicBezTo>
                    <a:pt x="2870" y="14"/>
                    <a:pt x="2868" y="15"/>
                    <a:pt x="2867" y="17"/>
                  </a:cubicBezTo>
                  <a:cubicBezTo>
                    <a:pt x="2865" y="18"/>
                    <a:pt x="2863" y="20"/>
                    <a:pt x="2861" y="21"/>
                  </a:cubicBezTo>
                  <a:cubicBezTo>
                    <a:pt x="2861" y="21"/>
                    <a:pt x="2861" y="21"/>
                    <a:pt x="2861" y="21"/>
                  </a:cubicBezTo>
                  <a:lnTo>
                    <a:pt x="2242" y="680"/>
                  </a:lnTo>
                  <a:cubicBezTo>
                    <a:pt x="2180" y="454"/>
                    <a:pt x="1973" y="288"/>
                    <a:pt x="1727" y="288"/>
                  </a:cubicBezTo>
                  <a:cubicBezTo>
                    <a:pt x="1455" y="288"/>
                    <a:pt x="1230" y="492"/>
                    <a:pt x="1197" y="756"/>
                  </a:cubicBezTo>
                  <a:lnTo>
                    <a:pt x="1064" y="756"/>
                  </a:lnTo>
                  <a:cubicBezTo>
                    <a:pt x="1037" y="539"/>
                    <a:pt x="880" y="363"/>
                    <a:pt x="674" y="307"/>
                  </a:cubicBezTo>
                  <a:lnTo>
                    <a:pt x="799" y="173"/>
                  </a:lnTo>
                  <a:lnTo>
                    <a:pt x="919" y="350"/>
                  </a:lnTo>
                  <a:cubicBezTo>
                    <a:pt x="932" y="369"/>
                    <a:pt x="953" y="380"/>
                    <a:pt x="975" y="380"/>
                  </a:cubicBezTo>
                  <a:cubicBezTo>
                    <a:pt x="988" y="380"/>
                    <a:pt x="1001" y="376"/>
                    <a:pt x="1012" y="368"/>
                  </a:cubicBezTo>
                  <a:cubicBezTo>
                    <a:pt x="1042" y="347"/>
                    <a:pt x="1050" y="306"/>
                    <a:pt x="1030" y="275"/>
                  </a:cubicBezTo>
                  <a:lnTo>
                    <a:pt x="863" y="30"/>
                  </a:lnTo>
                  <a:cubicBezTo>
                    <a:pt x="863" y="30"/>
                    <a:pt x="863" y="29"/>
                    <a:pt x="863" y="29"/>
                  </a:cubicBezTo>
                  <a:cubicBezTo>
                    <a:pt x="861" y="27"/>
                    <a:pt x="860" y="26"/>
                    <a:pt x="858" y="24"/>
                  </a:cubicBezTo>
                  <a:cubicBezTo>
                    <a:pt x="857" y="22"/>
                    <a:pt x="855" y="20"/>
                    <a:pt x="854" y="19"/>
                  </a:cubicBezTo>
                  <a:cubicBezTo>
                    <a:pt x="854" y="19"/>
                    <a:pt x="854" y="19"/>
                    <a:pt x="853" y="19"/>
                  </a:cubicBezTo>
                  <a:cubicBezTo>
                    <a:pt x="852" y="17"/>
                    <a:pt x="851" y="17"/>
                    <a:pt x="850" y="16"/>
                  </a:cubicBezTo>
                  <a:cubicBezTo>
                    <a:pt x="848" y="14"/>
                    <a:pt x="846" y="12"/>
                    <a:pt x="843" y="11"/>
                  </a:cubicBezTo>
                  <a:cubicBezTo>
                    <a:pt x="842" y="10"/>
                    <a:pt x="840" y="9"/>
                    <a:pt x="838" y="8"/>
                  </a:cubicBezTo>
                  <a:cubicBezTo>
                    <a:pt x="836" y="7"/>
                    <a:pt x="834" y="6"/>
                    <a:pt x="832" y="5"/>
                  </a:cubicBezTo>
                  <a:cubicBezTo>
                    <a:pt x="830" y="4"/>
                    <a:pt x="827" y="4"/>
                    <a:pt x="825" y="3"/>
                  </a:cubicBezTo>
                  <a:cubicBezTo>
                    <a:pt x="823" y="3"/>
                    <a:pt x="821" y="2"/>
                    <a:pt x="819" y="2"/>
                  </a:cubicBezTo>
                  <a:cubicBezTo>
                    <a:pt x="817" y="1"/>
                    <a:pt x="815" y="1"/>
                    <a:pt x="813" y="1"/>
                  </a:cubicBezTo>
                  <a:cubicBezTo>
                    <a:pt x="811" y="1"/>
                    <a:pt x="809" y="1"/>
                    <a:pt x="807" y="1"/>
                  </a:cubicBezTo>
                  <a:cubicBezTo>
                    <a:pt x="805" y="1"/>
                    <a:pt x="802" y="1"/>
                    <a:pt x="800" y="1"/>
                  </a:cubicBezTo>
                  <a:cubicBezTo>
                    <a:pt x="798" y="1"/>
                    <a:pt x="796" y="2"/>
                    <a:pt x="794" y="2"/>
                  </a:cubicBezTo>
                  <a:cubicBezTo>
                    <a:pt x="792" y="2"/>
                    <a:pt x="790" y="3"/>
                    <a:pt x="787" y="4"/>
                  </a:cubicBezTo>
                  <a:cubicBezTo>
                    <a:pt x="785" y="5"/>
                    <a:pt x="783" y="5"/>
                    <a:pt x="782" y="6"/>
                  </a:cubicBezTo>
                  <a:cubicBezTo>
                    <a:pt x="779" y="7"/>
                    <a:pt x="777" y="8"/>
                    <a:pt x="774" y="10"/>
                  </a:cubicBezTo>
                  <a:cubicBezTo>
                    <a:pt x="773" y="11"/>
                    <a:pt x="772" y="11"/>
                    <a:pt x="770" y="12"/>
                  </a:cubicBezTo>
                  <a:cubicBezTo>
                    <a:pt x="770" y="12"/>
                    <a:pt x="770" y="12"/>
                    <a:pt x="770" y="12"/>
                  </a:cubicBezTo>
                  <a:cubicBezTo>
                    <a:pt x="768" y="14"/>
                    <a:pt x="766" y="15"/>
                    <a:pt x="765" y="17"/>
                  </a:cubicBezTo>
                  <a:cubicBezTo>
                    <a:pt x="763" y="18"/>
                    <a:pt x="761" y="20"/>
                    <a:pt x="760" y="21"/>
                  </a:cubicBezTo>
                  <a:cubicBezTo>
                    <a:pt x="759" y="21"/>
                    <a:pt x="759" y="21"/>
                    <a:pt x="759" y="21"/>
                  </a:cubicBezTo>
                  <a:lnTo>
                    <a:pt x="508" y="289"/>
                  </a:lnTo>
                  <a:cubicBezTo>
                    <a:pt x="225" y="302"/>
                    <a:pt x="0" y="536"/>
                    <a:pt x="0" y="822"/>
                  </a:cubicBezTo>
                  <a:cubicBezTo>
                    <a:pt x="0" y="1117"/>
                    <a:pt x="239" y="1356"/>
                    <a:pt x="534" y="1356"/>
                  </a:cubicBezTo>
                  <a:cubicBezTo>
                    <a:pt x="806" y="1356"/>
                    <a:pt x="1031" y="1152"/>
                    <a:pt x="1064" y="889"/>
                  </a:cubicBezTo>
                  <a:lnTo>
                    <a:pt x="1197" y="889"/>
                  </a:lnTo>
                  <a:cubicBezTo>
                    <a:pt x="1230" y="1152"/>
                    <a:pt x="1455" y="1356"/>
                    <a:pt x="1727" y="1356"/>
                  </a:cubicBezTo>
                  <a:cubicBezTo>
                    <a:pt x="2011" y="1356"/>
                    <a:pt x="2243" y="1135"/>
                    <a:pt x="2260" y="856"/>
                  </a:cubicBezTo>
                  <a:lnTo>
                    <a:pt x="2901" y="173"/>
                  </a:lnTo>
                  <a:lnTo>
                    <a:pt x="3021" y="350"/>
                  </a:lnTo>
                  <a:cubicBezTo>
                    <a:pt x="3034" y="369"/>
                    <a:pt x="3055" y="380"/>
                    <a:pt x="3077" y="380"/>
                  </a:cubicBezTo>
                  <a:cubicBezTo>
                    <a:pt x="3089" y="380"/>
                    <a:pt x="3103" y="376"/>
                    <a:pt x="3114" y="368"/>
                  </a:cubicBezTo>
                  <a:cubicBezTo>
                    <a:pt x="3144" y="347"/>
                    <a:pt x="3152" y="306"/>
                    <a:pt x="3132" y="275"/>
                  </a:cubicBezTo>
                  <a:lnTo>
                    <a:pt x="2965" y="3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117" name="组合 22"/>
            <p:cNvGrpSpPr/>
            <p:nvPr userDrawn="1"/>
          </p:nvGrpSpPr>
          <p:grpSpPr>
            <a:xfrm rot="1013132">
              <a:off x="2855281" y="1015011"/>
              <a:ext cx="794889" cy="623974"/>
              <a:chOff x="3654425" y="5089525"/>
              <a:chExt cx="1860550" cy="1460500"/>
            </a:xfrm>
            <a:grpFill/>
          </p:grpSpPr>
          <p:sp>
            <p:nvSpPr>
              <p:cNvPr id="121" name="Freeform 12"/>
              <p:cNvSpPr>
                <a:spLocks noEditPoints="1"/>
              </p:cNvSpPr>
              <p:nvPr/>
            </p:nvSpPr>
            <p:spPr bwMode="auto">
              <a:xfrm>
                <a:off x="3654425" y="5089525"/>
                <a:ext cx="1860550" cy="1460500"/>
              </a:xfrm>
              <a:custGeom>
                <a:avLst/>
                <a:gdLst>
                  <a:gd name="T0" fmla="*/ 2372 w 2506"/>
                  <a:gd name="T1" fmla="*/ 1716 h 1970"/>
                  <a:gd name="T2" fmla="*/ 2372 w 2506"/>
                  <a:gd name="T3" fmla="*/ 1716 h 1970"/>
                  <a:gd name="T4" fmla="*/ 1858 w 2506"/>
                  <a:gd name="T5" fmla="*/ 1575 h 1970"/>
                  <a:gd name="T6" fmla="*/ 1818 w 2506"/>
                  <a:gd name="T7" fmla="*/ 1576 h 1970"/>
                  <a:gd name="T8" fmla="*/ 1323 w 2506"/>
                  <a:gd name="T9" fmla="*/ 1715 h 1970"/>
                  <a:gd name="T10" fmla="*/ 1323 w 2506"/>
                  <a:gd name="T11" fmla="*/ 308 h 1970"/>
                  <a:gd name="T12" fmla="*/ 1847 w 2506"/>
                  <a:gd name="T13" fmla="*/ 133 h 1970"/>
                  <a:gd name="T14" fmla="*/ 2372 w 2506"/>
                  <a:gd name="T15" fmla="*/ 310 h 1970"/>
                  <a:gd name="T16" fmla="*/ 2372 w 2506"/>
                  <a:gd name="T17" fmla="*/ 1716 h 1970"/>
                  <a:gd name="T18" fmla="*/ 1182 w 2506"/>
                  <a:gd name="T19" fmla="*/ 1715 h 1970"/>
                  <a:gd name="T20" fmla="*/ 1182 w 2506"/>
                  <a:gd name="T21" fmla="*/ 1715 h 1970"/>
                  <a:gd name="T22" fmla="*/ 688 w 2506"/>
                  <a:gd name="T23" fmla="*/ 1576 h 1970"/>
                  <a:gd name="T24" fmla="*/ 647 w 2506"/>
                  <a:gd name="T25" fmla="*/ 1575 h 1970"/>
                  <a:gd name="T26" fmla="*/ 133 w 2506"/>
                  <a:gd name="T27" fmla="*/ 1716 h 1970"/>
                  <a:gd name="T28" fmla="*/ 133 w 2506"/>
                  <a:gd name="T29" fmla="*/ 310 h 1970"/>
                  <a:gd name="T30" fmla="*/ 659 w 2506"/>
                  <a:gd name="T31" fmla="*/ 133 h 1970"/>
                  <a:gd name="T32" fmla="*/ 1182 w 2506"/>
                  <a:gd name="T33" fmla="*/ 308 h 1970"/>
                  <a:gd name="T34" fmla="*/ 1182 w 2506"/>
                  <a:gd name="T35" fmla="*/ 1715 h 1970"/>
                  <a:gd name="T36" fmla="*/ 1849 w 2506"/>
                  <a:gd name="T37" fmla="*/ 0 h 1970"/>
                  <a:gd name="T38" fmla="*/ 1849 w 2506"/>
                  <a:gd name="T39" fmla="*/ 0 h 1970"/>
                  <a:gd name="T40" fmla="*/ 1823 w 2506"/>
                  <a:gd name="T41" fmla="*/ 0 h 1970"/>
                  <a:gd name="T42" fmla="*/ 1253 w 2506"/>
                  <a:gd name="T43" fmla="*/ 184 h 1970"/>
                  <a:gd name="T44" fmla="*/ 683 w 2506"/>
                  <a:gd name="T45" fmla="*/ 0 h 1970"/>
                  <a:gd name="T46" fmla="*/ 657 w 2506"/>
                  <a:gd name="T47" fmla="*/ 0 h 1970"/>
                  <a:gd name="T48" fmla="*/ 5 w 2506"/>
                  <a:gd name="T49" fmla="*/ 267 h 1970"/>
                  <a:gd name="T50" fmla="*/ 0 w 2506"/>
                  <a:gd name="T51" fmla="*/ 279 h 1970"/>
                  <a:gd name="T52" fmla="*/ 0 w 2506"/>
                  <a:gd name="T53" fmla="*/ 1970 h 1970"/>
                  <a:gd name="T54" fmla="*/ 107 w 2506"/>
                  <a:gd name="T55" fmla="*/ 1889 h 1970"/>
                  <a:gd name="T56" fmla="*/ 682 w 2506"/>
                  <a:gd name="T57" fmla="*/ 1709 h 1970"/>
                  <a:gd name="T58" fmla="*/ 1190 w 2506"/>
                  <a:gd name="T59" fmla="*/ 1876 h 1970"/>
                  <a:gd name="T60" fmla="*/ 1208 w 2506"/>
                  <a:gd name="T61" fmla="*/ 1888 h 1970"/>
                  <a:gd name="T62" fmla="*/ 1253 w 2506"/>
                  <a:gd name="T63" fmla="*/ 1924 h 1970"/>
                  <a:gd name="T64" fmla="*/ 1298 w 2506"/>
                  <a:gd name="T65" fmla="*/ 1888 h 1970"/>
                  <a:gd name="T66" fmla="*/ 1316 w 2506"/>
                  <a:gd name="T67" fmla="*/ 1876 h 1970"/>
                  <a:gd name="T68" fmla="*/ 1824 w 2506"/>
                  <a:gd name="T69" fmla="*/ 1709 h 1970"/>
                  <a:gd name="T70" fmla="*/ 2399 w 2506"/>
                  <a:gd name="T71" fmla="*/ 1889 h 1970"/>
                  <a:gd name="T72" fmla="*/ 2506 w 2506"/>
                  <a:gd name="T73" fmla="*/ 1970 h 1970"/>
                  <a:gd name="T74" fmla="*/ 2506 w 2506"/>
                  <a:gd name="T75" fmla="*/ 279 h 1970"/>
                  <a:gd name="T76" fmla="*/ 2501 w 2506"/>
                  <a:gd name="T77" fmla="*/ 267 h 1970"/>
                  <a:gd name="T78" fmla="*/ 1849 w 2506"/>
                  <a:gd name="T79" fmla="*/ 0 h 19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506" h="1970">
                    <a:moveTo>
                      <a:pt x="2372" y="1716"/>
                    </a:moveTo>
                    <a:lnTo>
                      <a:pt x="2372" y="1716"/>
                    </a:lnTo>
                    <a:cubicBezTo>
                      <a:pt x="2261" y="1655"/>
                      <a:pt x="2075" y="1575"/>
                      <a:pt x="1858" y="1575"/>
                    </a:cubicBezTo>
                    <a:cubicBezTo>
                      <a:pt x="1845" y="1575"/>
                      <a:pt x="1831" y="1576"/>
                      <a:pt x="1818" y="1576"/>
                    </a:cubicBezTo>
                    <a:cubicBezTo>
                      <a:pt x="1599" y="1587"/>
                      <a:pt x="1427" y="1659"/>
                      <a:pt x="1323" y="1715"/>
                    </a:cubicBezTo>
                    <a:lnTo>
                      <a:pt x="1323" y="308"/>
                    </a:lnTo>
                    <a:cubicBezTo>
                      <a:pt x="1347" y="271"/>
                      <a:pt x="1462" y="127"/>
                      <a:pt x="1847" y="133"/>
                    </a:cubicBezTo>
                    <a:cubicBezTo>
                      <a:pt x="2229" y="140"/>
                      <a:pt x="2347" y="273"/>
                      <a:pt x="2372" y="310"/>
                    </a:cubicBezTo>
                    <a:lnTo>
                      <a:pt x="2372" y="1716"/>
                    </a:lnTo>
                    <a:close/>
                    <a:moveTo>
                      <a:pt x="1182" y="1715"/>
                    </a:moveTo>
                    <a:lnTo>
                      <a:pt x="1182" y="1715"/>
                    </a:lnTo>
                    <a:cubicBezTo>
                      <a:pt x="1079" y="1659"/>
                      <a:pt x="906" y="1587"/>
                      <a:pt x="688" y="1576"/>
                    </a:cubicBezTo>
                    <a:cubicBezTo>
                      <a:pt x="674" y="1576"/>
                      <a:pt x="661" y="1575"/>
                      <a:pt x="647" y="1575"/>
                    </a:cubicBezTo>
                    <a:cubicBezTo>
                      <a:pt x="431" y="1575"/>
                      <a:pt x="244" y="1655"/>
                      <a:pt x="133" y="1716"/>
                    </a:cubicBezTo>
                    <a:lnTo>
                      <a:pt x="133" y="310"/>
                    </a:lnTo>
                    <a:cubicBezTo>
                      <a:pt x="159" y="273"/>
                      <a:pt x="276" y="140"/>
                      <a:pt x="659" y="133"/>
                    </a:cubicBezTo>
                    <a:cubicBezTo>
                      <a:pt x="1044" y="127"/>
                      <a:pt x="1159" y="271"/>
                      <a:pt x="1182" y="308"/>
                    </a:cubicBezTo>
                    <a:lnTo>
                      <a:pt x="1182" y="1715"/>
                    </a:lnTo>
                    <a:close/>
                    <a:moveTo>
                      <a:pt x="1849" y="0"/>
                    </a:moveTo>
                    <a:lnTo>
                      <a:pt x="1849" y="0"/>
                    </a:lnTo>
                    <a:cubicBezTo>
                      <a:pt x="1840" y="0"/>
                      <a:pt x="1831" y="0"/>
                      <a:pt x="1823" y="0"/>
                    </a:cubicBezTo>
                    <a:cubicBezTo>
                      <a:pt x="1490" y="0"/>
                      <a:pt x="1328" y="105"/>
                      <a:pt x="1253" y="184"/>
                    </a:cubicBezTo>
                    <a:cubicBezTo>
                      <a:pt x="1178" y="105"/>
                      <a:pt x="1015" y="0"/>
                      <a:pt x="683" y="0"/>
                    </a:cubicBezTo>
                    <a:cubicBezTo>
                      <a:pt x="674" y="0"/>
                      <a:pt x="666" y="0"/>
                      <a:pt x="657" y="0"/>
                    </a:cubicBezTo>
                    <a:cubicBezTo>
                      <a:pt x="127" y="9"/>
                      <a:pt x="16" y="240"/>
                      <a:pt x="5" y="267"/>
                    </a:cubicBezTo>
                    <a:lnTo>
                      <a:pt x="0" y="279"/>
                    </a:lnTo>
                    <a:lnTo>
                      <a:pt x="0" y="1970"/>
                    </a:lnTo>
                    <a:lnTo>
                      <a:pt x="107" y="1889"/>
                    </a:lnTo>
                    <a:cubicBezTo>
                      <a:pt x="109" y="1887"/>
                      <a:pt x="369" y="1695"/>
                      <a:pt x="682" y="1709"/>
                    </a:cubicBezTo>
                    <a:cubicBezTo>
                      <a:pt x="943" y="1722"/>
                      <a:pt x="1133" y="1837"/>
                      <a:pt x="1190" y="1876"/>
                    </a:cubicBezTo>
                    <a:cubicBezTo>
                      <a:pt x="1201" y="1883"/>
                      <a:pt x="1207" y="1888"/>
                      <a:pt x="1208" y="1888"/>
                    </a:cubicBezTo>
                    <a:lnTo>
                      <a:pt x="1253" y="1924"/>
                    </a:lnTo>
                    <a:lnTo>
                      <a:pt x="1298" y="1888"/>
                    </a:lnTo>
                    <a:cubicBezTo>
                      <a:pt x="1298" y="1888"/>
                      <a:pt x="1304" y="1883"/>
                      <a:pt x="1316" y="1876"/>
                    </a:cubicBezTo>
                    <a:cubicBezTo>
                      <a:pt x="1373" y="1837"/>
                      <a:pt x="1563" y="1722"/>
                      <a:pt x="1824" y="1709"/>
                    </a:cubicBezTo>
                    <a:cubicBezTo>
                      <a:pt x="2135" y="1695"/>
                      <a:pt x="2396" y="1887"/>
                      <a:pt x="2399" y="1889"/>
                    </a:cubicBezTo>
                    <a:lnTo>
                      <a:pt x="2506" y="1970"/>
                    </a:lnTo>
                    <a:lnTo>
                      <a:pt x="2506" y="279"/>
                    </a:lnTo>
                    <a:lnTo>
                      <a:pt x="2501" y="267"/>
                    </a:lnTo>
                    <a:cubicBezTo>
                      <a:pt x="2490" y="240"/>
                      <a:pt x="2379" y="9"/>
                      <a:pt x="1849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2" name="Freeform 13"/>
              <p:cNvSpPr>
                <a:spLocks/>
              </p:cNvSpPr>
              <p:nvPr/>
            </p:nvSpPr>
            <p:spPr bwMode="auto">
              <a:xfrm>
                <a:off x="3829050" y="5399088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7 h 206"/>
                  <a:gd name="T8" fmla="*/ 12 w 844"/>
                  <a:gd name="T9" fmla="*/ 183 h 206"/>
                  <a:gd name="T10" fmla="*/ 45 w 844"/>
                  <a:gd name="T11" fmla="*/ 200 h 206"/>
                  <a:gd name="T12" fmla="*/ 68 w 844"/>
                  <a:gd name="T13" fmla="*/ 193 h 206"/>
                  <a:gd name="T14" fmla="*/ 437 w 844"/>
                  <a:gd name="T15" fmla="*/ 89 h 206"/>
                  <a:gd name="T16" fmla="*/ 775 w 844"/>
                  <a:gd name="T17" fmla="*/ 193 h 206"/>
                  <a:gd name="T18" fmla="*/ 831 w 844"/>
                  <a:gd name="T19" fmla="*/ 183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3"/>
                      <a:pt x="667" y="19"/>
                      <a:pt x="441" y="10"/>
                    </a:cubicBezTo>
                    <a:cubicBezTo>
                      <a:pt x="213" y="0"/>
                      <a:pt x="30" y="122"/>
                      <a:pt x="23" y="127"/>
                    </a:cubicBezTo>
                    <a:cubicBezTo>
                      <a:pt x="4" y="139"/>
                      <a:pt x="0" y="164"/>
                      <a:pt x="12" y="183"/>
                    </a:cubicBezTo>
                    <a:cubicBezTo>
                      <a:pt x="20" y="194"/>
                      <a:pt x="32" y="200"/>
                      <a:pt x="45" y="200"/>
                    </a:cubicBezTo>
                    <a:cubicBezTo>
                      <a:pt x="53" y="200"/>
                      <a:pt x="61" y="198"/>
                      <a:pt x="68" y="193"/>
                    </a:cubicBezTo>
                    <a:cubicBezTo>
                      <a:pt x="69" y="192"/>
                      <a:pt x="236" y="81"/>
                      <a:pt x="437" y="89"/>
                    </a:cubicBezTo>
                    <a:cubicBezTo>
                      <a:pt x="639" y="98"/>
                      <a:pt x="774" y="192"/>
                      <a:pt x="775" y="193"/>
                    </a:cubicBezTo>
                    <a:cubicBezTo>
                      <a:pt x="793" y="206"/>
                      <a:pt x="818" y="201"/>
                      <a:pt x="831" y="183"/>
                    </a:cubicBezTo>
                    <a:cubicBezTo>
                      <a:pt x="844" y="165"/>
                      <a:pt x="840" y="140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3" name="Freeform 14"/>
              <p:cNvSpPr>
                <a:spLocks/>
              </p:cNvSpPr>
              <p:nvPr/>
            </p:nvSpPr>
            <p:spPr bwMode="auto">
              <a:xfrm>
                <a:off x="3829050" y="5678488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8 h 206"/>
                  <a:gd name="T8" fmla="*/ 12 w 844"/>
                  <a:gd name="T9" fmla="*/ 183 h 206"/>
                  <a:gd name="T10" fmla="*/ 45 w 844"/>
                  <a:gd name="T11" fmla="*/ 201 h 206"/>
                  <a:gd name="T12" fmla="*/ 68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4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3"/>
                      <a:pt x="23" y="128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5"/>
                      <a:pt x="32" y="201"/>
                      <a:pt x="45" y="201"/>
                    </a:cubicBezTo>
                    <a:cubicBezTo>
                      <a:pt x="53" y="201"/>
                      <a:pt x="61" y="199"/>
                      <a:pt x="68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9"/>
                      <a:pt x="774" y="193"/>
                      <a:pt x="775" y="194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4" name="Freeform 15"/>
              <p:cNvSpPr>
                <a:spLocks/>
              </p:cNvSpPr>
              <p:nvPr/>
            </p:nvSpPr>
            <p:spPr bwMode="auto">
              <a:xfrm>
                <a:off x="3829050" y="5957888"/>
                <a:ext cx="627063" cy="153988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8 h 206"/>
                  <a:gd name="T8" fmla="*/ 12 w 844"/>
                  <a:gd name="T9" fmla="*/ 183 h 206"/>
                  <a:gd name="T10" fmla="*/ 45 w 844"/>
                  <a:gd name="T11" fmla="*/ 201 h 206"/>
                  <a:gd name="T12" fmla="*/ 68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3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2"/>
                      <a:pt x="23" y="128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5"/>
                      <a:pt x="32" y="201"/>
                      <a:pt x="45" y="201"/>
                    </a:cubicBezTo>
                    <a:cubicBezTo>
                      <a:pt x="53" y="201"/>
                      <a:pt x="61" y="198"/>
                      <a:pt x="68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9"/>
                      <a:pt x="774" y="192"/>
                      <a:pt x="775" y="193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5" name="Freeform 16"/>
              <p:cNvSpPr>
                <a:spLocks/>
              </p:cNvSpPr>
              <p:nvPr/>
            </p:nvSpPr>
            <p:spPr bwMode="auto">
              <a:xfrm>
                <a:off x="4713288" y="5437188"/>
                <a:ext cx="627063" cy="152400"/>
              </a:xfrm>
              <a:custGeom>
                <a:avLst/>
                <a:gdLst>
                  <a:gd name="T0" fmla="*/ 822 w 844"/>
                  <a:gd name="T1" fmla="*/ 127 h 205"/>
                  <a:gd name="T2" fmla="*/ 822 w 844"/>
                  <a:gd name="T3" fmla="*/ 127 h 205"/>
                  <a:gd name="T4" fmla="*/ 441 w 844"/>
                  <a:gd name="T5" fmla="*/ 9 h 205"/>
                  <a:gd name="T6" fmla="*/ 23 w 844"/>
                  <a:gd name="T7" fmla="*/ 127 h 205"/>
                  <a:gd name="T8" fmla="*/ 12 w 844"/>
                  <a:gd name="T9" fmla="*/ 182 h 205"/>
                  <a:gd name="T10" fmla="*/ 45 w 844"/>
                  <a:gd name="T11" fmla="*/ 200 h 205"/>
                  <a:gd name="T12" fmla="*/ 67 w 844"/>
                  <a:gd name="T13" fmla="*/ 193 h 205"/>
                  <a:gd name="T14" fmla="*/ 437 w 844"/>
                  <a:gd name="T15" fmla="*/ 89 h 205"/>
                  <a:gd name="T16" fmla="*/ 775 w 844"/>
                  <a:gd name="T17" fmla="*/ 193 h 205"/>
                  <a:gd name="T18" fmla="*/ 831 w 844"/>
                  <a:gd name="T19" fmla="*/ 183 h 205"/>
                  <a:gd name="T20" fmla="*/ 822 w 844"/>
                  <a:gd name="T21" fmla="*/ 127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5">
                    <a:moveTo>
                      <a:pt x="822" y="127"/>
                    </a:moveTo>
                    <a:lnTo>
                      <a:pt x="822" y="127"/>
                    </a:lnTo>
                    <a:cubicBezTo>
                      <a:pt x="815" y="123"/>
                      <a:pt x="667" y="19"/>
                      <a:pt x="441" y="9"/>
                    </a:cubicBezTo>
                    <a:cubicBezTo>
                      <a:pt x="213" y="0"/>
                      <a:pt x="30" y="122"/>
                      <a:pt x="23" y="127"/>
                    </a:cubicBezTo>
                    <a:cubicBezTo>
                      <a:pt x="4" y="139"/>
                      <a:pt x="0" y="164"/>
                      <a:pt x="12" y="182"/>
                    </a:cubicBezTo>
                    <a:cubicBezTo>
                      <a:pt x="20" y="194"/>
                      <a:pt x="32" y="200"/>
                      <a:pt x="45" y="200"/>
                    </a:cubicBezTo>
                    <a:cubicBezTo>
                      <a:pt x="53" y="200"/>
                      <a:pt x="61" y="198"/>
                      <a:pt x="67" y="193"/>
                    </a:cubicBezTo>
                    <a:cubicBezTo>
                      <a:pt x="69" y="192"/>
                      <a:pt x="236" y="81"/>
                      <a:pt x="437" y="89"/>
                    </a:cubicBezTo>
                    <a:cubicBezTo>
                      <a:pt x="639" y="98"/>
                      <a:pt x="774" y="192"/>
                      <a:pt x="775" y="193"/>
                    </a:cubicBezTo>
                    <a:cubicBezTo>
                      <a:pt x="793" y="205"/>
                      <a:pt x="818" y="201"/>
                      <a:pt x="831" y="183"/>
                    </a:cubicBezTo>
                    <a:cubicBezTo>
                      <a:pt x="844" y="165"/>
                      <a:pt x="840" y="140"/>
                      <a:pt x="822" y="127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6" name="Freeform 17"/>
              <p:cNvSpPr>
                <a:spLocks/>
              </p:cNvSpPr>
              <p:nvPr/>
            </p:nvSpPr>
            <p:spPr bwMode="auto">
              <a:xfrm>
                <a:off x="4713288" y="5716588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8 h 206"/>
                  <a:gd name="T8" fmla="*/ 12 w 844"/>
                  <a:gd name="T9" fmla="*/ 183 h 206"/>
                  <a:gd name="T10" fmla="*/ 45 w 844"/>
                  <a:gd name="T11" fmla="*/ 201 h 206"/>
                  <a:gd name="T12" fmla="*/ 67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3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2"/>
                      <a:pt x="23" y="128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5"/>
                      <a:pt x="32" y="201"/>
                      <a:pt x="45" y="201"/>
                    </a:cubicBezTo>
                    <a:cubicBezTo>
                      <a:pt x="53" y="201"/>
                      <a:pt x="61" y="199"/>
                      <a:pt x="67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9"/>
                      <a:pt x="774" y="192"/>
                      <a:pt x="775" y="193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7" name="Freeform 18"/>
              <p:cNvSpPr>
                <a:spLocks/>
              </p:cNvSpPr>
              <p:nvPr/>
            </p:nvSpPr>
            <p:spPr bwMode="auto">
              <a:xfrm>
                <a:off x="4713288" y="5997575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7 h 206"/>
                  <a:gd name="T8" fmla="*/ 12 w 844"/>
                  <a:gd name="T9" fmla="*/ 183 h 206"/>
                  <a:gd name="T10" fmla="*/ 45 w 844"/>
                  <a:gd name="T11" fmla="*/ 201 h 206"/>
                  <a:gd name="T12" fmla="*/ 67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3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2"/>
                      <a:pt x="23" y="127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4"/>
                      <a:pt x="32" y="201"/>
                      <a:pt x="45" y="201"/>
                    </a:cubicBezTo>
                    <a:cubicBezTo>
                      <a:pt x="53" y="201"/>
                      <a:pt x="61" y="198"/>
                      <a:pt x="67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8"/>
                      <a:pt x="774" y="192"/>
                      <a:pt x="775" y="193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18" name="组合 23"/>
            <p:cNvGrpSpPr/>
            <p:nvPr userDrawn="1"/>
          </p:nvGrpSpPr>
          <p:grpSpPr>
            <a:xfrm>
              <a:off x="3052171" y="-475767"/>
              <a:ext cx="1301704" cy="1299270"/>
              <a:chOff x="6262688" y="5170488"/>
              <a:chExt cx="1697038" cy="1693863"/>
            </a:xfrm>
            <a:grpFill/>
          </p:grpSpPr>
          <p:sp>
            <p:nvSpPr>
              <p:cNvPr id="119" name="Freeform 19"/>
              <p:cNvSpPr>
                <a:spLocks noEditPoints="1"/>
              </p:cNvSpPr>
              <p:nvPr/>
            </p:nvSpPr>
            <p:spPr bwMode="auto">
              <a:xfrm>
                <a:off x="6262688" y="5170488"/>
                <a:ext cx="1697038" cy="1693863"/>
              </a:xfrm>
              <a:custGeom>
                <a:avLst/>
                <a:gdLst>
                  <a:gd name="T0" fmla="*/ 1760 w 2284"/>
                  <a:gd name="T1" fmla="*/ 1142 h 2284"/>
                  <a:gd name="T2" fmla="*/ 1919 w 2284"/>
                  <a:gd name="T3" fmla="*/ 1406 h 2284"/>
                  <a:gd name="T4" fmla="*/ 1756 w 2284"/>
                  <a:gd name="T5" fmla="*/ 1940 h 2284"/>
                  <a:gd name="T6" fmla="*/ 1878 w 2284"/>
                  <a:gd name="T7" fmla="*/ 1506 h 2284"/>
                  <a:gd name="T8" fmla="*/ 1433 w 2284"/>
                  <a:gd name="T9" fmla="*/ 1845 h 2284"/>
                  <a:gd name="T10" fmla="*/ 1496 w 2284"/>
                  <a:gd name="T11" fmla="*/ 1592 h 2284"/>
                  <a:gd name="T12" fmla="*/ 1142 w 2284"/>
                  <a:gd name="T13" fmla="*/ 2204 h 2284"/>
                  <a:gd name="T14" fmla="*/ 1405 w 2284"/>
                  <a:gd name="T15" fmla="*/ 1921 h 2284"/>
                  <a:gd name="T16" fmla="*/ 787 w 2284"/>
                  <a:gd name="T17" fmla="*/ 1592 h 2284"/>
                  <a:gd name="T18" fmla="*/ 850 w 2284"/>
                  <a:gd name="T19" fmla="*/ 1845 h 2284"/>
                  <a:gd name="T20" fmla="*/ 528 w 2284"/>
                  <a:gd name="T21" fmla="*/ 1940 h 2284"/>
                  <a:gd name="T22" fmla="*/ 704 w 2284"/>
                  <a:gd name="T23" fmla="*/ 1580 h 2284"/>
                  <a:gd name="T24" fmla="*/ 80 w 2284"/>
                  <a:gd name="T25" fmla="*/ 1143 h 2284"/>
                  <a:gd name="T26" fmla="*/ 523 w 2284"/>
                  <a:gd name="T27" fmla="*/ 1142 h 2284"/>
                  <a:gd name="T28" fmla="*/ 676 w 2284"/>
                  <a:gd name="T29" fmla="*/ 950 h 2284"/>
                  <a:gd name="T30" fmla="*/ 439 w 2284"/>
                  <a:gd name="T31" fmla="*/ 851 h 2284"/>
                  <a:gd name="T32" fmla="*/ 676 w 2284"/>
                  <a:gd name="T33" fmla="*/ 1335 h 2284"/>
                  <a:gd name="T34" fmla="*/ 438 w 2284"/>
                  <a:gd name="T35" fmla="*/ 1434 h 2284"/>
                  <a:gd name="T36" fmla="*/ 670 w 2284"/>
                  <a:gd name="T37" fmla="*/ 1204 h 2284"/>
                  <a:gd name="T38" fmla="*/ 670 w 2284"/>
                  <a:gd name="T39" fmla="*/ 1080 h 2284"/>
                  <a:gd name="T40" fmla="*/ 391 w 2284"/>
                  <a:gd name="T41" fmla="*/ 392 h 2284"/>
                  <a:gd name="T42" fmla="*/ 778 w 2284"/>
                  <a:gd name="T43" fmla="*/ 407 h 2284"/>
                  <a:gd name="T44" fmla="*/ 391 w 2284"/>
                  <a:gd name="T45" fmla="*/ 392 h 2284"/>
                  <a:gd name="T46" fmla="*/ 1074 w 2284"/>
                  <a:gd name="T47" fmla="*/ 574 h 2284"/>
                  <a:gd name="T48" fmla="*/ 850 w 2284"/>
                  <a:gd name="T49" fmla="*/ 440 h 2284"/>
                  <a:gd name="T50" fmla="*/ 1405 w 2284"/>
                  <a:gd name="T51" fmla="*/ 364 h 2284"/>
                  <a:gd name="T52" fmla="*/ 1142 w 2284"/>
                  <a:gd name="T53" fmla="*/ 80 h 2284"/>
                  <a:gd name="T54" fmla="*/ 1335 w 2284"/>
                  <a:gd name="T55" fmla="*/ 677 h 2284"/>
                  <a:gd name="T56" fmla="*/ 1496 w 2284"/>
                  <a:gd name="T57" fmla="*/ 693 h 2284"/>
                  <a:gd name="T58" fmla="*/ 1509 w 2284"/>
                  <a:gd name="T59" fmla="*/ 775 h 2284"/>
                  <a:gd name="T60" fmla="*/ 1431 w 2284"/>
                  <a:gd name="T61" fmla="*/ 765 h 2284"/>
                  <a:gd name="T62" fmla="*/ 1142 w 2284"/>
                  <a:gd name="T63" fmla="*/ 623 h 2284"/>
                  <a:gd name="T64" fmla="*/ 1081 w 2284"/>
                  <a:gd name="T65" fmla="*/ 671 h 2284"/>
                  <a:gd name="T66" fmla="*/ 774 w 2284"/>
                  <a:gd name="T67" fmla="*/ 775 h 2284"/>
                  <a:gd name="T68" fmla="*/ 764 w 2284"/>
                  <a:gd name="T69" fmla="*/ 853 h 2284"/>
                  <a:gd name="T70" fmla="*/ 774 w 2284"/>
                  <a:gd name="T71" fmla="*/ 1510 h 2284"/>
                  <a:gd name="T72" fmla="*/ 852 w 2284"/>
                  <a:gd name="T73" fmla="*/ 1520 h 2284"/>
                  <a:gd name="T74" fmla="*/ 1142 w 2284"/>
                  <a:gd name="T75" fmla="*/ 1662 h 2284"/>
                  <a:gd name="T76" fmla="*/ 1203 w 2284"/>
                  <a:gd name="T77" fmla="*/ 1614 h 2284"/>
                  <a:gd name="T78" fmla="*/ 1509 w 2284"/>
                  <a:gd name="T79" fmla="*/ 1510 h 2284"/>
                  <a:gd name="T80" fmla="*/ 1519 w 2284"/>
                  <a:gd name="T81" fmla="*/ 1432 h 2284"/>
                  <a:gd name="T82" fmla="*/ 1302 w 2284"/>
                  <a:gd name="T83" fmla="*/ 1530 h 2284"/>
                  <a:gd name="T84" fmla="*/ 864 w 2284"/>
                  <a:gd name="T85" fmla="*/ 1420 h 2284"/>
                  <a:gd name="T86" fmla="*/ 754 w 2284"/>
                  <a:gd name="T87" fmla="*/ 982 h 2284"/>
                  <a:gd name="T88" fmla="*/ 1142 w 2284"/>
                  <a:gd name="T89" fmla="*/ 750 h 2284"/>
                  <a:gd name="T90" fmla="*/ 1529 w 2284"/>
                  <a:gd name="T91" fmla="*/ 982 h 2284"/>
                  <a:gd name="T92" fmla="*/ 1419 w 2284"/>
                  <a:gd name="T93" fmla="*/ 1420 h 2284"/>
                  <a:gd name="T94" fmla="*/ 1607 w 2284"/>
                  <a:gd name="T95" fmla="*/ 950 h 2284"/>
                  <a:gd name="T96" fmla="*/ 1710 w 2284"/>
                  <a:gd name="T97" fmla="*/ 1075 h 2284"/>
                  <a:gd name="T98" fmla="*/ 1845 w 2284"/>
                  <a:gd name="T99" fmla="*/ 1434 h 2284"/>
                  <a:gd name="T100" fmla="*/ 1711 w 2284"/>
                  <a:gd name="T101" fmla="*/ 1210 h 2284"/>
                  <a:gd name="T102" fmla="*/ 1661 w 2284"/>
                  <a:gd name="T103" fmla="*/ 1142 h 2284"/>
                  <a:gd name="T104" fmla="*/ 1613 w 2284"/>
                  <a:gd name="T105" fmla="*/ 1080 h 2284"/>
                  <a:gd name="T106" fmla="*/ 1893 w 2284"/>
                  <a:gd name="T107" fmla="*/ 392 h 2284"/>
                  <a:gd name="T108" fmla="*/ 1505 w 2284"/>
                  <a:gd name="T109" fmla="*/ 407 h 2284"/>
                  <a:gd name="T110" fmla="*/ 1952 w 2284"/>
                  <a:gd name="T111" fmla="*/ 807 h 2284"/>
                  <a:gd name="T112" fmla="*/ 1477 w 2284"/>
                  <a:gd name="T113" fmla="*/ 332 h 2284"/>
                  <a:gd name="T114" fmla="*/ 528 w 2284"/>
                  <a:gd name="T115" fmla="*/ 265 h 2284"/>
                  <a:gd name="T116" fmla="*/ 0 w 2284"/>
                  <a:gd name="T117" fmla="*/ 1143 h 2284"/>
                  <a:gd name="T118" fmla="*/ 528 w 2284"/>
                  <a:gd name="T119" fmla="*/ 2020 h 2284"/>
                  <a:gd name="T120" fmla="*/ 1477 w 2284"/>
                  <a:gd name="T121" fmla="*/ 1953 h 2284"/>
                  <a:gd name="T122" fmla="*/ 1952 w 2284"/>
                  <a:gd name="T123" fmla="*/ 1478 h 2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284" h="2284">
                    <a:moveTo>
                      <a:pt x="1919" y="1406"/>
                    </a:moveTo>
                    <a:lnTo>
                      <a:pt x="1919" y="1406"/>
                    </a:lnTo>
                    <a:cubicBezTo>
                      <a:pt x="1878" y="1322"/>
                      <a:pt x="1825" y="1233"/>
                      <a:pt x="1760" y="1142"/>
                    </a:cubicBezTo>
                    <a:cubicBezTo>
                      <a:pt x="1824" y="1053"/>
                      <a:pt x="1878" y="965"/>
                      <a:pt x="1920" y="879"/>
                    </a:cubicBezTo>
                    <a:cubicBezTo>
                      <a:pt x="2100" y="953"/>
                      <a:pt x="2204" y="1049"/>
                      <a:pt x="2204" y="1143"/>
                    </a:cubicBezTo>
                    <a:cubicBezTo>
                      <a:pt x="2204" y="1236"/>
                      <a:pt x="2100" y="1332"/>
                      <a:pt x="1919" y="1406"/>
                    </a:cubicBezTo>
                    <a:close/>
                    <a:moveTo>
                      <a:pt x="1893" y="1893"/>
                    </a:moveTo>
                    <a:lnTo>
                      <a:pt x="1893" y="1893"/>
                    </a:lnTo>
                    <a:cubicBezTo>
                      <a:pt x="1862" y="1924"/>
                      <a:pt x="1816" y="1940"/>
                      <a:pt x="1756" y="1940"/>
                    </a:cubicBezTo>
                    <a:cubicBezTo>
                      <a:pt x="1684" y="1940"/>
                      <a:pt x="1599" y="1918"/>
                      <a:pt x="1505" y="1878"/>
                    </a:cubicBezTo>
                    <a:cubicBezTo>
                      <a:pt x="1536" y="1790"/>
                      <a:pt x="1561" y="1689"/>
                      <a:pt x="1579" y="1580"/>
                    </a:cubicBezTo>
                    <a:cubicBezTo>
                      <a:pt x="1689" y="1562"/>
                      <a:pt x="1789" y="1537"/>
                      <a:pt x="1878" y="1506"/>
                    </a:cubicBezTo>
                    <a:cubicBezTo>
                      <a:pt x="1954" y="1686"/>
                      <a:pt x="1959" y="1828"/>
                      <a:pt x="1893" y="1893"/>
                    </a:cubicBezTo>
                    <a:close/>
                    <a:moveTo>
                      <a:pt x="1433" y="1845"/>
                    </a:moveTo>
                    <a:lnTo>
                      <a:pt x="1433" y="1845"/>
                    </a:lnTo>
                    <a:cubicBezTo>
                      <a:pt x="1361" y="1809"/>
                      <a:pt x="1286" y="1764"/>
                      <a:pt x="1210" y="1711"/>
                    </a:cubicBezTo>
                    <a:cubicBezTo>
                      <a:pt x="1251" y="1679"/>
                      <a:pt x="1293" y="1644"/>
                      <a:pt x="1335" y="1608"/>
                    </a:cubicBezTo>
                    <a:cubicBezTo>
                      <a:pt x="1390" y="1604"/>
                      <a:pt x="1444" y="1599"/>
                      <a:pt x="1496" y="1592"/>
                    </a:cubicBezTo>
                    <a:cubicBezTo>
                      <a:pt x="1480" y="1686"/>
                      <a:pt x="1458" y="1771"/>
                      <a:pt x="1433" y="1845"/>
                    </a:cubicBezTo>
                    <a:close/>
                    <a:moveTo>
                      <a:pt x="1142" y="2204"/>
                    </a:moveTo>
                    <a:lnTo>
                      <a:pt x="1142" y="2204"/>
                    </a:lnTo>
                    <a:cubicBezTo>
                      <a:pt x="1049" y="2204"/>
                      <a:pt x="952" y="2101"/>
                      <a:pt x="878" y="1921"/>
                    </a:cubicBezTo>
                    <a:cubicBezTo>
                      <a:pt x="963" y="1879"/>
                      <a:pt x="1052" y="1825"/>
                      <a:pt x="1142" y="1761"/>
                    </a:cubicBezTo>
                    <a:cubicBezTo>
                      <a:pt x="1231" y="1825"/>
                      <a:pt x="1320" y="1879"/>
                      <a:pt x="1405" y="1921"/>
                    </a:cubicBezTo>
                    <a:cubicBezTo>
                      <a:pt x="1331" y="2101"/>
                      <a:pt x="1235" y="2204"/>
                      <a:pt x="1142" y="2204"/>
                    </a:cubicBezTo>
                    <a:close/>
                    <a:moveTo>
                      <a:pt x="787" y="1592"/>
                    </a:moveTo>
                    <a:lnTo>
                      <a:pt x="787" y="1592"/>
                    </a:lnTo>
                    <a:cubicBezTo>
                      <a:pt x="839" y="1599"/>
                      <a:pt x="893" y="1604"/>
                      <a:pt x="949" y="1608"/>
                    </a:cubicBezTo>
                    <a:cubicBezTo>
                      <a:pt x="990" y="1644"/>
                      <a:pt x="1032" y="1679"/>
                      <a:pt x="1074" y="1711"/>
                    </a:cubicBezTo>
                    <a:cubicBezTo>
                      <a:pt x="997" y="1764"/>
                      <a:pt x="922" y="1809"/>
                      <a:pt x="850" y="1845"/>
                    </a:cubicBezTo>
                    <a:cubicBezTo>
                      <a:pt x="825" y="1771"/>
                      <a:pt x="804" y="1686"/>
                      <a:pt x="787" y="1592"/>
                    </a:cubicBezTo>
                    <a:close/>
                    <a:moveTo>
                      <a:pt x="528" y="1940"/>
                    </a:moveTo>
                    <a:lnTo>
                      <a:pt x="528" y="1940"/>
                    </a:lnTo>
                    <a:cubicBezTo>
                      <a:pt x="468" y="1940"/>
                      <a:pt x="421" y="1924"/>
                      <a:pt x="391" y="1893"/>
                    </a:cubicBezTo>
                    <a:cubicBezTo>
                      <a:pt x="325" y="1828"/>
                      <a:pt x="330" y="1686"/>
                      <a:pt x="405" y="1506"/>
                    </a:cubicBezTo>
                    <a:cubicBezTo>
                      <a:pt x="494" y="1537"/>
                      <a:pt x="595" y="1562"/>
                      <a:pt x="704" y="1580"/>
                    </a:cubicBezTo>
                    <a:cubicBezTo>
                      <a:pt x="722" y="1689"/>
                      <a:pt x="747" y="1790"/>
                      <a:pt x="778" y="1878"/>
                    </a:cubicBezTo>
                    <a:cubicBezTo>
                      <a:pt x="685" y="1918"/>
                      <a:pt x="599" y="1940"/>
                      <a:pt x="528" y="1940"/>
                    </a:cubicBezTo>
                    <a:close/>
                    <a:moveTo>
                      <a:pt x="80" y="1143"/>
                    </a:moveTo>
                    <a:lnTo>
                      <a:pt x="80" y="1143"/>
                    </a:lnTo>
                    <a:cubicBezTo>
                      <a:pt x="80" y="1049"/>
                      <a:pt x="183" y="953"/>
                      <a:pt x="364" y="879"/>
                    </a:cubicBezTo>
                    <a:cubicBezTo>
                      <a:pt x="406" y="965"/>
                      <a:pt x="459" y="1053"/>
                      <a:pt x="523" y="1142"/>
                    </a:cubicBezTo>
                    <a:cubicBezTo>
                      <a:pt x="458" y="1233"/>
                      <a:pt x="405" y="1322"/>
                      <a:pt x="364" y="1406"/>
                    </a:cubicBezTo>
                    <a:cubicBezTo>
                      <a:pt x="183" y="1332"/>
                      <a:pt x="80" y="1236"/>
                      <a:pt x="80" y="1143"/>
                    </a:cubicBezTo>
                    <a:close/>
                    <a:moveTo>
                      <a:pt x="676" y="950"/>
                    </a:moveTo>
                    <a:lnTo>
                      <a:pt x="676" y="950"/>
                    </a:lnTo>
                    <a:cubicBezTo>
                      <a:pt x="639" y="991"/>
                      <a:pt x="605" y="1033"/>
                      <a:pt x="573" y="1075"/>
                    </a:cubicBezTo>
                    <a:cubicBezTo>
                      <a:pt x="520" y="999"/>
                      <a:pt x="475" y="924"/>
                      <a:pt x="439" y="851"/>
                    </a:cubicBezTo>
                    <a:cubicBezTo>
                      <a:pt x="514" y="826"/>
                      <a:pt x="598" y="804"/>
                      <a:pt x="692" y="788"/>
                    </a:cubicBezTo>
                    <a:cubicBezTo>
                      <a:pt x="685" y="840"/>
                      <a:pt x="680" y="894"/>
                      <a:pt x="676" y="950"/>
                    </a:cubicBezTo>
                    <a:close/>
                    <a:moveTo>
                      <a:pt x="676" y="1335"/>
                    </a:moveTo>
                    <a:lnTo>
                      <a:pt x="676" y="1335"/>
                    </a:lnTo>
                    <a:cubicBezTo>
                      <a:pt x="680" y="1391"/>
                      <a:pt x="685" y="1445"/>
                      <a:pt x="692" y="1497"/>
                    </a:cubicBezTo>
                    <a:cubicBezTo>
                      <a:pt x="598" y="1481"/>
                      <a:pt x="513" y="1459"/>
                      <a:pt x="438" y="1434"/>
                    </a:cubicBezTo>
                    <a:cubicBezTo>
                      <a:pt x="473" y="1363"/>
                      <a:pt x="518" y="1288"/>
                      <a:pt x="573" y="1210"/>
                    </a:cubicBezTo>
                    <a:cubicBezTo>
                      <a:pt x="605" y="1252"/>
                      <a:pt x="640" y="1294"/>
                      <a:pt x="676" y="1335"/>
                    </a:cubicBezTo>
                    <a:close/>
                    <a:moveTo>
                      <a:pt x="670" y="1204"/>
                    </a:moveTo>
                    <a:lnTo>
                      <a:pt x="670" y="1204"/>
                    </a:lnTo>
                    <a:cubicBezTo>
                      <a:pt x="654" y="1183"/>
                      <a:pt x="637" y="1163"/>
                      <a:pt x="622" y="1142"/>
                    </a:cubicBezTo>
                    <a:cubicBezTo>
                      <a:pt x="637" y="1122"/>
                      <a:pt x="653" y="1101"/>
                      <a:pt x="670" y="1080"/>
                    </a:cubicBezTo>
                    <a:cubicBezTo>
                      <a:pt x="670" y="1101"/>
                      <a:pt x="669" y="1122"/>
                      <a:pt x="669" y="1143"/>
                    </a:cubicBezTo>
                    <a:cubicBezTo>
                      <a:pt x="669" y="1163"/>
                      <a:pt x="670" y="1184"/>
                      <a:pt x="670" y="1204"/>
                    </a:cubicBezTo>
                    <a:close/>
                    <a:moveTo>
                      <a:pt x="391" y="392"/>
                    </a:moveTo>
                    <a:lnTo>
                      <a:pt x="391" y="392"/>
                    </a:lnTo>
                    <a:cubicBezTo>
                      <a:pt x="421" y="361"/>
                      <a:pt x="468" y="345"/>
                      <a:pt x="528" y="345"/>
                    </a:cubicBezTo>
                    <a:cubicBezTo>
                      <a:pt x="599" y="345"/>
                      <a:pt x="685" y="367"/>
                      <a:pt x="778" y="407"/>
                    </a:cubicBezTo>
                    <a:cubicBezTo>
                      <a:pt x="747" y="495"/>
                      <a:pt x="722" y="596"/>
                      <a:pt x="704" y="705"/>
                    </a:cubicBezTo>
                    <a:cubicBezTo>
                      <a:pt x="595" y="723"/>
                      <a:pt x="494" y="748"/>
                      <a:pt x="406" y="779"/>
                    </a:cubicBezTo>
                    <a:cubicBezTo>
                      <a:pt x="330" y="599"/>
                      <a:pt x="324" y="458"/>
                      <a:pt x="391" y="392"/>
                    </a:cubicBezTo>
                    <a:close/>
                    <a:moveTo>
                      <a:pt x="850" y="440"/>
                    </a:moveTo>
                    <a:lnTo>
                      <a:pt x="850" y="440"/>
                    </a:lnTo>
                    <a:cubicBezTo>
                      <a:pt x="922" y="476"/>
                      <a:pt x="997" y="521"/>
                      <a:pt x="1074" y="574"/>
                    </a:cubicBezTo>
                    <a:cubicBezTo>
                      <a:pt x="1032" y="606"/>
                      <a:pt x="990" y="641"/>
                      <a:pt x="949" y="677"/>
                    </a:cubicBezTo>
                    <a:cubicBezTo>
                      <a:pt x="893" y="681"/>
                      <a:pt x="839" y="686"/>
                      <a:pt x="787" y="693"/>
                    </a:cubicBezTo>
                    <a:cubicBezTo>
                      <a:pt x="804" y="599"/>
                      <a:pt x="825" y="514"/>
                      <a:pt x="850" y="440"/>
                    </a:cubicBezTo>
                    <a:close/>
                    <a:moveTo>
                      <a:pt x="1142" y="80"/>
                    </a:moveTo>
                    <a:lnTo>
                      <a:pt x="1142" y="80"/>
                    </a:lnTo>
                    <a:cubicBezTo>
                      <a:pt x="1235" y="80"/>
                      <a:pt x="1331" y="184"/>
                      <a:pt x="1405" y="364"/>
                    </a:cubicBezTo>
                    <a:cubicBezTo>
                      <a:pt x="1320" y="406"/>
                      <a:pt x="1231" y="460"/>
                      <a:pt x="1142" y="524"/>
                    </a:cubicBezTo>
                    <a:cubicBezTo>
                      <a:pt x="1052" y="460"/>
                      <a:pt x="963" y="406"/>
                      <a:pt x="878" y="364"/>
                    </a:cubicBezTo>
                    <a:cubicBezTo>
                      <a:pt x="952" y="184"/>
                      <a:pt x="1049" y="80"/>
                      <a:pt x="1142" y="80"/>
                    </a:cubicBezTo>
                    <a:close/>
                    <a:moveTo>
                      <a:pt x="1496" y="693"/>
                    </a:moveTo>
                    <a:lnTo>
                      <a:pt x="1496" y="693"/>
                    </a:lnTo>
                    <a:cubicBezTo>
                      <a:pt x="1444" y="686"/>
                      <a:pt x="1390" y="681"/>
                      <a:pt x="1335" y="677"/>
                    </a:cubicBezTo>
                    <a:cubicBezTo>
                      <a:pt x="1293" y="641"/>
                      <a:pt x="1251" y="606"/>
                      <a:pt x="1210" y="574"/>
                    </a:cubicBezTo>
                    <a:cubicBezTo>
                      <a:pt x="1286" y="521"/>
                      <a:pt x="1361" y="476"/>
                      <a:pt x="1433" y="440"/>
                    </a:cubicBezTo>
                    <a:cubicBezTo>
                      <a:pt x="1458" y="514"/>
                      <a:pt x="1480" y="599"/>
                      <a:pt x="1496" y="693"/>
                    </a:cubicBezTo>
                    <a:close/>
                    <a:moveTo>
                      <a:pt x="1431" y="765"/>
                    </a:moveTo>
                    <a:lnTo>
                      <a:pt x="1431" y="765"/>
                    </a:lnTo>
                    <a:cubicBezTo>
                      <a:pt x="1458" y="768"/>
                      <a:pt x="1484" y="771"/>
                      <a:pt x="1509" y="775"/>
                    </a:cubicBezTo>
                    <a:cubicBezTo>
                      <a:pt x="1513" y="800"/>
                      <a:pt x="1516" y="826"/>
                      <a:pt x="1519" y="853"/>
                    </a:cubicBezTo>
                    <a:cubicBezTo>
                      <a:pt x="1505" y="838"/>
                      <a:pt x="1490" y="823"/>
                      <a:pt x="1476" y="809"/>
                    </a:cubicBezTo>
                    <a:cubicBezTo>
                      <a:pt x="1461" y="794"/>
                      <a:pt x="1446" y="779"/>
                      <a:pt x="1431" y="765"/>
                    </a:cubicBezTo>
                    <a:close/>
                    <a:moveTo>
                      <a:pt x="1081" y="671"/>
                    </a:moveTo>
                    <a:lnTo>
                      <a:pt x="1081" y="671"/>
                    </a:lnTo>
                    <a:cubicBezTo>
                      <a:pt x="1101" y="655"/>
                      <a:pt x="1121" y="639"/>
                      <a:pt x="1142" y="623"/>
                    </a:cubicBezTo>
                    <a:cubicBezTo>
                      <a:pt x="1162" y="639"/>
                      <a:pt x="1182" y="655"/>
                      <a:pt x="1203" y="671"/>
                    </a:cubicBezTo>
                    <a:cubicBezTo>
                      <a:pt x="1182" y="670"/>
                      <a:pt x="1162" y="670"/>
                      <a:pt x="1142" y="670"/>
                    </a:cubicBezTo>
                    <a:cubicBezTo>
                      <a:pt x="1121" y="670"/>
                      <a:pt x="1101" y="670"/>
                      <a:pt x="1081" y="671"/>
                    </a:cubicBezTo>
                    <a:close/>
                    <a:moveTo>
                      <a:pt x="764" y="853"/>
                    </a:moveTo>
                    <a:lnTo>
                      <a:pt x="764" y="853"/>
                    </a:lnTo>
                    <a:cubicBezTo>
                      <a:pt x="767" y="826"/>
                      <a:pt x="770" y="800"/>
                      <a:pt x="774" y="775"/>
                    </a:cubicBezTo>
                    <a:cubicBezTo>
                      <a:pt x="799" y="771"/>
                      <a:pt x="826" y="768"/>
                      <a:pt x="852" y="765"/>
                    </a:cubicBezTo>
                    <a:cubicBezTo>
                      <a:pt x="837" y="779"/>
                      <a:pt x="822" y="794"/>
                      <a:pt x="808" y="809"/>
                    </a:cubicBezTo>
                    <a:cubicBezTo>
                      <a:pt x="793" y="823"/>
                      <a:pt x="779" y="838"/>
                      <a:pt x="764" y="853"/>
                    </a:cubicBezTo>
                    <a:close/>
                    <a:moveTo>
                      <a:pt x="852" y="1520"/>
                    </a:moveTo>
                    <a:lnTo>
                      <a:pt x="852" y="1520"/>
                    </a:lnTo>
                    <a:cubicBezTo>
                      <a:pt x="826" y="1517"/>
                      <a:pt x="799" y="1514"/>
                      <a:pt x="774" y="1510"/>
                    </a:cubicBezTo>
                    <a:cubicBezTo>
                      <a:pt x="770" y="1485"/>
                      <a:pt x="767" y="1459"/>
                      <a:pt x="764" y="1432"/>
                    </a:cubicBezTo>
                    <a:cubicBezTo>
                      <a:pt x="779" y="1447"/>
                      <a:pt x="793" y="1462"/>
                      <a:pt x="808" y="1476"/>
                    </a:cubicBezTo>
                    <a:cubicBezTo>
                      <a:pt x="822" y="1491"/>
                      <a:pt x="837" y="1506"/>
                      <a:pt x="852" y="1520"/>
                    </a:cubicBezTo>
                    <a:close/>
                    <a:moveTo>
                      <a:pt x="1203" y="1614"/>
                    </a:moveTo>
                    <a:lnTo>
                      <a:pt x="1203" y="1614"/>
                    </a:lnTo>
                    <a:cubicBezTo>
                      <a:pt x="1182" y="1630"/>
                      <a:pt x="1162" y="1646"/>
                      <a:pt x="1142" y="1662"/>
                    </a:cubicBezTo>
                    <a:cubicBezTo>
                      <a:pt x="1121" y="1646"/>
                      <a:pt x="1101" y="1630"/>
                      <a:pt x="1081" y="1614"/>
                    </a:cubicBezTo>
                    <a:cubicBezTo>
                      <a:pt x="1101" y="1615"/>
                      <a:pt x="1121" y="1615"/>
                      <a:pt x="1142" y="1615"/>
                    </a:cubicBezTo>
                    <a:cubicBezTo>
                      <a:pt x="1162" y="1615"/>
                      <a:pt x="1182" y="1615"/>
                      <a:pt x="1203" y="1614"/>
                    </a:cubicBezTo>
                    <a:close/>
                    <a:moveTo>
                      <a:pt x="1519" y="1432"/>
                    </a:moveTo>
                    <a:lnTo>
                      <a:pt x="1519" y="1432"/>
                    </a:lnTo>
                    <a:cubicBezTo>
                      <a:pt x="1516" y="1459"/>
                      <a:pt x="1513" y="1485"/>
                      <a:pt x="1509" y="1510"/>
                    </a:cubicBezTo>
                    <a:cubicBezTo>
                      <a:pt x="1484" y="1514"/>
                      <a:pt x="1458" y="1517"/>
                      <a:pt x="1431" y="1520"/>
                    </a:cubicBezTo>
                    <a:cubicBezTo>
                      <a:pt x="1446" y="1506"/>
                      <a:pt x="1461" y="1491"/>
                      <a:pt x="1476" y="1476"/>
                    </a:cubicBezTo>
                    <a:cubicBezTo>
                      <a:pt x="1490" y="1462"/>
                      <a:pt x="1505" y="1447"/>
                      <a:pt x="1519" y="1432"/>
                    </a:cubicBezTo>
                    <a:close/>
                    <a:moveTo>
                      <a:pt x="1419" y="1420"/>
                    </a:moveTo>
                    <a:lnTo>
                      <a:pt x="1419" y="1420"/>
                    </a:lnTo>
                    <a:cubicBezTo>
                      <a:pt x="1381" y="1458"/>
                      <a:pt x="1342" y="1495"/>
                      <a:pt x="1302" y="1530"/>
                    </a:cubicBezTo>
                    <a:cubicBezTo>
                      <a:pt x="1250" y="1533"/>
                      <a:pt x="1197" y="1535"/>
                      <a:pt x="1142" y="1535"/>
                    </a:cubicBezTo>
                    <a:cubicBezTo>
                      <a:pt x="1087" y="1535"/>
                      <a:pt x="1033" y="1533"/>
                      <a:pt x="981" y="1530"/>
                    </a:cubicBezTo>
                    <a:cubicBezTo>
                      <a:pt x="942" y="1495"/>
                      <a:pt x="903" y="1458"/>
                      <a:pt x="864" y="1420"/>
                    </a:cubicBezTo>
                    <a:cubicBezTo>
                      <a:pt x="826" y="1381"/>
                      <a:pt x="789" y="1342"/>
                      <a:pt x="754" y="1303"/>
                    </a:cubicBezTo>
                    <a:cubicBezTo>
                      <a:pt x="751" y="1251"/>
                      <a:pt x="749" y="1198"/>
                      <a:pt x="749" y="1143"/>
                    </a:cubicBezTo>
                    <a:cubicBezTo>
                      <a:pt x="749" y="1087"/>
                      <a:pt x="751" y="1034"/>
                      <a:pt x="754" y="982"/>
                    </a:cubicBezTo>
                    <a:cubicBezTo>
                      <a:pt x="789" y="943"/>
                      <a:pt x="825" y="904"/>
                      <a:pt x="864" y="865"/>
                    </a:cubicBezTo>
                    <a:cubicBezTo>
                      <a:pt x="903" y="827"/>
                      <a:pt x="942" y="790"/>
                      <a:pt x="981" y="755"/>
                    </a:cubicBezTo>
                    <a:cubicBezTo>
                      <a:pt x="1033" y="752"/>
                      <a:pt x="1087" y="750"/>
                      <a:pt x="1142" y="750"/>
                    </a:cubicBezTo>
                    <a:cubicBezTo>
                      <a:pt x="1197" y="750"/>
                      <a:pt x="1250" y="752"/>
                      <a:pt x="1302" y="755"/>
                    </a:cubicBezTo>
                    <a:cubicBezTo>
                      <a:pt x="1342" y="790"/>
                      <a:pt x="1381" y="827"/>
                      <a:pt x="1419" y="865"/>
                    </a:cubicBezTo>
                    <a:cubicBezTo>
                      <a:pt x="1458" y="904"/>
                      <a:pt x="1495" y="943"/>
                      <a:pt x="1529" y="982"/>
                    </a:cubicBezTo>
                    <a:cubicBezTo>
                      <a:pt x="1532" y="1034"/>
                      <a:pt x="1534" y="1087"/>
                      <a:pt x="1534" y="1143"/>
                    </a:cubicBezTo>
                    <a:cubicBezTo>
                      <a:pt x="1534" y="1198"/>
                      <a:pt x="1532" y="1251"/>
                      <a:pt x="1529" y="1303"/>
                    </a:cubicBezTo>
                    <a:cubicBezTo>
                      <a:pt x="1494" y="1342"/>
                      <a:pt x="1457" y="1381"/>
                      <a:pt x="1419" y="1420"/>
                    </a:cubicBezTo>
                    <a:close/>
                    <a:moveTo>
                      <a:pt x="1710" y="1075"/>
                    </a:moveTo>
                    <a:lnTo>
                      <a:pt x="1710" y="1075"/>
                    </a:lnTo>
                    <a:cubicBezTo>
                      <a:pt x="1678" y="1033"/>
                      <a:pt x="1644" y="991"/>
                      <a:pt x="1607" y="950"/>
                    </a:cubicBezTo>
                    <a:cubicBezTo>
                      <a:pt x="1604" y="894"/>
                      <a:pt x="1598" y="840"/>
                      <a:pt x="1591" y="788"/>
                    </a:cubicBezTo>
                    <a:cubicBezTo>
                      <a:pt x="1685" y="804"/>
                      <a:pt x="1770" y="826"/>
                      <a:pt x="1844" y="851"/>
                    </a:cubicBezTo>
                    <a:cubicBezTo>
                      <a:pt x="1808" y="924"/>
                      <a:pt x="1763" y="999"/>
                      <a:pt x="1710" y="1075"/>
                    </a:cubicBezTo>
                    <a:close/>
                    <a:moveTo>
                      <a:pt x="1711" y="1210"/>
                    </a:moveTo>
                    <a:lnTo>
                      <a:pt x="1711" y="1210"/>
                    </a:lnTo>
                    <a:cubicBezTo>
                      <a:pt x="1765" y="1288"/>
                      <a:pt x="1810" y="1363"/>
                      <a:pt x="1845" y="1434"/>
                    </a:cubicBezTo>
                    <a:cubicBezTo>
                      <a:pt x="1770" y="1459"/>
                      <a:pt x="1685" y="1481"/>
                      <a:pt x="1591" y="1497"/>
                    </a:cubicBezTo>
                    <a:cubicBezTo>
                      <a:pt x="1598" y="1445"/>
                      <a:pt x="1604" y="1391"/>
                      <a:pt x="1607" y="1335"/>
                    </a:cubicBezTo>
                    <a:cubicBezTo>
                      <a:pt x="1644" y="1294"/>
                      <a:pt x="1678" y="1252"/>
                      <a:pt x="1711" y="1210"/>
                    </a:cubicBezTo>
                    <a:close/>
                    <a:moveTo>
                      <a:pt x="1613" y="1080"/>
                    </a:moveTo>
                    <a:lnTo>
                      <a:pt x="1613" y="1080"/>
                    </a:lnTo>
                    <a:cubicBezTo>
                      <a:pt x="1630" y="1101"/>
                      <a:pt x="1646" y="1122"/>
                      <a:pt x="1661" y="1142"/>
                    </a:cubicBezTo>
                    <a:cubicBezTo>
                      <a:pt x="1646" y="1163"/>
                      <a:pt x="1630" y="1183"/>
                      <a:pt x="1613" y="1204"/>
                    </a:cubicBezTo>
                    <a:cubicBezTo>
                      <a:pt x="1614" y="1184"/>
                      <a:pt x="1614" y="1163"/>
                      <a:pt x="1614" y="1143"/>
                    </a:cubicBezTo>
                    <a:cubicBezTo>
                      <a:pt x="1614" y="1122"/>
                      <a:pt x="1614" y="1101"/>
                      <a:pt x="1613" y="1080"/>
                    </a:cubicBezTo>
                    <a:close/>
                    <a:moveTo>
                      <a:pt x="1756" y="345"/>
                    </a:moveTo>
                    <a:lnTo>
                      <a:pt x="1756" y="345"/>
                    </a:lnTo>
                    <a:cubicBezTo>
                      <a:pt x="1816" y="345"/>
                      <a:pt x="1862" y="361"/>
                      <a:pt x="1893" y="392"/>
                    </a:cubicBezTo>
                    <a:cubicBezTo>
                      <a:pt x="1959" y="458"/>
                      <a:pt x="1953" y="599"/>
                      <a:pt x="1878" y="779"/>
                    </a:cubicBezTo>
                    <a:cubicBezTo>
                      <a:pt x="1789" y="748"/>
                      <a:pt x="1689" y="723"/>
                      <a:pt x="1579" y="705"/>
                    </a:cubicBezTo>
                    <a:cubicBezTo>
                      <a:pt x="1561" y="596"/>
                      <a:pt x="1536" y="495"/>
                      <a:pt x="1505" y="407"/>
                    </a:cubicBezTo>
                    <a:cubicBezTo>
                      <a:pt x="1599" y="367"/>
                      <a:pt x="1684" y="345"/>
                      <a:pt x="1756" y="345"/>
                    </a:cubicBezTo>
                    <a:close/>
                    <a:moveTo>
                      <a:pt x="1952" y="807"/>
                    </a:moveTo>
                    <a:lnTo>
                      <a:pt x="1952" y="807"/>
                    </a:lnTo>
                    <a:cubicBezTo>
                      <a:pt x="2042" y="594"/>
                      <a:pt x="2041" y="427"/>
                      <a:pt x="1949" y="335"/>
                    </a:cubicBezTo>
                    <a:cubicBezTo>
                      <a:pt x="1903" y="289"/>
                      <a:pt x="1838" y="265"/>
                      <a:pt x="1756" y="265"/>
                    </a:cubicBezTo>
                    <a:cubicBezTo>
                      <a:pt x="1675" y="265"/>
                      <a:pt x="1580" y="289"/>
                      <a:pt x="1477" y="332"/>
                    </a:cubicBezTo>
                    <a:cubicBezTo>
                      <a:pt x="1392" y="126"/>
                      <a:pt x="1274" y="0"/>
                      <a:pt x="1142" y="0"/>
                    </a:cubicBezTo>
                    <a:cubicBezTo>
                      <a:pt x="1009" y="0"/>
                      <a:pt x="891" y="126"/>
                      <a:pt x="806" y="332"/>
                    </a:cubicBezTo>
                    <a:cubicBezTo>
                      <a:pt x="704" y="289"/>
                      <a:pt x="609" y="265"/>
                      <a:pt x="528" y="265"/>
                    </a:cubicBezTo>
                    <a:cubicBezTo>
                      <a:pt x="446" y="265"/>
                      <a:pt x="380" y="289"/>
                      <a:pt x="334" y="335"/>
                    </a:cubicBezTo>
                    <a:cubicBezTo>
                      <a:pt x="242" y="427"/>
                      <a:pt x="242" y="594"/>
                      <a:pt x="331" y="807"/>
                    </a:cubicBezTo>
                    <a:cubicBezTo>
                      <a:pt x="125" y="892"/>
                      <a:pt x="0" y="1010"/>
                      <a:pt x="0" y="1143"/>
                    </a:cubicBezTo>
                    <a:cubicBezTo>
                      <a:pt x="0" y="1275"/>
                      <a:pt x="125" y="1393"/>
                      <a:pt x="331" y="1478"/>
                    </a:cubicBezTo>
                    <a:cubicBezTo>
                      <a:pt x="246" y="1684"/>
                      <a:pt x="240" y="1856"/>
                      <a:pt x="334" y="1950"/>
                    </a:cubicBezTo>
                    <a:cubicBezTo>
                      <a:pt x="380" y="1996"/>
                      <a:pt x="446" y="2020"/>
                      <a:pt x="528" y="2020"/>
                    </a:cubicBezTo>
                    <a:cubicBezTo>
                      <a:pt x="609" y="2020"/>
                      <a:pt x="704" y="1996"/>
                      <a:pt x="806" y="1953"/>
                    </a:cubicBezTo>
                    <a:cubicBezTo>
                      <a:pt x="891" y="2159"/>
                      <a:pt x="1009" y="2284"/>
                      <a:pt x="1142" y="2284"/>
                    </a:cubicBezTo>
                    <a:cubicBezTo>
                      <a:pt x="1274" y="2284"/>
                      <a:pt x="1392" y="2159"/>
                      <a:pt x="1477" y="1953"/>
                    </a:cubicBezTo>
                    <a:cubicBezTo>
                      <a:pt x="1580" y="1996"/>
                      <a:pt x="1675" y="2020"/>
                      <a:pt x="1756" y="2020"/>
                    </a:cubicBezTo>
                    <a:cubicBezTo>
                      <a:pt x="1838" y="2020"/>
                      <a:pt x="1903" y="1996"/>
                      <a:pt x="1949" y="1950"/>
                    </a:cubicBezTo>
                    <a:cubicBezTo>
                      <a:pt x="2043" y="1856"/>
                      <a:pt x="2038" y="1684"/>
                      <a:pt x="1952" y="1478"/>
                    </a:cubicBezTo>
                    <a:cubicBezTo>
                      <a:pt x="2158" y="1393"/>
                      <a:pt x="2284" y="1275"/>
                      <a:pt x="2284" y="1143"/>
                    </a:cubicBezTo>
                    <a:cubicBezTo>
                      <a:pt x="2284" y="1010"/>
                      <a:pt x="2158" y="892"/>
                      <a:pt x="1952" y="807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0" name="Freeform 20"/>
              <p:cNvSpPr>
                <a:spLocks/>
              </p:cNvSpPr>
              <p:nvPr/>
            </p:nvSpPr>
            <p:spPr bwMode="auto">
              <a:xfrm>
                <a:off x="7021513" y="5929313"/>
                <a:ext cx="177800" cy="177800"/>
              </a:xfrm>
              <a:custGeom>
                <a:avLst/>
                <a:gdLst>
                  <a:gd name="T0" fmla="*/ 120 w 240"/>
                  <a:gd name="T1" fmla="*/ 0 h 240"/>
                  <a:gd name="T2" fmla="*/ 120 w 240"/>
                  <a:gd name="T3" fmla="*/ 0 h 240"/>
                  <a:gd name="T4" fmla="*/ 0 w 240"/>
                  <a:gd name="T5" fmla="*/ 120 h 240"/>
                  <a:gd name="T6" fmla="*/ 120 w 240"/>
                  <a:gd name="T7" fmla="*/ 240 h 240"/>
                  <a:gd name="T8" fmla="*/ 240 w 240"/>
                  <a:gd name="T9" fmla="*/ 120 h 240"/>
                  <a:gd name="T10" fmla="*/ 120 w 240"/>
                  <a:gd name="T11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0" h="240">
                    <a:moveTo>
                      <a:pt x="120" y="0"/>
                    </a:moveTo>
                    <a:lnTo>
                      <a:pt x="120" y="0"/>
                    </a:lnTo>
                    <a:cubicBezTo>
                      <a:pt x="53" y="0"/>
                      <a:pt x="0" y="53"/>
                      <a:pt x="0" y="120"/>
                    </a:cubicBezTo>
                    <a:cubicBezTo>
                      <a:pt x="0" y="186"/>
                      <a:pt x="53" y="240"/>
                      <a:pt x="120" y="240"/>
                    </a:cubicBezTo>
                    <a:cubicBezTo>
                      <a:pt x="186" y="240"/>
                      <a:pt x="240" y="186"/>
                      <a:pt x="240" y="120"/>
                    </a:cubicBezTo>
                    <a:cubicBezTo>
                      <a:pt x="240" y="53"/>
                      <a:pt x="186" y="0"/>
                      <a:pt x="120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40" name="Freeform 7"/>
            <p:cNvSpPr>
              <a:spLocks noEditPoints="1"/>
            </p:cNvSpPr>
            <p:nvPr/>
          </p:nvSpPr>
          <p:spPr bwMode="auto">
            <a:xfrm rot="20132266">
              <a:off x="4165316" y="1969665"/>
              <a:ext cx="1277233" cy="931381"/>
            </a:xfrm>
            <a:custGeom>
              <a:avLst/>
              <a:gdLst>
                <a:gd name="T0" fmla="*/ 1034 w 2022"/>
                <a:gd name="T1" fmla="*/ 210 h 1466"/>
                <a:gd name="T2" fmla="*/ 1034 w 2022"/>
                <a:gd name="T3" fmla="*/ 210 h 1466"/>
                <a:gd name="T4" fmla="*/ 1395 w 2022"/>
                <a:gd name="T5" fmla="*/ 46 h 1466"/>
                <a:gd name="T6" fmla="*/ 1487 w 2022"/>
                <a:gd name="T7" fmla="*/ 40 h 1466"/>
                <a:gd name="T8" fmla="*/ 1888 w 2022"/>
                <a:gd name="T9" fmla="*/ 99 h 1466"/>
                <a:gd name="T10" fmla="*/ 1888 w 2022"/>
                <a:gd name="T11" fmla="*/ 1249 h 1466"/>
                <a:gd name="T12" fmla="*/ 1467 w 2022"/>
                <a:gd name="T13" fmla="*/ 1137 h 1466"/>
                <a:gd name="T14" fmla="*/ 1397 w 2022"/>
                <a:gd name="T15" fmla="*/ 1132 h 1466"/>
                <a:gd name="T16" fmla="*/ 1034 w 2022"/>
                <a:gd name="T17" fmla="*/ 1232 h 1466"/>
                <a:gd name="T18" fmla="*/ 1034 w 2022"/>
                <a:gd name="T19" fmla="*/ 210 h 1466"/>
                <a:gd name="T20" fmla="*/ 134 w 2022"/>
                <a:gd name="T21" fmla="*/ 99 h 1466"/>
                <a:gd name="T22" fmla="*/ 134 w 2022"/>
                <a:gd name="T23" fmla="*/ 99 h 1466"/>
                <a:gd name="T24" fmla="*/ 534 w 2022"/>
                <a:gd name="T25" fmla="*/ 40 h 1466"/>
                <a:gd name="T26" fmla="*/ 626 w 2022"/>
                <a:gd name="T27" fmla="*/ 46 h 1466"/>
                <a:gd name="T28" fmla="*/ 988 w 2022"/>
                <a:gd name="T29" fmla="*/ 210 h 1466"/>
                <a:gd name="T30" fmla="*/ 988 w 2022"/>
                <a:gd name="T31" fmla="*/ 1232 h 1466"/>
                <a:gd name="T32" fmla="*/ 625 w 2022"/>
                <a:gd name="T33" fmla="*/ 1132 h 1466"/>
                <a:gd name="T34" fmla="*/ 555 w 2022"/>
                <a:gd name="T35" fmla="*/ 1137 h 1466"/>
                <a:gd name="T36" fmla="*/ 134 w 2022"/>
                <a:gd name="T37" fmla="*/ 1249 h 1466"/>
                <a:gd name="T38" fmla="*/ 134 w 2022"/>
                <a:gd name="T39" fmla="*/ 99 h 1466"/>
                <a:gd name="T40" fmla="*/ 1928 w 2022"/>
                <a:gd name="T41" fmla="*/ 203 h 1466"/>
                <a:gd name="T42" fmla="*/ 1928 w 2022"/>
                <a:gd name="T43" fmla="*/ 203 h 1466"/>
                <a:gd name="T44" fmla="*/ 1928 w 2022"/>
                <a:gd name="T45" fmla="*/ 68 h 1466"/>
                <a:gd name="T46" fmla="*/ 1487 w 2022"/>
                <a:gd name="T47" fmla="*/ 0 h 1466"/>
                <a:gd name="T48" fmla="*/ 1390 w 2022"/>
                <a:gd name="T49" fmla="*/ 6 h 1466"/>
                <a:gd name="T50" fmla="*/ 1011 w 2022"/>
                <a:gd name="T51" fmla="*/ 177 h 1466"/>
                <a:gd name="T52" fmla="*/ 632 w 2022"/>
                <a:gd name="T53" fmla="*/ 6 h 1466"/>
                <a:gd name="T54" fmla="*/ 534 w 2022"/>
                <a:gd name="T55" fmla="*/ 0 h 1466"/>
                <a:gd name="T56" fmla="*/ 94 w 2022"/>
                <a:gd name="T57" fmla="*/ 68 h 1466"/>
                <a:gd name="T58" fmla="*/ 94 w 2022"/>
                <a:gd name="T59" fmla="*/ 203 h 1466"/>
                <a:gd name="T60" fmla="*/ 0 w 2022"/>
                <a:gd name="T61" fmla="*/ 227 h 1466"/>
                <a:gd name="T62" fmla="*/ 0 w 2022"/>
                <a:gd name="T63" fmla="*/ 1466 h 1466"/>
                <a:gd name="T64" fmla="*/ 467 w 2022"/>
                <a:gd name="T65" fmla="*/ 1335 h 1466"/>
                <a:gd name="T66" fmla="*/ 905 w 2022"/>
                <a:gd name="T67" fmla="*/ 1412 h 1466"/>
                <a:gd name="T68" fmla="*/ 905 w 2022"/>
                <a:gd name="T69" fmla="*/ 1466 h 1466"/>
                <a:gd name="T70" fmla="*/ 1116 w 2022"/>
                <a:gd name="T71" fmla="*/ 1466 h 1466"/>
                <a:gd name="T72" fmla="*/ 1116 w 2022"/>
                <a:gd name="T73" fmla="*/ 1412 h 1466"/>
                <a:gd name="T74" fmla="*/ 1555 w 2022"/>
                <a:gd name="T75" fmla="*/ 1335 h 1466"/>
                <a:gd name="T76" fmla="*/ 2022 w 2022"/>
                <a:gd name="T77" fmla="*/ 1466 h 1466"/>
                <a:gd name="T78" fmla="*/ 2022 w 2022"/>
                <a:gd name="T79" fmla="*/ 227 h 1466"/>
                <a:gd name="T80" fmla="*/ 1928 w 2022"/>
                <a:gd name="T81" fmla="*/ 203 h 1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022" h="1466">
                  <a:moveTo>
                    <a:pt x="1034" y="210"/>
                  </a:moveTo>
                  <a:lnTo>
                    <a:pt x="1034" y="210"/>
                  </a:lnTo>
                  <a:cubicBezTo>
                    <a:pt x="1077" y="175"/>
                    <a:pt x="1220" y="68"/>
                    <a:pt x="1395" y="46"/>
                  </a:cubicBezTo>
                  <a:cubicBezTo>
                    <a:pt x="1423" y="42"/>
                    <a:pt x="1454" y="40"/>
                    <a:pt x="1487" y="40"/>
                  </a:cubicBezTo>
                  <a:cubicBezTo>
                    <a:pt x="1645" y="40"/>
                    <a:pt x="1820" y="81"/>
                    <a:pt x="1888" y="99"/>
                  </a:cubicBezTo>
                  <a:lnTo>
                    <a:pt x="1888" y="1249"/>
                  </a:lnTo>
                  <a:cubicBezTo>
                    <a:pt x="1803" y="1218"/>
                    <a:pt x="1631" y="1161"/>
                    <a:pt x="1467" y="1137"/>
                  </a:cubicBezTo>
                  <a:cubicBezTo>
                    <a:pt x="1445" y="1134"/>
                    <a:pt x="1421" y="1132"/>
                    <a:pt x="1397" y="1132"/>
                  </a:cubicBezTo>
                  <a:cubicBezTo>
                    <a:pt x="1252" y="1132"/>
                    <a:pt x="1112" y="1192"/>
                    <a:pt x="1034" y="1232"/>
                  </a:cubicBezTo>
                  <a:lnTo>
                    <a:pt x="1034" y="210"/>
                  </a:lnTo>
                  <a:close/>
                  <a:moveTo>
                    <a:pt x="134" y="99"/>
                  </a:moveTo>
                  <a:lnTo>
                    <a:pt x="134" y="99"/>
                  </a:lnTo>
                  <a:cubicBezTo>
                    <a:pt x="201" y="81"/>
                    <a:pt x="376" y="40"/>
                    <a:pt x="534" y="40"/>
                  </a:cubicBezTo>
                  <a:cubicBezTo>
                    <a:pt x="568" y="40"/>
                    <a:pt x="599" y="42"/>
                    <a:pt x="626" y="46"/>
                  </a:cubicBezTo>
                  <a:cubicBezTo>
                    <a:pt x="802" y="68"/>
                    <a:pt x="945" y="175"/>
                    <a:pt x="988" y="210"/>
                  </a:cubicBezTo>
                  <a:lnTo>
                    <a:pt x="988" y="1232"/>
                  </a:lnTo>
                  <a:cubicBezTo>
                    <a:pt x="910" y="1192"/>
                    <a:pt x="770" y="1132"/>
                    <a:pt x="625" y="1132"/>
                  </a:cubicBezTo>
                  <a:cubicBezTo>
                    <a:pt x="601" y="1132"/>
                    <a:pt x="577" y="1134"/>
                    <a:pt x="555" y="1137"/>
                  </a:cubicBezTo>
                  <a:cubicBezTo>
                    <a:pt x="391" y="1161"/>
                    <a:pt x="219" y="1218"/>
                    <a:pt x="134" y="1249"/>
                  </a:cubicBezTo>
                  <a:lnTo>
                    <a:pt x="134" y="99"/>
                  </a:lnTo>
                  <a:close/>
                  <a:moveTo>
                    <a:pt x="1928" y="203"/>
                  </a:moveTo>
                  <a:lnTo>
                    <a:pt x="1928" y="203"/>
                  </a:lnTo>
                  <a:lnTo>
                    <a:pt x="1928" y="68"/>
                  </a:lnTo>
                  <a:cubicBezTo>
                    <a:pt x="1928" y="68"/>
                    <a:pt x="1696" y="0"/>
                    <a:pt x="1487" y="0"/>
                  </a:cubicBezTo>
                  <a:cubicBezTo>
                    <a:pt x="1454" y="0"/>
                    <a:pt x="1421" y="2"/>
                    <a:pt x="1390" y="6"/>
                  </a:cubicBezTo>
                  <a:cubicBezTo>
                    <a:pt x="1207" y="30"/>
                    <a:pt x="1059" y="138"/>
                    <a:pt x="1011" y="177"/>
                  </a:cubicBezTo>
                  <a:cubicBezTo>
                    <a:pt x="963" y="138"/>
                    <a:pt x="815" y="30"/>
                    <a:pt x="632" y="6"/>
                  </a:cubicBezTo>
                  <a:cubicBezTo>
                    <a:pt x="601" y="2"/>
                    <a:pt x="568" y="0"/>
                    <a:pt x="534" y="0"/>
                  </a:cubicBezTo>
                  <a:cubicBezTo>
                    <a:pt x="326" y="0"/>
                    <a:pt x="94" y="68"/>
                    <a:pt x="94" y="68"/>
                  </a:cubicBezTo>
                  <a:lnTo>
                    <a:pt x="94" y="203"/>
                  </a:lnTo>
                  <a:cubicBezTo>
                    <a:pt x="36" y="216"/>
                    <a:pt x="0" y="227"/>
                    <a:pt x="0" y="227"/>
                  </a:cubicBezTo>
                  <a:lnTo>
                    <a:pt x="0" y="1466"/>
                  </a:lnTo>
                  <a:cubicBezTo>
                    <a:pt x="0" y="1466"/>
                    <a:pt x="243" y="1368"/>
                    <a:pt x="467" y="1335"/>
                  </a:cubicBezTo>
                  <a:cubicBezTo>
                    <a:pt x="605" y="1315"/>
                    <a:pt x="787" y="1368"/>
                    <a:pt x="905" y="1412"/>
                  </a:cubicBezTo>
                  <a:lnTo>
                    <a:pt x="905" y="1466"/>
                  </a:lnTo>
                  <a:lnTo>
                    <a:pt x="1116" y="1466"/>
                  </a:lnTo>
                  <a:lnTo>
                    <a:pt x="1116" y="1412"/>
                  </a:lnTo>
                  <a:cubicBezTo>
                    <a:pt x="1235" y="1368"/>
                    <a:pt x="1417" y="1315"/>
                    <a:pt x="1555" y="1335"/>
                  </a:cubicBezTo>
                  <a:cubicBezTo>
                    <a:pt x="1779" y="1368"/>
                    <a:pt x="2022" y="1466"/>
                    <a:pt x="2022" y="1466"/>
                  </a:cubicBezTo>
                  <a:lnTo>
                    <a:pt x="2022" y="227"/>
                  </a:lnTo>
                  <a:cubicBezTo>
                    <a:pt x="2022" y="227"/>
                    <a:pt x="1986" y="216"/>
                    <a:pt x="1928" y="20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1" name="Freeform 9"/>
            <p:cNvSpPr>
              <a:spLocks noEditPoints="1"/>
            </p:cNvSpPr>
            <p:nvPr/>
          </p:nvSpPr>
          <p:spPr bwMode="auto">
            <a:xfrm>
              <a:off x="4931084" y="3122"/>
              <a:ext cx="1135300" cy="1451430"/>
            </a:xfrm>
            <a:custGeom>
              <a:avLst/>
              <a:gdLst>
                <a:gd name="T0" fmla="*/ 449 w 1637"/>
                <a:gd name="T1" fmla="*/ 1301 h 2083"/>
                <a:gd name="T2" fmla="*/ 449 w 1637"/>
                <a:gd name="T3" fmla="*/ 1301 h 2083"/>
                <a:gd name="T4" fmla="*/ 350 w 1637"/>
                <a:gd name="T5" fmla="*/ 1276 h 2083"/>
                <a:gd name="T6" fmla="*/ 240 w 1637"/>
                <a:gd name="T7" fmla="*/ 1150 h 2083"/>
                <a:gd name="T8" fmla="*/ 273 w 1637"/>
                <a:gd name="T9" fmla="*/ 841 h 2083"/>
                <a:gd name="T10" fmla="*/ 770 w 1637"/>
                <a:gd name="T11" fmla="*/ 1055 h 2083"/>
                <a:gd name="T12" fmla="*/ 449 w 1637"/>
                <a:gd name="T13" fmla="*/ 1301 h 2083"/>
                <a:gd name="T14" fmla="*/ 1500 w 1637"/>
                <a:gd name="T15" fmla="*/ 1781 h 2083"/>
                <a:gd name="T16" fmla="*/ 1500 w 1637"/>
                <a:gd name="T17" fmla="*/ 1781 h 2083"/>
                <a:gd name="T18" fmla="*/ 1590 w 1637"/>
                <a:gd name="T19" fmla="*/ 1670 h 2083"/>
                <a:gd name="T20" fmla="*/ 1278 w 1637"/>
                <a:gd name="T21" fmla="*/ 1604 h 2083"/>
                <a:gd name="T22" fmla="*/ 1403 w 1637"/>
                <a:gd name="T23" fmla="*/ 1057 h 2083"/>
                <a:gd name="T24" fmla="*/ 1031 w 1637"/>
                <a:gd name="T25" fmla="*/ 383 h 2083"/>
                <a:gd name="T26" fmla="*/ 931 w 1637"/>
                <a:gd name="T27" fmla="*/ 92 h 2083"/>
                <a:gd name="T28" fmla="*/ 480 w 1637"/>
                <a:gd name="T29" fmla="*/ 430 h 2083"/>
                <a:gd name="T30" fmla="*/ 0 w 1637"/>
                <a:gd name="T31" fmla="*/ 723 h 2083"/>
                <a:gd name="T32" fmla="*/ 236 w 1637"/>
                <a:gd name="T33" fmla="*/ 825 h 2083"/>
                <a:gd name="T34" fmla="*/ 202 w 1637"/>
                <a:gd name="T35" fmla="*/ 1162 h 2083"/>
                <a:gd name="T36" fmla="*/ 332 w 1637"/>
                <a:gd name="T37" fmla="*/ 1312 h 2083"/>
                <a:gd name="T38" fmla="*/ 449 w 1637"/>
                <a:gd name="T39" fmla="*/ 1341 h 2083"/>
                <a:gd name="T40" fmla="*/ 807 w 1637"/>
                <a:gd name="T41" fmla="*/ 1071 h 2083"/>
                <a:gd name="T42" fmla="*/ 1003 w 1637"/>
                <a:gd name="T43" fmla="*/ 1156 h 2083"/>
                <a:gd name="T44" fmla="*/ 950 w 1637"/>
                <a:gd name="T45" fmla="*/ 626 h 2083"/>
                <a:gd name="T46" fmla="*/ 1001 w 1637"/>
                <a:gd name="T47" fmla="*/ 495 h 2083"/>
                <a:gd name="T48" fmla="*/ 1297 w 1637"/>
                <a:gd name="T49" fmla="*/ 1060 h 2083"/>
                <a:gd name="T50" fmla="*/ 1215 w 1637"/>
                <a:gd name="T51" fmla="*/ 1499 h 2083"/>
                <a:gd name="T52" fmla="*/ 1166 w 1637"/>
                <a:gd name="T53" fmla="*/ 1581 h 2083"/>
                <a:gd name="T54" fmla="*/ 920 w 1637"/>
                <a:gd name="T55" fmla="*/ 1530 h 2083"/>
                <a:gd name="T56" fmla="*/ 549 w 1637"/>
                <a:gd name="T57" fmla="*/ 1946 h 2083"/>
                <a:gd name="T58" fmla="*/ 1255 w 1637"/>
                <a:gd name="T59" fmla="*/ 2083 h 2083"/>
                <a:gd name="T60" fmla="*/ 1637 w 1637"/>
                <a:gd name="T61" fmla="*/ 1806 h 2083"/>
                <a:gd name="T62" fmla="*/ 1500 w 1637"/>
                <a:gd name="T63" fmla="*/ 1781 h 20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37" h="2083">
                  <a:moveTo>
                    <a:pt x="449" y="1301"/>
                  </a:moveTo>
                  <a:lnTo>
                    <a:pt x="449" y="1301"/>
                  </a:lnTo>
                  <a:cubicBezTo>
                    <a:pt x="416" y="1301"/>
                    <a:pt x="383" y="1292"/>
                    <a:pt x="350" y="1276"/>
                  </a:cubicBezTo>
                  <a:cubicBezTo>
                    <a:pt x="295" y="1248"/>
                    <a:pt x="258" y="1206"/>
                    <a:pt x="240" y="1150"/>
                  </a:cubicBezTo>
                  <a:cubicBezTo>
                    <a:pt x="207" y="1047"/>
                    <a:pt x="243" y="919"/>
                    <a:pt x="273" y="841"/>
                  </a:cubicBezTo>
                  <a:lnTo>
                    <a:pt x="770" y="1055"/>
                  </a:lnTo>
                  <a:cubicBezTo>
                    <a:pt x="719" y="1137"/>
                    <a:pt x="599" y="1301"/>
                    <a:pt x="449" y="1301"/>
                  </a:cubicBezTo>
                  <a:close/>
                  <a:moveTo>
                    <a:pt x="1500" y="1781"/>
                  </a:moveTo>
                  <a:lnTo>
                    <a:pt x="1500" y="1781"/>
                  </a:lnTo>
                  <a:lnTo>
                    <a:pt x="1590" y="1670"/>
                  </a:lnTo>
                  <a:lnTo>
                    <a:pt x="1278" y="1604"/>
                  </a:lnTo>
                  <a:cubicBezTo>
                    <a:pt x="1340" y="1504"/>
                    <a:pt x="1412" y="1329"/>
                    <a:pt x="1403" y="1057"/>
                  </a:cubicBezTo>
                  <a:cubicBezTo>
                    <a:pt x="1392" y="672"/>
                    <a:pt x="1130" y="453"/>
                    <a:pt x="1031" y="383"/>
                  </a:cubicBezTo>
                  <a:cubicBezTo>
                    <a:pt x="1053" y="263"/>
                    <a:pt x="1046" y="135"/>
                    <a:pt x="931" y="92"/>
                  </a:cubicBezTo>
                  <a:cubicBezTo>
                    <a:pt x="680" y="0"/>
                    <a:pt x="480" y="430"/>
                    <a:pt x="480" y="430"/>
                  </a:cubicBezTo>
                  <a:cubicBezTo>
                    <a:pt x="480" y="430"/>
                    <a:pt x="113" y="340"/>
                    <a:pt x="0" y="723"/>
                  </a:cubicBezTo>
                  <a:lnTo>
                    <a:pt x="236" y="825"/>
                  </a:lnTo>
                  <a:cubicBezTo>
                    <a:pt x="204" y="908"/>
                    <a:pt x="164" y="1046"/>
                    <a:pt x="202" y="1162"/>
                  </a:cubicBezTo>
                  <a:cubicBezTo>
                    <a:pt x="223" y="1229"/>
                    <a:pt x="267" y="1279"/>
                    <a:pt x="332" y="1312"/>
                  </a:cubicBezTo>
                  <a:cubicBezTo>
                    <a:pt x="370" y="1331"/>
                    <a:pt x="410" y="1341"/>
                    <a:pt x="449" y="1341"/>
                  </a:cubicBezTo>
                  <a:cubicBezTo>
                    <a:pt x="623" y="1341"/>
                    <a:pt x="755" y="1157"/>
                    <a:pt x="807" y="1071"/>
                  </a:cubicBezTo>
                  <a:lnTo>
                    <a:pt x="1003" y="1156"/>
                  </a:lnTo>
                  <a:cubicBezTo>
                    <a:pt x="1003" y="1156"/>
                    <a:pt x="1247" y="846"/>
                    <a:pt x="950" y="626"/>
                  </a:cubicBezTo>
                  <a:cubicBezTo>
                    <a:pt x="950" y="626"/>
                    <a:pt x="977" y="571"/>
                    <a:pt x="1001" y="495"/>
                  </a:cubicBezTo>
                  <a:cubicBezTo>
                    <a:pt x="1101" y="574"/>
                    <a:pt x="1288" y="762"/>
                    <a:pt x="1297" y="1060"/>
                  </a:cubicBezTo>
                  <a:cubicBezTo>
                    <a:pt x="1303" y="1273"/>
                    <a:pt x="1256" y="1416"/>
                    <a:pt x="1215" y="1499"/>
                  </a:cubicBezTo>
                  <a:cubicBezTo>
                    <a:pt x="1198" y="1534"/>
                    <a:pt x="1181" y="1561"/>
                    <a:pt x="1166" y="1581"/>
                  </a:cubicBezTo>
                  <a:lnTo>
                    <a:pt x="920" y="1530"/>
                  </a:lnTo>
                  <a:lnTo>
                    <a:pt x="549" y="1946"/>
                  </a:lnTo>
                  <a:lnTo>
                    <a:pt x="1255" y="2083"/>
                  </a:lnTo>
                  <a:lnTo>
                    <a:pt x="1637" y="1806"/>
                  </a:lnTo>
                  <a:lnTo>
                    <a:pt x="1500" y="178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142" name="组 141"/>
            <p:cNvGrpSpPr/>
            <p:nvPr userDrawn="1"/>
          </p:nvGrpSpPr>
          <p:grpSpPr>
            <a:xfrm rot="1396810">
              <a:off x="6421391" y="893591"/>
              <a:ext cx="337162" cy="1815987"/>
              <a:chOff x="6099175" y="2627313"/>
              <a:chExt cx="411163" cy="2214563"/>
            </a:xfrm>
            <a:grpFill/>
          </p:grpSpPr>
          <p:sp>
            <p:nvSpPr>
              <p:cNvPr id="167" name="Freeform 13"/>
              <p:cNvSpPr>
                <a:spLocks noEditPoints="1"/>
              </p:cNvSpPr>
              <p:nvPr/>
            </p:nvSpPr>
            <p:spPr bwMode="auto">
              <a:xfrm>
                <a:off x="6130131" y="3048001"/>
                <a:ext cx="349250" cy="1258888"/>
              </a:xfrm>
              <a:custGeom>
                <a:avLst/>
                <a:gdLst>
                  <a:gd name="T0" fmla="*/ 137 w 367"/>
                  <a:gd name="T1" fmla="*/ 40 h 1313"/>
                  <a:gd name="T2" fmla="*/ 137 w 367"/>
                  <a:gd name="T3" fmla="*/ 40 h 1313"/>
                  <a:gd name="T4" fmla="*/ 230 w 367"/>
                  <a:gd name="T5" fmla="*/ 40 h 1313"/>
                  <a:gd name="T6" fmla="*/ 230 w 367"/>
                  <a:gd name="T7" fmla="*/ 1273 h 1313"/>
                  <a:gd name="T8" fmla="*/ 137 w 367"/>
                  <a:gd name="T9" fmla="*/ 1273 h 1313"/>
                  <a:gd name="T10" fmla="*/ 137 w 367"/>
                  <a:gd name="T11" fmla="*/ 40 h 1313"/>
                  <a:gd name="T12" fmla="*/ 97 w 367"/>
                  <a:gd name="T13" fmla="*/ 1273 h 1313"/>
                  <a:gd name="T14" fmla="*/ 97 w 367"/>
                  <a:gd name="T15" fmla="*/ 1273 h 1313"/>
                  <a:gd name="T16" fmla="*/ 40 w 367"/>
                  <a:gd name="T17" fmla="*/ 1273 h 1313"/>
                  <a:gd name="T18" fmla="*/ 40 w 367"/>
                  <a:gd name="T19" fmla="*/ 40 h 1313"/>
                  <a:gd name="T20" fmla="*/ 97 w 367"/>
                  <a:gd name="T21" fmla="*/ 40 h 1313"/>
                  <a:gd name="T22" fmla="*/ 97 w 367"/>
                  <a:gd name="T23" fmla="*/ 1273 h 1313"/>
                  <a:gd name="T24" fmla="*/ 270 w 367"/>
                  <a:gd name="T25" fmla="*/ 40 h 1313"/>
                  <a:gd name="T26" fmla="*/ 270 w 367"/>
                  <a:gd name="T27" fmla="*/ 40 h 1313"/>
                  <a:gd name="T28" fmla="*/ 327 w 367"/>
                  <a:gd name="T29" fmla="*/ 40 h 1313"/>
                  <a:gd name="T30" fmla="*/ 327 w 367"/>
                  <a:gd name="T31" fmla="*/ 1273 h 1313"/>
                  <a:gd name="T32" fmla="*/ 270 w 367"/>
                  <a:gd name="T33" fmla="*/ 1273 h 1313"/>
                  <a:gd name="T34" fmla="*/ 270 w 367"/>
                  <a:gd name="T35" fmla="*/ 40 h 1313"/>
                  <a:gd name="T36" fmla="*/ 270 w 367"/>
                  <a:gd name="T37" fmla="*/ 1313 h 1313"/>
                  <a:gd name="T38" fmla="*/ 270 w 367"/>
                  <a:gd name="T39" fmla="*/ 1313 h 1313"/>
                  <a:gd name="T40" fmla="*/ 270 w 367"/>
                  <a:gd name="T41" fmla="*/ 1313 h 1313"/>
                  <a:gd name="T42" fmla="*/ 367 w 367"/>
                  <a:gd name="T43" fmla="*/ 1313 h 1313"/>
                  <a:gd name="T44" fmla="*/ 367 w 367"/>
                  <a:gd name="T45" fmla="*/ 0 h 1313"/>
                  <a:gd name="T46" fmla="*/ 0 w 367"/>
                  <a:gd name="T47" fmla="*/ 0 h 1313"/>
                  <a:gd name="T48" fmla="*/ 0 w 367"/>
                  <a:gd name="T49" fmla="*/ 1313 h 1313"/>
                  <a:gd name="T50" fmla="*/ 97 w 367"/>
                  <a:gd name="T51" fmla="*/ 1313 h 1313"/>
                  <a:gd name="T52" fmla="*/ 97 w 367"/>
                  <a:gd name="T53" fmla="*/ 1313 h 1313"/>
                  <a:gd name="T54" fmla="*/ 137 w 367"/>
                  <a:gd name="T55" fmla="*/ 1313 h 1313"/>
                  <a:gd name="T56" fmla="*/ 137 w 367"/>
                  <a:gd name="T57" fmla="*/ 1313 h 1313"/>
                  <a:gd name="T58" fmla="*/ 230 w 367"/>
                  <a:gd name="T59" fmla="*/ 1313 h 1313"/>
                  <a:gd name="T60" fmla="*/ 230 w 367"/>
                  <a:gd name="T61" fmla="*/ 1313 h 1313"/>
                  <a:gd name="T62" fmla="*/ 270 w 367"/>
                  <a:gd name="T63" fmla="*/ 1313 h 1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367" h="1313">
                    <a:moveTo>
                      <a:pt x="137" y="40"/>
                    </a:moveTo>
                    <a:lnTo>
                      <a:pt x="137" y="40"/>
                    </a:lnTo>
                    <a:lnTo>
                      <a:pt x="230" y="40"/>
                    </a:lnTo>
                    <a:lnTo>
                      <a:pt x="230" y="1273"/>
                    </a:lnTo>
                    <a:lnTo>
                      <a:pt x="137" y="1273"/>
                    </a:lnTo>
                    <a:lnTo>
                      <a:pt x="137" y="40"/>
                    </a:lnTo>
                    <a:close/>
                    <a:moveTo>
                      <a:pt x="97" y="1273"/>
                    </a:moveTo>
                    <a:lnTo>
                      <a:pt x="97" y="1273"/>
                    </a:lnTo>
                    <a:lnTo>
                      <a:pt x="40" y="1273"/>
                    </a:lnTo>
                    <a:lnTo>
                      <a:pt x="40" y="40"/>
                    </a:lnTo>
                    <a:lnTo>
                      <a:pt x="97" y="40"/>
                    </a:lnTo>
                    <a:lnTo>
                      <a:pt x="97" y="1273"/>
                    </a:lnTo>
                    <a:close/>
                    <a:moveTo>
                      <a:pt x="270" y="40"/>
                    </a:moveTo>
                    <a:lnTo>
                      <a:pt x="270" y="40"/>
                    </a:lnTo>
                    <a:lnTo>
                      <a:pt x="327" y="40"/>
                    </a:lnTo>
                    <a:lnTo>
                      <a:pt x="327" y="1273"/>
                    </a:lnTo>
                    <a:lnTo>
                      <a:pt x="270" y="1273"/>
                    </a:lnTo>
                    <a:lnTo>
                      <a:pt x="270" y="40"/>
                    </a:lnTo>
                    <a:close/>
                    <a:moveTo>
                      <a:pt x="270" y="1313"/>
                    </a:moveTo>
                    <a:lnTo>
                      <a:pt x="270" y="1313"/>
                    </a:lnTo>
                    <a:lnTo>
                      <a:pt x="270" y="1313"/>
                    </a:lnTo>
                    <a:lnTo>
                      <a:pt x="367" y="1313"/>
                    </a:lnTo>
                    <a:lnTo>
                      <a:pt x="367" y="0"/>
                    </a:lnTo>
                    <a:lnTo>
                      <a:pt x="0" y="0"/>
                    </a:lnTo>
                    <a:lnTo>
                      <a:pt x="0" y="1313"/>
                    </a:lnTo>
                    <a:lnTo>
                      <a:pt x="97" y="1313"/>
                    </a:lnTo>
                    <a:lnTo>
                      <a:pt x="97" y="1313"/>
                    </a:lnTo>
                    <a:lnTo>
                      <a:pt x="137" y="1313"/>
                    </a:lnTo>
                    <a:lnTo>
                      <a:pt x="137" y="1313"/>
                    </a:lnTo>
                    <a:lnTo>
                      <a:pt x="230" y="1313"/>
                    </a:lnTo>
                    <a:lnTo>
                      <a:pt x="230" y="1313"/>
                    </a:lnTo>
                    <a:lnTo>
                      <a:pt x="270" y="1313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8" name="Freeform 14"/>
              <p:cNvSpPr>
                <a:spLocks/>
              </p:cNvSpPr>
              <p:nvPr/>
            </p:nvSpPr>
            <p:spPr bwMode="auto">
              <a:xfrm>
                <a:off x="6130131" y="2968626"/>
                <a:ext cx="349250" cy="63500"/>
              </a:xfrm>
              <a:custGeom>
                <a:avLst/>
                <a:gdLst>
                  <a:gd name="T0" fmla="*/ 367 w 367"/>
                  <a:gd name="T1" fmla="*/ 0 h 67"/>
                  <a:gd name="T2" fmla="*/ 367 w 367"/>
                  <a:gd name="T3" fmla="*/ 0 h 67"/>
                  <a:gd name="T4" fmla="*/ 0 w 367"/>
                  <a:gd name="T5" fmla="*/ 0 h 67"/>
                  <a:gd name="T6" fmla="*/ 0 w 367"/>
                  <a:gd name="T7" fmla="*/ 67 h 67"/>
                  <a:gd name="T8" fmla="*/ 367 w 367"/>
                  <a:gd name="T9" fmla="*/ 67 h 67"/>
                  <a:gd name="T10" fmla="*/ 367 w 367"/>
                  <a:gd name="T11" fmla="*/ 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7" h="67">
                    <a:moveTo>
                      <a:pt x="367" y="0"/>
                    </a:moveTo>
                    <a:lnTo>
                      <a:pt x="367" y="0"/>
                    </a:lnTo>
                    <a:lnTo>
                      <a:pt x="0" y="0"/>
                    </a:lnTo>
                    <a:lnTo>
                      <a:pt x="0" y="67"/>
                    </a:lnTo>
                    <a:lnTo>
                      <a:pt x="367" y="67"/>
                    </a:lnTo>
                    <a:lnTo>
                      <a:pt x="36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9" name="Freeform 15"/>
              <p:cNvSpPr>
                <a:spLocks/>
              </p:cNvSpPr>
              <p:nvPr/>
            </p:nvSpPr>
            <p:spPr bwMode="auto">
              <a:xfrm>
                <a:off x="6099175" y="2627313"/>
                <a:ext cx="411163" cy="325438"/>
              </a:xfrm>
              <a:custGeom>
                <a:avLst/>
                <a:gdLst>
                  <a:gd name="T0" fmla="*/ 399 w 430"/>
                  <a:gd name="T1" fmla="*/ 340 h 340"/>
                  <a:gd name="T2" fmla="*/ 399 w 430"/>
                  <a:gd name="T3" fmla="*/ 340 h 340"/>
                  <a:gd name="T4" fmla="*/ 215 w 430"/>
                  <a:gd name="T5" fmla="*/ 0 h 340"/>
                  <a:gd name="T6" fmla="*/ 32 w 430"/>
                  <a:gd name="T7" fmla="*/ 340 h 340"/>
                  <a:gd name="T8" fmla="*/ 399 w 430"/>
                  <a:gd name="T9" fmla="*/ 340 h 3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0" h="340">
                    <a:moveTo>
                      <a:pt x="399" y="340"/>
                    </a:moveTo>
                    <a:lnTo>
                      <a:pt x="399" y="340"/>
                    </a:lnTo>
                    <a:cubicBezTo>
                      <a:pt x="399" y="340"/>
                      <a:pt x="430" y="0"/>
                      <a:pt x="215" y="0"/>
                    </a:cubicBezTo>
                    <a:cubicBezTo>
                      <a:pt x="0" y="0"/>
                      <a:pt x="32" y="340"/>
                      <a:pt x="32" y="340"/>
                    </a:cubicBezTo>
                    <a:lnTo>
                      <a:pt x="399" y="34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0" name="Freeform 17"/>
              <p:cNvSpPr>
                <a:spLocks noEditPoints="1"/>
              </p:cNvSpPr>
              <p:nvPr/>
            </p:nvSpPr>
            <p:spPr bwMode="auto">
              <a:xfrm>
                <a:off x="6128544" y="4310063"/>
                <a:ext cx="352425" cy="531813"/>
              </a:xfrm>
              <a:custGeom>
                <a:avLst/>
                <a:gdLst>
                  <a:gd name="T0" fmla="*/ 214 w 369"/>
                  <a:gd name="T1" fmla="*/ 338 h 554"/>
                  <a:gd name="T2" fmla="*/ 214 w 369"/>
                  <a:gd name="T3" fmla="*/ 338 h 554"/>
                  <a:gd name="T4" fmla="*/ 155 w 369"/>
                  <a:gd name="T5" fmla="*/ 338 h 554"/>
                  <a:gd name="T6" fmla="*/ 56 w 369"/>
                  <a:gd name="T7" fmla="*/ 40 h 554"/>
                  <a:gd name="T8" fmla="*/ 313 w 369"/>
                  <a:gd name="T9" fmla="*/ 40 h 554"/>
                  <a:gd name="T10" fmla="*/ 214 w 369"/>
                  <a:gd name="T11" fmla="*/ 338 h 554"/>
                  <a:gd name="T12" fmla="*/ 113 w 369"/>
                  <a:gd name="T13" fmla="*/ 338 h 554"/>
                  <a:gd name="T14" fmla="*/ 113 w 369"/>
                  <a:gd name="T15" fmla="*/ 338 h 554"/>
                  <a:gd name="T16" fmla="*/ 184 w 369"/>
                  <a:gd name="T17" fmla="*/ 554 h 554"/>
                  <a:gd name="T18" fmla="*/ 256 w 369"/>
                  <a:gd name="T19" fmla="*/ 338 h 554"/>
                  <a:gd name="T20" fmla="*/ 369 w 369"/>
                  <a:gd name="T21" fmla="*/ 0 h 554"/>
                  <a:gd name="T22" fmla="*/ 0 w 369"/>
                  <a:gd name="T23" fmla="*/ 0 h 554"/>
                  <a:gd name="T24" fmla="*/ 113 w 369"/>
                  <a:gd name="T25" fmla="*/ 338 h 5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69" h="554">
                    <a:moveTo>
                      <a:pt x="214" y="338"/>
                    </a:moveTo>
                    <a:lnTo>
                      <a:pt x="214" y="338"/>
                    </a:lnTo>
                    <a:lnTo>
                      <a:pt x="155" y="338"/>
                    </a:lnTo>
                    <a:lnTo>
                      <a:pt x="56" y="40"/>
                    </a:lnTo>
                    <a:lnTo>
                      <a:pt x="313" y="40"/>
                    </a:lnTo>
                    <a:lnTo>
                      <a:pt x="214" y="338"/>
                    </a:lnTo>
                    <a:close/>
                    <a:moveTo>
                      <a:pt x="113" y="338"/>
                    </a:moveTo>
                    <a:lnTo>
                      <a:pt x="113" y="338"/>
                    </a:lnTo>
                    <a:lnTo>
                      <a:pt x="184" y="554"/>
                    </a:lnTo>
                    <a:lnTo>
                      <a:pt x="256" y="338"/>
                    </a:lnTo>
                    <a:lnTo>
                      <a:pt x="369" y="0"/>
                    </a:lnTo>
                    <a:lnTo>
                      <a:pt x="0" y="0"/>
                    </a:lnTo>
                    <a:lnTo>
                      <a:pt x="113" y="338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43" name="Freeform 19"/>
            <p:cNvSpPr>
              <a:spLocks noEditPoints="1"/>
            </p:cNvSpPr>
            <p:nvPr/>
          </p:nvSpPr>
          <p:spPr bwMode="auto">
            <a:xfrm rot="1363540">
              <a:off x="5760003" y="2964290"/>
              <a:ext cx="1209819" cy="253100"/>
            </a:xfrm>
            <a:custGeom>
              <a:avLst/>
              <a:gdLst>
                <a:gd name="T0" fmla="*/ 2347 w 2387"/>
                <a:gd name="T1" fmla="*/ 458 h 498"/>
                <a:gd name="T2" fmla="*/ 40 w 2387"/>
                <a:gd name="T3" fmla="*/ 40 h 498"/>
                <a:gd name="T4" fmla="*/ 177 w 2387"/>
                <a:gd name="T5" fmla="*/ 298 h 498"/>
                <a:gd name="T6" fmla="*/ 217 w 2387"/>
                <a:gd name="T7" fmla="*/ 40 h 498"/>
                <a:gd name="T8" fmla="*/ 277 w 2387"/>
                <a:gd name="T9" fmla="*/ 159 h 498"/>
                <a:gd name="T10" fmla="*/ 317 w 2387"/>
                <a:gd name="T11" fmla="*/ 40 h 498"/>
                <a:gd name="T12" fmla="*/ 377 w 2387"/>
                <a:gd name="T13" fmla="*/ 159 h 498"/>
                <a:gd name="T14" fmla="*/ 417 w 2387"/>
                <a:gd name="T15" fmla="*/ 40 h 498"/>
                <a:gd name="T16" fmla="*/ 477 w 2387"/>
                <a:gd name="T17" fmla="*/ 159 h 498"/>
                <a:gd name="T18" fmla="*/ 517 w 2387"/>
                <a:gd name="T19" fmla="*/ 40 h 498"/>
                <a:gd name="T20" fmla="*/ 577 w 2387"/>
                <a:gd name="T21" fmla="*/ 159 h 498"/>
                <a:gd name="T22" fmla="*/ 617 w 2387"/>
                <a:gd name="T23" fmla="*/ 40 h 498"/>
                <a:gd name="T24" fmla="*/ 674 w 2387"/>
                <a:gd name="T25" fmla="*/ 298 h 498"/>
                <a:gd name="T26" fmla="*/ 714 w 2387"/>
                <a:gd name="T27" fmla="*/ 40 h 498"/>
                <a:gd name="T28" fmla="*/ 774 w 2387"/>
                <a:gd name="T29" fmla="*/ 159 h 498"/>
                <a:gd name="T30" fmla="*/ 814 w 2387"/>
                <a:gd name="T31" fmla="*/ 40 h 498"/>
                <a:gd name="T32" fmla="*/ 874 w 2387"/>
                <a:gd name="T33" fmla="*/ 159 h 498"/>
                <a:gd name="T34" fmla="*/ 914 w 2387"/>
                <a:gd name="T35" fmla="*/ 40 h 498"/>
                <a:gd name="T36" fmla="*/ 974 w 2387"/>
                <a:gd name="T37" fmla="*/ 159 h 498"/>
                <a:gd name="T38" fmla="*/ 1014 w 2387"/>
                <a:gd name="T39" fmla="*/ 40 h 498"/>
                <a:gd name="T40" fmla="*/ 1074 w 2387"/>
                <a:gd name="T41" fmla="*/ 159 h 498"/>
                <a:gd name="T42" fmla="*/ 1114 w 2387"/>
                <a:gd name="T43" fmla="*/ 40 h 498"/>
                <a:gd name="T44" fmla="*/ 1187 w 2387"/>
                <a:gd name="T45" fmla="*/ 298 h 498"/>
                <a:gd name="T46" fmla="*/ 1227 w 2387"/>
                <a:gd name="T47" fmla="*/ 40 h 498"/>
                <a:gd name="T48" fmla="*/ 1287 w 2387"/>
                <a:gd name="T49" fmla="*/ 159 h 498"/>
                <a:gd name="T50" fmla="*/ 1327 w 2387"/>
                <a:gd name="T51" fmla="*/ 40 h 498"/>
                <a:gd name="T52" fmla="*/ 1387 w 2387"/>
                <a:gd name="T53" fmla="*/ 159 h 498"/>
                <a:gd name="T54" fmla="*/ 1427 w 2387"/>
                <a:gd name="T55" fmla="*/ 40 h 498"/>
                <a:gd name="T56" fmla="*/ 1487 w 2387"/>
                <a:gd name="T57" fmla="*/ 159 h 498"/>
                <a:gd name="T58" fmla="*/ 1527 w 2387"/>
                <a:gd name="T59" fmla="*/ 40 h 498"/>
                <a:gd name="T60" fmla="*/ 1587 w 2387"/>
                <a:gd name="T61" fmla="*/ 159 h 498"/>
                <a:gd name="T62" fmla="*/ 1627 w 2387"/>
                <a:gd name="T63" fmla="*/ 40 h 498"/>
                <a:gd name="T64" fmla="*/ 1684 w 2387"/>
                <a:gd name="T65" fmla="*/ 298 h 498"/>
                <a:gd name="T66" fmla="*/ 1724 w 2387"/>
                <a:gd name="T67" fmla="*/ 40 h 498"/>
                <a:gd name="T68" fmla="*/ 1784 w 2387"/>
                <a:gd name="T69" fmla="*/ 159 h 498"/>
                <a:gd name="T70" fmla="*/ 1824 w 2387"/>
                <a:gd name="T71" fmla="*/ 40 h 498"/>
                <a:gd name="T72" fmla="*/ 1884 w 2387"/>
                <a:gd name="T73" fmla="*/ 159 h 498"/>
                <a:gd name="T74" fmla="*/ 1924 w 2387"/>
                <a:gd name="T75" fmla="*/ 40 h 498"/>
                <a:gd name="T76" fmla="*/ 1984 w 2387"/>
                <a:gd name="T77" fmla="*/ 159 h 498"/>
                <a:gd name="T78" fmla="*/ 2024 w 2387"/>
                <a:gd name="T79" fmla="*/ 40 h 498"/>
                <a:gd name="T80" fmla="*/ 2084 w 2387"/>
                <a:gd name="T81" fmla="*/ 159 h 498"/>
                <a:gd name="T82" fmla="*/ 2124 w 2387"/>
                <a:gd name="T83" fmla="*/ 40 h 498"/>
                <a:gd name="T84" fmla="*/ 2170 w 2387"/>
                <a:gd name="T85" fmla="*/ 298 h 498"/>
                <a:gd name="T86" fmla="*/ 2210 w 2387"/>
                <a:gd name="T87" fmla="*/ 40 h 498"/>
                <a:gd name="T88" fmla="*/ 2347 w 2387"/>
                <a:gd name="T89" fmla="*/ 458 h 498"/>
                <a:gd name="T90" fmla="*/ 0 w 2387"/>
                <a:gd name="T91" fmla="*/ 498 h 498"/>
                <a:gd name="T92" fmla="*/ 2387 w 2387"/>
                <a:gd name="T93" fmla="*/ 0 h 498"/>
                <a:gd name="T94" fmla="*/ 0 w 2387"/>
                <a:gd name="T95" fmla="*/ 498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387" h="498">
                  <a:moveTo>
                    <a:pt x="2347" y="458"/>
                  </a:moveTo>
                  <a:lnTo>
                    <a:pt x="2347" y="458"/>
                  </a:lnTo>
                  <a:lnTo>
                    <a:pt x="40" y="458"/>
                  </a:lnTo>
                  <a:lnTo>
                    <a:pt x="40" y="40"/>
                  </a:lnTo>
                  <a:lnTo>
                    <a:pt x="177" y="40"/>
                  </a:lnTo>
                  <a:lnTo>
                    <a:pt x="177" y="298"/>
                  </a:lnTo>
                  <a:lnTo>
                    <a:pt x="217" y="298"/>
                  </a:lnTo>
                  <a:lnTo>
                    <a:pt x="217" y="40"/>
                  </a:lnTo>
                  <a:lnTo>
                    <a:pt x="277" y="40"/>
                  </a:lnTo>
                  <a:lnTo>
                    <a:pt x="277" y="159"/>
                  </a:lnTo>
                  <a:lnTo>
                    <a:pt x="317" y="159"/>
                  </a:lnTo>
                  <a:lnTo>
                    <a:pt x="317" y="40"/>
                  </a:lnTo>
                  <a:lnTo>
                    <a:pt x="377" y="40"/>
                  </a:lnTo>
                  <a:lnTo>
                    <a:pt x="377" y="159"/>
                  </a:lnTo>
                  <a:lnTo>
                    <a:pt x="417" y="159"/>
                  </a:lnTo>
                  <a:lnTo>
                    <a:pt x="417" y="40"/>
                  </a:lnTo>
                  <a:lnTo>
                    <a:pt x="477" y="40"/>
                  </a:lnTo>
                  <a:lnTo>
                    <a:pt x="477" y="159"/>
                  </a:lnTo>
                  <a:lnTo>
                    <a:pt x="517" y="159"/>
                  </a:lnTo>
                  <a:lnTo>
                    <a:pt x="517" y="40"/>
                  </a:lnTo>
                  <a:lnTo>
                    <a:pt x="577" y="40"/>
                  </a:lnTo>
                  <a:lnTo>
                    <a:pt x="577" y="159"/>
                  </a:lnTo>
                  <a:lnTo>
                    <a:pt x="617" y="159"/>
                  </a:lnTo>
                  <a:lnTo>
                    <a:pt x="617" y="40"/>
                  </a:lnTo>
                  <a:lnTo>
                    <a:pt x="674" y="40"/>
                  </a:lnTo>
                  <a:lnTo>
                    <a:pt x="674" y="298"/>
                  </a:lnTo>
                  <a:lnTo>
                    <a:pt x="714" y="298"/>
                  </a:lnTo>
                  <a:lnTo>
                    <a:pt x="714" y="40"/>
                  </a:lnTo>
                  <a:lnTo>
                    <a:pt x="774" y="40"/>
                  </a:lnTo>
                  <a:lnTo>
                    <a:pt x="774" y="159"/>
                  </a:lnTo>
                  <a:lnTo>
                    <a:pt x="814" y="159"/>
                  </a:lnTo>
                  <a:lnTo>
                    <a:pt x="814" y="40"/>
                  </a:lnTo>
                  <a:lnTo>
                    <a:pt x="874" y="40"/>
                  </a:lnTo>
                  <a:lnTo>
                    <a:pt x="874" y="159"/>
                  </a:lnTo>
                  <a:lnTo>
                    <a:pt x="914" y="159"/>
                  </a:lnTo>
                  <a:lnTo>
                    <a:pt x="914" y="40"/>
                  </a:lnTo>
                  <a:lnTo>
                    <a:pt x="974" y="40"/>
                  </a:lnTo>
                  <a:lnTo>
                    <a:pt x="974" y="159"/>
                  </a:lnTo>
                  <a:lnTo>
                    <a:pt x="1014" y="159"/>
                  </a:lnTo>
                  <a:lnTo>
                    <a:pt x="1014" y="40"/>
                  </a:lnTo>
                  <a:lnTo>
                    <a:pt x="1074" y="40"/>
                  </a:lnTo>
                  <a:lnTo>
                    <a:pt x="1074" y="159"/>
                  </a:lnTo>
                  <a:lnTo>
                    <a:pt x="1114" y="159"/>
                  </a:lnTo>
                  <a:lnTo>
                    <a:pt x="1114" y="40"/>
                  </a:lnTo>
                  <a:lnTo>
                    <a:pt x="1187" y="40"/>
                  </a:lnTo>
                  <a:lnTo>
                    <a:pt x="1187" y="298"/>
                  </a:lnTo>
                  <a:lnTo>
                    <a:pt x="1227" y="298"/>
                  </a:lnTo>
                  <a:lnTo>
                    <a:pt x="1227" y="40"/>
                  </a:lnTo>
                  <a:lnTo>
                    <a:pt x="1287" y="40"/>
                  </a:lnTo>
                  <a:lnTo>
                    <a:pt x="1287" y="159"/>
                  </a:lnTo>
                  <a:lnTo>
                    <a:pt x="1327" y="159"/>
                  </a:lnTo>
                  <a:lnTo>
                    <a:pt x="1327" y="40"/>
                  </a:lnTo>
                  <a:lnTo>
                    <a:pt x="1387" y="40"/>
                  </a:lnTo>
                  <a:lnTo>
                    <a:pt x="1387" y="159"/>
                  </a:lnTo>
                  <a:lnTo>
                    <a:pt x="1427" y="159"/>
                  </a:lnTo>
                  <a:lnTo>
                    <a:pt x="1427" y="40"/>
                  </a:lnTo>
                  <a:lnTo>
                    <a:pt x="1487" y="40"/>
                  </a:lnTo>
                  <a:lnTo>
                    <a:pt x="1487" y="159"/>
                  </a:lnTo>
                  <a:lnTo>
                    <a:pt x="1527" y="159"/>
                  </a:lnTo>
                  <a:lnTo>
                    <a:pt x="1527" y="40"/>
                  </a:lnTo>
                  <a:lnTo>
                    <a:pt x="1587" y="40"/>
                  </a:lnTo>
                  <a:lnTo>
                    <a:pt x="1587" y="159"/>
                  </a:lnTo>
                  <a:lnTo>
                    <a:pt x="1627" y="159"/>
                  </a:lnTo>
                  <a:lnTo>
                    <a:pt x="1627" y="40"/>
                  </a:lnTo>
                  <a:lnTo>
                    <a:pt x="1684" y="40"/>
                  </a:lnTo>
                  <a:lnTo>
                    <a:pt x="1684" y="298"/>
                  </a:lnTo>
                  <a:lnTo>
                    <a:pt x="1724" y="298"/>
                  </a:lnTo>
                  <a:lnTo>
                    <a:pt x="1724" y="40"/>
                  </a:lnTo>
                  <a:lnTo>
                    <a:pt x="1784" y="40"/>
                  </a:lnTo>
                  <a:lnTo>
                    <a:pt x="1784" y="159"/>
                  </a:lnTo>
                  <a:lnTo>
                    <a:pt x="1824" y="159"/>
                  </a:lnTo>
                  <a:lnTo>
                    <a:pt x="1824" y="40"/>
                  </a:lnTo>
                  <a:lnTo>
                    <a:pt x="1884" y="40"/>
                  </a:lnTo>
                  <a:lnTo>
                    <a:pt x="1884" y="159"/>
                  </a:lnTo>
                  <a:lnTo>
                    <a:pt x="1924" y="159"/>
                  </a:lnTo>
                  <a:lnTo>
                    <a:pt x="1924" y="40"/>
                  </a:lnTo>
                  <a:lnTo>
                    <a:pt x="1984" y="40"/>
                  </a:lnTo>
                  <a:lnTo>
                    <a:pt x="1984" y="159"/>
                  </a:lnTo>
                  <a:lnTo>
                    <a:pt x="2024" y="159"/>
                  </a:lnTo>
                  <a:lnTo>
                    <a:pt x="2024" y="40"/>
                  </a:lnTo>
                  <a:lnTo>
                    <a:pt x="2084" y="40"/>
                  </a:lnTo>
                  <a:lnTo>
                    <a:pt x="2084" y="159"/>
                  </a:lnTo>
                  <a:lnTo>
                    <a:pt x="2124" y="159"/>
                  </a:lnTo>
                  <a:lnTo>
                    <a:pt x="2124" y="40"/>
                  </a:lnTo>
                  <a:lnTo>
                    <a:pt x="2170" y="40"/>
                  </a:lnTo>
                  <a:lnTo>
                    <a:pt x="2170" y="298"/>
                  </a:lnTo>
                  <a:lnTo>
                    <a:pt x="2210" y="298"/>
                  </a:lnTo>
                  <a:lnTo>
                    <a:pt x="2210" y="40"/>
                  </a:lnTo>
                  <a:lnTo>
                    <a:pt x="2347" y="40"/>
                  </a:lnTo>
                  <a:lnTo>
                    <a:pt x="2347" y="458"/>
                  </a:lnTo>
                  <a:close/>
                  <a:moveTo>
                    <a:pt x="0" y="498"/>
                  </a:moveTo>
                  <a:lnTo>
                    <a:pt x="0" y="498"/>
                  </a:lnTo>
                  <a:lnTo>
                    <a:pt x="2387" y="498"/>
                  </a:lnTo>
                  <a:lnTo>
                    <a:pt x="2387" y="0"/>
                  </a:lnTo>
                  <a:lnTo>
                    <a:pt x="0" y="0"/>
                  </a:lnTo>
                  <a:lnTo>
                    <a:pt x="0" y="498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4" name="Freeform 20"/>
            <p:cNvSpPr>
              <a:spLocks/>
            </p:cNvSpPr>
            <p:nvPr/>
          </p:nvSpPr>
          <p:spPr bwMode="auto">
            <a:xfrm rot="20253209">
              <a:off x="5581359" y="1657070"/>
              <a:ext cx="271863" cy="880837"/>
            </a:xfrm>
            <a:custGeom>
              <a:avLst/>
              <a:gdLst>
                <a:gd name="T0" fmla="*/ 772 w 831"/>
                <a:gd name="T1" fmla="*/ 279 h 2682"/>
                <a:gd name="T2" fmla="*/ 772 w 831"/>
                <a:gd name="T3" fmla="*/ 279 h 2682"/>
                <a:gd name="T4" fmla="*/ 772 w 831"/>
                <a:gd name="T5" fmla="*/ 0 h 2682"/>
                <a:gd name="T6" fmla="*/ 622 w 831"/>
                <a:gd name="T7" fmla="*/ 0 h 2682"/>
                <a:gd name="T8" fmla="*/ 622 w 831"/>
                <a:gd name="T9" fmla="*/ 279 h 2682"/>
                <a:gd name="T10" fmla="*/ 557 w 831"/>
                <a:gd name="T11" fmla="*/ 279 h 2682"/>
                <a:gd name="T12" fmla="*/ 557 w 831"/>
                <a:gd name="T13" fmla="*/ 900 h 2682"/>
                <a:gd name="T14" fmla="*/ 606 w 831"/>
                <a:gd name="T15" fmla="*/ 900 h 2682"/>
                <a:gd name="T16" fmla="*/ 102 w 831"/>
                <a:gd name="T17" fmla="*/ 2121 h 2682"/>
                <a:gd name="T18" fmla="*/ 130 w 831"/>
                <a:gd name="T19" fmla="*/ 2133 h 2682"/>
                <a:gd name="T20" fmla="*/ 40 w 831"/>
                <a:gd name="T21" fmla="*/ 2350 h 2682"/>
                <a:gd name="T22" fmla="*/ 62 w 831"/>
                <a:gd name="T23" fmla="*/ 2359 h 2682"/>
                <a:gd name="T24" fmla="*/ 0 w 831"/>
                <a:gd name="T25" fmla="*/ 2510 h 2682"/>
                <a:gd name="T26" fmla="*/ 24 w 831"/>
                <a:gd name="T27" fmla="*/ 2519 h 2682"/>
                <a:gd name="T28" fmla="*/ 86 w 831"/>
                <a:gd name="T29" fmla="*/ 2369 h 2682"/>
                <a:gd name="T30" fmla="*/ 108 w 831"/>
                <a:gd name="T31" fmla="*/ 2378 h 2682"/>
                <a:gd name="T32" fmla="*/ 198 w 831"/>
                <a:gd name="T33" fmla="*/ 2161 h 2682"/>
                <a:gd name="T34" fmla="*/ 226 w 831"/>
                <a:gd name="T35" fmla="*/ 2172 h 2682"/>
                <a:gd name="T36" fmla="*/ 630 w 831"/>
                <a:gd name="T37" fmla="*/ 1191 h 2682"/>
                <a:gd name="T38" fmla="*/ 630 w 831"/>
                <a:gd name="T39" fmla="*/ 2284 h 2682"/>
                <a:gd name="T40" fmla="*/ 660 w 831"/>
                <a:gd name="T41" fmla="*/ 2284 h 2682"/>
                <a:gd name="T42" fmla="*/ 660 w 831"/>
                <a:gd name="T43" fmla="*/ 2519 h 2682"/>
                <a:gd name="T44" fmla="*/ 684 w 831"/>
                <a:gd name="T45" fmla="*/ 2519 h 2682"/>
                <a:gd name="T46" fmla="*/ 684 w 831"/>
                <a:gd name="T47" fmla="*/ 2682 h 2682"/>
                <a:gd name="T48" fmla="*/ 710 w 831"/>
                <a:gd name="T49" fmla="*/ 2682 h 2682"/>
                <a:gd name="T50" fmla="*/ 710 w 831"/>
                <a:gd name="T51" fmla="*/ 2519 h 2682"/>
                <a:gd name="T52" fmla="*/ 734 w 831"/>
                <a:gd name="T53" fmla="*/ 2519 h 2682"/>
                <a:gd name="T54" fmla="*/ 734 w 831"/>
                <a:gd name="T55" fmla="*/ 2284 h 2682"/>
                <a:gd name="T56" fmla="*/ 764 w 831"/>
                <a:gd name="T57" fmla="*/ 2284 h 2682"/>
                <a:gd name="T58" fmla="*/ 764 w 831"/>
                <a:gd name="T59" fmla="*/ 900 h 2682"/>
                <a:gd name="T60" fmla="*/ 831 w 831"/>
                <a:gd name="T61" fmla="*/ 900 h 2682"/>
                <a:gd name="T62" fmla="*/ 831 w 831"/>
                <a:gd name="T63" fmla="*/ 279 h 2682"/>
                <a:gd name="T64" fmla="*/ 772 w 831"/>
                <a:gd name="T65" fmla="*/ 279 h 26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31" h="2682">
                  <a:moveTo>
                    <a:pt x="772" y="279"/>
                  </a:moveTo>
                  <a:lnTo>
                    <a:pt x="772" y="279"/>
                  </a:lnTo>
                  <a:lnTo>
                    <a:pt x="772" y="0"/>
                  </a:lnTo>
                  <a:lnTo>
                    <a:pt x="622" y="0"/>
                  </a:lnTo>
                  <a:lnTo>
                    <a:pt x="622" y="279"/>
                  </a:lnTo>
                  <a:lnTo>
                    <a:pt x="557" y="279"/>
                  </a:lnTo>
                  <a:lnTo>
                    <a:pt x="557" y="900"/>
                  </a:lnTo>
                  <a:lnTo>
                    <a:pt x="606" y="900"/>
                  </a:lnTo>
                  <a:lnTo>
                    <a:pt x="102" y="2121"/>
                  </a:lnTo>
                  <a:lnTo>
                    <a:pt x="130" y="2133"/>
                  </a:lnTo>
                  <a:lnTo>
                    <a:pt x="40" y="2350"/>
                  </a:lnTo>
                  <a:lnTo>
                    <a:pt x="62" y="2359"/>
                  </a:lnTo>
                  <a:lnTo>
                    <a:pt x="0" y="2510"/>
                  </a:lnTo>
                  <a:lnTo>
                    <a:pt x="24" y="2519"/>
                  </a:lnTo>
                  <a:lnTo>
                    <a:pt x="86" y="2369"/>
                  </a:lnTo>
                  <a:lnTo>
                    <a:pt x="108" y="2378"/>
                  </a:lnTo>
                  <a:lnTo>
                    <a:pt x="198" y="2161"/>
                  </a:lnTo>
                  <a:lnTo>
                    <a:pt x="226" y="2172"/>
                  </a:lnTo>
                  <a:lnTo>
                    <a:pt x="630" y="1191"/>
                  </a:lnTo>
                  <a:lnTo>
                    <a:pt x="630" y="2284"/>
                  </a:lnTo>
                  <a:lnTo>
                    <a:pt x="660" y="2284"/>
                  </a:lnTo>
                  <a:lnTo>
                    <a:pt x="660" y="2519"/>
                  </a:lnTo>
                  <a:lnTo>
                    <a:pt x="684" y="2519"/>
                  </a:lnTo>
                  <a:lnTo>
                    <a:pt x="684" y="2682"/>
                  </a:lnTo>
                  <a:lnTo>
                    <a:pt x="710" y="2682"/>
                  </a:lnTo>
                  <a:lnTo>
                    <a:pt x="710" y="2519"/>
                  </a:lnTo>
                  <a:lnTo>
                    <a:pt x="734" y="2519"/>
                  </a:lnTo>
                  <a:lnTo>
                    <a:pt x="734" y="2284"/>
                  </a:lnTo>
                  <a:lnTo>
                    <a:pt x="764" y="2284"/>
                  </a:lnTo>
                  <a:lnTo>
                    <a:pt x="764" y="900"/>
                  </a:lnTo>
                  <a:lnTo>
                    <a:pt x="831" y="900"/>
                  </a:lnTo>
                  <a:lnTo>
                    <a:pt x="831" y="279"/>
                  </a:lnTo>
                  <a:lnTo>
                    <a:pt x="772" y="27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145" name="组合 45"/>
            <p:cNvGrpSpPr/>
            <p:nvPr userDrawn="1"/>
          </p:nvGrpSpPr>
          <p:grpSpPr>
            <a:xfrm rot="2116298">
              <a:off x="6653682" y="2300078"/>
              <a:ext cx="722933" cy="629672"/>
              <a:chOff x="501650" y="3292475"/>
              <a:chExt cx="1735138" cy="1511300"/>
            </a:xfrm>
            <a:grpFill/>
          </p:grpSpPr>
          <p:sp>
            <p:nvSpPr>
              <p:cNvPr id="162" name="Freeform 5"/>
              <p:cNvSpPr>
                <a:spLocks/>
              </p:cNvSpPr>
              <p:nvPr/>
            </p:nvSpPr>
            <p:spPr bwMode="auto">
              <a:xfrm>
                <a:off x="501650" y="3292475"/>
                <a:ext cx="1735138" cy="893762"/>
              </a:xfrm>
              <a:custGeom>
                <a:avLst/>
                <a:gdLst>
                  <a:gd name="T0" fmla="*/ 0 w 943"/>
                  <a:gd name="T1" fmla="*/ 242 h 484"/>
                  <a:gd name="T2" fmla="*/ 0 w 943"/>
                  <a:gd name="T3" fmla="*/ 242 h 484"/>
                  <a:gd name="T4" fmla="*/ 471 w 943"/>
                  <a:gd name="T5" fmla="*/ 484 h 484"/>
                  <a:gd name="T6" fmla="*/ 943 w 943"/>
                  <a:gd name="T7" fmla="*/ 242 h 484"/>
                  <a:gd name="T8" fmla="*/ 471 w 943"/>
                  <a:gd name="T9" fmla="*/ 0 h 484"/>
                  <a:gd name="T10" fmla="*/ 0 w 943"/>
                  <a:gd name="T11" fmla="*/ 242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43" h="484">
                    <a:moveTo>
                      <a:pt x="0" y="242"/>
                    </a:moveTo>
                    <a:lnTo>
                      <a:pt x="0" y="242"/>
                    </a:lnTo>
                    <a:lnTo>
                      <a:pt x="471" y="484"/>
                    </a:lnTo>
                    <a:lnTo>
                      <a:pt x="943" y="242"/>
                    </a:lnTo>
                    <a:lnTo>
                      <a:pt x="471" y="0"/>
                    </a:lnTo>
                    <a:lnTo>
                      <a:pt x="0" y="242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3" name="Freeform 6"/>
              <p:cNvSpPr>
                <a:spLocks/>
              </p:cNvSpPr>
              <p:nvPr/>
            </p:nvSpPr>
            <p:spPr bwMode="auto">
              <a:xfrm>
                <a:off x="728663" y="3959225"/>
                <a:ext cx="1285875" cy="758825"/>
              </a:xfrm>
              <a:custGeom>
                <a:avLst/>
                <a:gdLst>
                  <a:gd name="T0" fmla="*/ 349 w 699"/>
                  <a:gd name="T1" fmla="*/ 179 h 412"/>
                  <a:gd name="T2" fmla="*/ 349 w 699"/>
                  <a:gd name="T3" fmla="*/ 179 h 412"/>
                  <a:gd name="T4" fmla="*/ 0 w 699"/>
                  <a:gd name="T5" fmla="*/ 0 h 412"/>
                  <a:gd name="T6" fmla="*/ 0 w 699"/>
                  <a:gd name="T7" fmla="*/ 233 h 412"/>
                  <a:gd name="T8" fmla="*/ 349 w 699"/>
                  <a:gd name="T9" fmla="*/ 412 h 412"/>
                  <a:gd name="T10" fmla="*/ 699 w 699"/>
                  <a:gd name="T11" fmla="*/ 233 h 412"/>
                  <a:gd name="T12" fmla="*/ 699 w 699"/>
                  <a:gd name="T13" fmla="*/ 0 h 412"/>
                  <a:gd name="T14" fmla="*/ 349 w 699"/>
                  <a:gd name="T15" fmla="*/ 179 h 4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99" h="412">
                    <a:moveTo>
                      <a:pt x="349" y="179"/>
                    </a:moveTo>
                    <a:lnTo>
                      <a:pt x="349" y="179"/>
                    </a:lnTo>
                    <a:lnTo>
                      <a:pt x="0" y="0"/>
                    </a:lnTo>
                    <a:lnTo>
                      <a:pt x="0" y="233"/>
                    </a:lnTo>
                    <a:lnTo>
                      <a:pt x="349" y="412"/>
                    </a:lnTo>
                    <a:lnTo>
                      <a:pt x="699" y="233"/>
                    </a:lnTo>
                    <a:lnTo>
                      <a:pt x="699" y="0"/>
                    </a:lnTo>
                    <a:lnTo>
                      <a:pt x="349" y="179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4" name="Freeform 7"/>
              <p:cNvSpPr>
                <a:spLocks/>
              </p:cNvSpPr>
              <p:nvPr/>
            </p:nvSpPr>
            <p:spPr bwMode="auto">
              <a:xfrm>
                <a:off x="514350" y="4095750"/>
                <a:ext cx="68263" cy="708025"/>
              </a:xfrm>
              <a:custGeom>
                <a:avLst/>
                <a:gdLst>
                  <a:gd name="T0" fmla="*/ 0 w 37"/>
                  <a:gd name="T1" fmla="*/ 384 h 384"/>
                  <a:gd name="T2" fmla="*/ 0 w 37"/>
                  <a:gd name="T3" fmla="*/ 384 h 384"/>
                  <a:gd name="T4" fmla="*/ 37 w 37"/>
                  <a:gd name="T5" fmla="*/ 384 h 384"/>
                  <a:gd name="T6" fmla="*/ 37 w 37"/>
                  <a:gd name="T7" fmla="*/ 0 h 384"/>
                  <a:gd name="T8" fmla="*/ 0 w 37"/>
                  <a:gd name="T9" fmla="*/ 0 h 384"/>
                  <a:gd name="T10" fmla="*/ 0 w 37"/>
                  <a:gd name="T11" fmla="*/ 384 h 3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" h="384">
                    <a:moveTo>
                      <a:pt x="0" y="384"/>
                    </a:moveTo>
                    <a:lnTo>
                      <a:pt x="0" y="384"/>
                    </a:lnTo>
                    <a:lnTo>
                      <a:pt x="37" y="384"/>
                    </a:lnTo>
                    <a:lnTo>
                      <a:pt x="37" y="0"/>
                    </a:lnTo>
                    <a:lnTo>
                      <a:pt x="0" y="0"/>
                    </a:lnTo>
                    <a:lnTo>
                      <a:pt x="0" y="384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5" name="Freeform 8"/>
              <p:cNvSpPr>
                <a:spLocks/>
              </p:cNvSpPr>
              <p:nvPr/>
            </p:nvSpPr>
            <p:spPr bwMode="auto">
              <a:xfrm>
                <a:off x="511175" y="3986212"/>
                <a:ext cx="74613" cy="76200"/>
              </a:xfrm>
              <a:custGeom>
                <a:avLst/>
                <a:gdLst>
                  <a:gd name="T0" fmla="*/ 41 w 41"/>
                  <a:gd name="T1" fmla="*/ 21 h 41"/>
                  <a:gd name="T2" fmla="*/ 41 w 41"/>
                  <a:gd name="T3" fmla="*/ 21 h 41"/>
                  <a:gd name="T4" fmla="*/ 20 w 41"/>
                  <a:gd name="T5" fmla="*/ 41 h 41"/>
                  <a:gd name="T6" fmla="*/ 0 w 41"/>
                  <a:gd name="T7" fmla="*/ 21 h 41"/>
                  <a:gd name="T8" fmla="*/ 20 w 41"/>
                  <a:gd name="T9" fmla="*/ 0 h 41"/>
                  <a:gd name="T10" fmla="*/ 41 w 41"/>
                  <a:gd name="T11" fmla="*/ 21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1" h="41">
                    <a:moveTo>
                      <a:pt x="41" y="21"/>
                    </a:moveTo>
                    <a:lnTo>
                      <a:pt x="41" y="21"/>
                    </a:lnTo>
                    <a:cubicBezTo>
                      <a:pt x="41" y="32"/>
                      <a:pt x="32" y="41"/>
                      <a:pt x="20" y="41"/>
                    </a:cubicBezTo>
                    <a:cubicBezTo>
                      <a:pt x="9" y="41"/>
                      <a:pt x="0" y="32"/>
                      <a:pt x="0" y="21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2" y="0"/>
                      <a:pt x="41" y="9"/>
                      <a:pt x="41" y="21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6" name="Freeform 9"/>
              <p:cNvSpPr>
                <a:spLocks/>
              </p:cNvSpPr>
              <p:nvPr/>
            </p:nvSpPr>
            <p:spPr bwMode="auto">
              <a:xfrm>
                <a:off x="541338" y="3738562"/>
                <a:ext cx="14288" cy="401637"/>
              </a:xfrm>
              <a:custGeom>
                <a:avLst/>
                <a:gdLst>
                  <a:gd name="T0" fmla="*/ 7 w 7"/>
                  <a:gd name="T1" fmla="*/ 217 h 217"/>
                  <a:gd name="T2" fmla="*/ 7 w 7"/>
                  <a:gd name="T3" fmla="*/ 217 h 217"/>
                  <a:gd name="T4" fmla="*/ 0 w 7"/>
                  <a:gd name="T5" fmla="*/ 217 h 217"/>
                  <a:gd name="T6" fmla="*/ 0 w 7"/>
                  <a:gd name="T7" fmla="*/ 0 h 217"/>
                  <a:gd name="T8" fmla="*/ 7 w 7"/>
                  <a:gd name="T9" fmla="*/ 0 h 217"/>
                  <a:gd name="T10" fmla="*/ 7 w 7"/>
                  <a:gd name="T11" fmla="*/ 217 h 2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217">
                    <a:moveTo>
                      <a:pt x="7" y="217"/>
                    </a:moveTo>
                    <a:lnTo>
                      <a:pt x="7" y="217"/>
                    </a:lnTo>
                    <a:lnTo>
                      <a:pt x="0" y="217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7" y="217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46" name="组合 46"/>
            <p:cNvGrpSpPr/>
            <p:nvPr userDrawn="1"/>
          </p:nvGrpSpPr>
          <p:grpSpPr>
            <a:xfrm rot="19680185">
              <a:off x="3905250" y="974493"/>
              <a:ext cx="920458" cy="709092"/>
              <a:chOff x="2486025" y="3619500"/>
              <a:chExt cx="1500188" cy="1155700"/>
            </a:xfrm>
            <a:grpFill/>
          </p:grpSpPr>
          <p:sp>
            <p:nvSpPr>
              <p:cNvPr id="160" name="Freeform 26"/>
              <p:cNvSpPr>
                <a:spLocks noEditPoints="1"/>
              </p:cNvSpPr>
              <p:nvPr/>
            </p:nvSpPr>
            <p:spPr bwMode="auto">
              <a:xfrm>
                <a:off x="2486025" y="3619500"/>
                <a:ext cx="1500188" cy="1155700"/>
              </a:xfrm>
              <a:custGeom>
                <a:avLst/>
                <a:gdLst>
                  <a:gd name="T0" fmla="*/ 408 w 815"/>
                  <a:gd name="T1" fmla="*/ 553 h 627"/>
                  <a:gd name="T2" fmla="*/ 408 w 815"/>
                  <a:gd name="T3" fmla="*/ 553 h 627"/>
                  <a:gd name="T4" fmla="*/ 207 w 815"/>
                  <a:gd name="T5" fmla="*/ 353 h 627"/>
                  <a:gd name="T6" fmla="*/ 408 w 815"/>
                  <a:gd name="T7" fmla="*/ 152 h 627"/>
                  <a:gd name="T8" fmla="*/ 608 w 815"/>
                  <a:gd name="T9" fmla="*/ 353 h 627"/>
                  <a:gd name="T10" fmla="*/ 408 w 815"/>
                  <a:gd name="T11" fmla="*/ 553 h 627"/>
                  <a:gd name="T12" fmla="*/ 156 w 815"/>
                  <a:gd name="T13" fmla="*/ 176 h 627"/>
                  <a:gd name="T14" fmla="*/ 156 w 815"/>
                  <a:gd name="T15" fmla="*/ 176 h 627"/>
                  <a:gd name="T16" fmla="*/ 54 w 815"/>
                  <a:gd name="T17" fmla="*/ 176 h 627"/>
                  <a:gd name="T18" fmla="*/ 54 w 815"/>
                  <a:gd name="T19" fmla="*/ 118 h 627"/>
                  <a:gd name="T20" fmla="*/ 156 w 815"/>
                  <a:gd name="T21" fmla="*/ 118 h 627"/>
                  <a:gd name="T22" fmla="*/ 156 w 815"/>
                  <a:gd name="T23" fmla="*/ 176 h 627"/>
                  <a:gd name="T24" fmla="*/ 601 w 815"/>
                  <a:gd name="T25" fmla="*/ 79 h 627"/>
                  <a:gd name="T26" fmla="*/ 601 w 815"/>
                  <a:gd name="T27" fmla="*/ 79 h 627"/>
                  <a:gd name="T28" fmla="*/ 530 w 815"/>
                  <a:gd name="T29" fmla="*/ 0 h 627"/>
                  <a:gd name="T30" fmla="*/ 285 w 815"/>
                  <a:gd name="T31" fmla="*/ 0 h 627"/>
                  <a:gd name="T32" fmla="*/ 214 w 815"/>
                  <a:gd name="T33" fmla="*/ 79 h 627"/>
                  <a:gd name="T34" fmla="*/ 0 w 815"/>
                  <a:gd name="T35" fmla="*/ 79 h 627"/>
                  <a:gd name="T36" fmla="*/ 0 w 815"/>
                  <a:gd name="T37" fmla="*/ 627 h 627"/>
                  <a:gd name="T38" fmla="*/ 815 w 815"/>
                  <a:gd name="T39" fmla="*/ 627 h 627"/>
                  <a:gd name="T40" fmla="*/ 815 w 815"/>
                  <a:gd name="T41" fmla="*/ 79 h 627"/>
                  <a:gd name="T42" fmla="*/ 601 w 815"/>
                  <a:gd name="T43" fmla="*/ 79 h 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815" h="627">
                    <a:moveTo>
                      <a:pt x="408" y="553"/>
                    </a:moveTo>
                    <a:lnTo>
                      <a:pt x="408" y="553"/>
                    </a:lnTo>
                    <a:cubicBezTo>
                      <a:pt x="297" y="553"/>
                      <a:pt x="207" y="463"/>
                      <a:pt x="207" y="353"/>
                    </a:cubicBezTo>
                    <a:cubicBezTo>
                      <a:pt x="207" y="242"/>
                      <a:pt x="297" y="152"/>
                      <a:pt x="408" y="152"/>
                    </a:cubicBezTo>
                    <a:cubicBezTo>
                      <a:pt x="518" y="152"/>
                      <a:pt x="608" y="242"/>
                      <a:pt x="608" y="353"/>
                    </a:cubicBezTo>
                    <a:cubicBezTo>
                      <a:pt x="608" y="463"/>
                      <a:pt x="518" y="553"/>
                      <a:pt x="408" y="553"/>
                    </a:cubicBezTo>
                    <a:close/>
                    <a:moveTo>
                      <a:pt x="156" y="176"/>
                    </a:moveTo>
                    <a:lnTo>
                      <a:pt x="156" y="176"/>
                    </a:lnTo>
                    <a:lnTo>
                      <a:pt x="54" y="176"/>
                    </a:lnTo>
                    <a:lnTo>
                      <a:pt x="54" y="118"/>
                    </a:lnTo>
                    <a:lnTo>
                      <a:pt x="156" y="118"/>
                    </a:lnTo>
                    <a:lnTo>
                      <a:pt x="156" y="176"/>
                    </a:lnTo>
                    <a:close/>
                    <a:moveTo>
                      <a:pt x="601" y="79"/>
                    </a:moveTo>
                    <a:lnTo>
                      <a:pt x="601" y="79"/>
                    </a:lnTo>
                    <a:lnTo>
                      <a:pt x="530" y="0"/>
                    </a:lnTo>
                    <a:lnTo>
                      <a:pt x="285" y="0"/>
                    </a:lnTo>
                    <a:lnTo>
                      <a:pt x="214" y="79"/>
                    </a:lnTo>
                    <a:lnTo>
                      <a:pt x="0" y="79"/>
                    </a:lnTo>
                    <a:lnTo>
                      <a:pt x="0" y="627"/>
                    </a:lnTo>
                    <a:lnTo>
                      <a:pt x="815" y="627"/>
                    </a:lnTo>
                    <a:lnTo>
                      <a:pt x="815" y="79"/>
                    </a:lnTo>
                    <a:lnTo>
                      <a:pt x="601" y="79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1" name="Freeform 27"/>
              <p:cNvSpPr>
                <a:spLocks/>
              </p:cNvSpPr>
              <p:nvPr/>
            </p:nvSpPr>
            <p:spPr bwMode="auto">
              <a:xfrm>
                <a:off x="2955925" y="3987800"/>
                <a:ext cx="560388" cy="565150"/>
              </a:xfrm>
              <a:custGeom>
                <a:avLst/>
                <a:gdLst>
                  <a:gd name="T0" fmla="*/ 153 w 305"/>
                  <a:gd name="T1" fmla="*/ 0 h 306"/>
                  <a:gd name="T2" fmla="*/ 153 w 305"/>
                  <a:gd name="T3" fmla="*/ 0 h 306"/>
                  <a:gd name="T4" fmla="*/ 0 w 305"/>
                  <a:gd name="T5" fmla="*/ 153 h 306"/>
                  <a:gd name="T6" fmla="*/ 153 w 305"/>
                  <a:gd name="T7" fmla="*/ 306 h 306"/>
                  <a:gd name="T8" fmla="*/ 305 w 305"/>
                  <a:gd name="T9" fmla="*/ 153 h 306"/>
                  <a:gd name="T10" fmla="*/ 153 w 305"/>
                  <a:gd name="T11" fmla="*/ 0 h 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5" h="306">
                    <a:moveTo>
                      <a:pt x="153" y="0"/>
                    </a:moveTo>
                    <a:lnTo>
                      <a:pt x="153" y="0"/>
                    </a:lnTo>
                    <a:cubicBezTo>
                      <a:pt x="68" y="0"/>
                      <a:pt x="0" y="68"/>
                      <a:pt x="0" y="153"/>
                    </a:cubicBezTo>
                    <a:cubicBezTo>
                      <a:pt x="0" y="237"/>
                      <a:pt x="68" y="306"/>
                      <a:pt x="153" y="306"/>
                    </a:cubicBezTo>
                    <a:cubicBezTo>
                      <a:pt x="237" y="306"/>
                      <a:pt x="305" y="237"/>
                      <a:pt x="305" y="153"/>
                    </a:cubicBezTo>
                    <a:cubicBezTo>
                      <a:pt x="305" y="68"/>
                      <a:pt x="237" y="0"/>
                      <a:pt x="153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47" name="Freeform 29"/>
            <p:cNvSpPr>
              <a:spLocks noEditPoints="1"/>
            </p:cNvSpPr>
            <p:nvPr userDrawn="1"/>
          </p:nvSpPr>
          <p:spPr bwMode="auto">
            <a:xfrm>
              <a:off x="6183415" y="-77015"/>
              <a:ext cx="905329" cy="907255"/>
            </a:xfrm>
            <a:custGeom>
              <a:avLst/>
              <a:gdLst>
                <a:gd name="T0" fmla="*/ 578 w 811"/>
                <a:gd name="T1" fmla="*/ 436 h 811"/>
                <a:gd name="T2" fmla="*/ 578 w 811"/>
                <a:gd name="T3" fmla="*/ 436 h 811"/>
                <a:gd name="T4" fmla="*/ 531 w 811"/>
                <a:gd name="T5" fmla="*/ 269 h 811"/>
                <a:gd name="T6" fmla="*/ 698 w 811"/>
                <a:gd name="T7" fmla="*/ 222 h 811"/>
                <a:gd name="T8" fmla="*/ 745 w 811"/>
                <a:gd name="T9" fmla="*/ 389 h 811"/>
                <a:gd name="T10" fmla="*/ 578 w 811"/>
                <a:gd name="T11" fmla="*/ 436 h 811"/>
                <a:gd name="T12" fmla="*/ 656 w 811"/>
                <a:gd name="T13" fmla="*/ 663 h 811"/>
                <a:gd name="T14" fmla="*/ 656 w 811"/>
                <a:gd name="T15" fmla="*/ 663 h 811"/>
                <a:gd name="T16" fmla="*/ 489 w 811"/>
                <a:gd name="T17" fmla="*/ 710 h 811"/>
                <a:gd name="T18" fmla="*/ 441 w 811"/>
                <a:gd name="T19" fmla="*/ 543 h 811"/>
                <a:gd name="T20" fmla="*/ 609 w 811"/>
                <a:gd name="T21" fmla="*/ 495 h 811"/>
                <a:gd name="T22" fmla="*/ 656 w 811"/>
                <a:gd name="T23" fmla="*/ 663 h 811"/>
                <a:gd name="T24" fmla="*/ 366 w 811"/>
                <a:gd name="T25" fmla="*/ 405 h 811"/>
                <a:gd name="T26" fmla="*/ 366 w 811"/>
                <a:gd name="T27" fmla="*/ 405 h 811"/>
                <a:gd name="T28" fmla="*/ 405 w 811"/>
                <a:gd name="T29" fmla="*/ 366 h 811"/>
                <a:gd name="T30" fmla="*/ 444 w 811"/>
                <a:gd name="T31" fmla="*/ 405 h 811"/>
                <a:gd name="T32" fmla="*/ 405 w 811"/>
                <a:gd name="T33" fmla="*/ 444 h 811"/>
                <a:gd name="T34" fmla="*/ 366 w 811"/>
                <a:gd name="T35" fmla="*/ 405 h 811"/>
                <a:gd name="T36" fmla="*/ 369 w 811"/>
                <a:gd name="T37" fmla="*/ 663 h 811"/>
                <a:gd name="T38" fmla="*/ 369 w 811"/>
                <a:gd name="T39" fmla="*/ 663 h 811"/>
                <a:gd name="T40" fmla="*/ 201 w 811"/>
                <a:gd name="T41" fmla="*/ 710 h 811"/>
                <a:gd name="T42" fmla="*/ 154 w 811"/>
                <a:gd name="T43" fmla="*/ 543 h 811"/>
                <a:gd name="T44" fmla="*/ 321 w 811"/>
                <a:gd name="T45" fmla="*/ 495 h 811"/>
                <a:gd name="T46" fmla="*/ 369 w 811"/>
                <a:gd name="T47" fmla="*/ 663 h 811"/>
                <a:gd name="T48" fmla="*/ 112 w 811"/>
                <a:gd name="T49" fmla="*/ 436 h 811"/>
                <a:gd name="T50" fmla="*/ 112 w 811"/>
                <a:gd name="T51" fmla="*/ 436 h 811"/>
                <a:gd name="T52" fmla="*/ 65 w 811"/>
                <a:gd name="T53" fmla="*/ 269 h 811"/>
                <a:gd name="T54" fmla="*/ 232 w 811"/>
                <a:gd name="T55" fmla="*/ 222 h 811"/>
                <a:gd name="T56" fmla="*/ 280 w 811"/>
                <a:gd name="T57" fmla="*/ 389 h 811"/>
                <a:gd name="T58" fmla="*/ 112 w 811"/>
                <a:gd name="T59" fmla="*/ 436 h 811"/>
                <a:gd name="T60" fmla="*/ 298 w 811"/>
                <a:gd name="T61" fmla="*/ 100 h 811"/>
                <a:gd name="T62" fmla="*/ 298 w 811"/>
                <a:gd name="T63" fmla="*/ 100 h 811"/>
                <a:gd name="T64" fmla="*/ 465 w 811"/>
                <a:gd name="T65" fmla="*/ 52 h 811"/>
                <a:gd name="T66" fmla="*/ 513 w 811"/>
                <a:gd name="T67" fmla="*/ 220 h 811"/>
                <a:gd name="T68" fmla="*/ 345 w 811"/>
                <a:gd name="T69" fmla="*/ 267 h 811"/>
                <a:gd name="T70" fmla="*/ 298 w 811"/>
                <a:gd name="T71" fmla="*/ 100 h 811"/>
                <a:gd name="T72" fmla="*/ 405 w 811"/>
                <a:gd name="T73" fmla="*/ 0 h 811"/>
                <a:gd name="T74" fmla="*/ 405 w 811"/>
                <a:gd name="T75" fmla="*/ 0 h 811"/>
                <a:gd name="T76" fmla="*/ 0 w 811"/>
                <a:gd name="T77" fmla="*/ 405 h 811"/>
                <a:gd name="T78" fmla="*/ 405 w 811"/>
                <a:gd name="T79" fmla="*/ 811 h 811"/>
                <a:gd name="T80" fmla="*/ 811 w 811"/>
                <a:gd name="T81" fmla="*/ 405 h 811"/>
                <a:gd name="T82" fmla="*/ 405 w 811"/>
                <a:gd name="T83" fmla="*/ 0 h 8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811" h="811">
                  <a:moveTo>
                    <a:pt x="578" y="436"/>
                  </a:moveTo>
                  <a:lnTo>
                    <a:pt x="578" y="436"/>
                  </a:lnTo>
                  <a:cubicBezTo>
                    <a:pt x="519" y="403"/>
                    <a:pt x="497" y="329"/>
                    <a:pt x="531" y="269"/>
                  </a:cubicBezTo>
                  <a:cubicBezTo>
                    <a:pt x="564" y="210"/>
                    <a:pt x="638" y="188"/>
                    <a:pt x="698" y="222"/>
                  </a:cubicBezTo>
                  <a:cubicBezTo>
                    <a:pt x="757" y="255"/>
                    <a:pt x="778" y="329"/>
                    <a:pt x="745" y="389"/>
                  </a:cubicBezTo>
                  <a:cubicBezTo>
                    <a:pt x="712" y="448"/>
                    <a:pt x="637" y="469"/>
                    <a:pt x="578" y="436"/>
                  </a:cubicBezTo>
                  <a:close/>
                  <a:moveTo>
                    <a:pt x="656" y="663"/>
                  </a:moveTo>
                  <a:lnTo>
                    <a:pt x="656" y="663"/>
                  </a:lnTo>
                  <a:cubicBezTo>
                    <a:pt x="623" y="722"/>
                    <a:pt x="548" y="743"/>
                    <a:pt x="489" y="710"/>
                  </a:cubicBezTo>
                  <a:cubicBezTo>
                    <a:pt x="430" y="677"/>
                    <a:pt x="408" y="602"/>
                    <a:pt x="441" y="543"/>
                  </a:cubicBezTo>
                  <a:cubicBezTo>
                    <a:pt x="474" y="484"/>
                    <a:pt x="549" y="462"/>
                    <a:pt x="609" y="495"/>
                  </a:cubicBezTo>
                  <a:cubicBezTo>
                    <a:pt x="668" y="528"/>
                    <a:pt x="689" y="603"/>
                    <a:pt x="656" y="663"/>
                  </a:cubicBezTo>
                  <a:close/>
                  <a:moveTo>
                    <a:pt x="366" y="405"/>
                  </a:moveTo>
                  <a:lnTo>
                    <a:pt x="366" y="405"/>
                  </a:lnTo>
                  <a:cubicBezTo>
                    <a:pt x="366" y="384"/>
                    <a:pt x="384" y="366"/>
                    <a:pt x="405" y="366"/>
                  </a:cubicBezTo>
                  <a:cubicBezTo>
                    <a:pt x="427" y="366"/>
                    <a:pt x="444" y="384"/>
                    <a:pt x="444" y="405"/>
                  </a:cubicBezTo>
                  <a:cubicBezTo>
                    <a:pt x="444" y="427"/>
                    <a:pt x="427" y="444"/>
                    <a:pt x="405" y="444"/>
                  </a:cubicBezTo>
                  <a:cubicBezTo>
                    <a:pt x="384" y="444"/>
                    <a:pt x="366" y="427"/>
                    <a:pt x="366" y="405"/>
                  </a:cubicBezTo>
                  <a:close/>
                  <a:moveTo>
                    <a:pt x="369" y="663"/>
                  </a:moveTo>
                  <a:lnTo>
                    <a:pt x="369" y="663"/>
                  </a:lnTo>
                  <a:cubicBezTo>
                    <a:pt x="336" y="722"/>
                    <a:pt x="261" y="743"/>
                    <a:pt x="201" y="710"/>
                  </a:cubicBezTo>
                  <a:cubicBezTo>
                    <a:pt x="142" y="677"/>
                    <a:pt x="121" y="602"/>
                    <a:pt x="154" y="543"/>
                  </a:cubicBezTo>
                  <a:cubicBezTo>
                    <a:pt x="187" y="484"/>
                    <a:pt x="262" y="462"/>
                    <a:pt x="321" y="495"/>
                  </a:cubicBezTo>
                  <a:cubicBezTo>
                    <a:pt x="381" y="528"/>
                    <a:pt x="402" y="603"/>
                    <a:pt x="369" y="663"/>
                  </a:cubicBezTo>
                  <a:close/>
                  <a:moveTo>
                    <a:pt x="112" y="436"/>
                  </a:moveTo>
                  <a:lnTo>
                    <a:pt x="112" y="436"/>
                  </a:lnTo>
                  <a:cubicBezTo>
                    <a:pt x="53" y="403"/>
                    <a:pt x="32" y="329"/>
                    <a:pt x="65" y="269"/>
                  </a:cubicBezTo>
                  <a:cubicBezTo>
                    <a:pt x="98" y="210"/>
                    <a:pt x="173" y="188"/>
                    <a:pt x="232" y="222"/>
                  </a:cubicBezTo>
                  <a:cubicBezTo>
                    <a:pt x="291" y="255"/>
                    <a:pt x="313" y="329"/>
                    <a:pt x="280" y="389"/>
                  </a:cubicBezTo>
                  <a:cubicBezTo>
                    <a:pt x="247" y="448"/>
                    <a:pt x="172" y="469"/>
                    <a:pt x="112" y="436"/>
                  </a:cubicBezTo>
                  <a:close/>
                  <a:moveTo>
                    <a:pt x="298" y="100"/>
                  </a:moveTo>
                  <a:lnTo>
                    <a:pt x="298" y="100"/>
                  </a:lnTo>
                  <a:cubicBezTo>
                    <a:pt x="331" y="41"/>
                    <a:pt x="406" y="19"/>
                    <a:pt x="465" y="52"/>
                  </a:cubicBezTo>
                  <a:cubicBezTo>
                    <a:pt x="524" y="85"/>
                    <a:pt x="546" y="160"/>
                    <a:pt x="513" y="220"/>
                  </a:cubicBezTo>
                  <a:cubicBezTo>
                    <a:pt x="480" y="279"/>
                    <a:pt x="405" y="300"/>
                    <a:pt x="345" y="267"/>
                  </a:cubicBezTo>
                  <a:cubicBezTo>
                    <a:pt x="286" y="234"/>
                    <a:pt x="265" y="159"/>
                    <a:pt x="298" y="100"/>
                  </a:cubicBezTo>
                  <a:close/>
                  <a:moveTo>
                    <a:pt x="405" y="0"/>
                  </a:moveTo>
                  <a:lnTo>
                    <a:pt x="405" y="0"/>
                  </a:lnTo>
                  <a:cubicBezTo>
                    <a:pt x="181" y="0"/>
                    <a:pt x="0" y="181"/>
                    <a:pt x="0" y="405"/>
                  </a:cubicBezTo>
                  <a:cubicBezTo>
                    <a:pt x="0" y="629"/>
                    <a:pt x="181" y="811"/>
                    <a:pt x="405" y="811"/>
                  </a:cubicBezTo>
                  <a:cubicBezTo>
                    <a:pt x="629" y="811"/>
                    <a:pt x="811" y="629"/>
                    <a:pt x="811" y="405"/>
                  </a:cubicBezTo>
                  <a:cubicBezTo>
                    <a:pt x="811" y="181"/>
                    <a:pt x="629" y="0"/>
                    <a:pt x="40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8" name="Freeform 5"/>
            <p:cNvSpPr>
              <a:spLocks noEditPoints="1"/>
            </p:cNvSpPr>
            <p:nvPr userDrawn="1"/>
          </p:nvSpPr>
          <p:spPr bwMode="auto">
            <a:xfrm rot="1264384">
              <a:off x="7128415" y="3155329"/>
              <a:ext cx="1000393" cy="429321"/>
            </a:xfrm>
            <a:custGeom>
              <a:avLst/>
              <a:gdLst>
                <a:gd name="T0" fmla="*/ 1727 w 3152"/>
                <a:gd name="T1" fmla="*/ 1223 h 1356"/>
                <a:gd name="T2" fmla="*/ 1727 w 3152"/>
                <a:gd name="T3" fmla="*/ 421 h 1356"/>
                <a:gd name="T4" fmla="*/ 1727 w 3152"/>
                <a:gd name="T5" fmla="*/ 1223 h 1356"/>
                <a:gd name="T6" fmla="*/ 534 w 3152"/>
                <a:gd name="T7" fmla="*/ 1223 h 1356"/>
                <a:gd name="T8" fmla="*/ 522 w 3152"/>
                <a:gd name="T9" fmla="*/ 422 h 1356"/>
                <a:gd name="T10" fmla="*/ 550 w 3152"/>
                <a:gd name="T11" fmla="*/ 422 h 1356"/>
                <a:gd name="T12" fmla="*/ 534 w 3152"/>
                <a:gd name="T13" fmla="*/ 1223 h 1356"/>
                <a:gd name="T14" fmla="*/ 2965 w 3152"/>
                <a:gd name="T15" fmla="*/ 30 h 1356"/>
                <a:gd name="T16" fmla="*/ 2960 w 3152"/>
                <a:gd name="T17" fmla="*/ 24 h 1356"/>
                <a:gd name="T18" fmla="*/ 2955 w 3152"/>
                <a:gd name="T19" fmla="*/ 19 h 1356"/>
                <a:gd name="T20" fmla="*/ 2945 w 3152"/>
                <a:gd name="T21" fmla="*/ 11 h 1356"/>
                <a:gd name="T22" fmla="*/ 2934 w 3152"/>
                <a:gd name="T23" fmla="*/ 5 h 1356"/>
                <a:gd name="T24" fmla="*/ 2921 w 3152"/>
                <a:gd name="T25" fmla="*/ 2 h 1356"/>
                <a:gd name="T26" fmla="*/ 2908 w 3152"/>
                <a:gd name="T27" fmla="*/ 1 h 1356"/>
                <a:gd name="T28" fmla="*/ 2896 w 3152"/>
                <a:gd name="T29" fmla="*/ 2 h 1356"/>
                <a:gd name="T30" fmla="*/ 2883 w 3152"/>
                <a:gd name="T31" fmla="*/ 6 h 1356"/>
                <a:gd name="T32" fmla="*/ 2872 w 3152"/>
                <a:gd name="T33" fmla="*/ 12 h 1356"/>
                <a:gd name="T34" fmla="*/ 2867 w 3152"/>
                <a:gd name="T35" fmla="*/ 17 h 1356"/>
                <a:gd name="T36" fmla="*/ 2861 w 3152"/>
                <a:gd name="T37" fmla="*/ 21 h 1356"/>
                <a:gd name="T38" fmla="*/ 1727 w 3152"/>
                <a:gd name="T39" fmla="*/ 288 h 1356"/>
                <a:gd name="T40" fmla="*/ 1064 w 3152"/>
                <a:gd name="T41" fmla="*/ 756 h 1356"/>
                <a:gd name="T42" fmla="*/ 799 w 3152"/>
                <a:gd name="T43" fmla="*/ 173 h 1356"/>
                <a:gd name="T44" fmla="*/ 975 w 3152"/>
                <a:gd name="T45" fmla="*/ 380 h 1356"/>
                <a:gd name="T46" fmla="*/ 1030 w 3152"/>
                <a:gd name="T47" fmla="*/ 275 h 1356"/>
                <a:gd name="T48" fmla="*/ 863 w 3152"/>
                <a:gd name="T49" fmla="*/ 29 h 1356"/>
                <a:gd name="T50" fmla="*/ 854 w 3152"/>
                <a:gd name="T51" fmla="*/ 19 h 1356"/>
                <a:gd name="T52" fmla="*/ 850 w 3152"/>
                <a:gd name="T53" fmla="*/ 16 h 1356"/>
                <a:gd name="T54" fmla="*/ 838 w 3152"/>
                <a:gd name="T55" fmla="*/ 8 h 1356"/>
                <a:gd name="T56" fmla="*/ 825 w 3152"/>
                <a:gd name="T57" fmla="*/ 3 h 1356"/>
                <a:gd name="T58" fmla="*/ 813 w 3152"/>
                <a:gd name="T59" fmla="*/ 1 h 1356"/>
                <a:gd name="T60" fmla="*/ 800 w 3152"/>
                <a:gd name="T61" fmla="*/ 1 h 1356"/>
                <a:gd name="T62" fmla="*/ 787 w 3152"/>
                <a:gd name="T63" fmla="*/ 4 h 1356"/>
                <a:gd name="T64" fmla="*/ 774 w 3152"/>
                <a:gd name="T65" fmla="*/ 10 h 1356"/>
                <a:gd name="T66" fmla="*/ 770 w 3152"/>
                <a:gd name="T67" fmla="*/ 12 h 1356"/>
                <a:gd name="T68" fmla="*/ 760 w 3152"/>
                <a:gd name="T69" fmla="*/ 21 h 1356"/>
                <a:gd name="T70" fmla="*/ 508 w 3152"/>
                <a:gd name="T71" fmla="*/ 289 h 1356"/>
                <a:gd name="T72" fmla="*/ 534 w 3152"/>
                <a:gd name="T73" fmla="*/ 1356 h 1356"/>
                <a:gd name="T74" fmla="*/ 1197 w 3152"/>
                <a:gd name="T75" fmla="*/ 889 h 1356"/>
                <a:gd name="T76" fmla="*/ 2260 w 3152"/>
                <a:gd name="T77" fmla="*/ 856 h 1356"/>
                <a:gd name="T78" fmla="*/ 3021 w 3152"/>
                <a:gd name="T79" fmla="*/ 350 h 1356"/>
                <a:gd name="T80" fmla="*/ 3114 w 3152"/>
                <a:gd name="T81" fmla="*/ 368 h 1356"/>
                <a:gd name="T82" fmla="*/ 2965 w 3152"/>
                <a:gd name="T83" fmla="*/ 30 h 1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152" h="1356">
                  <a:moveTo>
                    <a:pt x="1727" y="1223"/>
                  </a:moveTo>
                  <a:lnTo>
                    <a:pt x="1727" y="1223"/>
                  </a:lnTo>
                  <a:cubicBezTo>
                    <a:pt x="1506" y="1223"/>
                    <a:pt x="1326" y="1043"/>
                    <a:pt x="1326" y="822"/>
                  </a:cubicBezTo>
                  <a:cubicBezTo>
                    <a:pt x="1326" y="601"/>
                    <a:pt x="1506" y="421"/>
                    <a:pt x="1727" y="421"/>
                  </a:cubicBezTo>
                  <a:cubicBezTo>
                    <a:pt x="1948" y="421"/>
                    <a:pt x="2128" y="601"/>
                    <a:pt x="2128" y="822"/>
                  </a:cubicBezTo>
                  <a:cubicBezTo>
                    <a:pt x="2128" y="1043"/>
                    <a:pt x="1948" y="1223"/>
                    <a:pt x="1727" y="1223"/>
                  </a:cubicBezTo>
                  <a:close/>
                  <a:moveTo>
                    <a:pt x="534" y="1223"/>
                  </a:moveTo>
                  <a:lnTo>
                    <a:pt x="534" y="1223"/>
                  </a:lnTo>
                  <a:cubicBezTo>
                    <a:pt x="313" y="1223"/>
                    <a:pt x="133" y="1043"/>
                    <a:pt x="133" y="822"/>
                  </a:cubicBezTo>
                  <a:cubicBezTo>
                    <a:pt x="133" y="605"/>
                    <a:pt x="306" y="428"/>
                    <a:pt x="522" y="422"/>
                  </a:cubicBezTo>
                  <a:cubicBezTo>
                    <a:pt x="526" y="423"/>
                    <a:pt x="531" y="423"/>
                    <a:pt x="536" y="423"/>
                  </a:cubicBezTo>
                  <a:cubicBezTo>
                    <a:pt x="540" y="423"/>
                    <a:pt x="545" y="423"/>
                    <a:pt x="550" y="422"/>
                  </a:cubicBezTo>
                  <a:cubicBezTo>
                    <a:pt x="763" y="430"/>
                    <a:pt x="935" y="607"/>
                    <a:pt x="935" y="822"/>
                  </a:cubicBezTo>
                  <a:cubicBezTo>
                    <a:pt x="935" y="1043"/>
                    <a:pt x="755" y="1223"/>
                    <a:pt x="534" y="1223"/>
                  </a:cubicBezTo>
                  <a:close/>
                  <a:moveTo>
                    <a:pt x="2965" y="30"/>
                  </a:moveTo>
                  <a:lnTo>
                    <a:pt x="2965" y="30"/>
                  </a:lnTo>
                  <a:cubicBezTo>
                    <a:pt x="2965" y="30"/>
                    <a:pt x="2965" y="29"/>
                    <a:pt x="2965" y="29"/>
                  </a:cubicBezTo>
                  <a:cubicBezTo>
                    <a:pt x="2963" y="27"/>
                    <a:pt x="2962" y="26"/>
                    <a:pt x="2960" y="24"/>
                  </a:cubicBezTo>
                  <a:cubicBezTo>
                    <a:pt x="2959" y="22"/>
                    <a:pt x="2957" y="20"/>
                    <a:pt x="2956" y="19"/>
                  </a:cubicBezTo>
                  <a:cubicBezTo>
                    <a:pt x="2956" y="19"/>
                    <a:pt x="2955" y="19"/>
                    <a:pt x="2955" y="19"/>
                  </a:cubicBezTo>
                  <a:cubicBezTo>
                    <a:pt x="2954" y="17"/>
                    <a:pt x="2953" y="17"/>
                    <a:pt x="2952" y="16"/>
                  </a:cubicBezTo>
                  <a:cubicBezTo>
                    <a:pt x="2950" y="14"/>
                    <a:pt x="2948" y="12"/>
                    <a:pt x="2945" y="11"/>
                  </a:cubicBezTo>
                  <a:cubicBezTo>
                    <a:pt x="2944" y="10"/>
                    <a:pt x="2942" y="9"/>
                    <a:pt x="2940" y="8"/>
                  </a:cubicBezTo>
                  <a:cubicBezTo>
                    <a:pt x="2938" y="7"/>
                    <a:pt x="2936" y="6"/>
                    <a:pt x="2934" y="5"/>
                  </a:cubicBezTo>
                  <a:cubicBezTo>
                    <a:pt x="2932" y="4"/>
                    <a:pt x="2930" y="4"/>
                    <a:pt x="2928" y="3"/>
                  </a:cubicBezTo>
                  <a:cubicBezTo>
                    <a:pt x="2925" y="3"/>
                    <a:pt x="2923" y="2"/>
                    <a:pt x="2921" y="2"/>
                  </a:cubicBezTo>
                  <a:cubicBezTo>
                    <a:pt x="2919" y="1"/>
                    <a:pt x="2917" y="1"/>
                    <a:pt x="2915" y="1"/>
                  </a:cubicBezTo>
                  <a:cubicBezTo>
                    <a:pt x="2913" y="1"/>
                    <a:pt x="2911" y="0"/>
                    <a:pt x="2908" y="1"/>
                  </a:cubicBezTo>
                  <a:cubicBezTo>
                    <a:pt x="2907" y="1"/>
                    <a:pt x="2905" y="1"/>
                    <a:pt x="2903" y="1"/>
                  </a:cubicBezTo>
                  <a:cubicBezTo>
                    <a:pt x="2900" y="1"/>
                    <a:pt x="2898" y="2"/>
                    <a:pt x="2896" y="2"/>
                  </a:cubicBezTo>
                  <a:cubicBezTo>
                    <a:pt x="2894" y="2"/>
                    <a:pt x="2892" y="3"/>
                    <a:pt x="2890" y="4"/>
                  </a:cubicBezTo>
                  <a:cubicBezTo>
                    <a:pt x="2887" y="5"/>
                    <a:pt x="2885" y="5"/>
                    <a:pt x="2883" y="6"/>
                  </a:cubicBezTo>
                  <a:cubicBezTo>
                    <a:pt x="2881" y="7"/>
                    <a:pt x="2879" y="8"/>
                    <a:pt x="2876" y="10"/>
                  </a:cubicBezTo>
                  <a:cubicBezTo>
                    <a:pt x="2875" y="11"/>
                    <a:pt x="2874" y="11"/>
                    <a:pt x="2872" y="12"/>
                  </a:cubicBezTo>
                  <a:cubicBezTo>
                    <a:pt x="2872" y="12"/>
                    <a:pt x="2872" y="12"/>
                    <a:pt x="2872" y="12"/>
                  </a:cubicBezTo>
                  <a:cubicBezTo>
                    <a:pt x="2870" y="14"/>
                    <a:pt x="2868" y="15"/>
                    <a:pt x="2867" y="17"/>
                  </a:cubicBezTo>
                  <a:cubicBezTo>
                    <a:pt x="2865" y="18"/>
                    <a:pt x="2863" y="20"/>
                    <a:pt x="2861" y="21"/>
                  </a:cubicBezTo>
                  <a:cubicBezTo>
                    <a:pt x="2861" y="21"/>
                    <a:pt x="2861" y="21"/>
                    <a:pt x="2861" y="21"/>
                  </a:cubicBezTo>
                  <a:lnTo>
                    <a:pt x="2242" y="680"/>
                  </a:lnTo>
                  <a:cubicBezTo>
                    <a:pt x="2180" y="454"/>
                    <a:pt x="1973" y="288"/>
                    <a:pt x="1727" y="288"/>
                  </a:cubicBezTo>
                  <a:cubicBezTo>
                    <a:pt x="1455" y="288"/>
                    <a:pt x="1230" y="492"/>
                    <a:pt x="1197" y="756"/>
                  </a:cubicBezTo>
                  <a:lnTo>
                    <a:pt x="1064" y="756"/>
                  </a:lnTo>
                  <a:cubicBezTo>
                    <a:pt x="1037" y="539"/>
                    <a:pt x="880" y="363"/>
                    <a:pt x="674" y="307"/>
                  </a:cubicBezTo>
                  <a:lnTo>
                    <a:pt x="799" y="173"/>
                  </a:lnTo>
                  <a:lnTo>
                    <a:pt x="919" y="350"/>
                  </a:lnTo>
                  <a:cubicBezTo>
                    <a:pt x="932" y="369"/>
                    <a:pt x="953" y="380"/>
                    <a:pt x="975" y="380"/>
                  </a:cubicBezTo>
                  <a:cubicBezTo>
                    <a:pt x="988" y="380"/>
                    <a:pt x="1001" y="376"/>
                    <a:pt x="1012" y="368"/>
                  </a:cubicBezTo>
                  <a:cubicBezTo>
                    <a:pt x="1042" y="347"/>
                    <a:pt x="1050" y="306"/>
                    <a:pt x="1030" y="275"/>
                  </a:cubicBezTo>
                  <a:lnTo>
                    <a:pt x="863" y="30"/>
                  </a:lnTo>
                  <a:cubicBezTo>
                    <a:pt x="863" y="30"/>
                    <a:pt x="863" y="29"/>
                    <a:pt x="863" y="29"/>
                  </a:cubicBezTo>
                  <a:cubicBezTo>
                    <a:pt x="861" y="27"/>
                    <a:pt x="860" y="26"/>
                    <a:pt x="858" y="24"/>
                  </a:cubicBezTo>
                  <a:cubicBezTo>
                    <a:pt x="857" y="22"/>
                    <a:pt x="855" y="20"/>
                    <a:pt x="854" y="19"/>
                  </a:cubicBezTo>
                  <a:cubicBezTo>
                    <a:pt x="854" y="19"/>
                    <a:pt x="854" y="19"/>
                    <a:pt x="853" y="19"/>
                  </a:cubicBezTo>
                  <a:cubicBezTo>
                    <a:pt x="852" y="17"/>
                    <a:pt x="851" y="17"/>
                    <a:pt x="850" y="16"/>
                  </a:cubicBezTo>
                  <a:cubicBezTo>
                    <a:pt x="848" y="14"/>
                    <a:pt x="846" y="12"/>
                    <a:pt x="843" y="11"/>
                  </a:cubicBezTo>
                  <a:cubicBezTo>
                    <a:pt x="842" y="10"/>
                    <a:pt x="840" y="9"/>
                    <a:pt x="838" y="8"/>
                  </a:cubicBezTo>
                  <a:cubicBezTo>
                    <a:pt x="836" y="7"/>
                    <a:pt x="834" y="6"/>
                    <a:pt x="832" y="5"/>
                  </a:cubicBezTo>
                  <a:cubicBezTo>
                    <a:pt x="830" y="4"/>
                    <a:pt x="827" y="4"/>
                    <a:pt x="825" y="3"/>
                  </a:cubicBezTo>
                  <a:cubicBezTo>
                    <a:pt x="823" y="3"/>
                    <a:pt x="821" y="2"/>
                    <a:pt x="819" y="2"/>
                  </a:cubicBezTo>
                  <a:cubicBezTo>
                    <a:pt x="817" y="1"/>
                    <a:pt x="815" y="1"/>
                    <a:pt x="813" y="1"/>
                  </a:cubicBezTo>
                  <a:cubicBezTo>
                    <a:pt x="811" y="1"/>
                    <a:pt x="809" y="1"/>
                    <a:pt x="807" y="1"/>
                  </a:cubicBezTo>
                  <a:cubicBezTo>
                    <a:pt x="805" y="1"/>
                    <a:pt x="802" y="1"/>
                    <a:pt x="800" y="1"/>
                  </a:cubicBezTo>
                  <a:cubicBezTo>
                    <a:pt x="798" y="1"/>
                    <a:pt x="796" y="2"/>
                    <a:pt x="794" y="2"/>
                  </a:cubicBezTo>
                  <a:cubicBezTo>
                    <a:pt x="792" y="2"/>
                    <a:pt x="790" y="3"/>
                    <a:pt x="787" y="4"/>
                  </a:cubicBezTo>
                  <a:cubicBezTo>
                    <a:pt x="785" y="5"/>
                    <a:pt x="783" y="5"/>
                    <a:pt x="782" y="6"/>
                  </a:cubicBezTo>
                  <a:cubicBezTo>
                    <a:pt x="779" y="7"/>
                    <a:pt x="777" y="8"/>
                    <a:pt x="774" y="10"/>
                  </a:cubicBezTo>
                  <a:cubicBezTo>
                    <a:pt x="773" y="11"/>
                    <a:pt x="772" y="11"/>
                    <a:pt x="770" y="12"/>
                  </a:cubicBezTo>
                  <a:cubicBezTo>
                    <a:pt x="770" y="12"/>
                    <a:pt x="770" y="12"/>
                    <a:pt x="770" y="12"/>
                  </a:cubicBezTo>
                  <a:cubicBezTo>
                    <a:pt x="768" y="14"/>
                    <a:pt x="766" y="15"/>
                    <a:pt x="765" y="17"/>
                  </a:cubicBezTo>
                  <a:cubicBezTo>
                    <a:pt x="763" y="18"/>
                    <a:pt x="761" y="20"/>
                    <a:pt x="760" y="21"/>
                  </a:cubicBezTo>
                  <a:cubicBezTo>
                    <a:pt x="759" y="21"/>
                    <a:pt x="759" y="21"/>
                    <a:pt x="759" y="21"/>
                  </a:cubicBezTo>
                  <a:lnTo>
                    <a:pt x="508" y="289"/>
                  </a:lnTo>
                  <a:cubicBezTo>
                    <a:pt x="225" y="302"/>
                    <a:pt x="0" y="536"/>
                    <a:pt x="0" y="822"/>
                  </a:cubicBezTo>
                  <a:cubicBezTo>
                    <a:pt x="0" y="1117"/>
                    <a:pt x="239" y="1356"/>
                    <a:pt x="534" y="1356"/>
                  </a:cubicBezTo>
                  <a:cubicBezTo>
                    <a:pt x="806" y="1356"/>
                    <a:pt x="1031" y="1152"/>
                    <a:pt x="1064" y="889"/>
                  </a:cubicBezTo>
                  <a:lnTo>
                    <a:pt x="1197" y="889"/>
                  </a:lnTo>
                  <a:cubicBezTo>
                    <a:pt x="1230" y="1152"/>
                    <a:pt x="1455" y="1356"/>
                    <a:pt x="1727" y="1356"/>
                  </a:cubicBezTo>
                  <a:cubicBezTo>
                    <a:pt x="2011" y="1356"/>
                    <a:pt x="2243" y="1135"/>
                    <a:pt x="2260" y="856"/>
                  </a:cubicBezTo>
                  <a:lnTo>
                    <a:pt x="2901" y="173"/>
                  </a:lnTo>
                  <a:lnTo>
                    <a:pt x="3021" y="350"/>
                  </a:lnTo>
                  <a:cubicBezTo>
                    <a:pt x="3034" y="369"/>
                    <a:pt x="3055" y="380"/>
                    <a:pt x="3077" y="380"/>
                  </a:cubicBezTo>
                  <a:cubicBezTo>
                    <a:pt x="3089" y="380"/>
                    <a:pt x="3103" y="376"/>
                    <a:pt x="3114" y="368"/>
                  </a:cubicBezTo>
                  <a:cubicBezTo>
                    <a:pt x="3144" y="347"/>
                    <a:pt x="3152" y="306"/>
                    <a:pt x="3132" y="275"/>
                  </a:cubicBezTo>
                  <a:lnTo>
                    <a:pt x="2965" y="3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149" name="组合 22"/>
            <p:cNvGrpSpPr/>
            <p:nvPr userDrawn="1"/>
          </p:nvGrpSpPr>
          <p:grpSpPr>
            <a:xfrm rot="1013132">
              <a:off x="7023807" y="1610064"/>
              <a:ext cx="794889" cy="623974"/>
              <a:chOff x="3654425" y="5089525"/>
              <a:chExt cx="1860550" cy="1460500"/>
            </a:xfrm>
            <a:grpFill/>
          </p:grpSpPr>
          <p:sp>
            <p:nvSpPr>
              <p:cNvPr id="153" name="Freeform 12"/>
              <p:cNvSpPr>
                <a:spLocks noEditPoints="1"/>
              </p:cNvSpPr>
              <p:nvPr/>
            </p:nvSpPr>
            <p:spPr bwMode="auto">
              <a:xfrm>
                <a:off x="3654425" y="5089525"/>
                <a:ext cx="1860550" cy="1460500"/>
              </a:xfrm>
              <a:custGeom>
                <a:avLst/>
                <a:gdLst>
                  <a:gd name="T0" fmla="*/ 2372 w 2506"/>
                  <a:gd name="T1" fmla="*/ 1716 h 1970"/>
                  <a:gd name="T2" fmla="*/ 2372 w 2506"/>
                  <a:gd name="T3" fmla="*/ 1716 h 1970"/>
                  <a:gd name="T4" fmla="*/ 1858 w 2506"/>
                  <a:gd name="T5" fmla="*/ 1575 h 1970"/>
                  <a:gd name="T6" fmla="*/ 1818 w 2506"/>
                  <a:gd name="T7" fmla="*/ 1576 h 1970"/>
                  <a:gd name="T8" fmla="*/ 1323 w 2506"/>
                  <a:gd name="T9" fmla="*/ 1715 h 1970"/>
                  <a:gd name="T10" fmla="*/ 1323 w 2506"/>
                  <a:gd name="T11" fmla="*/ 308 h 1970"/>
                  <a:gd name="T12" fmla="*/ 1847 w 2506"/>
                  <a:gd name="T13" fmla="*/ 133 h 1970"/>
                  <a:gd name="T14" fmla="*/ 2372 w 2506"/>
                  <a:gd name="T15" fmla="*/ 310 h 1970"/>
                  <a:gd name="T16" fmla="*/ 2372 w 2506"/>
                  <a:gd name="T17" fmla="*/ 1716 h 1970"/>
                  <a:gd name="T18" fmla="*/ 1182 w 2506"/>
                  <a:gd name="T19" fmla="*/ 1715 h 1970"/>
                  <a:gd name="T20" fmla="*/ 1182 w 2506"/>
                  <a:gd name="T21" fmla="*/ 1715 h 1970"/>
                  <a:gd name="T22" fmla="*/ 688 w 2506"/>
                  <a:gd name="T23" fmla="*/ 1576 h 1970"/>
                  <a:gd name="T24" fmla="*/ 647 w 2506"/>
                  <a:gd name="T25" fmla="*/ 1575 h 1970"/>
                  <a:gd name="T26" fmla="*/ 133 w 2506"/>
                  <a:gd name="T27" fmla="*/ 1716 h 1970"/>
                  <a:gd name="T28" fmla="*/ 133 w 2506"/>
                  <a:gd name="T29" fmla="*/ 310 h 1970"/>
                  <a:gd name="T30" fmla="*/ 659 w 2506"/>
                  <a:gd name="T31" fmla="*/ 133 h 1970"/>
                  <a:gd name="T32" fmla="*/ 1182 w 2506"/>
                  <a:gd name="T33" fmla="*/ 308 h 1970"/>
                  <a:gd name="T34" fmla="*/ 1182 w 2506"/>
                  <a:gd name="T35" fmla="*/ 1715 h 1970"/>
                  <a:gd name="T36" fmla="*/ 1849 w 2506"/>
                  <a:gd name="T37" fmla="*/ 0 h 1970"/>
                  <a:gd name="T38" fmla="*/ 1849 w 2506"/>
                  <a:gd name="T39" fmla="*/ 0 h 1970"/>
                  <a:gd name="T40" fmla="*/ 1823 w 2506"/>
                  <a:gd name="T41" fmla="*/ 0 h 1970"/>
                  <a:gd name="T42" fmla="*/ 1253 w 2506"/>
                  <a:gd name="T43" fmla="*/ 184 h 1970"/>
                  <a:gd name="T44" fmla="*/ 683 w 2506"/>
                  <a:gd name="T45" fmla="*/ 0 h 1970"/>
                  <a:gd name="T46" fmla="*/ 657 w 2506"/>
                  <a:gd name="T47" fmla="*/ 0 h 1970"/>
                  <a:gd name="T48" fmla="*/ 5 w 2506"/>
                  <a:gd name="T49" fmla="*/ 267 h 1970"/>
                  <a:gd name="T50" fmla="*/ 0 w 2506"/>
                  <a:gd name="T51" fmla="*/ 279 h 1970"/>
                  <a:gd name="T52" fmla="*/ 0 w 2506"/>
                  <a:gd name="T53" fmla="*/ 1970 h 1970"/>
                  <a:gd name="T54" fmla="*/ 107 w 2506"/>
                  <a:gd name="T55" fmla="*/ 1889 h 1970"/>
                  <a:gd name="T56" fmla="*/ 682 w 2506"/>
                  <a:gd name="T57" fmla="*/ 1709 h 1970"/>
                  <a:gd name="T58" fmla="*/ 1190 w 2506"/>
                  <a:gd name="T59" fmla="*/ 1876 h 1970"/>
                  <a:gd name="T60" fmla="*/ 1208 w 2506"/>
                  <a:gd name="T61" fmla="*/ 1888 h 1970"/>
                  <a:gd name="T62" fmla="*/ 1253 w 2506"/>
                  <a:gd name="T63" fmla="*/ 1924 h 1970"/>
                  <a:gd name="T64" fmla="*/ 1298 w 2506"/>
                  <a:gd name="T65" fmla="*/ 1888 h 1970"/>
                  <a:gd name="T66" fmla="*/ 1316 w 2506"/>
                  <a:gd name="T67" fmla="*/ 1876 h 1970"/>
                  <a:gd name="T68" fmla="*/ 1824 w 2506"/>
                  <a:gd name="T69" fmla="*/ 1709 h 1970"/>
                  <a:gd name="T70" fmla="*/ 2399 w 2506"/>
                  <a:gd name="T71" fmla="*/ 1889 h 1970"/>
                  <a:gd name="T72" fmla="*/ 2506 w 2506"/>
                  <a:gd name="T73" fmla="*/ 1970 h 1970"/>
                  <a:gd name="T74" fmla="*/ 2506 w 2506"/>
                  <a:gd name="T75" fmla="*/ 279 h 1970"/>
                  <a:gd name="T76" fmla="*/ 2501 w 2506"/>
                  <a:gd name="T77" fmla="*/ 267 h 1970"/>
                  <a:gd name="T78" fmla="*/ 1849 w 2506"/>
                  <a:gd name="T79" fmla="*/ 0 h 19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506" h="1970">
                    <a:moveTo>
                      <a:pt x="2372" y="1716"/>
                    </a:moveTo>
                    <a:lnTo>
                      <a:pt x="2372" y="1716"/>
                    </a:lnTo>
                    <a:cubicBezTo>
                      <a:pt x="2261" y="1655"/>
                      <a:pt x="2075" y="1575"/>
                      <a:pt x="1858" y="1575"/>
                    </a:cubicBezTo>
                    <a:cubicBezTo>
                      <a:pt x="1845" y="1575"/>
                      <a:pt x="1831" y="1576"/>
                      <a:pt x="1818" y="1576"/>
                    </a:cubicBezTo>
                    <a:cubicBezTo>
                      <a:pt x="1599" y="1587"/>
                      <a:pt x="1427" y="1659"/>
                      <a:pt x="1323" y="1715"/>
                    </a:cubicBezTo>
                    <a:lnTo>
                      <a:pt x="1323" y="308"/>
                    </a:lnTo>
                    <a:cubicBezTo>
                      <a:pt x="1347" y="271"/>
                      <a:pt x="1462" y="127"/>
                      <a:pt x="1847" y="133"/>
                    </a:cubicBezTo>
                    <a:cubicBezTo>
                      <a:pt x="2229" y="140"/>
                      <a:pt x="2347" y="273"/>
                      <a:pt x="2372" y="310"/>
                    </a:cubicBezTo>
                    <a:lnTo>
                      <a:pt x="2372" y="1716"/>
                    </a:lnTo>
                    <a:close/>
                    <a:moveTo>
                      <a:pt x="1182" y="1715"/>
                    </a:moveTo>
                    <a:lnTo>
                      <a:pt x="1182" y="1715"/>
                    </a:lnTo>
                    <a:cubicBezTo>
                      <a:pt x="1079" y="1659"/>
                      <a:pt x="906" y="1587"/>
                      <a:pt x="688" y="1576"/>
                    </a:cubicBezTo>
                    <a:cubicBezTo>
                      <a:pt x="674" y="1576"/>
                      <a:pt x="661" y="1575"/>
                      <a:pt x="647" y="1575"/>
                    </a:cubicBezTo>
                    <a:cubicBezTo>
                      <a:pt x="431" y="1575"/>
                      <a:pt x="244" y="1655"/>
                      <a:pt x="133" y="1716"/>
                    </a:cubicBezTo>
                    <a:lnTo>
                      <a:pt x="133" y="310"/>
                    </a:lnTo>
                    <a:cubicBezTo>
                      <a:pt x="159" y="273"/>
                      <a:pt x="276" y="140"/>
                      <a:pt x="659" y="133"/>
                    </a:cubicBezTo>
                    <a:cubicBezTo>
                      <a:pt x="1044" y="127"/>
                      <a:pt x="1159" y="271"/>
                      <a:pt x="1182" y="308"/>
                    </a:cubicBezTo>
                    <a:lnTo>
                      <a:pt x="1182" y="1715"/>
                    </a:lnTo>
                    <a:close/>
                    <a:moveTo>
                      <a:pt x="1849" y="0"/>
                    </a:moveTo>
                    <a:lnTo>
                      <a:pt x="1849" y="0"/>
                    </a:lnTo>
                    <a:cubicBezTo>
                      <a:pt x="1840" y="0"/>
                      <a:pt x="1831" y="0"/>
                      <a:pt x="1823" y="0"/>
                    </a:cubicBezTo>
                    <a:cubicBezTo>
                      <a:pt x="1490" y="0"/>
                      <a:pt x="1328" y="105"/>
                      <a:pt x="1253" y="184"/>
                    </a:cubicBezTo>
                    <a:cubicBezTo>
                      <a:pt x="1178" y="105"/>
                      <a:pt x="1015" y="0"/>
                      <a:pt x="683" y="0"/>
                    </a:cubicBezTo>
                    <a:cubicBezTo>
                      <a:pt x="674" y="0"/>
                      <a:pt x="666" y="0"/>
                      <a:pt x="657" y="0"/>
                    </a:cubicBezTo>
                    <a:cubicBezTo>
                      <a:pt x="127" y="9"/>
                      <a:pt x="16" y="240"/>
                      <a:pt x="5" y="267"/>
                    </a:cubicBezTo>
                    <a:lnTo>
                      <a:pt x="0" y="279"/>
                    </a:lnTo>
                    <a:lnTo>
                      <a:pt x="0" y="1970"/>
                    </a:lnTo>
                    <a:lnTo>
                      <a:pt x="107" y="1889"/>
                    </a:lnTo>
                    <a:cubicBezTo>
                      <a:pt x="109" y="1887"/>
                      <a:pt x="369" y="1695"/>
                      <a:pt x="682" y="1709"/>
                    </a:cubicBezTo>
                    <a:cubicBezTo>
                      <a:pt x="943" y="1722"/>
                      <a:pt x="1133" y="1837"/>
                      <a:pt x="1190" y="1876"/>
                    </a:cubicBezTo>
                    <a:cubicBezTo>
                      <a:pt x="1201" y="1883"/>
                      <a:pt x="1207" y="1888"/>
                      <a:pt x="1208" y="1888"/>
                    </a:cubicBezTo>
                    <a:lnTo>
                      <a:pt x="1253" y="1924"/>
                    </a:lnTo>
                    <a:lnTo>
                      <a:pt x="1298" y="1888"/>
                    </a:lnTo>
                    <a:cubicBezTo>
                      <a:pt x="1298" y="1888"/>
                      <a:pt x="1304" y="1883"/>
                      <a:pt x="1316" y="1876"/>
                    </a:cubicBezTo>
                    <a:cubicBezTo>
                      <a:pt x="1373" y="1837"/>
                      <a:pt x="1563" y="1722"/>
                      <a:pt x="1824" y="1709"/>
                    </a:cubicBezTo>
                    <a:cubicBezTo>
                      <a:pt x="2135" y="1695"/>
                      <a:pt x="2396" y="1887"/>
                      <a:pt x="2399" y="1889"/>
                    </a:cubicBezTo>
                    <a:lnTo>
                      <a:pt x="2506" y="1970"/>
                    </a:lnTo>
                    <a:lnTo>
                      <a:pt x="2506" y="279"/>
                    </a:lnTo>
                    <a:lnTo>
                      <a:pt x="2501" y="267"/>
                    </a:lnTo>
                    <a:cubicBezTo>
                      <a:pt x="2490" y="240"/>
                      <a:pt x="2379" y="9"/>
                      <a:pt x="1849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4" name="Freeform 13"/>
              <p:cNvSpPr>
                <a:spLocks/>
              </p:cNvSpPr>
              <p:nvPr/>
            </p:nvSpPr>
            <p:spPr bwMode="auto">
              <a:xfrm>
                <a:off x="3829050" y="5399088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7 h 206"/>
                  <a:gd name="T8" fmla="*/ 12 w 844"/>
                  <a:gd name="T9" fmla="*/ 183 h 206"/>
                  <a:gd name="T10" fmla="*/ 45 w 844"/>
                  <a:gd name="T11" fmla="*/ 200 h 206"/>
                  <a:gd name="T12" fmla="*/ 68 w 844"/>
                  <a:gd name="T13" fmla="*/ 193 h 206"/>
                  <a:gd name="T14" fmla="*/ 437 w 844"/>
                  <a:gd name="T15" fmla="*/ 89 h 206"/>
                  <a:gd name="T16" fmla="*/ 775 w 844"/>
                  <a:gd name="T17" fmla="*/ 193 h 206"/>
                  <a:gd name="T18" fmla="*/ 831 w 844"/>
                  <a:gd name="T19" fmla="*/ 183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3"/>
                      <a:pt x="667" y="19"/>
                      <a:pt x="441" y="10"/>
                    </a:cubicBezTo>
                    <a:cubicBezTo>
                      <a:pt x="213" y="0"/>
                      <a:pt x="30" y="122"/>
                      <a:pt x="23" y="127"/>
                    </a:cubicBezTo>
                    <a:cubicBezTo>
                      <a:pt x="4" y="139"/>
                      <a:pt x="0" y="164"/>
                      <a:pt x="12" y="183"/>
                    </a:cubicBezTo>
                    <a:cubicBezTo>
                      <a:pt x="20" y="194"/>
                      <a:pt x="32" y="200"/>
                      <a:pt x="45" y="200"/>
                    </a:cubicBezTo>
                    <a:cubicBezTo>
                      <a:pt x="53" y="200"/>
                      <a:pt x="61" y="198"/>
                      <a:pt x="68" y="193"/>
                    </a:cubicBezTo>
                    <a:cubicBezTo>
                      <a:pt x="69" y="192"/>
                      <a:pt x="236" y="81"/>
                      <a:pt x="437" y="89"/>
                    </a:cubicBezTo>
                    <a:cubicBezTo>
                      <a:pt x="639" y="98"/>
                      <a:pt x="774" y="192"/>
                      <a:pt x="775" y="193"/>
                    </a:cubicBezTo>
                    <a:cubicBezTo>
                      <a:pt x="793" y="206"/>
                      <a:pt x="818" y="201"/>
                      <a:pt x="831" y="183"/>
                    </a:cubicBezTo>
                    <a:cubicBezTo>
                      <a:pt x="844" y="165"/>
                      <a:pt x="840" y="140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5" name="Freeform 14"/>
              <p:cNvSpPr>
                <a:spLocks/>
              </p:cNvSpPr>
              <p:nvPr/>
            </p:nvSpPr>
            <p:spPr bwMode="auto">
              <a:xfrm>
                <a:off x="3829050" y="5678488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8 h 206"/>
                  <a:gd name="T8" fmla="*/ 12 w 844"/>
                  <a:gd name="T9" fmla="*/ 183 h 206"/>
                  <a:gd name="T10" fmla="*/ 45 w 844"/>
                  <a:gd name="T11" fmla="*/ 201 h 206"/>
                  <a:gd name="T12" fmla="*/ 68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4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3"/>
                      <a:pt x="23" y="128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5"/>
                      <a:pt x="32" y="201"/>
                      <a:pt x="45" y="201"/>
                    </a:cubicBezTo>
                    <a:cubicBezTo>
                      <a:pt x="53" y="201"/>
                      <a:pt x="61" y="199"/>
                      <a:pt x="68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9"/>
                      <a:pt x="774" y="193"/>
                      <a:pt x="775" y="194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6" name="Freeform 15"/>
              <p:cNvSpPr>
                <a:spLocks/>
              </p:cNvSpPr>
              <p:nvPr/>
            </p:nvSpPr>
            <p:spPr bwMode="auto">
              <a:xfrm>
                <a:off x="3829050" y="5957888"/>
                <a:ext cx="627063" cy="153988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8 h 206"/>
                  <a:gd name="T8" fmla="*/ 12 w 844"/>
                  <a:gd name="T9" fmla="*/ 183 h 206"/>
                  <a:gd name="T10" fmla="*/ 45 w 844"/>
                  <a:gd name="T11" fmla="*/ 201 h 206"/>
                  <a:gd name="T12" fmla="*/ 68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3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2"/>
                      <a:pt x="23" y="128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5"/>
                      <a:pt x="32" y="201"/>
                      <a:pt x="45" y="201"/>
                    </a:cubicBezTo>
                    <a:cubicBezTo>
                      <a:pt x="53" y="201"/>
                      <a:pt x="61" y="198"/>
                      <a:pt x="68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9"/>
                      <a:pt x="774" y="192"/>
                      <a:pt x="775" y="193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7" name="Freeform 16"/>
              <p:cNvSpPr>
                <a:spLocks/>
              </p:cNvSpPr>
              <p:nvPr/>
            </p:nvSpPr>
            <p:spPr bwMode="auto">
              <a:xfrm>
                <a:off x="4713288" y="5437188"/>
                <a:ext cx="627063" cy="152400"/>
              </a:xfrm>
              <a:custGeom>
                <a:avLst/>
                <a:gdLst>
                  <a:gd name="T0" fmla="*/ 822 w 844"/>
                  <a:gd name="T1" fmla="*/ 127 h 205"/>
                  <a:gd name="T2" fmla="*/ 822 w 844"/>
                  <a:gd name="T3" fmla="*/ 127 h 205"/>
                  <a:gd name="T4" fmla="*/ 441 w 844"/>
                  <a:gd name="T5" fmla="*/ 9 h 205"/>
                  <a:gd name="T6" fmla="*/ 23 w 844"/>
                  <a:gd name="T7" fmla="*/ 127 h 205"/>
                  <a:gd name="T8" fmla="*/ 12 w 844"/>
                  <a:gd name="T9" fmla="*/ 182 h 205"/>
                  <a:gd name="T10" fmla="*/ 45 w 844"/>
                  <a:gd name="T11" fmla="*/ 200 h 205"/>
                  <a:gd name="T12" fmla="*/ 67 w 844"/>
                  <a:gd name="T13" fmla="*/ 193 h 205"/>
                  <a:gd name="T14" fmla="*/ 437 w 844"/>
                  <a:gd name="T15" fmla="*/ 89 h 205"/>
                  <a:gd name="T16" fmla="*/ 775 w 844"/>
                  <a:gd name="T17" fmla="*/ 193 h 205"/>
                  <a:gd name="T18" fmla="*/ 831 w 844"/>
                  <a:gd name="T19" fmla="*/ 183 h 205"/>
                  <a:gd name="T20" fmla="*/ 822 w 844"/>
                  <a:gd name="T21" fmla="*/ 127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5">
                    <a:moveTo>
                      <a:pt x="822" y="127"/>
                    </a:moveTo>
                    <a:lnTo>
                      <a:pt x="822" y="127"/>
                    </a:lnTo>
                    <a:cubicBezTo>
                      <a:pt x="815" y="123"/>
                      <a:pt x="667" y="19"/>
                      <a:pt x="441" y="9"/>
                    </a:cubicBezTo>
                    <a:cubicBezTo>
                      <a:pt x="213" y="0"/>
                      <a:pt x="30" y="122"/>
                      <a:pt x="23" y="127"/>
                    </a:cubicBezTo>
                    <a:cubicBezTo>
                      <a:pt x="4" y="139"/>
                      <a:pt x="0" y="164"/>
                      <a:pt x="12" y="182"/>
                    </a:cubicBezTo>
                    <a:cubicBezTo>
                      <a:pt x="20" y="194"/>
                      <a:pt x="32" y="200"/>
                      <a:pt x="45" y="200"/>
                    </a:cubicBezTo>
                    <a:cubicBezTo>
                      <a:pt x="53" y="200"/>
                      <a:pt x="61" y="198"/>
                      <a:pt x="67" y="193"/>
                    </a:cubicBezTo>
                    <a:cubicBezTo>
                      <a:pt x="69" y="192"/>
                      <a:pt x="236" y="81"/>
                      <a:pt x="437" y="89"/>
                    </a:cubicBezTo>
                    <a:cubicBezTo>
                      <a:pt x="639" y="98"/>
                      <a:pt x="774" y="192"/>
                      <a:pt x="775" y="193"/>
                    </a:cubicBezTo>
                    <a:cubicBezTo>
                      <a:pt x="793" y="205"/>
                      <a:pt x="818" y="201"/>
                      <a:pt x="831" y="183"/>
                    </a:cubicBezTo>
                    <a:cubicBezTo>
                      <a:pt x="844" y="165"/>
                      <a:pt x="840" y="140"/>
                      <a:pt x="822" y="127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8" name="Freeform 17"/>
              <p:cNvSpPr>
                <a:spLocks/>
              </p:cNvSpPr>
              <p:nvPr/>
            </p:nvSpPr>
            <p:spPr bwMode="auto">
              <a:xfrm>
                <a:off x="4713288" y="5716588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8 h 206"/>
                  <a:gd name="T8" fmla="*/ 12 w 844"/>
                  <a:gd name="T9" fmla="*/ 183 h 206"/>
                  <a:gd name="T10" fmla="*/ 45 w 844"/>
                  <a:gd name="T11" fmla="*/ 201 h 206"/>
                  <a:gd name="T12" fmla="*/ 67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3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2"/>
                      <a:pt x="23" y="128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5"/>
                      <a:pt x="32" y="201"/>
                      <a:pt x="45" y="201"/>
                    </a:cubicBezTo>
                    <a:cubicBezTo>
                      <a:pt x="53" y="201"/>
                      <a:pt x="61" y="199"/>
                      <a:pt x="67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9"/>
                      <a:pt x="774" y="192"/>
                      <a:pt x="775" y="193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9" name="Freeform 18"/>
              <p:cNvSpPr>
                <a:spLocks/>
              </p:cNvSpPr>
              <p:nvPr/>
            </p:nvSpPr>
            <p:spPr bwMode="auto">
              <a:xfrm>
                <a:off x="4713288" y="5997575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7 h 206"/>
                  <a:gd name="T8" fmla="*/ 12 w 844"/>
                  <a:gd name="T9" fmla="*/ 183 h 206"/>
                  <a:gd name="T10" fmla="*/ 45 w 844"/>
                  <a:gd name="T11" fmla="*/ 201 h 206"/>
                  <a:gd name="T12" fmla="*/ 67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3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2"/>
                      <a:pt x="23" y="127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4"/>
                      <a:pt x="32" y="201"/>
                      <a:pt x="45" y="201"/>
                    </a:cubicBezTo>
                    <a:cubicBezTo>
                      <a:pt x="53" y="201"/>
                      <a:pt x="61" y="198"/>
                      <a:pt x="67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8"/>
                      <a:pt x="774" y="192"/>
                      <a:pt x="775" y="193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50" name="组合 23"/>
            <p:cNvGrpSpPr/>
            <p:nvPr userDrawn="1"/>
          </p:nvGrpSpPr>
          <p:grpSpPr>
            <a:xfrm>
              <a:off x="7220697" y="119286"/>
              <a:ext cx="1301704" cy="1299270"/>
              <a:chOff x="6262688" y="5170488"/>
              <a:chExt cx="1697038" cy="1693863"/>
            </a:xfrm>
            <a:grpFill/>
          </p:grpSpPr>
          <p:sp>
            <p:nvSpPr>
              <p:cNvPr id="151" name="Freeform 19"/>
              <p:cNvSpPr>
                <a:spLocks noEditPoints="1"/>
              </p:cNvSpPr>
              <p:nvPr/>
            </p:nvSpPr>
            <p:spPr bwMode="auto">
              <a:xfrm>
                <a:off x="6262688" y="5170488"/>
                <a:ext cx="1697038" cy="1693863"/>
              </a:xfrm>
              <a:custGeom>
                <a:avLst/>
                <a:gdLst>
                  <a:gd name="T0" fmla="*/ 1760 w 2284"/>
                  <a:gd name="T1" fmla="*/ 1142 h 2284"/>
                  <a:gd name="T2" fmla="*/ 1919 w 2284"/>
                  <a:gd name="T3" fmla="*/ 1406 h 2284"/>
                  <a:gd name="T4" fmla="*/ 1756 w 2284"/>
                  <a:gd name="T5" fmla="*/ 1940 h 2284"/>
                  <a:gd name="T6" fmla="*/ 1878 w 2284"/>
                  <a:gd name="T7" fmla="*/ 1506 h 2284"/>
                  <a:gd name="T8" fmla="*/ 1433 w 2284"/>
                  <a:gd name="T9" fmla="*/ 1845 h 2284"/>
                  <a:gd name="T10" fmla="*/ 1496 w 2284"/>
                  <a:gd name="T11" fmla="*/ 1592 h 2284"/>
                  <a:gd name="T12" fmla="*/ 1142 w 2284"/>
                  <a:gd name="T13" fmla="*/ 2204 h 2284"/>
                  <a:gd name="T14" fmla="*/ 1405 w 2284"/>
                  <a:gd name="T15" fmla="*/ 1921 h 2284"/>
                  <a:gd name="T16" fmla="*/ 787 w 2284"/>
                  <a:gd name="T17" fmla="*/ 1592 h 2284"/>
                  <a:gd name="T18" fmla="*/ 850 w 2284"/>
                  <a:gd name="T19" fmla="*/ 1845 h 2284"/>
                  <a:gd name="T20" fmla="*/ 528 w 2284"/>
                  <a:gd name="T21" fmla="*/ 1940 h 2284"/>
                  <a:gd name="T22" fmla="*/ 704 w 2284"/>
                  <a:gd name="T23" fmla="*/ 1580 h 2284"/>
                  <a:gd name="T24" fmla="*/ 80 w 2284"/>
                  <a:gd name="T25" fmla="*/ 1143 h 2284"/>
                  <a:gd name="T26" fmla="*/ 523 w 2284"/>
                  <a:gd name="T27" fmla="*/ 1142 h 2284"/>
                  <a:gd name="T28" fmla="*/ 676 w 2284"/>
                  <a:gd name="T29" fmla="*/ 950 h 2284"/>
                  <a:gd name="T30" fmla="*/ 439 w 2284"/>
                  <a:gd name="T31" fmla="*/ 851 h 2284"/>
                  <a:gd name="T32" fmla="*/ 676 w 2284"/>
                  <a:gd name="T33" fmla="*/ 1335 h 2284"/>
                  <a:gd name="T34" fmla="*/ 438 w 2284"/>
                  <a:gd name="T35" fmla="*/ 1434 h 2284"/>
                  <a:gd name="T36" fmla="*/ 670 w 2284"/>
                  <a:gd name="T37" fmla="*/ 1204 h 2284"/>
                  <a:gd name="T38" fmla="*/ 670 w 2284"/>
                  <a:gd name="T39" fmla="*/ 1080 h 2284"/>
                  <a:gd name="T40" fmla="*/ 391 w 2284"/>
                  <a:gd name="T41" fmla="*/ 392 h 2284"/>
                  <a:gd name="T42" fmla="*/ 778 w 2284"/>
                  <a:gd name="T43" fmla="*/ 407 h 2284"/>
                  <a:gd name="T44" fmla="*/ 391 w 2284"/>
                  <a:gd name="T45" fmla="*/ 392 h 2284"/>
                  <a:gd name="T46" fmla="*/ 1074 w 2284"/>
                  <a:gd name="T47" fmla="*/ 574 h 2284"/>
                  <a:gd name="T48" fmla="*/ 850 w 2284"/>
                  <a:gd name="T49" fmla="*/ 440 h 2284"/>
                  <a:gd name="T50" fmla="*/ 1405 w 2284"/>
                  <a:gd name="T51" fmla="*/ 364 h 2284"/>
                  <a:gd name="T52" fmla="*/ 1142 w 2284"/>
                  <a:gd name="T53" fmla="*/ 80 h 2284"/>
                  <a:gd name="T54" fmla="*/ 1335 w 2284"/>
                  <a:gd name="T55" fmla="*/ 677 h 2284"/>
                  <a:gd name="T56" fmla="*/ 1496 w 2284"/>
                  <a:gd name="T57" fmla="*/ 693 h 2284"/>
                  <a:gd name="T58" fmla="*/ 1509 w 2284"/>
                  <a:gd name="T59" fmla="*/ 775 h 2284"/>
                  <a:gd name="T60" fmla="*/ 1431 w 2284"/>
                  <a:gd name="T61" fmla="*/ 765 h 2284"/>
                  <a:gd name="T62" fmla="*/ 1142 w 2284"/>
                  <a:gd name="T63" fmla="*/ 623 h 2284"/>
                  <a:gd name="T64" fmla="*/ 1081 w 2284"/>
                  <a:gd name="T65" fmla="*/ 671 h 2284"/>
                  <a:gd name="T66" fmla="*/ 774 w 2284"/>
                  <a:gd name="T67" fmla="*/ 775 h 2284"/>
                  <a:gd name="T68" fmla="*/ 764 w 2284"/>
                  <a:gd name="T69" fmla="*/ 853 h 2284"/>
                  <a:gd name="T70" fmla="*/ 774 w 2284"/>
                  <a:gd name="T71" fmla="*/ 1510 h 2284"/>
                  <a:gd name="T72" fmla="*/ 852 w 2284"/>
                  <a:gd name="T73" fmla="*/ 1520 h 2284"/>
                  <a:gd name="T74" fmla="*/ 1142 w 2284"/>
                  <a:gd name="T75" fmla="*/ 1662 h 2284"/>
                  <a:gd name="T76" fmla="*/ 1203 w 2284"/>
                  <a:gd name="T77" fmla="*/ 1614 h 2284"/>
                  <a:gd name="T78" fmla="*/ 1509 w 2284"/>
                  <a:gd name="T79" fmla="*/ 1510 h 2284"/>
                  <a:gd name="T80" fmla="*/ 1519 w 2284"/>
                  <a:gd name="T81" fmla="*/ 1432 h 2284"/>
                  <a:gd name="T82" fmla="*/ 1302 w 2284"/>
                  <a:gd name="T83" fmla="*/ 1530 h 2284"/>
                  <a:gd name="T84" fmla="*/ 864 w 2284"/>
                  <a:gd name="T85" fmla="*/ 1420 h 2284"/>
                  <a:gd name="T86" fmla="*/ 754 w 2284"/>
                  <a:gd name="T87" fmla="*/ 982 h 2284"/>
                  <a:gd name="T88" fmla="*/ 1142 w 2284"/>
                  <a:gd name="T89" fmla="*/ 750 h 2284"/>
                  <a:gd name="T90" fmla="*/ 1529 w 2284"/>
                  <a:gd name="T91" fmla="*/ 982 h 2284"/>
                  <a:gd name="T92" fmla="*/ 1419 w 2284"/>
                  <a:gd name="T93" fmla="*/ 1420 h 2284"/>
                  <a:gd name="T94" fmla="*/ 1607 w 2284"/>
                  <a:gd name="T95" fmla="*/ 950 h 2284"/>
                  <a:gd name="T96" fmla="*/ 1710 w 2284"/>
                  <a:gd name="T97" fmla="*/ 1075 h 2284"/>
                  <a:gd name="T98" fmla="*/ 1845 w 2284"/>
                  <a:gd name="T99" fmla="*/ 1434 h 2284"/>
                  <a:gd name="T100" fmla="*/ 1711 w 2284"/>
                  <a:gd name="T101" fmla="*/ 1210 h 2284"/>
                  <a:gd name="T102" fmla="*/ 1661 w 2284"/>
                  <a:gd name="T103" fmla="*/ 1142 h 2284"/>
                  <a:gd name="T104" fmla="*/ 1613 w 2284"/>
                  <a:gd name="T105" fmla="*/ 1080 h 2284"/>
                  <a:gd name="T106" fmla="*/ 1893 w 2284"/>
                  <a:gd name="T107" fmla="*/ 392 h 2284"/>
                  <a:gd name="T108" fmla="*/ 1505 w 2284"/>
                  <a:gd name="T109" fmla="*/ 407 h 2284"/>
                  <a:gd name="T110" fmla="*/ 1952 w 2284"/>
                  <a:gd name="T111" fmla="*/ 807 h 2284"/>
                  <a:gd name="T112" fmla="*/ 1477 w 2284"/>
                  <a:gd name="T113" fmla="*/ 332 h 2284"/>
                  <a:gd name="T114" fmla="*/ 528 w 2284"/>
                  <a:gd name="T115" fmla="*/ 265 h 2284"/>
                  <a:gd name="T116" fmla="*/ 0 w 2284"/>
                  <a:gd name="T117" fmla="*/ 1143 h 2284"/>
                  <a:gd name="T118" fmla="*/ 528 w 2284"/>
                  <a:gd name="T119" fmla="*/ 2020 h 2284"/>
                  <a:gd name="T120" fmla="*/ 1477 w 2284"/>
                  <a:gd name="T121" fmla="*/ 1953 h 2284"/>
                  <a:gd name="T122" fmla="*/ 1952 w 2284"/>
                  <a:gd name="T123" fmla="*/ 1478 h 2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284" h="2284">
                    <a:moveTo>
                      <a:pt x="1919" y="1406"/>
                    </a:moveTo>
                    <a:lnTo>
                      <a:pt x="1919" y="1406"/>
                    </a:lnTo>
                    <a:cubicBezTo>
                      <a:pt x="1878" y="1322"/>
                      <a:pt x="1825" y="1233"/>
                      <a:pt x="1760" y="1142"/>
                    </a:cubicBezTo>
                    <a:cubicBezTo>
                      <a:pt x="1824" y="1053"/>
                      <a:pt x="1878" y="965"/>
                      <a:pt x="1920" y="879"/>
                    </a:cubicBezTo>
                    <a:cubicBezTo>
                      <a:pt x="2100" y="953"/>
                      <a:pt x="2204" y="1049"/>
                      <a:pt x="2204" y="1143"/>
                    </a:cubicBezTo>
                    <a:cubicBezTo>
                      <a:pt x="2204" y="1236"/>
                      <a:pt x="2100" y="1332"/>
                      <a:pt x="1919" y="1406"/>
                    </a:cubicBezTo>
                    <a:close/>
                    <a:moveTo>
                      <a:pt x="1893" y="1893"/>
                    </a:moveTo>
                    <a:lnTo>
                      <a:pt x="1893" y="1893"/>
                    </a:lnTo>
                    <a:cubicBezTo>
                      <a:pt x="1862" y="1924"/>
                      <a:pt x="1816" y="1940"/>
                      <a:pt x="1756" y="1940"/>
                    </a:cubicBezTo>
                    <a:cubicBezTo>
                      <a:pt x="1684" y="1940"/>
                      <a:pt x="1599" y="1918"/>
                      <a:pt x="1505" y="1878"/>
                    </a:cubicBezTo>
                    <a:cubicBezTo>
                      <a:pt x="1536" y="1790"/>
                      <a:pt x="1561" y="1689"/>
                      <a:pt x="1579" y="1580"/>
                    </a:cubicBezTo>
                    <a:cubicBezTo>
                      <a:pt x="1689" y="1562"/>
                      <a:pt x="1789" y="1537"/>
                      <a:pt x="1878" y="1506"/>
                    </a:cubicBezTo>
                    <a:cubicBezTo>
                      <a:pt x="1954" y="1686"/>
                      <a:pt x="1959" y="1828"/>
                      <a:pt x="1893" y="1893"/>
                    </a:cubicBezTo>
                    <a:close/>
                    <a:moveTo>
                      <a:pt x="1433" y="1845"/>
                    </a:moveTo>
                    <a:lnTo>
                      <a:pt x="1433" y="1845"/>
                    </a:lnTo>
                    <a:cubicBezTo>
                      <a:pt x="1361" y="1809"/>
                      <a:pt x="1286" y="1764"/>
                      <a:pt x="1210" y="1711"/>
                    </a:cubicBezTo>
                    <a:cubicBezTo>
                      <a:pt x="1251" y="1679"/>
                      <a:pt x="1293" y="1644"/>
                      <a:pt x="1335" y="1608"/>
                    </a:cubicBezTo>
                    <a:cubicBezTo>
                      <a:pt x="1390" y="1604"/>
                      <a:pt x="1444" y="1599"/>
                      <a:pt x="1496" y="1592"/>
                    </a:cubicBezTo>
                    <a:cubicBezTo>
                      <a:pt x="1480" y="1686"/>
                      <a:pt x="1458" y="1771"/>
                      <a:pt x="1433" y="1845"/>
                    </a:cubicBezTo>
                    <a:close/>
                    <a:moveTo>
                      <a:pt x="1142" y="2204"/>
                    </a:moveTo>
                    <a:lnTo>
                      <a:pt x="1142" y="2204"/>
                    </a:lnTo>
                    <a:cubicBezTo>
                      <a:pt x="1049" y="2204"/>
                      <a:pt x="952" y="2101"/>
                      <a:pt x="878" y="1921"/>
                    </a:cubicBezTo>
                    <a:cubicBezTo>
                      <a:pt x="963" y="1879"/>
                      <a:pt x="1052" y="1825"/>
                      <a:pt x="1142" y="1761"/>
                    </a:cubicBezTo>
                    <a:cubicBezTo>
                      <a:pt x="1231" y="1825"/>
                      <a:pt x="1320" y="1879"/>
                      <a:pt x="1405" y="1921"/>
                    </a:cubicBezTo>
                    <a:cubicBezTo>
                      <a:pt x="1331" y="2101"/>
                      <a:pt x="1235" y="2204"/>
                      <a:pt x="1142" y="2204"/>
                    </a:cubicBezTo>
                    <a:close/>
                    <a:moveTo>
                      <a:pt x="787" y="1592"/>
                    </a:moveTo>
                    <a:lnTo>
                      <a:pt x="787" y="1592"/>
                    </a:lnTo>
                    <a:cubicBezTo>
                      <a:pt x="839" y="1599"/>
                      <a:pt x="893" y="1604"/>
                      <a:pt x="949" y="1608"/>
                    </a:cubicBezTo>
                    <a:cubicBezTo>
                      <a:pt x="990" y="1644"/>
                      <a:pt x="1032" y="1679"/>
                      <a:pt x="1074" y="1711"/>
                    </a:cubicBezTo>
                    <a:cubicBezTo>
                      <a:pt x="997" y="1764"/>
                      <a:pt x="922" y="1809"/>
                      <a:pt x="850" y="1845"/>
                    </a:cubicBezTo>
                    <a:cubicBezTo>
                      <a:pt x="825" y="1771"/>
                      <a:pt x="804" y="1686"/>
                      <a:pt x="787" y="1592"/>
                    </a:cubicBezTo>
                    <a:close/>
                    <a:moveTo>
                      <a:pt x="528" y="1940"/>
                    </a:moveTo>
                    <a:lnTo>
                      <a:pt x="528" y="1940"/>
                    </a:lnTo>
                    <a:cubicBezTo>
                      <a:pt x="468" y="1940"/>
                      <a:pt x="421" y="1924"/>
                      <a:pt x="391" y="1893"/>
                    </a:cubicBezTo>
                    <a:cubicBezTo>
                      <a:pt x="325" y="1828"/>
                      <a:pt x="330" y="1686"/>
                      <a:pt x="405" y="1506"/>
                    </a:cubicBezTo>
                    <a:cubicBezTo>
                      <a:pt x="494" y="1537"/>
                      <a:pt x="595" y="1562"/>
                      <a:pt x="704" y="1580"/>
                    </a:cubicBezTo>
                    <a:cubicBezTo>
                      <a:pt x="722" y="1689"/>
                      <a:pt x="747" y="1790"/>
                      <a:pt x="778" y="1878"/>
                    </a:cubicBezTo>
                    <a:cubicBezTo>
                      <a:pt x="685" y="1918"/>
                      <a:pt x="599" y="1940"/>
                      <a:pt x="528" y="1940"/>
                    </a:cubicBezTo>
                    <a:close/>
                    <a:moveTo>
                      <a:pt x="80" y="1143"/>
                    </a:moveTo>
                    <a:lnTo>
                      <a:pt x="80" y="1143"/>
                    </a:lnTo>
                    <a:cubicBezTo>
                      <a:pt x="80" y="1049"/>
                      <a:pt x="183" y="953"/>
                      <a:pt x="364" y="879"/>
                    </a:cubicBezTo>
                    <a:cubicBezTo>
                      <a:pt x="406" y="965"/>
                      <a:pt x="459" y="1053"/>
                      <a:pt x="523" y="1142"/>
                    </a:cubicBezTo>
                    <a:cubicBezTo>
                      <a:pt x="458" y="1233"/>
                      <a:pt x="405" y="1322"/>
                      <a:pt x="364" y="1406"/>
                    </a:cubicBezTo>
                    <a:cubicBezTo>
                      <a:pt x="183" y="1332"/>
                      <a:pt x="80" y="1236"/>
                      <a:pt x="80" y="1143"/>
                    </a:cubicBezTo>
                    <a:close/>
                    <a:moveTo>
                      <a:pt x="676" y="950"/>
                    </a:moveTo>
                    <a:lnTo>
                      <a:pt x="676" y="950"/>
                    </a:lnTo>
                    <a:cubicBezTo>
                      <a:pt x="639" y="991"/>
                      <a:pt x="605" y="1033"/>
                      <a:pt x="573" y="1075"/>
                    </a:cubicBezTo>
                    <a:cubicBezTo>
                      <a:pt x="520" y="999"/>
                      <a:pt x="475" y="924"/>
                      <a:pt x="439" y="851"/>
                    </a:cubicBezTo>
                    <a:cubicBezTo>
                      <a:pt x="514" y="826"/>
                      <a:pt x="598" y="804"/>
                      <a:pt x="692" y="788"/>
                    </a:cubicBezTo>
                    <a:cubicBezTo>
                      <a:pt x="685" y="840"/>
                      <a:pt x="680" y="894"/>
                      <a:pt x="676" y="950"/>
                    </a:cubicBezTo>
                    <a:close/>
                    <a:moveTo>
                      <a:pt x="676" y="1335"/>
                    </a:moveTo>
                    <a:lnTo>
                      <a:pt x="676" y="1335"/>
                    </a:lnTo>
                    <a:cubicBezTo>
                      <a:pt x="680" y="1391"/>
                      <a:pt x="685" y="1445"/>
                      <a:pt x="692" y="1497"/>
                    </a:cubicBezTo>
                    <a:cubicBezTo>
                      <a:pt x="598" y="1481"/>
                      <a:pt x="513" y="1459"/>
                      <a:pt x="438" y="1434"/>
                    </a:cubicBezTo>
                    <a:cubicBezTo>
                      <a:pt x="473" y="1363"/>
                      <a:pt x="518" y="1288"/>
                      <a:pt x="573" y="1210"/>
                    </a:cubicBezTo>
                    <a:cubicBezTo>
                      <a:pt x="605" y="1252"/>
                      <a:pt x="640" y="1294"/>
                      <a:pt x="676" y="1335"/>
                    </a:cubicBezTo>
                    <a:close/>
                    <a:moveTo>
                      <a:pt x="670" y="1204"/>
                    </a:moveTo>
                    <a:lnTo>
                      <a:pt x="670" y="1204"/>
                    </a:lnTo>
                    <a:cubicBezTo>
                      <a:pt x="654" y="1183"/>
                      <a:pt x="637" y="1163"/>
                      <a:pt x="622" y="1142"/>
                    </a:cubicBezTo>
                    <a:cubicBezTo>
                      <a:pt x="637" y="1122"/>
                      <a:pt x="653" y="1101"/>
                      <a:pt x="670" y="1080"/>
                    </a:cubicBezTo>
                    <a:cubicBezTo>
                      <a:pt x="670" y="1101"/>
                      <a:pt x="669" y="1122"/>
                      <a:pt x="669" y="1143"/>
                    </a:cubicBezTo>
                    <a:cubicBezTo>
                      <a:pt x="669" y="1163"/>
                      <a:pt x="670" y="1184"/>
                      <a:pt x="670" y="1204"/>
                    </a:cubicBezTo>
                    <a:close/>
                    <a:moveTo>
                      <a:pt x="391" y="392"/>
                    </a:moveTo>
                    <a:lnTo>
                      <a:pt x="391" y="392"/>
                    </a:lnTo>
                    <a:cubicBezTo>
                      <a:pt x="421" y="361"/>
                      <a:pt x="468" y="345"/>
                      <a:pt x="528" y="345"/>
                    </a:cubicBezTo>
                    <a:cubicBezTo>
                      <a:pt x="599" y="345"/>
                      <a:pt x="685" y="367"/>
                      <a:pt x="778" y="407"/>
                    </a:cubicBezTo>
                    <a:cubicBezTo>
                      <a:pt x="747" y="495"/>
                      <a:pt x="722" y="596"/>
                      <a:pt x="704" y="705"/>
                    </a:cubicBezTo>
                    <a:cubicBezTo>
                      <a:pt x="595" y="723"/>
                      <a:pt x="494" y="748"/>
                      <a:pt x="406" y="779"/>
                    </a:cubicBezTo>
                    <a:cubicBezTo>
                      <a:pt x="330" y="599"/>
                      <a:pt x="324" y="458"/>
                      <a:pt x="391" y="392"/>
                    </a:cubicBezTo>
                    <a:close/>
                    <a:moveTo>
                      <a:pt x="850" y="440"/>
                    </a:moveTo>
                    <a:lnTo>
                      <a:pt x="850" y="440"/>
                    </a:lnTo>
                    <a:cubicBezTo>
                      <a:pt x="922" y="476"/>
                      <a:pt x="997" y="521"/>
                      <a:pt x="1074" y="574"/>
                    </a:cubicBezTo>
                    <a:cubicBezTo>
                      <a:pt x="1032" y="606"/>
                      <a:pt x="990" y="641"/>
                      <a:pt x="949" y="677"/>
                    </a:cubicBezTo>
                    <a:cubicBezTo>
                      <a:pt x="893" y="681"/>
                      <a:pt x="839" y="686"/>
                      <a:pt x="787" y="693"/>
                    </a:cubicBezTo>
                    <a:cubicBezTo>
                      <a:pt x="804" y="599"/>
                      <a:pt x="825" y="514"/>
                      <a:pt x="850" y="440"/>
                    </a:cubicBezTo>
                    <a:close/>
                    <a:moveTo>
                      <a:pt x="1142" y="80"/>
                    </a:moveTo>
                    <a:lnTo>
                      <a:pt x="1142" y="80"/>
                    </a:lnTo>
                    <a:cubicBezTo>
                      <a:pt x="1235" y="80"/>
                      <a:pt x="1331" y="184"/>
                      <a:pt x="1405" y="364"/>
                    </a:cubicBezTo>
                    <a:cubicBezTo>
                      <a:pt x="1320" y="406"/>
                      <a:pt x="1231" y="460"/>
                      <a:pt x="1142" y="524"/>
                    </a:cubicBezTo>
                    <a:cubicBezTo>
                      <a:pt x="1052" y="460"/>
                      <a:pt x="963" y="406"/>
                      <a:pt x="878" y="364"/>
                    </a:cubicBezTo>
                    <a:cubicBezTo>
                      <a:pt x="952" y="184"/>
                      <a:pt x="1049" y="80"/>
                      <a:pt x="1142" y="80"/>
                    </a:cubicBezTo>
                    <a:close/>
                    <a:moveTo>
                      <a:pt x="1496" y="693"/>
                    </a:moveTo>
                    <a:lnTo>
                      <a:pt x="1496" y="693"/>
                    </a:lnTo>
                    <a:cubicBezTo>
                      <a:pt x="1444" y="686"/>
                      <a:pt x="1390" y="681"/>
                      <a:pt x="1335" y="677"/>
                    </a:cubicBezTo>
                    <a:cubicBezTo>
                      <a:pt x="1293" y="641"/>
                      <a:pt x="1251" y="606"/>
                      <a:pt x="1210" y="574"/>
                    </a:cubicBezTo>
                    <a:cubicBezTo>
                      <a:pt x="1286" y="521"/>
                      <a:pt x="1361" y="476"/>
                      <a:pt x="1433" y="440"/>
                    </a:cubicBezTo>
                    <a:cubicBezTo>
                      <a:pt x="1458" y="514"/>
                      <a:pt x="1480" y="599"/>
                      <a:pt x="1496" y="693"/>
                    </a:cubicBezTo>
                    <a:close/>
                    <a:moveTo>
                      <a:pt x="1431" y="765"/>
                    </a:moveTo>
                    <a:lnTo>
                      <a:pt x="1431" y="765"/>
                    </a:lnTo>
                    <a:cubicBezTo>
                      <a:pt x="1458" y="768"/>
                      <a:pt x="1484" y="771"/>
                      <a:pt x="1509" y="775"/>
                    </a:cubicBezTo>
                    <a:cubicBezTo>
                      <a:pt x="1513" y="800"/>
                      <a:pt x="1516" y="826"/>
                      <a:pt x="1519" y="853"/>
                    </a:cubicBezTo>
                    <a:cubicBezTo>
                      <a:pt x="1505" y="838"/>
                      <a:pt x="1490" y="823"/>
                      <a:pt x="1476" y="809"/>
                    </a:cubicBezTo>
                    <a:cubicBezTo>
                      <a:pt x="1461" y="794"/>
                      <a:pt x="1446" y="779"/>
                      <a:pt x="1431" y="765"/>
                    </a:cubicBezTo>
                    <a:close/>
                    <a:moveTo>
                      <a:pt x="1081" y="671"/>
                    </a:moveTo>
                    <a:lnTo>
                      <a:pt x="1081" y="671"/>
                    </a:lnTo>
                    <a:cubicBezTo>
                      <a:pt x="1101" y="655"/>
                      <a:pt x="1121" y="639"/>
                      <a:pt x="1142" y="623"/>
                    </a:cubicBezTo>
                    <a:cubicBezTo>
                      <a:pt x="1162" y="639"/>
                      <a:pt x="1182" y="655"/>
                      <a:pt x="1203" y="671"/>
                    </a:cubicBezTo>
                    <a:cubicBezTo>
                      <a:pt x="1182" y="670"/>
                      <a:pt x="1162" y="670"/>
                      <a:pt x="1142" y="670"/>
                    </a:cubicBezTo>
                    <a:cubicBezTo>
                      <a:pt x="1121" y="670"/>
                      <a:pt x="1101" y="670"/>
                      <a:pt x="1081" y="671"/>
                    </a:cubicBezTo>
                    <a:close/>
                    <a:moveTo>
                      <a:pt x="764" y="853"/>
                    </a:moveTo>
                    <a:lnTo>
                      <a:pt x="764" y="853"/>
                    </a:lnTo>
                    <a:cubicBezTo>
                      <a:pt x="767" y="826"/>
                      <a:pt x="770" y="800"/>
                      <a:pt x="774" y="775"/>
                    </a:cubicBezTo>
                    <a:cubicBezTo>
                      <a:pt x="799" y="771"/>
                      <a:pt x="826" y="768"/>
                      <a:pt x="852" y="765"/>
                    </a:cubicBezTo>
                    <a:cubicBezTo>
                      <a:pt x="837" y="779"/>
                      <a:pt x="822" y="794"/>
                      <a:pt x="808" y="809"/>
                    </a:cubicBezTo>
                    <a:cubicBezTo>
                      <a:pt x="793" y="823"/>
                      <a:pt x="779" y="838"/>
                      <a:pt x="764" y="853"/>
                    </a:cubicBezTo>
                    <a:close/>
                    <a:moveTo>
                      <a:pt x="852" y="1520"/>
                    </a:moveTo>
                    <a:lnTo>
                      <a:pt x="852" y="1520"/>
                    </a:lnTo>
                    <a:cubicBezTo>
                      <a:pt x="826" y="1517"/>
                      <a:pt x="799" y="1514"/>
                      <a:pt x="774" y="1510"/>
                    </a:cubicBezTo>
                    <a:cubicBezTo>
                      <a:pt x="770" y="1485"/>
                      <a:pt x="767" y="1459"/>
                      <a:pt x="764" y="1432"/>
                    </a:cubicBezTo>
                    <a:cubicBezTo>
                      <a:pt x="779" y="1447"/>
                      <a:pt x="793" y="1462"/>
                      <a:pt x="808" y="1476"/>
                    </a:cubicBezTo>
                    <a:cubicBezTo>
                      <a:pt x="822" y="1491"/>
                      <a:pt x="837" y="1506"/>
                      <a:pt x="852" y="1520"/>
                    </a:cubicBezTo>
                    <a:close/>
                    <a:moveTo>
                      <a:pt x="1203" y="1614"/>
                    </a:moveTo>
                    <a:lnTo>
                      <a:pt x="1203" y="1614"/>
                    </a:lnTo>
                    <a:cubicBezTo>
                      <a:pt x="1182" y="1630"/>
                      <a:pt x="1162" y="1646"/>
                      <a:pt x="1142" y="1662"/>
                    </a:cubicBezTo>
                    <a:cubicBezTo>
                      <a:pt x="1121" y="1646"/>
                      <a:pt x="1101" y="1630"/>
                      <a:pt x="1081" y="1614"/>
                    </a:cubicBezTo>
                    <a:cubicBezTo>
                      <a:pt x="1101" y="1615"/>
                      <a:pt x="1121" y="1615"/>
                      <a:pt x="1142" y="1615"/>
                    </a:cubicBezTo>
                    <a:cubicBezTo>
                      <a:pt x="1162" y="1615"/>
                      <a:pt x="1182" y="1615"/>
                      <a:pt x="1203" y="1614"/>
                    </a:cubicBezTo>
                    <a:close/>
                    <a:moveTo>
                      <a:pt x="1519" y="1432"/>
                    </a:moveTo>
                    <a:lnTo>
                      <a:pt x="1519" y="1432"/>
                    </a:lnTo>
                    <a:cubicBezTo>
                      <a:pt x="1516" y="1459"/>
                      <a:pt x="1513" y="1485"/>
                      <a:pt x="1509" y="1510"/>
                    </a:cubicBezTo>
                    <a:cubicBezTo>
                      <a:pt x="1484" y="1514"/>
                      <a:pt x="1458" y="1517"/>
                      <a:pt x="1431" y="1520"/>
                    </a:cubicBezTo>
                    <a:cubicBezTo>
                      <a:pt x="1446" y="1506"/>
                      <a:pt x="1461" y="1491"/>
                      <a:pt x="1476" y="1476"/>
                    </a:cubicBezTo>
                    <a:cubicBezTo>
                      <a:pt x="1490" y="1462"/>
                      <a:pt x="1505" y="1447"/>
                      <a:pt x="1519" y="1432"/>
                    </a:cubicBezTo>
                    <a:close/>
                    <a:moveTo>
                      <a:pt x="1419" y="1420"/>
                    </a:moveTo>
                    <a:lnTo>
                      <a:pt x="1419" y="1420"/>
                    </a:lnTo>
                    <a:cubicBezTo>
                      <a:pt x="1381" y="1458"/>
                      <a:pt x="1342" y="1495"/>
                      <a:pt x="1302" y="1530"/>
                    </a:cubicBezTo>
                    <a:cubicBezTo>
                      <a:pt x="1250" y="1533"/>
                      <a:pt x="1197" y="1535"/>
                      <a:pt x="1142" y="1535"/>
                    </a:cubicBezTo>
                    <a:cubicBezTo>
                      <a:pt x="1087" y="1535"/>
                      <a:pt x="1033" y="1533"/>
                      <a:pt x="981" y="1530"/>
                    </a:cubicBezTo>
                    <a:cubicBezTo>
                      <a:pt x="942" y="1495"/>
                      <a:pt x="903" y="1458"/>
                      <a:pt x="864" y="1420"/>
                    </a:cubicBezTo>
                    <a:cubicBezTo>
                      <a:pt x="826" y="1381"/>
                      <a:pt x="789" y="1342"/>
                      <a:pt x="754" y="1303"/>
                    </a:cubicBezTo>
                    <a:cubicBezTo>
                      <a:pt x="751" y="1251"/>
                      <a:pt x="749" y="1198"/>
                      <a:pt x="749" y="1143"/>
                    </a:cubicBezTo>
                    <a:cubicBezTo>
                      <a:pt x="749" y="1087"/>
                      <a:pt x="751" y="1034"/>
                      <a:pt x="754" y="982"/>
                    </a:cubicBezTo>
                    <a:cubicBezTo>
                      <a:pt x="789" y="943"/>
                      <a:pt x="825" y="904"/>
                      <a:pt x="864" y="865"/>
                    </a:cubicBezTo>
                    <a:cubicBezTo>
                      <a:pt x="903" y="827"/>
                      <a:pt x="942" y="790"/>
                      <a:pt x="981" y="755"/>
                    </a:cubicBezTo>
                    <a:cubicBezTo>
                      <a:pt x="1033" y="752"/>
                      <a:pt x="1087" y="750"/>
                      <a:pt x="1142" y="750"/>
                    </a:cubicBezTo>
                    <a:cubicBezTo>
                      <a:pt x="1197" y="750"/>
                      <a:pt x="1250" y="752"/>
                      <a:pt x="1302" y="755"/>
                    </a:cubicBezTo>
                    <a:cubicBezTo>
                      <a:pt x="1342" y="790"/>
                      <a:pt x="1381" y="827"/>
                      <a:pt x="1419" y="865"/>
                    </a:cubicBezTo>
                    <a:cubicBezTo>
                      <a:pt x="1458" y="904"/>
                      <a:pt x="1495" y="943"/>
                      <a:pt x="1529" y="982"/>
                    </a:cubicBezTo>
                    <a:cubicBezTo>
                      <a:pt x="1532" y="1034"/>
                      <a:pt x="1534" y="1087"/>
                      <a:pt x="1534" y="1143"/>
                    </a:cubicBezTo>
                    <a:cubicBezTo>
                      <a:pt x="1534" y="1198"/>
                      <a:pt x="1532" y="1251"/>
                      <a:pt x="1529" y="1303"/>
                    </a:cubicBezTo>
                    <a:cubicBezTo>
                      <a:pt x="1494" y="1342"/>
                      <a:pt x="1457" y="1381"/>
                      <a:pt x="1419" y="1420"/>
                    </a:cubicBezTo>
                    <a:close/>
                    <a:moveTo>
                      <a:pt x="1710" y="1075"/>
                    </a:moveTo>
                    <a:lnTo>
                      <a:pt x="1710" y="1075"/>
                    </a:lnTo>
                    <a:cubicBezTo>
                      <a:pt x="1678" y="1033"/>
                      <a:pt x="1644" y="991"/>
                      <a:pt x="1607" y="950"/>
                    </a:cubicBezTo>
                    <a:cubicBezTo>
                      <a:pt x="1604" y="894"/>
                      <a:pt x="1598" y="840"/>
                      <a:pt x="1591" y="788"/>
                    </a:cubicBezTo>
                    <a:cubicBezTo>
                      <a:pt x="1685" y="804"/>
                      <a:pt x="1770" y="826"/>
                      <a:pt x="1844" y="851"/>
                    </a:cubicBezTo>
                    <a:cubicBezTo>
                      <a:pt x="1808" y="924"/>
                      <a:pt x="1763" y="999"/>
                      <a:pt x="1710" y="1075"/>
                    </a:cubicBezTo>
                    <a:close/>
                    <a:moveTo>
                      <a:pt x="1711" y="1210"/>
                    </a:moveTo>
                    <a:lnTo>
                      <a:pt x="1711" y="1210"/>
                    </a:lnTo>
                    <a:cubicBezTo>
                      <a:pt x="1765" y="1288"/>
                      <a:pt x="1810" y="1363"/>
                      <a:pt x="1845" y="1434"/>
                    </a:cubicBezTo>
                    <a:cubicBezTo>
                      <a:pt x="1770" y="1459"/>
                      <a:pt x="1685" y="1481"/>
                      <a:pt x="1591" y="1497"/>
                    </a:cubicBezTo>
                    <a:cubicBezTo>
                      <a:pt x="1598" y="1445"/>
                      <a:pt x="1604" y="1391"/>
                      <a:pt x="1607" y="1335"/>
                    </a:cubicBezTo>
                    <a:cubicBezTo>
                      <a:pt x="1644" y="1294"/>
                      <a:pt x="1678" y="1252"/>
                      <a:pt x="1711" y="1210"/>
                    </a:cubicBezTo>
                    <a:close/>
                    <a:moveTo>
                      <a:pt x="1613" y="1080"/>
                    </a:moveTo>
                    <a:lnTo>
                      <a:pt x="1613" y="1080"/>
                    </a:lnTo>
                    <a:cubicBezTo>
                      <a:pt x="1630" y="1101"/>
                      <a:pt x="1646" y="1122"/>
                      <a:pt x="1661" y="1142"/>
                    </a:cubicBezTo>
                    <a:cubicBezTo>
                      <a:pt x="1646" y="1163"/>
                      <a:pt x="1630" y="1183"/>
                      <a:pt x="1613" y="1204"/>
                    </a:cubicBezTo>
                    <a:cubicBezTo>
                      <a:pt x="1614" y="1184"/>
                      <a:pt x="1614" y="1163"/>
                      <a:pt x="1614" y="1143"/>
                    </a:cubicBezTo>
                    <a:cubicBezTo>
                      <a:pt x="1614" y="1122"/>
                      <a:pt x="1614" y="1101"/>
                      <a:pt x="1613" y="1080"/>
                    </a:cubicBezTo>
                    <a:close/>
                    <a:moveTo>
                      <a:pt x="1756" y="345"/>
                    </a:moveTo>
                    <a:lnTo>
                      <a:pt x="1756" y="345"/>
                    </a:lnTo>
                    <a:cubicBezTo>
                      <a:pt x="1816" y="345"/>
                      <a:pt x="1862" y="361"/>
                      <a:pt x="1893" y="392"/>
                    </a:cubicBezTo>
                    <a:cubicBezTo>
                      <a:pt x="1959" y="458"/>
                      <a:pt x="1953" y="599"/>
                      <a:pt x="1878" y="779"/>
                    </a:cubicBezTo>
                    <a:cubicBezTo>
                      <a:pt x="1789" y="748"/>
                      <a:pt x="1689" y="723"/>
                      <a:pt x="1579" y="705"/>
                    </a:cubicBezTo>
                    <a:cubicBezTo>
                      <a:pt x="1561" y="596"/>
                      <a:pt x="1536" y="495"/>
                      <a:pt x="1505" y="407"/>
                    </a:cubicBezTo>
                    <a:cubicBezTo>
                      <a:pt x="1599" y="367"/>
                      <a:pt x="1684" y="345"/>
                      <a:pt x="1756" y="345"/>
                    </a:cubicBezTo>
                    <a:close/>
                    <a:moveTo>
                      <a:pt x="1952" y="807"/>
                    </a:moveTo>
                    <a:lnTo>
                      <a:pt x="1952" y="807"/>
                    </a:lnTo>
                    <a:cubicBezTo>
                      <a:pt x="2042" y="594"/>
                      <a:pt x="2041" y="427"/>
                      <a:pt x="1949" y="335"/>
                    </a:cubicBezTo>
                    <a:cubicBezTo>
                      <a:pt x="1903" y="289"/>
                      <a:pt x="1838" y="265"/>
                      <a:pt x="1756" y="265"/>
                    </a:cubicBezTo>
                    <a:cubicBezTo>
                      <a:pt x="1675" y="265"/>
                      <a:pt x="1580" y="289"/>
                      <a:pt x="1477" y="332"/>
                    </a:cubicBezTo>
                    <a:cubicBezTo>
                      <a:pt x="1392" y="126"/>
                      <a:pt x="1274" y="0"/>
                      <a:pt x="1142" y="0"/>
                    </a:cubicBezTo>
                    <a:cubicBezTo>
                      <a:pt x="1009" y="0"/>
                      <a:pt x="891" y="126"/>
                      <a:pt x="806" y="332"/>
                    </a:cubicBezTo>
                    <a:cubicBezTo>
                      <a:pt x="704" y="289"/>
                      <a:pt x="609" y="265"/>
                      <a:pt x="528" y="265"/>
                    </a:cubicBezTo>
                    <a:cubicBezTo>
                      <a:pt x="446" y="265"/>
                      <a:pt x="380" y="289"/>
                      <a:pt x="334" y="335"/>
                    </a:cubicBezTo>
                    <a:cubicBezTo>
                      <a:pt x="242" y="427"/>
                      <a:pt x="242" y="594"/>
                      <a:pt x="331" y="807"/>
                    </a:cubicBezTo>
                    <a:cubicBezTo>
                      <a:pt x="125" y="892"/>
                      <a:pt x="0" y="1010"/>
                      <a:pt x="0" y="1143"/>
                    </a:cubicBezTo>
                    <a:cubicBezTo>
                      <a:pt x="0" y="1275"/>
                      <a:pt x="125" y="1393"/>
                      <a:pt x="331" y="1478"/>
                    </a:cubicBezTo>
                    <a:cubicBezTo>
                      <a:pt x="246" y="1684"/>
                      <a:pt x="240" y="1856"/>
                      <a:pt x="334" y="1950"/>
                    </a:cubicBezTo>
                    <a:cubicBezTo>
                      <a:pt x="380" y="1996"/>
                      <a:pt x="446" y="2020"/>
                      <a:pt x="528" y="2020"/>
                    </a:cubicBezTo>
                    <a:cubicBezTo>
                      <a:pt x="609" y="2020"/>
                      <a:pt x="704" y="1996"/>
                      <a:pt x="806" y="1953"/>
                    </a:cubicBezTo>
                    <a:cubicBezTo>
                      <a:pt x="891" y="2159"/>
                      <a:pt x="1009" y="2284"/>
                      <a:pt x="1142" y="2284"/>
                    </a:cubicBezTo>
                    <a:cubicBezTo>
                      <a:pt x="1274" y="2284"/>
                      <a:pt x="1392" y="2159"/>
                      <a:pt x="1477" y="1953"/>
                    </a:cubicBezTo>
                    <a:cubicBezTo>
                      <a:pt x="1580" y="1996"/>
                      <a:pt x="1675" y="2020"/>
                      <a:pt x="1756" y="2020"/>
                    </a:cubicBezTo>
                    <a:cubicBezTo>
                      <a:pt x="1838" y="2020"/>
                      <a:pt x="1903" y="1996"/>
                      <a:pt x="1949" y="1950"/>
                    </a:cubicBezTo>
                    <a:cubicBezTo>
                      <a:pt x="2043" y="1856"/>
                      <a:pt x="2038" y="1684"/>
                      <a:pt x="1952" y="1478"/>
                    </a:cubicBezTo>
                    <a:cubicBezTo>
                      <a:pt x="2158" y="1393"/>
                      <a:pt x="2284" y="1275"/>
                      <a:pt x="2284" y="1143"/>
                    </a:cubicBezTo>
                    <a:cubicBezTo>
                      <a:pt x="2284" y="1010"/>
                      <a:pt x="2158" y="892"/>
                      <a:pt x="1952" y="807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2" name="Freeform 20"/>
              <p:cNvSpPr>
                <a:spLocks/>
              </p:cNvSpPr>
              <p:nvPr/>
            </p:nvSpPr>
            <p:spPr bwMode="auto">
              <a:xfrm>
                <a:off x="7021513" y="5929313"/>
                <a:ext cx="177800" cy="177800"/>
              </a:xfrm>
              <a:custGeom>
                <a:avLst/>
                <a:gdLst>
                  <a:gd name="T0" fmla="*/ 120 w 240"/>
                  <a:gd name="T1" fmla="*/ 0 h 240"/>
                  <a:gd name="T2" fmla="*/ 120 w 240"/>
                  <a:gd name="T3" fmla="*/ 0 h 240"/>
                  <a:gd name="T4" fmla="*/ 0 w 240"/>
                  <a:gd name="T5" fmla="*/ 120 h 240"/>
                  <a:gd name="T6" fmla="*/ 120 w 240"/>
                  <a:gd name="T7" fmla="*/ 240 h 240"/>
                  <a:gd name="T8" fmla="*/ 240 w 240"/>
                  <a:gd name="T9" fmla="*/ 120 h 240"/>
                  <a:gd name="T10" fmla="*/ 120 w 240"/>
                  <a:gd name="T11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0" h="240">
                    <a:moveTo>
                      <a:pt x="120" y="0"/>
                    </a:moveTo>
                    <a:lnTo>
                      <a:pt x="120" y="0"/>
                    </a:lnTo>
                    <a:cubicBezTo>
                      <a:pt x="53" y="0"/>
                      <a:pt x="0" y="53"/>
                      <a:pt x="0" y="120"/>
                    </a:cubicBezTo>
                    <a:cubicBezTo>
                      <a:pt x="0" y="186"/>
                      <a:pt x="53" y="240"/>
                      <a:pt x="120" y="240"/>
                    </a:cubicBezTo>
                    <a:cubicBezTo>
                      <a:pt x="186" y="240"/>
                      <a:pt x="240" y="186"/>
                      <a:pt x="240" y="120"/>
                    </a:cubicBezTo>
                    <a:cubicBezTo>
                      <a:pt x="240" y="53"/>
                      <a:pt x="186" y="0"/>
                      <a:pt x="120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72" name="Freeform 7"/>
            <p:cNvSpPr>
              <a:spLocks noEditPoints="1"/>
            </p:cNvSpPr>
            <p:nvPr/>
          </p:nvSpPr>
          <p:spPr bwMode="auto">
            <a:xfrm rot="20132266">
              <a:off x="7996220" y="3333169"/>
              <a:ext cx="1277233" cy="931381"/>
            </a:xfrm>
            <a:custGeom>
              <a:avLst/>
              <a:gdLst>
                <a:gd name="T0" fmla="*/ 1034 w 2022"/>
                <a:gd name="T1" fmla="*/ 210 h 1466"/>
                <a:gd name="T2" fmla="*/ 1034 w 2022"/>
                <a:gd name="T3" fmla="*/ 210 h 1466"/>
                <a:gd name="T4" fmla="*/ 1395 w 2022"/>
                <a:gd name="T5" fmla="*/ 46 h 1466"/>
                <a:gd name="T6" fmla="*/ 1487 w 2022"/>
                <a:gd name="T7" fmla="*/ 40 h 1466"/>
                <a:gd name="T8" fmla="*/ 1888 w 2022"/>
                <a:gd name="T9" fmla="*/ 99 h 1466"/>
                <a:gd name="T10" fmla="*/ 1888 w 2022"/>
                <a:gd name="T11" fmla="*/ 1249 h 1466"/>
                <a:gd name="T12" fmla="*/ 1467 w 2022"/>
                <a:gd name="T13" fmla="*/ 1137 h 1466"/>
                <a:gd name="T14" fmla="*/ 1397 w 2022"/>
                <a:gd name="T15" fmla="*/ 1132 h 1466"/>
                <a:gd name="T16" fmla="*/ 1034 w 2022"/>
                <a:gd name="T17" fmla="*/ 1232 h 1466"/>
                <a:gd name="T18" fmla="*/ 1034 w 2022"/>
                <a:gd name="T19" fmla="*/ 210 h 1466"/>
                <a:gd name="T20" fmla="*/ 134 w 2022"/>
                <a:gd name="T21" fmla="*/ 99 h 1466"/>
                <a:gd name="T22" fmla="*/ 134 w 2022"/>
                <a:gd name="T23" fmla="*/ 99 h 1466"/>
                <a:gd name="T24" fmla="*/ 534 w 2022"/>
                <a:gd name="T25" fmla="*/ 40 h 1466"/>
                <a:gd name="T26" fmla="*/ 626 w 2022"/>
                <a:gd name="T27" fmla="*/ 46 h 1466"/>
                <a:gd name="T28" fmla="*/ 988 w 2022"/>
                <a:gd name="T29" fmla="*/ 210 h 1466"/>
                <a:gd name="T30" fmla="*/ 988 w 2022"/>
                <a:gd name="T31" fmla="*/ 1232 h 1466"/>
                <a:gd name="T32" fmla="*/ 625 w 2022"/>
                <a:gd name="T33" fmla="*/ 1132 h 1466"/>
                <a:gd name="T34" fmla="*/ 555 w 2022"/>
                <a:gd name="T35" fmla="*/ 1137 h 1466"/>
                <a:gd name="T36" fmla="*/ 134 w 2022"/>
                <a:gd name="T37" fmla="*/ 1249 h 1466"/>
                <a:gd name="T38" fmla="*/ 134 w 2022"/>
                <a:gd name="T39" fmla="*/ 99 h 1466"/>
                <a:gd name="T40" fmla="*/ 1928 w 2022"/>
                <a:gd name="T41" fmla="*/ 203 h 1466"/>
                <a:gd name="T42" fmla="*/ 1928 w 2022"/>
                <a:gd name="T43" fmla="*/ 203 h 1466"/>
                <a:gd name="T44" fmla="*/ 1928 w 2022"/>
                <a:gd name="T45" fmla="*/ 68 h 1466"/>
                <a:gd name="T46" fmla="*/ 1487 w 2022"/>
                <a:gd name="T47" fmla="*/ 0 h 1466"/>
                <a:gd name="T48" fmla="*/ 1390 w 2022"/>
                <a:gd name="T49" fmla="*/ 6 h 1466"/>
                <a:gd name="T50" fmla="*/ 1011 w 2022"/>
                <a:gd name="T51" fmla="*/ 177 h 1466"/>
                <a:gd name="T52" fmla="*/ 632 w 2022"/>
                <a:gd name="T53" fmla="*/ 6 h 1466"/>
                <a:gd name="T54" fmla="*/ 534 w 2022"/>
                <a:gd name="T55" fmla="*/ 0 h 1466"/>
                <a:gd name="T56" fmla="*/ 94 w 2022"/>
                <a:gd name="T57" fmla="*/ 68 h 1466"/>
                <a:gd name="T58" fmla="*/ 94 w 2022"/>
                <a:gd name="T59" fmla="*/ 203 h 1466"/>
                <a:gd name="T60" fmla="*/ 0 w 2022"/>
                <a:gd name="T61" fmla="*/ 227 h 1466"/>
                <a:gd name="T62" fmla="*/ 0 w 2022"/>
                <a:gd name="T63" fmla="*/ 1466 h 1466"/>
                <a:gd name="T64" fmla="*/ 467 w 2022"/>
                <a:gd name="T65" fmla="*/ 1335 h 1466"/>
                <a:gd name="T66" fmla="*/ 905 w 2022"/>
                <a:gd name="T67" fmla="*/ 1412 h 1466"/>
                <a:gd name="T68" fmla="*/ 905 w 2022"/>
                <a:gd name="T69" fmla="*/ 1466 h 1466"/>
                <a:gd name="T70" fmla="*/ 1116 w 2022"/>
                <a:gd name="T71" fmla="*/ 1466 h 1466"/>
                <a:gd name="T72" fmla="*/ 1116 w 2022"/>
                <a:gd name="T73" fmla="*/ 1412 h 1466"/>
                <a:gd name="T74" fmla="*/ 1555 w 2022"/>
                <a:gd name="T75" fmla="*/ 1335 h 1466"/>
                <a:gd name="T76" fmla="*/ 2022 w 2022"/>
                <a:gd name="T77" fmla="*/ 1466 h 1466"/>
                <a:gd name="T78" fmla="*/ 2022 w 2022"/>
                <a:gd name="T79" fmla="*/ 227 h 1466"/>
                <a:gd name="T80" fmla="*/ 1928 w 2022"/>
                <a:gd name="T81" fmla="*/ 203 h 1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022" h="1466">
                  <a:moveTo>
                    <a:pt x="1034" y="210"/>
                  </a:moveTo>
                  <a:lnTo>
                    <a:pt x="1034" y="210"/>
                  </a:lnTo>
                  <a:cubicBezTo>
                    <a:pt x="1077" y="175"/>
                    <a:pt x="1220" y="68"/>
                    <a:pt x="1395" y="46"/>
                  </a:cubicBezTo>
                  <a:cubicBezTo>
                    <a:pt x="1423" y="42"/>
                    <a:pt x="1454" y="40"/>
                    <a:pt x="1487" y="40"/>
                  </a:cubicBezTo>
                  <a:cubicBezTo>
                    <a:pt x="1645" y="40"/>
                    <a:pt x="1820" y="81"/>
                    <a:pt x="1888" y="99"/>
                  </a:cubicBezTo>
                  <a:lnTo>
                    <a:pt x="1888" y="1249"/>
                  </a:lnTo>
                  <a:cubicBezTo>
                    <a:pt x="1803" y="1218"/>
                    <a:pt x="1631" y="1161"/>
                    <a:pt x="1467" y="1137"/>
                  </a:cubicBezTo>
                  <a:cubicBezTo>
                    <a:pt x="1445" y="1134"/>
                    <a:pt x="1421" y="1132"/>
                    <a:pt x="1397" y="1132"/>
                  </a:cubicBezTo>
                  <a:cubicBezTo>
                    <a:pt x="1252" y="1132"/>
                    <a:pt x="1112" y="1192"/>
                    <a:pt x="1034" y="1232"/>
                  </a:cubicBezTo>
                  <a:lnTo>
                    <a:pt x="1034" y="210"/>
                  </a:lnTo>
                  <a:close/>
                  <a:moveTo>
                    <a:pt x="134" y="99"/>
                  </a:moveTo>
                  <a:lnTo>
                    <a:pt x="134" y="99"/>
                  </a:lnTo>
                  <a:cubicBezTo>
                    <a:pt x="201" y="81"/>
                    <a:pt x="376" y="40"/>
                    <a:pt x="534" y="40"/>
                  </a:cubicBezTo>
                  <a:cubicBezTo>
                    <a:pt x="568" y="40"/>
                    <a:pt x="599" y="42"/>
                    <a:pt x="626" y="46"/>
                  </a:cubicBezTo>
                  <a:cubicBezTo>
                    <a:pt x="802" y="68"/>
                    <a:pt x="945" y="175"/>
                    <a:pt x="988" y="210"/>
                  </a:cubicBezTo>
                  <a:lnTo>
                    <a:pt x="988" y="1232"/>
                  </a:lnTo>
                  <a:cubicBezTo>
                    <a:pt x="910" y="1192"/>
                    <a:pt x="770" y="1132"/>
                    <a:pt x="625" y="1132"/>
                  </a:cubicBezTo>
                  <a:cubicBezTo>
                    <a:pt x="601" y="1132"/>
                    <a:pt x="577" y="1134"/>
                    <a:pt x="555" y="1137"/>
                  </a:cubicBezTo>
                  <a:cubicBezTo>
                    <a:pt x="391" y="1161"/>
                    <a:pt x="219" y="1218"/>
                    <a:pt x="134" y="1249"/>
                  </a:cubicBezTo>
                  <a:lnTo>
                    <a:pt x="134" y="99"/>
                  </a:lnTo>
                  <a:close/>
                  <a:moveTo>
                    <a:pt x="1928" y="203"/>
                  </a:moveTo>
                  <a:lnTo>
                    <a:pt x="1928" y="203"/>
                  </a:lnTo>
                  <a:lnTo>
                    <a:pt x="1928" y="68"/>
                  </a:lnTo>
                  <a:cubicBezTo>
                    <a:pt x="1928" y="68"/>
                    <a:pt x="1696" y="0"/>
                    <a:pt x="1487" y="0"/>
                  </a:cubicBezTo>
                  <a:cubicBezTo>
                    <a:pt x="1454" y="0"/>
                    <a:pt x="1421" y="2"/>
                    <a:pt x="1390" y="6"/>
                  </a:cubicBezTo>
                  <a:cubicBezTo>
                    <a:pt x="1207" y="30"/>
                    <a:pt x="1059" y="138"/>
                    <a:pt x="1011" y="177"/>
                  </a:cubicBezTo>
                  <a:cubicBezTo>
                    <a:pt x="963" y="138"/>
                    <a:pt x="815" y="30"/>
                    <a:pt x="632" y="6"/>
                  </a:cubicBezTo>
                  <a:cubicBezTo>
                    <a:pt x="601" y="2"/>
                    <a:pt x="568" y="0"/>
                    <a:pt x="534" y="0"/>
                  </a:cubicBezTo>
                  <a:cubicBezTo>
                    <a:pt x="326" y="0"/>
                    <a:pt x="94" y="68"/>
                    <a:pt x="94" y="68"/>
                  </a:cubicBezTo>
                  <a:lnTo>
                    <a:pt x="94" y="203"/>
                  </a:lnTo>
                  <a:cubicBezTo>
                    <a:pt x="36" y="216"/>
                    <a:pt x="0" y="227"/>
                    <a:pt x="0" y="227"/>
                  </a:cubicBezTo>
                  <a:lnTo>
                    <a:pt x="0" y="1466"/>
                  </a:lnTo>
                  <a:cubicBezTo>
                    <a:pt x="0" y="1466"/>
                    <a:pt x="243" y="1368"/>
                    <a:pt x="467" y="1335"/>
                  </a:cubicBezTo>
                  <a:cubicBezTo>
                    <a:pt x="605" y="1315"/>
                    <a:pt x="787" y="1368"/>
                    <a:pt x="905" y="1412"/>
                  </a:cubicBezTo>
                  <a:lnTo>
                    <a:pt x="905" y="1466"/>
                  </a:lnTo>
                  <a:lnTo>
                    <a:pt x="1116" y="1466"/>
                  </a:lnTo>
                  <a:lnTo>
                    <a:pt x="1116" y="1412"/>
                  </a:lnTo>
                  <a:cubicBezTo>
                    <a:pt x="1235" y="1368"/>
                    <a:pt x="1417" y="1315"/>
                    <a:pt x="1555" y="1335"/>
                  </a:cubicBezTo>
                  <a:cubicBezTo>
                    <a:pt x="1779" y="1368"/>
                    <a:pt x="2022" y="1466"/>
                    <a:pt x="2022" y="1466"/>
                  </a:cubicBezTo>
                  <a:lnTo>
                    <a:pt x="2022" y="227"/>
                  </a:lnTo>
                  <a:cubicBezTo>
                    <a:pt x="2022" y="227"/>
                    <a:pt x="1986" y="216"/>
                    <a:pt x="1928" y="20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3" name="Freeform 9"/>
            <p:cNvSpPr>
              <a:spLocks noEditPoints="1"/>
            </p:cNvSpPr>
            <p:nvPr/>
          </p:nvSpPr>
          <p:spPr bwMode="auto">
            <a:xfrm>
              <a:off x="8803483" y="1209043"/>
              <a:ext cx="1135300" cy="1451430"/>
            </a:xfrm>
            <a:custGeom>
              <a:avLst/>
              <a:gdLst>
                <a:gd name="T0" fmla="*/ 449 w 1637"/>
                <a:gd name="T1" fmla="*/ 1301 h 2083"/>
                <a:gd name="T2" fmla="*/ 449 w 1637"/>
                <a:gd name="T3" fmla="*/ 1301 h 2083"/>
                <a:gd name="T4" fmla="*/ 350 w 1637"/>
                <a:gd name="T5" fmla="*/ 1276 h 2083"/>
                <a:gd name="T6" fmla="*/ 240 w 1637"/>
                <a:gd name="T7" fmla="*/ 1150 h 2083"/>
                <a:gd name="T8" fmla="*/ 273 w 1637"/>
                <a:gd name="T9" fmla="*/ 841 h 2083"/>
                <a:gd name="T10" fmla="*/ 770 w 1637"/>
                <a:gd name="T11" fmla="*/ 1055 h 2083"/>
                <a:gd name="T12" fmla="*/ 449 w 1637"/>
                <a:gd name="T13" fmla="*/ 1301 h 2083"/>
                <a:gd name="T14" fmla="*/ 1500 w 1637"/>
                <a:gd name="T15" fmla="*/ 1781 h 2083"/>
                <a:gd name="T16" fmla="*/ 1500 w 1637"/>
                <a:gd name="T17" fmla="*/ 1781 h 2083"/>
                <a:gd name="T18" fmla="*/ 1590 w 1637"/>
                <a:gd name="T19" fmla="*/ 1670 h 2083"/>
                <a:gd name="T20" fmla="*/ 1278 w 1637"/>
                <a:gd name="T21" fmla="*/ 1604 h 2083"/>
                <a:gd name="T22" fmla="*/ 1403 w 1637"/>
                <a:gd name="T23" fmla="*/ 1057 h 2083"/>
                <a:gd name="T24" fmla="*/ 1031 w 1637"/>
                <a:gd name="T25" fmla="*/ 383 h 2083"/>
                <a:gd name="T26" fmla="*/ 931 w 1637"/>
                <a:gd name="T27" fmla="*/ 92 h 2083"/>
                <a:gd name="T28" fmla="*/ 480 w 1637"/>
                <a:gd name="T29" fmla="*/ 430 h 2083"/>
                <a:gd name="T30" fmla="*/ 0 w 1637"/>
                <a:gd name="T31" fmla="*/ 723 h 2083"/>
                <a:gd name="T32" fmla="*/ 236 w 1637"/>
                <a:gd name="T33" fmla="*/ 825 h 2083"/>
                <a:gd name="T34" fmla="*/ 202 w 1637"/>
                <a:gd name="T35" fmla="*/ 1162 h 2083"/>
                <a:gd name="T36" fmla="*/ 332 w 1637"/>
                <a:gd name="T37" fmla="*/ 1312 h 2083"/>
                <a:gd name="T38" fmla="*/ 449 w 1637"/>
                <a:gd name="T39" fmla="*/ 1341 h 2083"/>
                <a:gd name="T40" fmla="*/ 807 w 1637"/>
                <a:gd name="T41" fmla="*/ 1071 h 2083"/>
                <a:gd name="T42" fmla="*/ 1003 w 1637"/>
                <a:gd name="T43" fmla="*/ 1156 h 2083"/>
                <a:gd name="T44" fmla="*/ 950 w 1637"/>
                <a:gd name="T45" fmla="*/ 626 h 2083"/>
                <a:gd name="T46" fmla="*/ 1001 w 1637"/>
                <a:gd name="T47" fmla="*/ 495 h 2083"/>
                <a:gd name="T48" fmla="*/ 1297 w 1637"/>
                <a:gd name="T49" fmla="*/ 1060 h 2083"/>
                <a:gd name="T50" fmla="*/ 1215 w 1637"/>
                <a:gd name="T51" fmla="*/ 1499 h 2083"/>
                <a:gd name="T52" fmla="*/ 1166 w 1637"/>
                <a:gd name="T53" fmla="*/ 1581 h 2083"/>
                <a:gd name="T54" fmla="*/ 920 w 1637"/>
                <a:gd name="T55" fmla="*/ 1530 h 2083"/>
                <a:gd name="T56" fmla="*/ 549 w 1637"/>
                <a:gd name="T57" fmla="*/ 1946 h 2083"/>
                <a:gd name="T58" fmla="*/ 1255 w 1637"/>
                <a:gd name="T59" fmla="*/ 2083 h 2083"/>
                <a:gd name="T60" fmla="*/ 1637 w 1637"/>
                <a:gd name="T61" fmla="*/ 1806 h 2083"/>
                <a:gd name="T62" fmla="*/ 1500 w 1637"/>
                <a:gd name="T63" fmla="*/ 1781 h 20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37" h="2083">
                  <a:moveTo>
                    <a:pt x="449" y="1301"/>
                  </a:moveTo>
                  <a:lnTo>
                    <a:pt x="449" y="1301"/>
                  </a:lnTo>
                  <a:cubicBezTo>
                    <a:pt x="416" y="1301"/>
                    <a:pt x="383" y="1292"/>
                    <a:pt x="350" y="1276"/>
                  </a:cubicBezTo>
                  <a:cubicBezTo>
                    <a:pt x="295" y="1248"/>
                    <a:pt x="258" y="1206"/>
                    <a:pt x="240" y="1150"/>
                  </a:cubicBezTo>
                  <a:cubicBezTo>
                    <a:pt x="207" y="1047"/>
                    <a:pt x="243" y="919"/>
                    <a:pt x="273" y="841"/>
                  </a:cubicBezTo>
                  <a:lnTo>
                    <a:pt x="770" y="1055"/>
                  </a:lnTo>
                  <a:cubicBezTo>
                    <a:pt x="719" y="1137"/>
                    <a:pt x="599" y="1301"/>
                    <a:pt x="449" y="1301"/>
                  </a:cubicBezTo>
                  <a:close/>
                  <a:moveTo>
                    <a:pt x="1500" y="1781"/>
                  </a:moveTo>
                  <a:lnTo>
                    <a:pt x="1500" y="1781"/>
                  </a:lnTo>
                  <a:lnTo>
                    <a:pt x="1590" y="1670"/>
                  </a:lnTo>
                  <a:lnTo>
                    <a:pt x="1278" y="1604"/>
                  </a:lnTo>
                  <a:cubicBezTo>
                    <a:pt x="1340" y="1504"/>
                    <a:pt x="1412" y="1329"/>
                    <a:pt x="1403" y="1057"/>
                  </a:cubicBezTo>
                  <a:cubicBezTo>
                    <a:pt x="1392" y="672"/>
                    <a:pt x="1130" y="453"/>
                    <a:pt x="1031" y="383"/>
                  </a:cubicBezTo>
                  <a:cubicBezTo>
                    <a:pt x="1053" y="263"/>
                    <a:pt x="1046" y="135"/>
                    <a:pt x="931" y="92"/>
                  </a:cubicBezTo>
                  <a:cubicBezTo>
                    <a:pt x="680" y="0"/>
                    <a:pt x="480" y="430"/>
                    <a:pt x="480" y="430"/>
                  </a:cubicBezTo>
                  <a:cubicBezTo>
                    <a:pt x="480" y="430"/>
                    <a:pt x="113" y="340"/>
                    <a:pt x="0" y="723"/>
                  </a:cubicBezTo>
                  <a:lnTo>
                    <a:pt x="236" y="825"/>
                  </a:lnTo>
                  <a:cubicBezTo>
                    <a:pt x="204" y="908"/>
                    <a:pt x="164" y="1046"/>
                    <a:pt x="202" y="1162"/>
                  </a:cubicBezTo>
                  <a:cubicBezTo>
                    <a:pt x="223" y="1229"/>
                    <a:pt x="267" y="1279"/>
                    <a:pt x="332" y="1312"/>
                  </a:cubicBezTo>
                  <a:cubicBezTo>
                    <a:pt x="370" y="1331"/>
                    <a:pt x="410" y="1341"/>
                    <a:pt x="449" y="1341"/>
                  </a:cubicBezTo>
                  <a:cubicBezTo>
                    <a:pt x="623" y="1341"/>
                    <a:pt x="755" y="1157"/>
                    <a:pt x="807" y="1071"/>
                  </a:cubicBezTo>
                  <a:lnTo>
                    <a:pt x="1003" y="1156"/>
                  </a:lnTo>
                  <a:cubicBezTo>
                    <a:pt x="1003" y="1156"/>
                    <a:pt x="1247" y="846"/>
                    <a:pt x="950" y="626"/>
                  </a:cubicBezTo>
                  <a:cubicBezTo>
                    <a:pt x="950" y="626"/>
                    <a:pt x="977" y="571"/>
                    <a:pt x="1001" y="495"/>
                  </a:cubicBezTo>
                  <a:cubicBezTo>
                    <a:pt x="1101" y="574"/>
                    <a:pt x="1288" y="762"/>
                    <a:pt x="1297" y="1060"/>
                  </a:cubicBezTo>
                  <a:cubicBezTo>
                    <a:pt x="1303" y="1273"/>
                    <a:pt x="1256" y="1416"/>
                    <a:pt x="1215" y="1499"/>
                  </a:cubicBezTo>
                  <a:cubicBezTo>
                    <a:pt x="1198" y="1534"/>
                    <a:pt x="1181" y="1561"/>
                    <a:pt x="1166" y="1581"/>
                  </a:cubicBezTo>
                  <a:lnTo>
                    <a:pt x="920" y="1530"/>
                  </a:lnTo>
                  <a:lnTo>
                    <a:pt x="549" y="1946"/>
                  </a:lnTo>
                  <a:lnTo>
                    <a:pt x="1255" y="2083"/>
                  </a:lnTo>
                  <a:lnTo>
                    <a:pt x="1637" y="1806"/>
                  </a:lnTo>
                  <a:lnTo>
                    <a:pt x="1500" y="178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174" name="组 173"/>
            <p:cNvGrpSpPr/>
            <p:nvPr userDrawn="1"/>
          </p:nvGrpSpPr>
          <p:grpSpPr>
            <a:xfrm rot="1396810">
              <a:off x="10293790" y="2099512"/>
              <a:ext cx="337162" cy="1815987"/>
              <a:chOff x="6099175" y="2627313"/>
              <a:chExt cx="411163" cy="2214563"/>
            </a:xfrm>
            <a:grpFill/>
          </p:grpSpPr>
          <p:sp>
            <p:nvSpPr>
              <p:cNvPr id="199" name="Freeform 13"/>
              <p:cNvSpPr>
                <a:spLocks noEditPoints="1"/>
              </p:cNvSpPr>
              <p:nvPr/>
            </p:nvSpPr>
            <p:spPr bwMode="auto">
              <a:xfrm>
                <a:off x="6130131" y="3048001"/>
                <a:ext cx="349250" cy="1258888"/>
              </a:xfrm>
              <a:custGeom>
                <a:avLst/>
                <a:gdLst>
                  <a:gd name="T0" fmla="*/ 137 w 367"/>
                  <a:gd name="T1" fmla="*/ 40 h 1313"/>
                  <a:gd name="T2" fmla="*/ 137 w 367"/>
                  <a:gd name="T3" fmla="*/ 40 h 1313"/>
                  <a:gd name="T4" fmla="*/ 230 w 367"/>
                  <a:gd name="T5" fmla="*/ 40 h 1313"/>
                  <a:gd name="T6" fmla="*/ 230 w 367"/>
                  <a:gd name="T7" fmla="*/ 1273 h 1313"/>
                  <a:gd name="T8" fmla="*/ 137 w 367"/>
                  <a:gd name="T9" fmla="*/ 1273 h 1313"/>
                  <a:gd name="T10" fmla="*/ 137 w 367"/>
                  <a:gd name="T11" fmla="*/ 40 h 1313"/>
                  <a:gd name="T12" fmla="*/ 97 w 367"/>
                  <a:gd name="T13" fmla="*/ 1273 h 1313"/>
                  <a:gd name="T14" fmla="*/ 97 w 367"/>
                  <a:gd name="T15" fmla="*/ 1273 h 1313"/>
                  <a:gd name="T16" fmla="*/ 40 w 367"/>
                  <a:gd name="T17" fmla="*/ 1273 h 1313"/>
                  <a:gd name="T18" fmla="*/ 40 w 367"/>
                  <a:gd name="T19" fmla="*/ 40 h 1313"/>
                  <a:gd name="T20" fmla="*/ 97 w 367"/>
                  <a:gd name="T21" fmla="*/ 40 h 1313"/>
                  <a:gd name="T22" fmla="*/ 97 w 367"/>
                  <a:gd name="T23" fmla="*/ 1273 h 1313"/>
                  <a:gd name="T24" fmla="*/ 270 w 367"/>
                  <a:gd name="T25" fmla="*/ 40 h 1313"/>
                  <a:gd name="T26" fmla="*/ 270 w 367"/>
                  <a:gd name="T27" fmla="*/ 40 h 1313"/>
                  <a:gd name="T28" fmla="*/ 327 w 367"/>
                  <a:gd name="T29" fmla="*/ 40 h 1313"/>
                  <a:gd name="T30" fmla="*/ 327 w 367"/>
                  <a:gd name="T31" fmla="*/ 1273 h 1313"/>
                  <a:gd name="T32" fmla="*/ 270 w 367"/>
                  <a:gd name="T33" fmla="*/ 1273 h 1313"/>
                  <a:gd name="T34" fmla="*/ 270 w 367"/>
                  <a:gd name="T35" fmla="*/ 40 h 1313"/>
                  <a:gd name="T36" fmla="*/ 270 w 367"/>
                  <a:gd name="T37" fmla="*/ 1313 h 1313"/>
                  <a:gd name="T38" fmla="*/ 270 w 367"/>
                  <a:gd name="T39" fmla="*/ 1313 h 1313"/>
                  <a:gd name="T40" fmla="*/ 270 w 367"/>
                  <a:gd name="T41" fmla="*/ 1313 h 1313"/>
                  <a:gd name="T42" fmla="*/ 367 w 367"/>
                  <a:gd name="T43" fmla="*/ 1313 h 1313"/>
                  <a:gd name="T44" fmla="*/ 367 w 367"/>
                  <a:gd name="T45" fmla="*/ 0 h 1313"/>
                  <a:gd name="T46" fmla="*/ 0 w 367"/>
                  <a:gd name="T47" fmla="*/ 0 h 1313"/>
                  <a:gd name="T48" fmla="*/ 0 w 367"/>
                  <a:gd name="T49" fmla="*/ 1313 h 1313"/>
                  <a:gd name="T50" fmla="*/ 97 w 367"/>
                  <a:gd name="T51" fmla="*/ 1313 h 1313"/>
                  <a:gd name="T52" fmla="*/ 97 w 367"/>
                  <a:gd name="T53" fmla="*/ 1313 h 1313"/>
                  <a:gd name="T54" fmla="*/ 137 w 367"/>
                  <a:gd name="T55" fmla="*/ 1313 h 1313"/>
                  <a:gd name="T56" fmla="*/ 137 w 367"/>
                  <a:gd name="T57" fmla="*/ 1313 h 1313"/>
                  <a:gd name="T58" fmla="*/ 230 w 367"/>
                  <a:gd name="T59" fmla="*/ 1313 h 1313"/>
                  <a:gd name="T60" fmla="*/ 230 w 367"/>
                  <a:gd name="T61" fmla="*/ 1313 h 1313"/>
                  <a:gd name="T62" fmla="*/ 270 w 367"/>
                  <a:gd name="T63" fmla="*/ 1313 h 1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367" h="1313">
                    <a:moveTo>
                      <a:pt x="137" y="40"/>
                    </a:moveTo>
                    <a:lnTo>
                      <a:pt x="137" y="40"/>
                    </a:lnTo>
                    <a:lnTo>
                      <a:pt x="230" y="40"/>
                    </a:lnTo>
                    <a:lnTo>
                      <a:pt x="230" y="1273"/>
                    </a:lnTo>
                    <a:lnTo>
                      <a:pt x="137" y="1273"/>
                    </a:lnTo>
                    <a:lnTo>
                      <a:pt x="137" y="40"/>
                    </a:lnTo>
                    <a:close/>
                    <a:moveTo>
                      <a:pt x="97" y="1273"/>
                    </a:moveTo>
                    <a:lnTo>
                      <a:pt x="97" y="1273"/>
                    </a:lnTo>
                    <a:lnTo>
                      <a:pt x="40" y="1273"/>
                    </a:lnTo>
                    <a:lnTo>
                      <a:pt x="40" y="40"/>
                    </a:lnTo>
                    <a:lnTo>
                      <a:pt x="97" y="40"/>
                    </a:lnTo>
                    <a:lnTo>
                      <a:pt x="97" y="1273"/>
                    </a:lnTo>
                    <a:close/>
                    <a:moveTo>
                      <a:pt x="270" y="40"/>
                    </a:moveTo>
                    <a:lnTo>
                      <a:pt x="270" y="40"/>
                    </a:lnTo>
                    <a:lnTo>
                      <a:pt x="327" y="40"/>
                    </a:lnTo>
                    <a:lnTo>
                      <a:pt x="327" y="1273"/>
                    </a:lnTo>
                    <a:lnTo>
                      <a:pt x="270" y="1273"/>
                    </a:lnTo>
                    <a:lnTo>
                      <a:pt x="270" y="40"/>
                    </a:lnTo>
                    <a:close/>
                    <a:moveTo>
                      <a:pt x="270" y="1313"/>
                    </a:moveTo>
                    <a:lnTo>
                      <a:pt x="270" y="1313"/>
                    </a:lnTo>
                    <a:lnTo>
                      <a:pt x="270" y="1313"/>
                    </a:lnTo>
                    <a:lnTo>
                      <a:pt x="367" y="1313"/>
                    </a:lnTo>
                    <a:lnTo>
                      <a:pt x="367" y="0"/>
                    </a:lnTo>
                    <a:lnTo>
                      <a:pt x="0" y="0"/>
                    </a:lnTo>
                    <a:lnTo>
                      <a:pt x="0" y="1313"/>
                    </a:lnTo>
                    <a:lnTo>
                      <a:pt x="97" y="1313"/>
                    </a:lnTo>
                    <a:lnTo>
                      <a:pt x="97" y="1313"/>
                    </a:lnTo>
                    <a:lnTo>
                      <a:pt x="137" y="1313"/>
                    </a:lnTo>
                    <a:lnTo>
                      <a:pt x="137" y="1313"/>
                    </a:lnTo>
                    <a:lnTo>
                      <a:pt x="230" y="1313"/>
                    </a:lnTo>
                    <a:lnTo>
                      <a:pt x="230" y="1313"/>
                    </a:lnTo>
                    <a:lnTo>
                      <a:pt x="270" y="1313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0" name="Freeform 14"/>
              <p:cNvSpPr>
                <a:spLocks/>
              </p:cNvSpPr>
              <p:nvPr/>
            </p:nvSpPr>
            <p:spPr bwMode="auto">
              <a:xfrm>
                <a:off x="6130131" y="2968626"/>
                <a:ext cx="349250" cy="63500"/>
              </a:xfrm>
              <a:custGeom>
                <a:avLst/>
                <a:gdLst>
                  <a:gd name="T0" fmla="*/ 367 w 367"/>
                  <a:gd name="T1" fmla="*/ 0 h 67"/>
                  <a:gd name="T2" fmla="*/ 367 w 367"/>
                  <a:gd name="T3" fmla="*/ 0 h 67"/>
                  <a:gd name="T4" fmla="*/ 0 w 367"/>
                  <a:gd name="T5" fmla="*/ 0 h 67"/>
                  <a:gd name="T6" fmla="*/ 0 w 367"/>
                  <a:gd name="T7" fmla="*/ 67 h 67"/>
                  <a:gd name="T8" fmla="*/ 367 w 367"/>
                  <a:gd name="T9" fmla="*/ 67 h 67"/>
                  <a:gd name="T10" fmla="*/ 367 w 367"/>
                  <a:gd name="T11" fmla="*/ 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7" h="67">
                    <a:moveTo>
                      <a:pt x="367" y="0"/>
                    </a:moveTo>
                    <a:lnTo>
                      <a:pt x="367" y="0"/>
                    </a:lnTo>
                    <a:lnTo>
                      <a:pt x="0" y="0"/>
                    </a:lnTo>
                    <a:lnTo>
                      <a:pt x="0" y="67"/>
                    </a:lnTo>
                    <a:lnTo>
                      <a:pt x="367" y="67"/>
                    </a:lnTo>
                    <a:lnTo>
                      <a:pt x="36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1" name="Freeform 15"/>
              <p:cNvSpPr>
                <a:spLocks/>
              </p:cNvSpPr>
              <p:nvPr/>
            </p:nvSpPr>
            <p:spPr bwMode="auto">
              <a:xfrm>
                <a:off x="6099175" y="2627313"/>
                <a:ext cx="411163" cy="325438"/>
              </a:xfrm>
              <a:custGeom>
                <a:avLst/>
                <a:gdLst>
                  <a:gd name="T0" fmla="*/ 399 w 430"/>
                  <a:gd name="T1" fmla="*/ 340 h 340"/>
                  <a:gd name="T2" fmla="*/ 399 w 430"/>
                  <a:gd name="T3" fmla="*/ 340 h 340"/>
                  <a:gd name="T4" fmla="*/ 215 w 430"/>
                  <a:gd name="T5" fmla="*/ 0 h 340"/>
                  <a:gd name="T6" fmla="*/ 32 w 430"/>
                  <a:gd name="T7" fmla="*/ 340 h 340"/>
                  <a:gd name="T8" fmla="*/ 399 w 430"/>
                  <a:gd name="T9" fmla="*/ 340 h 3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0" h="340">
                    <a:moveTo>
                      <a:pt x="399" y="340"/>
                    </a:moveTo>
                    <a:lnTo>
                      <a:pt x="399" y="340"/>
                    </a:lnTo>
                    <a:cubicBezTo>
                      <a:pt x="399" y="340"/>
                      <a:pt x="430" y="0"/>
                      <a:pt x="215" y="0"/>
                    </a:cubicBezTo>
                    <a:cubicBezTo>
                      <a:pt x="0" y="0"/>
                      <a:pt x="32" y="340"/>
                      <a:pt x="32" y="340"/>
                    </a:cubicBezTo>
                    <a:lnTo>
                      <a:pt x="399" y="34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2" name="Freeform 17"/>
              <p:cNvSpPr>
                <a:spLocks noEditPoints="1"/>
              </p:cNvSpPr>
              <p:nvPr/>
            </p:nvSpPr>
            <p:spPr bwMode="auto">
              <a:xfrm>
                <a:off x="6128544" y="4310063"/>
                <a:ext cx="352425" cy="531813"/>
              </a:xfrm>
              <a:custGeom>
                <a:avLst/>
                <a:gdLst>
                  <a:gd name="T0" fmla="*/ 214 w 369"/>
                  <a:gd name="T1" fmla="*/ 338 h 554"/>
                  <a:gd name="T2" fmla="*/ 214 w 369"/>
                  <a:gd name="T3" fmla="*/ 338 h 554"/>
                  <a:gd name="T4" fmla="*/ 155 w 369"/>
                  <a:gd name="T5" fmla="*/ 338 h 554"/>
                  <a:gd name="T6" fmla="*/ 56 w 369"/>
                  <a:gd name="T7" fmla="*/ 40 h 554"/>
                  <a:gd name="T8" fmla="*/ 313 w 369"/>
                  <a:gd name="T9" fmla="*/ 40 h 554"/>
                  <a:gd name="T10" fmla="*/ 214 w 369"/>
                  <a:gd name="T11" fmla="*/ 338 h 554"/>
                  <a:gd name="T12" fmla="*/ 113 w 369"/>
                  <a:gd name="T13" fmla="*/ 338 h 554"/>
                  <a:gd name="T14" fmla="*/ 113 w 369"/>
                  <a:gd name="T15" fmla="*/ 338 h 554"/>
                  <a:gd name="T16" fmla="*/ 184 w 369"/>
                  <a:gd name="T17" fmla="*/ 554 h 554"/>
                  <a:gd name="T18" fmla="*/ 256 w 369"/>
                  <a:gd name="T19" fmla="*/ 338 h 554"/>
                  <a:gd name="T20" fmla="*/ 369 w 369"/>
                  <a:gd name="T21" fmla="*/ 0 h 554"/>
                  <a:gd name="T22" fmla="*/ 0 w 369"/>
                  <a:gd name="T23" fmla="*/ 0 h 554"/>
                  <a:gd name="T24" fmla="*/ 113 w 369"/>
                  <a:gd name="T25" fmla="*/ 338 h 5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69" h="554">
                    <a:moveTo>
                      <a:pt x="214" y="338"/>
                    </a:moveTo>
                    <a:lnTo>
                      <a:pt x="214" y="338"/>
                    </a:lnTo>
                    <a:lnTo>
                      <a:pt x="155" y="338"/>
                    </a:lnTo>
                    <a:lnTo>
                      <a:pt x="56" y="40"/>
                    </a:lnTo>
                    <a:lnTo>
                      <a:pt x="313" y="40"/>
                    </a:lnTo>
                    <a:lnTo>
                      <a:pt x="214" y="338"/>
                    </a:lnTo>
                    <a:close/>
                    <a:moveTo>
                      <a:pt x="113" y="338"/>
                    </a:moveTo>
                    <a:lnTo>
                      <a:pt x="113" y="338"/>
                    </a:lnTo>
                    <a:lnTo>
                      <a:pt x="184" y="554"/>
                    </a:lnTo>
                    <a:lnTo>
                      <a:pt x="256" y="338"/>
                    </a:lnTo>
                    <a:lnTo>
                      <a:pt x="369" y="0"/>
                    </a:lnTo>
                    <a:lnTo>
                      <a:pt x="0" y="0"/>
                    </a:lnTo>
                    <a:lnTo>
                      <a:pt x="113" y="338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75" name="Freeform 19"/>
            <p:cNvSpPr>
              <a:spLocks noEditPoints="1"/>
            </p:cNvSpPr>
            <p:nvPr/>
          </p:nvSpPr>
          <p:spPr bwMode="auto">
            <a:xfrm rot="1363540">
              <a:off x="9632402" y="4170211"/>
              <a:ext cx="1209819" cy="253100"/>
            </a:xfrm>
            <a:custGeom>
              <a:avLst/>
              <a:gdLst>
                <a:gd name="T0" fmla="*/ 2347 w 2387"/>
                <a:gd name="T1" fmla="*/ 458 h 498"/>
                <a:gd name="T2" fmla="*/ 40 w 2387"/>
                <a:gd name="T3" fmla="*/ 40 h 498"/>
                <a:gd name="T4" fmla="*/ 177 w 2387"/>
                <a:gd name="T5" fmla="*/ 298 h 498"/>
                <a:gd name="T6" fmla="*/ 217 w 2387"/>
                <a:gd name="T7" fmla="*/ 40 h 498"/>
                <a:gd name="T8" fmla="*/ 277 w 2387"/>
                <a:gd name="T9" fmla="*/ 159 h 498"/>
                <a:gd name="T10" fmla="*/ 317 w 2387"/>
                <a:gd name="T11" fmla="*/ 40 h 498"/>
                <a:gd name="T12" fmla="*/ 377 w 2387"/>
                <a:gd name="T13" fmla="*/ 159 h 498"/>
                <a:gd name="T14" fmla="*/ 417 w 2387"/>
                <a:gd name="T15" fmla="*/ 40 h 498"/>
                <a:gd name="T16" fmla="*/ 477 w 2387"/>
                <a:gd name="T17" fmla="*/ 159 h 498"/>
                <a:gd name="T18" fmla="*/ 517 w 2387"/>
                <a:gd name="T19" fmla="*/ 40 h 498"/>
                <a:gd name="T20" fmla="*/ 577 w 2387"/>
                <a:gd name="T21" fmla="*/ 159 h 498"/>
                <a:gd name="T22" fmla="*/ 617 w 2387"/>
                <a:gd name="T23" fmla="*/ 40 h 498"/>
                <a:gd name="T24" fmla="*/ 674 w 2387"/>
                <a:gd name="T25" fmla="*/ 298 h 498"/>
                <a:gd name="T26" fmla="*/ 714 w 2387"/>
                <a:gd name="T27" fmla="*/ 40 h 498"/>
                <a:gd name="T28" fmla="*/ 774 w 2387"/>
                <a:gd name="T29" fmla="*/ 159 h 498"/>
                <a:gd name="T30" fmla="*/ 814 w 2387"/>
                <a:gd name="T31" fmla="*/ 40 h 498"/>
                <a:gd name="T32" fmla="*/ 874 w 2387"/>
                <a:gd name="T33" fmla="*/ 159 h 498"/>
                <a:gd name="T34" fmla="*/ 914 w 2387"/>
                <a:gd name="T35" fmla="*/ 40 h 498"/>
                <a:gd name="T36" fmla="*/ 974 w 2387"/>
                <a:gd name="T37" fmla="*/ 159 h 498"/>
                <a:gd name="T38" fmla="*/ 1014 w 2387"/>
                <a:gd name="T39" fmla="*/ 40 h 498"/>
                <a:gd name="T40" fmla="*/ 1074 w 2387"/>
                <a:gd name="T41" fmla="*/ 159 h 498"/>
                <a:gd name="T42" fmla="*/ 1114 w 2387"/>
                <a:gd name="T43" fmla="*/ 40 h 498"/>
                <a:gd name="T44" fmla="*/ 1187 w 2387"/>
                <a:gd name="T45" fmla="*/ 298 h 498"/>
                <a:gd name="T46" fmla="*/ 1227 w 2387"/>
                <a:gd name="T47" fmla="*/ 40 h 498"/>
                <a:gd name="T48" fmla="*/ 1287 w 2387"/>
                <a:gd name="T49" fmla="*/ 159 h 498"/>
                <a:gd name="T50" fmla="*/ 1327 w 2387"/>
                <a:gd name="T51" fmla="*/ 40 h 498"/>
                <a:gd name="T52" fmla="*/ 1387 w 2387"/>
                <a:gd name="T53" fmla="*/ 159 h 498"/>
                <a:gd name="T54" fmla="*/ 1427 w 2387"/>
                <a:gd name="T55" fmla="*/ 40 h 498"/>
                <a:gd name="T56" fmla="*/ 1487 w 2387"/>
                <a:gd name="T57" fmla="*/ 159 h 498"/>
                <a:gd name="T58" fmla="*/ 1527 w 2387"/>
                <a:gd name="T59" fmla="*/ 40 h 498"/>
                <a:gd name="T60" fmla="*/ 1587 w 2387"/>
                <a:gd name="T61" fmla="*/ 159 h 498"/>
                <a:gd name="T62" fmla="*/ 1627 w 2387"/>
                <a:gd name="T63" fmla="*/ 40 h 498"/>
                <a:gd name="T64" fmla="*/ 1684 w 2387"/>
                <a:gd name="T65" fmla="*/ 298 h 498"/>
                <a:gd name="T66" fmla="*/ 1724 w 2387"/>
                <a:gd name="T67" fmla="*/ 40 h 498"/>
                <a:gd name="T68" fmla="*/ 1784 w 2387"/>
                <a:gd name="T69" fmla="*/ 159 h 498"/>
                <a:gd name="T70" fmla="*/ 1824 w 2387"/>
                <a:gd name="T71" fmla="*/ 40 h 498"/>
                <a:gd name="T72" fmla="*/ 1884 w 2387"/>
                <a:gd name="T73" fmla="*/ 159 h 498"/>
                <a:gd name="T74" fmla="*/ 1924 w 2387"/>
                <a:gd name="T75" fmla="*/ 40 h 498"/>
                <a:gd name="T76" fmla="*/ 1984 w 2387"/>
                <a:gd name="T77" fmla="*/ 159 h 498"/>
                <a:gd name="T78" fmla="*/ 2024 w 2387"/>
                <a:gd name="T79" fmla="*/ 40 h 498"/>
                <a:gd name="T80" fmla="*/ 2084 w 2387"/>
                <a:gd name="T81" fmla="*/ 159 h 498"/>
                <a:gd name="T82" fmla="*/ 2124 w 2387"/>
                <a:gd name="T83" fmla="*/ 40 h 498"/>
                <a:gd name="T84" fmla="*/ 2170 w 2387"/>
                <a:gd name="T85" fmla="*/ 298 h 498"/>
                <a:gd name="T86" fmla="*/ 2210 w 2387"/>
                <a:gd name="T87" fmla="*/ 40 h 498"/>
                <a:gd name="T88" fmla="*/ 2347 w 2387"/>
                <a:gd name="T89" fmla="*/ 458 h 498"/>
                <a:gd name="T90" fmla="*/ 0 w 2387"/>
                <a:gd name="T91" fmla="*/ 498 h 498"/>
                <a:gd name="T92" fmla="*/ 2387 w 2387"/>
                <a:gd name="T93" fmla="*/ 0 h 498"/>
                <a:gd name="T94" fmla="*/ 0 w 2387"/>
                <a:gd name="T95" fmla="*/ 498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387" h="498">
                  <a:moveTo>
                    <a:pt x="2347" y="458"/>
                  </a:moveTo>
                  <a:lnTo>
                    <a:pt x="2347" y="458"/>
                  </a:lnTo>
                  <a:lnTo>
                    <a:pt x="40" y="458"/>
                  </a:lnTo>
                  <a:lnTo>
                    <a:pt x="40" y="40"/>
                  </a:lnTo>
                  <a:lnTo>
                    <a:pt x="177" y="40"/>
                  </a:lnTo>
                  <a:lnTo>
                    <a:pt x="177" y="298"/>
                  </a:lnTo>
                  <a:lnTo>
                    <a:pt x="217" y="298"/>
                  </a:lnTo>
                  <a:lnTo>
                    <a:pt x="217" y="40"/>
                  </a:lnTo>
                  <a:lnTo>
                    <a:pt x="277" y="40"/>
                  </a:lnTo>
                  <a:lnTo>
                    <a:pt x="277" y="159"/>
                  </a:lnTo>
                  <a:lnTo>
                    <a:pt x="317" y="159"/>
                  </a:lnTo>
                  <a:lnTo>
                    <a:pt x="317" y="40"/>
                  </a:lnTo>
                  <a:lnTo>
                    <a:pt x="377" y="40"/>
                  </a:lnTo>
                  <a:lnTo>
                    <a:pt x="377" y="159"/>
                  </a:lnTo>
                  <a:lnTo>
                    <a:pt x="417" y="159"/>
                  </a:lnTo>
                  <a:lnTo>
                    <a:pt x="417" y="40"/>
                  </a:lnTo>
                  <a:lnTo>
                    <a:pt x="477" y="40"/>
                  </a:lnTo>
                  <a:lnTo>
                    <a:pt x="477" y="159"/>
                  </a:lnTo>
                  <a:lnTo>
                    <a:pt x="517" y="159"/>
                  </a:lnTo>
                  <a:lnTo>
                    <a:pt x="517" y="40"/>
                  </a:lnTo>
                  <a:lnTo>
                    <a:pt x="577" y="40"/>
                  </a:lnTo>
                  <a:lnTo>
                    <a:pt x="577" y="159"/>
                  </a:lnTo>
                  <a:lnTo>
                    <a:pt x="617" y="159"/>
                  </a:lnTo>
                  <a:lnTo>
                    <a:pt x="617" y="40"/>
                  </a:lnTo>
                  <a:lnTo>
                    <a:pt x="674" y="40"/>
                  </a:lnTo>
                  <a:lnTo>
                    <a:pt x="674" y="298"/>
                  </a:lnTo>
                  <a:lnTo>
                    <a:pt x="714" y="298"/>
                  </a:lnTo>
                  <a:lnTo>
                    <a:pt x="714" y="40"/>
                  </a:lnTo>
                  <a:lnTo>
                    <a:pt x="774" y="40"/>
                  </a:lnTo>
                  <a:lnTo>
                    <a:pt x="774" y="159"/>
                  </a:lnTo>
                  <a:lnTo>
                    <a:pt x="814" y="159"/>
                  </a:lnTo>
                  <a:lnTo>
                    <a:pt x="814" y="40"/>
                  </a:lnTo>
                  <a:lnTo>
                    <a:pt x="874" y="40"/>
                  </a:lnTo>
                  <a:lnTo>
                    <a:pt x="874" y="159"/>
                  </a:lnTo>
                  <a:lnTo>
                    <a:pt x="914" y="159"/>
                  </a:lnTo>
                  <a:lnTo>
                    <a:pt x="914" y="40"/>
                  </a:lnTo>
                  <a:lnTo>
                    <a:pt x="974" y="40"/>
                  </a:lnTo>
                  <a:lnTo>
                    <a:pt x="974" y="159"/>
                  </a:lnTo>
                  <a:lnTo>
                    <a:pt x="1014" y="159"/>
                  </a:lnTo>
                  <a:lnTo>
                    <a:pt x="1014" y="40"/>
                  </a:lnTo>
                  <a:lnTo>
                    <a:pt x="1074" y="40"/>
                  </a:lnTo>
                  <a:lnTo>
                    <a:pt x="1074" y="159"/>
                  </a:lnTo>
                  <a:lnTo>
                    <a:pt x="1114" y="159"/>
                  </a:lnTo>
                  <a:lnTo>
                    <a:pt x="1114" y="40"/>
                  </a:lnTo>
                  <a:lnTo>
                    <a:pt x="1187" y="40"/>
                  </a:lnTo>
                  <a:lnTo>
                    <a:pt x="1187" y="298"/>
                  </a:lnTo>
                  <a:lnTo>
                    <a:pt x="1227" y="298"/>
                  </a:lnTo>
                  <a:lnTo>
                    <a:pt x="1227" y="40"/>
                  </a:lnTo>
                  <a:lnTo>
                    <a:pt x="1287" y="40"/>
                  </a:lnTo>
                  <a:lnTo>
                    <a:pt x="1287" y="159"/>
                  </a:lnTo>
                  <a:lnTo>
                    <a:pt x="1327" y="159"/>
                  </a:lnTo>
                  <a:lnTo>
                    <a:pt x="1327" y="40"/>
                  </a:lnTo>
                  <a:lnTo>
                    <a:pt x="1387" y="40"/>
                  </a:lnTo>
                  <a:lnTo>
                    <a:pt x="1387" y="159"/>
                  </a:lnTo>
                  <a:lnTo>
                    <a:pt x="1427" y="159"/>
                  </a:lnTo>
                  <a:lnTo>
                    <a:pt x="1427" y="40"/>
                  </a:lnTo>
                  <a:lnTo>
                    <a:pt x="1487" y="40"/>
                  </a:lnTo>
                  <a:lnTo>
                    <a:pt x="1487" y="159"/>
                  </a:lnTo>
                  <a:lnTo>
                    <a:pt x="1527" y="159"/>
                  </a:lnTo>
                  <a:lnTo>
                    <a:pt x="1527" y="40"/>
                  </a:lnTo>
                  <a:lnTo>
                    <a:pt x="1587" y="40"/>
                  </a:lnTo>
                  <a:lnTo>
                    <a:pt x="1587" y="159"/>
                  </a:lnTo>
                  <a:lnTo>
                    <a:pt x="1627" y="159"/>
                  </a:lnTo>
                  <a:lnTo>
                    <a:pt x="1627" y="40"/>
                  </a:lnTo>
                  <a:lnTo>
                    <a:pt x="1684" y="40"/>
                  </a:lnTo>
                  <a:lnTo>
                    <a:pt x="1684" y="298"/>
                  </a:lnTo>
                  <a:lnTo>
                    <a:pt x="1724" y="298"/>
                  </a:lnTo>
                  <a:lnTo>
                    <a:pt x="1724" y="40"/>
                  </a:lnTo>
                  <a:lnTo>
                    <a:pt x="1784" y="40"/>
                  </a:lnTo>
                  <a:lnTo>
                    <a:pt x="1784" y="159"/>
                  </a:lnTo>
                  <a:lnTo>
                    <a:pt x="1824" y="159"/>
                  </a:lnTo>
                  <a:lnTo>
                    <a:pt x="1824" y="40"/>
                  </a:lnTo>
                  <a:lnTo>
                    <a:pt x="1884" y="40"/>
                  </a:lnTo>
                  <a:lnTo>
                    <a:pt x="1884" y="159"/>
                  </a:lnTo>
                  <a:lnTo>
                    <a:pt x="1924" y="159"/>
                  </a:lnTo>
                  <a:lnTo>
                    <a:pt x="1924" y="40"/>
                  </a:lnTo>
                  <a:lnTo>
                    <a:pt x="1984" y="40"/>
                  </a:lnTo>
                  <a:lnTo>
                    <a:pt x="1984" y="159"/>
                  </a:lnTo>
                  <a:lnTo>
                    <a:pt x="2024" y="159"/>
                  </a:lnTo>
                  <a:lnTo>
                    <a:pt x="2024" y="40"/>
                  </a:lnTo>
                  <a:lnTo>
                    <a:pt x="2084" y="40"/>
                  </a:lnTo>
                  <a:lnTo>
                    <a:pt x="2084" y="159"/>
                  </a:lnTo>
                  <a:lnTo>
                    <a:pt x="2124" y="159"/>
                  </a:lnTo>
                  <a:lnTo>
                    <a:pt x="2124" y="40"/>
                  </a:lnTo>
                  <a:lnTo>
                    <a:pt x="2170" y="40"/>
                  </a:lnTo>
                  <a:lnTo>
                    <a:pt x="2170" y="298"/>
                  </a:lnTo>
                  <a:lnTo>
                    <a:pt x="2210" y="298"/>
                  </a:lnTo>
                  <a:lnTo>
                    <a:pt x="2210" y="40"/>
                  </a:lnTo>
                  <a:lnTo>
                    <a:pt x="2347" y="40"/>
                  </a:lnTo>
                  <a:lnTo>
                    <a:pt x="2347" y="458"/>
                  </a:lnTo>
                  <a:close/>
                  <a:moveTo>
                    <a:pt x="0" y="498"/>
                  </a:moveTo>
                  <a:lnTo>
                    <a:pt x="0" y="498"/>
                  </a:lnTo>
                  <a:lnTo>
                    <a:pt x="2387" y="498"/>
                  </a:lnTo>
                  <a:lnTo>
                    <a:pt x="2387" y="0"/>
                  </a:lnTo>
                  <a:lnTo>
                    <a:pt x="0" y="0"/>
                  </a:lnTo>
                  <a:lnTo>
                    <a:pt x="0" y="498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auto">
            <a:xfrm rot="20253209">
              <a:off x="9453758" y="2862991"/>
              <a:ext cx="271863" cy="880837"/>
            </a:xfrm>
            <a:custGeom>
              <a:avLst/>
              <a:gdLst>
                <a:gd name="T0" fmla="*/ 772 w 831"/>
                <a:gd name="T1" fmla="*/ 279 h 2682"/>
                <a:gd name="T2" fmla="*/ 772 w 831"/>
                <a:gd name="T3" fmla="*/ 279 h 2682"/>
                <a:gd name="T4" fmla="*/ 772 w 831"/>
                <a:gd name="T5" fmla="*/ 0 h 2682"/>
                <a:gd name="T6" fmla="*/ 622 w 831"/>
                <a:gd name="T7" fmla="*/ 0 h 2682"/>
                <a:gd name="T8" fmla="*/ 622 w 831"/>
                <a:gd name="T9" fmla="*/ 279 h 2682"/>
                <a:gd name="T10" fmla="*/ 557 w 831"/>
                <a:gd name="T11" fmla="*/ 279 h 2682"/>
                <a:gd name="T12" fmla="*/ 557 w 831"/>
                <a:gd name="T13" fmla="*/ 900 h 2682"/>
                <a:gd name="T14" fmla="*/ 606 w 831"/>
                <a:gd name="T15" fmla="*/ 900 h 2682"/>
                <a:gd name="T16" fmla="*/ 102 w 831"/>
                <a:gd name="T17" fmla="*/ 2121 h 2682"/>
                <a:gd name="T18" fmla="*/ 130 w 831"/>
                <a:gd name="T19" fmla="*/ 2133 h 2682"/>
                <a:gd name="T20" fmla="*/ 40 w 831"/>
                <a:gd name="T21" fmla="*/ 2350 h 2682"/>
                <a:gd name="T22" fmla="*/ 62 w 831"/>
                <a:gd name="T23" fmla="*/ 2359 h 2682"/>
                <a:gd name="T24" fmla="*/ 0 w 831"/>
                <a:gd name="T25" fmla="*/ 2510 h 2682"/>
                <a:gd name="T26" fmla="*/ 24 w 831"/>
                <a:gd name="T27" fmla="*/ 2519 h 2682"/>
                <a:gd name="T28" fmla="*/ 86 w 831"/>
                <a:gd name="T29" fmla="*/ 2369 h 2682"/>
                <a:gd name="T30" fmla="*/ 108 w 831"/>
                <a:gd name="T31" fmla="*/ 2378 h 2682"/>
                <a:gd name="T32" fmla="*/ 198 w 831"/>
                <a:gd name="T33" fmla="*/ 2161 h 2682"/>
                <a:gd name="T34" fmla="*/ 226 w 831"/>
                <a:gd name="T35" fmla="*/ 2172 h 2682"/>
                <a:gd name="T36" fmla="*/ 630 w 831"/>
                <a:gd name="T37" fmla="*/ 1191 h 2682"/>
                <a:gd name="T38" fmla="*/ 630 w 831"/>
                <a:gd name="T39" fmla="*/ 2284 h 2682"/>
                <a:gd name="T40" fmla="*/ 660 w 831"/>
                <a:gd name="T41" fmla="*/ 2284 h 2682"/>
                <a:gd name="T42" fmla="*/ 660 w 831"/>
                <a:gd name="T43" fmla="*/ 2519 h 2682"/>
                <a:gd name="T44" fmla="*/ 684 w 831"/>
                <a:gd name="T45" fmla="*/ 2519 h 2682"/>
                <a:gd name="T46" fmla="*/ 684 w 831"/>
                <a:gd name="T47" fmla="*/ 2682 h 2682"/>
                <a:gd name="T48" fmla="*/ 710 w 831"/>
                <a:gd name="T49" fmla="*/ 2682 h 2682"/>
                <a:gd name="T50" fmla="*/ 710 w 831"/>
                <a:gd name="T51" fmla="*/ 2519 h 2682"/>
                <a:gd name="T52" fmla="*/ 734 w 831"/>
                <a:gd name="T53" fmla="*/ 2519 h 2682"/>
                <a:gd name="T54" fmla="*/ 734 w 831"/>
                <a:gd name="T55" fmla="*/ 2284 h 2682"/>
                <a:gd name="T56" fmla="*/ 764 w 831"/>
                <a:gd name="T57" fmla="*/ 2284 h 2682"/>
                <a:gd name="T58" fmla="*/ 764 w 831"/>
                <a:gd name="T59" fmla="*/ 900 h 2682"/>
                <a:gd name="T60" fmla="*/ 831 w 831"/>
                <a:gd name="T61" fmla="*/ 900 h 2682"/>
                <a:gd name="T62" fmla="*/ 831 w 831"/>
                <a:gd name="T63" fmla="*/ 279 h 2682"/>
                <a:gd name="T64" fmla="*/ 772 w 831"/>
                <a:gd name="T65" fmla="*/ 279 h 26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31" h="2682">
                  <a:moveTo>
                    <a:pt x="772" y="279"/>
                  </a:moveTo>
                  <a:lnTo>
                    <a:pt x="772" y="279"/>
                  </a:lnTo>
                  <a:lnTo>
                    <a:pt x="772" y="0"/>
                  </a:lnTo>
                  <a:lnTo>
                    <a:pt x="622" y="0"/>
                  </a:lnTo>
                  <a:lnTo>
                    <a:pt x="622" y="279"/>
                  </a:lnTo>
                  <a:lnTo>
                    <a:pt x="557" y="279"/>
                  </a:lnTo>
                  <a:lnTo>
                    <a:pt x="557" y="900"/>
                  </a:lnTo>
                  <a:lnTo>
                    <a:pt x="606" y="900"/>
                  </a:lnTo>
                  <a:lnTo>
                    <a:pt x="102" y="2121"/>
                  </a:lnTo>
                  <a:lnTo>
                    <a:pt x="130" y="2133"/>
                  </a:lnTo>
                  <a:lnTo>
                    <a:pt x="40" y="2350"/>
                  </a:lnTo>
                  <a:lnTo>
                    <a:pt x="62" y="2359"/>
                  </a:lnTo>
                  <a:lnTo>
                    <a:pt x="0" y="2510"/>
                  </a:lnTo>
                  <a:lnTo>
                    <a:pt x="24" y="2519"/>
                  </a:lnTo>
                  <a:lnTo>
                    <a:pt x="86" y="2369"/>
                  </a:lnTo>
                  <a:lnTo>
                    <a:pt x="108" y="2378"/>
                  </a:lnTo>
                  <a:lnTo>
                    <a:pt x="198" y="2161"/>
                  </a:lnTo>
                  <a:lnTo>
                    <a:pt x="226" y="2172"/>
                  </a:lnTo>
                  <a:lnTo>
                    <a:pt x="630" y="1191"/>
                  </a:lnTo>
                  <a:lnTo>
                    <a:pt x="630" y="2284"/>
                  </a:lnTo>
                  <a:lnTo>
                    <a:pt x="660" y="2284"/>
                  </a:lnTo>
                  <a:lnTo>
                    <a:pt x="660" y="2519"/>
                  </a:lnTo>
                  <a:lnTo>
                    <a:pt x="684" y="2519"/>
                  </a:lnTo>
                  <a:lnTo>
                    <a:pt x="684" y="2682"/>
                  </a:lnTo>
                  <a:lnTo>
                    <a:pt x="710" y="2682"/>
                  </a:lnTo>
                  <a:lnTo>
                    <a:pt x="710" y="2519"/>
                  </a:lnTo>
                  <a:lnTo>
                    <a:pt x="734" y="2519"/>
                  </a:lnTo>
                  <a:lnTo>
                    <a:pt x="734" y="2284"/>
                  </a:lnTo>
                  <a:lnTo>
                    <a:pt x="764" y="2284"/>
                  </a:lnTo>
                  <a:lnTo>
                    <a:pt x="764" y="900"/>
                  </a:lnTo>
                  <a:lnTo>
                    <a:pt x="831" y="900"/>
                  </a:lnTo>
                  <a:lnTo>
                    <a:pt x="831" y="279"/>
                  </a:lnTo>
                  <a:lnTo>
                    <a:pt x="772" y="27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177" name="组合 45"/>
            <p:cNvGrpSpPr/>
            <p:nvPr userDrawn="1"/>
          </p:nvGrpSpPr>
          <p:grpSpPr>
            <a:xfrm rot="2116298">
              <a:off x="10526081" y="3505999"/>
              <a:ext cx="722933" cy="629672"/>
              <a:chOff x="501650" y="3292475"/>
              <a:chExt cx="1735138" cy="1511300"/>
            </a:xfrm>
            <a:grpFill/>
          </p:grpSpPr>
          <p:sp>
            <p:nvSpPr>
              <p:cNvPr id="194" name="Freeform 5"/>
              <p:cNvSpPr>
                <a:spLocks/>
              </p:cNvSpPr>
              <p:nvPr/>
            </p:nvSpPr>
            <p:spPr bwMode="auto">
              <a:xfrm>
                <a:off x="501650" y="3292475"/>
                <a:ext cx="1735138" cy="893762"/>
              </a:xfrm>
              <a:custGeom>
                <a:avLst/>
                <a:gdLst>
                  <a:gd name="T0" fmla="*/ 0 w 943"/>
                  <a:gd name="T1" fmla="*/ 242 h 484"/>
                  <a:gd name="T2" fmla="*/ 0 w 943"/>
                  <a:gd name="T3" fmla="*/ 242 h 484"/>
                  <a:gd name="T4" fmla="*/ 471 w 943"/>
                  <a:gd name="T5" fmla="*/ 484 h 484"/>
                  <a:gd name="T6" fmla="*/ 943 w 943"/>
                  <a:gd name="T7" fmla="*/ 242 h 484"/>
                  <a:gd name="T8" fmla="*/ 471 w 943"/>
                  <a:gd name="T9" fmla="*/ 0 h 484"/>
                  <a:gd name="T10" fmla="*/ 0 w 943"/>
                  <a:gd name="T11" fmla="*/ 242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43" h="484">
                    <a:moveTo>
                      <a:pt x="0" y="242"/>
                    </a:moveTo>
                    <a:lnTo>
                      <a:pt x="0" y="242"/>
                    </a:lnTo>
                    <a:lnTo>
                      <a:pt x="471" y="484"/>
                    </a:lnTo>
                    <a:lnTo>
                      <a:pt x="943" y="242"/>
                    </a:lnTo>
                    <a:lnTo>
                      <a:pt x="471" y="0"/>
                    </a:lnTo>
                    <a:lnTo>
                      <a:pt x="0" y="242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5" name="Freeform 6"/>
              <p:cNvSpPr>
                <a:spLocks/>
              </p:cNvSpPr>
              <p:nvPr/>
            </p:nvSpPr>
            <p:spPr bwMode="auto">
              <a:xfrm>
                <a:off x="728663" y="3959225"/>
                <a:ext cx="1285875" cy="758825"/>
              </a:xfrm>
              <a:custGeom>
                <a:avLst/>
                <a:gdLst>
                  <a:gd name="T0" fmla="*/ 349 w 699"/>
                  <a:gd name="T1" fmla="*/ 179 h 412"/>
                  <a:gd name="T2" fmla="*/ 349 w 699"/>
                  <a:gd name="T3" fmla="*/ 179 h 412"/>
                  <a:gd name="T4" fmla="*/ 0 w 699"/>
                  <a:gd name="T5" fmla="*/ 0 h 412"/>
                  <a:gd name="T6" fmla="*/ 0 w 699"/>
                  <a:gd name="T7" fmla="*/ 233 h 412"/>
                  <a:gd name="T8" fmla="*/ 349 w 699"/>
                  <a:gd name="T9" fmla="*/ 412 h 412"/>
                  <a:gd name="T10" fmla="*/ 699 w 699"/>
                  <a:gd name="T11" fmla="*/ 233 h 412"/>
                  <a:gd name="T12" fmla="*/ 699 w 699"/>
                  <a:gd name="T13" fmla="*/ 0 h 412"/>
                  <a:gd name="T14" fmla="*/ 349 w 699"/>
                  <a:gd name="T15" fmla="*/ 179 h 4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99" h="412">
                    <a:moveTo>
                      <a:pt x="349" y="179"/>
                    </a:moveTo>
                    <a:lnTo>
                      <a:pt x="349" y="179"/>
                    </a:lnTo>
                    <a:lnTo>
                      <a:pt x="0" y="0"/>
                    </a:lnTo>
                    <a:lnTo>
                      <a:pt x="0" y="233"/>
                    </a:lnTo>
                    <a:lnTo>
                      <a:pt x="349" y="412"/>
                    </a:lnTo>
                    <a:lnTo>
                      <a:pt x="699" y="233"/>
                    </a:lnTo>
                    <a:lnTo>
                      <a:pt x="699" y="0"/>
                    </a:lnTo>
                    <a:lnTo>
                      <a:pt x="349" y="179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6" name="Freeform 7"/>
              <p:cNvSpPr>
                <a:spLocks/>
              </p:cNvSpPr>
              <p:nvPr/>
            </p:nvSpPr>
            <p:spPr bwMode="auto">
              <a:xfrm>
                <a:off x="514350" y="4095750"/>
                <a:ext cx="68263" cy="708025"/>
              </a:xfrm>
              <a:custGeom>
                <a:avLst/>
                <a:gdLst>
                  <a:gd name="T0" fmla="*/ 0 w 37"/>
                  <a:gd name="T1" fmla="*/ 384 h 384"/>
                  <a:gd name="T2" fmla="*/ 0 w 37"/>
                  <a:gd name="T3" fmla="*/ 384 h 384"/>
                  <a:gd name="T4" fmla="*/ 37 w 37"/>
                  <a:gd name="T5" fmla="*/ 384 h 384"/>
                  <a:gd name="T6" fmla="*/ 37 w 37"/>
                  <a:gd name="T7" fmla="*/ 0 h 384"/>
                  <a:gd name="T8" fmla="*/ 0 w 37"/>
                  <a:gd name="T9" fmla="*/ 0 h 384"/>
                  <a:gd name="T10" fmla="*/ 0 w 37"/>
                  <a:gd name="T11" fmla="*/ 384 h 3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" h="384">
                    <a:moveTo>
                      <a:pt x="0" y="384"/>
                    </a:moveTo>
                    <a:lnTo>
                      <a:pt x="0" y="384"/>
                    </a:lnTo>
                    <a:lnTo>
                      <a:pt x="37" y="384"/>
                    </a:lnTo>
                    <a:lnTo>
                      <a:pt x="37" y="0"/>
                    </a:lnTo>
                    <a:lnTo>
                      <a:pt x="0" y="0"/>
                    </a:lnTo>
                    <a:lnTo>
                      <a:pt x="0" y="384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7" name="Freeform 8"/>
              <p:cNvSpPr>
                <a:spLocks/>
              </p:cNvSpPr>
              <p:nvPr/>
            </p:nvSpPr>
            <p:spPr bwMode="auto">
              <a:xfrm>
                <a:off x="511175" y="3986212"/>
                <a:ext cx="74613" cy="76200"/>
              </a:xfrm>
              <a:custGeom>
                <a:avLst/>
                <a:gdLst>
                  <a:gd name="T0" fmla="*/ 41 w 41"/>
                  <a:gd name="T1" fmla="*/ 21 h 41"/>
                  <a:gd name="T2" fmla="*/ 41 w 41"/>
                  <a:gd name="T3" fmla="*/ 21 h 41"/>
                  <a:gd name="T4" fmla="*/ 20 w 41"/>
                  <a:gd name="T5" fmla="*/ 41 h 41"/>
                  <a:gd name="T6" fmla="*/ 0 w 41"/>
                  <a:gd name="T7" fmla="*/ 21 h 41"/>
                  <a:gd name="T8" fmla="*/ 20 w 41"/>
                  <a:gd name="T9" fmla="*/ 0 h 41"/>
                  <a:gd name="T10" fmla="*/ 41 w 41"/>
                  <a:gd name="T11" fmla="*/ 21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1" h="41">
                    <a:moveTo>
                      <a:pt x="41" y="21"/>
                    </a:moveTo>
                    <a:lnTo>
                      <a:pt x="41" y="21"/>
                    </a:lnTo>
                    <a:cubicBezTo>
                      <a:pt x="41" y="32"/>
                      <a:pt x="32" y="41"/>
                      <a:pt x="20" y="41"/>
                    </a:cubicBezTo>
                    <a:cubicBezTo>
                      <a:pt x="9" y="41"/>
                      <a:pt x="0" y="32"/>
                      <a:pt x="0" y="21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2" y="0"/>
                      <a:pt x="41" y="9"/>
                      <a:pt x="41" y="21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8" name="Freeform 9"/>
              <p:cNvSpPr>
                <a:spLocks/>
              </p:cNvSpPr>
              <p:nvPr/>
            </p:nvSpPr>
            <p:spPr bwMode="auto">
              <a:xfrm>
                <a:off x="541338" y="3738562"/>
                <a:ext cx="14288" cy="401637"/>
              </a:xfrm>
              <a:custGeom>
                <a:avLst/>
                <a:gdLst>
                  <a:gd name="T0" fmla="*/ 7 w 7"/>
                  <a:gd name="T1" fmla="*/ 217 h 217"/>
                  <a:gd name="T2" fmla="*/ 7 w 7"/>
                  <a:gd name="T3" fmla="*/ 217 h 217"/>
                  <a:gd name="T4" fmla="*/ 0 w 7"/>
                  <a:gd name="T5" fmla="*/ 217 h 217"/>
                  <a:gd name="T6" fmla="*/ 0 w 7"/>
                  <a:gd name="T7" fmla="*/ 0 h 217"/>
                  <a:gd name="T8" fmla="*/ 7 w 7"/>
                  <a:gd name="T9" fmla="*/ 0 h 217"/>
                  <a:gd name="T10" fmla="*/ 7 w 7"/>
                  <a:gd name="T11" fmla="*/ 217 h 2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217">
                    <a:moveTo>
                      <a:pt x="7" y="217"/>
                    </a:moveTo>
                    <a:lnTo>
                      <a:pt x="7" y="217"/>
                    </a:lnTo>
                    <a:lnTo>
                      <a:pt x="0" y="217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7" y="217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78" name="组合 46"/>
            <p:cNvGrpSpPr/>
            <p:nvPr userDrawn="1"/>
          </p:nvGrpSpPr>
          <p:grpSpPr>
            <a:xfrm rot="19680185">
              <a:off x="7879804" y="2119955"/>
              <a:ext cx="920458" cy="709092"/>
              <a:chOff x="2486025" y="3619500"/>
              <a:chExt cx="1500188" cy="1155700"/>
            </a:xfrm>
            <a:grpFill/>
          </p:grpSpPr>
          <p:sp>
            <p:nvSpPr>
              <p:cNvPr id="192" name="Freeform 26"/>
              <p:cNvSpPr>
                <a:spLocks noEditPoints="1"/>
              </p:cNvSpPr>
              <p:nvPr/>
            </p:nvSpPr>
            <p:spPr bwMode="auto">
              <a:xfrm>
                <a:off x="2486025" y="3619500"/>
                <a:ext cx="1500188" cy="1155700"/>
              </a:xfrm>
              <a:custGeom>
                <a:avLst/>
                <a:gdLst>
                  <a:gd name="T0" fmla="*/ 408 w 815"/>
                  <a:gd name="T1" fmla="*/ 553 h 627"/>
                  <a:gd name="T2" fmla="*/ 408 w 815"/>
                  <a:gd name="T3" fmla="*/ 553 h 627"/>
                  <a:gd name="T4" fmla="*/ 207 w 815"/>
                  <a:gd name="T5" fmla="*/ 353 h 627"/>
                  <a:gd name="T6" fmla="*/ 408 w 815"/>
                  <a:gd name="T7" fmla="*/ 152 h 627"/>
                  <a:gd name="T8" fmla="*/ 608 w 815"/>
                  <a:gd name="T9" fmla="*/ 353 h 627"/>
                  <a:gd name="T10" fmla="*/ 408 w 815"/>
                  <a:gd name="T11" fmla="*/ 553 h 627"/>
                  <a:gd name="T12" fmla="*/ 156 w 815"/>
                  <a:gd name="T13" fmla="*/ 176 h 627"/>
                  <a:gd name="T14" fmla="*/ 156 w 815"/>
                  <a:gd name="T15" fmla="*/ 176 h 627"/>
                  <a:gd name="T16" fmla="*/ 54 w 815"/>
                  <a:gd name="T17" fmla="*/ 176 h 627"/>
                  <a:gd name="T18" fmla="*/ 54 w 815"/>
                  <a:gd name="T19" fmla="*/ 118 h 627"/>
                  <a:gd name="T20" fmla="*/ 156 w 815"/>
                  <a:gd name="T21" fmla="*/ 118 h 627"/>
                  <a:gd name="T22" fmla="*/ 156 w 815"/>
                  <a:gd name="T23" fmla="*/ 176 h 627"/>
                  <a:gd name="T24" fmla="*/ 601 w 815"/>
                  <a:gd name="T25" fmla="*/ 79 h 627"/>
                  <a:gd name="T26" fmla="*/ 601 w 815"/>
                  <a:gd name="T27" fmla="*/ 79 h 627"/>
                  <a:gd name="T28" fmla="*/ 530 w 815"/>
                  <a:gd name="T29" fmla="*/ 0 h 627"/>
                  <a:gd name="T30" fmla="*/ 285 w 815"/>
                  <a:gd name="T31" fmla="*/ 0 h 627"/>
                  <a:gd name="T32" fmla="*/ 214 w 815"/>
                  <a:gd name="T33" fmla="*/ 79 h 627"/>
                  <a:gd name="T34" fmla="*/ 0 w 815"/>
                  <a:gd name="T35" fmla="*/ 79 h 627"/>
                  <a:gd name="T36" fmla="*/ 0 w 815"/>
                  <a:gd name="T37" fmla="*/ 627 h 627"/>
                  <a:gd name="T38" fmla="*/ 815 w 815"/>
                  <a:gd name="T39" fmla="*/ 627 h 627"/>
                  <a:gd name="T40" fmla="*/ 815 w 815"/>
                  <a:gd name="T41" fmla="*/ 79 h 627"/>
                  <a:gd name="T42" fmla="*/ 601 w 815"/>
                  <a:gd name="T43" fmla="*/ 79 h 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815" h="627">
                    <a:moveTo>
                      <a:pt x="408" y="553"/>
                    </a:moveTo>
                    <a:lnTo>
                      <a:pt x="408" y="553"/>
                    </a:lnTo>
                    <a:cubicBezTo>
                      <a:pt x="297" y="553"/>
                      <a:pt x="207" y="463"/>
                      <a:pt x="207" y="353"/>
                    </a:cubicBezTo>
                    <a:cubicBezTo>
                      <a:pt x="207" y="242"/>
                      <a:pt x="297" y="152"/>
                      <a:pt x="408" y="152"/>
                    </a:cubicBezTo>
                    <a:cubicBezTo>
                      <a:pt x="518" y="152"/>
                      <a:pt x="608" y="242"/>
                      <a:pt x="608" y="353"/>
                    </a:cubicBezTo>
                    <a:cubicBezTo>
                      <a:pt x="608" y="463"/>
                      <a:pt x="518" y="553"/>
                      <a:pt x="408" y="553"/>
                    </a:cubicBezTo>
                    <a:close/>
                    <a:moveTo>
                      <a:pt x="156" y="176"/>
                    </a:moveTo>
                    <a:lnTo>
                      <a:pt x="156" y="176"/>
                    </a:lnTo>
                    <a:lnTo>
                      <a:pt x="54" y="176"/>
                    </a:lnTo>
                    <a:lnTo>
                      <a:pt x="54" y="118"/>
                    </a:lnTo>
                    <a:lnTo>
                      <a:pt x="156" y="118"/>
                    </a:lnTo>
                    <a:lnTo>
                      <a:pt x="156" y="176"/>
                    </a:lnTo>
                    <a:close/>
                    <a:moveTo>
                      <a:pt x="601" y="79"/>
                    </a:moveTo>
                    <a:lnTo>
                      <a:pt x="601" y="79"/>
                    </a:lnTo>
                    <a:lnTo>
                      <a:pt x="530" y="0"/>
                    </a:lnTo>
                    <a:lnTo>
                      <a:pt x="285" y="0"/>
                    </a:lnTo>
                    <a:lnTo>
                      <a:pt x="214" y="79"/>
                    </a:lnTo>
                    <a:lnTo>
                      <a:pt x="0" y="79"/>
                    </a:lnTo>
                    <a:lnTo>
                      <a:pt x="0" y="627"/>
                    </a:lnTo>
                    <a:lnTo>
                      <a:pt x="815" y="627"/>
                    </a:lnTo>
                    <a:lnTo>
                      <a:pt x="815" y="79"/>
                    </a:lnTo>
                    <a:lnTo>
                      <a:pt x="601" y="79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3" name="Freeform 27"/>
              <p:cNvSpPr>
                <a:spLocks/>
              </p:cNvSpPr>
              <p:nvPr/>
            </p:nvSpPr>
            <p:spPr bwMode="auto">
              <a:xfrm>
                <a:off x="2955925" y="3987800"/>
                <a:ext cx="560388" cy="565150"/>
              </a:xfrm>
              <a:custGeom>
                <a:avLst/>
                <a:gdLst>
                  <a:gd name="T0" fmla="*/ 153 w 305"/>
                  <a:gd name="T1" fmla="*/ 0 h 306"/>
                  <a:gd name="T2" fmla="*/ 153 w 305"/>
                  <a:gd name="T3" fmla="*/ 0 h 306"/>
                  <a:gd name="T4" fmla="*/ 0 w 305"/>
                  <a:gd name="T5" fmla="*/ 153 h 306"/>
                  <a:gd name="T6" fmla="*/ 153 w 305"/>
                  <a:gd name="T7" fmla="*/ 306 h 306"/>
                  <a:gd name="T8" fmla="*/ 305 w 305"/>
                  <a:gd name="T9" fmla="*/ 153 h 306"/>
                  <a:gd name="T10" fmla="*/ 153 w 305"/>
                  <a:gd name="T11" fmla="*/ 0 h 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5" h="306">
                    <a:moveTo>
                      <a:pt x="153" y="0"/>
                    </a:moveTo>
                    <a:lnTo>
                      <a:pt x="153" y="0"/>
                    </a:lnTo>
                    <a:cubicBezTo>
                      <a:pt x="68" y="0"/>
                      <a:pt x="0" y="68"/>
                      <a:pt x="0" y="153"/>
                    </a:cubicBezTo>
                    <a:cubicBezTo>
                      <a:pt x="0" y="237"/>
                      <a:pt x="68" y="306"/>
                      <a:pt x="153" y="306"/>
                    </a:cubicBezTo>
                    <a:cubicBezTo>
                      <a:pt x="237" y="306"/>
                      <a:pt x="305" y="237"/>
                      <a:pt x="305" y="153"/>
                    </a:cubicBezTo>
                    <a:cubicBezTo>
                      <a:pt x="305" y="68"/>
                      <a:pt x="237" y="0"/>
                      <a:pt x="153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79" name="Freeform 29"/>
            <p:cNvSpPr>
              <a:spLocks noEditPoints="1"/>
            </p:cNvSpPr>
            <p:nvPr userDrawn="1"/>
          </p:nvSpPr>
          <p:spPr bwMode="auto">
            <a:xfrm>
              <a:off x="10055814" y="1128906"/>
              <a:ext cx="905329" cy="907255"/>
            </a:xfrm>
            <a:custGeom>
              <a:avLst/>
              <a:gdLst>
                <a:gd name="T0" fmla="*/ 578 w 811"/>
                <a:gd name="T1" fmla="*/ 436 h 811"/>
                <a:gd name="T2" fmla="*/ 578 w 811"/>
                <a:gd name="T3" fmla="*/ 436 h 811"/>
                <a:gd name="T4" fmla="*/ 531 w 811"/>
                <a:gd name="T5" fmla="*/ 269 h 811"/>
                <a:gd name="T6" fmla="*/ 698 w 811"/>
                <a:gd name="T7" fmla="*/ 222 h 811"/>
                <a:gd name="T8" fmla="*/ 745 w 811"/>
                <a:gd name="T9" fmla="*/ 389 h 811"/>
                <a:gd name="T10" fmla="*/ 578 w 811"/>
                <a:gd name="T11" fmla="*/ 436 h 811"/>
                <a:gd name="T12" fmla="*/ 656 w 811"/>
                <a:gd name="T13" fmla="*/ 663 h 811"/>
                <a:gd name="T14" fmla="*/ 656 w 811"/>
                <a:gd name="T15" fmla="*/ 663 h 811"/>
                <a:gd name="T16" fmla="*/ 489 w 811"/>
                <a:gd name="T17" fmla="*/ 710 h 811"/>
                <a:gd name="T18" fmla="*/ 441 w 811"/>
                <a:gd name="T19" fmla="*/ 543 h 811"/>
                <a:gd name="T20" fmla="*/ 609 w 811"/>
                <a:gd name="T21" fmla="*/ 495 h 811"/>
                <a:gd name="T22" fmla="*/ 656 w 811"/>
                <a:gd name="T23" fmla="*/ 663 h 811"/>
                <a:gd name="T24" fmla="*/ 366 w 811"/>
                <a:gd name="T25" fmla="*/ 405 h 811"/>
                <a:gd name="T26" fmla="*/ 366 w 811"/>
                <a:gd name="T27" fmla="*/ 405 h 811"/>
                <a:gd name="T28" fmla="*/ 405 w 811"/>
                <a:gd name="T29" fmla="*/ 366 h 811"/>
                <a:gd name="T30" fmla="*/ 444 w 811"/>
                <a:gd name="T31" fmla="*/ 405 h 811"/>
                <a:gd name="T32" fmla="*/ 405 w 811"/>
                <a:gd name="T33" fmla="*/ 444 h 811"/>
                <a:gd name="T34" fmla="*/ 366 w 811"/>
                <a:gd name="T35" fmla="*/ 405 h 811"/>
                <a:gd name="T36" fmla="*/ 369 w 811"/>
                <a:gd name="T37" fmla="*/ 663 h 811"/>
                <a:gd name="T38" fmla="*/ 369 w 811"/>
                <a:gd name="T39" fmla="*/ 663 h 811"/>
                <a:gd name="T40" fmla="*/ 201 w 811"/>
                <a:gd name="T41" fmla="*/ 710 h 811"/>
                <a:gd name="T42" fmla="*/ 154 w 811"/>
                <a:gd name="T43" fmla="*/ 543 h 811"/>
                <a:gd name="T44" fmla="*/ 321 w 811"/>
                <a:gd name="T45" fmla="*/ 495 h 811"/>
                <a:gd name="T46" fmla="*/ 369 w 811"/>
                <a:gd name="T47" fmla="*/ 663 h 811"/>
                <a:gd name="T48" fmla="*/ 112 w 811"/>
                <a:gd name="T49" fmla="*/ 436 h 811"/>
                <a:gd name="T50" fmla="*/ 112 w 811"/>
                <a:gd name="T51" fmla="*/ 436 h 811"/>
                <a:gd name="T52" fmla="*/ 65 w 811"/>
                <a:gd name="T53" fmla="*/ 269 h 811"/>
                <a:gd name="T54" fmla="*/ 232 w 811"/>
                <a:gd name="T55" fmla="*/ 222 h 811"/>
                <a:gd name="T56" fmla="*/ 280 w 811"/>
                <a:gd name="T57" fmla="*/ 389 h 811"/>
                <a:gd name="T58" fmla="*/ 112 w 811"/>
                <a:gd name="T59" fmla="*/ 436 h 811"/>
                <a:gd name="T60" fmla="*/ 298 w 811"/>
                <a:gd name="T61" fmla="*/ 100 h 811"/>
                <a:gd name="T62" fmla="*/ 298 w 811"/>
                <a:gd name="T63" fmla="*/ 100 h 811"/>
                <a:gd name="T64" fmla="*/ 465 w 811"/>
                <a:gd name="T65" fmla="*/ 52 h 811"/>
                <a:gd name="T66" fmla="*/ 513 w 811"/>
                <a:gd name="T67" fmla="*/ 220 h 811"/>
                <a:gd name="T68" fmla="*/ 345 w 811"/>
                <a:gd name="T69" fmla="*/ 267 h 811"/>
                <a:gd name="T70" fmla="*/ 298 w 811"/>
                <a:gd name="T71" fmla="*/ 100 h 811"/>
                <a:gd name="T72" fmla="*/ 405 w 811"/>
                <a:gd name="T73" fmla="*/ 0 h 811"/>
                <a:gd name="T74" fmla="*/ 405 w 811"/>
                <a:gd name="T75" fmla="*/ 0 h 811"/>
                <a:gd name="T76" fmla="*/ 0 w 811"/>
                <a:gd name="T77" fmla="*/ 405 h 811"/>
                <a:gd name="T78" fmla="*/ 405 w 811"/>
                <a:gd name="T79" fmla="*/ 811 h 811"/>
                <a:gd name="T80" fmla="*/ 811 w 811"/>
                <a:gd name="T81" fmla="*/ 405 h 811"/>
                <a:gd name="T82" fmla="*/ 405 w 811"/>
                <a:gd name="T83" fmla="*/ 0 h 8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811" h="811">
                  <a:moveTo>
                    <a:pt x="578" y="436"/>
                  </a:moveTo>
                  <a:lnTo>
                    <a:pt x="578" y="436"/>
                  </a:lnTo>
                  <a:cubicBezTo>
                    <a:pt x="519" y="403"/>
                    <a:pt x="497" y="329"/>
                    <a:pt x="531" y="269"/>
                  </a:cubicBezTo>
                  <a:cubicBezTo>
                    <a:pt x="564" y="210"/>
                    <a:pt x="638" y="188"/>
                    <a:pt x="698" y="222"/>
                  </a:cubicBezTo>
                  <a:cubicBezTo>
                    <a:pt x="757" y="255"/>
                    <a:pt x="778" y="329"/>
                    <a:pt x="745" y="389"/>
                  </a:cubicBezTo>
                  <a:cubicBezTo>
                    <a:pt x="712" y="448"/>
                    <a:pt x="637" y="469"/>
                    <a:pt x="578" y="436"/>
                  </a:cubicBezTo>
                  <a:close/>
                  <a:moveTo>
                    <a:pt x="656" y="663"/>
                  </a:moveTo>
                  <a:lnTo>
                    <a:pt x="656" y="663"/>
                  </a:lnTo>
                  <a:cubicBezTo>
                    <a:pt x="623" y="722"/>
                    <a:pt x="548" y="743"/>
                    <a:pt x="489" y="710"/>
                  </a:cubicBezTo>
                  <a:cubicBezTo>
                    <a:pt x="430" y="677"/>
                    <a:pt x="408" y="602"/>
                    <a:pt x="441" y="543"/>
                  </a:cubicBezTo>
                  <a:cubicBezTo>
                    <a:pt x="474" y="484"/>
                    <a:pt x="549" y="462"/>
                    <a:pt x="609" y="495"/>
                  </a:cubicBezTo>
                  <a:cubicBezTo>
                    <a:pt x="668" y="528"/>
                    <a:pt x="689" y="603"/>
                    <a:pt x="656" y="663"/>
                  </a:cubicBezTo>
                  <a:close/>
                  <a:moveTo>
                    <a:pt x="366" y="405"/>
                  </a:moveTo>
                  <a:lnTo>
                    <a:pt x="366" y="405"/>
                  </a:lnTo>
                  <a:cubicBezTo>
                    <a:pt x="366" y="384"/>
                    <a:pt x="384" y="366"/>
                    <a:pt x="405" y="366"/>
                  </a:cubicBezTo>
                  <a:cubicBezTo>
                    <a:pt x="427" y="366"/>
                    <a:pt x="444" y="384"/>
                    <a:pt x="444" y="405"/>
                  </a:cubicBezTo>
                  <a:cubicBezTo>
                    <a:pt x="444" y="427"/>
                    <a:pt x="427" y="444"/>
                    <a:pt x="405" y="444"/>
                  </a:cubicBezTo>
                  <a:cubicBezTo>
                    <a:pt x="384" y="444"/>
                    <a:pt x="366" y="427"/>
                    <a:pt x="366" y="405"/>
                  </a:cubicBezTo>
                  <a:close/>
                  <a:moveTo>
                    <a:pt x="369" y="663"/>
                  </a:moveTo>
                  <a:lnTo>
                    <a:pt x="369" y="663"/>
                  </a:lnTo>
                  <a:cubicBezTo>
                    <a:pt x="336" y="722"/>
                    <a:pt x="261" y="743"/>
                    <a:pt x="201" y="710"/>
                  </a:cubicBezTo>
                  <a:cubicBezTo>
                    <a:pt x="142" y="677"/>
                    <a:pt x="121" y="602"/>
                    <a:pt x="154" y="543"/>
                  </a:cubicBezTo>
                  <a:cubicBezTo>
                    <a:pt x="187" y="484"/>
                    <a:pt x="262" y="462"/>
                    <a:pt x="321" y="495"/>
                  </a:cubicBezTo>
                  <a:cubicBezTo>
                    <a:pt x="381" y="528"/>
                    <a:pt x="402" y="603"/>
                    <a:pt x="369" y="663"/>
                  </a:cubicBezTo>
                  <a:close/>
                  <a:moveTo>
                    <a:pt x="112" y="436"/>
                  </a:moveTo>
                  <a:lnTo>
                    <a:pt x="112" y="436"/>
                  </a:lnTo>
                  <a:cubicBezTo>
                    <a:pt x="53" y="403"/>
                    <a:pt x="32" y="329"/>
                    <a:pt x="65" y="269"/>
                  </a:cubicBezTo>
                  <a:cubicBezTo>
                    <a:pt x="98" y="210"/>
                    <a:pt x="173" y="188"/>
                    <a:pt x="232" y="222"/>
                  </a:cubicBezTo>
                  <a:cubicBezTo>
                    <a:pt x="291" y="255"/>
                    <a:pt x="313" y="329"/>
                    <a:pt x="280" y="389"/>
                  </a:cubicBezTo>
                  <a:cubicBezTo>
                    <a:pt x="247" y="448"/>
                    <a:pt x="172" y="469"/>
                    <a:pt x="112" y="436"/>
                  </a:cubicBezTo>
                  <a:close/>
                  <a:moveTo>
                    <a:pt x="298" y="100"/>
                  </a:moveTo>
                  <a:lnTo>
                    <a:pt x="298" y="100"/>
                  </a:lnTo>
                  <a:cubicBezTo>
                    <a:pt x="331" y="41"/>
                    <a:pt x="406" y="19"/>
                    <a:pt x="465" y="52"/>
                  </a:cubicBezTo>
                  <a:cubicBezTo>
                    <a:pt x="524" y="85"/>
                    <a:pt x="546" y="160"/>
                    <a:pt x="513" y="220"/>
                  </a:cubicBezTo>
                  <a:cubicBezTo>
                    <a:pt x="480" y="279"/>
                    <a:pt x="405" y="300"/>
                    <a:pt x="345" y="267"/>
                  </a:cubicBezTo>
                  <a:cubicBezTo>
                    <a:pt x="286" y="234"/>
                    <a:pt x="265" y="159"/>
                    <a:pt x="298" y="100"/>
                  </a:cubicBezTo>
                  <a:close/>
                  <a:moveTo>
                    <a:pt x="405" y="0"/>
                  </a:moveTo>
                  <a:lnTo>
                    <a:pt x="405" y="0"/>
                  </a:lnTo>
                  <a:cubicBezTo>
                    <a:pt x="181" y="0"/>
                    <a:pt x="0" y="181"/>
                    <a:pt x="0" y="405"/>
                  </a:cubicBezTo>
                  <a:cubicBezTo>
                    <a:pt x="0" y="629"/>
                    <a:pt x="181" y="811"/>
                    <a:pt x="405" y="811"/>
                  </a:cubicBezTo>
                  <a:cubicBezTo>
                    <a:pt x="629" y="811"/>
                    <a:pt x="811" y="629"/>
                    <a:pt x="811" y="405"/>
                  </a:cubicBezTo>
                  <a:cubicBezTo>
                    <a:pt x="811" y="181"/>
                    <a:pt x="629" y="0"/>
                    <a:pt x="40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0" name="Freeform 5"/>
            <p:cNvSpPr>
              <a:spLocks noEditPoints="1"/>
            </p:cNvSpPr>
            <p:nvPr userDrawn="1"/>
          </p:nvSpPr>
          <p:spPr bwMode="auto">
            <a:xfrm rot="1264384">
              <a:off x="11021415" y="4242039"/>
              <a:ext cx="1000393" cy="429321"/>
            </a:xfrm>
            <a:custGeom>
              <a:avLst/>
              <a:gdLst>
                <a:gd name="T0" fmla="*/ 1727 w 3152"/>
                <a:gd name="T1" fmla="*/ 1223 h 1356"/>
                <a:gd name="T2" fmla="*/ 1727 w 3152"/>
                <a:gd name="T3" fmla="*/ 421 h 1356"/>
                <a:gd name="T4" fmla="*/ 1727 w 3152"/>
                <a:gd name="T5" fmla="*/ 1223 h 1356"/>
                <a:gd name="T6" fmla="*/ 534 w 3152"/>
                <a:gd name="T7" fmla="*/ 1223 h 1356"/>
                <a:gd name="T8" fmla="*/ 522 w 3152"/>
                <a:gd name="T9" fmla="*/ 422 h 1356"/>
                <a:gd name="T10" fmla="*/ 550 w 3152"/>
                <a:gd name="T11" fmla="*/ 422 h 1356"/>
                <a:gd name="T12" fmla="*/ 534 w 3152"/>
                <a:gd name="T13" fmla="*/ 1223 h 1356"/>
                <a:gd name="T14" fmla="*/ 2965 w 3152"/>
                <a:gd name="T15" fmla="*/ 30 h 1356"/>
                <a:gd name="T16" fmla="*/ 2960 w 3152"/>
                <a:gd name="T17" fmla="*/ 24 h 1356"/>
                <a:gd name="T18" fmla="*/ 2955 w 3152"/>
                <a:gd name="T19" fmla="*/ 19 h 1356"/>
                <a:gd name="T20" fmla="*/ 2945 w 3152"/>
                <a:gd name="T21" fmla="*/ 11 h 1356"/>
                <a:gd name="T22" fmla="*/ 2934 w 3152"/>
                <a:gd name="T23" fmla="*/ 5 h 1356"/>
                <a:gd name="T24" fmla="*/ 2921 w 3152"/>
                <a:gd name="T25" fmla="*/ 2 h 1356"/>
                <a:gd name="T26" fmla="*/ 2908 w 3152"/>
                <a:gd name="T27" fmla="*/ 1 h 1356"/>
                <a:gd name="T28" fmla="*/ 2896 w 3152"/>
                <a:gd name="T29" fmla="*/ 2 h 1356"/>
                <a:gd name="T30" fmla="*/ 2883 w 3152"/>
                <a:gd name="T31" fmla="*/ 6 h 1356"/>
                <a:gd name="T32" fmla="*/ 2872 w 3152"/>
                <a:gd name="T33" fmla="*/ 12 h 1356"/>
                <a:gd name="T34" fmla="*/ 2867 w 3152"/>
                <a:gd name="T35" fmla="*/ 17 h 1356"/>
                <a:gd name="T36" fmla="*/ 2861 w 3152"/>
                <a:gd name="T37" fmla="*/ 21 h 1356"/>
                <a:gd name="T38" fmla="*/ 1727 w 3152"/>
                <a:gd name="T39" fmla="*/ 288 h 1356"/>
                <a:gd name="T40" fmla="*/ 1064 w 3152"/>
                <a:gd name="T41" fmla="*/ 756 h 1356"/>
                <a:gd name="T42" fmla="*/ 799 w 3152"/>
                <a:gd name="T43" fmla="*/ 173 h 1356"/>
                <a:gd name="T44" fmla="*/ 975 w 3152"/>
                <a:gd name="T45" fmla="*/ 380 h 1356"/>
                <a:gd name="T46" fmla="*/ 1030 w 3152"/>
                <a:gd name="T47" fmla="*/ 275 h 1356"/>
                <a:gd name="T48" fmla="*/ 863 w 3152"/>
                <a:gd name="T49" fmla="*/ 29 h 1356"/>
                <a:gd name="T50" fmla="*/ 854 w 3152"/>
                <a:gd name="T51" fmla="*/ 19 h 1356"/>
                <a:gd name="T52" fmla="*/ 850 w 3152"/>
                <a:gd name="T53" fmla="*/ 16 h 1356"/>
                <a:gd name="T54" fmla="*/ 838 w 3152"/>
                <a:gd name="T55" fmla="*/ 8 h 1356"/>
                <a:gd name="T56" fmla="*/ 825 w 3152"/>
                <a:gd name="T57" fmla="*/ 3 h 1356"/>
                <a:gd name="T58" fmla="*/ 813 w 3152"/>
                <a:gd name="T59" fmla="*/ 1 h 1356"/>
                <a:gd name="T60" fmla="*/ 800 w 3152"/>
                <a:gd name="T61" fmla="*/ 1 h 1356"/>
                <a:gd name="T62" fmla="*/ 787 w 3152"/>
                <a:gd name="T63" fmla="*/ 4 h 1356"/>
                <a:gd name="T64" fmla="*/ 774 w 3152"/>
                <a:gd name="T65" fmla="*/ 10 h 1356"/>
                <a:gd name="T66" fmla="*/ 770 w 3152"/>
                <a:gd name="T67" fmla="*/ 12 h 1356"/>
                <a:gd name="T68" fmla="*/ 760 w 3152"/>
                <a:gd name="T69" fmla="*/ 21 h 1356"/>
                <a:gd name="T70" fmla="*/ 508 w 3152"/>
                <a:gd name="T71" fmla="*/ 289 h 1356"/>
                <a:gd name="T72" fmla="*/ 534 w 3152"/>
                <a:gd name="T73" fmla="*/ 1356 h 1356"/>
                <a:gd name="T74" fmla="*/ 1197 w 3152"/>
                <a:gd name="T75" fmla="*/ 889 h 1356"/>
                <a:gd name="T76" fmla="*/ 2260 w 3152"/>
                <a:gd name="T77" fmla="*/ 856 h 1356"/>
                <a:gd name="T78" fmla="*/ 3021 w 3152"/>
                <a:gd name="T79" fmla="*/ 350 h 1356"/>
                <a:gd name="T80" fmla="*/ 3114 w 3152"/>
                <a:gd name="T81" fmla="*/ 368 h 1356"/>
                <a:gd name="T82" fmla="*/ 2965 w 3152"/>
                <a:gd name="T83" fmla="*/ 30 h 1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152" h="1356">
                  <a:moveTo>
                    <a:pt x="1727" y="1223"/>
                  </a:moveTo>
                  <a:lnTo>
                    <a:pt x="1727" y="1223"/>
                  </a:lnTo>
                  <a:cubicBezTo>
                    <a:pt x="1506" y="1223"/>
                    <a:pt x="1326" y="1043"/>
                    <a:pt x="1326" y="822"/>
                  </a:cubicBezTo>
                  <a:cubicBezTo>
                    <a:pt x="1326" y="601"/>
                    <a:pt x="1506" y="421"/>
                    <a:pt x="1727" y="421"/>
                  </a:cubicBezTo>
                  <a:cubicBezTo>
                    <a:pt x="1948" y="421"/>
                    <a:pt x="2128" y="601"/>
                    <a:pt x="2128" y="822"/>
                  </a:cubicBezTo>
                  <a:cubicBezTo>
                    <a:pt x="2128" y="1043"/>
                    <a:pt x="1948" y="1223"/>
                    <a:pt x="1727" y="1223"/>
                  </a:cubicBezTo>
                  <a:close/>
                  <a:moveTo>
                    <a:pt x="534" y="1223"/>
                  </a:moveTo>
                  <a:lnTo>
                    <a:pt x="534" y="1223"/>
                  </a:lnTo>
                  <a:cubicBezTo>
                    <a:pt x="313" y="1223"/>
                    <a:pt x="133" y="1043"/>
                    <a:pt x="133" y="822"/>
                  </a:cubicBezTo>
                  <a:cubicBezTo>
                    <a:pt x="133" y="605"/>
                    <a:pt x="306" y="428"/>
                    <a:pt x="522" y="422"/>
                  </a:cubicBezTo>
                  <a:cubicBezTo>
                    <a:pt x="526" y="423"/>
                    <a:pt x="531" y="423"/>
                    <a:pt x="536" y="423"/>
                  </a:cubicBezTo>
                  <a:cubicBezTo>
                    <a:pt x="540" y="423"/>
                    <a:pt x="545" y="423"/>
                    <a:pt x="550" y="422"/>
                  </a:cubicBezTo>
                  <a:cubicBezTo>
                    <a:pt x="763" y="430"/>
                    <a:pt x="935" y="607"/>
                    <a:pt x="935" y="822"/>
                  </a:cubicBezTo>
                  <a:cubicBezTo>
                    <a:pt x="935" y="1043"/>
                    <a:pt x="755" y="1223"/>
                    <a:pt x="534" y="1223"/>
                  </a:cubicBezTo>
                  <a:close/>
                  <a:moveTo>
                    <a:pt x="2965" y="30"/>
                  </a:moveTo>
                  <a:lnTo>
                    <a:pt x="2965" y="30"/>
                  </a:lnTo>
                  <a:cubicBezTo>
                    <a:pt x="2965" y="30"/>
                    <a:pt x="2965" y="29"/>
                    <a:pt x="2965" y="29"/>
                  </a:cubicBezTo>
                  <a:cubicBezTo>
                    <a:pt x="2963" y="27"/>
                    <a:pt x="2962" y="26"/>
                    <a:pt x="2960" y="24"/>
                  </a:cubicBezTo>
                  <a:cubicBezTo>
                    <a:pt x="2959" y="22"/>
                    <a:pt x="2957" y="20"/>
                    <a:pt x="2956" y="19"/>
                  </a:cubicBezTo>
                  <a:cubicBezTo>
                    <a:pt x="2956" y="19"/>
                    <a:pt x="2955" y="19"/>
                    <a:pt x="2955" y="19"/>
                  </a:cubicBezTo>
                  <a:cubicBezTo>
                    <a:pt x="2954" y="17"/>
                    <a:pt x="2953" y="17"/>
                    <a:pt x="2952" y="16"/>
                  </a:cubicBezTo>
                  <a:cubicBezTo>
                    <a:pt x="2950" y="14"/>
                    <a:pt x="2948" y="12"/>
                    <a:pt x="2945" y="11"/>
                  </a:cubicBezTo>
                  <a:cubicBezTo>
                    <a:pt x="2944" y="10"/>
                    <a:pt x="2942" y="9"/>
                    <a:pt x="2940" y="8"/>
                  </a:cubicBezTo>
                  <a:cubicBezTo>
                    <a:pt x="2938" y="7"/>
                    <a:pt x="2936" y="6"/>
                    <a:pt x="2934" y="5"/>
                  </a:cubicBezTo>
                  <a:cubicBezTo>
                    <a:pt x="2932" y="4"/>
                    <a:pt x="2930" y="4"/>
                    <a:pt x="2928" y="3"/>
                  </a:cubicBezTo>
                  <a:cubicBezTo>
                    <a:pt x="2925" y="3"/>
                    <a:pt x="2923" y="2"/>
                    <a:pt x="2921" y="2"/>
                  </a:cubicBezTo>
                  <a:cubicBezTo>
                    <a:pt x="2919" y="1"/>
                    <a:pt x="2917" y="1"/>
                    <a:pt x="2915" y="1"/>
                  </a:cubicBezTo>
                  <a:cubicBezTo>
                    <a:pt x="2913" y="1"/>
                    <a:pt x="2911" y="0"/>
                    <a:pt x="2908" y="1"/>
                  </a:cubicBezTo>
                  <a:cubicBezTo>
                    <a:pt x="2907" y="1"/>
                    <a:pt x="2905" y="1"/>
                    <a:pt x="2903" y="1"/>
                  </a:cubicBezTo>
                  <a:cubicBezTo>
                    <a:pt x="2900" y="1"/>
                    <a:pt x="2898" y="2"/>
                    <a:pt x="2896" y="2"/>
                  </a:cubicBezTo>
                  <a:cubicBezTo>
                    <a:pt x="2894" y="2"/>
                    <a:pt x="2892" y="3"/>
                    <a:pt x="2890" y="4"/>
                  </a:cubicBezTo>
                  <a:cubicBezTo>
                    <a:pt x="2887" y="5"/>
                    <a:pt x="2885" y="5"/>
                    <a:pt x="2883" y="6"/>
                  </a:cubicBezTo>
                  <a:cubicBezTo>
                    <a:pt x="2881" y="7"/>
                    <a:pt x="2879" y="8"/>
                    <a:pt x="2876" y="10"/>
                  </a:cubicBezTo>
                  <a:cubicBezTo>
                    <a:pt x="2875" y="11"/>
                    <a:pt x="2874" y="11"/>
                    <a:pt x="2872" y="12"/>
                  </a:cubicBezTo>
                  <a:cubicBezTo>
                    <a:pt x="2872" y="12"/>
                    <a:pt x="2872" y="12"/>
                    <a:pt x="2872" y="12"/>
                  </a:cubicBezTo>
                  <a:cubicBezTo>
                    <a:pt x="2870" y="14"/>
                    <a:pt x="2868" y="15"/>
                    <a:pt x="2867" y="17"/>
                  </a:cubicBezTo>
                  <a:cubicBezTo>
                    <a:pt x="2865" y="18"/>
                    <a:pt x="2863" y="20"/>
                    <a:pt x="2861" y="21"/>
                  </a:cubicBezTo>
                  <a:cubicBezTo>
                    <a:pt x="2861" y="21"/>
                    <a:pt x="2861" y="21"/>
                    <a:pt x="2861" y="21"/>
                  </a:cubicBezTo>
                  <a:lnTo>
                    <a:pt x="2242" y="680"/>
                  </a:lnTo>
                  <a:cubicBezTo>
                    <a:pt x="2180" y="454"/>
                    <a:pt x="1973" y="288"/>
                    <a:pt x="1727" y="288"/>
                  </a:cubicBezTo>
                  <a:cubicBezTo>
                    <a:pt x="1455" y="288"/>
                    <a:pt x="1230" y="492"/>
                    <a:pt x="1197" y="756"/>
                  </a:cubicBezTo>
                  <a:lnTo>
                    <a:pt x="1064" y="756"/>
                  </a:lnTo>
                  <a:cubicBezTo>
                    <a:pt x="1037" y="539"/>
                    <a:pt x="880" y="363"/>
                    <a:pt x="674" y="307"/>
                  </a:cubicBezTo>
                  <a:lnTo>
                    <a:pt x="799" y="173"/>
                  </a:lnTo>
                  <a:lnTo>
                    <a:pt x="919" y="350"/>
                  </a:lnTo>
                  <a:cubicBezTo>
                    <a:pt x="932" y="369"/>
                    <a:pt x="953" y="380"/>
                    <a:pt x="975" y="380"/>
                  </a:cubicBezTo>
                  <a:cubicBezTo>
                    <a:pt x="988" y="380"/>
                    <a:pt x="1001" y="376"/>
                    <a:pt x="1012" y="368"/>
                  </a:cubicBezTo>
                  <a:cubicBezTo>
                    <a:pt x="1042" y="347"/>
                    <a:pt x="1050" y="306"/>
                    <a:pt x="1030" y="275"/>
                  </a:cubicBezTo>
                  <a:lnTo>
                    <a:pt x="863" y="30"/>
                  </a:lnTo>
                  <a:cubicBezTo>
                    <a:pt x="863" y="30"/>
                    <a:pt x="863" y="29"/>
                    <a:pt x="863" y="29"/>
                  </a:cubicBezTo>
                  <a:cubicBezTo>
                    <a:pt x="861" y="27"/>
                    <a:pt x="860" y="26"/>
                    <a:pt x="858" y="24"/>
                  </a:cubicBezTo>
                  <a:cubicBezTo>
                    <a:pt x="857" y="22"/>
                    <a:pt x="855" y="20"/>
                    <a:pt x="854" y="19"/>
                  </a:cubicBezTo>
                  <a:cubicBezTo>
                    <a:pt x="854" y="19"/>
                    <a:pt x="854" y="19"/>
                    <a:pt x="853" y="19"/>
                  </a:cubicBezTo>
                  <a:cubicBezTo>
                    <a:pt x="852" y="17"/>
                    <a:pt x="851" y="17"/>
                    <a:pt x="850" y="16"/>
                  </a:cubicBezTo>
                  <a:cubicBezTo>
                    <a:pt x="848" y="14"/>
                    <a:pt x="846" y="12"/>
                    <a:pt x="843" y="11"/>
                  </a:cubicBezTo>
                  <a:cubicBezTo>
                    <a:pt x="842" y="10"/>
                    <a:pt x="840" y="9"/>
                    <a:pt x="838" y="8"/>
                  </a:cubicBezTo>
                  <a:cubicBezTo>
                    <a:pt x="836" y="7"/>
                    <a:pt x="834" y="6"/>
                    <a:pt x="832" y="5"/>
                  </a:cubicBezTo>
                  <a:cubicBezTo>
                    <a:pt x="830" y="4"/>
                    <a:pt x="827" y="4"/>
                    <a:pt x="825" y="3"/>
                  </a:cubicBezTo>
                  <a:cubicBezTo>
                    <a:pt x="823" y="3"/>
                    <a:pt x="821" y="2"/>
                    <a:pt x="819" y="2"/>
                  </a:cubicBezTo>
                  <a:cubicBezTo>
                    <a:pt x="817" y="1"/>
                    <a:pt x="815" y="1"/>
                    <a:pt x="813" y="1"/>
                  </a:cubicBezTo>
                  <a:cubicBezTo>
                    <a:pt x="811" y="1"/>
                    <a:pt x="809" y="1"/>
                    <a:pt x="807" y="1"/>
                  </a:cubicBezTo>
                  <a:cubicBezTo>
                    <a:pt x="805" y="1"/>
                    <a:pt x="802" y="1"/>
                    <a:pt x="800" y="1"/>
                  </a:cubicBezTo>
                  <a:cubicBezTo>
                    <a:pt x="798" y="1"/>
                    <a:pt x="796" y="2"/>
                    <a:pt x="794" y="2"/>
                  </a:cubicBezTo>
                  <a:cubicBezTo>
                    <a:pt x="792" y="2"/>
                    <a:pt x="790" y="3"/>
                    <a:pt x="787" y="4"/>
                  </a:cubicBezTo>
                  <a:cubicBezTo>
                    <a:pt x="785" y="5"/>
                    <a:pt x="783" y="5"/>
                    <a:pt x="782" y="6"/>
                  </a:cubicBezTo>
                  <a:cubicBezTo>
                    <a:pt x="779" y="7"/>
                    <a:pt x="777" y="8"/>
                    <a:pt x="774" y="10"/>
                  </a:cubicBezTo>
                  <a:cubicBezTo>
                    <a:pt x="773" y="11"/>
                    <a:pt x="772" y="11"/>
                    <a:pt x="770" y="12"/>
                  </a:cubicBezTo>
                  <a:cubicBezTo>
                    <a:pt x="770" y="12"/>
                    <a:pt x="770" y="12"/>
                    <a:pt x="770" y="12"/>
                  </a:cubicBezTo>
                  <a:cubicBezTo>
                    <a:pt x="768" y="14"/>
                    <a:pt x="766" y="15"/>
                    <a:pt x="765" y="17"/>
                  </a:cubicBezTo>
                  <a:cubicBezTo>
                    <a:pt x="763" y="18"/>
                    <a:pt x="761" y="20"/>
                    <a:pt x="760" y="21"/>
                  </a:cubicBezTo>
                  <a:cubicBezTo>
                    <a:pt x="759" y="21"/>
                    <a:pt x="759" y="21"/>
                    <a:pt x="759" y="21"/>
                  </a:cubicBezTo>
                  <a:lnTo>
                    <a:pt x="508" y="289"/>
                  </a:lnTo>
                  <a:cubicBezTo>
                    <a:pt x="225" y="302"/>
                    <a:pt x="0" y="536"/>
                    <a:pt x="0" y="822"/>
                  </a:cubicBezTo>
                  <a:cubicBezTo>
                    <a:pt x="0" y="1117"/>
                    <a:pt x="239" y="1356"/>
                    <a:pt x="534" y="1356"/>
                  </a:cubicBezTo>
                  <a:cubicBezTo>
                    <a:pt x="806" y="1356"/>
                    <a:pt x="1031" y="1152"/>
                    <a:pt x="1064" y="889"/>
                  </a:cubicBezTo>
                  <a:lnTo>
                    <a:pt x="1197" y="889"/>
                  </a:lnTo>
                  <a:cubicBezTo>
                    <a:pt x="1230" y="1152"/>
                    <a:pt x="1455" y="1356"/>
                    <a:pt x="1727" y="1356"/>
                  </a:cubicBezTo>
                  <a:cubicBezTo>
                    <a:pt x="2011" y="1356"/>
                    <a:pt x="2243" y="1135"/>
                    <a:pt x="2260" y="856"/>
                  </a:cubicBezTo>
                  <a:lnTo>
                    <a:pt x="2901" y="173"/>
                  </a:lnTo>
                  <a:lnTo>
                    <a:pt x="3021" y="350"/>
                  </a:lnTo>
                  <a:cubicBezTo>
                    <a:pt x="3034" y="369"/>
                    <a:pt x="3055" y="380"/>
                    <a:pt x="3077" y="380"/>
                  </a:cubicBezTo>
                  <a:cubicBezTo>
                    <a:pt x="3089" y="380"/>
                    <a:pt x="3103" y="376"/>
                    <a:pt x="3114" y="368"/>
                  </a:cubicBezTo>
                  <a:cubicBezTo>
                    <a:pt x="3144" y="347"/>
                    <a:pt x="3152" y="306"/>
                    <a:pt x="3132" y="275"/>
                  </a:cubicBezTo>
                  <a:lnTo>
                    <a:pt x="2965" y="3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181" name="组合 22"/>
            <p:cNvGrpSpPr/>
            <p:nvPr userDrawn="1"/>
          </p:nvGrpSpPr>
          <p:grpSpPr>
            <a:xfrm rot="1013132">
              <a:off x="10896206" y="2815985"/>
              <a:ext cx="794889" cy="623974"/>
              <a:chOff x="3654425" y="5089525"/>
              <a:chExt cx="1860550" cy="1460500"/>
            </a:xfrm>
            <a:grpFill/>
          </p:grpSpPr>
          <p:sp>
            <p:nvSpPr>
              <p:cNvPr id="185" name="Freeform 12"/>
              <p:cNvSpPr>
                <a:spLocks noEditPoints="1"/>
              </p:cNvSpPr>
              <p:nvPr/>
            </p:nvSpPr>
            <p:spPr bwMode="auto">
              <a:xfrm>
                <a:off x="3654425" y="5089525"/>
                <a:ext cx="1860550" cy="1460500"/>
              </a:xfrm>
              <a:custGeom>
                <a:avLst/>
                <a:gdLst>
                  <a:gd name="T0" fmla="*/ 2372 w 2506"/>
                  <a:gd name="T1" fmla="*/ 1716 h 1970"/>
                  <a:gd name="T2" fmla="*/ 2372 w 2506"/>
                  <a:gd name="T3" fmla="*/ 1716 h 1970"/>
                  <a:gd name="T4" fmla="*/ 1858 w 2506"/>
                  <a:gd name="T5" fmla="*/ 1575 h 1970"/>
                  <a:gd name="T6" fmla="*/ 1818 w 2506"/>
                  <a:gd name="T7" fmla="*/ 1576 h 1970"/>
                  <a:gd name="T8" fmla="*/ 1323 w 2506"/>
                  <a:gd name="T9" fmla="*/ 1715 h 1970"/>
                  <a:gd name="T10" fmla="*/ 1323 w 2506"/>
                  <a:gd name="T11" fmla="*/ 308 h 1970"/>
                  <a:gd name="T12" fmla="*/ 1847 w 2506"/>
                  <a:gd name="T13" fmla="*/ 133 h 1970"/>
                  <a:gd name="T14" fmla="*/ 2372 w 2506"/>
                  <a:gd name="T15" fmla="*/ 310 h 1970"/>
                  <a:gd name="T16" fmla="*/ 2372 w 2506"/>
                  <a:gd name="T17" fmla="*/ 1716 h 1970"/>
                  <a:gd name="T18" fmla="*/ 1182 w 2506"/>
                  <a:gd name="T19" fmla="*/ 1715 h 1970"/>
                  <a:gd name="T20" fmla="*/ 1182 w 2506"/>
                  <a:gd name="T21" fmla="*/ 1715 h 1970"/>
                  <a:gd name="T22" fmla="*/ 688 w 2506"/>
                  <a:gd name="T23" fmla="*/ 1576 h 1970"/>
                  <a:gd name="T24" fmla="*/ 647 w 2506"/>
                  <a:gd name="T25" fmla="*/ 1575 h 1970"/>
                  <a:gd name="T26" fmla="*/ 133 w 2506"/>
                  <a:gd name="T27" fmla="*/ 1716 h 1970"/>
                  <a:gd name="T28" fmla="*/ 133 w 2506"/>
                  <a:gd name="T29" fmla="*/ 310 h 1970"/>
                  <a:gd name="T30" fmla="*/ 659 w 2506"/>
                  <a:gd name="T31" fmla="*/ 133 h 1970"/>
                  <a:gd name="T32" fmla="*/ 1182 w 2506"/>
                  <a:gd name="T33" fmla="*/ 308 h 1970"/>
                  <a:gd name="T34" fmla="*/ 1182 w 2506"/>
                  <a:gd name="T35" fmla="*/ 1715 h 1970"/>
                  <a:gd name="T36" fmla="*/ 1849 w 2506"/>
                  <a:gd name="T37" fmla="*/ 0 h 1970"/>
                  <a:gd name="T38" fmla="*/ 1849 w 2506"/>
                  <a:gd name="T39" fmla="*/ 0 h 1970"/>
                  <a:gd name="T40" fmla="*/ 1823 w 2506"/>
                  <a:gd name="T41" fmla="*/ 0 h 1970"/>
                  <a:gd name="T42" fmla="*/ 1253 w 2506"/>
                  <a:gd name="T43" fmla="*/ 184 h 1970"/>
                  <a:gd name="T44" fmla="*/ 683 w 2506"/>
                  <a:gd name="T45" fmla="*/ 0 h 1970"/>
                  <a:gd name="T46" fmla="*/ 657 w 2506"/>
                  <a:gd name="T47" fmla="*/ 0 h 1970"/>
                  <a:gd name="T48" fmla="*/ 5 w 2506"/>
                  <a:gd name="T49" fmla="*/ 267 h 1970"/>
                  <a:gd name="T50" fmla="*/ 0 w 2506"/>
                  <a:gd name="T51" fmla="*/ 279 h 1970"/>
                  <a:gd name="T52" fmla="*/ 0 w 2506"/>
                  <a:gd name="T53" fmla="*/ 1970 h 1970"/>
                  <a:gd name="T54" fmla="*/ 107 w 2506"/>
                  <a:gd name="T55" fmla="*/ 1889 h 1970"/>
                  <a:gd name="T56" fmla="*/ 682 w 2506"/>
                  <a:gd name="T57" fmla="*/ 1709 h 1970"/>
                  <a:gd name="T58" fmla="*/ 1190 w 2506"/>
                  <a:gd name="T59" fmla="*/ 1876 h 1970"/>
                  <a:gd name="T60" fmla="*/ 1208 w 2506"/>
                  <a:gd name="T61" fmla="*/ 1888 h 1970"/>
                  <a:gd name="T62" fmla="*/ 1253 w 2506"/>
                  <a:gd name="T63" fmla="*/ 1924 h 1970"/>
                  <a:gd name="T64" fmla="*/ 1298 w 2506"/>
                  <a:gd name="T65" fmla="*/ 1888 h 1970"/>
                  <a:gd name="T66" fmla="*/ 1316 w 2506"/>
                  <a:gd name="T67" fmla="*/ 1876 h 1970"/>
                  <a:gd name="T68" fmla="*/ 1824 w 2506"/>
                  <a:gd name="T69" fmla="*/ 1709 h 1970"/>
                  <a:gd name="T70" fmla="*/ 2399 w 2506"/>
                  <a:gd name="T71" fmla="*/ 1889 h 1970"/>
                  <a:gd name="T72" fmla="*/ 2506 w 2506"/>
                  <a:gd name="T73" fmla="*/ 1970 h 1970"/>
                  <a:gd name="T74" fmla="*/ 2506 w 2506"/>
                  <a:gd name="T75" fmla="*/ 279 h 1970"/>
                  <a:gd name="T76" fmla="*/ 2501 w 2506"/>
                  <a:gd name="T77" fmla="*/ 267 h 1970"/>
                  <a:gd name="T78" fmla="*/ 1849 w 2506"/>
                  <a:gd name="T79" fmla="*/ 0 h 19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506" h="1970">
                    <a:moveTo>
                      <a:pt x="2372" y="1716"/>
                    </a:moveTo>
                    <a:lnTo>
                      <a:pt x="2372" y="1716"/>
                    </a:lnTo>
                    <a:cubicBezTo>
                      <a:pt x="2261" y="1655"/>
                      <a:pt x="2075" y="1575"/>
                      <a:pt x="1858" y="1575"/>
                    </a:cubicBezTo>
                    <a:cubicBezTo>
                      <a:pt x="1845" y="1575"/>
                      <a:pt x="1831" y="1576"/>
                      <a:pt x="1818" y="1576"/>
                    </a:cubicBezTo>
                    <a:cubicBezTo>
                      <a:pt x="1599" y="1587"/>
                      <a:pt x="1427" y="1659"/>
                      <a:pt x="1323" y="1715"/>
                    </a:cubicBezTo>
                    <a:lnTo>
                      <a:pt x="1323" y="308"/>
                    </a:lnTo>
                    <a:cubicBezTo>
                      <a:pt x="1347" y="271"/>
                      <a:pt x="1462" y="127"/>
                      <a:pt x="1847" y="133"/>
                    </a:cubicBezTo>
                    <a:cubicBezTo>
                      <a:pt x="2229" y="140"/>
                      <a:pt x="2347" y="273"/>
                      <a:pt x="2372" y="310"/>
                    </a:cubicBezTo>
                    <a:lnTo>
                      <a:pt x="2372" y="1716"/>
                    </a:lnTo>
                    <a:close/>
                    <a:moveTo>
                      <a:pt x="1182" y="1715"/>
                    </a:moveTo>
                    <a:lnTo>
                      <a:pt x="1182" y="1715"/>
                    </a:lnTo>
                    <a:cubicBezTo>
                      <a:pt x="1079" y="1659"/>
                      <a:pt x="906" y="1587"/>
                      <a:pt x="688" y="1576"/>
                    </a:cubicBezTo>
                    <a:cubicBezTo>
                      <a:pt x="674" y="1576"/>
                      <a:pt x="661" y="1575"/>
                      <a:pt x="647" y="1575"/>
                    </a:cubicBezTo>
                    <a:cubicBezTo>
                      <a:pt x="431" y="1575"/>
                      <a:pt x="244" y="1655"/>
                      <a:pt x="133" y="1716"/>
                    </a:cubicBezTo>
                    <a:lnTo>
                      <a:pt x="133" y="310"/>
                    </a:lnTo>
                    <a:cubicBezTo>
                      <a:pt x="159" y="273"/>
                      <a:pt x="276" y="140"/>
                      <a:pt x="659" y="133"/>
                    </a:cubicBezTo>
                    <a:cubicBezTo>
                      <a:pt x="1044" y="127"/>
                      <a:pt x="1159" y="271"/>
                      <a:pt x="1182" y="308"/>
                    </a:cubicBezTo>
                    <a:lnTo>
                      <a:pt x="1182" y="1715"/>
                    </a:lnTo>
                    <a:close/>
                    <a:moveTo>
                      <a:pt x="1849" y="0"/>
                    </a:moveTo>
                    <a:lnTo>
                      <a:pt x="1849" y="0"/>
                    </a:lnTo>
                    <a:cubicBezTo>
                      <a:pt x="1840" y="0"/>
                      <a:pt x="1831" y="0"/>
                      <a:pt x="1823" y="0"/>
                    </a:cubicBezTo>
                    <a:cubicBezTo>
                      <a:pt x="1490" y="0"/>
                      <a:pt x="1328" y="105"/>
                      <a:pt x="1253" y="184"/>
                    </a:cubicBezTo>
                    <a:cubicBezTo>
                      <a:pt x="1178" y="105"/>
                      <a:pt x="1015" y="0"/>
                      <a:pt x="683" y="0"/>
                    </a:cubicBezTo>
                    <a:cubicBezTo>
                      <a:pt x="674" y="0"/>
                      <a:pt x="666" y="0"/>
                      <a:pt x="657" y="0"/>
                    </a:cubicBezTo>
                    <a:cubicBezTo>
                      <a:pt x="127" y="9"/>
                      <a:pt x="16" y="240"/>
                      <a:pt x="5" y="267"/>
                    </a:cubicBezTo>
                    <a:lnTo>
                      <a:pt x="0" y="279"/>
                    </a:lnTo>
                    <a:lnTo>
                      <a:pt x="0" y="1970"/>
                    </a:lnTo>
                    <a:lnTo>
                      <a:pt x="107" y="1889"/>
                    </a:lnTo>
                    <a:cubicBezTo>
                      <a:pt x="109" y="1887"/>
                      <a:pt x="369" y="1695"/>
                      <a:pt x="682" y="1709"/>
                    </a:cubicBezTo>
                    <a:cubicBezTo>
                      <a:pt x="943" y="1722"/>
                      <a:pt x="1133" y="1837"/>
                      <a:pt x="1190" y="1876"/>
                    </a:cubicBezTo>
                    <a:cubicBezTo>
                      <a:pt x="1201" y="1883"/>
                      <a:pt x="1207" y="1888"/>
                      <a:pt x="1208" y="1888"/>
                    </a:cubicBezTo>
                    <a:lnTo>
                      <a:pt x="1253" y="1924"/>
                    </a:lnTo>
                    <a:lnTo>
                      <a:pt x="1298" y="1888"/>
                    </a:lnTo>
                    <a:cubicBezTo>
                      <a:pt x="1298" y="1888"/>
                      <a:pt x="1304" y="1883"/>
                      <a:pt x="1316" y="1876"/>
                    </a:cubicBezTo>
                    <a:cubicBezTo>
                      <a:pt x="1373" y="1837"/>
                      <a:pt x="1563" y="1722"/>
                      <a:pt x="1824" y="1709"/>
                    </a:cubicBezTo>
                    <a:cubicBezTo>
                      <a:pt x="2135" y="1695"/>
                      <a:pt x="2396" y="1887"/>
                      <a:pt x="2399" y="1889"/>
                    </a:cubicBezTo>
                    <a:lnTo>
                      <a:pt x="2506" y="1970"/>
                    </a:lnTo>
                    <a:lnTo>
                      <a:pt x="2506" y="279"/>
                    </a:lnTo>
                    <a:lnTo>
                      <a:pt x="2501" y="267"/>
                    </a:lnTo>
                    <a:cubicBezTo>
                      <a:pt x="2490" y="240"/>
                      <a:pt x="2379" y="9"/>
                      <a:pt x="1849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6" name="Freeform 13"/>
              <p:cNvSpPr>
                <a:spLocks/>
              </p:cNvSpPr>
              <p:nvPr/>
            </p:nvSpPr>
            <p:spPr bwMode="auto">
              <a:xfrm>
                <a:off x="3829050" y="5399088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7 h 206"/>
                  <a:gd name="T8" fmla="*/ 12 w 844"/>
                  <a:gd name="T9" fmla="*/ 183 h 206"/>
                  <a:gd name="T10" fmla="*/ 45 w 844"/>
                  <a:gd name="T11" fmla="*/ 200 h 206"/>
                  <a:gd name="T12" fmla="*/ 68 w 844"/>
                  <a:gd name="T13" fmla="*/ 193 h 206"/>
                  <a:gd name="T14" fmla="*/ 437 w 844"/>
                  <a:gd name="T15" fmla="*/ 89 h 206"/>
                  <a:gd name="T16" fmla="*/ 775 w 844"/>
                  <a:gd name="T17" fmla="*/ 193 h 206"/>
                  <a:gd name="T18" fmla="*/ 831 w 844"/>
                  <a:gd name="T19" fmla="*/ 183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3"/>
                      <a:pt x="667" y="19"/>
                      <a:pt x="441" y="10"/>
                    </a:cubicBezTo>
                    <a:cubicBezTo>
                      <a:pt x="213" y="0"/>
                      <a:pt x="30" y="122"/>
                      <a:pt x="23" y="127"/>
                    </a:cubicBezTo>
                    <a:cubicBezTo>
                      <a:pt x="4" y="139"/>
                      <a:pt x="0" y="164"/>
                      <a:pt x="12" y="183"/>
                    </a:cubicBezTo>
                    <a:cubicBezTo>
                      <a:pt x="20" y="194"/>
                      <a:pt x="32" y="200"/>
                      <a:pt x="45" y="200"/>
                    </a:cubicBezTo>
                    <a:cubicBezTo>
                      <a:pt x="53" y="200"/>
                      <a:pt x="61" y="198"/>
                      <a:pt x="68" y="193"/>
                    </a:cubicBezTo>
                    <a:cubicBezTo>
                      <a:pt x="69" y="192"/>
                      <a:pt x="236" y="81"/>
                      <a:pt x="437" y="89"/>
                    </a:cubicBezTo>
                    <a:cubicBezTo>
                      <a:pt x="639" y="98"/>
                      <a:pt x="774" y="192"/>
                      <a:pt x="775" y="193"/>
                    </a:cubicBezTo>
                    <a:cubicBezTo>
                      <a:pt x="793" y="206"/>
                      <a:pt x="818" y="201"/>
                      <a:pt x="831" y="183"/>
                    </a:cubicBezTo>
                    <a:cubicBezTo>
                      <a:pt x="844" y="165"/>
                      <a:pt x="840" y="140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7" name="Freeform 14"/>
              <p:cNvSpPr>
                <a:spLocks/>
              </p:cNvSpPr>
              <p:nvPr/>
            </p:nvSpPr>
            <p:spPr bwMode="auto">
              <a:xfrm>
                <a:off x="3829050" y="5678488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8 h 206"/>
                  <a:gd name="T8" fmla="*/ 12 w 844"/>
                  <a:gd name="T9" fmla="*/ 183 h 206"/>
                  <a:gd name="T10" fmla="*/ 45 w 844"/>
                  <a:gd name="T11" fmla="*/ 201 h 206"/>
                  <a:gd name="T12" fmla="*/ 68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4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3"/>
                      <a:pt x="23" y="128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5"/>
                      <a:pt x="32" y="201"/>
                      <a:pt x="45" y="201"/>
                    </a:cubicBezTo>
                    <a:cubicBezTo>
                      <a:pt x="53" y="201"/>
                      <a:pt x="61" y="199"/>
                      <a:pt x="68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9"/>
                      <a:pt x="774" y="193"/>
                      <a:pt x="775" y="194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8" name="Freeform 15"/>
              <p:cNvSpPr>
                <a:spLocks/>
              </p:cNvSpPr>
              <p:nvPr/>
            </p:nvSpPr>
            <p:spPr bwMode="auto">
              <a:xfrm>
                <a:off x="3829050" y="5957888"/>
                <a:ext cx="627063" cy="153988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8 h 206"/>
                  <a:gd name="T8" fmla="*/ 12 w 844"/>
                  <a:gd name="T9" fmla="*/ 183 h 206"/>
                  <a:gd name="T10" fmla="*/ 45 w 844"/>
                  <a:gd name="T11" fmla="*/ 201 h 206"/>
                  <a:gd name="T12" fmla="*/ 68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3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2"/>
                      <a:pt x="23" y="128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5"/>
                      <a:pt x="32" y="201"/>
                      <a:pt x="45" y="201"/>
                    </a:cubicBezTo>
                    <a:cubicBezTo>
                      <a:pt x="53" y="201"/>
                      <a:pt x="61" y="198"/>
                      <a:pt x="68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9"/>
                      <a:pt x="774" y="192"/>
                      <a:pt x="775" y="193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9" name="Freeform 16"/>
              <p:cNvSpPr>
                <a:spLocks/>
              </p:cNvSpPr>
              <p:nvPr/>
            </p:nvSpPr>
            <p:spPr bwMode="auto">
              <a:xfrm>
                <a:off x="4713288" y="5437188"/>
                <a:ext cx="627063" cy="152400"/>
              </a:xfrm>
              <a:custGeom>
                <a:avLst/>
                <a:gdLst>
                  <a:gd name="T0" fmla="*/ 822 w 844"/>
                  <a:gd name="T1" fmla="*/ 127 h 205"/>
                  <a:gd name="T2" fmla="*/ 822 w 844"/>
                  <a:gd name="T3" fmla="*/ 127 h 205"/>
                  <a:gd name="T4" fmla="*/ 441 w 844"/>
                  <a:gd name="T5" fmla="*/ 9 h 205"/>
                  <a:gd name="T6" fmla="*/ 23 w 844"/>
                  <a:gd name="T7" fmla="*/ 127 h 205"/>
                  <a:gd name="T8" fmla="*/ 12 w 844"/>
                  <a:gd name="T9" fmla="*/ 182 h 205"/>
                  <a:gd name="T10" fmla="*/ 45 w 844"/>
                  <a:gd name="T11" fmla="*/ 200 h 205"/>
                  <a:gd name="T12" fmla="*/ 67 w 844"/>
                  <a:gd name="T13" fmla="*/ 193 h 205"/>
                  <a:gd name="T14" fmla="*/ 437 w 844"/>
                  <a:gd name="T15" fmla="*/ 89 h 205"/>
                  <a:gd name="T16" fmla="*/ 775 w 844"/>
                  <a:gd name="T17" fmla="*/ 193 h 205"/>
                  <a:gd name="T18" fmla="*/ 831 w 844"/>
                  <a:gd name="T19" fmla="*/ 183 h 205"/>
                  <a:gd name="T20" fmla="*/ 822 w 844"/>
                  <a:gd name="T21" fmla="*/ 127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5">
                    <a:moveTo>
                      <a:pt x="822" y="127"/>
                    </a:moveTo>
                    <a:lnTo>
                      <a:pt x="822" y="127"/>
                    </a:lnTo>
                    <a:cubicBezTo>
                      <a:pt x="815" y="123"/>
                      <a:pt x="667" y="19"/>
                      <a:pt x="441" y="9"/>
                    </a:cubicBezTo>
                    <a:cubicBezTo>
                      <a:pt x="213" y="0"/>
                      <a:pt x="30" y="122"/>
                      <a:pt x="23" y="127"/>
                    </a:cubicBezTo>
                    <a:cubicBezTo>
                      <a:pt x="4" y="139"/>
                      <a:pt x="0" y="164"/>
                      <a:pt x="12" y="182"/>
                    </a:cubicBezTo>
                    <a:cubicBezTo>
                      <a:pt x="20" y="194"/>
                      <a:pt x="32" y="200"/>
                      <a:pt x="45" y="200"/>
                    </a:cubicBezTo>
                    <a:cubicBezTo>
                      <a:pt x="53" y="200"/>
                      <a:pt x="61" y="198"/>
                      <a:pt x="67" y="193"/>
                    </a:cubicBezTo>
                    <a:cubicBezTo>
                      <a:pt x="69" y="192"/>
                      <a:pt x="236" y="81"/>
                      <a:pt x="437" y="89"/>
                    </a:cubicBezTo>
                    <a:cubicBezTo>
                      <a:pt x="639" y="98"/>
                      <a:pt x="774" y="192"/>
                      <a:pt x="775" y="193"/>
                    </a:cubicBezTo>
                    <a:cubicBezTo>
                      <a:pt x="793" y="205"/>
                      <a:pt x="818" y="201"/>
                      <a:pt x="831" y="183"/>
                    </a:cubicBezTo>
                    <a:cubicBezTo>
                      <a:pt x="844" y="165"/>
                      <a:pt x="840" y="140"/>
                      <a:pt x="822" y="127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0" name="Freeform 17"/>
              <p:cNvSpPr>
                <a:spLocks/>
              </p:cNvSpPr>
              <p:nvPr/>
            </p:nvSpPr>
            <p:spPr bwMode="auto">
              <a:xfrm>
                <a:off x="4713288" y="5716588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8 h 206"/>
                  <a:gd name="T8" fmla="*/ 12 w 844"/>
                  <a:gd name="T9" fmla="*/ 183 h 206"/>
                  <a:gd name="T10" fmla="*/ 45 w 844"/>
                  <a:gd name="T11" fmla="*/ 201 h 206"/>
                  <a:gd name="T12" fmla="*/ 67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3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2"/>
                      <a:pt x="23" y="128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5"/>
                      <a:pt x="32" y="201"/>
                      <a:pt x="45" y="201"/>
                    </a:cubicBezTo>
                    <a:cubicBezTo>
                      <a:pt x="53" y="201"/>
                      <a:pt x="61" y="199"/>
                      <a:pt x="67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9"/>
                      <a:pt x="774" y="192"/>
                      <a:pt x="775" y="193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1" name="Freeform 18"/>
              <p:cNvSpPr>
                <a:spLocks/>
              </p:cNvSpPr>
              <p:nvPr/>
            </p:nvSpPr>
            <p:spPr bwMode="auto">
              <a:xfrm>
                <a:off x="4713288" y="5997575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7 h 206"/>
                  <a:gd name="T8" fmla="*/ 12 w 844"/>
                  <a:gd name="T9" fmla="*/ 183 h 206"/>
                  <a:gd name="T10" fmla="*/ 45 w 844"/>
                  <a:gd name="T11" fmla="*/ 201 h 206"/>
                  <a:gd name="T12" fmla="*/ 67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3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2"/>
                      <a:pt x="23" y="127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4"/>
                      <a:pt x="32" y="201"/>
                      <a:pt x="45" y="201"/>
                    </a:cubicBezTo>
                    <a:cubicBezTo>
                      <a:pt x="53" y="201"/>
                      <a:pt x="61" y="198"/>
                      <a:pt x="67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8"/>
                      <a:pt x="774" y="192"/>
                      <a:pt x="775" y="193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82" name="组合 23"/>
            <p:cNvGrpSpPr/>
            <p:nvPr userDrawn="1"/>
          </p:nvGrpSpPr>
          <p:grpSpPr>
            <a:xfrm>
              <a:off x="11093096" y="1325207"/>
              <a:ext cx="1301704" cy="1299270"/>
              <a:chOff x="6262688" y="5170488"/>
              <a:chExt cx="1697038" cy="1693863"/>
            </a:xfrm>
            <a:grpFill/>
          </p:grpSpPr>
          <p:sp>
            <p:nvSpPr>
              <p:cNvPr id="183" name="Freeform 19"/>
              <p:cNvSpPr>
                <a:spLocks noEditPoints="1"/>
              </p:cNvSpPr>
              <p:nvPr/>
            </p:nvSpPr>
            <p:spPr bwMode="auto">
              <a:xfrm>
                <a:off x="6262688" y="5170488"/>
                <a:ext cx="1697038" cy="1693863"/>
              </a:xfrm>
              <a:custGeom>
                <a:avLst/>
                <a:gdLst>
                  <a:gd name="T0" fmla="*/ 1760 w 2284"/>
                  <a:gd name="T1" fmla="*/ 1142 h 2284"/>
                  <a:gd name="T2" fmla="*/ 1919 w 2284"/>
                  <a:gd name="T3" fmla="*/ 1406 h 2284"/>
                  <a:gd name="T4" fmla="*/ 1756 w 2284"/>
                  <a:gd name="T5" fmla="*/ 1940 h 2284"/>
                  <a:gd name="T6" fmla="*/ 1878 w 2284"/>
                  <a:gd name="T7" fmla="*/ 1506 h 2284"/>
                  <a:gd name="T8" fmla="*/ 1433 w 2284"/>
                  <a:gd name="T9" fmla="*/ 1845 h 2284"/>
                  <a:gd name="T10" fmla="*/ 1496 w 2284"/>
                  <a:gd name="T11" fmla="*/ 1592 h 2284"/>
                  <a:gd name="T12" fmla="*/ 1142 w 2284"/>
                  <a:gd name="T13" fmla="*/ 2204 h 2284"/>
                  <a:gd name="T14" fmla="*/ 1405 w 2284"/>
                  <a:gd name="T15" fmla="*/ 1921 h 2284"/>
                  <a:gd name="T16" fmla="*/ 787 w 2284"/>
                  <a:gd name="T17" fmla="*/ 1592 h 2284"/>
                  <a:gd name="T18" fmla="*/ 850 w 2284"/>
                  <a:gd name="T19" fmla="*/ 1845 h 2284"/>
                  <a:gd name="T20" fmla="*/ 528 w 2284"/>
                  <a:gd name="T21" fmla="*/ 1940 h 2284"/>
                  <a:gd name="T22" fmla="*/ 704 w 2284"/>
                  <a:gd name="T23" fmla="*/ 1580 h 2284"/>
                  <a:gd name="T24" fmla="*/ 80 w 2284"/>
                  <a:gd name="T25" fmla="*/ 1143 h 2284"/>
                  <a:gd name="T26" fmla="*/ 523 w 2284"/>
                  <a:gd name="T27" fmla="*/ 1142 h 2284"/>
                  <a:gd name="T28" fmla="*/ 676 w 2284"/>
                  <a:gd name="T29" fmla="*/ 950 h 2284"/>
                  <a:gd name="T30" fmla="*/ 439 w 2284"/>
                  <a:gd name="T31" fmla="*/ 851 h 2284"/>
                  <a:gd name="T32" fmla="*/ 676 w 2284"/>
                  <a:gd name="T33" fmla="*/ 1335 h 2284"/>
                  <a:gd name="T34" fmla="*/ 438 w 2284"/>
                  <a:gd name="T35" fmla="*/ 1434 h 2284"/>
                  <a:gd name="T36" fmla="*/ 670 w 2284"/>
                  <a:gd name="T37" fmla="*/ 1204 h 2284"/>
                  <a:gd name="T38" fmla="*/ 670 w 2284"/>
                  <a:gd name="T39" fmla="*/ 1080 h 2284"/>
                  <a:gd name="T40" fmla="*/ 391 w 2284"/>
                  <a:gd name="T41" fmla="*/ 392 h 2284"/>
                  <a:gd name="T42" fmla="*/ 778 w 2284"/>
                  <a:gd name="T43" fmla="*/ 407 h 2284"/>
                  <a:gd name="T44" fmla="*/ 391 w 2284"/>
                  <a:gd name="T45" fmla="*/ 392 h 2284"/>
                  <a:gd name="T46" fmla="*/ 1074 w 2284"/>
                  <a:gd name="T47" fmla="*/ 574 h 2284"/>
                  <a:gd name="T48" fmla="*/ 850 w 2284"/>
                  <a:gd name="T49" fmla="*/ 440 h 2284"/>
                  <a:gd name="T50" fmla="*/ 1405 w 2284"/>
                  <a:gd name="T51" fmla="*/ 364 h 2284"/>
                  <a:gd name="T52" fmla="*/ 1142 w 2284"/>
                  <a:gd name="T53" fmla="*/ 80 h 2284"/>
                  <a:gd name="T54" fmla="*/ 1335 w 2284"/>
                  <a:gd name="T55" fmla="*/ 677 h 2284"/>
                  <a:gd name="T56" fmla="*/ 1496 w 2284"/>
                  <a:gd name="T57" fmla="*/ 693 h 2284"/>
                  <a:gd name="T58" fmla="*/ 1509 w 2284"/>
                  <a:gd name="T59" fmla="*/ 775 h 2284"/>
                  <a:gd name="T60" fmla="*/ 1431 w 2284"/>
                  <a:gd name="T61" fmla="*/ 765 h 2284"/>
                  <a:gd name="T62" fmla="*/ 1142 w 2284"/>
                  <a:gd name="T63" fmla="*/ 623 h 2284"/>
                  <a:gd name="T64" fmla="*/ 1081 w 2284"/>
                  <a:gd name="T65" fmla="*/ 671 h 2284"/>
                  <a:gd name="T66" fmla="*/ 774 w 2284"/>
                  <a:gd name="T67" fmla="*/ 775 h 2284"/>
                  <a:gd name="T68" fmla="*/ 764 w 2284"/>
                  <a:gd name="T69" fmla="*/ 853 h 2284"/>
                  <a:gd name="T70" fmla="*/ 774 w 2284"/>
                  <a:gd name="T71" fmla="*/ 1510 h 2284"/>
                  <a:gd name="T72" fmla="*/ 852 w 2284"/>
                  <a:gd name="T73" fmla="*/ 1520 h 2284"/>
                  <a:gd name="T74" fmla="*/ 1142 w 2284"/>
                  <a:gd name="T75" fmla="*/ 1662 h 2284"/>
                  <a:gd name="T76" fmla="*/ 1203 w 2284"/>
                  <a:gd name="T77" fmla="*/ 1614 h 2284"/>
                  <a:gd name="T78" fmla="*/ 1509 w 2284"/>
                  <a:gd name="T79" fmla="*/ 1510 h 2284"/>
                  <a:gd name="T80" fmla="*/ 1519 w 2284"/>
                  <a:gd name="T81" fmla="*/ 1432 h 2284"/>
                  <a:gd name="T82" fmla="*/ 1302 w 2284"/>
                  <a:gd name="T83" fmla="*/ 1530 h 2284"/>
                  <a:gd name="T84" fmla="*/ 864 w 2284"/>
                  <a:gd name="T85" fmla="*/ 1420 h 2284"/>
                  <a:gd name="T86" fmla="*/ 754 w 2284"/>
                  <a:gd name="T87" fmla="*/ 982 h 2284"/>
                  <a:gd name="T88" fmla="*/ 1142 w 2284"/>
                  <a:gd name="T89" fmla="*/ 750 h 2284"/>
                  <a:gd name="T90" fmla="*/ 1529 w 2284"/>
                  <a:gd name="T91" fmla="*/ 982 h 2284"/>
                  <a:gd name="T92" fmla="*/ 1419 w 2284"/>
                  <a:gd name="T93" fmla="*/ 1420 h 2284"/>
                  <a:gd name="T94" fmla="*/ 1607 w 2284"/>
                  <a:gd name="T95" fmla="*/ 950 h 2284"/>
                  <a:gd name="T96" fmla="*/ 1710 w 2284"/>
                  <a:gd name="T97" fmla="*/ 1075 h 2284"/>
                  <a:gd name="T98" fmla="*/ 1845 w 2284"/>
                  <a:gd name="T99" fmla="*/ 1434 h 2284"/>
                  <a:gd name="T100" fmla="*/ 1711 w 2284"/>
                  <a:gd name="T101" fmla="*/ 1210 h 2284"/>
                  <a:gd name="T102" fmla="*/ 1661 w 2284"/>
                  <a:gd name="T103" fmla="*/ 1142 h 2284"/>
                  <a:gd name="T104" fmla="*/ 1613 w 2284"/>
                  <a:gd name="T105" fmla="*/ 1080 h 2284"/>
                  <a:gd name="T106" fmla="*/ 1893 w 2284"/>
                  <a:gd name="T107" fmla="*/ 392 h 2284"/>
                  <a:gd name="T108" fmla="*/ 1505 w 2284"/>
                  <a:gd name="T109" fmla="*/ 407 h 2284"/>
                  <a:gd name="T110" fmla="*/ 1952 w 2284"/>
                  <a:gd name="T111" fmla="*/ 807 h 2284"/>
                  <a:gd name="T112" fmla="*/ 1477 w 2284"/>
                  <a:gd name="T113" fmla="*/ 332 h 2284"/>
                  <a:gd name="T114" fmla="*/ 528 w 2284"/>
                  <a:gd name="T115" fmla="*/ 265 h 2284"/>
                  <a:gd name="T116" fmla="*/ 0 w 2284"/>
                  <a:gd name="T117" fmla="*/ 1143 h 2284"/>
                  <a:gd name="T118" fmla="*/ 528 w 2284"/>
                  <a:gd name="T119" fmla="*/ 2020 h 2284"/>
                  <a:gd name="T120" fmla="*/ 1477 w 2284"/>
                  <a:gd name="T121" fmla="*/ 1953 h 2284"/>
                  <a:gd name="T122" fmla="*/ 1952 w 2284"/>
                  <a:gd name="T123" fmla="*/ 1478 h 2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284" h="2284">
                    <a:moveTo>
                      <a:pt x="1919" y="1406"/>
                    </a:moveTo>
                    <a:lnTo>
                      <a:pt x="1919" y="1406"/>
                    </a:lnTo>
                    <a:cubicBezTo>
                      <a:pt x="1878" y="1322"/>
                      <a:pt x="1825" y="1233"/>
                      <a:pt x="1760" y="1142"/>
                    </a:cubicBezTo>
                    <a:cubicBezTo>
                      <a:pt x="1824" y="1053"/>
                      <a:pt x="1878" y="965"/>
                      <a:pt x="1920" y="879"/>
                    </a:cubicBezTo>
                    <a:cubicBezTo>
                      <a:pt x="2100" y="953"/>
                      <a:pt x="2204" y="1049"/>
                      <a:pt x="2204" y="1143"/>
                    </a:cubicBezTo>
                    <a:cubicBezTo>
                      <a:pt x="2204" y="1236"/>
                      <a:pt x="2100" y="1332"/>
                      <a:pt x="1919" y="1406"/>
                    </a:cubicBezTo>
                    <a:close/>
                    <a:moveTo>
                      <a:pt x="1893" y="1893"/>
                    </a:moveTo>
                    <a:lnTo>
                      <a:pt x="1893" y="1893"/>
                    </a:lnTo>
                    <a:cubicBezTo>
                      <a:pt x="1862" y="1924"/>
                      <a:pt x="1816" y="1940"/>
                      <a:pt x="1756" y="1940"/>
                    </a:cubicBezTo>
                    <a:cubicBezTo>
                      <a:pt x="1684" y="1940"/>
                      <a:pt x="1599" y="1918"/>
                      <a:pt x="1505" y="1878"/>
                    </a:cubicBezTo>
                    <a:cubicBezTo>
                      <a:pt x="1536" y="1790"/>
                      <a:pt x="1561" y="1689"/>
                      <a:pt x="1579" y="1580"/>
                    </a:cubicBezTo>
                    <a:cubicBezTo>
                      <a:pt x="1689" y="1562"/>
                      <a:pt x="1789" y="1537"/>
                      <a:pt x="1878" y="1506"/>
                    </a:cubicBezTo>
                    <a:cubicBezTo>
                      <a:pt x="1954" y="1686"/>
                      <a:pt x="1959" y="1828"/>
                      <a:pt x="1893" y="1893"/>
                    </a:cubicBezTo>
                    <a:close/>
                    <a:moveTo>
                      <a:pt x="1433" y="1845"/>
                    </a:moveTo>
                    <a:lnTo>
                      <a:pt x="1433" y="1845"/>
                    </a:lnTo>
                    <a:cubicBezTo>
                      <a:pt x="1361" y="1809"/>
                      <a:pt x="1286" y="1764"/>
                      <a:pt x="1210" y="1711"/>
                    </a:cubicBezTo>
                    <a:cubicBezTo>
                      <a:pt x="1251" y="1679"/>
                      <a:pt x="1293" y="1644"/>
                      <a:pt x="1335" y="1608"/>
                    </a:cubicBezTo>
                    <a:cubicBezTo>
                      <a:pt x="1390" y="1604"/>
                      <a:pt x="1444" y="1599"/>
                      <a:pt x="1496" y="1592"/>
                    </a:cubicBezTo>
                    <a:cubicBezTo>
                      <a:pt x="1480" y="1686"/>
                      <a:pt x="1458" y="1771"/>
                      <a:pt x="1433" y="1845"/>
                    </a:cubicBezTo>
                    <a:close/>
                    <a:moveTo>
                      <a:pt x="1142" y="2204"/>
                    </a:moveTo>
                    <a:lnTo>
                      <a:pt x="1142" y="2204"/>
                    </a:lnTo>
                    <a:cubicBezTo>
                      <a:pt x="1049" y="2204"/>
                      <a:pt x="952" y="2101"/>
                      <a:pt x="878" y="1921"/>
                    </a:cubicBezTo>
                    <a:cubicBezTo>
                      <a:pt x="963" y="1879"/>
                      <a:pt x="1052" y="1825"/>
                      <a:pt x="1142" y="1761"/>
                    </a:cubicBezTo>
                    <a:cubicBezTo>
                      <a:pt x="1231" y="1825"/>
                      <a:pt x="1320" y="1879"/>
                      <a:pt x="1405" y="1921"/>
                    </a:cubicBezTo>
                    <a:cubicBezTo>
                      <a:pt x="1331" y="2101"/>
                      <a:pt x="1235" y="2204"/>
                      <a:pt x="1142" y="2204"/>
                    </a:cubicBezTo>
                    <a:close/>
                    <a:moveTo>
                      <a:pt x="787" y="1592"/>
                    </a:moveTo>
                    <a:lnTo>
                      <a:pt x="787" y="1592"/>
                    </a:lnTo>
                    <a:cubicBezTo>
                      <a:pt x="839" y="1599"/>
                      <a:pt x="893" y="1604"/>
                      <a:pt x="949" y="1608"/>
                    </a:cubicBezTo>
                    <a:cubicBezTo>
                      <a:pt x="990" y="1644"/>
                      <a:pt x="1032" y="1679"/>
                      <a:pt x="1074" y="1711"/>
                    </a:cubicBezTo>
                    <a:cubicBezTo>
                      <a:pt x="997" y="1764"/>
                      <a:pt x="922" y="1809"/>
                      <a:pt x="850" y="1845"/>
                    </a:cubicBezTo>
                    <a:cubicBezTo>
                      <a:pt x="825" y="1771"/>
                      <a:pt x="804" y="1686"/>
                      <a:pt x="787" y="1592"/>
                    </a:cubicBezTo>
                    <a:close/>
                    <a:moveTo>
                      <a:pt x="528" y="1940"/>
                    </a:moveTo>
                    <a:lnTo>
                      <a:pt x="528" y="1940"/>
                    </a:lnTo>
                    <a:cubicBezTo>
                      <a:pt x="468" y="1940"/>
                      <a:pt x="421" y="1924"/>
                      <a:pt x="391" y="1893"/>
                    </a:cubicBezTo>
                    <a:cubicBezTo>
                      <a:pt x="325" y="1828"/>
                      <a:pt x="330" y="1686"/>
                      <a:pt x="405" y="1506"/>
                    </a:cubicBezTo>
                    <a:cubicBezTo>
                      <a:pt x="494" y="1537"/>
                      <a:pt x="595" y="1562"/>
                      <a:pt x="704" y="1580"/>
                    </a:cubicBezTo>
                    <a:cubicBezTo>
                      <a:pt x="722" y="1689"/>
                      <a:pt x="747" y="1790"/>
                      <a:pt x="778" y="1878"/>
                    </a:cubicBezTo>
                    <a:cubicBezTo>
                      <a:pt x="685" y="1918"/>
                      <a:pt x="599" y="1940"/>
                      <a:pt x="528" y="1940"/>
                    </a:cubicBezTo>
                    <a:close/>
                    <a:moveTo>
                      <a:pt x="80" y="1143"/>
                    </a:moveTo>
                    <a:lnTo>
                      <a:pt x="80" y="1143"/>
                    </a:lnTo>
                    <a:cubicBezTo>
                      <a:pt x="80" y="1049"/>
                      <a:pt x="183" y="953"/>
                      <a:pt x="364" y="879"/>
                    </a:cubicBezTo>
                    <a:cubicBezTo>
                      <a:pt x="406" y="965"/>
                      <a:pt x="459" y="1053"/>
                      <a:pt x="523" y="1142"/>
                    </a:cubicBezTo>
                    <a:cubicBezTo>
                      <a:pt x="458" y="1233"/>
                      <a:pt x="405" y="1322"/>
                      <a:pt x="364" y="1406"/>
                    </a:cubicBezTo>
                    <a:cubicBezTo>
                      <a:pt x="183" y="1332"/>
                      <a:pt x="80" y="1236"/>
                      <a:pt x="80" y="1143"/>
                    </a:cubicBezTo>
                    <a:close/>
                    <a:moveTo>
                      <a:pt x="676" y="950"/>
                    </a:moveTo>
                    <a:lnTo>
                      <a:pt x="676" y="950"/>
                    </a:lnTo>
                    <a:cubicBezTo>
                      <a:pt x="639" y="991"/>
                      <a:pt x="605" y="1033"/>
                      <a:pt x="573" y="1075"/>
                    </a:cubicBezTo>
                    <a:cubicBezTo>
                      <a:pt x="520" y="999"/>
                      <a:pt x="475" y="924"/>
                      <a:pt x="439" y="851"/>
                    </a:cubicBezTo>
                    <a:cubicBezTo>
                      <a:pt x="514" y="826"/>
                      <a:pt x="598" y="804"/>
                      <a:pt x="692" y="788"/>
                    </a:cubicBezTo>
                    <a:cubicBezTo>
                      <a:pt x="685" y="840"/>
                      <a:pt x="680" y="894"/>
                      <a:pt x="676" y="950"/>
                    </a:cubicBezTo>
                    <a:close/>
                    <a:moveTo>
                      <a:pt x="676" y="1335"/>
                    </a:moveTo>
                    <a:lnTo>
                      <a:pt x="676" y="1335"/>
                    </a:lnTo>
                    <a:cubicBezTo>
                      <a:pt x="680" y="1391"/>
                      <a:pt x="685" y="1445"/>
                      <a:pt x="692" y="1497"/>
                    </a:cubicBezTo>
                    <a:cubicBezTo>
                      <a:pt x="598" y="1481"/>
                      <a:pt x="513" y="1459"/>
                      <a:pt x="438" y="1434"/>
                    </a:cubicBezTo>
                    <a:cubicBezTo>
                      <a:pt x="473" y="1363"/>
                      <a:pt x="518" y="1288"/>
                      <a:pt x="573" y="1210"/>
                    </a:cubicBezTo>
                    <a:cubicBezTo>
                      <a:pt x="605" y="1252"/>
                      <a:pt x="640" y="1294"/>
                      <a:pt x="676" y="1335"/>
                    </a:cubicBezTo>
                    <a:close/>
                    <a:moveTo>
                      <a:pt x="670" y="1204"/>
                    </a:moveTo>
                    <a:lnTo>
                      <a:pt x="670" y="1204"/>
                    </a:lnTo>
                    <a:cubicBezTo>
                      <a:pt x="654" y="1183"/>
                      <a:pt x="637" y="1163"/>
                      <a:pt x="622" y="1142"/>
                    </a:cubicBezTo>
                    <a:cubicBezTo>
                      <a:pt x="637" y="1122"/>
                      <a:pt x="653" y="1101"/>
                      <a:pt x="670" y="1080"/>
                    </a:cubicBezTo>
                    <a:cubicBezTo>
                      <a:pt x="670" y="1101"/>
                      <a:pt x="669" y="1122"/>
                      <a:pt x="669" y="1143"/>
                    </a:cubicBezTo>
                    <a:cubicBezTo>
                      <a:pt x="669" y="1163"/>
                      <a:pt x="670" y="1184"/>
                      <a:pt x="670" y="1204"/>
                    </a:cubicBezTo>
                    <a:close/>
                    <a:moveTo>
                      <a:pt x="391" y="392"/>
                    </a:moveTo>
                    <a:lnTo>
                      <a:pt x="391" y="392"/>
                    </a:lnTo>
                    <a:cubicBezTo>
                      <a:pt x="421" y="361"/>
                      <a:pt x="468" y="345"/>
                      <a:pt x="528" y="345"/>
                    </a:cubicBezTo>
                    <a:cubicBezTo>
                      <a:pt x="599" y="345"/>
                      <a:pt x="685" y="367"/>
                      <a:pt x="778" y="407"/>
                    </a:cubicBezTo>
                    <a:cubicBezTo>
                      <a:pt x="747" y="495"/>
                      <a:pt x="722" y="596"/>
                      <a:pt x="704" y="705"/>
                    </a:cubicBezTo>
                    <a:cubicBezTo>
                      <a:pt x="595" y="723"/>
                      <a:pt x="494" y="748"/>
                      <a:pt x="406" y="779"/>
                    </a:cubicBezTo>
                    <a:cubicBezTo>
                      <a:pt x="330" y="599"/>
                      <a:pt x="324" y="458"/>
                      <a:pt x="391" y="392"/>
                    </a:cubicBezTo>
                    <a:close/>
                    <a:moveTo>
                      <a:pt x="850" y="440"/>
                    </a:moveTo>
                    <a:lnTo>
                      <a:pt x="850" y="440"/>
                    </a:lnTo>
                    <a:cubicBezTo>
                      <a:pt x="922" y="476"/>
                      <a:pt x="997" y="521"/>
                      <a:pt x="1074" y="574"/>
                    </a:cubicBezTo>
                    <a:cubicBezTo>
                      <a:pt x="1032" y="606"/>
                      <a:pt x="990" y="641"/>
                      <a:pt x="949" y="677"/>
                    </a:cubicBezTo>
                    <a:cubicBezTo>
                      <a:pt x="893" y="681"/>
                      <a:pt x="839" y="686"/>
                      <a:pt x="787" y="693"/>
                    </a:cubicBezTo>
                    <a:cubicBezTo>
                      <a:pt x="804" y="599"/>
                      <a:pt x="825" y="514"/>
                      <a:pt x="850" y="440"/>
                    </a:cubicBezTo>
                    <a:close/>
                    <a:moveTo>
                      <a:pt x="1142" y="80"/>
                    </a:moveTo>
                    <a:lnTo>
                      <a:pt x="1142" y="80"/>
                    </a:lnTo>
                    <a:cubicBezTo>
                      <a:pt x="1235" y="80"/>
                      <a:pt x="1331" y="184"/>
                      <a:pt x="1405" y="364"/>
                    </a:cubicBezTo>
                    <a:cubicBezTo>
                      <a:pt x="1320" y="406"/>
                      <a:pt x="1231" y="460"/>
                      <a:pt x="1142" y="524"/>
                    </a:cubicBezTo>
                    <a:cubicBezTo>
                      <a:pt x="1052" y="460"/>
                      <a:pt x="963" y="406"/>
                      <a:pt x="878" y="364"/>
                    </a:cubicBezTo>
                    <a:cubicBezTo>
                      <a:pt x="952" y="184"/>
                      <a:pt x="1049" y="80"/>
                      <a:pt x="1142" y="80"/>
                    </a:cubicBezTo>
                    <a:close/>
                    <a:moveTo>
                      <a:pt x="1496" y="693"/>
                    </a:moveTo>
                    <a:lnTo>
                      <a:pt x="1496" y="693"/>
                    </a:lnTo>
                    <a:cubicBezTo>
                      <a:pt x="1444" y="686"/>
                      <a:pt x="1390" y="681"/>
                      <a:pt x="1335" y="677"/>
                    </a:cubicBezTo>
                    <a:cubicBezTo>
                      <a:pt x="1293" y="641"/>
                      <a:pt x="1251" y="606"/>
                      <a:pt x="1210" y="574"/>
                    </a:cubicBezTo>
                    <a:cubicBezTo>
                      <a:pt x="1286" y="521"/>
                      <a:pt x="1361" y="476"/>
                      <a:pt x="1433" y="440"/>
                    </a:cubicBezTo>
                    <a:cubicBezTo>
                      <a:pt x="1458" y="514"/>
                      <a:pt x="1480" y="599"/>
                      <a:pt x="1496" y="693"/>
                    </a:cubicBezTo>
                    <a:close/>
                    <a:moveTo>
                      <a:pt x="1431" y="765"/>
                    </a:moveTo>
                    <a:lnTo>
                      <a:pt x="1431" y="765"/>
                    </a:lnTo>
                    <a:cubicBezTo>
                      <a:pt x="1458" y="768"/>
                      <a:pt x="1484" y="771"/>
                      <a:pt x="1509" y="775"/>
                    </a:cubicBezTo>
                    <a:cubicBezTo>
                      <a:pt x="1513" y="800"/>
                      <a:pt x="1516" y="826"/>
                      <a:pt x="1519" y="853"/>
                    </a:cubicBezTo>
                    <a:cubicBezTo>
                      <a:pt x="1505" y="838"/>
                      <a:pt x="1490" y="823"/>
                      <a:pt x="1476" y="809"/>
                    </a:cubicBezTo>
                    <a:cubicBezTo>
                      <a:pt x="1461" y="794"/>
                      <a:pt x="1446" y="779"/>
                      <a:pt x="1431" y="765"/>
                    </a:cubicBezTo>
                    <a:close/>
                    <a:moveTo>
                      <a:pt x="1081" y="671"/>
                    </a:moveTo>
                    <a:lnTo>
                      <a:pt x="1081" y="671"/>
                    </a:lnTo>
                    <a:cubicBezTo>
                      <a:pt x="1101" y="655"/>
                      <a:pt x="1121" y="639"/>
                      <a:pt x="1142" y="623"/>
                    </a:cubicBezTo>
                    <a:cubicBezTo>
                      <a:pt x="1162" y="639"/>
                      <a:pt x="1182" y="655"/>
                      <a:pt x="1203" y="671"/>
                    </a:cubicBezTo>
                    <a:cubicBezTo>
                      <a:pt x="1182" y="670"/>
                      <a:pt x="1162" y="670"/>
                      <a:pt x="1142" y="670"/>
                    </a:cubicBezTo>
                    <a:cubicBezTo>
                      <a:pt x="1121" y="670"/>
                      <a:pt x="1101" y="670"/>
                      <a:pt x="1081" y="671"/>
                    </a:cubicBezTo>
                    <a:close/>
                    <a:moveTo>
                      <a:pt x="764" y="853"/>
                    </a:moveTo>
                    <a:lnTo>
                      <a:pt x="764" y="853"/>
                    </a:lnTo>
                    <a:cubicBezTo>
                      <a:pt x="767" y="826"/>
                      <a:pt x="770" y="800"/>
                      <a:pt x="774" y="775"/>
                    </a:cubicBezTo>
                    <a:cubicBezTo>
                      <a:pt x="799" y="771"/>
                      <a:pt x="826" y="768"/>
                      <a:pt x="852" y="765"/>
                    </a:cubicBezTo>
                    <a:cubicBezTo>
                      <a:pt x="837" y="779"/>
                      <a:pt x="822" y="794"/>
                      <a:pt x="808" y="809"/>
                    </a:cubicBezTo>
                    <a:cubicBezTo>
                      <a:pt x="793" y="823"/>
                      <a:pt x="779" y="838"/>
                      <a:pt x="764" y="853"/>
                    </a:cubicBezTo>
                    <a:close/>
                    <a:moveTo>
                      <a:pt x="852" y="1520"/>
                    </a:moveTo>
                    <a:lnTo>
                      <a:pt x="852" y="1520"/>
                    </a:lnTo>
                    <a:cubicBezTo>
                      <a:pt x="826" y="1517"/>
                      <a:pt x="799" y="1514"/>
                      <a:pt x="774" y="1510"/>
                    </a:cubicBezTo>
                    <a:cubicBezTo>
                      <a:pt x="770" y="1485"/>
                      <a:pt x="767" y="1459"/>
                      <a:pt x="764" y="1432"/>
                    </a:cubicBezTo>
                    <a:cubicBezTo>
                      <a:pt x="779" y="1447"/>
                      <a:pt x="793" y="1462"/>
                      <a:pt x="808" y="1476"/>
                    </a:cubicBezTo>
                    <a:cubicBezTo>
                      <a:pt x="822" y="1491"/>
                      <a:pt x="837" y="1506"/>
                      <a:pt x="852" y="1520"/>
                    </a:cubicBezTo>
                    <a:close/>
                    <a:moveTo>
                      <a:pt x="1203" y="1614"/>
                    </a:moveTo>
                    <a:lnTo>
                      <a:pt x="1203" y="1614"/>
                    </a:lnTo>
                    <a:cubicBezTo>
                      <a:pt x="1182" y="1630"/>
                      <a:pt x="1162" y="1646"/>
                      <a:pt x="1142" y="1662"/>
                    </a:cubicBezTo>
                    <a:cubicBezTo>
                      <a:pt x="1121" y="1646"/>
                      <a:pt x="1101" y="1630"/>
                      <a:pt x="1081" y="1614"/>
                    </a:cubicBezTo>
                    <a:cubicBezTo>
                      <a:pt x="1101" y="1615"/>
                      <a:pt x="1121" y="1615"/>
                      <a:pt x="1142" y="1615"/>
                    </a:cubicBezTo>
                    <a:cubicBezTo>
                      <a:pt x="1162" y="1615"/>
                      <a:pt x="1182" y="1615"/>
                      <a:pt x="1203" y="1614"/>
                    </a:cubicBezTo>
                    <a:close/>
                    <a:moveTo>
                      <a:pt x="1519" y="1432"/>
                    </a:moveTo>
                    <a:lnTo>
                      <a:pt x="1519" y="1432"/>
                    </a:lnTo>
                    <a:cubicBezTo>
                      <a:pt x="1516" y="1459"/>
                      <a:pt x="1513" y="1485"/>
                      <a:pt x="1509" y="1510"/>
                    </a:cubicBezTo>
                    <a:cubicBezTo>
                      <a:pt x="1484" y="1514"/>
                      <a:pt x="1458" y="1517"/>
                      <a:pt x="1431" y="1520"/>
                    </a:cubicBezTo>
                    <a:cubicBezTo>
                      <a:pt x="1446" y="1506"/>
                      <a:pt x="1461" y="1491"/>
                      <a:pt x="1476" y="1476"/>
                    </a:cubicBezTo>
                    <a:cubicBezTo>
                      <a:pt x="1490" y="1462"/>
                      <a:pt x="1505" y="1447"/>
                      <a:pt x="1519" y="1432"/>
                    </a:cubicBezTo>
                    <a:close/>
                    <a:moveTo>
                      <a:pt x="1419" y="1420"/>
                    </a:moveTo>
                    <a:lnTo>
                      <a:pt x="1419" y="1420"/>
                    </a:lnTo>
                    <a:cubicBezTo>
                      <a:pt x="1381" y="1458"/>
                      <a:pt x="1342" y="1495"/>
                      <a:pt x="1302" y="1530"/>
                    </a:cubicBezTo>
                    <a:cubicBezTo>
                      <a:pt x="1250" y="1533"/>
                      <a:pt x="1197" y="1535"/>
                      <a:pt x="1142" y="1535"/>
                    </a:cubicBezTo>
                    <a:cubicBezTo>
                      <a:pt x="1087" y="1535"/>
                      <a:pt x="1033" y="1533"/>
                      <a:pt x="981" y="1530"/>
                    </a:cubicBezTo>
                    <a:cubicBezTo>
                      <a:pt x="942" y="1495"/>
                      <a:pt x="903" y="1458"/>
                      <a:pt x="864" y="1420"/>
                    </a:cubicBezTo>
                    <a:cubicBezTo>
                      <a:pt x="826" y="1381"/>
                      <a:pt x="789" y="1342"/>
                      <a:pt x="754" y="1303"/>
                    </a:cubicBezTo>
                    <a:cubicBezTo>
                      <a:pt x="751" y="1251"/>
                      <a:pt x="749" y="1198"/>
                      <a:pt x="749" y="1143"/>
                    </a:cubicBezTo>
                    <a:cubicBezTo>
                      <a:pt x="749" y="1087"/>
                      <a:pt x="751" y="1034"/>
                      <a:pt x="754" y="982"/>
                    </a:cubicBezTo>
                    <a:cubicBezTo>
                      <a:pt x="789" y="943"/>
                      <a:pt x="825" y="904"/>
                      <a:pt x="864" y="865"/>
                    </a:cubicBezTo>
                    <a:cubicBezTo>
                      <a:pt x="903" y="827"/>
                      <a:pt x="942" y="790"/>
                      <a:pt x="981" y="755"/>
                    </a:cubicBezTo>
                    <a:cubicBezTo>
                      <a:pt x="1033" y="752"/>
                      <a:pt x="1087" y="750"/>
                      <a:pt x="1142" y="750"/>
                    </a:cubicBezTo>
                    <a:cubicBezTo>
                      <a:pt x="1197" y="750"/>
                      <a:pt x="1250" y="752"/>
                      <a:pt x="1302" y="755"/>
                    </a:cubicBezTo>
                    <a:cubicBezTo>
                      <a:pt x="1342" y="790"/>
                      <a:pt x="1381" y="827"/>
                      <a:pt x="1419" y="865"/>
                    </a:cubicBezTo>
                    <a:cubicBezTo>
                      <a:pt x="1458" y="904"/>
                      <a:pt x="1495" y="943"/>
                      <a:pt x="1529" y="982"/>
                    </a:cubicBezTo>
                    <a:cubicBezTo>
                      <a:pt x="1532" y="1034"/>
                      <a:pt x="1534" y="1087"/>
                      <a:pt x="1534" y="1143"/>
                    </a:cubicBezTo>
                    <a:cubicBezTo>
                      <a:pt x="1534" y="1198"/>
                      <a:pt x="1532" y="1251"/>
                      <a:pt x="1529" y="1303"/>
                    </a:cubicBezTo>
                    <a:cubicBezTo>
                      <a:pt x="1494" y="1342"/>
                      <a:pt x="1457" y="1381"/>
                      <a:pt x="1419" y="1420"/>
                    </a:cubicBezTo>
                    <a:close/>
                    <a:moveTo>
                      <a:pt x="1710" y="1075"/>
                    </a:moveTo>
                    <a:lnTo>
                      <a:pt x="1710" y="1075"/>
                    </a:lnTo>
                    <a:cubicBezTo>
                      <a:pt x="1678" y="1033"/>
                      <a:pt x="1644" y="991"/>
                      <a:pt x="1607" y="950"/>
                    </a:cubicBezTo>
                    <a:cubicBezTo>
                      <a:pt x="1604" y="894"/>
                      <a:pt x="1598" y="840"/>
                      <a:pt x="1591" y="788"/>
                    </a:cubicBezTo>
                    <a:cubicBezTo>
                      <a:pt x="1685" y="804"/>
                      <a:pt x="1770" y="826"/>
                      <a:pt x="1844" y="851"/>
                    </a:cubicBezTo>
                    <a:cubicBezTo>
                      <a:pt x="1808" y="924"/>
                      <a:pt x="1763" y="999"/>
                      <a:pt x="1710" y="1075"/>
                    </a:cubicBezTo>
                    <a:close/>
                    <a:moveTo>
                      <a:pt x="1711" y="1210"/>
                    </a:moveTo>
                    <a:lnTo>
                      <a:pt x="1711" y="1210"/>
                    </a:lnTo>
                    <a:cubicBezTo>
                      <a:pt x="1765" y="1288"/>
                      <a:pt x="1810" y="1363"/>
                      <a:pt x="1845" y="1434"/>
                    </a:cubicBezTo>
                    <a:cubicBezTo>
                      <a:pt x="1770" y="1459"/>
                      <a:pt x="1685" y="1481"/>
                      <a:pt x="1591" y="1497"/>
                    </a:cubicBezTo>
                    <a:cubicBezTo>
                      <a:pt x="1598" y="1445"/>
                      <a:pt x="1604" y="1391"/>
                      <a:pt x="1607" y="1335"/>
                    </a:cubicBezTo>
                    <a:cubicBezTo>
                      <a:pt x="1644" y="1294"/>
                      <a:pt x="1678" y="1252"/>
                      <a:pt x="1711" y="1210"/>
                    </a:cubicBezTo>
                    <a:close/>
                    <a:moveTo>
                      <a:pt x="1613" y="1080"/>
                    </a:moveTo>
                    <a:lnTo>
                      <a:pt x="1613" y="1080"/>
                    </a:lnTo>
                    <a:cubicBezTo>
                      <a:pt x="1630" y="1101"/>
                      <a:pt x="1646" y="1122"/>
                      <a:pt x="1661" y="1142"/>
                    </a:cubicBezTo>
                    <a:cubicBezTo>
                      <a:pt x="1646" y="1163"/>
                      <a:pt x="1630" y="1183"/>
                      <a:pt x="1613" y="1204"/>
                    </a:cubicBezTo>
                    <a:cubicBezTo>
                      <a:pt x="1614" y="1184"/>
                      <a:pt x="1614" y="1163"/>
                      <a:pt x="1614" y="1143"/>
                    </a:cubicBezTo>
                    <a:cubicBezTo>
                      <a:pt x="1614" y="1122"/>
                      <a:pt x="1614" y="1101"/>
                      <a:pt x="1613" y="1080"/>
                    </a:cubicBezTo>
                    <a:close/>
                    <a:moveTo>
                      <a:pt x="1756" y="345"/>
                    </a:moveTo>
                    <a:lnTo>
                      <a:pt x="1756" y="345"/>
                    </a:lnTo>
                    <a:cubicBezTo>
                      <a:pt x="1816" y="345"/>
                      <a:pt x="1862" y="361"/>
                      <a:pt x="1893" y="392"/>
                    </a:cubicBezTo>
                    <a:cubicBezTo>
                      <a:pt x="1959" y="458"/>
                      <a:pt x="1953" y="599"/>
                      <a:pt x="1878" y="779"/>
                    </a:cubicBezTo>
                    <a:cubicBezTo>
                      <a:pt x="1789" y="748"/>
                      <a:pt x="1689" y="723"/>
                      <a:pt x="1579" y="705"/>
                    </a:cubicBezTo>
                    <a:cubicBezTo>
                      <a:pt x="1561" y="596"/>
                      <a:pt x="1536" y="495"/>
                      <a:pt x="1505" y="407"/>
                    </a:cubicBezTo>
                    <a:cubicBezTo>
                      <a:pt x="1599" y="367"/>
                      <a:pt x="1684" y="345"/>
                      <a:pt x="1756" y="345"/>
                    </a:cubicBezTo>
                    <a:close/>
                    <a:moveTo>
                      <a:pt x="1952" y="807"/>
                    </a:moveTo>
                    <a:lnTo>
                      <a:pt x="1952" y="807"/>
                    </a:lnTo>
                    <a:cubicBezTo>
                      <a:pt x="2042" y="594"/>
                      <a:pt x="2041" y="427"/>
                      <a:pt x="1949" y="335"/>
                    </a:cubicBezTo>
                    <a:cubicBezTo>
                      <a:pt x="1903" y="289"/>
                      <a:pt x="1838" y="265"/>
                      <a:pt x="1756" y="265"/>
                    </a:cubicBezTo>
                    <a:cubicBezTo>
                      <a:pt x="1675" y="265"/>
                      <a:pt x="1580" y="289"/>
                      <a:pt x="1477" y="332"/>
                    </a:cubicBezTo>
                    <a:cubicBezTo>
                      <a:pt x="1392" y="126"/>
                      <a:pt x="1274" y="0"/>
                      <a:pt x="1142" y="0"/>
                    </a:cubicBezTo>
                    <a:cubicBezTo>
                      <a:pt x="1009" y="0"/>
                      <a:pt x="891" y="126"/>
                      <a:pt x="806" y="332"/>
                    </a:cubicBezTo>
                    <a:cubicBezTo>
                      <a:pt x="704" y="289"/>
                      <a:pt x="609" y="265"/>
                      <a:pt x="528" y="265"/>
                    </a:cubicBezTo>
                    <a:cubicBezTo>
                      <a:pt x="446" y="265"/>
                      <a:pt x="380" y="289"/>
                      <a:pt x="334" y="335"/>
                    </a:cubicBezTo>
                    <a:cubicBezTo>
                      <a:pt x="242" y="427"/>
                      <a:pt x="242" y="594"/>
                      <a:pt x="331" y="807"/>
                    </a:cubicBezTo>
                    <a:cubicBezTo>
                      <a:pt x="125" y="892"/>
                      <a:pt x="0" y="1010"/>
                      <a:pt x="0" y="1143"/>
                    </a:cubicBezTo>
                    <a:cubicBezTo>
                      <a:pt x="0" y="1275"/>
                      <a:pt x="125" y="1393"/>
                      <a:pt x="331" y="1478"/>
                    </a:cubicBezTo>
                    <a:cubicBezTo>
                      <a:pt x="246" y="1684"/>
                      <a:pt x="240" y="1856"/>
                      <a:pt x="334" y="1950"/>
                    </a:cubicBezTo>
                    <a:cubicBezTo>
                      <a:pt x="380" y="1996"/>
                      <a:pt x="446" y="2020"/>
                      <a:pt x="528" y="2020"/>
                    </a:cubicBezTo>
                    <a:cubicBezTo>
                      <a:pt x="609" y="2020"/>
                      <a:pt x="704" y="1996"/>
                      <a:pt x="806" y="1953"/>
                    </a:cubicBezTo>
                    <a:cubicBezTo>
                      <a:pt x="891" y="2159"/>
                      <a:pt x="1009" y="2284"/>
                      <a:pt x="1142" y="2284"/>
                    </a:cubicBezTo>
                    <a:cubicBezTo>
                      <a:pt x="1274" y="2284"/>
                      <a:pt x="1392" y="2159"/>
                      <a:pt x="1477" y="1953"/>
                    </a:cubicBezTo>
                    <a:cubicBezTo>
                      <a:pt x="1580" y="1996"/>
                      <a:pt x="1675" y="2020"/>
                      <a:pt x="1756" y="2020"/>
                    </a:cubicBezTo>
                    <a:cubicBezTo>
                      <a:pt x="1838" y="2020"/>
                      <a:pt x="1903" y="1996"/>
                      <a:pt x="1949" y="1950"/>
                    </a:cubicBezTo>
                    <a:cubicBezTo>
                      <a:pt x="2043" y="1856"/>
                      <a:pt x="2038" y="1684"/>
                      <a:pt x="1952" y="1478"/>
                    </a:cubicBezTo>
                    <a:cubicBezTo>
                      <a:pt x="2158" y="1393"/>
                      <a:pt x="2284" y="1275"/>
                      <a:pt x="2284" y="1143"/>
                    </a:cubicBezTo>
                    <a:cubicBezTo>
                      <a:pt x="2284" y="1010"/>
                      <a:pt x="2158" y="892"/>
                      <a:pt x="1952" y="807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4" name="Freeform 20"/>
              <p:cNvSpPr>
                <a:spLocks/>
              </p:cNvSpPr>
              <p:nvPr/>
            </p:nvSpPr>
            <p:spPr bwMode="auto">
              <a:xfrm>
                <a:off x="7021513" y="5929313"/>
                <a:ext cx="177800" cy="177800"/>
              </a:xfrm>
              <a:custGeom>
                <a:avLst/>
                <a:gdLst>
                  <a:gd name="T0" fmla="*/ 120 w 240"/>
                  <a:gd name="T1" fmla="*/ 0 h 240"/>
                  <a:gd name="T2" fmla="*/ 120 w 240"/>
                  <a:gd name="T3" fmla="*/ 0 h 240"/>
                  <a:gd name="T4" fmla="*/ 0 w 240"/>
                  <a:gd name="T5" fmla="*/ 120 h 240"/>
                  <a:gd name="T6" fmla="*/ 120 w 240"/>
                  <a:gd name="T7" fmla="*/ 240 h 240"/>
                  <a:gd name="T8" fmla="*/ 240 w 240"/>
                  <a:gd name="T9" fmla="*/ 120 h 240"/>
                  <a:gd name="T10" fmla="*/ 120 w 240"/>
                  <a:gd name="T11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0" h="240">
                    <a:moveTo>
                      <a:pt x="120" y="0"/>
                    </a:moveTo>
                    <a:lnTo>
                      <a:pt x="120" y="0"/>
                    </a:lnTo>
                    <a:cubicBezTo>
                      <a:pt x="53" y="0"/>
                      <a:pt x="0" y="53"/>
                      <a:pt x="0" y="120"/>
                    </a:cubicBezTo>
                    <a:cubicBezTo>
                      <a:pt x="0" y="186"/>
                      <a:pt x="53" y="240"/>
                      <a:pt x="120" y="240"/>
                    </a:cubicBezTo>
                    <a:cubicBezTo>
                      <a:pt x="186" y="240"/>
                      <a:pt x="240" y="186"/>
                      <a:pt x="240" y="120"/>
                    </a:cubicBezTo>
                    <a:cubicBezTo>
                      <a:pt x="240" y="53"/>
                      <a:pt x="186" y="0"/>
                      <a:pt x="120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03" name="组合 22"/>
            <p:cNvGrpSpPr/>
            <p:nvPr userDrawn="1"/>
          </p:nvGrpSpPr>
          <p:grpSpPr>
            <a:xfrm rot="1013132">
              <a:off x="6176564" y="5290989"/>
              <a:ext cx="794889" cy="623974"/>
              <a:chOff x="3654425" y="5089525"/>
              <a:chExt cx="1860550" cy="1460500"/>
            </a:xfrm>
            <a:grpFill/>
          </p:grpSpPr>
          <p:sp>
            <p:nvSpPr>
              <p:cNvPr id="204" name="Freeform 12"/>
              <p:cNvSpPr>
                <a:spLocks noEditPoints="1"/>
              </p:cNvSpPr>
              <p:nvPr/>
            </p:nvSpPr>
            <p:spPr bwMode="auto">
              <a:xfrm>
                <a:off x="3654425" y="5089525"/>
                <a:ext cx="1860550" cy="1460500"/>
              </a:xfrm>
              <a:custGeom>
                <a:avLst/>
                <a:gdLst>
                  <a:gd name="T0" fmla="*/ 2372 w 2506"/>
                  <a:gd name="T1" fmla="*/ 1716 h 1970"/>
                  <a:gd name="T2" fmla="*/ 2372 w 2506"/>
                  <a:gd name="T3" fmla="*/ 1716 h 1970"/>
                  <a:gd name="T4" fmla="*/ 1858 w 2506"/>
                  <a:gd name="T5" fmla="*/ 1575 h 1970"/>
                  <a:gd name="T6" fmla="*/ 1818 w 2506"/>
                  <a:gd name="T7" fmla="*/ 1576 h 1970"/>
                  <a:gd name="T8" fmla="*/ 1323 w 2506"/>
                  <a:gd name="T9" fmla="*/ 1715 h 1970"/>
                  <a:gd name="T10" fmla="*/ 1323 w 2506"/>
                  <a:gd name="T11" fmla="*/ 308 h 1970"/>
                  <a:gd name="T12" fmla="*/ 1847 w 2506"/>
                  <a:gd name="T13" fmla="*/ 133 h 1970"/>
                  <a:gd name="T14" fmla="*/ 2372 w 2506"/>
                  <a:gd name="T15" fmla="*/ 310 h 1970"/>
                  <a:gd name="T16" fmla="*/ 2372 w 2506"/>
                  <a:gd name="T17" fmla="*/ 1716 h 1970"/>
                  <a:gd name="T18" fmla="*/ 1182 w 2506"/>
                  <a:gd name="T19" fmla="*/ 1715 h 1970"/>
                  <a:gd name="T20" fmla="*/ 1182 w 2506"/>
                  <a:gd name="T21" fmla="*/ 1715 h 1970"/>
                  <a:gd name="T22" fmla="*/ 688 w 2506"/>
                  <a:gd name="T23" fmla="*/ 1576 h 1970"/>
                  <a:gd name="T24" fmla="*/ 647 w 2506"/>
                  <a:gd name="T25" fmla="*/ 1575 h 1970"/>
                  <a:gd name="T26" fmla="*/ 133 w 2506"/>
                  <a:gd name="T27" fmla="*/ 1716 h 1970"/>
                  <a:gd name="T28" fmla="*/ 133 w 2506"/>
                  <a:gd name="T29" fmla="*/ 310 h 1970"/>
                  <a:gd name="T30" fmla="*/ 659 w 2506"/>
                  <a:gd name="T31" fmla="*/ 133 h 1970"/>
                  <a:gd name="T32" fmla="*/ 1182 w 2506"/>
                  <a:gd name="T33" fmla="*/ 308 h 1970"/>
                  <a:gd name="T34" fmla="*/ 1182 w 2506"/>
                  <a:gd name="T35" fmla="*/ 1715 h 1970"/>
                  <a:gd name="T36" fmla="*/ 1849 w 2506"/>
                  <a:gd name="T37" fmla="*/ 0 h 1970"/>
                  <a:gd name="T38" fmla="*/ 1849 w 2506"/>
                  <a:gd name="T39" fmla="*/ 0 h 1970"/>
                  <a:gd name="T40" fmla="*/ 1823 w 2506"/>
                  <a:gd name="T41" fmla="*/ 0 h 1970"/>
                  <a:gd name="T42" fmla="*/ 1253 w 2506"/>
                  <a:gd name="T43" fmla="*/ 184 h 1970"/>
                  <a:gd name="T44" fmla="*/ 683 w 2506"/>
                  <a:gd name="T45" fmla="*/ 0 h 1970"/>
                  <a:gd name="T46" fmla="*/ 657 w 2506"/>
                  <a:gd name="T47" fmla="*/ 0 h 1970"/>
                  <a:gd name="T48" fmla="*/ 5 w 2506"/>
                  <a:gd name="T49" fmla="*/ 267 h 1970"/>
                  <a:gd name="T50" fmla="*/ 0 w 2506"/>
                  <a:gd name="T51" fmla="*/ 279 h 1970"/>
                  <a:gd name="T52" fmla="*/ 0 w 2506"/>
                  <a:gd name="T53" fmla="*/ 1970 h 1970"/>
                  <a:gd name="T54" fmla="*/ 107 w 2506"/>
                  <a:gd name="T55" fmla="*/ 1889 h 1970"/>
                  <a:gd name="T56" fmla="*/ 682 w 2506"/>
                  <a:gd name="T57" fmla="*/ 1709 h 1970"/>
                  <a:gd name="T58" fmla="*/ 1190 w 2506"/>
                  <a:gd name="T59" fmla="*/ 1876 h 1970"/>
                  <a:gd name="T60" fmla="*/ 1208 w 2506"/>
                  <a:gd name="T61" fmla="*/ 1888 h 1970"/>
                  <a:gd name="T62" fmla="*/ 1253 w 2506"/>
                  <a:gd name="T63" fmla="*/ 1924 h 1970"/>
                  <a:gd name="T64" fmla="*/ 1298 w 2506"/>
                  <a:gd name="T65" fmla="*/ 1888 h 1970"/>
                  <a:gd name="T66" fmla="*/ 1316 w 2506"/>
                  <a:gd name="T67" fmla="*/ 1876 h 1970"/>
                  <a:gd name="T68" fmla="*/ 1824 w 2506"/>
                  <a:gd name="T69" fmla="*/ 1709 h 1970"/>
                  <a:gd name="T70" fmla="*/ 2399 w 2506"/>
                  <a:gd name="T71" fmla="*/ 1889 h 1970"/>
                  <a:gd name="T72" fmla="*/ 2506 w 2506"/>
                  <a:gd name="T73" fmla="*/ 1970 h 1970"/>
                  <a:gd name="T74" fmla="*/ 2506 w 2506"/>
                  <a:gd name="T75" fmla="*/ 279 h 1970"/>
                  <a:gd name="T76" fmla="*/ 2501 w 2506"/>
                  <a:gd name="T77" fmla="*/ 267 h 1970"/>
                  <a:gd name="T78" fmla="*/ 1849 w 2506"/>
                  <a:gd name="T79" fmla="*/ 0 h 19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506" h="1970">
                    <a:moveTo>
                      <a:pt x="2372" y="1716"/>
                    </a:moveTo>
                    <a:lnTo>
                      <a:pt x="2372" y="1716"/>
                    </a:lnTo>
                    <a:cubicBezTo>
                      <a:pt x="2261" y="1655"/>
                      <a:pt x="2075" y="1575"/>
                      <a:pt x="1858" y="1575"/>
                    </a:cubicBezTo>
                    <a:cubicBezTo>
                      <a:pt x="1845" y="1575"/>
                      <a:pt x="1831" y="1576"/>
                      <a:pt x="1818" y="1576"/>
                    </a:cubicBezTo>
                    <a:cubicBezTo>
                      <a:pt x="1599" y="1587"/>
                      <a:pt x="1427" y="1659"/>
                      <a:pt x="1323" y="1715"/>
                    </a:cubicBezTo>
                    <a:lnTo>
                      <a:pt x="1323" y="308"/>
                    </a:lnTo>
                    <a:cubicBezTo>
                      <a:pt x="1347" y="271"/>
                      <a:pt x="1462" y="127"/>
                      <a:pt x="1847" y="133"/>
                    </a:cubicBezTo>
                    <a:cubicBezTo>
                      <a:pt x="2229" y="140"/>
                      <a:pt x="2347" y="273"/>
                      <a:pt x="2372" y="310"/>
                    </a:cubicBezTo>
                    <a:lnTo>
                      <a:pt x="2372" y="1716"/>
                    </a:lnTo>
                    <a:close/>
                    <a:moveTo>
                      <a:pt x="1182" y="1715"/>
                    </a:moveTo>
                    <a:lnTo>
                      <a:pt x="1182" y="1715"/>
                    </a:lnTo>
                    <a:cubicBezTo>
                      <a:pt x="1079" y="1659"/>
                      <a:pt x="906" y="1587"/>
                      <a:pt x="688" y="1576"/>
                    </a:cubicBezTo>
                    <a:cubicBezTo>
                      <a:pt x="674" y="1576"/>
                      <a:pt x="661" y="1575"/>
                      <a:pt x="647" y="1575"/>
                    </a:cubicBezTo>
                    <a:cubicBezTo>
                      <a:pt x="431" y="1575"/>
                      <a:pt x="244" y="1655"/>
                      <a:pt x="133" y="1716"/>
                    </a:cubicBezTo>
                    <a:lnTo>
                      <a:pt x="133" y="310"/>
                    </a:lnTo>
                    <a:cubicBezTo>
                      <a:pt x="159" y="273"/>
                      <a:pt x="276" y="140"/>
                      <a:pt x="659" y="133"/>
                    </a:cubicBezTo>
                    <a:cubicBezTo>
                      <a:pt x="1044" y="127"/>
                      <a:pt x="1159" y="271"/>
                      <a:pt x="1182" y="308"/>
                    </a:cubicBezTo>
                    <a:lnTo>
                      <a:pt x="1182" y="1715"/>
                    </a:lnTo>
                    <a:close/>
                    <a:moveTo>
                      <a:pt x="1849" y="0"/>
                    </a:moveTo>
                    <a:lnTo>
                      <a:pt x="1849" y="0"/>
                    </a:lnTo>
                    <a:cubicBezTo>
                      <a:pt x="1840" y="0"/>
                      <a:pt x="1831" y="0"/>
                      <a:pt x="1823" y="0"/>
                    </a:cubicBezTo>
                    <a:cubicBezTo>
                      <a:pt x="1490" y="0"/>
                      <a:pt x="1328" y="105"/>
                      <a:pt x="1253" y="184"/>
                    </a:cubicBezTo>
                    <a:cubicBezTo>
                      <a:pt x="1178" y="105"/>
                      <a:pt x="1015" y="0"/>
                      <a:pt x="683" y="0"/>
                    </a:cubicBezTo>
                    <a:cubicBezTo>
                      <a:pt x="674" y="0"/>
                      <a:pt x="666" y="0"/>
                      <a:pt x="657" y="0"/>
                    </a:cubicBezTo>
                    <a:cubicBezTo>
                      <a:pt x="127" y="9"/>
                      <a:pt x="16" y="240"/>
                      <a:pt x="5" y="267"/>
                    </a:cubicBezTo>
                    <a:lnTo>
                      <a:pt x="0" y="279"/>
                    </a:lnTo>
                    <a:lnTo>
                      <a:pt x="0" y="1970"/>
                    </a:lnTo>
                    <a:lnTo>
                      <a:pt x="107" y="1889"/>
                    </a:lnTo>
                    <a:cubicBezTo>
                      <a:pt x="109" y="1887"/>
                      <a:pt x="369" y="1695"/>
                      <a:pt x="682" y="1709"/>
                    </a:cubicBezTo>
                    <a:cubicBezTo>
                      <a:pt x="943" y="1722"/>
                      <a:pt x="1133" y="1837"/>
                      <a:pt x="1190" y="1876"/>
                    </a:cubicBezTo>
                    <a:cubicBezTo>
                      <a:pt x="1201" y="1883"/>
                      <a:pt x="1207" y="1888"/>
                      <a:pt x="1208" y="1888"/>
                    </a:cubicBezTo>
                    <a:lnTo>
                      <a:pt x="1253" y="1924"/>
                    </a:lnTo>
                    <a:lnTo>
                      <a:pt x="1298" y="1888"/>
                    </a:lnTo>
                    <a:cubicBezTo>
                      <a:pt x="1298" y="1888"/>
                      <a:pt x="1304" y="1883"/>
                      <a:pt x="1316" y="1876"/>
                    </a:cubicBezTo>
                    <a:cubicBezTo>
                      <a:pt x="1373" y="1837"/>
                      <a:pt x="1563" y="1722"/>
                      <a:pt x="1824" y="1709"/>
                    </a:cubicBezTo>
                    <a:cubicBezTo>
                      <a:pt x="2135" y="1695"/>
                      <a:pt x="2396" y="1887"/>
                      <a:pt x="2399" y="1889"/>
                    </a:cubicBezTo>
                    <a:lnTo>
                      <a:pt x="2506" y="1970"/>
                    </a:lnTo>
                    <a:lnTo>
                      <a:pt x="2506" y="279"/>
                    </a:lnTo>
                    <a:lnTo>
                      <a:pt x="2501" y="267"/>
                    </a:lnTo>
                    <a:cubicBezTo>
                      <a:pt x="2490" y="240"/>
                      <a:pt x="2379" y="9"/>
                      <a:pt x="1849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5" name="Freeform 13"/>
              <p:cNvSpPr>
                <a:spLocks/>
              </p:cNvSpPr>
              <p:nvPr/>
            </p:nvSpPr>
            <p:spPr bwMode="auto">
              <a:xfrm>
                <a:off x="3829050" y="5399088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7 h 206"/>
                  <a:gd name="T8" fmla="*/ 12 w 844"/>
                  <a:gd name="T9" fmla="*/ 183 h 206"/>
                  <a:gd name="T10" fmla="*/ 45 w 844"/>
                  <a:gd name="T11" fmla="*/ 200 h 206"/>
                  <a:gd name="T12" fmla="*/ 68 w 844"/>
                  <a:gd name="T13" fmla="*/ 193 h 206"/>
                  <a:gd name="T14" fmla="*/ 437 w 844"/>
                  <a:gd name="T15" fmla="*/ 89 h 206"/>
                  <a:gd name="T16" fmla="*/ 775 w 844"/>
                  <a:gd name="T17" fmla="*/ 193 h 206"/>
                  <a:gd name="T18" fmla="*/ 831 w 844"/>
                  <a:gd name="T19" fmla="*/ 183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3"/>
                      <a:pt x="667" y="19"/>
                      <a:pt x="441" y="10"/>
                    </a:cubicBezTo>
                    <a:cubicBezTo>
                      <a:pt x="213" y="0"/>
                      <a:pt x="30" y="122"/>
                      <a:pt x="23" y="127"/>
                    </a:cubicBezTo>
                    <a:cubicBezTo>
                      <a:pt x="4" y="139"/>
                      <a:pt x="0" y="164"/>
                      <a:pt x="12" y="183"/>
                    </a:cubicBezTo>
                    <a:cubicBezTo>
                      <a:pt x="20" y="194"/>
                      <a:pt x="32" y="200"/>
                      <a:pt x="45" y="200"/>
                    </a:cubicBezTo>
                    <a:cubicBezTo>
                      <a:pt x="53" y="200"/>
                      <a:pt x="61" y="198"/>
                      <a:pt x="68" y="193"/>
                    </a:cubicBezTo>
                    <a:cubicBezTo>
                      <a:pt x="69" y="192"/>
                      <a:pt x="236" y="81"/>
                      <a:pt x="437" y="89"/>
                    </a:cubicBezTo>
                    <a:cubicBezTo>
                      <a:pt x="639" y="98"/>
                      <a:pt x="774" y="192"/>
                      <a:pt x="775" y="193"/>
                    </a:cubicBezTo>
                    <a:cubicBezTo>
                      <a:pt x="793" y="206"/>
                      <a:pt x="818" y="201"/>
                      <a:pt x="831" y="183"/>
                    </a:cubicBezTo>
                    <a:cubicBezTo>
                      <a:pt x="844" y="165"/>
                      <a:pt x="840" y="140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6" name="Freeform 14"/>
              <p:cNvSpPr>
                <a:spLocks/>
              </p:cNvSpPr>
              <p:nvPr/>
            </p:nvSpPr>
            <p:spPr bwMode="auto">
              <a:xfrm>
                <a:off x="3829050" y="5678488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8 h 206"/>
                  <a:gd name="T8" fmla="*/ 12 w 844"/>
                  <a:gd name="T9" fmla="*/ 183 h 206"/>
                  <a:gd name="T10" fmla="*/ 45 w 844"/>
                  <a:gd name="T11" fmla="*/ 201 h 206"/>
                  <a:gd name="T12" fmla="*/ 68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4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3"/>
                      <a:pt x="23" y="128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5"/>
                      <a:pt x="32" y="201"/>
                      <a:pt x="45" y="201"/>
                    </a:cubicBezTo>
                    <a:cubicBezTo>
                      <a:pt x="53" y="201"/>
                      <a:pt x="61" y="199"/>
                      <a:pt x="68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9"/>
                      <a:pt x="774" y="193"/>
                      <a:pt x="775" y="194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7" name="Freeform 15"/>
              <p:cNvSpPr>
                <a:spLocks/>
              </p:cNvSpPr>
              <p:nvPr/>
            </p:nvSpPr>
            <p:spPr bwMode="auto">
              <a:xfrm>
                <a:off x="3829050" y="5957888"/>
                <a:ext cx="627063" cy="153988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8 h 206"/>
                  <a:gd name="T8" fmla="*/ 12 w 844"/>
                  <a:gd name="T9" fmla="*/ 183 h 206"/>
                  <a:gd name="T10" fmla="*/ 45 w 844"/>
                  <a:gd name="T11" fmla="*/ 201 h 206"/>
                  <a:gd name="T12" fmla="*/ 68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3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2"/>
                      <a:pt x="23" y="128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5"/>
                      <a:pt x="32" y="201"/>
                      <a:pt x="45" y="201"/>
                    </a:cubicBezTo>
                    <a:cubicBezTo>
                      <a:pt x="53" y="201"/>
                      <a:pt x="61" y="198"/>
                      <a:pt x="68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9"/>
                      <a:pt x="774" y="192"/>
                      <a:pt x="775" y="193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8" name="Freeform 16"/>
              <p:cNvSpPr>
                <a:spLocks/>
              </p:cNvSpPr>
              <p:nvPr/>
            </p:nvSpPr>
            <p:spPr bwMode="auto">
              <a:xfrm>
                <a:off x="4713288" y="5437188"/>
                <a:ext cx="627063" cy="152400"/>
              </a:xfrm>
              <a:custGeom>
                <a:avLst/>
                <a:gdLst>
                  <a:gd name="T0" fmla="*/ 822 w 844"/>
                  <a:gd name="T1" fmla="*/ 127 h 205"/>
                  <a:gd name="T2" fmla="*/ 822 w 844"/>
                  <a:gd name="T3" fmla="*/ 127 h 205"/>
                  <a:gd name="T4" fmla="*/ 441 w 844"/>
                  <a:gd name="T5" fmla="*/ 9 h 205"/>
                  <a:gd name="T6" fmla="*/ 23 w 844"/>
                  <a:gd name="T7" fmla="*/ 127 h 205"/>
                  <a:gd name="T8" fmla="*/ 12 w 844"/>
                  <a:gd name="T9" fmla="*/ 182 h 205"/>
                  <a:gd name="T10" fmla="*/ 45 w 844"/>
                  <a:gd name="T11" fmla="*/ 200 h 205"/>
                  <a:gd name="T12" fmla="*/ 67 w 844"/>
                  <a:gd name="T13" fmla="*/ 193 h 205"/>
                  <a:gd name="T14" fmla="*/ 437 w 844"/>
                  <a:gd name="T15" fmla="*/ 89 h 205"/>
                  <a:gd name="T16" fmla="*/ 775 w 844"/>
                  <a:gd name="T17" fmla="*/ 193 h 205"/>
                  <a:gd name="T18" fmla="*/ 831 w 844"/>
                  <a:gd name="T19" fmla="*/ 183 h 205"/>
                  <a:gd name="T20" fmla="*/ 822 w 844"/>
                  <a:gd name="T21" fmla="*/ 127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5">
                    <a:moveTo>
                      <a:pt x="822" y="127"/>
                    </a:moveTo>
                    <a:lnTo>
                      <a:pt x="822" y="127"/>
                    </a:lnTo>
                    <a:cubicBezTo>
                      <a:pt x="815" y="123"/>
                      <a:pt x="667" y="19"/>
                      <a:pt x="441" y="9"/>
                    </a:cubicBezTo>
                    <a:cubicBezTo>
                      <a:pt x="213" y="0"/>
                      <a:pt x="30" y="122"/>
                      <a:pt x="23" y="127"/>
                    </a:cubicBezTo>
                    <a:cubicBezTo>
                      <a:pt x="4" y="139"/>
                      <a:pt x="0" y="164"/>
                      <a:pt x="12" y="182"/>
                    </a:cubicBezTo>
                    <a:cubicBezTo>
                      <a:pt x="20" y="194"/>
                      <a:pt x="32" y="200"/>
                      <a:pt x="45" y="200"/>
                    </a:cubicBezTo>
                    <a:cubicBezTo>
                      <a:pt x="53" y="200"/>
                      <a:pt x="61" y="198"/>
                      <a:pt x="67" y="193"/>
                    </a:cubicBezTo>
                    <a:cubicBezTo>
                      <a:pt x="69" y="192"/>
                      <a:pt x="236" y="81"/>
                      <a:pt x="437" y="89"/>
                    </a:cubicBezTo>
                    <a:cubicBezTo>
                      <a:pt x="639" y="98"/>
                      <a:pt x="774" y="192"/>
                      <a:pt x="775" y="193"/>
                    </a:cubicBezTo>
                    <a:cubicBezTo>
                      <a:pt x="793" y="205"/>
                      <a:pt x="818" y="201"/>
                      <a:pt x="831" y="183"/>
                    </a:cubicBezTo>
                    <a:cubicBezTo>
                      <a:pt x="844" y="165"/>
                      <a:pt x="840" y="140"/>
                      <a:pt x="822" y="127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9" name="Freeform 17"/>
              <p:cNvSpPr>
                <a:spLocks/>
              </p:cNvSpPr>
              <p:nvPr/>
            </p:nvSpPr>
            <p:spPr bwMode="auto">
              <a:xfrm>
                <a:off x="4713288" y="5716588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8 h 206"/>
                  <a:gd name="T8" fmla="*/ 12 w 844"/>
                  <a:gd name="T9" fmla="*/ 183 h 206"/>
                  <a:gd name="T10" fmla="*/ 45 w 844"/>
                  <a:gd name="T11" fmla="*/ 201 h 206"/>
                  <a:gd name="T12" fmla="*/ 67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3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2"/>
                      <a:pt x="23" y="128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5"/>
                      <a:pt x="32" y="201"/>
                      <a:pt x="45" y="201"/>
                    </a:cubicBezTo>
                    <a:cubicBezTo>
                      <a:pt x="53" y="201"/>
                      <a:pt x="61" y="199"/>
                      <a:pt x="67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9"/>
                      <a:pt x="774" y="192"/>
                      <a:pt x="775" y="193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0" name="Freeform 18"/>
              <p:cNvSpPr>
                <a:spLocks/>
              </p:cNvSpPr>
              <p:nvPr/>
            </p:nvSpPr>
            <p:spPr bwMode="auto">
              <a:xfrm>
                <a:off x="4713288" y="5997575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7 h 206"/>
                  <a:gd name="T8" fmla="*/ 12 w 844"/>
                  <a:gd name="T9" fmla="*/ 183 h 206"/>
                  <a:gd name="T10" fmla="*/ 45 w 844"/>
                  <a:gd name="T11" fmla="*/ 201 h 206"/>
                  <a:gd name="T12" fmla="*/ 67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3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2"/>
                      <a:pt x="23" y="127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4"/>
                      <a:pt x="32" y="201"/>
                      <a:pt x="45" y="201"/>
                    </a:cubicBezTo>
                    <a:cubicBezTo>
                      <a:pt x="53" y="201"/>
                      <a:pt x="61" y="198"/>
                      <a:pt x="67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8"/>
                      <a:pt x="774" y="192"/>
                      <a:pt x="775" y="193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11" name="Freeform 19"/>
            <p:cNvSpPr>
              <a:spLocks noEditPoints="1"/>
            </p:cNvSpPr>
            <p:nvPr userDrawn="1"/>
          </p:nvSpPr>
          <p:spPr bwMode="auto">
            <a:xfrm rot="3628785">
              <a:off x="4614671" y="6522288"/>
              <a:ext cx="1209819" cy="253100"/>
            </a:xfrm>
            <a:custGeom>
              <a:avLst/>
              <a:gdLst>
                <a:gd name="T0" fmla="*/ 2347 w 2387"/>
                <a:gd name="T1" fmla="*/ 458 h 498"/>
                <a:gd name="T2" fmla="*/ 40 w 2387"/>
                <a:gd name="T3" fmla="*/ 40 h 498"/>
                <a:gd name="T4" fmla="*/ 177 w 2387"/>
                <a:gd name="T5" fmla="*/ 298 h 498"/>
                <a:gd name="T6" fmla="*/ 217 w 2387"/>
                <a:gd name="T7" fmla="*/ 40 h 498"/>
                <a:gd name="T8" fmla="*/ 277 w 2387"/>
                <a:gd name="T9" fmla="*/ 159 h 498"/>
                <a:gd name="T10" fmla="*/ 317 w 2387"/>
                <a:gd name="T11" fmla="*/ 40 h 498"/>
                <a:gd name="T12" fmla="*/ 377 w 2387"/>
                <a:gd name="T13" fmla="*/ 159 h 498"/>
                <a:gd name="T14" fmla="*/ 417 w 2387"/>
                <a:gd name="T15" fmla="*/ 40 h 498"/>
                <a:gd name="T16" fmla="*/ 477 w 2387"/>
                <a:gd name="T17" fmla="*/ 159 h 498"/>
                <a:gd name="T18" fmla="*/ 517 w 2387"/>
                <a:gd name="T19" fmla="*/ 40 h 498"/>
                <a:gd name="T20" fmla="*/ 577 w 2387"/>
                <a:gd name="T21" fmla="*/ 159 h 498"/>
                <a:gd name="T22" fmla="*/ 617 w 2387"/>
                <a:gd name="T23" fmla="*/ 40 h 498"/>
                <a:gd name="T24" fmla="*/ 674 w 2387"/>
                <a:gd name="T25" fmla="*/ 298 h 498"/>
                <a:gd name="T26" fmla="*/ 714 w 2387"/>
                <a:gd name="T27" fmla="*/ 40 h 498"/>
                <a:gd name="T28" fmla="*/ 774 w 2387"/>
                <a:gd name="T29" fmla="*/ 159 h 498"/>
                <a:gd name="T30" fmla="*/ 814 w 2387"/>
                <a:gd name="T31" fmla="*/ 40 h 498"/>
                <a:gd name="T32" fmla="*/ 874 w 2387"/>
                <a:gd name="T33" fmla="*/ 159 h 498"/>
                <a:gd name="T34" fmla="*/ 914 w 2387"/>
                <a:gd name="T35" fmla="*/ 40 h 498"/>
                <a:gd name="T36" fmla="*/ 974 w 2387"/>
                <a:gd name="T37" fmla="*/ 159 h 498"/>
                <a:gd name="T38" fmla="*/ 1014 w 2387"/>
                <a:gd name="T39" fmla="*/ 40 h 498"/>
                <a:gd name="T40" fmla="*/ 1074 w 2387"/>
                <a:gd name="T41" fmla="*/ 159 h 498"/>
                <a:gd name="T42" fmla="*/ 1114 w 2387"/>
                <a:gd name="T43" fmla="*/ 40 h 498"/>
                <a:gd name="T44" fmla="*/ 1187 w 2387"/>
                <a:gd name="T45" fmla="*/ 298 h 498"/>
                <a:gd name="T46" fmla="*/ 1227 w 2387"/>
                <a:gd name="T47" fmla="*/ 40 h 498"/>
                <a:gd name="T48" fmla="*/ 1287 w 2387"/>
                <a:gd name="T49" fmla="*/ 159 h 498"/>
                <a:gd name="T50" fmla="*/ 1327 w 2387"/>
                <a:gd name="T51" fmla="*/ 40 h 498"/>
                <a:gd name="T52" fmla="*/ 1387 w 2387"/>
                <a:gd name="T53" fmla="*/ 159 h 498"/>
                <a:gd name="T54" fmla="*/ 1427 w 2387"/>
                <a:gd name="T55" fmla="*/ 40 h 498"/>
                <a:gd name="T56" fmla="*/ 1487 w 2387"/>
                <a:gd name="T57" fmla="*/ 159 h 498"/>
                <a:gd name="T58" fmla="*/ 1527 w 2387"/>
                <a:gd name="T59" fmla="*/ 40 h 498"/>
                <a:gd name="T60" fmla="*/ 1587 w 2387"/>
                <a:gd name="T61" fmla="*/ 159 h 498"/>
                <a:gd name="T62" fmla="*/ 1627 w 2387"/>
                <a:gd name="T63" fmla="*/ 40 h 498"/>
                <a:gd name="T64" fmla="*/ 1684 w 2387"/>
                <a:gd name="T65" fmla="*/ 298 h 498"/>
                <a:gd name="T66" fmla="*/ 1724 w 2387"/>
                <a:gd name="T67" fmla="*/ 40 h 498"/>
                <a:gd name="T68" fmla="*/ 1784 w 2387"/>
                <a:gd name="T69" fmla="*/ 159 h 498"/>
                <a:gd name="T70" fmla="*/ 1824 w 2387"/>
                <a:gd name="T71" fmla="*/ 40 h 498"/>
                <a:gd name="T72" fmla="*/ 1884 w 2387"/>
                <a:gd name="T73" fmla="*/ 159 h 498"/>
                <a:gd name="T74" fmla="*/ 1924 w 2387"/>
                <a:gd name="T75" fmla="*/ 40 h 498"/>
                <a:gd name="T76" fmla="*/ 1984 w 2387"/>
                <a:gd name="T77" fmla="*/ 159 h 498"/>
                <a:gd name="T78" fmla="*/ 2024 w 2387"/>
                <a:gd name="T79" fmla="*/ 40 h 498"/>
                <a:gd name="T80" fmla="*/ 2084 w 2387"/>
                <a:gd name="T81" fmla="*/ 159 h 498"/>
                <a:gd name="T82" fmla="*/ 2124 w 2387"/>
                <a:gd name="T83" fmla="*/ 40 h 498"/>
                <a:gd name="T84" fmla="*/ 2170 w 2387"/>
                <a:gd name="T85" fmla="*/ 298 h 498"/>
                <a:gd name="T86" fmla="*/ 2210 w 2387"/>
                <a:gd name="T87" fmla="*/ 40 h 498"/>
                <a:gd name="T88" fmla="*/ 2347 w 2387"/>
                <a:gd name="T89" fmla="*/ 458 h 498"/>
                <a:gd name="T90" fmla="*/ 0 w 2387"/>
                <a:gd name="T91" fmla="*/ 498 h 498"/>
                <a:gd name="T92" fmla="*/ 2387 w 2387"/>
                <a:gd name="T93" fmla="*/ 0 h 498"/>
                <a:gd name="T94" fmla="*/ 0 w 2387"/>
                <a:gd name="T95" fmla="*/ 498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387" h="498">
                  <a:moveTo>
                    <a:pt x="2347" y="458"/>
                  </a:moveTo>
                  <a:lnTo>
                    <a:pt x="2347" y="458"/>
                  </a:lnTo>
                  <a:lnTo>
                    <a:pt x="40" y="458"/>
                  </a:lnTo>
                  <a:lnTo>
                    <a:pt x="40" y="40"/>
                  </a:lnTo>
                  <a:lnTo>
                    <a:pt x="177" y="40"/>
                  </a:lnTo>
                  <a:lnTo>
                    <a:pt x="177" y="298"/>
                  </a:lnTo>
                  <a:lnTo>
                    <a:pt x="217" y="298"/>
                  </a:lnTo>
                  <a:lnTo>
                    <a:pt x="217" y="40"/>
                  </a:lnTo>
                  <a:lnTo>
                    <a:pt x="277" y="40"/>
                  </a:lnTo>
                  <a:lnTo>
                    <a:pt x="277" y="159"/>
                  </a:lnTo>
                  <a:lnTo>
                    <a:pt x="317" y="159"/>
                  </a:lnTo>
                  <a:lnTo>
                    <a:pt x="317" y="40"/>
                  </a:lnTo>
                  <a:lnTo>
                    <a:pt x="377" y="40"/>
                  </a:lnTo>
                  <a:lnTo>
                    <a:pt x="377" y="159"/>
                  </a:lnTo>
                  <a:lnTo>
                    <a:pt x="417" y="159"/>
                  </a:lnTo>
                  <a:lnTo>
                    <a:pt x="417" y="40"/>
                  </a:lnTo>
                  <a:lnTo>
                    <a:pt x="477" y="40"/>
                  </a:lnTo>
                  <a:lnTo>
                    <a:pt x="477" y="159"/>
                  </a:lnTo>
                  <a:lnTo>
                    <a:pt x="517" y="159"/>
                  </a:lnTo>
                  <a:lnTo>
                    <a:pt x="517" y="40"/>
                  </a:lnTo>
                  <a:lnTo>
                    <a:pt x="577" y="40"/>
                  </a:lnTo>
                  <a:lnTo>
                    <a:pt x="577" y="159"/>
                  </a:lnTo>
                  <a:lnTo>
                    <a:pt x="617" y="159"/>
                  </a:lnTo>
                  <a:lnTo>
                    <a:pt x="617" y="40"/>
                  </a:lnTo>
                  <a:lnTo>
                    <a:pt x="674" y="40"/>
                  </a:lnTo>
                  <a:lnTo>
                    <a:pt x="674" y="298"/>
                  </a:lnTo>
                  <a:lnTo>
                    <a:pt x="714" y="298"/>
                  </a:lnTo>
                  <a:lnTo>
                    <a:pt x="714" y="40"/>
                  </a:lnTo>
                  <a:lnTo>
                    <a:pt x="774" y="40"/>
                  </a:lnTo>
                  <a:lnTo>
                    <a:pt x="774" y="159"/>
                  </a:lnTo>
                  <a:lnTo>
                    <a:pt x="814" y="159"/>
                  </a:lnTo>
                  <a:lnTo>
                    <a:pt x="814" y="40"/>
                  </a:lnTo>
                  <a:lnTo>
                    <a:pt x="874" y="40"/>
                  </a:lnTo>
                  <a:lnTo>
                    <a:pt x="874" y="159"/>
                  </a:lnTo>
                  <a:lnTo>
                    <a:pt x="914" y="159"/>
                  </a:lnTo>
                  <a:lnTo>
                    <a:pt x="914" y="40"/>
                  </a:lnTo>
                  <a:lnTo>
                    <a:pt x="974" y="40"/>
                  </a:lnTo>
                  <a:lnTo>
                    <a:pt x="974" y="159"/>
                  </a:lnTo>
                  <a:lnTo>
                    <a:pt x="1014" y="159"/>
                  </a:lnTo>
                  <a:lnTo>
                    <a:pt x="1014" y="40"/>
                  </a:lnTo>
                  <a:lnTo>
                    <a:pt x="1074" y="40"/>
                  </a:lnTo>
                  <a:lnTo>
                    <a:pt x="1074" y="159"/>
                  </a:lnTo>
                  <a:lnTo>
                    <a:pt x="1114" y="159"/>
                  </a:lnTo>
                  <a:lnTo>
                    <a:pt x="1114" y="40"/>
                  </a:lnTo>
                  <a:lnTo>
                    <a:pt x="1187" y="40"/>
                  </a:lnTo>
                  <a:lnTo>
                    <a:pt x="1187" y="298"/>
                  </a:lnTo>
                  <a:lnTo>
                    <a:pt x="1227" y="298"/>
                  </a:lnTo>
                  <a:lnTo>
                    <a:pt x="1227" y="40"/>
                  </a:lnTo>
                  <a:lnTo>
                    <a:pt x="1287" y="40"/>
                  </a:lnTo>
                  <a:lnTo>
                    <a:pt x="1287" y="159"/>
                  </a:lnTo>
                  <a:lnTo>
                    <a:pt x="1327" y="159"/>
                  </a:lnTo>
                  <a:lnTo>
                    <a:pt x="1327" y="40"/>
                  </a:lnTo>
                  <a:lnTo>
                    <a:pt x="1387" y="40"/>
                  </a:lnTo>
                  <a:lnTo>
                    <a:pt x="1387" y="159"/>
                  </a:lnTo>
                  <a:lnTo>
                    <a:pt x="1427" y="159"/>
                  </a:lnTo>
                  <a:lnTo>
                    <a:pt x="1427" y="40"/>
                  </a:lnTo>
                  <a:lnTo>
                    <a:pt x="1487" y="40"/>
                  </a:lnTo>
                  <a:lnTo>
                    <a:pt x="1487" y="159"/>
                  </a:lnTo>
                  <a:lnTo>
                    <a:pt x="1527" y="159"/>
                  </a:lnTo>
                  <a:lnTo>
                    <a:pt x="1527" y="40"/>
                  </a:lnTo>
                  <a:lnTo>
                    <a:pt x="1587" y="40"/>
                  </a:lnTo>
                  <a:lnTo>
                    <a:pt x="1587" y="159"/>
                  </a:lnTo>
                  <a:lnTo>
                    <a:pt x="1627" y="159"/>
                  </a:lnTo>
                  <a:lnTo>
                    <a:pt x="1627" y="40"/>
                  </a:lnTo>
                  <a:lnTo>
                    <a:pt x="1684" y="40"/>
                  </a:lnTo>
                  <a:lnTo>
                    <a:pt x="1684" y="298"/>
                  </a:lnTo>
                  <a:lnTo>
                    <a:pt x="1724" y="298"/>
                  </a:lnTo>
                  <a:lnTo>
                    <a:pt x="1724" y="40"/>
                  </a:lnTo>
                  <a:lnTo>
                    <a:pt x="1784" y="40"/>
                  </a:lnTo>
                  <a:lnTo>
                    <a:pt x="1784" y="159"/>
                  </a:lnTo>
                  <a:lnTo>
                    <a:pt x="1824" y="159"/>
                  </a:lnTo>
                  <a:lnTo>
                    <a:pt x="1824" y="40"/>
                  </a:lnTo>
                  <a:lnTo>
                    <a:pt x="1884" y="40"/>
                  </a:lnTo>
                  <a:lnTo>
                    <a:pt x="1884" y="159"/>
                  </a:lnTo>
                  <a:lnTo>
                    <a:pt x="1924" y="159"/>
                  </a:lnTo>
                  <a:lnTo>
                    <a:pt x="1924" y="40"/>
                  </a:lnTo>
                  <a:lnTo>
                    <a:pt x="1984" y="40"/>
                  </a:lnTo>
                  <a:lnTo>
                    <a:pt x="1984" y="159"/>
                  </a:lnTo>
                  <a:lnTo>
                    <a:pt x="2024" y="159"/>
                  </a:lnTo>
                  <a:lnTo>
                    <a:pt x="2024" y="40"/>
                  </a:lnTo>
                  <a:lnTo>
                    <a:pt x="2084" y="40"/>
                  </a:lnTo>
                  <a:lnTo>
                    <a:pt x="2084" y="159"/>
                  </a:lnTo>
                  <a:lnTo>
                    <a:pt x="2124" y="159"/>
                  </a:lnTo>
                  <a:lnTo>
                    <a:pt x="2124" y="40"/>
                  </a:lnTo>
                  <a:lnTo>
                    <a:pt x="2170" y="40"/>
                  </a:lnTo>
                  <a:lnTo>
                    <a:pt x="2170" y="298"/>
                  </a:lnTo>
                  <a:lnTo>
                    <a:pt x="2210" y="298"/>
                  </a:lnTo>
                  <a:lnTo>
                    <a:pt x="2210" y="40"/>
                  </a:lnTo>
                  <a:lnTo>
                    <a:pt x="2347" y="40"/>
                  </a:lnTo>
                  <a:lnTo>
                    <a:pt x="2347" y="458"/>
                  </a:lnTo>
                  <a:close/>
                  <a:moveTo>
                    <a:pt x="0" y="498"/>
                  </a:moveTo>
                  <a:lnTo>
                    <a:pt x="0" y="498"/>
                  </a:lnTo>
                  <a:lnTo>
                    <a:pt x="2387" y="498"/>
                  </a:lnTo>
                  <a:lnTo>
                    <a:pt x="2387" y="0"/>
                  </a:lnTo>
                  <a:lnTo>
                    <a:pt x="0" y="0"/>
                  </a:lnTo>
                  <a:lnTo>
                    <a:pt x="0" y="498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2" name="Freeform 7"/>
            <p:cNvSpPr>
              <a:spLocks noEditPoints="1"/>
            </p:cNvSpPr>
            <p:nvPr userDrawn="1"/>
          </p:nvSpPr>
          <p:spPr bwMode="auto">
            <a:xfrm rot="20132266">
              <a:off x="-807207" y="5977073"/>
              <a:ext cx="1277233" cy="931381"/>
            </a:xfrm>
            <a:custGeom>
              <a:avLst/>
              <a:gdLst>
                <a:gd name="T0" fmla="*/ 1034 w 2022"/>
                <a:gd name="T1" fmla="*/ 210 h 1466"/>
                <a:gd name="T2" fmla="*/ 1034 w 2022"/>
                <a:gd name="T3" fmla="*/ 210 h 1466"/>
                <a:gd name="T4" fmla="*/ 1395 w 2022"/>
                <a:gd name="T5" fmla="*/ 46 h 1466"/>
                <a:gd name="T6" fmla="*/ 1487 w 2022"/>
                <a:gd name="T7" fmla="*/ 40 h 1466"/>
                <a:gd name="T8" fmla="*/ 1888 w 2022"/>
                <a:gd name="T9" fmla="*/ 99 h 1466"/>
                <a:gd name="T10" fmla="*/ 1888 w 2022"/>
                <a:gd name="T11" fmla="*/ 1249 h 1466"/>
                <a:gd name="T12" fmla="*/ 1467 w 2022"/>
                <a:gd name="T13" fmla="*/ 1137 h 1466"/>
                <a:gd name="T14" fmla="*/ 1397 w 2022"/>
                <a:gd name="T15" fmla="*/ 1132 h 1466"/>
                <a:gd name="T16" fmla="*/ 1034 w 2022"/>
                <a:gd name="T17" fmla="*/ 1232 h 1466"/>
                <a:gd name="T18" fmla="*/ 1034 w 2022"/>
                <a:gd name="T19" fmla="*/ 210 h 1466"/>
                <a:gd name="T20" fmla="*/ 134 w 2022"/>
                <a:gd name="T21" fmla="*/ 99 h 1466"/>
                <a:gd name="T22" fmla="*/ 134 w 2022"/>
                <a:gd name="T23" fmla="*/ 99 h 1466"/>
                <a:gd name="T24" fmla="*/ 534 w 2022"/>
                <a:gd name="T25" fmla="*/ 40 h 1466"/>
                <a:gd name="T26" fmla="*/ 626 w 2022"/>
                <a:gd name="T27" fmla="*/ 46 h 1466"/>
                <a:gd name="T28" fmla="*/ 988 w 2022"/>
                <a:gd name="T29" fmla="*/ 210 h 1466"/>
                <a:gd name="T30" fmla="*/ 988 w 2022"/>
                <a:gd name="T31" fmla="*/ 1232 h 1466"/>
                <a:gd name="T32" fmla="*/ 625 w 2022"/>
                <a:gd name="T33" fmla="*/ 1132 h 1466"/>
                <a:gd name="T34" fmla="*/ 555 w 2022"/>
                <a:gd name="T35" fmla="*/ 1137 h 1466"/>
                <a:gd name="T36" fmla="*/ 134 w 2022"/>
                <a:gd name="T37" fmla="*/ 1249 h 1466"/>
                <a:gd name="T38" fmla="*/ 134 w 2022"/>
                <a:gd name="T39" fmla="*/ 99 h 1466"/>
                <a:gd name="T40" fmla="*/ 1928 w 2022"/>
                <a:gd name="T41" fmla="*/ 203 h 1466"/>
                <a:gd name="T42" fmla="*/ 1928 w 2022"/>
                <a:gd name="T43" fmla="*/ 203 h 1466"/>
                <a:gd name="T44" fmla="*/ 1928 w 2022"/>
                <a:gd name="T45" fmla="*/ 68 h 1466"/>
                <a:gd name="T46" fmla="*/ 1487 w 2022"/>
                <a:gd name="T47" fmla="*/ 0 h 1466"/>
                <a:gd name="T48" fmla="*/ 1390 w 2022"/>
                <a:gd name="T49" fmla="*/ 6 h 1466"/>
                <a:gd name="T50" fmla="*/ 1011 w 2022"/>
                <a:gd name="T51" fmla="*/ 177 h 1466"/>
                <a:gd name="T52" fmla="*/ 632 w 2022"/>
                <a:gd name="T53" fmla="*/ 6 h 1466"/>
                <a:gd name="T54" fmla="*/ 534 w 2022"/>
                <a:gd name="T55" fmla="*/ 0 h 1466"/>
                <a:gd name="T56" fmla="*/ 94 w 2022"/>
                <a:gd name="T57" fmla="*/ 68 h 1466"/>
                <a:gd name="T58" fmla="*/ 94 w 2022"/>
                <a:gd name="T59" fmla="*/ 203 h 1466"/>
                <a:gd name="T60" fmla="*/ 0 w 2022"/>
                <a:gd name="T61" fmla="*/ 227 h 1466"/>
                <a:gd name="T62" fmla="*/ 0 w 2022"/>
                <a:gd name="T63" fmla="*/ 1466 h 1466"/>
                <a:gd name="T64" fmla="*/ 467 w 2022"/>
                <a:gd name="T65" fmla="*/ 1335 h 1466"/>
                <a:gd name="T66" fmla="*/ 905 w 2022"/>
                <a:gd name="T67" fmla="*/ 1412 h 1466"/>
                <a:gd name="T68" fmla="*/ 905 w 2022"/>
                <a:gd name="T69" fmla="*/ 1466 h 1466"/>
                <a:gd name="T70" fmla="*/ 1116 w 2022"/>
                <a:gd name="T71" fmla="*/ 1466 h 1466"/>
                <a:gd name="T72" fmla="*/ 1116 w 2022"/>
                <a:gd name="T73" fmla="*/ 1412 h 1466"/>
                <a:gd name="T74" fmla="*/ 1555 w 2022"/>
                <a:gd name="T75" fmla="*/ 1335 h 1466"/>
                <a:gd name="T76" fmla="*/ 2022 w 2022"/>
                <a:gd name="T77" fmla="*/ 1466 h 1466"/>
                <a:gd name="T78" fmla="*/ 2022 w 2022"/>
                <a:gd name="T79" fmla="*/ 227 h 1466"/>
                <a:gd name="T80" fmla="*/ 1928 w 2022"/>
                <a:gd name="T81" fmla="*/ 203 h 1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022" h="1466">
                  <a:moveTo>
                    <a:pt x="1034" y="210"/>
                  </a:moveTo>
                  <a:lnTo>
                    <a:pt x="1034" y="210"/>
                  </a:lnTo>
                  <a:cubicBezTo>
                    <a:pt x="1077" y="175"/>
                    <a:pt x="1220" y="68"/>
                    <a:pt x="1395" y="46"/>
                  </a:cubicBezTo>
                  <a:cubicBezTo>
                    <a:pt x="1423" y="42"/>
                    <a:pt x="1454" y="40"/>
                    <a:pt x="1487" y="40"/>
                  </a:cubicBezTo>
                  <a:cubicBezTo>
                    <a:pt x="1645" y="40"/>
                    <a:pt x="1820" y="81"/>
                    <a:pt x="1888" y="99"/>
                  </a:cubicBezTo>
                  <a:lnTo>
                    <a:pt x="1888" y="1249"/>
                  </a:lnTo>
                  <a:cubicBezTo>
                    <a:pt x="1803" y="1218"/>
                    <a:pt x="1631" y="1161"/>
                    <a:pt x="1467" y="1137"/>
                  </a:cubicBezTo>
                  <a:cubicBezTo>
                    <a:pt x="1445" y="1134"/>
                    <a:pt x="1421" y="1132"/>
                    <a:pt x="1397" y="1132"/>
                  </a:cubicBezTo>
                  <a:cubicBezTo>
                    <a:pt x="1252" y="1132"/>
                    <a:pt x="1112" y="1192"/>
                    <a:pt x="1034" y="1232"/>
                  </a:cubicBezTo>
                  <a:lnTo>
                    <a:pt x="1034" y="210"/>
                  </a:lnTo>
                  <a:close/>
                  <a:moveTo>
                    <a:pt x="134" y="99"/>
                  </a:moveTo>
                  <a:lnTo>
                    <a:pt x="134" y="99"/>
                  </a:lnTo>
                  <a:cubicBezTo>
                    <a:pt x="201" y="81"/>
                    <a:pt x="376" y="40"/>
                    <a:pt x="534" y="40"/>
                  </a:cubicBezTo>
                  <a:cubicBezTo>
                    <a:pt x="568" y="40"/>
                    <a:pt x="599" y="42"/>
                    <a:pt x="626" y="46"/>
                  </a:cubicBezTo>
                  <a:cubicBezTo>
                    <a:pt x="802" y="68"/>
                    <a:pt x="945" y="175"/>
                    <a:pt x="988" y="210"/>
                  </a:cubicBezTo>
                  <a:lnTo>
                    <a:pt x="988" y="1232"/>
                  </a:lnTo>
                  <a:cubicBezTo>
                    <a:pt x="910" y="1192"/>
                    <a:pt x="770" y="1132"/>
                    <a:pt x="625" y="1132"/>
                  </a:cubicBezTo>
                  <a:cubicBezTo>
                    <a:pt x="601" y="1132"/>
                    <a:pt x="577" y="1134"/>
                    <a:pt x="555" y="1137"/>
                  </a:cubicBezTo>
                  <a:cubicBezTo>
                    <a:pt x="391" y="1161"/>
                    <a:pt x="219" y="1218"/>
                    <a:pt x="134" y="1249"/>
                  </a:cubicBezTo>
                  <a:lnTo>
                    <a:pt x="134" y="99"/>
                  </a:lnTo>
                  <a:close/>
                  <a:moveTo>
                    <a:pt x="1928" y="203"/>
                  </a:moveTo>
                  <a:lnTo>
                    <a:pt x="1928" y="203"/>
                  </a:lnTo>
                  <a:lnTo>
                    <a:pt x="1928" y="68"/>
                  </a:lnTo>
                  <a:cubicBezTo>
                    <a:pt x="1928" y="68"/>
                    <a:pt x="1696" y="0"/>
                    <a:pt x="1487" y="0"/>
                  </a:cubicBezTo>
                  <a:cubicBezTo>
                    <a:pt x="1454" y="0"/>
                    <a:pt x="1421" y="2"/>
                    <a:pt x="1390" y="6"/>
                  </a:cubicBezTo>
                  <a:cubicBezTo>
                    <a:pt x="1207" y="30"/>
                    <a:pt x="1059" y="138"/>
                    <a:pt x="1011" y="177"/>
                  </a:cubicBezTo>
                  <a:cubicBezTo>
                    <a:pt x="963" y="138"/>
                    <a:pt x="815" y="30"/>
                    <a:pt x="632" y="6"/>
                  </a:cubicBezTo>
                  <a:cubicBezTo>
                    <a:pt x="601" y="2"/>
                    <a:pt x="568" y="0"/>
                    <a:pt x="534" y="0"/>
                  </a:cubicBezTo>
                  <a:cubicBezTo>
                    <a:pt x="326" y="0"/>
                    <a:pt x="94" y="68"/>
                    <a:pt x="94" y="68"/>
                  </a:cubicBezTo>
                  <a:lnTo>
                    <a:pt x="94" y="203"/>
                  </a:lnTo>
                  <a:cubicBezTo>
                    <a:pt x="36" y="216"/>
                    <a:pt x="0" y="227"/>
                    <a:pt x="0" y="227"/>
                  </a:cubicBezTo>
                  <a:lnTo>
                    <a:pt x="0" y="1466"/>
                  </a:lnTo>
                  <a:cubicBezTo>
                    <a:pt x="0" y="1466"/>
                    <a:pt x="243" y="1368"/>
                    <a:pt x="467" y="1335"/>
                  </a:cubicBezTo>
                  <a:cubicBezTo>
                    <a:pt x="605" y="1315"/>
                    <a:pt x="787" y="1368"/>
                    <a:pt x="905" y="1412"/>
                  </a:cubicBezTo>
                  <a:lnTo>
                    <a:pt x="905" y="1466"/>
                  </a:lnTo>
                  <a:lnTo>
                    <a:pt x="1116" y="1466"/>
                  </a:lnTo>
                  <a:lnTo>
                    <a:pt x="1116" y="1412"/>
                  </a:lnTo>
                  <a:cubicBezTo>
                    <a:pt x="1235" y="1368"/>
                    <a:pt x="1417" y="1315"/>
                    <a:pt x="1555" y="1335"/>
                  </a:cubicBezTo>
                  <a:cubicBezTo>
                    <a:pt x="1779" y="1368"/>
                    <a:pt x="2022" y="1466"/>
                    <a:pt x="2022" y="1466"/>
                  </a:cubicBezTo>
                  <a:lnTo>
                    <a:pt x="2022" y="227"/>
                  </a:lnTo>
                  <a:cubicBezTo>
                    <a:pt x="2022" y="227"/>
                    <a:pt x="1986" y="216"/>
                    <a:pt x="1928" y="20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213" name="组合 46"/>
            <p:cNvGrpSpPr/>
            <p:nvPr userDrawn="1"/>
          </p:nvGrpSpPr>
          <p:grpSpPr>
            <a:xfrm rot="21086915">
              <a:off x="11056807" y="581802"/>
              <a:ext cx="920458" cy="709092"/>
              <a:chOff x="2486025" y="3619500"/>
              <a:chExt cx="1500188" cy="1155700"/>
            </a:xfrm>
            <a:grpFill/>
          </p:grpSpPr>
          <p:sp>
            <p:nvSpPr>
              <p:cNvPr id="214" name="Freeform 26"/>
              <p:cNvSpPr>
                <a:spLocks noEditPoints="1"/>
              </p:cNvSpPr>
              <p:nvPr/>
            </p:nvSpPr>
            <p:spPr bwMode="auto">
              <a:xfrm>
                <a:off x="2486025" y="3619500"/>
                <a:ext cx="1500188" cy="1155700"/>
              </a:xfrm>
              <a:custGeom>
                <a:avLst/>
                <a:gdLst>
                  <a:gd name="T0" fmla="*/ 408 w 815"/>
                  <a:gd name="T1" fmla="*/ 553 h 627"/>
                  <a:gd name="T2" fmla="*/ 408 w 815"/>
                  <a:gd name="T3" fmla="*/ 553 h 627"/>
                  <a:gd name="T4" fmla="*/ 207 w 815"/>
                  <a:gd name="T5" fmla="*/ 353 h 627"/>
                  <a:gd name="T6" fmla="*/ 408 w 815"/>
                  <a:gd name="T7" fmla="*/ 152 h 627"/>
                  <a:gd name="T8" fmla="*/ 608 w 815"/>
                  <a:gd name="T9" fmla="*/ 353 h 627"/>
                  <a:gd name="T10" fmla="*/ 408 w 815"/>
                  <a:gd name="T11" fmla="*/ 553 h 627"/>
                  <a:gd name="T12" fmla="*/ 156 w 815"/>
                  <a:gd name="T13" fmla="*/ 176 h 627"/>
                  <a:gd name="T14" fmla="*/ 156 w 815"/>
                  <a:gd name="T15" fmla="*/ 176 h 627"/>
                  <a:gd name="T16" fmla="*/ 54 w 815"/>
                  <a:gd name="T17" fmla="*/ 176 h 627"/>
                  <a:gd name="T18" fmla="*/ 54 w 815"/>
                  <a:gd name="T19" fmla="*/ 118 h 627"/>
                  <a:gd name="T20" fmla="*/ 156 w 815"/>
                  <a:gd name="T21" fmla="*/ 118 h 627"/>
                  <a:gd name="T22" fmla="*/ 156 w 815"/>
                  <a:gd name="T23" fmla="*/ 176 h 627"/>
                  <a:gd name="T24" fmla="*/ 601 w 815"/>
                  <a:gd name="T25" fmla="*/ 79 h 627"/>
                  <a:gd name="T26" fmla="*/ 601 w 815"/>
                  <a:gd name="T27" fmla="*/ 79 h 627"/>
                  <a:gd name="T28" fmla="*/ 530 w 815"/>
                  <a:gd name="T29" fmla="*/ 0 h 627"/>
                  <a:gd name="T30" fmla="*/ 285 w 815"/>
                  <a:gd name="T31" fmla="*/ 0 h 627"/>
                  <a:gd name="T32" fmla="*/ 214 w 815"/>
                  <a:gd name="T33" fmla="*/ 79 h 627"/>
                  <a:gd name="T34" fmla="*/ 0 w 815"/>
                  <a:gd name="T35" fmla="*/ 79 h 627"/>
                  <a:gd name="T36" fmla="*/ 0 w 815"/>
                  <a:gd name="T37" fmla="*/ 627 h 627"/>
                  <a:gd name="T38" fmla="*/ 815 w 815"/>
                  <a:gd name="T39" fmla="*/ 627 h 627"/>
                  <a:gd name="T40" fmla="*/ 815 w 815"/>
                  <a:gd name="T41" fmla="*/ 79 h 627"/>
                  <a:gd name="T42" fmla="*/ 601 w 815"/>
                  <a:gd name="T43" fmla="*/ 79 h 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815" h="627">
                    <a:moveTo>
                      <a:pt x="408" y="553"/>
                    </a:moveTo>
                    <a:lnTo>
                      <a:pt x="408" y="553"/>
                    </a:lnTo>
                    <a:cubicBezTo>
                      <a:pt x="297" y="553"/>
                      <a:pt x="207" y="463"/>
                      <a:pt x="207" y="353"/>
                    </a:cubicBezTo>
                    <a:cubicBezTo>
                      <a:pt x="207" y="242"/>
                      <a:pt x="297" y="152"/>
                      <a:pt x="408" y="152"/>
                    </a:cubicBezTo>
                    <a:cubicBezTo>
                      <a:pt x="518" y="152"/>
                      <a:pt x="608" y="242"/>
                      <a:pt x="608" y="353"/>
                    </a:cubicBezTo>
                    <a:cubicBezTo>
                      <a:pt x="608" y="463"/>
                      <a:pt x="518" y="553"/>
                      <a:pt x="408" y="553"/>
                    </a:cubicBezTo>
                    <a:close/>
                    <a:moveTo>
                      <a:pt x="156" y="176"/>
                    </a:moveTo>
                    <a:lnTo>
                      <a:pt x="156" y="176"/>
                    </a:lnTo>
                    <a:lnTo>
                      <a:pt x="54" y="176"/>
                    </a:lnTo>
                    <a:lnTo>
                      <a:pt x="54" y="118"/>
                    </a:lnTo>
                    <a:lnTo>
                      <a:pt x="156" y="118"/>
                    </a:lnTo>
                    <a:lnTo>
                      <a:pt x="156" y="176"/>
                    </a:lnTo>
                    <a:close/>
                    <a:moveTo>
                      <a:pt x="601" y="79"/>
                    </a:moveTo>
                    <a:lnTo>
                      <a:pt x="601" y="79"/>
                    </a:lnTo>
                    <a:lnTo>
                      <a:pt x="530" y="0"/>
                    </a:lnTo>
                    <a:lnTo>
                      <a:pt x="285" y="0"/>
                    </a:lnTo>
                    <a:lnTo>
                      <a:pt x="214" y="79"/>
                    </a:lnTo>
                    <a:lnTo>
                      <a:pt x="0" y="79"/>
                    </a:lnTo>
                    <a:lnTo>
                      <a:pt x="0" y="627"/>
                    </a:lnTo>
                    <a:lnTo>
                      <a:pt x="815" y="627"/>
                    </a:lnTo>
                    <a:lnTo>
                      <a:pt x="815" y="79"/>
                    </a:lnTo>
                    <a:lnTo>
                      <a:pt x="601" y="79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5" name="Freeform 27"/>
              <p:cNvSpPr>
                <a:spLocks/>
              </p:cNvSpPr>
              <p:nvPr/>
            </p:nvSpPr>
            <p:spPr bwMode="auto">
              <a:xfrm>
                <a:off x="2955925" y="3987800"/>
                <a:ext cx="560388" cy="565150"/>
              </a:xfrm>
              <a:custGeom>
                <a:avLst/>
                <a:gdLst>
                  <a:gd name="T0" fmla="*/ 153 w 305"/>
                  <a:gd name="T1" fmla="*/ 0 h 306"/>
                  <a:gd name="T2" fmla="*/ 153 w 305"/>
                  <a:gd name="T3" fmla="*/ 0 h 306"/>
                  <a:gd name="T4" fmla="*/ 0 w 305"/>
                  <a:gd name="T5" fmla="*/ 153 h 306"/>
                  <a:gd name="T6" fmla="*/ 153 w 305"/>
                  <a:gd name="T7" fmla="*/ 306 h 306"/>
                  <a:gd name="T8" fmla="*/ 305 w 305"/>
                  <a:gd name="T9" fmla="*/ 153 h 306"/>
                  <a:gd name="T10" fmla="*/ 153 w 305"/>
                  <a:gd name="T11" fmla="*/ 0 h 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5" h="306">
                    <a:moveTo>
                      <a:pt x="153" y="0"/>
                    </a:moveTo>
                    <a:lnTo>
                      <a:pt x="153" y="0"/>
                    </a:lnTo>
                    <a:cubicBezTo>
                      <a:pt x="68" y="0"/>
                      <a:pt x="0" y="68"/>
                      <a:pt x="0" y="153"/>
                    </a:cubicBezTo>
                    <a:cubicBezTo>
                      <a:pt x="0" y="237"/>
                      <a:pt x="68" y="306"/>
                      <a:pt x="153" y="306"/>
                    </a:cubicBezTo>
                    <a:cubicBezTo>
                      <a:pt x="237" y="306"/>
                      <a:pt x="305" y="237"/>
                      <a:pt x="305" y="153"/>
                    </a:cubicBezTo>
                    <a:cubicBezTo>
                      <a:pt x="305" y="68"/>
                      <a:pt x="237" y="0"/>
                      <a:pt x="153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16" name="组 215"/>
            <p:cNvGrpSpPr/>
            <p:nvPr userDrawn="1"/>
          </p:nvGrpSpPr>
          <p:grpSpPr>
            <a:xfrm rot="2803540">
              <a:off x="9225928" y="-1135169"/>
              <a:ext cx="337162" cy="1815987"/>
              <a:chOff x="6099175" y="2627313"/>
              <a:chExt cx="411163" cy="2214563"/>
            </a:xfrm>
            <a:grpFill/>
          </p:grpSpPr>
          <p:sp>
            <p:nvSpPr>
              <p:cNvPr id="217" name="Freeform 13"/>
              <p:cNvSpPr>
                <a:spLocks noEditPoints="1"/>
              </p:cNvSpPr>
              <p:nvPr/>
            </p:nvSpPr>
            <p:spPr bwMode="auto">
              <a:xfrm>
                <a:off x="6130131" y="3048001"/>
                <a:ext cx="349250" cy="1258888"/>
              </a:xfrm>
              <a:custGeom>
                <a:avLst/>
                <a:gdLst>
                  <a:gd name="T0" fmla="*/ 137 w 367"/>
                  <a:gd name="T1" fmla="*/ 40 h 1313"/>
                  <a:gd name="T2" fmla="*/ 137 w 367"/>
                  <a:gd name="T3" fmla="*/ 40 h 1313"/>
                  <a:gd name="T4" fmla="*/ 230 w 367"/>
                  <a:gd name="T5" fmla="*/ 40 h 1313"/>
                  <a:gd name="T6" fmla="*/ 230 w 367"/>
                  <a:gd name="T7" fmla="*/ 1273 h 1313"/>
                  <a:gd name="T8" fmla="*/ 137 w 367"/>
                  <a:gd name="T9" fmla="*/ 1273 h 1313"/>
                  <a:gd name="T10" fmla="*/ 137 w 367"/>
                  <a:gd name="T11" fmla="*/ 40 h 1313"/>
                  <a:gd name="T12" fmla="*/ 97 w 367"/>
                  <a:gd name="T13" fmla="*/ 1273 h 1313"/>
                  <a:gd name="T14" fmla="*/ 97 w 367"/>
                  <a:gd name="T15" fmla="*/ 1273 h 1313"/>
                  <a:gd name="T16" fmla="*/ 40 w 367"/>
                  <a:gd name="T17" fmla="*/ 1273 h 1313"/>
                  <a:gd name="T18" fmla="*/ 40 w 367"/>
                  <a:gd name="T19" fmla="*/ 40 h 1313"/>
                  <a:gd name="T20" fmla="*/ 97 w 367"/>
                  <a:gd name="T21" fmla="*/ 40 h 1313"/>
                  <a:gd name="T22" fmla="*/ 97 w 367"/>
                  <a:gd name="T23" fmla="*/ 1273 h 1313"/>
                  <a:gd name="T24" fmla="*/ 270 w 367"/>
                  <a:gd name="T25" fmla="*/ 40 h 1313"/>
                  <a:gd name="T26" fmla="*/ 270 w 367"/>
                  <a:gd name="T27" fmla="*/ 40 h 1313"/>
                  <a:gd name="T28" fmla="*/ 327 w 367"/>
                  <a:gd name="T29" fmla="*/ 40 h 1313"/>
                  <a:gd name="T30" fmla="*/ 327 w 367"/>
                  <a:gd name="T31" fmla="*/ 1273 h 1313"/>
                  <a:gd name="T32" fmla="*/ 270 w 367"/>
                  <a:gd name="T33" fmla="*/ 1273 h 1313"/>
                  <a:gd name="T34" fmla="*/ 270 w 367"/>
                  <a:gd name="T35" fmla="*/ 40 h 1313"/>
                  <a:gd name="T36" fmla="*/ 270 w 367"/>
                  <a:gd name="T37" fmla="*/ 1313 h 1313"/>
                  <a:gd name="T38" fmla="*/ 270 w 367"/>
                  <a:gd name="T39" fmla="*/ 1313 h 1313"/>
                  <a:gd name="T40" fmla="*/ 270 w 367"/>
                  <a:gd name="T41" fmla="*/ 1313 h 1313"/>
                  <a:gd name="T42" fmla="*/ 367 w 367"/>
                  <a:gd name="T43" fmla="*/ 1313 h 1313"/>
                  <a:gd name="T44" fmla="*/ 367 w 367"/>
                  <a:gd name="T45" fmla="*/ 0 h 1313"/>
                  <a:gd name="T46" fmla="*/ 0 w 367"/>
                  <a:gd name="T47" fmla="*/ 0 h 1313"/>
                  <a:gd name="T48" fmla="*/ 0 w 367"/>
                  <a:gd name="T49" fmla="*/ 1313 h 1313"/>
                  <a:gd name="T50" fmla="*/ 97 w 367"/>
                  <a:gd name="T51" fmla="*/ 1313 h 1313"/>
                  <a:gd name="T52" fmla="*/ 97 w 367"/>
                  <a:gd name="T53" fmla="*/ 1313 h 1313"/>
                  <a:gd name="T54" fmla="*/ 137 w 367"/>
                  <a:gd name="T55" fmla="*/ 1313 h 1313"/>
                  <a:gd name="T56" fmla="*/ 137 w 367"/>
                  <a:gd name="T57" fmla="*/ 1313 h 1313"/>
                  <a:gd name="T58" fmla="*/ 230 w 367"/>
                  <a:gd name="T59" fmla="*/ 1313 h 1313"/>
                  <a:gd name="T60" fmla="*/ 230 w 367"/>
                  <a:gd name="T61" fmla="*/ 1313 h 1313"/>
                  <a:gd name="T62" fmla="*/ 270 w 367"/>
                  <a:gd name="T63" fmla="*/ 1313 h 1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367" h="1313">
                    <a:moveTo>
                      <a:pt x="137" y="40"/>
                    </a:moveTo>
                    <a:lnTo>
                      <a:pt x="137" y="40"/>
                    </a:lnTo>
                    <a:lnTo>
                      <a:pt x="230" y="40"/>
                    </a:lnTo>
                    <a:lnTo>
                      <a:pt x="230" y="1273"/>
                    </a:lnTo>
                    <a:lnTo>
                      <a:pt x="137" y="1273"/>
                    </a:lnTo>
                    <a:lnTo>
                      <a:pt x="137" y="40"/>
                    </a:lnTo>
                    <a:close/>
                    <a:moveTo>
                      <a:pt x="97" y="1273"/>
                    </a:moveTo>
                    <a:lnTo>
                      <a:pt x="97" y="1273"/>
                    </a:lnTo>
                    <a:lnTo>
                      <a:pt x="40" y="1273"/>
                    </a:lnTo>
                    <a:lnTo>
                      <a:pt x="40" y="40"/>
                    </a:lnTo>
                    <a:lnTo>
                      <a:pt x="97" y="40"/>
                    </a:lnTo>
                    <a:lnTo>
                      <a:pt x="97" y="1273"/>
                    </a:lnTo>
                    <a:close/>
                    <a:moveTo>
                      <a:pt x="270" y="40"/>
                    </a:moveTo>
                    <a:lnTo>
                      <a:pt x="270" y="40"/>
                    </a:lnTo>
                    <a:lnTo>
                      <a:pt x="327" y="40"/>
                    </a:lnTo>
                    <a:lnTo>
                      <a:pt x="327" y="1273"/>
                    </a:lnTo>
                    <a:lnTo>
                      <a:pt x="270" y="1273"/>
                    </a:lnTo>
                    <a:lnTo>
                      <a:pt x="270" y="40"/>
                    </a:lnTo>
                    <a:close/>
                    <a:moveTo>
                      <a:pt x="270" y="1313"/>
                    </a:moveTo>
                    <a:lnTo>
                      <a:pt x="270" y="1313"/>
                    </a:lnTo>
                    <a:lnTo>
                      <a:pt x="270" y="1313"/>
                    </a:lnTo>
                    <a:lnTo>
                      <a:pt x="367" y="1313"/>
                    </a:lnTo>
                    <a:lnTo>
                      <a:pt x="367" y="0"/>
                    </a:lnTo>
                    <a:lnTo>
                      <a:pt x="0" y="0"/>
                    </a:lnTo>
                    <a:lnTo>
                      <a:pt x="0" y="1313"/>
                    </a:lnTo>
                    <a:lnTo>
                      <a:pt x="97" y="1313"/>
                    </a:lnTo>
                    <a:lnTo>
                      <a:pt x="97" y="1313"/>
                    </a:lnTo>
                    <a:lnTo>
                      <a:pt x="137" y="1313"/>
                    </a:lnTo>
                    <a:lnTo>
                      <a:pt x="137" y="1313"/>
                    </a:lnTo>
                    <a:lnTo>
                      <a:pt x="230" y="1313"/>
                    </a:lnTo>
                    <a:lnTo>
                      <a:pt x="230" y="1313"/>
                    </a:lnTo>
                    <a:lnTo>
                      <a:pt x="270" y="1313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8" name="Freeform 14"/>
              <p:cNvSpPr>
                <a:spLocks/>
              </p:cNvSpPr>
              <p:nvPr/>
            </p:nvSpPr>
            <p:spPr bwMode="auto">
              <a:xfrm>
                <a:off x="6130131" y="2968626"/>
                <a:ext cx="349250" cy="63500"/>
              </a:xfrm>
              <a:custGeom>
                <a:avLst/>
                <a:gdLst>
                  <a:gd name="T0" fmla="*/ 367 w 367"/>
                  <a:gd name="T1" fmla="*/ 0 h 67"/>
                  <a:gd name="T2" fmla="*/ 367 w 367"/>
                  <a:gd name="T3" fmla="*/ 0 h 67"/>
                  <a:gd name="T4" fmla="*/ 0 w 367"/>
                  <a:gd name="T5" fmla="*/ 0 h 67"/>
                  <a:gd name="T6" fmla="*/ 0 w 367"/>
                  <a:gd name="T7" fmla="*/ 67 h 67"/>
                  <a:gd name="T8" fmla="*/ 367 w 367"/>
                  <a:gd name="T9" fmla="*/ 67 h 67"/>
                  <a:gd name="T10" fmla="*/ 367 w 367"/>
                  <a:gd name="T11" fmla="*/ 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7" h="67">
                    <a:moveTo>
                      <a:pt x="367" y="0"/>
                    </a:moveTo>
                    <a:lnTo>
                      <a:pt x="367" y="0"/>
                    </a:lnTo>
                    <a:lnTo>
                      <a:pt x="0" y="0"/>
                    </a:lnTo>
                    <a:lnTo>
                      <a:pt x="0" y="67"/>
                    </a:lnTo>
                    <a:lnTo>
                      <a:pt x="367" y="67"/>
                    </a:lnTo>
                    <a:lnTo>
                      <a:pt x="36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9" name="Freeform 15"/>
              <p:cNvSpPr>
                <a:spLocks/>
              </p:cNvSpPr>
              <p:nvPr/>
            </p:nvSpPr>
            <p:spPr bwMode="auto">
              <a:xfrm>
                <a:off x="6099175" y="2627313"/>
                <a:ext cx="411163" cy="325438"/>
              </a:xfrm>
              <a:custGeom>
                <a:avLst/>
                <a:gdLst>
                  <a:gd name="T0" fmla="*/ 399 w 430"/>
                  <a:gd name="T1" fmla="*/ 340 h 340"/>
                  <a:gd name="T2" fmla="*/ 399 w 430"/>
                  <a:gd name="T3" fmla="*/ 340 h 340"/>
                  <a:gd name="T4" fmla="*/ 215 w 430"/>
                  <a:gd name="T5" fmla="*/ 0 h 340"/>
                  <a:gd name="T6" fmla="*/ 32 w 430"/>
                  <a:gd name="T7" fmla="*/ 340 h 340"/>
                  <a:gd name="T8" fmla="*/ 399 w 430"/>
                  <a:gd name="T9" fmla="*/ 340 h 3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0" h="340">
                    <a:moveTo>
                      <a:pt x="399" y="340"/>
                    </a:moveTo>
                    <a:lnTo>
                      <a:pt x="399" y="340"/>
                    </a:lnTo>
                    <a:cubicBezTo>
                      <a:pt x="399" y="340"/>
                      <a:pt x="430" y="0"/>
                      <a:pt x="215" y="0"/>
                    </a:cubicBezTo>
                    <a:cubicBezTo>
                      <a:pt x="0" y="0"/>
                      <a:pt x="32" y="340"/>
                      <a:pt x="32" y="340"/>
                    </a:cubicBezTo>
                    <a:lnTo>
                      <a:pt x="399" y="34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0" name="Freeform 17"/>
              <p:cNvSpPr>
                <a:spLocks noEditPoints="1"/>
              </p:cNvSpPr>
              <p:nvPr/>
            </p:nvSpPr>
            <p:spPr bwMode="auto">
              <a:xfrm>
                <a:off x="6128544" y="4310063"/>
                <a:ext cx="352425" cy="531813"/>
              </a:xfrm>
              <a:custGeom>
                <a:avLst/>
                <a:gdLst>
                  <a:gd name="T0" fmla="*/ 214 w 369"/>
                  <a:gd name="T1" fmla="*/ 338 h 554"/>
                  <a:gd name="T2" fmla="*/ 214 w 369"/>
                  <a:gd name="T3" fmla="*/ 338 h 554"/>
                  <a:gd name="T4" fmla="*/ 155 w 369"/>
                  <a:gd name="T5" fmla="*/ 338 h 554"/>
                  <a:gd name="T6" fmla="*/ 56 w 369"/>
                  <a:gd name="T7" fmla="*/ 40 h 554"/>
                  <a:gd name="T8" fmla="*/ 313 w 369"/>
                  <a:gd name="T9" fmla="*/ 40 h 554"/>
                  <a:gd name="T10" fmla="*/ 214 w 369"/>
                  <a:gd name="T11" fmla="*/ 338 h 554"/>
                  <a:gd name="T12" fmla="*/ 113 w 369"/>
                  <a:gd name="T13" fmla="*/ 338 h 554"/>
                  <a:gd name="T14" fmla="*/ 113 w 369"/>
                  <a:gd name="T15" fmla="*/ 338 h 554"/>
                  <a:gd name="T16" fmla="*/ 184 w 369"/>
                  <a:gd name="T17" fmla="*/ 554 h 554"/>
                  <a:gd name="T18" fmla="*/ 256 w 369"/>
                  <a:gd name="T19" fmla="*/ 338 h 554"/>
                  <a:gd name="T20" fmla="*/ 369 w 369"/>
                  <a:gd name="T21" fmla="*/ 0 h 554"/>
                  <a:gd name="T22" fmla="*/ 0 w 369"/>
                  <a:gd name="T23" fmla="*/ 0 h 554"/>
                  <a:gd name="T24" fmla="*/ 113 w 369"/>
                  <a:gd name="T25" fmla="*/ 338 h 5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69" h="554">
                    <a:moveTo>
                      <a:pt x="214" y="338"/>
                    </a:moveTo>
                    <a:lnTo>
                      <a:pt x="214" y="338"/>
                    </a:lnTo>
                    <a:lnTo>
                      <a:pt x="155" y="338"/>
                    </a:lnTo>
                    <a:lnTo>
                      <a:pt x="56" y="40"/>
                    </a:lnTo>
                    <a:lnTo>
                      <a:pt x="313" y="40"/>
                    </a:lnTo>
                    <a:lnTo>
                      <a:pt x="214" y="338"/>
                    </a:lnTo>
                    <a:close/>
                    <a:moveTo>
                      <a:pt x="113" y="338"/>
                    </a:moveTo>
                    <a:lnTo>
                      <a:pt x="113" y="338"/>
                    </a:lnTo>
                    <a:lnTo>
                      <a:pt x="184" y="554"/>
                    </a:lnTo>
                    <a:lnTo>
                      <a:pt x="256" y="338"/>
                    </a:lnTo>
                    <a:lnTo>
                      <a:pt x="369" y="0"/>
                    </a:lnTo>
                    <a:lnTo>
                      <a:pt x="0" y="0"/>
                    </a:lnTo>
                    <a:lnTo>
                      <a:pt x="113" y="338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21" name="组合 23"/>
            <p:cNvGrpSpPr/>
            <p:nvPr userDrawn="1"/>
          </p:nvGrpSpPr>
          <p:grpSpPr>
            <a:xfrm>
              <a:off x="5624277" y="6060101"/>
              <a:ext cx="1301704" cy="1299270"/>
              <a:chOff x="6262688" y="5170488"/>
              <a:chExt cx="1697038" cy="1693863"/>
            </a:xfrm>
            <a:grpFill/>
          </p:grpSpPr>
          <p:sp>
            <p:nvSpPr>
              <p:cNvPr id="222" name="Freeform 19"/>
              <p:cNvSpPr>
                <a:spLocks noEditPoints="1"/>
              </p:cNvSpPr>
              <p:nvPr/>
            </p:nvSpPr>
            <p:spPr bwMode="auto">
              <a:xfrm>
                <a:off x="6262688" y="5170488"/>
                <a:ext cx="1697038" cy="1693863"/>
              </a:xfrm>
              <a:custGeom>
                <a:avLst/>
                <a:gdLst>
                  <a:gd name="T0" fmla="*/ 1760 w 2284"/>
                  <a:gd name="T1" fmla="*/ 1142 h 2284"/>
                  <a:gd name="T2" fmla="*/ 1919 w 2284"/>
                  <a:gd name="T3" fmla="*/ 1406 h 2284"/>
                  <a:gd name="T4" fmla="*/ 1756 w 2284"/>
                  <a:gd name="T5" fmla="*/ 1940 h 2284"/>
                  <a:gd name="T6" fmla="*/ 1878 w 2284"/>
                  <a:gd name="T7" fmla="*/ 1506 h 2284"/>
                  <a:gd name="T8" fmla="*/ 1433 w 2284"/>
                  <a:gd name="T9" fmla="*/ 1845 h 2284"/>
                  <a:gd name="T10" fmla="*/ 1496 w 2284"/>
                  <a:gd name="T11" fmla="*/ 1592 h 2284"/>
                  <a:gd name="T12" fmla="*/ 1142 w 2284"/>
                  <a:gd name="T13" fmla="*/ 2204 h 2284"/>
                  <a:gd name="T14" fmla="*/ 1405 w 2284"/>
                  <a:gd name="T15" fmla="*/ 1921 h 2284"/>
                  <a:gd name="T16" fmla="*/ 787 w 2284"/>
                  <a:gd name="T17" fmla="*/ 1592 h 2284"/>
                  <a:gd name="T18" fmla="*/ 850 w 2284"/>
                  <a:gd name="T19" fmla="*/ 1845 h 2284"/>
                  <a:gd name="T20" fmla="*/ 528 w 2284"/>
                  <a:gd name="T21" fmla="*/ 1940 h 2284"/>
                  <a:gd name="T22" fmla="*/ 704 w 2284"/>
                  <a:gd name="T23" fmla="*/ 1580 h 2284"/>
                  <a:gd name="T24" fmla="*/ 80 w 2284"/>
                  <a:gd name="T25" fmla="*/ 1143 h 2284"/>
                  <a:gd name="T26" fmla="*/ 523 w 2284"/>
                  <a:gd name="T27" fmla="*/ 1142 h 2284"/>
                  <a:gd name="T28" fmla="*/ 676 w 2284"/>
                  <a:gd name="T29" fmla="*/ 950 h 2284"/>
                  <a:gd name="T30" fmla="*/ 439 w 2284"/>
                  <a:gd name="T31" fmla="*/ 851 h 2284"/>
                  <a:gd name="T32" fmla="*/ 676 w 2284"/>
                  <a:gd name="T33" fmla="*/ 1335 h 2284"/>
                  <a:gd name="T34" fmla="*/ 438 w 2284"/>
                  <a:gd name="T35" fmla="*/ 1434 h 2284"/>
                  <a:gd name="T36" fmla="*/ 670 w 2284"/>
                  <a:gd name="T37" fmla="*/ 1204 h 2284"/>
                  <a:gd name="T38" fmla="*/ 670 w 2284"/>
                  <a:gd name="T39" fmla="*/ 1080 h 2284"/>
                  <a:gd name="T40" fmla="*/ 391 w 2284"/>
                  <a:gd name="T41" fmla="*/ 392 h 2284"/>
                  <a:gd name="T42" fmla="*/ 778 w 2284"/>
                  <a:gd name="T43" fmla="*/ 407 h 2284"/>
                  <a:gd name="T44" fmla="*/ 391 w 2284"/>
                  <a:gd name="T45" fmla="*/ 392 h 2284"/>
                  <a:gd name="T46" fmla="*/ 1074 w 2284"/>
                  <a:gd name="T47" fmla="*/ 574 h 2284"/>
                  <a:gd name="T48" fmla="*/ 850 w 2284"/>
                  <a:gd name="T49" fmla="*/ 440 h 2284"/>
                  <a:gd name="T50" fmla="*/ 1405 w 2284"/>
                  <a:gd name="T51" fmla="*/ 364 h 2284"/>
                  <a:gd name="T52" fmla="*/ 1142 w 2284"/>
                  <a:gd name="T53" fmla="*/ 80 h 2284"/>
                  <a:gd name="T54" fmla="*/ 1335 w 2284"/>
                  <a:gd name="T55" fmla="*/ 677 h 2284"/>
                  <a:gd name="T56" fmla="*/ 1496 w 2284"/>
                  <a:gd name="T57" fmla="*/ 693 h 2284"/>
                  <a:gd name="T58" fmla="*/ 1509 w 2284"/>
                  <a:gd name="T59" fmla="*/ 775 h 2284"/>
                  <a:gd name="T60" fmla="*/ 1431 w 2284"/>
                  <a:gd name="T61" fmla="*/ 765 h 2284"/>
                  <a:gd name="T62" fmla="*/ 1142 w 2284"/>
                  <a:gd name="T63" fmla="*/ 623 h 2284"/>
                  <a:gd name="T64" fmla="*/ 1081 w 2284"/>
                  <a:gd name="T65" fmla="*/ 671 h 2284"/>
                  <a:gd name="T66" fmla="*/ 774 w 2284"/>
                  <a:gd name="T67" fmla="*/ 775 h 2284"/>
                  <a:gd name="T68" fmla="*/ 764 w 2284"/>
                  <a:gd name="T69" fmla="*/ 853 h 2284"/>
                  <a:gd name="T70" fmla="*/ 774 w 2284"/>
                  <a:gd name="T71" fmla="*/ 1510 h 2284"/>
                  <a:gd name="T72" fmla="*/ 852 w 2284"/>
                  <a:gd name="T73" fmla="*/ 1520 h 2284"/>
                  <a:gd name="T74" fmla="*/ 1142 w 2284"/>
                  <a:gd name="T75" fmla="*/ 1662 h 2284"/>
                  <a:gd name="T76" fmla="*/ 1203 w 2284"/>
                  <a:gd name="T77" fmla="*/ 1614 h 2284"/>
                  <a:gd name="T78" fmla="*/ 1509 w 2284"/>
                  <a:gd name="T79" fmla="*/ 1510 h 2284"/>
                  <a:gd name="T80" fmla="*/ 1519 w 2284"/>
                  <a:gd name="T81" fmla="*/ 1432 h 2284"/>
                  <a:gd name="T82" fmla="*/ 1302 w 2284"/>
                  <a:gd name="T83" fmla="*/ 1530 h 2284"/>
                  <a:gd name="T84" fmla="*/ 864 w 2284"/>
                  <a:gd name="T85" fmla="*/ 1420 h 2284"/>
                  <a:gd name="T86" fmla="*/ 754 w 2284"/>
                  <a:gd name="T87" fmla="*/ 982 h 2284"/>
                  <a:gd name="T88" fmla="*/ 1142 w 2284"/>
                  <a:gd name="T89" fmla="*/ 750 h 2284"/>
                  <a:gd name="T90" fmla="*/ 1529 w 2284"/>
                  <a:gd name="T91" fmla="*/ 982 h 2284"/>
                  <a:gd name="T92" fmla="*/ 1419 w 2284"/>
                  <a:gd name="T93" fmla="*/ 1420 h 2284"/>
                  <a:gd name="T94" fmla="*/ 1607 w 2284"/>
                  <a:gd name="T95" fmla="*/ 950 h 2284"/>
                  <a:gd name="T96" fmla="*/ 1710 w 2284"/>
                  <a:gd name="T97" fmla="*/ 1075 h 2284"/>
                  <a:gd name="T98" fmla="*/ 1845 w 2284"/>
                  <a:gd name="T99" fmla="*/ 1434 h 2284"/>
                  <a:gd name="T100" fmla="*/ 1711 w 2284"/>
                  <a:gd name="T101" fmla="*/ 1210 h 2284"/>
                  <a:gd name="T102" fmla="*/ 1661 w 2284"/>
                  <a:gd name="T103" fmla="*/ 1142 h 2284"/>
                  <a:gd name="T104" fmla="*/ 1613 w 2284"/>
                  <a:gd name="T105" fmla="*/ 1080 h 2284"/>
                  <a:gd name="T106" fmla="*/ 1893 w 2284"/>
                  <a:gd name="T107" fmla="*/ 392 h 2284"/>
                  <a:gd name="T108" fmla="*/ 1505 w 2284"/>
                  <a:gd name="T109" fmla="*/ 407 h 2284"/>
                  <a:gd name="T110" fmla="*/ 1952 w 2284"/>
                  <a:gd name="T111" fmla="*/ 807 h 2284"/>
                  <a:gd name="T112" fmla="*/ 1477 w 2284"/>
                  <a:gd name="T113" fmla="*/ 332 h 2284"/>
                  <a:gd name="T114" fmla="*/ 528 w 2284"/>
                  <a:gd name="T115" fmla="*/ 265 h 2284"/>
                  <a:gd name="T116" fmla="*/ 0 w 2284"/>
                  <a:gd name="T117" fmla="*/ 1143 h 2284"/>
                  <a:gd name="T118" fmla="*/ 528 w 2284"/>
                  <a:gd name="T119" fmla="*/ 2020 h 2284"/>
                  <a:gd name="T120" fmla="*/ 1477 w 2284"/>
                  <a:gd name="T121" fmla="*/ 1953 h 2284"/>
                  <a:gd name="T122" fmla="*/ 1952 w 2284"/>
                  <a:gd name="T123" fmla="*/ 1478 h 2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284" h="2284">
                    <a:moveTo>
                      <a:pt x="1919" y="1406"/>
                    </a:moveTo>
                    <a:lnTo>
                      <a:pt x="1919" y="1406"/>
                    </a:lnTo>
                    <a:cubicBezTo>
                      <a:pt x="1878" y="1322"/>
                      <a:pt x="1825" y="1233"/>
                      <a:pt x="1760" y="1142"/>
                    </a:cubicBezTo>
                    <a:cubicBezTo>
                      <a:pt x="1824" y="1053"/>
                      <a:pt x="1878" y="965"/>
                      <a:pt x="1920" y="879"/>
                    </a:cubicBezTo>
                    <a:cubicBezTo>
                      <a:pt x="2100" y="953"/>
                      <a:pt x="2204" y="1049"/>
                      <a:pt x="2204" y="1143"/>
                    </a:cubicBezTo>
                    <a:cubicBezTo>
                      <a:pt x="2204" y="1236"/>
                      <a:pt x="2100" y="1332"/>
                      <a:pt x="1919" y="1406"/>
                    </a:cubicBezTo>
                    <a:close/>
                    <a:moveTo>
                      <a:pt x="1893" y="1893"/>
                    </a:moveTo>
                    <a:lnTo>
                      <a:pt x="1893" y="1893"/>
                    </a:lnTo>
                    <a:cubicBezTo>
                      <a:pt x="1862" y="1924"/>
                      <a:pt x="1816" y="1940"/>
                      <a:pt x="1756" y="1940"/>
                    </a:cubicBezTo>
                    <a:cubicBezTo>
                      <a:pt x="1684" y="1940"/>
                      <a:pt x="1599" y="1918"/>
                      <a:pt x="1505" y="1878"/>
                    </a:cubicBezTo>
                    <a:cubicBezTo>
                      <a:pt x="1536" y="1790"/>
                      <a:pt x="1561" y="1689"/>
                      <a:pt x="1579" y="1580"/>
                    </a:cubicBezTo>
                    <a:cubicBezTo>
                      <a:pt x="1689" y="1562"/>
                      <a:pt x="1789" y="1537"/>
                      <a:pt x="1878" y="1506"/>
                    </a:cubicBezTo>
                    <a:cubicBezTo>
                      <a:pt x="1954" y="1686"/>
                      <a:pt x="1959" y="1828"/>
                      <a:pt x="1893" y="1893"/>
                    </a:cubicBezTo>
                    <a:close/>
                    <a:moveTo>
                      <a:pt x="1433" y="1845"/>
                    </a:moveTo>
                    <a:lnTo>
                      <a:pt x="1433" y="1845"/>
                    </a:lnTo>
                    <a:cubicBezTo>
                      <a:pt x="1361" y="1809"/>
                      <a:pt x="1286" y="1764"/>
                      <a:pt x="1210" y="1711"/>
                    </a:cubicBezTo>
                    <a:cubicBezTo>
                      <a:pt x="1251" y="1679"/>
                      <a:pt x="1293" y="1644"/>
                      <a:pt x="1335" y="1608"/>
                    </a:cubicBezTo>
                    <a:cubicBezTo>
                      <a:pt x="1390" y="1604"/>
                      <a:pt x="1444" y="1599"/>
                      <a:pt x="1496" y="1592"/>
                    </a:cubicBezTo>
                    <a:cubicBezTo>
                      <a:pt x="1480" y="1686"/>
                      <a:pt x="1458" y="1771"/>
                      <a:pt x="1433" y="1845"/>
                    </a:cubicBezTo>
                    <a:close/>
                    <a:moveTo>
                      <a:pt x="1142" y="2204"/>
                    </a:moveTo>
                    <a:lnTo>
                      <a:pt x="1142" y="2204"/>
                    </a:lnTo>
                    <a:cubicBezTo>
                      <a:pt x="1049" y="2204"/>
                      <a:pt x="952" y="2101"/>
                      <a:pt x="878" y="1921"/>
                    </a:cubicBezTo>
                    <a:cubicBezTo>
                      <a:pt x="963" y="1879"/>
                      <a:pt x="1052" y="1825"/>
                      <a:pt x="1142" y="1761"/>
                    </a:cubicBezTo>
                    <a:cubicBezTo>
                      <a:pt x="1231" y="1825"/>
                      <a:pt x="1320" y="1879"/>
                      <a:pt x="1405" y="1921"/>
                    </a:cubicBezTo>
                    <a:cubicBezTo>
                      <a:pt x="1331" y="2101"/>
                      <a:pt x="1235" y="2204"/>
                      <a:pt x="1142" y="2204"/>
                    </a:cubicBezTo>
                    <a:close/>
                    <a:moveTo>
                      <a:pt x="787" y="1592"/>
                    </a:moveTo>
                    <a:lnTo>
                      <a:pt x="787" y="1592"/>
                    </a:lnTo>
                    <a:cubicBezTo>
                      <a:pt x="839" y="1599"/>
                      <a:pt x="893" y="1604"/>
                      <a:pt x="949" y="1608"/>
                    </a:cubicBezTo>
                    <a:cubicBezTo>
                      <a:pt x="990" y="1644"/>
                      <a:pt x="1032" y="1679"/>
                      <a:pt x="1074" y="1711"/>
                    </a:cubicBezTo>
                    <a:cubicBezTo>
                      <a:pt x="997" y="1764"/>
                      <a:pt x="922" y="1809"/>
                      <a:pt x="850" y="1845"/>
                    </a:cubicBezTo>
                    <a:cubicBezTo>
                      <a:pt x="825" y="1771"/>
                      <a:pt x="804" y="1686"/>
                      <a:pt x="787" y="1592"/>
                    </a:cubicBezTo>
                    <a:close/>
                    <a:moveTo>
                      <a:pt x="528" y="1940"/>
                    </a:moveTo>
                    <a:lnTo>
                      <a:pt x="528" y="1940"/>
                    </a:lnTo>
                    <a:cubicBezTo>
                      <a:pt x="468" y="1940"/>
                      <a:pt x="421" y="1924"/>
                      <a:pt x="391" y="1893"/>
                    </a:cubicBezTo>
                    <a:cubicBezTo>
                      <a:pt x="325" y="1828"/>
                      <a:pt x="330" y="1686"/>
                      <a:pt x="405" y="1506"/>
                    </a:cubicBezTo>
                    <a:cubicBezTo>
                      <a:pt x="494" y="1537"/>
                      <a:pt x="595" y="1562"/>
                      <a:pt x="704" y="1580"/>
                    </a:cubicBezTo>
                    <a:cubicBezTo>
                      <a:pt x="722" y="1689"/>
                      <a:pt x="747" y="1790"/>
                      <a:pt x="778" y="1878"/>
                    </a:cubicBezTo>
                    <a:cubicBezTo>
                      <a:pt x="685" y="1918"/>
                      <a:pt x="599" y="1940"/>
                      <a:pt x="528" y="1940"/>
                    </a:cubicBezTo>
                    <a:close/>
                    <a:moveTo>
                      <a:pt x="80" y="1143"/>
                    </a:moveTo>
                    <a:lnTo>
                      <a:pt x="80" y="1143"/>
                    </a:lnTo>
                    <a:cubicBezTo>
                      <a:pt x="80" y="1049"/>
                      <a:pt x="183" y="953"/>
                      <a:pt x="364" y="879"/>
                    </a:cubicBezTo>
                    <a:cubicBezTo>
                      <a:pt x="406" y="965"/>
                      <a:pt x="459" y="1053"/>
                      <a:pt x="523" y="1142"/>
                    </a:cubicBezTo>
                    <a:cubicBezTo>
                      <a:pt x="458" y="1233"/>
                      <a:pt x="405" y="1322"/>
                      <a:pt x="364" y="1406"/>
                    </a:cubicBezTo>
                    <a:cubicBezTo>
                      <a:pt x="183" y="1332"/>
                      <a:pt x="80" y="1236"/>
                      <a:pt x="80" y="1143"/>
                    </a:cubicBezTo>
                    <a:close/>
                    <a:moveTo>
                      <a:pt x="676" y="950"/>
                    </a:moveTo>
                    <a:lnTo>
                      <a:pt x="676" y="950"/>
                    </a:lnTo>
                    <a:cubicBezTo>
                      <a:pt x="639" y="991"/>
                      <a:pt x="605" y="1033"/>
                      <a:pt x="573" y="1075"/>
                    </a:cubicBezTo>
                    <a:cubicBezTo>
                      <a:pt x="520" y="999"/>
                      <a:pt x="475" y="924"/>
                      <a:pt x="439" y="851"/>
                    </a:cubicBezTo>
                    <a:cubicBezTo>
                      <a:pt x="514" y="826"/>
                      <a:pt x="598" y="804"/>
                      <a:pt x="692" y="788"/>
                    </a:cubicBezTo>
                    <a:cubicBezTo>
                      <a:pt x="685" y="840"/>
                      <a:pt x="680" y="894"/>
                      <a:pt x="676" y="950"/>
                    </a:cubicBezTo>
                    <a:close/>
                    <a:moveTo>
                      <a:pt x="676" y="1335"/>
                    </a:moveTo>
                    <a:lnTo>
                      <a:pt x="676" y="1335"/>
                    </a:lnTo>
                    <a:cubicBezTo>
                      <a:pt x="680" y="1391"/>
                      <a:pt x="685" y="1445"/>
                      <a:pt x="692" y="1497"/>
                    </a:cubicBezTo>
                    <a:cubicBezTo>
                      <a:pt x="598" y="1481"/>
                      <a:pt x="513" y="1459"/>
                      <a:pt x="438" y="1434"/>
                    </a:cubicBezTo>
                    <a:cubicBezTo>
                      <a:pt x="473" y="1363"/>
                      <a:pt x="518" y="1288"/>
                      <a:pt x="573" y="1210"/>
                    </a:cubicBezTo>
                    <a:cubicBezTo>
                      <a:pt x="605" y="1252"/>
                      <a:pt x="640" y="1294"/>
                      <a:pt x="676" y="1335"/>
                    </a:cubicBezTo>
                    <a:close/>
                    <a:moveTo>
                      <a:pt x="670" y="1204"/>
                    </a:moveTo>
                    <a:lnTo>
                      <a:pt x="670" y="1204"/>
                    </a:lnTo>
                    <a:cubicBezTo>
                      <a:pt x="654" y="1183"/>
                      <a:pt x="637" y="1163"/>
                      <a:pt x="622" y="1142"/>
                    </a:cubicBezTo>
                    <a:cubicBezTo>
                      <a:pt x="637" y="1122"/>
                      <a:pt x="653" y="1101"/>
                      <a:pt x="670" y="1080"/>
                    </a:cubicBezTo>
                    <a:cubicBezTo>
                      <a:pt x="670" y="1101"/>
                      <a:pt x="669" y="1122"/>
                      <a:pt x="669" y="1143"/>
                    </a:cubicBezTo>
                    <a:cubicBezTo>
                      <a:pt x="669" y="1163"/>
                      <a:pt x="670" y="1184"/>
                      <a:pt x="670" y="1204"/>
                    </a:cubicBezTo>
                    <a:close/>
                    <a:moveTo>
                      <a:pt x="391" y="392"/>
                    </a:moveTo>
                    <a:lnTo>
                      <a:pt x="391" y="392"/>
                    </a:lnTo>
                    <a:cubicBezTo>
                      <a:pt x="421" y="361"/>
                      <a:pt x="468" y="345"/>
                      <a:pt x="528" y="345"/>
                    </a:cubicBezTo>
                    <a:cubicBezTo>
                      <a:pt x="599" y="345"/>
                      <a:pt x="685" y="367"/>
                      <a:pt x="778" y="407"/>
                    </a:cubicBezTo>
                    <a:cubicBezTo>
                      <a:pt x="747" y="495"/>
                      <a:pt x="722" y="596"/>
                      <a:pt x="704" y="705"/>
                    </a:cubicBezTo>
                    <a:cubicBezTo>
                      <a:pt x="595" y="723"/>
                      <a:pt x="494" y="748"/>
                      <a:pt x="406" y="779"/>
                    </a:cubicBezTo>
                    <a:cubicBezTo>
                      <a:pt x="330" y="599"/>
                      <a:pt x="324" y="458"/>
                      <a:pt x="391" y="392"/>
                    </a:cubicBezTo>
                    <a:close/>
                    <a:moveTo>
                      <a:pt x="850" y="440"/>
                    </a:moveTo>
                    <a:lnTo>
                      <a:pt x="850" y="440"/>
                    </a:lnTo>
                    <a:cubicBezTo>
                      <a:pt x="922" y="476"/>
                      <a:pt x="997" y="521"/>
                      <a:pt x="1074" y="574"/>
                    </a:cubicBezTo>
                    <a:cubicBezTo>
                      <a:pt x="1032" y="606"/>
                      <a:pt x="990" y="641"/>
                      <a:pt x="949" y="677"/>
                    </a:cubicBezTo>
                    <a:cubicBezTo>
                      <a:pt x="893" y="681"/>
                      <a:pt x="839" y="686"/>
                      <a:pt x="787" y="693"/>
                    </a:cubicBezTo>
                    <a:cubicBezTo>
                      <a:pt x="804" y="599"/>
                      <a:pt x="825" y="514"/>
                      <a:pt x="850" y="440"/>
                    </a:cubicBezTo>
                    <a:close/>
                    <a:moveTo>
                      <a:pt x="1142" y="80"/>
                    </a:moveTo>
                    <a:lnTo>
                      <a:pt x="1142" y="80"/>
                    </a:lnTo>
                    <a:cubicBezTo>
                      <a:pt x="1235" y="80"/>
                      <a:pt x="1331" y="184"/>
                      <a:pt x="1405" y="364"/>
                    </a:cubicBezTo>
                    <a:cubicBezTo>
                      <a:pt x="1320" y="406"/>
                      <a:pt x="1231" y="460"/>
                      <a:pt x="1142" y="524"/>
                    </a:cubicBezTo>
                    <a:cubicBezTo>
                      <a:pt x="1052" y="460"/>
                      <a:pt x="963" y="406"/>
                      <a:pt x="878" y="364"/>
                    </a:cubicBezTo>
                    <a:cubicBezTo>
                      <a:pt x="952" y="184"/>
                      <a:pt x="1049" y="80"/>
                      <a:pt x="1142" y="80"/>
                    </a:cubicBezTo>
                    <a:close/>
                    <a:moveTo>
                      <a:pt x="1496" y="693"/>
                    </a:moveTo>
                    <a:lnTo>
                      <a:pt x="1496" y="693"/>
                    </a:lnTo>
                    <a:cubicBezTo>
                      <a:pt x="1444" y="686"/>
                      <a:pt x="1390" y="681"/>
                      <a:pt x="1335" y="677"/>
                    </a:cubicBezTo>
                    <a:cubicBezTo>
                      <a:pt x="1293" y="641"/>
                      <a:pt x="1251" y="606"/>
                      <a:pt x="1210" y="574"/>
                    </a:cubicBezTo>
                    <a:cubicBezTo>
                      <a:pt x="1286" y="521"/>
                      <a:pt x="1361" y="476"/>
                      <a:pt x="1433" y="440"/>
                    </a:cubicBezTo>
                    <a:cubicBezTo>
                      <a:pt x="1458" y="514"/>
                      <a:pt x="1480" y="599"/>
                      <a:pt x="1496" y="693"/>
                    </a:cubicBezTo>
                    <a:close/>
                    <a:moveTo>
                      <a:pt x="1431" y="765"/>
                    </a:moveTo>
                    <a:lnTo>
                      <a:pt x="1431" y="765"/>
                    </a:lnTo>
                    <a:cubicBezTo>
                      <a:pt x="1458" y="768"/>
                      <a:pt x="1484" y="771"/>
                      <a:pt x="1509" y="775"/>
                    </a:cubicBezTo>
                    <a:cubicBezTo>
                      <a:pt x="1513" y="800"/>
                      <a:pt x="1516" y="826"/>
                      <a:pt x="1519" y="853"/>
                    </a:cubicBezTo>
                    <a:cubicBezTo>
                      <a:pt x="1505" y="838"/>
                      <a:pt x="1490" y="823"/>
                      <a:pt x="1476" y="809"/>
                    </a:cubicBezTo>
                    <a:cubicBezTo>
                      <a:pt x="1461" y="794"/>
                      <a:pt x="1446" y="779"/>
                      <a:pt x="1431" y="765"/>
                    </a:cubicBezTo>
                    <a:close/>
                    <a:moveTo>
                      <a:pt x="1081" y="671"/>
                    </a:moveTo>
                    <a:lnTo>
                      <a:pt x="1081" y="671"/>
                    </a:lnTo>
                    <a:cubicBezTo>
                      <a:pt x="1101" y="655"/>
                      <a:pt x="1121" y="639"/>
                      <a:pt x="1142" y="623"/>
                    </a:cubicBezTo>
                    <a:cubicBezTo>
                      <a:pt x="1162" y="639"/>
                      <a:pt x="1182" y="655"/>
                      <a:pt x="1203" y="671"/>
                    </a:cubicBezTo>
                    <a:cubicBezTo>
                      <a:pt x="1182" y="670"/>
                      <a:pt x="1162" y="670"/>
                      <a:pt x="1142" y="670"/>
                    </a:cubicBezTo>
                    <a:cubicBezTo>
                      <a:pt x="1121" y="670"/>
                      <a:pt x="1101" y="670"/>
                      <a:pt x="1081" y="671"/>
                    </a:cubicBezTo>
                    <a:close/>
                    <a:moveTo>
                      <a:pt x="764" y="853"/>
                    </a:moveTo>
                    <a:lnTo>
                      <a:pt x="764" y="853"/>
                    </a:lnTo>
                    <a:cubicBezTo>
                      <a:pt x="767" y="826"/>
                      <a:pt x="770" y="800"/>
                      <a:pt x="774" y="775"/>
                    </a:cubicBezTo>
                    <a:cubicBezTo>
                      <a:pt x="799" y="771"/>
                      <a:pt x="826" y="768"/>
                      <a:pt x="852" y="765"/>
                    </a:cubicBezTo>
                    <a:cubicBezTo>
                      <a:pt x="837" y="779"/>
                      <a:pt x="822" y="794"/>
                      <a:pt x="808" y="809"/>
                    </a:cubicBezTo>
                    <a:cubicBezTo>
                      <a:pt x="793" y="823"/>
                      <a:pt x="779" y="838"/>
                      <a:pt x="764" y="853"/>
                    </a:cubicBezTo>
                    <a:close/>
                    <a:moveTo>
                      <a:pt x="852" y="1520"/>
                    </a:moveTo>
                    <a:lnTo>
                      <a:pt x="852" y="1520"/>
                    </a:lnTo>
                    <a:cubicBezTo>
                      <a:pt x="826" y="1517"/>
                      <a:pt x="799" y="1514"/>
                      <a:pt x="774" y="1510"/>
                    </a:cubicBezTo>
                    <a:cubicBezTo>
                      <a:pt x="770" y="1485"/>
                      <a:pt x="767" y="1459"/>
                      <a:pt x="764" y="1432"/>
                    </a:cubicBezTo>
                    <a:cubicBezTo>
                      <a:pt x="779" y="1447"/>
                      <a:pt x="793" y="1462"/>
                      <a:pt x="808" y="1476"/>
                    </a:cubicBezTo>
                    <a:cubicBezTo>
                      <a:pt x="822" y="1491"/>
                      <a:pt x="837" y="1506"/>
                      <a:pt x="852" y="1520"/>
                    </a:cubicBezTo>
                    <a:close/>
                    <a:moveTo>
                      <a:pt x="1203" y="1614"/>
                    </a:moveTo>
                    <a:lnTo>
                      <a:pt x="1203" y="1614"/>
                    </a:lnTo>
                    <a:cubicBezTo>
                      <a:pt x="1182" y="1630"/>
                      <a:pt x="1162" y="1646"/>
                      <a:pt x="1142" y="1662"/>
                    </a:cubicBezTo>
                    <a:cubicBezTo>
                      <a:pt x="1121" y="1646"/>
                      <a:pt x="1101" y="1630"/>
                      <a:pt x="1081" y="1614"/>
                    </a:cubicBezTo>
                    <a:cubicBezTo>
                      <a:pt x="1101" y="1615"/>
                      <a:pt x="1121" y="1615"/>
                      <a:pt x="1142" y="1615"/>
                    </a:cubicBezTo>
                    <a:cubicBezTo>
                      <a:pt x="1162" y="1615"/>
                      <a:pt x="1182" y="1615"/>
                      <a:pt x="1203" y="1614"/>
                    </a:cubicBezTo>
                    <a:close/>
                    <a:moveTo>
                      <a:pt x="1519" y="1432"/>
                    </a:moveTo>
                    <a:lnTo>
                      <a:pt x="1519" y="1432"/>
                    </a:lnTo>
                    <a:cubicBezTo>
                      <a:pt x="1516" y="1459"/>
                      <a:pt x="1513" y="1485"/>
                      <a:pt x="1509" y="1510"/>
                    </a:cubicBezTo>
                    <a:cubicBezTo>
                      <a:pt x="1484" y="1514"/>
                      <a:pt x="1458" y="1517"/>
                      <a:pt x="1431" y="1520"/>
                    </a:cubicBezTo>
                    <a:cubicBezTo>
                      <a:pt x="1446" y="1506"/>
                      <a:pt x="1461" y="1491"/>
                      <a:pt x="1476" y="1476"/>
                    </a:cubicBezTo>
                    <a:cubicBezTo>
                      <a:pt x="1490" y="1462"/>
                      <a:pt x="1505" y="1447"/>
                      <a:pt x="1519" y="1432"/>
                    </a:cubicBezTo>
                    <a:close/>
                    <a:moveTo>
                      <a:pt x="1419" y="1420"/>
                    </a:moveTo>
                    <a:lnTo>
                      <a:pt x="1419" y="1420"/>
                    </a:lnTo>
                    <a:cubicBezTo>
                      <a:pt x="1381" y="1458"/>
                      <a:pt x="1342" y="1495"/>
                      <a:pt x="1302" y="1530"/>
                    </a:cubicBezTo>
                    <a:cubicBezTo>
                      <a:pt x="1250" y="1533"/>
                      <a:pt x="1197" y="1535"/>
                      <a:pt x="1142" y="1535"/>
                    </a:cubicBezTo>
                    <a:cubicBezTo>
                      <a:pt x="1087" y="1535"/>
                      <a:pt x="1033" y="1533"/>
                      <a:pt x="981" y="1530"/>
                    </a:cubicBezTo>
                    <a:cubicBezTo>
                      <a:pt x="942" y="1495"/>
                      <a:pt x="903" y="1458"/>
                      <a:pt x="864" y="1420"/>
                    </a:cubicBezTo>
                    <a:cubicBezTo>
                      <a:pt x="826" y="1381"/>
                      <a:pt x="789" y="1342"/>
                      <a:pt x="754" y="1303"/>
                    </a:cubicBezTo>
                    <a:cubicBezTo>
                      <a:pt x="751" y="1251"/>
                      <a:pt x="749" y="1198"/>
                      <a:pt x="749" y="1143"/>
                    </a:cubicBezTo>
                    <a:cubicBezTo>
                      <a:pt x="749" y="1087"/>
                      <a:pt x="751" y="1034"/>
                      <a:pt x="754" y="982"/>
                    </a:cubicBezTo>
                    <a:cubicBezTo>
                      <a:pt x="789" y="943"/>
                      <a:pt x="825" y="904"/>
                      <a:pt x="864" y="865"/>
                    </a:cubicBezTo>
                    <a:cubicBezTo>
                      <a:pt x="903" y="827"/>
                      <a:pt x="942" y="790"/>
                      <a:pt x="981" y="755"/>
                    </a:cubicBezTo>
                    <a:cubicBezTo>
                      <a:pt x="1033" y="752"/>
                      <a:pt x="1087" y="750"/>
                      <a:pt x="1142" y="750"/>
                    </a:cubicBezTo>
                    <a:cubicBezTo>
                      <a:pt x="1197" y="750"/>
                      <a:pt x="1250" y="752"/>
                      <a:pt x="1302" y="755"/>
                    </a:cubicBezTo>
                    <a:cubicBezTo>
                      <a:pt x="1342" y="790"/>
                      <a:pt x="1381" y="827"/>
                      <a:pt x="1419" y="865"/>
                    </a:cubicBezTo>
                    <a:cubicBezTo>
                      <a:pt x="1458" y="904"/>
                      <a:pt x="1495" y="943"/>
                      <a:pt x="1529" y="982"/>
                    </a:cubicBezTo>
                    <a:cubicBezTo>
                      <a:pt x="1532" y="1034"/>
                      <a:pt x="1534" y="1087"/>
                      <a:pt x="1534" y="1143"/>
                    </a:cubicBezTo>
                    <a:cubicBezTo>
                      <a:pt x="1534" y="1198"/>
                      <a:pt x="1532" y="1251"/>
                      <a:pt x="1529" y="1303"/>
                    </a:cubicBezTo>
                    <a:cubicBezTo>
                      <a:pt x="1494" y="1342"/>
                      <a:pt x="1457" y="1381"/>
                      <a:pt x="1419" y="1420"/>
                    </a:cubicBezTo>
                    <a:close/>
                    <a:moveTo>
                      <a:pt x="1710" y="1075"/>
                    </a:moveTo>
                    <a:lnTo>
                      <a:pt x="1710" y="1075"/>
                    </a:lnTo>
                    <a:cubicBezTo>
                      <a:pt x="1678" y="1033"/>
                      <a:pt x="1644" y="991"/>
                      <a:pt x="1607" y="950"/>
                    </a:cubicBezTo>
                    <a:cubicBezTo>
                      <a:pt x="1604" y="894"/>
                      <a:pt x="1598" y="840"/>
                      <a:pt x="1591" y="788"/>
                    </a:cubicBezTo>
                    <a:cubicBezTo>
                      <a:pt x="1685" y="804"/>
                      <a:pt x="1770" y="826"/>
                      <a:pt x="1844" y="851"/>
                    </a:cubicBezTo>
                    <a:cubicBezTo>
                      <a:pt x="1808" y="924"/>
                      <a:pt x="1763" y="999"/>
                      <a:pt x="1710" y="1075"/>
                    </a:cubicBezTo>
                    <a:close/>
                    <a:moveTo>
                      <a:pt x="1711" y="1210"/>
                    </a:moveTo>
                    <a:lnTo>
                      <a:pt x="1711" y="1210"/>
                    </a:lnTo>
                    <a:cubicBezTo>
                      <a:pt x="1765" y="1288"/>
                      <a:pt x="1810" y="1363"/>
                      <a:pt x="1845" y="1434"/>
                    </a:cubicBezTo>
                    <a:cubicBezTo>
                      <a:pt x="1770" y="1459"/>
                      <a:pt x="1685" y="1481"/>
                      <a:pt x="1591" y="1497"/>
                    </a:cubicBezTo>
                    <a:cubicBezTo>
                      <a:pt x="1598" y="1445"/>
                      <a:pt x="1604" y="1391"/>
                      <a:pt x="1607" y="1335"/>
                    </a:cubicBezTo>
                    <a:cubicBezTo>
                      <a:pt x="1644" y="1294"/>
                      <a:pt x="1678" y="1252"/>
                      <a:pt x="1711" y="1210"/>
                    </a:cubicBezTo>
                    <a:close/>
                    <a:moveTo>
                      <a:pt x="1613" y="1080"/>
                    </a:moveTo>
                    <a:lnTo>
                      <a:pt x="1613" y="1080"/>
                    </a:lnTo>
                    <a:cubicBezTo>
                      <a:pt x="1630" y="1101"/>
                      <a:pt x="1646" y="1122"/>
                      <a:pt x="1661" y="1142"/>
                    </a:cubicBezTo>
                    <a:cubicBezTo>
                      <a:pt x="1646" y="1163"/>
                      <a:pt x="1630" y="1183"/>
                      <a:pt x="1613" y="1204"/>
                    </a:cubicBezTo>
                    <a:cubicBezTo>
                      <a:pt x="1614" y="1184"/>
                      <a:pt x="1614" y="1163"/>
                      <a:pt x="1614" y="1143"/>
                    </a:cubicBezTo>
                    <a:cubicBezTo>
                      <a:pt x="1614" y="1122"/>
                      <a:pt x="1614" y="1101"/>
                      <a:pt x="1613" y="1080"/>
                    </a:cubicBezTo>
                    <a:close/>
                    <a:moveTo>
                      <a:pt x="1756" y="345"/>
                    </a:moveTo>
                    <a:lnTo>
                      <a:pt x="1756" y="345"/>
                    </a:lnTo>
                    <a:cubicBezTo>
                      <a:pt x="1816" y="345"/>
                      <a:pt x="1862" y="361"/>
                      <a:pt x="1893" y="392"/>
                    </a:cubicBezTo>
                    <a:cubicBezTo>
                      <a:pt x="1959" y="458"/>
                      <a:pt x="1953" y="599"/>
                      <a:pt x="1878" y="779"/>
                    </a:cubicBezTo>
                    <a:cubicBezTo>
                      <a:pt x="1789" y="748"/>
                      <a:pt x="1689" y="723"/>
                      <a:pt x="1579" y="705"/>
                    </a:cubicBezTo>
                    <a:cubicBezTo>
                      <a:pt x="1561" y="596"/>
                      <a:pt x="1536" y="495"/>
                      <a:pt x="1505" y="407"/>
                    </a:cubicBezTo>
                    <a:cubicBezTo>
                      <a:pt x="1599" y="367"/>
                      <a:pt x="1684" y="345"/>
                      <a:pt x="1756" y="345"/>
                    </a:cubicBezTo>
                    <a:close/>
                    <a:moveTo>
                      <a:pt x="1952" y="807"/>
                    </a:moveTo>
                    <a:lnTo>
                      <a:pt x="1952" y="807"/>
                    </a:lnTo>
                    <a:cubicBezTo>
                      <a:pt x="2042" y="594"/>
                      <a:pt x="2041" y="427"/>
                      <a:pt x="1949" y="335"/>
                    </a:cubicBezTo>
                    <a:cubicBezTo>
                      <a:pt x="1903" y="289"/>
                      <a:pt x="1838" y="265"/>
                      <a:pt x="1756" y="265"/>
                    </a:cubicBezTo>
                    <a:cubicBezTo>
                      <a:pt x="1675" y="265"/>
                      <a:pt x="1580" y="289"/>
                      <a:pt x="1477" y="332"/>
                    </a:cubicBezTo>
                    <a:cubicBezTo>
                      <a:pt x="1392" y="126"/>
                      <a:pt x="1274" y="0"/>
                      <a:pt x="1142" y="0"/>
                    </a:cubicBezTo>
                    <a:cubicBezTo>
                      <a:pt x="1009" y="0"/>
                      <a:pt x="891" y="126"/>
                      <a:pt x="806" y="332"/>
                    </a:cubicBezTo>
                    <a:cubicBezTo>
                      <a:pt x="704" y="289"/>
                      <a:pt x="609" y="265"/>
                      <a:pt x="528" y="265"/>
                    </a:cubicBezTo>
                    <a:cubicBezTo>
                      <a:pt x="446" y="265"/>
                      <a:pt x="380" y="289"/>
                      <a:pt x="334" y="335"/>
                    </a:cubicBezTo>
                    <a:cubicBezTo>
                      <a:pt x="242" y="427"/>
                      <a:pt x="242" y="594"/>
                      <a:pt x="331" y="807"/>
                    </a:cubicBezTo>
                    <a:cubicBezTo>
                      <a:pt x="125" y="892"/>
                      <a:pt x="0" y="1010"/>
                      <a:pt x="0" y="1143"/>
                    </a:cubicBezTo>
                    <a:cubicBezTo>
                      <a:pt x="0" y="1275"/>
                      <a:pt x="125" y="1393"/>
                      <a:pt x="331" y="1478"/>
                    </a:cubicBezTo>
                    <a:cubicBezTo>
                      <a:pt x="246" y="1684"/>
                      <a:pt x="240" y="1856"/>
                      <a:pt x="334" y="1950"/>
                    </a:cubicBezTo>
                    <a:cubicBezTo>
                      <a:pt x="380" y="1996"/>
                      <a:pt x="446" y="2020"/>
                      <a:pt x="528" y="2020"/>
                    </a:cubicBezTo>
                    <a:cubicBezTo>
                      <a:pt x="609" y="2020"/>
                      <a:pt x="704" y="1996"/>
                      <a:pt x="806" y="1953"/>
                    </a:cubicBezTo>
                    <a:cubicBezTo>
                      <a:pt x="891" y="2159"/>
                      <a:pt x="1009" y="2284"/>
                      <a:pt x="1142" y="2284"/>
                    </a:cubicBezTo>
                    <a:cubicBezTo>
                      <a:pt x="1274" y="2284"/>
                      <a:pt x="1392" y="2159"/>
                      <a:pt x="1477" y="1953"/>
                    </a:cubicBezTo>
                    <a:cubicBezTo>
                      <a:pt x="1580" y="1996"/>
                      <a:pt x="1675" y="2020"/>
                      <a:pt x="1756" y="2020"/>
                    </a:cubicBezTo>
                    <a:cubicBezTo>
                      <a:pt x="1838" y="2020"/>
                      <a:pt x="1903" y="1996"/>
                      <a:pt x="1949" y="1950"/>
                    </a:cubicBezTo>
                    <a:cubicBezTo>
                      <a:pt x="2043" y="1856"/>
                      <a:pt x="2038" y="1684"/>
                      <a:pt x="1952" y="1478"/>
                    </a:cubicBezTo>
                    <a:cubicBezTo>
                      <a:pt x="2158" y="1393"/>
                      <a:pt x="2284" y="1275"/>
                      <a:pt x="2284" y="1143"/>
                    </a:cubicBezTo>
                    <a:cubicBezTo>
                      <a:pt x="2284" y="1010"/>
                      <a:pt x="2158" y="892"/>
                      <a:pt x="1952" y="807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3" name="Freeform 20"/>
              <p:cNvSpPr>
                <a:spLocks/>
              </p:cNvSpPr>
              <p:nvPr/>
            </p:nvSpPr>
            <p:spPr bwMode="auto">
              <a:xfrm>
                <a:off x="7021513" y="5929313"/>
                <a:ext cx="177800" cy="177800"/>
              </a:xfrm>
              <a:custGeom>
                <a:avLst/>
                <a:gdLst>
                  <a:gd name="T0" fmla="*/ 120 w 240"/>
                  <a:gd name="T1" fmla="*/ 0 h 240"/>
                  <a:gd name="T2" fmla="*/ 120 w 240"/>
                  <a:gd name="T3" fmla="*/ 0 h 240"/>
                  <a:gd name="T4" fmla="*/ 0 w 240"/>
                  <a:gd name="T5" fmla="*/ 120 h 240"/>
                  <a:gd name="T6" fmla="*/ 120 w 240"/>
                  <a:gd name="T7" fmla="*/ 240 h 240"/>
                  <a:gd name="T8" fmla="*/ 240 w 240"/>
                  <a:gd name="T9" fmla="*/ 120 h 240"/>
                  <a:gd name="T10" fmla="*/ 120 w 240"/>
                  <a:gd name="T11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0" h="240">
                    <a:moveTo>
                      <a:pt x="120" y="0"/>
                    </a:moveTo>
                    <a:lnTo>
                      <a:pt x="120" y="0"/>
                    </a:lnTo>
                    <a:cubicBezTo>
                      <a:pt x="53" y="0"/>
                      <a:pt x="0" y="53"/>
                      <a:pt x="0" y="120"/>
                    </a:cubicBezTo>
                    <a:cubicBezTo>
                      <a:pt x="0" y="186"/>
                      <a:pt x="53" y="240"/>
                      <a:pt x="120" y="240"/>
                    </a:cubicBezTo>
                    <a:cubicBezTo>
                      <a:pt x="186" y="240"/>
                      <a:pt x="240" y="186"/>
                      <a:pt x="240" y="120"/>
                    </a:cubicBezTo>
                    <a:cubicBezTo>
                      <a:pt x="240" y="53"/>
                      <a:pt x="186" y="0"/>
                      <a:pt x="120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24" name="Freeform 9"/>
            <p:cNvSpPr>
              <a:spLocks noEditPoints="1"/>
            </p:cNvSpPr>
            <p:nvPr userDrawn="1"/>
          </p:nvSpPr>
          <p:spPr bwMode="auto">
            <a:xfrm>
              <a:off x="11714474" y="3298829"/>
              <a:ext cx="1135300" cy="1451430"/>
            </a:xfrm>
            <a:custGeom>
              <a:avLst/>
              <a:gdLst>
                <a:gd name="T0" fmla="*/ 449 w 1637"/>
                <a:gd name="T1" fmla="*/ 1301 h 2083"/>
                <a:gd name="T2" fmla="*/ 449 w 1637"/>
                <a:gd name="T3" fmla="*/ 1301 h 2083"/>
                <a:gd name="T4" fmla="*/ 350 w 1637"/>
                <a:gd name="T5" fmla="*/ 1276 h 2083"/>
                <a:gd name="T6" fmla="*/ 240 w 1637"/>
                <a:gd name="T7" fmla="*/ 1150 h 2083"/>
                <a:gd name="T8" fmla="*/ 273 w 1637"/>
                <a:gd name="T9" fmla="*/ 841 h 2083"/>
                <a:gd name="T10" fmla="*/ 770 w 1637"/>
                <a:gd name="T11" fmla="*/ 1055 h 2083"/>
                <a:gd name="T12" fmla="*/ 449 w 1637"/>
                <a:gd name="T13" fmla="*/ 1301 h 2083"/>
                <a:gd name="T14" fmla="*/ 1500 w 1637"/>
                <a:gd name="T15" fmla="*/ 1781 h 2083"/>
                <a:gd name="T16" fmla="*/ 1500 w 1637"/>
                <a:gd name="T17" fmla="*/ 1781 h 2083"/>
                <a:gd name="T18" fmla="*/ 1590 w 1637"/>
                <a:gd name="T19" fmla="*/ 1670 h 2083"/>
                <a:gd name="T20" fmla="*/ 1278 w 1637"/>
                <a:gd name="T21" fmla="*/ 1604 h 2083"/>
                <a:gd name="T22" fmla="*/ 1403 w 1637"/>
                <a:gd name="T23" fmla="*/ 1057 h 2083"/>
                <a:gd name="T24" fmla="*/ 1031 w 1637"/>
                <a:gd name="T25" fmla="*/ 383 h 2083"/>
                <a:gd name="T26" fmla="*/ 931 w 1637"/>
                <a:gd name="T27" fmla="*/ 92 h 2083"/>
                <a:gd name="T28" fmla="*/ 480 w 1637"/>
                <a:gd name="T29" fmla="*/ 430 h 2083"/>
                <a:gd name="T30" fmla="*/ 0 w 1637"/>
                <a:gd name="T31" fmla="*/ 723 h 2083"/>
                <a:gd name="T32" fmla="*/ 236 w 1637"/>
                <a:gd name="T33" fmla="*/ 825 h 2083"/>
                <a:gd name="T34" fmla="*/ 202 w 1637"/>
                <a:gd name="T35" fmla="*/ 1162 h 2083"/>
                <a:gd name="T36" fmla="*/ 332 w 1637"/>
                <a:gd name="T37" fmla="*/ 1312 h 2083"/>
                <a:gd name="T38" fmla="*/ 449 w 1637"/>
                <a:gd name="T39" fmla="*/ 1341 h 2083"/>
                <a:gd name="T40" fmla="*/ 807 w 1637"/>
                <a:gd name="T41" fmla="*/ 1071 h 2083"/>
                <a:gd name="T42" fmla="*/ 1003 w 1637"/>
                <a:gd name="T43" fmla="*/ 1156 h 2083"/>
                <a:gd name="T44" fmla="*/ 950 w 1637"/>
                <a:gd name="T45" fmla="*/ 626 h 2083"/>
                <a:gd name="T46" fmla="*/ 1001 w 1637"/>
                <a:gd name="T47" fmla="*/ 495 h 2083"/>
                <a:gd name="T48" fmla="*/ 1297 w 1637"/>
                <a:gd name="T49" fmla="*/ 1060 h 2083"/>
                <a:gd name="T50" fmla="*/ 1215 w 1637"/>
                <a:gd name="T51" fmla="*/ 1499 h 2083"/>
                <a:gd name="T52" fmla="*/ 1166 w 1637"/>
                <a:gd name="T53" fmla="*/ 1581 h 2083"/>
                <a:gd name="T54" fmla="*/ 920 w 1637"/>
                <a:gd name="T55" fmla="*/ 1530 h 2083"/>
                <a:gd name="T56" fmla="*/ 549 w 1637"/>
                <a:gd name="T57" fmla="*/ 1946 h 2083"/>
                <a:gd name="T58" fmla="*/ 1255 w 1637"/>
                <a:gd name="T59" fmla="*/ 2083 h 2083"/>
                <a:gd name="T60" fmla="*/ 1637 w 1637"/>
                <a:gd name="T61" fmla="*/ 1806 h 2083"/>
                <a:gd name="T62" fmla="*/ 1500 w 1637"/>
                <a:gd name="T63" fmla="*/ 1781 h 20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37" h="2083">
                  <a:moveTo>
                    <a:pt x="449" y="1301"/>
                  </a:moveTo>
                  <a:lnTo>
                    <a:pt x="449" y="1301"/>
                  </a:lnTo>
                  <a:cubicBezTo>
                    <a:pt x="416" y="1301"/>
                    <a:pt x="383" y="1292"/>
                    <a:pt x="350" y="1276"/>
                  </a:cubicBezTo>
                  <a:cubicBezTo>
                    <a:pt x="295" y="1248"/>
                    <a:pt x="258" y="1206"/>
                    <a:pt x="240" y="1150"/>
                  </a:cubicBezTo>
                  <a:cubicBezTo>
                    <a:pt x="207" y="1047"/>
                    <a:pt x="243" y="919"/>
                    <a:pt x="273" y="841"/>
                  </a:cubicBezTo>
                  <a:lnTo>
                    <a:pt x="770" y="1055"/>
                  </a:lnTo>
                  <a:cubicBezTo>
                    <a:pt x="719" y="1137"/>
                    <a:pt x="599" y="1301"/>
                    <a:pt x="449" y="1301"/>
                  </a:cubicBezTo>
                  <a:close/>
                  <a:moveTo>
                    <a:pt x="1500" y="1781"/>
                  </a:moveTo>
                  <a:lnTo>
                    <a:pt x="1500" y="1781"/>
                  </a:lnTo>
                  <a:lnTo>
                    <a:pt x="1590" y="1670"/>
                  </a:lnTo>
                  <a:lnTo>
                    <a:pt x="1278" y="1604"/>
                  </a:lnTo>
                  <a:cubicBezTo>
                    <a:pt x="1340" y="1504"/>
                    <a:pt x="1412" y="1329"/>
                    <a:pt x="1403" y="1057"/>
                  </a:cubicBezTo>
                  <a:cubicBezTo>
                    <a:pt x="1392" y="672"/>
                    <a:pt x="1130" y="453"/>
                    <a:pt x="1031" y="383"/>
                  </a:cubicBezTo>
                  <a:cubicBezTo>
                    <a:pt x="1053" y="263"/>
                    <a:pt x="1046" y="135"/>
                    <a:pt x="931" y="92"/>
                  </a:cubicBezTo>
                  <a:cubicBezTo>
                    <a:pt x="680" y="0"/>
                    <a:pt x="480" y="430"/>
                    <a:pt x="480" y="430"/>
                  </a:cubicBezTo>
                  <a:cubicBezTo>
                    <a:pt x="480" y="430"/>
                    <a:pt x="113" y="340"/>
                    <a:pt x="0" y="723"/>
                  </a:cubicBezTo>
                  <a:lnTo>
                    <a:pt x="236" y="825"/>
                  </a:lnTo>
                  <a:cubicBezTo>
                    <a:pt x="204" y="908"/>
                    <a:pt x="164" y="1046"/>
                    <a:pt x="202" y="1162"/>
                  </a:cubicBezTo>
                  <a:cubicBezTo>
                    <a:pt x="223" y="1229"/>
                    <a:pt x="267" y="1279"/>
                    <a:pt x="332" y="1312"/>
                  </a:cubicBezTo>
                  <a:cubicBezTo>
                    <a:pt x="370" y="1331"/>
                    <a:pt x="410" y="1341"/>
                    <a:pt x="449" y="1341"/>
                  </a:cubicBezTo>
                  <a:cubicBezTo>
                    <a:pt x="623" y="1341"/>
                    <a:pt x="755" y="1157"/>
                    <a:pt x="807" y="1071"/>
                  </a:cubicBezTo>
                  <a:lnTo>
                    <a:pt x="1003" y="1156"/>
                  </a:lnTo>
                  <a:cubicBezTo>
                    <a:pt x="1003" y="1156"/>
                    <a:pt x="1247" y="846"/>
                    <a:pt x="950" y="626"/>
                  </a:cubicBezTo>
                  <a:cubicBezTo>
                    <a:pt x="950" y="626"/>
                    <a:pt x="977" y="571"/>
                    <a:pt x="1001" y="495"/>
                  </a:cubicBezTo>
                  <a:cubicBezTo>
                    <a:pt x="1101" y="574"/>
                    <a:pt x="1288" y="762"/>
                    <a:pt x="1297" y="1060"/>
                  </a:cubicBezTo>
                  <a:cubicBezTo>
                    <a:pt x="1303" y="1273"/>
                    <a:pt x="1256" y="1416"/>
                    <a:pt x="1215" y="1499"/>
                  </a:cubicBezTo>
                  <a:cubicBezTo>
                    <a:pt x="1198" y="1534"/>
                    <a:pt x="1181" y="1561"/>
                    <a:pt x="1166" y="1581"/>
                  </a:cubicBezTo>
                  <a:lnTo>
                    <a:pt x="920" y="1530"/>
                  </a:lnTo>
                  <a:lnTo>
                    <a:pt x="549" y="1946"/>
                  </a:lnTo>
                  <a:lnTo>
                    <a:pt x="1255" y="2083"/>
                  </a:lnTo>
                  <a:lnTo>
                    <a:pt x="1637" y="1806"/>
                  </a:lnTo>
                  <a:lnTo>
                    <a:pt x="1500" y="178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225" name="组合 45"/>
            <p:cNvGrpSpPr/>
            <p:nvPr userDrawn="1"/>
          </p:nvGrpSpPr>
          <p:grpSpPr>
            <a:xfrm rot="2116298">
              <a:off x="718679" y="6474356"/>
              <a:ext cx="1228067" cy="1069642"/>
              <a:chOff x="501650" y="3292475"/>
              <a:chExt cx="1735138" cy="1511300"/>
            </a:xfrm>
            <a:grpFill/>
          </p:grpSpPr>
          <p:sp>
            <p:nvSpPr>
              <p:cNvPr id="226" name="Freeform 5"/>
              <p:cNvSpPr>
                <a:spLocks/>
              </p:cNvSpPr>
              <p:nvPr/>
            </p:nvSpPr>
            <p:spPr bwMode="auto">
              <a:xfrm>
                <a:off x="501650" y="3292475"/>
                <a:ext cx="1735138" cy="893762"/>
              </a:xfrm>
              <a:custGeom>
                <a:avLst/>
                <a:gdLst>
                  <a:gd name="T0" fmla="*/ 0 w 943"/>
                  <a:gd name="T1" fmla="*/ 242 h 484"/>
                  <a:gd name="T2" fmla="*/ 0 w 943"/>
                  <a:gd name="T3" fmla="*/ 242 h 484"/>
                  <a:gd name="T4" fmla="*/ 471 w 943"/>
                  <a:gd name="T5" fmla="*/ 484 h 484"/>
                  <a:gd name="T6" fmla="*/ 943 w 943"/>
                  <a:gd name="T7" fmla="*/ 242 h 484"/>
                  <a:gd name="T8" fmla="*/ 471 w 943"/>
                  <a:gd name="T9" fmla="*/ 0 h 484"/>
                  <a:gd name="T10" fmla="*/ 0 w 943"/>
                  <a:gd name="T11" fmla="*/ 242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43" h="484">
                    <a:moveTo>
                      <a:pt x="0" y="242"/>
                    </a:moveTo>
                    <a:lnTo>
                      <a:pt x="0" y="242"/>
                    </a:lnTo>
                    <a:lnTo>
                      <a:pt x="471" y="484"/>
                    </a:lnTo>
                    <a:lnTo>
                      <a:pt x="943" y="242"/>
                    </a:lnTo>
                    <a:lnTo>
                      <a:pt x="471" y="0"/>
                    </a:lnTo>
                    <a:lnTo>
                      <a:pt x="0" y="242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7" name="Freeform 6"/>
              <p:cNvSpPr>
                <a:spLocks/>
              </p:cNvSpPr>
              <p:nvPr/>
            </p:nvSpPr>
            <p:spPr bwMode="auto">
              <a:xfrm>
                <a:off x="728663" y="3959225"/>
                <a:ext cx="1285875" cy="758825"/>
              </a:xfrm>
              <a:custGeom>
                <a:avLst/>
                <a:gdLst>
                  <a:gd name="T0" fmla="*/ 349 w 699"/>
                  <a:gd name="T1" fmla="*/ 179 h 412"/>
                  <a:gd name="T2" fmla="*/ 349 w 699"/>
                  <a:gd name="T3" fmla="*/ 179 h 412"/>
                  <a:gd name="T4" fmla="*/ 0 w 699"/>
                  <a:gd name="T5" fmla="*/ 0 h 412"/>
                  <a:gd name="T6" fmla="*/ 0 w 699"/>
                  <a:gd name="T7" fmla="*/ 233 h 412"/>
                  <a:gd name="T8" fmla="*/ 349 w 699"/>
                  <a:gd name="T9" fmla="*/ 412 h 412"/>
                  <a:gd name="T10" fmla="*/ 699 w 699"/>
                  <a:gd name="T11" fmla="*/ 233 h 412"/>
                  <a:gd name="T12" fmla="*/ 699 w 699"/>
                  <a:gd name="T13" fmla="*/ 0 h 412"/>
                  <a:gd name="T14" fmla="*/ 349 w 699"/>
                  <a:gd name="T15" fmla="*/ 179 h 4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99" h="412">
                    <a:moveTo>
                      <a:pt x="349" y="179"/>
                    </a:moveTo>
                    <a:lnTo>
                      <a:pt x="349" y="179"/>
                    </a:lnTo>
                    <a:lnTo>
                      <a:pt x="0" y="0"/>
                    </a:lnTo>
                    <a:lnTo>
                      <a:pt x="0" y="233"/>
                    </a:lnTo>
                    <a:lnTo>
                      <a:pt x="349" y="412"/>
                    </a:lnTo>
                    <a:lnTo>
                      <a:pt x="699" y="233"/>
                    </a:lnTo>
                    <a:lnTo>
                      <a:pt x="699" y="0"/>
                    </a:lnTo>
                    <a:lnTo>
                      <a:pt x="349" y="179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8" name="Freeform 7"/>
              <p:cNvSpPr>
                <a:spLocks/>
              </p:cNvSpPr>
              <p:nvPr/>
            </p:nvSpPr>
            <p:spPr bwMode="auto">
              <a:xfrm>
                <a:off x="514350" y="4095750"/>
                <a:ext cx="68263" cy="708025"/>
              </a:xfrm>
              <a:custGeom>
                <a:avLst/>
                <a:gdLst>
                  <a:gd name="T0" fmla="*/ 0 w 37"/>
                  <a:gd name="T1" fmla="*/ 384 h 384"/>
                  <a:gd name="T2" fmla="*/ 0 w 37"/>
                  <a:gd name="T3" fmla="*/ 384 h 384"/>
                  <a:gd name="T4" fmla="*/ 37 w 37"/>
                  <a:gd name="T5" fmla="*/ 384 h 384"/>
                  <a:gd name="T6" fmla="*/ 37 w 37"/>
                  <a:gd name="T7" fmla="*/ 0 h 384"/>
                  <a:gd name="T8" fmla="*/ 0 w 37"/>
                  <a:gd name="T9" fmla="*/ 0 h 384"/>
                  <a:gd name="T10" fmla="*/ 0 w 37"/>
                  <a:gd name="T11" fmla="*/ 384 h 3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" h="384">
                    <a:moveTo>
                      <a:pt x="0" y="384"/>
                    </a:moveTo>
                    <a:lnTo>
                      <a:pt x="0" y="384"/>
                    </a:lnTo>
                    <a:lnTo>
                      <a:pt x="37" y="384"/>
                    </a:lnTo>
                    <a:lnTo>
                      <a:pt x="37" y="0"/>
                    </a:lnTo>
                    <a:lnTo>
                      <a:pt x="0" y="0"/>
                    </a:lnTo>
                    <a:lnTo>
                      <a:pt x="0" y="384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9" name="Freeform 8"/>
              <p:cNvSpPr>
                <a:spLocks/>
              </p:cNvSpPr>
              <p:nvPr/>
            </p:nvSpPr>
            <p:spPr bwMode="auto">
              <a:xfrm>
                <a:off x="511175" y="3986212"/>
                <a:ext cx="74613" cy="76200"/>
              </a:xfrm>
              <a:custGeom>
                <a:avLst/>
                <a:gdLst>
                  <a:gd name="T0" fmla="*/ 41 w 41"/>
                  <a:gd name="T1" fmla="*/ 21 h 41"/>
                  <a:gd name="T2" fmla="*/ 41 w 41"/>
                  <a:gd name="T3" fmla="*/ 21 h 41"/>
                  <a:gd name="T4" fmla="*/ 20 w 41"/>
                  <a:gd name="T5" fmla="*/ 41 h 41"/>
                  <a:gd name="T6" fmla="*/ 0 w 41"/>
                  <a:gd name="T7" fmla="*/ 21 h 41"/>
                  <a:gd name="T8" fmla="*/ 20 w 41"/>
                  <a:gd name="T9" fmla="*/ 0 h 41"/>
                  <a:gd name="T10" fmla="*/ 41 w 41"/>
                  <a:gd name="T11" fmla="*/ 21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1" h="41">
                    <a:moveTo>
                      <a:pt x="41" y="21"/>
                    </a:moveTo>
                    <a:lnTo>
                      <a:pt x="41" y="21"/>
                    </a:lnTo>
                    <a:cubicBezTo>
                      <a:pt x="41" y="32"/>
                      <a:pt x="32" y="41"/>
                      <a:pt x="20" y="41"/>
                    </a:cubicBezTo>
                    <a:cubicBezTo>
                      <a:pt x="9" y="41"/>
                      <a:pt x="0" y="32"/>
                      <a:pt x="0" y="21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2" y="0"/>
                      <a:pt x="41" y="9"/>
                      <a:pt x="41" y="21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0" name="Freeform 9"/>
              <p:cNvSpPr>
                <a:spLocks/>
              </p:cNvSpPr>
              <p:nvPr/>
            </p:nvSpPr>
            <p:spPr bwMode="auto">
              <a:xfrm>
                <a:off x="541338" y="3738562"/>
                <a:ext cx="14288" cy="401637"/>
              </a:xfrm>
              <a:custGeom>
                <a:avLst/>
                <a:gdLst>
                  <a:gd name="T0" fmla="*/ 7 w 7"/>
                  <a:gd name="T1" fmla="*/ 217 h 217"/>
                  <a:gd name="T2" fmla="*/ 7 w 7"/>
                  <a:gd name="T3" fmla="*/ 217 h 217"/>
                  <a:gd name="T4" fmla="*/ 0 w 7"/>
                  <a:gd name="T5" fmla="*/ 217 h 217"/>
                  <a:gd name="T6" fmla="*/ 0 w 7"/>
                  <a:gd name="T7" fmla="*/ 0 h 217"/>
                  <a:gd name="T8" fmla="*/ 7 w 7"/>
                  <a:gd name="T9" fmla="*/ 0 h 217"/>
                  <a:gd name="T10" fmla="*/ 7 w 7"/>
                  <a:gd name="T11" fmla="*/ 217 h 2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217">
                    <a:moveTo>
                      <a:pt x="7" y="217"/>
                    </a:moveTo>
                    <a:lnTo>
                      <a:pt x="7" y="217"/>
                    </a:lnTo>
                    <a:lnTo>
                      <a:pt x="0" y="217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7" y="217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31" name="Freeform 7"/>
            <p:cNvSpPr>
              <a:spLocks noEditPoints="1"/>
            </p:cNvSpPr>
            <p:nvPr userDrawn="1"/>
          </p:nvSpPr>
          <p:spPr bwMode="auto">
            <a:xfrm rot="20132266">
              <a:off x="9763146" y="-248950"/>
              <a:ext cx="1277233" cy="931381"/>
            </a:xfrm>
            <a:custGeom>
              <a:avLst/>
              <a:gdLst>
                <a:gd name="T0" fmla="*/ 1034 w 2022"/>
                <a:gd name="T1" fmla="*/ 210 h 1466"/>
                <a:gd name="T2" fmla="*/ 1034 w 2022"/>
                <a:gd name="T3" fmla="*/ 210 h 1466"/>
                <a:gd name="T4" fmla="*/ 1395 w 2022"/>
                <a:gd name="T5" fmla="*/ 46 h 1466"/>
                <a:gd name="T6" fmla="*/ 1487 w 2022"/>
                <a:gd name="T7" fmla="*/ 40 h 1466"/>
                <a:gd name="T8" fmla="*/ 1888 w 2022"/>
                <a:gd name="T9" fmla="*/ 99 h 1466"/>
                <a:gd name="T10" fmla="*/ 1888 w 2022"/>
                <a:gd name="T11" fmla="*/ 1249 h 1466"/>
                <a:gd name="T12" fmla="*/ 1467 w 2022"/>
                <a:gd name="T13" fmla="*/ 1137 h 1466"/>
                <a:gd name="T14" fmla="*/ 1397 w 2022"/>
                <a:gd name="T15" fmla="*/ 1132 h 1466"/>
                <a:gd name="T16" fmla="*/ 1034 w 2022"/>
                <a:gd name="T17" fmla="*/ 1232 h 1466"/>
                <a:gd name="T18" fmla="*/ 1034 w 2022"/>
                <a:gd name="T19" fmla="*/ 210 h 1466"/>
                <a:gd name="T20" fmla="*/ 134 w 2022"/>
                <a:gd name="T21" fmla="*/ 99 h 1466"/>
                <a:gd name="T22" fmla="*/ 134 w 2022"/>
                <a:gd name="T23" fmla="*/ 99 h 1466"/>
                <a:gd name="T24" fmla="*/ 534 w 2022"/>
                <a:gd name="T25" fmla="*/ 40 h 1466"/>
                <a:gd name="T26" fmla="*/ 626 w 2022"/>
                <a:gd name="T27" fmla="*/ 46 h 1466"/>
                <a:gd name="T28" fmla="*/ 988 w 2022"/>
                <a:gd name="T29" fmla="*/ 210 h 1466"/>
                <a:gd name="T30" fmla="*/ 988 w 2022"/>
                <a:gd name="T31" fmla="*/ 1232 h 1466"/>
                <a:gd name="T32" fmla="*/ 625 w 2022"/>
                <a:gd name="T33" fmla="*/ 1132 h 1466"/>
                <a:gd name="T34" fmla="*/ 555 w 2022"/>
                <a:gd name="T35" fmla="*/ 1137 h 1466"/>
                <a:gd name="T36" fmla="*/ 134 w 2022"/>
                <a:gd name="T37" fmla="*/ 1249 h 1466"/>
                <a:gd name="T38" fmla="*/ 134 w 2022"/>
                <a:gd name="T39" fmla="*/ 99 h 1466"/>
                <a:gd name="T40" fmla="*/ 1928 w 2022"/>
                <a:gd name="T41" fmla="*/ 203 h 1466"/>
                <a:gd name="T42" fmla="*/ 1928 w 2022"/>
                <a:gd name="T43" fmla="*/ 203 h 1466"/>
                <a:gd name="T44" fmla="*/ 1928 w 2022"/>
                <a:gd name="T45" fmla="*/ 68 h 1466"/>
                <a:gd name="T46" fmla="*/ 1487 w 2022"/>
                <a:gd name="T47" fmla="*/ 0 h 1466"/>
                <a:gd name="T48" fmla="*/ 1390 w 2022"/>
                <a:gd name="T49" fmla="*/ 6 h 1466"/>
                <a:gd name="T50" fmla="*/ 1011 w 2022"/>
                <a:gd name="T51" fmla="*/ 177 h 1466"/>
                <a:gd name="T52" fmla="*/ 632 w 2022"/>
                <a:gd name="T53" fmla="*/ 6 h 1466"/>
                <a:gd name="T54" fmla="*/ 534 w 2022"/>
                <a:gd name="T55" fmla="*/ 0 h 1466"/>
                <a:gd name="T56" fmla="*/ 94 w 2022"/>
                <a:gd name="T57" fmla="*/ 68 h 1466"/>
                <a:gd name="T58" fmla="*/ 94 w 2022"/>
                <a:gd name="T59" fmla="*/ 203 h 1466"/>
                <a:gd name="T60" fmla="*/ 0 w 2022"/>
                <a:gd name="T61" fmla="*/ 227 h 1466"/>
                <a:gd name="T62" fmla="*/ 0 w 2022"/>
                <a:gd name="T63" fmla="*/ 1466 h 1466"/>
                <a:gd name="T64" fmla="*/ 467 w 2022"/>
                <a:gd name="T65" fmla="*/ 1335 h 1466"/>
                <a:gd name="T66" fmla="*/ 905 w 2022"/>
                <a:gd name="T67" fmla="*/ 1412 h 1466"/>
                <a:gd name="T68" fmla="*/ 905 w 2022"/>
                <a:gd name="T69" fmla="*/ 1466 h 1466"/>
                <a:gd name="T70" fmla="*/ 1116 w 2022"/>
                <a:gd name="T71" fmla="*/ 1466 h 1466"/>
                <a:gd name="T72" fmla="*/ 1116 w 2022"/>
                <a:gd name="T73" fmla="*/ 1412 h 1466"/>
                <a:gd name="T74" fmla="*/ 1555 w 2022"/>
                <a:gd name="T75" fmla="*/ 1335 h 1466"/>
                <a:gd name="T76" fmla="*/ 2022 w 2022"/>
                <a:gd name="T77" fmla="*/ 1466 h 1466"/>
                <a:gd name="T78" fmla="*/ 2022 w 2022"/>
                <a:gd name="T79" fmla="*/ 227 h 1466"/>
                <a:gd name="T80" fmla="*/ 1928 w 2022"/>
                <a:gd name="T81" fmla="*/ 203 h 1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022" h="1466">
                  <a:moveTo>
                    <a:pt x="1034" y="210"/>
                  </a:moveTo>
                  <a:lnTo>
                    <a:pt x="1034" y="210"/>
                  </a:lnTo>
                  <a:cubicBezTo>
                    <a:pt x="1077" y="175"/>
                    <a:pt x="1220" y="68"/>
                    <a:pt x="1395" y="46"/>
                  </a:cubicBezTo>
                  <a:cubicBezTo>
                    <a:pt x="1423" y="42"/>
                    <a:pt x="1454" y="40"/>
                    <a:pt x="1487" y="40"/>
                  </a:cubicBezTo>
                  <a:cubicBezTo>
                    <a:pt x="1645" y="40"/>
                    <a:pt x="1820" y="81"/>
                    <a:pt x="1888" y="99"/>
                  </a:cubicBezTo>
                  <a:lnTo>
                    <a:pt x="1888" y="1249"/>
                  </a:lnTo>
                  <a:cubicBezTo>
                    <a:pt x="1803" y="1218"/>
                    <a:pt x="1631" y="1161"/>
                    <a:pt x="1467" y="1137"/>
                  </a:cubicBezTo>
                  <a:cubicBezTo>
                    <a:pt x="1445" y="1134"/>
                    <a:pt x="1421" y="1132"/>
                    <a:pt x="1397" y="1132"/>
                  </a:cubicBezTo>
                  <a:cubicBezTo>
                    <a:pt x="1252" y="1132"/>
                    <a:pt x="1112" y="1192"/>
                    <a:pt x="1034" y="1232"/>
                  </a:cubicBezTo>
                  <a:lnTo>
                    <a:pt x="1034" y="210"/>
                  </a:lnTo>
                  <a:close/>
                  <a:moveTo>
                    <a:pt x="134" y="99"/>
                  </a:moveTo>
                  <a:lnTo>
                    <a:pt x="134" y="99"/>
                  </a:lnTo>
                  <a:cubicBezTo>
                    <a:pt x="201" y="81"/>
                    <a:pt x="376" y="40"/>
                    <a:pt x="534" y="40"/>
                  </a:cubicBezTo>
                  <a:cubicBezTo>
                    <a:pt x="568" y="40"/>
                    <a:pt x="599" y="42"/>
                    <a:pt x="626" y="46"/>
                  </a:cubicBezTo>
                  <a:cubicBezTo>
                    <a:pt x="802" y="68"/>
                    <a:pt x="945" y="175"/>
                    <a:pt x="988" y="210"/>
                  </a:cubicBezTo>
                  <a:lnTo>
                    <a:pt x="988" y="1232"/>
                  </a:lnTo>
                  <a:cubicBezTo>
                    <a:pt x="910" y="1192"/>
                    <a:pt x="770" y="1132"/>
                    <a:pt x="625" y="1132"/>
                  </a:cubicBezTo>
                  <a:cubicBezTo>
                    <a:pt x="601" y="1132"/>
                    <a:pt x="577" y="1134"/>
                    <a:pt x="555" y="1137"/>
                  </a:cubicBezTo>
                  <a:cubicBezTo>
                    <a:pt x="391" y="1161"/>
                    <a:pt x="219" y="1218"/>
                    <a:pt x="134" y="1249"/>
                  </a:cubicBezTo>
                  <a:lnTo>
                    <a:pt x="134" y="99"/>
                  </a:lnTo>
                  <a:close/>
                  <a:moveTo>
                    <a:pt x="1928" y="203"/>
                  </a:moveTo>
                  <a:lnTo>
                    <a:pt x="1928" y="203"/>
                  </a:lnTo>
                  <a:lnTo>
                    <a:pt x="1928" y="68"/>
                  </a:lnTo>
                  <a:cubicBezTo>
                    <a:pt x="1928" y="68"/>
                    <a:pt x="1696" y="0"/>
                    <a:pt x="1487" y="0"/>
                  </a:cubicBezTo>
                  <a:cubicBezTo>
                    <a:pt x="1454" y="0"/>
                    <a:pt x="1421" y="2"/>
                    <a:pt x="1390" y="6"/>
                  </a:cubicBezTo>
                  <a:cubicBezTo>
                    <a:pt x="1207" y="30"/>
                    <a:pt x="1059" y="138"/>
                    <a:pt x="1011" y="177"/>
                  </a:cubicBezTo>
                  <a:cubicBezTo>
                    <a:pt x="963" y="138"/>
                    <a:pt x="815" y="30"/>
                    <a:pt x="632" y="6"/>
                  </a:cubicBezTo>
                  <a:cubicBezTo>
                    <a:pt x="601" y="2"/>
                    <a:pt x="568" y="0"/>
                    <a:pt x="534" y="0"/>
                  </a:cubicBezTo>
                  <a:cubicBezTo>
                    <a:pt x="326" y="0"/>
                    <a:pt x="94" y="68"/>
                    <a:pt x="94" y="68"/>
                  </a:cubicBezTo>
                  <a:lnTo>
                    <a:pt x="94" y="203"/>
                  </a:lnTo>
                  <a:cubicBezTo>
                    <a:pt x="36" y="216"/>
                    <a:pt x="0" y="227"/>
                    <a:pt x="0" y="227"/>
                  </a:cubicBezTo>
                  <a:lnTo>
                    <a:pt x="0" y="1466"/>
                  </a:lnTo>
                  <a:cubicBezTo>
                    <a:pt x="0" y="1466"/>
                    <a:pt x="243" y="1368"/>
                    <a:pt x="467" y="1335"/>
                  </a:cubicBezTo>
                  <a:cubicBezTo>
                    <a:pt x="605" y="1315"/>
                    <a:pt x="787" y="1368"/>
                    <a:pt x="905" y="1412"/>
                  </a:cubicBezTo>
                  <a:lnTo>
                    <a:pt x="905" y="1466"/>
                  </a:lnTo>
                  <a:lnTo>
                    <a:pt x="1116" y="1466"/>
                  </a:lnTo>
                  <a:lnTo>
                    <a:pt x="1116" y="1412"/>
                  </a:lnTo>
                  <a:cubicBezTo>
                    <a:pt x="1235" y="1368"/>
                    <a:pt x="1417" y="1315"/>
                    <a:pt x="1555" y="1335"/>
                  </a:cubicBezTo>
                  <a:cubicBezTo>
                    <a:pt x="1779" y="1368"/>
                    <a:pt x="2022" y="1466"/>
                    <a:pt x="2022" y="1466"/>
                  </a:cubicBezTo>
                  <a:lnTo>
                    <a:pt x="2022" y="227"/>
                  </a:lnTo>
                  <a:cubicBezTo>
                    <a:pt x="2022" y="227"/>
                    <a:pt x="1986" y="216"/>
                    <a:pt x="1928" y="20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232" name="组合 23"/>
            <p:cNvGrpSpPr/>
            <p:nvPr userDrawn="1"/>
          </p:nvGrpSpPr>
          <p:grpSpPr>
            <a:xfrm rot="1406730">
              <a:off x="10767933" y="5424446"/>
              <a:ext cx="1301704" cy="1299270"/>
              <a:chOff x="6262688" y="5170488"/>
              <a:chExt cx="1697038" cy="1693863"/>
            </a:xfrm>
            <a:grpFill/>
          </p:grpSpPr>
          <p:sp>
            <p:nvSpPr>
              <p:cNvPr id="233" name="Freeform 19"/>
              <p:cNvSpPr>
                <a:spLocks noEditPoints="1"/>
              </p:cNvSpPr>
              <p:nvPr/>
            </p:nvSpPr>
            <p:spPr bwMode="auto">
              <a:xfrm>
                <a:off x="6262688" y="5170488"/>
                <a:ext cx="1697038" cy="1693863"/>
              </a:xfrm>
              <a:custGeom>
                <a:avLst/>
                <a:gdLst>
                  <a:gd name="T0" fmla="*/ 1760 w 2284"/>
                  <a:gd name="T1" fmla="*/ 1142 h 2284"/>
                  <a:gd name="T2" fmla="*/ 1919 w 2284"/>
                  <a:gd name="T3" fmla="*/ 1406 h 2284"/>
                  <a:gd name="T4" fmla="*/ 1756 w 2284"/>
                  <a:gd name="T5" fmla="*/ 1940 h 2284"/>
                  <a:gd name="T6" fmla="*/ 1878 w 2284"/>
                  <a:gd name="T7" fmla="*/ 1506 h 2284"/>
                  <a:gd name="T8" fmla="*/ 1433 w 2284"/>
                  <a:gd name="T9" fmla="*/ 1845 h 2284"/>
                  <a:gd name="T10" fmla="*/ 1496 w 2284"/>
                  <a:gd name="T11" fmla="*/ 1592 h 2284"/>
                  <a:gd name="T12" fmla="*/ 1142 w 2284"/>
                  <a:gd name="T13" fmla="*/ 2204 h 2284"/>
                  <a:gd name="T14" fmla="*/ 1405 w 2284"/>
                  <a:gd name="T15" fmla="*/ 1921 h 2284"/>
                  <a:gd name="T16" fmla="*/ 787 w 2284"/>
                  <a:gd name="T17" fmla="*/ 1592 h 2284"/>
                  <a:gd name="T18" fmla="*/ 850 w 2284"/>
                  <a:gd name="T19" fmla="*/ 1845 h 2284"/>
                  <a:gd name="T20" fmla="*/ 528 w 2284"/>
                  <a:gd name="T21" fmla="*/ 1940 h 2284"/>
                  <a:gd name="T22" fmla="*/ 704 w 2284"/>
                  <a:gd name="T23" fmla="*/ 1580 h 2284"/>
                  <a:gd name="T24" fmla="*/ 80 w 2284"/>
                  <a:gd name="T25" fmla="*/ 1143 h 2284"/>
                  <a:gd name="T26" fmla="*/ 523 w 2284"/>
                  <a:gd name="T27" fmla="*/ 1142 h 2284"/>
                  <a:gd name="T28" fmla="*/ 676 w 2284"/>
                  <a:gd name="T29" fmla="*/ 950 h 2284"/>
                  <a:gd name="T30" fmla="*/ 439 w 2284"/>
                  <a:gd name="T31" fmla="*/ 851 h 2284"/>
                  <a:gd name="T32" fmla="*/ 676 w 2284"/>
                  <a:gd name="T33" fmla="*/ 1335 h 2284"/>
                  <a:gd name="T34" fmla="*/ 438 w 2284"/>
                  <a:gd name="T35" fmla="*/ 1434 h 2284"/>
                  <a:gd name="T36" fmla="*/ 670 w 2284"/>
                  <a:gd name="T37" fmla="*/ 1204 h 2284"/>
                  <a:gd name="T38" fmla="*/ 670 w 2284"/>
                  <a:gd name="T39" fmla="*/ 1080 h 2284"/>
                  <a:gd name="T40" fmla="*/ 391 w 2284"/>
                  <a:gd name="T41" fmla="*/ 392 h 2284"/>
                  <a:gd name="T42" fmla="*/ 778 w 2284"/>
                  <a:gd name="T43" fmla="*/ 407 h 2284"/>
                  <a:gd name="T44" fmla="*/ 391 w 2284"/>
                  <a:gd name="T45" fmla="*/ 392 h 2284"/>
                  <a:gd name="T46" fmla="*/ 1074 w 2284"/>
                  <a:gd name="T47" fmla="*/ 574 h 2284"/>
                  <a:gd name="T48" fmla="*/ 850 w 2284"/>
                  <a:gd name="T49" fmla="*/ 440 h 2284"/>
                  <a:gd name="T50" fmla="*/ 1405 w 2284"/>
                  <a:gd name="T51" fmla="*/ 364 h 2284"/>
                  <a:gd name="T52" fmla="*/ 1142 w 2284"/>
                  <a:gd name="T53" fmla="*/ 80 h 2284"/>
                  <a:gd name="T54" fmla="*/ 1335 w 2284"/>
                  <a:gd name="T55" fmla="*/ 677 h 2284"/>
                  <a:gd name="T56" fmla="*/ 1496 w 2284"/>
                  <a:gd name="T57" fmla="*/ 693 h 2284"/>
                  <a:gd name="T58" fmla="*/ 1509 w 2284"/>
                  <a:gd name="T59" fmla="*/ 775 h 2284"/>
                  <a:gd name="T60" fmla="*/ 1431 w 2284"/>
                  <a:gd name="T61" fmla="*/ 765 h 2284"/>
                  <a:gd name="T62" fmla="*/ 1142 w 2284"/>
                  <a:gd name="T63" fmla="*/ 623 h 2284"/>
                  <a:gd name="T64" fmla="*/ 1081 w 2284"/>
                  <a:gd name="T65" fmla="*/ 671 h 2284"/>
                  <a:gd name="T66" fmla="*/ 774 w 2284"/>
                  <a:gd name="T67" fmla="*/ 775 h 2284"/>
                  <a:gd name="T68" fmla="*/ 764 w 2284"/>
                  <a:gd name="T69" fmla="*/ 853 h 2284"/>
                  <a:gd name="T70" fmla="*/ 774 w 2284"/>
                  <a:gd name="T71" fmla="*/ 1510 h 2284"/>
                  <a:gd name="T72" fmla="*/ 852 w 2284"/>
                  <a:gd name="T73" fmla="*/ 1520 h 2284"/>
                  <a:gd name="T74" fmla="*/ 1142 w 2284"/>
                  <a:gd name="T75" fmla="*/ 1662 h 2284"/>
                  <a:gd name="T76" fmla="*/ 1203 w 2284"/>
                  <a:gd name="T77" fmla="*/ 1614 h 2284"/>
                  <a:gd name="T78" fmla="*/ 1509 w 2284"/>
                  <a:gd name="T79" fmla="*/ 1510 h 2284"/>
                  <a:gd name="T80" fmla="*/ 1519 w 2284"/>
                  <a:gd name="T81" fmla="*/ 1432 h 2284"/>
                  <a:gd name="T82" fmla="*/ 1302 w 2284"/>
                  <a:gd name="T83" fmla="*/ 1530 h 2284"/>
                  <a:gd name="T84" fmla="*/ 864 w 2284"/>
                  <a:gd name="T85" fmla="*/ 1420 h 2284"/>
                  <a:gd name="T86" fmla="*/ 754 w 2284"/>
                  <a:gd name="T87" fmla="*/ 982 h 2284"/>
                  <a:gd name="T88" fmla="*/ 1142 w 2284"/>
                  <a:gd name="T89" fmla="*/ 750 h 2284"/>
                  <a:gd name="T90" fmla="*/ 1529 w 2284"/>
                  <a:gd name="T91" fmla="*/ 982 h 2284"/>
                  <a:gd name="T92" fmla="*/ 1419 w 2284"/>
                  <a:gd name="T93" fmla="*/ 1420 h 2284"/>
                  <a:gd name="T94" fmla="*/ 1607 w 2284"/>
                  <a:gd name="T95" fmla="*/ 950 h 2284"/>
                  <a:gd name="T96" fmla="*/ 1710 w 2284"/>
                  <a:gd name="T97" fmla="*/ 1075 h 2284"/>
                  <a:gd name="T98" fmla="*/ 1845 w 2284"/>
                  <a:gd name="T99" fmla="*/ 1434 h 2284"/>
                  <a:gd name="T100" fmla="*/ 1711 w 2284"/>
                  <a:gd name="T101" fmla="*/ 1210 h 2284"/>
                  <a:gd name="T102" fmla="*/ 1661 w 2284"/>
                  <a:gd name="T103" fmla="*/ 1142 h 2284"/>
                  <a:gd name="T104" fmla="*/ 1613 w 2284"/>
                  <a:gd name="T105" fmla="*/ 1080 h 2284"/>
                  <a:gd name="T106" fmla="*/ 1893 w 2284"/>
                  <a:gd name="T107" fmla="*/ 392 h 2284"/>
                  <a:gd name="T108" fmla="*/ 1505 w 2284"/>
                  <a:gd name="T109" fmla="*/ 407 h 2284"/>
                  <a:gd name="T110" fmla="*/ 1952 w 2284"/>
                  <a:gd name="T111" fmla="*/ 807 h 2284"/>
                  <a:gd name="T112" fmla="*/ 1477 w 2284"/>
                  <a:gd name="T113" fmla="*/ 332 h 2284"/>
                  <a:gd name="T114" fmla="*/ 528 w 2284"/>
                  <a:gd name="T115" fmla="*/ 265 h 2284"/>
                  <a:gd name="T116" fmla="*/ 0 w 2284"/>
                  <a:gd name="T117" fmla="*/ 1143 h 2284"/>
                  <a:gd name="T118" fmla="*/ 528 w 2284"/>
                  <a:gd name="T119" fmla="*/ 2020 h 2284"/>
                  <a:gd name="T120" fmla="*/ 1477 w 2284"/>
                  <a:gd name="T121" fmla="*/ 1953 h 2284"/>
                  <a:gd name="T122" fmla="*/ 1952 w 2284"/>
                  <a:gd name="T123" fmla="*/ 1478 h 2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284" h="2284">
                    <a:moveTo>
                      <a:pt x="1919" y="1406"/>
                    </a:moveTo>
                    <a:lnTo>
                      <a:pt x="1919" y="1406"/>
                    </a:lnTo>
                    <a:cubicBezTo>
                      <a:pt x="1878" y="1322"/>
                      <a:pt x="1825" y="1233"/>
                      <a:pt x="1760" y="1142"/>
                    </a:cubicBezTo>
                    <a:cubicBezTo>
                      <a:pt x="1824" y="1053"/>
                      <a:pt x="1878" y="965"/>
                      <a:pt x="1920" y="879"/>
                    </a:cubicBezTo>
                    <a:cubicBezTo>
                      <a:pt x="2100" y="953"/>
                      <a:pt x="2204" y="1049"/>
                      <a:pt x="2204" y="1143"/>
                    </a:cubicBezTo>
                    <a:cubicBezTo>
                      <a:pt x="2204" y="1236"/>
                      <a:pt x="2100" y="1332"/>
                      <a:pt x="1919" y="1406"/>
                    </a:cubicBezTo>
                    <a:close/>
                    <a:moveTo>
                      <a:pt x="1893" y="1893"/>
                    </a:moveTo>
                    <a:lnTo>
                      <a:pt x="1893" y="1893"/>
                    </a:lnTo>
                    <a:cubicBezTo>
                      <a:pt x="1862" y="1924"/>
                      <a:pt x="1816" y="1940"/>
                      <a:pt x="1756" y="1940"/>
                    </a:cubicBezTo>
                    <a:cubicBezTo>
                      <a:pt x="1684" y="1940"/>
                      <a:pt x="1599" y="1918"/>
                      <a:pt x="1505" y="1878"/>
                    </a:cubicBezTo>
                    <a:cubicBezTo>
                      <a:pt x="1536" y="1790"/>
                      <a:pt x="1561" y="1689"/>
                      <a:pt x="1579" y="1580"/>
                    </a:cubicBezTo>
                    <a:cubicBezTo>
                      <a:pt x="1689" y="1562"/>
                      <a:pt x="1789" y="1537"/>
                      <a:pt x="1878" y="1506"/>
                    </a:cubicBezTo>
                    <a:cubicBezTo>
                      <a:pt x="1954" y="1686"/>
                      <a:pt x="1959" y="1828"/>
                      <a:pt x="1893" y="1893"/>
                    </a:cubicBezTo>
                    <a:close/>
                    <a:moveTo>
                      <a:pt x="1433" y="1845"/>
                    </a:moveTo>
                    <a:lnTo>
                      <a:pt x="1433" y="1845"/>
                    </a:lnTo>
                    <a:cubicBezTo>
                      <a:pt x="1361" y="1809"/>
                      <a:pt x="1286" y="1764"/>
                      <a:pt x="1210" y="1711"/>
                    </a:cubicBezTo>
                    <a:cubicBezTo>
                      <a:pt x="1251" y="1679"/>
                      <a:pt x="1293" y="1644"/>
                      <a:pt x="1335" y="1608"/>
                    </a:cubicBezTo>
                    <a:cubicBezTo>
                      <a:pt x="1390" y="1604"/>
                      <a:pt x="1444" y="1599"/>
                      <a:pt x="1496" y="1592"/>
                    </a:cubicBezTo>
                    <a:cubicBezTo>
                      <a:pt x="1480" y="1686"/>
                      <a:pt x="1458" y="1771"/>
                      <a:pt x="1433" y="1845"/>
                    </a:cubicBezTo>
                    <a:close/>
                    <a:moveTo>
                      <a:pt x="1142" y="2204"/>
                    </a:moveTo>
                    <a:lnTo>
                      <a:pt x="1142" y="2204"/>
                    </a:lnTo>
                    <a:cubicBezTo>
                      <a:pt x="1049" y="2204"/>
                      <a:pt x="952" y="2101"/>
                      <a:pt x="878" y="1921"/>
                    </a:cubicBezTo>
                    <a:cubicBezTo>
                      <a:pt x="963" y="1879"/>
                      <a:pt x="1052" y="1825"/>
                      <a:pt x="1142" y="1761"/>
                    </a:cubicBezTo>
                    <a:cubicBezTo>
                      <a:pt x="1231" y="1825"/>
                      <a:pt x="1320" y="1879"/>
                      <a:pt x="1405" y="1921"/>
                    </a:cubicBezTo>
                    <a:cubicBezTo>
                      <a:pt x="1331" y="2101"/>
                      <a:pt x="1235" y="2204"/>
                      <a:pt x="1142" y="2204"/>
                    </a:cubicBezTo>
                    <a:close/>
                    <a:moveTo>
                      <a:pt x="787" y="1592"/>
                    </a:moveTo>
                    <a:lnTo>
                      <a:pt x="787" y="1592"/>
                    </a:lnTo>
                    <a:cubicBezTo>
                      <a:pt x="839" y="1599"/>
                      <a:pt x="893" y="1604"/>
                      <a:pt x="949" y="1608"/>
                    </a:cubicBezTo>
                    <a:cubicBezTo>
                      <a:pt x="990" y="1644"/>
                      <a:pt x="1032" y="1679"/>
                      <a:pt x="1074" y="1711"/>
                    </a:cubicBezTo>
                    <a:cubicBezTo>
                      <a:pt x="997" y="1764"/>
                      <a:pt x="922" y="1809"/>
                      <a:pt x="850" y="1845"/>
                    </a:cubicBezTo>
                    <a:cubicBezTo>
                      <a:pt x="825" y="1771"/>
                      <a:pt x="804" y="1686"/>
                      <a:pt x="787" y="1592"/>
                    </a:cubicBezTo>
                    <a:close/>
                    <a:moveTo>
                      <a:pt x="528" y="1940"/>
                    </a:moveTo>
                    <a:lnTo>
                      <a:pt x="528" y="1940"/>
                    </a:lnTo>
                    <a:cubicBezTo>
                      <a:pt x="468" y="1940"/>
                      <a:pt x="421" y="1924"/>
                      <a:pt x="391" y="1893"/>
                    </a:cubicBezTo>
                    <a:cubicBezTo>
                      <a:pt x="325" y="1828"/>
                      <a:pt x="330" y="1686"/>
                      <a:pt x="405" y="1506"/>
                    </a:cubicBezTo>
                    <a:cubicBezTo>
                      <a:pt x="494" y="1537"/>
                      <a:pt x="595" y="1562"/>
                      <a:pt x="704" y="1580"/>
                    </a:cubicBezTo>
                    <a:cubicBezTo>
                      <a:pt x="722" y="1689"/>
                      <a:pt x="747" y="1790"/>
                      <a:pt x="778" y="1878"/>
                    </a:cubicBezTo>
                    <a:cubicBezTo>
                      <a:pt x="685" y="1918"/>
                      <a:pt x="599" y="1940"/>
                      <a:pt x="528" y="1940"/>
                    </a:cubicBezTo>
                    <a:close/>
                    <a:moveTo>
                      <a:pt x="80" y="1143"/>
                    </a:moveTo>
                    <a:lnTo>
                      <a:pt x="80" y="1143"/>
                    </a:lnTo>
                    <a:cubicBezTo>
                      <a:pt x="80" y="1049"/>
                      <a:pt x="183" y="953"/>
                      <a:pt x="364" y="879"/>
                    </a:cubicBezTo>
                    <a:cubicBezTo>
                      <a:pt x="406" y="965"/>
                      <a:pt x="459" y="1053"/>
                      <a:pt x="523" y="1142"/>
                    </a:cubicBezTo>
                    <a:cubicBezTo>
                      <a:pt x="458" y="1233"/>
                      <a:pt x="405" y="1322"/>
                      <a:pt x="364" y="1406"/>
                    </a:cubicBezTo>
                    <a:cubicBezTo>
                      <a:pt x="183" y="1332"/>
                      <a:pt x="80" y="1236"/>
                      <a:pt x="80" y="1143"/>
                    </a:cubicBezTo>
                    <a:close/>
                    <a:moveTo>
                      <a:pt x="676" y="950"/>
                    </a:moveTo>
                    <a:lnTo>
                      <a:pt x="676" y="950"/>
                    </a:lnTo>
                    <a:cubicBezTo>
                      <a:pt x="639" y="991"/>
                      <a:pt x="605" y="1033"/>
                      <a:pt x="573" y="1075"/>
                    </a:cubicBezTo>
                    <a:cubicBezTo>
                      <a:pt x="520" y="999"/>
                      <a:pt x="475" y="924"/>
                      <a:pt x="439" y="851"/>
                    </a:cubicBezTo>
                    <a:cubicBezTo>
                      <a:pt x="514" y="826"/>
                      <a:pt x="598" y="804"/>
                      <a:pt x="692" y="788"/>
                    </a:cubicBezTo>
                    <a:cubicBezTo>
                      <a:pt x="685" y="840"/>
                      <a:pt x="680" y="894"/>
                      <a:pt x="676" y="950"/>
                    </a:cubicBezTo>
                    <a:close/>
                    <a:moveTo>
                      <a:pt x="676" y="1335"/>
                    </a:moveTo>
                    <a:lnTo>
                      <a:pt x="676" y="1335"/>
                    </a:lnTo>
                    <a:cubicBezTo>
                      <a:pt x="680" y="1391"/>
                      <a:pt x="685" y="1445"/>
                      <a:pt x="692" y="1497"/>
                    </a:cubicBezTo>
                    <a:cubicBezTo>
                      <a:pt x="598" y="1481"/>
                      <a:pt x="513" y="1459"/>
                      <a:pt x="438" y="1434"/>
                    </a:cubicBezTo>
                    <a:cubicBezTo>
                      <a:pt x="473" y="1363"/>
                      <a:pt x="518" y="1288"/>
                      <a:pt x="573" y="1210"/>
                    </a:cubicBezTo>
                    <a:cubicBezTo>
                      <a:pt x="605" y="1252"/>
                      <a:pt x="640" y="1294"/>
                      <a:pt x="676" y="1335"/>
                    </a:cubicBezTo>
                    <a:close/>
                    <a:moveTo>
                      <a:pt x="670" y="1204"/>
                    </a:moveTo>
                    <a:lnTo>
                      <a:pt x="670" y="1204"/>
                    </a:lnTo>
                    <a:cubicBezTo>
                      <a:pt x="654" y="1183"/>
                      <a:pt x="637" y="1163"/>
                      <a:pt x="622" y="1142"/>
                    </a:cubicBezTo>
                    <a:cubicBezTo>
                      <a:pt x="637" y="1122"/>
                      <a:pt x="653" y="1101"/>
                      <a:pt x="670" y="1080"/>
                    </a:cubicBezTo>
                    <a:cubicBezTo>
                      <a:pt x="670" y="1101"/>
                      <a:pt x="669" y="1122"/>
                      <a:pt x="669" y="1143"/>
                    </a:cubicBezTo>
                    <a:cubicBezTo>
                      <a:pt x="669" y="1163"/>
                      <a:pt x="670" y="1184"/>
                      <a:pt x="670" y="1204"/>
                    </a:cubicBezTo>
                    <a:close/>
                    <a:moveTo>
                      <a:pt x="391" y="392"/>
                    </a:moveTo>
                    <a:lnTo>
                      <a:pt x="391" y="392"/>
                    </a:lnTo>
                    <a:cubicBezTo>
                      <a:pt x="421" y="361"/>
                      <a:pt x="468" y="345"/>
                      <a:pt x="528" y="345"/>
                    </a:cubicBezTo>
                    <a:cubicBezTo>
                      <a:pt x="599" y="345"/>
                      <a:pt x="685" y="367"/>
                      <a:pt x="778" y="407"/>
                    </a:cubicBezTo>
                    <a:cubicBezTo>
                      <a:pt x="747" y="495"/>
                      <a:pt x="722" y="596"/>
                      <a:pt x="704" y="705"/>
                    </a:cubicBezTo>
                    <a:cubicBezTo>
                      <a:pt x="595" y="723"/>
                      <a:pt x="494" y="748"/>
                      <a:pt x="406" y="779"/>
                    </a:cubicBezTo>
                    <a:cubicBezTo>
                      <a:pt x="330" y="599"/>
                      <a:pt x="324" y="458"/>
                      <a:pt x="391" y="392"/>
                    </a:cubicBezTo>
                    <a:close/>
                    <a:moveTo>
                      <a:pt x="850" y="440"/>
                    </a:moveTo>
                    <a:lnTo>
                      <a:pt x="850" y="440"/>
                    </a:lnTo>
                    <a:cubicBezTo>
                      <a:pt x="922" y="476"/>
                      <a:pt x="997" y="521"/>
                      <a:pt x="1074" y="574"/>
                    </a:cubicBezTo>
                    <a:cubicBezTo>
                      <a:pt x="1032" y="606"/>
                      <a:pt x="990" y="641"/>
                      <a:pt x="949" y="677"/>
                    </a:cubicBezTo>
                    <a:cubicBezTo>
                      <a:pt x="893" y="681"/>
                      <a:pt x="839" y="686"/>
                      <a:pt x="787" y="693"/>
                    </a:cubicBezTo>
                    <a:cubicBezTo>
                      <a:pt x="804" y="599"/>
                      <a:pt x="825" y="514"/>
                      <a:pt x="850" y="440"/>
                    </a:cubicBezTo>
                    <a:close/>
                    <a:moveTo>
                      <a:pt x="1142" y="80"/>
                    </a:moveTo>
                    <a:lnTo>
                      <a:pt x="1142" y="80"/>
                    </a:lnTo>
                    <a:cubicBezTo>
                      <a:pt x="1235" y="80"/>
                      <a:pt x="1331" y="184"/>
                      <a:pt x="1405" y="364"/>
                    </a:cubicBezTo>
                    <a:cubicBezTo>
                      <a:pt x="1320" y="406"/>
                      <a:pt x="1231" y="460"/>
                      <a:pt x="1142" y="524"/>
                    </a:cubicBezTo>
                    <a:cubicBezTo>
                      <a:pt x="1052" y="460"/>
                      <a:pt x="963" y="406"/>
                      <a:pt x="878" y="364"/>
                    </a:cubicBezTo>
                    <a:cubicBezTo>
                      <a:pt x="952" y="184"/>
                      <a:pt x="1049" y="80"/>
                      <a:pt x="1142" y="80"/>
                    </a:cubicBezTo>
                    <a:close/>
                    <a:moveTo>
                      <a:pt x="1496" y="693"/>
                    </a:moveTo>
                    <a:lnTo>
                      <a:pt x="1496" y="693"/>
                    </a:lnTo>
                    <a:cubicBezTo>
                      <a:pt x="1444" y="686"/>
                      <a:pt x="1390" y="681"/>
                      <a:pt x="1335" y="677"/>
                    </a:cubicBezTo>
                    <a:cubicBezTo>
                      <a:pt x="1293" y="641"/>
                      <a:pt x="1251" y="606"/>
                      <a:pt x="1210" y="574"/>
                    </a:cubicBezTo>
                    <a:cubicBezTo>
                      <a:pt x="1286" y="521"/>
                      <a:pt x="1361" y="476"/>
                      <a:pt x="1433" y="440"/>
                    </a:cubicBezTo>
                    <a:cubicBezTo>
                      <a:pt x="1458" y="514"/>
                      <a:pt x="1480" y="599"/>
                      <a:pt x="1496" y="693"/>
                    </a:cubicBezTo>
                    <a:close/>
                    <a:moveTo>
                      <a:pt x="1431" y="765"/>
                    </a:moveTo>
                    <a:lnTo>
                      <a:pt x="1431" y="765"/>
                    </a:lnTo>
                    <a:cubicBezTo>
                      <a:pt x="1458" y="768"/>
                      <a:pt x="1484" y="771"/>
                      <a:pt x="1509" y="775"/>
                    </a:cubicBezTo>
                    <a:cubicBezTo>
                      <a:pt x="1513" y="800"/>
                      <a:pt x="1516" y="826"/>
                      <a:pt x="1519" y="853"/>
                    </a:cubicBezTo>
                    <a:cubicBezTo>
                      <a:pt x="1505" y="838"/>
                      <a:pt x="1490" y="823"/>
                      <a:pt x="1476" y="809"/>
                    </a:cubicBezTo>
                    <a:cubicBezTo>
                      <a:pt x="1461" y="794"/>
                      <a:pt x="1446" y="779"/>
                      <a:pt x="1431" y="765"/>
                    </a:cubicBezTo>
                    <a:close/>
                    <a:moveTo>
                      <a:pt x="1081" y="671"/>
                    </a:moveTo>
                    <a:lnTo>
                      <a:pt x="1081" y="671"/>
                    </a:lnTo>
                    <a:cubicBezTo>
                      <a:pt x="1101" y="655"/>
                      <a:pt x="1121" y="639"/>
                      <a:pt x="1142" y="623"/>
                    </a:cubicBezTo>
                    <a:cubicBezTo>
                      <a:pt x="1162" y="639"/>
                      <a:pt x="1182" y="655"/>
                      <a:pt x="1203" y="671"/>
                    </a:cubicBezTo>
                    <a:cubicBezTo>
                      <a:pt x="1182" y="670"/>
                      <a:pt x="1162" y="670"/>
                      <a:pt x="1142" y="670"/>
                    </a:cubicBezTo>
                    <a:cubicBezTo>
                      <a:pt x="1121" y="670"/>
                      <a:pt x="1101" y="670"/>
                      <a:pt x="1081" y="671"/>
                    </a:cubicBezTo>
                    <a:close/>
                    <a:moveTo>
                      <a:pt x="764" y="853"/>
                    </a:moveTo>
                    <a:lnTo>
                      <a:pt x="764" y="853"/>
                    </a:lnTo>
                    <a:cubicBezTo>
                      <a:pt x="767" y="826"/>
                      <a:pt x="770" y="800"/>
                      <a:pt x="774" y="775"/>
                    </a:cubicBezTo>
                    <a:cubicBezTo>
                      <a:pt x="799" y="771"/>
                      <a:pt x="826" y="768"/>
                      <a:pt x="852" y="765"/>
                    </a:cubicBezTo>
                    <a:cubicBezTo>
                      <a:pt x="837" y="779"/>
                      <a:pt x="822" y="794"/>
                      <a:pt x="808" y="809"/>
                    </a:cubicBezTo>
                    <a:cubicBezTo>
                      <a:pt x="793" y="823"/>
                      <a:pt x="779" y="838"/>
                      <a:pt x="764" y="853"/>
                    </a:cubicBezTo>
                    <a:close/>
                    <a:moveTo>
                      <a:pt x="852" y="1520"/>
                    </a:moveTo>
                    <a:lnTo>
                      <a:pt x="852" y="1520"/>
                    </a:lnTo>
                    <a:cubicBezTo>
                      <a:pt x="826" y="1517"/>
                      <a:pt x="799" y="1514"/>
                      <a:pt x="774" y="1510"/>
                    </a:cubicBezTo>
                    <a:cubicBezTo>
                      <a:pt x="770" y="1485"/>
                      <a:pt x="767" y="1459"/>
                      <a:pt x="764" y="1432"/>
                    </a:cubicBezTo>
                    <a:cubicBezTo>
                      <a:pt x="779" y="1447"/>
                      <a:pt x="793" y="1462"/>
                      <a:pt x="808" y="1476"/>
                    </a:cubicBezTo>
                    <a:cubicBezTo>
                      <a:pt x="822" y="1491"/>
                      <a:pt x="837" y="1506"/>
                      <a:pt x="852" y="1520"/>
                    </a:cubicBezTo>
                    <a:close/>
                    <a:moveTo>
                      <a:pt x="1203" y="1614"/>
                    </a:moveTo>
                    <a:lnTo>
                      <a:pt x="1203" y="1614"/>
                    </a:lnTo>
                    <a:cubicBezTo>
                      <a:pt x="1182" y="1630"/>
                      <a:pt x="1162" y="1646"/>
                      <a:pt x="1142" y="1662"/>
                    </a:cubicBezTo>
                    <a:cubicBezTo>
                      <a:pt x="1121" y="1646"/>
                      <a:pt x="1101" y="1630"/>
                      <a:pt x="1081" y="1614"/>
                    </a:cubicBezTo>
                    <a:cubicBezTo>
                      <a:pt x="1101" y="1615"/>
                      <a:pt x="1121" y="1615"/>
                      <a:pt x="1142" y="1615"/>
                    </a:cubicBezTo>
                    <a:cubicBezTo>
                      <a:pt x="1162" y="1615"/>
                      <a:pt x="1182" y="1615"/>
                      <a:pt x="1203" y="1614"/>
                    </a:cubicBezTo>
                    <a:close/>
                    <a:moveTo>
                      <a:pt x="1519" y="1432"/>
                    </a:moveTo>
                    <a:lnTo>
                      <a:pt x="1519" y="1432"/>
                    </a:lnTo>
                    <a:cubicBezTo>
                      <a:pt x="1516" y="1459"/>
                      <a:pt x="1513" y="1485"/>
                      <a:pt x="1509" y="1510"/>
                    </a:cubicBezTo>
                    <a:cubicBezTo>
                      <a:pt x="1484" y="1514"/>
                      <a:pt x="1458" y="1517"/>
                      <a:pt x="1431" y="1520"/>
                    </a:cubicBezTo>
                    <a:cubicBezTo>
                      <a:pt x="1446" y="1506"/>
                      <a:pt x="1461" y="1491"/>
                      <a:pt x="1476" y="1476"/>
                    </a:cubicBezTo>
                    <a:cubicBezTo>
                      <a:pt x="1490" y="1462"/>
                      <a:pt x="1505" y="1447"/>
                      <a:pt x="1519" y="1432"/>
                    </a:cubicBezTo>
                    <a:close/>
                    <a:moveTo>
                      <a:pt x="1419" y="1420"/>
                    </a:moveTo>
                    <a:lnTo>
                      <a:pt x="1419" y="1420"/>
                    </a:lnTo>
                    <a:cubicBezTo>
                      <a:pt x="1381" y="1458"/>
                      <a:pt x="1342" y="1495"/>
                      <a:pt x="1302" y="1530"/>
                    </a:cubicBezTo>
                    <a:cubicBezTo>
                      <a:pt x="1250" y="1533"/>
                      <a:pt x="1197" y="1535"/>
                      <a:pt x="1142" y="1535"/>
                    </a:cubicBezTo>
                    <a:cubicBezTo>
                      <a:pt x="1087" y="1535"/>
                      <a:pt x="1033" y="1533"/>
                      <a:pt x="981" y="1530"/>
                    </a:cubicBezTo>
                    <a:cubicBezTo>
                      <a:pt x="942" y="1495"/>
                      <a:pt x="903" y="1458"/>
                      <a:pt x="864" y="1420"/>
                    </a:cubicBezTo>
                    <a:cubicBezTo>
                      <a:pt x="826" y="1381"/>
                      <a:pt x="789" y="1342"/>
                      <a:pt x="754" y="1303"/>
                    </a:cubicBezTo>
                    <a:cubicBezTo>
                      <a:pt x="751" y="1251"/>
                      <a:pt x="749" y="1198"/>
                      <a:pt x="749" y="1143"/>
                    </a:cubicBezTo>
                    <a:cubicBezTo>
                      <a:pt x="749" y="1087"/>
                      <a:pt x="751" y="1034"/>
                      <a:pt x="754" y="982"/>
                    </a:cubicBezTo>
                    <a:cubicBezTo>
                      <a:pt x="789" y="943"/>
                      <a:pt x="825" y="904"/>
                      <a:pt x="864" y="865"/>
                    </a:cubicBezTo>
                    <a:cubicBezTo>
                      <a:pt x="903" y="827"/>
                      <a:pt x="942" y="790"/>
                      <a:pt x="981" y="755"/>
                    </a:cubicBezTo>
                    <a:cubicBezTo>
                      <a:pt x="1033" y="752"/>
                      <a:pt x="1087" y="750"/>
                      <a:pt x="1142" y="750"/>
                    </a:cubicBezTo>
                    <a:cubicBezTo>
                      <a:pt x="1197" y="750"/>
                      <a:pt x="1250" y="752"/>
                      <a:pt x="1302" y="755"/>
                    </a:cubicBezTo>
                    <a:cubicBezTo>
                      <a:pt x="1342" y="790"/>
                      <a:pt x="1381" y="827"/>
                      <a:pt x="1419" y="865"/>
                    </a:cubicBezTo>
                    <a:cubicBezTo>
                      <a:pt x="1458" y="904"/>
                      <a:pt x="1495" y="943"/>
                      <a:pt x="1529" y="982"/>
                    </a:cubicBezTo>
                    <a:cubicBezTo>
                      <a:pt x="1532" y="1034"/>
                      <a:pt x="1534" y="1087"/>
                      <a:pt x="1534" y="1143"/>
                    </a:cubicBezTo>
                    <a:cubicBezTo>
                      <a:pt x="1534" y="1198"/>
                      <a:pt x="1532" y="1251"/>
                      <a:pt x="1529" y="1303"/>
                    </a:cubicBezTo>
                    <a:cubicBezTo>
                      <a:pt x="1494" y="1342"/>
                      <a:pt x="1457" y="1381"/>
                      <a:pt x="1419" y="1420"/>
                    </a:cubicBezTo>
                    <a:close/>
                    <a:moveTo>
                      <a:pt x="1710" y="1075"/>
                    </a:moveTo>
                    <a:lnTo>
                      <a:pt x="1710" y="1075"/>
                    </a:lnTo>
                    <a:cubicBezTo>
                      <a:pt x="1678" y="1033"/>
                      <a:pt x="1644" y="991"/>
                      <a:pt x="1607" y="950"/>
                    </a:cubicBezTo>
                    <a:cubicBezTo>
                      <a:pt x="1604" y="894"/>
                      <a:pt x="1598" y="840"/>
                      <a:pt x="1591" y="788"/>
                    </a:cubicBezTo>
                    <a:cubicBezTo>
                      <a:pt x="1685" y="804"/>
                      <a:pt x="1770" y="826"/>
                      <a:pt x="1844" y="851"/>
                    </a:cubicBezTo>
                    <a:cubicBezTo>
                      <a:pt x="1808" y="924"/>
                      <a:pt x="1763" y="999"/>
                      <a:pt x="1710" y="1075"/>
                    </a:cubicBezTo>
                    <a:close/>
                    <a:moveTo>
                      <a:pt x="1711" y="1210"/>
                    </a:moveTo>
                    <a:lnTo>
                      <a:pt x="1711" y="1210"/>
                    </a:lnTo>
                    <a:cubicBezTo>
                      <a:pt x="1765" y="1288"/>
                      <a:pt x="1810" y="1363"/>
                      <a:pt x="1845" y="1434"/>
                    </a:cubicBezTo>
                    <a:cubicBezTo>
                      <a:pt x="1770" y="1459"/>
                      <a:pt x="1685" y="1481"/>
                      <a:pt x="1591" y="1497"/>
                    </a:cubicBezTo>
                    <a:cubicBezTo>
                      <a:pt x="1598" y="1445"/>
                      <a:pt x="1604" y="1391"/>
                      <a:pt x="1607" y="1335"/>
                    </a:cubicBezTo>
                    <a:cubicBezTo>
                      <a:pt x="1644" y="1294"/>
                      <a:pt x="1678" y="1252"/>
                      <a:pt x="1711" y="1210"/>
                    </a:cubicBezTo>
                    <a:close/>
                    <a:moveTo>
                      <a:pt x="1613" y="1080"/>
                    </a:moveTo>
                    <a:lnTo>
                      <a:pt x="1613" y="1080"/>
                    </a:lnTo>
                    <a:cubicBezTo>
                      <a:pt x="1630" y="1101"/>
                      <a:pt x="1646" y="1122"/>
                      <a:pt x="1661" y="1142"/>
                    </a:cubicBezTo>
                    <a:cubicBezTo>
                      <a:pt x="1646" y="1163"/>
                      <a:pt x="1630" y="1183"/>
                      <a:pt x="1613" y="1204"/>
                    </a:cubicBezTo>
                    <a:cubicBezTo>
                      <a:pt x="1614" y="1184"/>
                      <a:pt x="1614" y="1163"/>
                      <a:pt x="1614" y="1143"/>
                    </a:cubicBezTo>
                    <a:cubicBezTo>
                      <a:pt x="1614" y="1122"/>
                      <a:pt x="1614" y="1101"/>
                      <a:pt x="1613" y="1080"/>
                    </a:cubicBezTo>
                    <a:close/>
                    <a:moveTo>
                      <a:pt x="1756" y="345"/>
                    </a:moveTo>
                    <a:lnTo>
                      <a:pt x="1756" y="345"/>
                    </a:lnTo>
                    <a:cubicBezTo>
                      <a:pt x="1816" y="345"/>
                      <a:pt x="1862" y="361"/>
                      <a:pt x="1893" y="392"/>
                    </a:cubicBezTo>
                    <a:cubicBezTo>
                      <a:pt x="1959" y="458"/>
                      <a:pt x="1953" y="599"/>
                      <a:pt x="1878" y="779"/>
                    </a:cubicBezTo>
                    <a:cubicBezTo>
                      <a:pt x="1789" y="748"/>
                      <a:pt x="1689" y="723"/>
                      <a:pt x="1579" y="705"/>
                    </a:cubicBezTo>
                    <a:cubicBezTo>
                      <a:pt x="1561" y="596"/>
                      <a:pt x="1536" y="495"/>
                      <a:pt x="1505" y="407"/>
                    </a:cubicBezTo>
                    <a:cubicBezTo>
                      <a:pt x="1599" y="367"/>
                      <a:pt x="1684" y="345"/>
                      <a:pt x="1756" y="345"/>
                    </a:cubicBezTo>
                    <a:close/>
                    <a:moveTo>
                      <a:pt x="1952" y="807"/>
                    </a:moveTo>
                    <a:lnTo>
                      <a:pt x="1952" y="807"/>
                    </a:lnTo>
                    <a:cubicBezTo>
                      <a:pt x="2042" y="594"/>
                      <a:pt x="2041" y="427"/>
                      <a:pt x="1949" y="335"/>
                    </a:cubicBezTo>
                    <a:cubicBezTo>
                      <a:pt x="1903" y="289"/>
                      <a:pt x="1838" y="265"/>
                      <a:pt x="1756" y="265"/>
                    </a:cubicBezTo>
                    <a:cubicBezTo>
                      <a:pt x="1675" y="265"/>
                      <a:pt x="1580" y="289"/>
                      <a:pt x="1477" y="332"/>
                    </a:cubicBezTo>
                    <a:cubicBezTo>
                      <a:pt x="1392" y="126"/>
                      <a:pt x="1274" y="0"/>
                      <a:pt x="1142" y="0"/>
                    </a:cubicBezTo>
                    <a:cubicBezTo>
                      <a:pt x="1009" y="0"/>
                      <a:pt x="891" y="126"/>
                      <a:pt x="806" y="332"/>
                    </a:cubicBezTo>
                    <a:cubicBezTo>
                      <a:pt x="704" y="289"/>
                      <a:pt x="609" y="265"/>
                      <a:pt x="528" y="265"/>
                    </a:cubicBezTo>
                    <a:cubicBezTo>
                      <a:pt x="446" y="265"/>
                      <a:pt x="380" y="289"/>
                      <a:pt x="334" y="335"/>
                    </a:cubicBezTo>
                    <a:cubicBezTo>
                      <a:pt x="242" y="427"/>
                      <a:pt x="242" y="594"/>
                      <a:pt x="331" y="807"/>
                    </a:cubicBezTo>
                    <a:cubicBezTo>
                      <a:pt x="125" y="892"/>
                      <a:pt x="0" y="1010"/>
                      <a:pt x="0" y="1143"/>
                    </a:cubicBezTo>
                    <a:cubicBezTo>
                      <a:pt x="0" y="1275"/>
                      <a:pt x="125" y="1393"/>
                      <a:pt x="331" y="1478"/>
                    </a:cubicBezTo>
                    <a:cubicBezTo>
                      <a:pt x="246" y="1684"/>
                      <a:pt x="240" y="1856"/>
                      <a:pt x="334" y="1950"/>
                    </a:cubicBezTo>
                    <a:cubicBezTo>
                      <a:pt x="380" y="1996"/>
                      <a:pt x="446" y="2020"/>
                      <a:pt x="528" y="2020"/>
                    </a:cubicBezTo>
                    <a:cubicBezTo>
                      <a:pt x="609" y="2020"/>
                      <a:pt x="704" y="1996"/>
                      <a:pt x="806" y="1953"/>
                    </a:cubicBezTo>
                    <a:cubicBezTo>
                      <a:pt x="891" y="2159"/>
                      <a:pt x="1009" y="2284"/>
                      <a:pt x="1142" y="2284"/>
                    </a:cubicBezTo>
                    <a:cubicBezTo>
                      <a:pt x="1274" y="2284"/>
                      <a:pt x="1392" y="2159"/>
                      <a:pt x="1477" y="1953"/>
                    </a:cubicBezTo>
                    <a:cubicBezTo>
                      <a:pt x="1580" y="1996"/>
                      <a:pt x="1675" y="2020"/>
                      <a:pt x="1756" y="2020"/>
                    </a:cubicBezTo>
                    <a:cubicBezTo>
                      <a:pt x="1838" y="2020"/>
                      <a:pt x="1903" y="1996"/>
                      <a:pt x="1949" y="1950"/>
                    </a:cubicBezTo>
                    <a:cubicBezTo>
                      <a:pt x="2043" y="1856"/>
                      <a:pt x="2038" y="1684"/>
                      <a:pt x="1952" y="1478"/>
                    </a:cubicBezTo>
                    <a:cubicBezTo>
                      <a:pt x="2158" y="1393"/>
                      <a:pt x="2284" y="1275"/>
                      <a:pt x="2284" y="1143"/>
                    </a:cubicBezTo>
                    <a:cubicBezTo>
                      <a:pt x="2284" y="1010"/>
                      <a:pt x="2158" y="892"/>
                      <a:pt x="1952" y="807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4" name="Freeform 20"/>
              <p:cNvSpPr>
                <a:spLocks/>
              </p:cNvSpPr>
              <p:nvPr/>
            </p:nvSpPr>
            <p:spPr bwMode="auto">
              <a:xfrm>
                <a:off x="7021513" y="5929313"/>
                <a:ext cx="177800" cy="177800"/>
              </a:xfrm>
              <a:custGeom>
                <a:avLst/>
                <a:gdLst>
                  <a:gd name="T0" fmla="*/ 120 w 240"/>
                  <a:gd name="T1" fmla="*/ 0 h 240"/>
                  <a:gd name="T2" fmla="*/ 120 w 240"/>
                  <a:gd name="T3" fmla="*/ 0 h 240"/>
                  <a:gd name="T4" fmla="*/ 0 w 240"/>
                  <a:gd name="T5" fmla="*/ 120 h 240"/>
                  <a:gd name="T6" fmla="*/ 120 w 240"/>
                  <a:gd name="T7" fmla="*/ 240 h 240"/>
                  <a:gd name="T8" fmla="*/ 240 w 240"/>
                  <a:gd name="T9" fmla="*/ 120 h 240"/>
                  <a:gd name="T10" fmla="*/ 120 w 240"/>
                  <a:gd name="T11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0" h="240">
                    <a:moveTo>
                      <a:pt x="120" y="0"/>
                    </a:moveTo>
                    <a:lnTo>
                      <a:pt x="120" y="0"/>
                    </a:lnTo>
                    <a:cubicBezTo>
                      <a:pt x="53" y="0"/>
                      <a:pt x="0" y="53"/>
                      <a:pt x="0" y="120"/>
                    </a:cubicBezTo>
                    <a:cubicBezTo>
                      <a:pt x="0" y="186"/>
                      <a:pt x="53" y="240"/>
                      <a:pt x="120" y="240"/>
                    </a:cubicBezTo>
                    <a:cubicBezTo>
                      <a:pt x="186" y="240"/>
                      <a:pt x="240" y="186"/>
                      <a:pt x="240" y="120"/>
                    </a:cubicBezTo>
                    <a:cubicBezTo>
                      <a:pt x="240" y="53"/>
                      <a:pt x="186" y="0"/>
                      <a:pt x="120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35" name="Freeform 19"/>
            <p:cNvSpPr>
              <a:spLocks noEditPoints="1"/>
            </p:cNvSpPr>
            <p:nvPr userDrawn="1"/>
          </p:nvSpPr>
          <p:spPr bwMode="auto">
            <a:xfrm rot="21418795">
              <a:off x="11264443" y="4898673"/>
              <a:ext cx="1209819" cy="253100"/>
            </a:xfrm>
            <a:custGeom>
              <a:avLst/>
              <a:gdLst>
                <a:gd name="T0" fmla="*/ 2347 w 2387"/>
                <a:gd name="T1" fmla="*/ 458 h 498"/>
                <a:gd name="T2" fmla="*/ 40 w 2387"/>
                <a:gd name="T3" fmla="*/ 40 h 498"/>
                <a:gd name="T4" fmla="*/ 177 w 2387"/>
                <a:gd name="T5" fmla="*/ 298 h 498"/>
                <a:gd name="T6" fmla="*/ 217 w 2387"/>
                <a:gd name="T7" fmla="*/ 40 h 498"/>
                <a:gd name="T8" fmla="*/ 277 w 2387"/>
                <a:gd name="T9" fmla="*/ 159 h 498"/>
                <a:gd name="T10" fmla="*/ 317 w 2387"/>
                <a:gd name="T11" fmla="*/ 40 h 498"/>
                <a:gd name="T12" fmla="*/ 377 w 2387"/>
                <a:gd name="T13" fmla="*/ 159 h 498"/>
                <a:gd name="T14" fmla="*/ 417 w 2387"/>
                <a:gd name="T15" fmla="*/ 40 h 498"/>
                <a:gd name="T16" fmla="*/ 477 w 2387"/>
                <a:gd name="T17" fmla="*/ 159 h 498"/>
                <a:gd name="T18" fmla="*/ 517 w 2387"/>
                <a:gd name="T19" fmla="*/ 40 h 498"/>
                <a:gd name="T20" fmla="*/ 577 w 2387"/>
                <a:gd name="T21" fmla="*/ 159 h 498"/>
                <a:gd name="T22" fmla="*/ 617 w 2387"/>
                <a:gd name="T23" fmla="*/ 40 h 498"/>
                <a:gd name="T24" fmla="*/ 674 w 2387"/>
                <a:gd name="T25" fmla="*/ 298 h 498"/>
                <a:gd name="T26" fmla="*/ 714 w 2387"/>
                <a:gd name="T27" fmla="*/ 40 h 498"/>
                <a:gd name="T28" fmla="*/ 774 w 2387"/>
                <a:gd name="T29" fmla="*/ 159 h 498"/>
                <a:gd name="T30" fmla="*/ 814 w 2387"/>
                <a:gd name="T31" fmla="*/ 40 h 498"/>
                <a:gd name="T32" fmla="*/ 874 w 2387"/>
                <a:gd name="T33" fmla="*/ 159 h 498"/>
                <a:gd name="T34" fmla="*/ 914 w 2387"/>
                <a:gd name="T35" fmla="*/ 40 h 498"/>
                <a:gd name="T36" fmla="*/ 974 w 2387"/>
                <a:gd name="T37" fmla="*/ 159 h 498"/>
                <a:gd name="T38" fmla="*/ 1014 w 2387"/>
                <a:gd name="T39" fmla="*/ 40 h 498"/>
                <a:gd name="T40" fmla="*/ 1074 w 2387"/>
                <a:gd name="T41" fmla="*/ 159 h 498"/>
                <a:gd name="T42" fmla="*/ 1114 w 2387"/>
                <a:gd name="T43" fmla="*/ 40 h 498"/>
                <a:gd name="T44" fmla="*/ 1187 w 2387"/>
                <a:gd name="T45" fmla="*/ 298 h 498"/>
                <a:gd name="T46" fmla="*/ 1227 w 2387"/>
                <a:gd name="T47" fmla="*/ 40 h 498"/>
                <a:gd name="T48" fmla="*/ 1287 w 2387"/>
                <a:gd name="T49" fmla="*/ 159 h 498"/>
                <a:gd name="T50" fmla="*/ 1327 w 2387"/>
                <a:gd name="T51" fmla="*/ 40 h 498"/>
                <a:gd name="T52" fmla="*/ 1387 w 2387"/>
                <a:gd name="T53" fmla="*/ 159 h 498"/>
                <a:gd name="T54" fmla="*/ 1427 w 2387"/>
                <a:gd name="T55" fmla="*/ 40 h 498"/>
                <a:gd name="T56" fmla="*/ 1487 w 2387"/>
                <a:gd name="T57" fmla="*/ 159 h 498"/>
                <a:gd name="T58" fmla="*/ 1527 w 2387"/>
                <a:gd name="T59" fmla="*/ 40 h 498"/>
                <a:gd name="T60" fmla="*/ 1587 w 2387"/>
                <a:gd name="T61" fmla="*/ 159 h 498"/>
                <a:gd name="T62" fmla="*/ 1627 w 2387"/>
                <a:gd name="T63" fmla="*/ 40 h 498"/>
                <a:gd name="T64" fmla="*/ 1684 w 2387"/>
                <a:gd name="T65" fmla="*/ 298 h 498"/>
                <a:gd name="T66" fmla="*/ 1724 w 2387"/>
                <a:gd name="T67" fmla="*/ 40 h 498"/>
                <a:gd name="T68" fmla="*/ 1784 w 2387"/>
                <a:gd name="T69" fmla="*/ 159 h 498"/>
                <a:gd name="T70" fmla="*/ 1824 w 2387"/>
                <a:gd name="T71" fmla="*/ 40 h 498"/>
                <a:gd name="T72" fmla="*/ 1884 w 2387"/>
                <a:gd name="T73" fmla="*/ 159 h 498"/>
                <a:gd name="T74" fmla="*/ 1924 w 2387"/>
                <a:gd name="T75" fmla="*/ 40 h 498"/>
                <a:gd name="T76" fmla="*/ 1984 w 2387"/>
                <a:gd name="T77" fmla="*/ 159 h 498"/>
                <a:gd name="T78" fmla="*/ 2024 w 2387"/>
                <a:gd name="T79" fmla="*/ 40 h 498"/>
                <a:gd name="T80" fmla="*/ 2084 w 2387"/>
                <a:gd name="T81" fmla="*/ 159 h 498"/>
                <a:gd name="T82" fmla="*/ 2124 w 2387"/>
                <a:gd name="T83" fmla="*/ 40 h 498"/>
                <a:gd name="T84" fmla="*/ 2170 w 2387"/>
                <a:gd name="T85" fmla="*/ 298 h 498"/>
                <a:gd name="T86" fmla="*/ 2210 w 2387"/>
                <a:gd name="T87" fmla="*/ 40 h 498"/>
                <a:gd name="T88" fmla="*/ 2347 w 2387"/>
                <a:gd name="T89" fmla="*/ 458 h 498"/>
                <a:gd name="T90" fmla="*/ 0 w 2387"/>
                <a:gd name="T91" fmla="*/ 498 h 498"/>
                <a:gd name="T92" fmla="*/ 2387 w 2387"/>
                <a:gd name="T93" fmla="*/ 0 h 498"/>
                <a:gd name="T94" fmla="*/ 0 w 2387"/>
                <a:gd name="T95" fmla="*/ 498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387" h="498">
                  <a:moveTo>
                    <a:pt x="2347" y="458"/>
                  </a:moveTo>
                  <a:lnTo>
                    <a:pt x="2347" y="458"/>
                  </a:lnTo>
                  <a:lnTo>
                    <a:pt x="40" y="458"/>
                  </a:lnTo>
                  <a:lnTo>
                    <a:pt x="40" y="40"/>
                  </a:lnTo>
                  <a:lnTo>
                    <a:pt x="177" y="40"/>
                  </a:lnTo>
                  <a:lnTo>
                    <a:pt x="177" y="298"/>
                  </a:lnTo>
                  <a:lnTo>
                    <a:pt x="217" y="298"/>
                  </a:lnTo>
                  <a:lnTo>
                    <a:pt x="217" y="40"/>
                  </a:lnTo>
                  <a:lnTo>
                    <a:pt x="277" y="40"/>
                  </a:lnTo>
                  <a:lnTo>
                    <a:pt x="277" y="159"/>
                  </a:lnTo>
                  <a:lnTo>
                    <a:pt x="317" y="159"/>
                  </a:lnTo>
                  <a:lnTo>
                    <a:pt x="317" y="40"/>
                  </a:lnTo>
                  <a:lnTo>
                    <a:pt x="377" y="40"/>
                  </a:lnTo>
                  <a:lnTo>
                    <a:pt x="377" y="159"/>
                  </a:lnTo>
                  <a:lnTo>
                    <a:pt x="417" y="159"/>
                  </a:lnTo>
                  <a:lnTo>
                    <a:pt x="417" y="40"/>
                  </a:lnTo>
                  <a:lnTo>
                    <a:pt x="477" y="40"/>
                  </a:lnTo>
                  <a:lnTo>
                    <a:pt x="477" y="159"/>
                  </a:lnTo>
                  <a:lnTo>
                    <a:pt x="517" y="159"/>
                  </a:lnTo>
                  <a:lnTo>
                    <a:pt x="517" y="40"/>
                  </a:lnTo>
                  <a:lnTo>
                    <a:pt x="577" y="40"/>
                  </a:lnTo>
                  <a:lnTo>
                    <a:pt x="577" y="159"/>
                  </a:lnTo>
                  <a:lnTo>
                    <a:pt x="617" y="159"/>
                  </a:lnTo>
                  <a:lnTo>
                    <a:pt x="617" y="40"/>
                  </a:lnTo>
                  <a:lnTo>
                    <a:pt x="674" y="40"/>
                  </a:lnTo>
                  <a:lnTo>
                    <a:pt x="674" y="298"/>
                  </a:lnTo>
                  <a:lnTo>
                    <a:pt x="714" y="298"/>
                  </a:lnTo>
                  <a:lnTo>
                    <a:pt x="714" y="40"/>
                  </a:lnTo>
                  <a:lnTo>
                    <a:pt x="774" y="40"/>
                  </a:lnTo>
                  <a:lnTo>
                    <a:pt x="774" y="159"/>
                  </a:lnTo>
                  <a:lnTo>
                    <a:pt x="814" y="159"/>
                  </a:lnTo>
                  <a:lnTo>
                    <a:pt x="814" y="40"/>
                  </a:lnTo>
                  <a:lnTo>
                    <a:pt x="874" y="40"/>
                  </a:lnTo>
                  <a:lnTo>
                    <a:pt x="874" y="159"/>
                  </a:lnTo>
                  <a:lnTo>
                    <a:pt x="914" y="159"/>
                  </a:lnTo>
                  <a:lnTo>
                    <a:pt x="914" y="40"/>
                  </a:lnTo>
                  <a:lnTo>
                    <a:pt x="974" y="40"/>
                  </a:lnTo>
                  <a:lnTo>
                    <a:pt x="974" y="159"/>
                  </a:lnTo>
                  <a:lnTo>
                    <a:pt x="1014" y="159"/>
                  </a:lnTo>
                  <a:lnTo>
                    <a:pt x="1014" y="40"/>
                  </a:lnTo>
                  <a:lnTo>
                    <a:pt x="1074" y="40"/>
                  </a:lnTo>
                  <a:lnTo>
                    <a:pt x="1074" y="159"/>
                  </a:lnTo>
                  <a:lnTo>
                    <a:pt x="1114" y="159"/>
                  </a:lnTo>
                  <a:lnTo>
                    <a:pt x="1114" y="40"/>
                  </a:lnTo>
                  <a:lnTo>
                    <a:pt x="1187" y="40"/>
                  </a:lnTo>
                  <a:lnTo>
                    <a:pt x="1187" y="298"/>
                  </a:lnTo>
                  <a:lnTo>
                    <a:pt x="1227" y="298"/>
                  </a:lnTo>
                  <a:lnTo>
                    <a:pt x="1227" y="40"/>
                  </a:lnTo>
                  <a:lnTo>
                    <a:pt x="1287" y="40"/>
                  </a:lnTo>
                  <a:lnTo>
                    <a:pt x="1287" y="159"/>
                  </a:lnTo>
                  <a:lnTo>
                    <a:pt x="1327" y="159"/>
                  </a:lnTo>
                  <a:lnTo>
                    <a:pt x="1327" y="40"/>
                  </a:lnTo>
                  <a:lnTo>
                    <a:pt x="1387" y="40"/>
                  </a:lnTo>
                  <a:lnTo>
                    <a:pt x="1387" y="159"/>
                  </a:lnTo>
                  <a:lnTo>
                    <a:pt x="1427" y="159"/>
                  </a:lnTo>
                  <a:lnTo>
                    <a:pt x="1427" y="40"/>
                  </a:lnTo>
                  <a:lnTo>
                    <a:pt x="1487" y="40"/>
                  </a:lnTo>
                  <a:lnTo>
                    <a:pt x="1487" y="159"/>
                  </a:lnTo>
                  <a:lnTo>
                    <a:pt x="1527" y="159"/>
                  </a:lnTo>
                  <a:lnTo>
                    <a:pt x="1527" y="40"/>
                  </a:lnTo>
                  <a:lnTo>
                    <a:pt x="1587" y="40"/>
                  </a:lnTo>
                  <a:lnTo>
                    <a:pt x="1587" y="159"/>
                  </a:lnTo>
                  <a:lnTo>
                    <a:pt x="1627" y="159"/>
                  </a:lnTo>
                  <a:lnTo>
                    <a:pt x="1627" y="40"/>
                  </a:lnTo>
                  <a:lnTo>
                    <a:pt x="1684" y="40"/>
                  </a:lnTo>
                  <a:lnTo>
                    <a:pt x="1684" y="298"/>
                  </a:lnTo>
                  <a:lnTo>
                    <a:pt x="1724" y="298"/>
                  </a:lnTo>
                  <a:lnTo>
                    <a:pt x="1724" y="40"/>
                  </a:lnTo>
                  <a:lnTo>
                    <a:pt x="1784" y="40"/>
                  </a:lnTo>
                  <a:lnTo>
                    <a:pt x="1784" y="159"/>
                  </a:lnTo>
                  <a:lnTo>
                    <a:pt x="1824" y="159"/>
                  </a:lnTo>
                  <a:lnTo>
                    <a:pt x="1824" y="40"/>
                  </a:lnTo>
                  <a:lnTo>
                    <a:pt x="1884" y="40"/>
                  </a:lnTo>
                  <a:lnTo>
                    <a:pt x="1884" y="159"/>
                  </a:lnTo>
                  <a:lnTo>
                    <a:pt x="1924" y="159"/>
                  </a:lnTo>
                  <a:lnTo>
                    <a:pt x="1924" y="40"/>
                  </a:lnTo>
                  <a:lnTo>
                    <a:pt x="1984" y="40"/>
                  </a:lnTo>
                  <a:lnTo>
                    <a:pt x="1984" y="159"/>
                  </a:lnTo>
                  <a:lnTo>
                    <a:pt x="2024" y="159"/>
                  </a:lnTo>
                  <a:lnTo>
                    <a:pt x="2024" y="40"/>
                  </a:lnTo>
                  <a:lnTo>
                    <a:pt x="2084" y="40"/>
                  </a:lnTo>
                  <a:lnTo>
                    <a:pt x="2084" y="159"/>
                  </a:lnTo>
                  <a:lnTo>
                    <a:pt x="2124" y="159"/>
                  </a:lnTo>
                  <a:lnTo>
                    <a:pt x="2124" y="40"/>
                  </a:lnTo>
                  <a:lnTo>
                    <a:pt x="2170" y="40"/>
                  </a:lnTo>
                  <a:lnTo>
                    <a:pt x="2170" y="298"/>
                  </a:lnTo>
                  <a:lnTo>
                    <a:pt x="2210" y="298"/>
                  </a:lnTo>
                  <a:lnTo>
                    <a:pt x="2210" y="40"/>
                  </a:lnTo>
                  <a:lnTo>
                    <a:pt x="2347" y="40"/>
                  </a:lnTo>
                  <a:lnTo>
                    <a:pt x="2347" y="458"/>
                  </a:lnTo>
                  <a:close/>
                  <a:moveTo>
                    <a:pt x="0" y="498"/>
                  </a:moveTo>
                  <a:lnTo>
                    <a:pt x="0" y="498"/>
                  </a:lnTo>
                  <a:lnTo>
                    <a:pt x="2387" y="498"/>
                  </a:lnTo>
                  <a:lnTo>
                    <a:pt x="2387" y="0"/>
                  </a:lnTo>
                  <a:lnTo>
                    <a:pt x="0" y="0"/>
                  </a:lnTo>
                  <a:lnTo>
                    <a:pt x="0" y="498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" name="矩形 1"/>
          <p:cNvSpPr/>
          <p:nvPr userDrawn="1"/>
        </p:nvSpPr>
        <p:spPr>
          <a:xfrm>
            <a:off x="-16972" y="4347197"/>
            <a:ext cx="12208972" cy="25242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557857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标题幻灯片">
    <p:bg>
      <p:bgPr>
        <a:gradFill flip="none" rotWithShape="1">
          <a:gsLst>
            <a:gs pos="32000">
              <a:schemeClr val="accent2"/>
            </a:gs>
            <a:gs pos="0">
              <a:schemeClr val="accent2">
                <a:lumMod val="75000"/>
              </a:schemeClr>
            </a:gs>
            <a:gs pos="69000">
              <a:schemeClr val="accent3"/>
            </a:gs>
            <a:gs pos="97000">
              <a:schemeClr val="accent4"/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6" name="组 235"/>
          <p:cNvGrpSpPr/>
          <p:nvPr userDrawn="1"/>
        </p:nvGrpSpPr>
        <p:grpSpPr>
          <a:xfrm>
            <a:off x="-1517189" y="-871840"/>
            <a:ext cx="14366963" cy="9196672"/>
            <a:chOff x="-1517189" y="-871840"/>
            <a:chExt cx="14366963" cy="9196672"/>
          </a:xfrm>
          <a:solidFill>
            <a:schemeClr val="bg1">
              <a:alpha val="10000"/>
            </a:schemeClr>
          </a:solidFill>
        </p:grpSpPr>
        <p:sp>
          <p:nvSpPr>
            <p:cNvPr id="5" name="Freeform 7"/>
            <p:cNvSpPr>
              <a:spLocks noEditPoints="1"/>
            </p:cNvSpPr>
            <p:nvPr/>
          </p:nvSpPr>
          <p:spPr bwMode="auto">
            <a:xfrm rot="20132266">
              <a:off x="3204672" y="5259246"/>
              <a:ext cx="1277233" cy="931381"/>
            </a:xfrm>
            <a:custGeom>
              <a:avLst/>
              <a:gdLst>
                <a:gd name="T0" fmla="*/ 1034 w 2022"/>
                <a:gd name="T1" fmla="*/ 210 h 1466"/>
                <a:gd name="T2" fmla="*/ 1034 w 2022"/>
                <a:gd name="T3" fmla="*/ 210 h 1466"/>
                <a:gd name="T4" fmla="*/ 1395 w 2022"/>
                <a:gd name="T5" fmla="*/ 46 h 1466"/>
                <a:gd name="T6" fmla="*/ 1487 w 2022"/>
                <a:gd name="T7" fmla="*/ 40 h 1466"/>
                <a:gd name="T8" fmla="*/ 1888 w 2022"/>
                <a:gd name="T9" fmla="*/ 99 h 1466"/>
                <a:gd name="T10" fmla="*/ 1888 w 2022"/>
                <a:gd name="T11" fmla="*/ 1249 h 1466"/>
                <a:gd name="T12" fmla="*/ 1467 w 2022"/>
                <a:gd name="T13" fmla="*/ 1137 h 1466"/>
                <a:gd name="T14" fmla="*/ 1397 w 2022"/>
                <a:gd name="T15" fmla="*/ 1132 h 1466"/>
                <a:gd name="T16" fmla="*/ 1034 w 2022"/>
                <a:gd name="T17" fmla="*/ 1232 h 1466"/>
                <a:gd name="T18" fmla="*/ 1034 w 2022"/>
                <a:gd name="T19" fmla="*/ 210 h 1466"/>
                <a:gd name="T20" fmla="*/ 134 w 2022"/>
                <a:gd name="T21" fmla="*/ 99 h 1466"/>
                <a:gd name="T22" fmla="*/ 134 w 2022"/>
                <a:gd name="T23" fmla="*/ 99 h 1466"/>
                <a:gd name="T24" fmla="*/ 534 w 2022"/>
                <a:gd name="T25" fmla="*/ 40 h 1466"/>
                <a:gd name="T26" fmla="*/ 626 w 2022"/>
                <a:gd name="T27" fmla="*/ 46 h 1466"/>
                <a:gd name="T28" fmla="*/ 988 w 2022"/>
                <a:gd name="T29" fmla="*/ 210 h 1466"/>
                <a:gd name="T30" fmla="*/ 988 w 2022"/>
                <a:gd name="T31" fmla="*/ 1232 h 1466"/>
                <a:gd name="T32" fmla="*/ 625 w 2022"/>
                <a:gd name="T33" fmla="*/ 1132 h 1466"/>
                <a:gd name="T34" fmla="*/ 555 w 2022"/>
                <a:gd name="T35" fmla="*/ 1137 h 1466"/>
                <a:gd name="T36" fmla="*/ 134 w 2022"/>
                <a:gd name="T37" fmla="*/ 1249 h 1466"/>
                <a:gd name="T38" fmla="*/ 134 w 2022"/>
                <a:gd name="T39" fmla="*/ 99 h 1466"/>
                <a:gd name="T40" fmla="*/ 1928 w 2022"/>
                <a:gd name="T41" fmla="*/ 203 h 1466"/>
                <a:gd name="T42" fmla="*/ 1928 w 2022"/>
                <a:gd name="T43" fmla="*/ 203 h 1466"/>
                <a:gd name="T44" fmla="*/ 1928 w 2022"/>
                <a:gd name="T45" fmla="*/ 68 h 1466"/>
                <a:gd name="T46" fmla="*/ 1487 w 2022"/>
                <a:gd name="T47" fmla="*/ 0 h 1466"/>
                <a:gd name="T48" fmla="*/ 1390 w 2022"/>
                <a:gd name="T49" fmla="*/ 6 h 1466"/>
                <a:gd name="T50" fmla="*/ 1011 w 2022"/>
                <a:gd name="T51" fmla="*/ 177 h 1466"/>
                <a:gd name="T52" fmla="*/ 632 w 2022"/>
                <a:gd name="T53" fmla="*/ 6 h 1466"/>
                <a:gd name="T54" fmla="*/ 534 w 2022"/>
                <a:gd name="T55" fmla="*/ 0 h 1466"/>
                <a:gd name="T56" fmla="*/ 94 w 2022"/>
                <a:gd name="T57" fmla="*/ 68 h 1466"/>
                <a:gd name="T58" fmla="*/ 94 w 2022"/>
                <a:gd name="T59" fmla="*/ 203 h 1466"/>
                <a:gd name="T60" fmla="*/ 0 w 2022"/>
                <a:gd name="T61" fmla="*/ 227 h 1466"/>
                <a:gd name="T62" fmla="*/ 0 w 2022"/>
                <a:gd name="T63" fmla="*/ 1466 h 1466"/>
                <a:gd name="T64" fmla="*/ 467 w 2022"/>
                <a:gd name="T65" fmla="*/ 1335 h 1466"/>
                <a:gd name="T66" fmla="*/ 905 w 2022"/>
                <a:gd name="T67" fmla="*/ 1412 h 1466"/>
                <a:gd name="T68" fmla="*/ 905 w 2022"/>
                <a:gd name="T69" fmla="*/ 1466 h 1466"/>
                <a:gd name="T70" fmla="*/ 1116 w 2022"/>
                <a:gd name="T71" fmla="*/ 1466 h 1466"/>
                <a:gd name="T72" fmla="*/ 1116 w 2022"/>
                <a:gd name="T73" fmla="*/ 1412 h 1466"/>
                <a:gd name="T74" fmla="*/ 1555 w 2022"/>
                <a:gd name="T75" fmla="*/ 1335 h 1466"/>
                <a:gd name="T76" fmla="*/ 2022 w 2022"/>
                <a:gd name="T77" fmla="*/ 1466 h 1466"/>
                <a:gd name="T78" fmla="*/ 2022 w 2022"/>
                <a:gd name="T79" fmla="*/ 227 h 1466"/>
                <a:gd name="T80" fmla="*/ 1928 w 2022"/>
                <a:gd name="T81" fmla="*/ 203 h 1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022" h="1466">
                  <a:moveTo>
                    <a:pt x="1034" y="210"/>
                  </a:moveTo>
                  <a:lnTo>
                    <a:pt x="1034" y="210"/>
                  </a:lnTo>
                  <a:cubicBezTo>
                    <a:pt x="1077" y="175"/>
                    <a:pt x="1220" y="68"/>
                    <a:pt x="1395" y="46"/>
                  </a:cubicBezTo>
                  <a:cubicBezTo>
                    <a:pt x="1423" y="42"/>
                    <a:pt x="1454" y="40"/>
                    <a:pt x="1487" y="40"/>
                  </a:cubicBezTo>
                  <a:cubicBezTo>
                    <a:pt x="1645" y="40"/>
                    <a:pt x="1820" y="81"/>
                    <a:pt x="1888" y="99"/>
                  </a:cubicBezTo>
                  <a:lnTo>
                    <a:pt x="1888" y="1249"/>
                  </a:lnTo>
                  <a:cubicBezTo>
                    <a:pt x="1803" y="1218"/>
                    <a:pt x="1631" y="1161"/>
                    <a:pt x="1467" y="1137"/>
                  </a:cubicBezTo>
                  <a:cubicBezTo>
                    <a:pt x="1445" y="1134"/>
                    <a:pt x="1421" y="1132"/>
                    <a:pt x="1397" y="1132"/>
                  </a:cubicBezTo>
                  <a:cubicBezTo>
                    <a:pt x="1252" y="1132"/>
                    <a:pt x="1112" y="1192"/>
                    <a:pt x="1034" y="1232"/>
                  </a:cubicBezTo>
                  <a:lnTo>
                    <a:pt x="1034" y="210"/>
                  </a:lnTo>
                  <a:close/>
                  <a:moveTo>
                    <a:pt x="134" y="99"/>
                  </a:moveTo>
                  <a:lnTo>
                    <a:pt x="134" y="99"/>
                  </a:lnTo>
                  <a:cubicBezTo>
                    <a:pt x="201" y="81"/>
                    <a:pt x="376" y="40"/>
                    <a:pt x="534" y="40"/>
                  </a:cubicBezTo>
                  <a:cubicBezTo>
                    <a:pt x="568" y="40"/>
                    <a:pt x="599" y="42"/>
                    <a:pt x="626" y="46"/>
                  </a:cubicBezTo>
                  <a:cubicBezTo>
                    <a:pt x="802" y="68"/>
                    <a:pt x="945" y="175"/>
                    <a:pt x="988" y="210"/>
                  </a:cubicBezTo>
                  <a:lnTo>
                    <a:pt x="988" y="1232"/>
                  </a:lnTo>
                  <a:cubicBezTo>
                    <a:pt x="910" y="1192"/>
                    <a:pt x="770" y="1132"/>
                    <a:pt x="625" y="1132"/>
                  </a:cubicBezTo>
                  <a:cubicBezTo>
                    <a:pt x="601" y="1132"/>
                    <a:pt x="577" y="1134"/>
                    <a:pt x="555" y="1137"/>
                  </a:cubicBezTo>
                  <a:cubicBezTo>
                    <a:pt x="391" y="1161"/>
                    <a:pt x="219" y="1218"/>
                    <a:pt x="134" y="1249"/>
                  </a:cubicBezTo>
                  <a:lnTo>
                    <a:pt x="134" y="99"/>
                  </a:lnTo>
                  <a:close/>
                  <a:moveTo>
                    <a:pt x="1928" y="203"/>
                  </a:moveTo>
                  <a:lnTo>
                    <a:pt x="1928" y="203"/>
                  </a:lnTo>
                  <a:lnTo>
                    <a:pt x="1928" y="68"/>
                  </a:lnTo>
                  <a:cubicBezTo>
                    <a:pt x="1928" y="68"/>
                    <a:pt x="1696" y="0"/>
                    <a:pt x="1487" y="0"/>
                  </a:cubicBezTo>
                  <a:cubicBezTo>
                    <a:pt x="1454" y="0"/>
                    <a:pt x="1421" y="2"/>
                    <a:pt x="1390" y="6"/>
                  </a:cubicBezTo>
                  <a:cubicBezTo>
                    <a:pt x="1207" y="30"/>
                    <a:pt x="1059" y="138"/>
                    <a:pt x="1011" y="177"/>
                  </a:cubicBezTo>
                  <a:cubicBezTo>
                    <a:pt x="963" y="138"/>
                    <a:pt x="815" y="30"/>
                    <a:pt x="632" y="6"/>
                  </a:cubicBezTo>
                  <a:cubicBezTo>
                    <a:pt x="601" y="2"/>
                    <a:pt x="568" y="0"/>
                    <a:pt x="534" y="0"/>
                  </a:cubicBezTo>
                  <a:cubicBezTo>
                    <a:pt x="326" y="0"/>
                    <a:pt x="94" y="68"/>
                    <a:pt x="94" y="68"/>
                  </a:cubicBezTo>
                  <a:lnTo>
                    <a:pt x="94" y="203"/>
                  </a:lnTo>
                  <a:cubicBezTo>
                    <a:pt x="36" y="216"/>
                    <a:pt x="0" y="227"/>
                    <a:pt x="0" y="227"/>
                  </a:cubicBezTo>
                  <a:lnTo>
                    <a:pt x="0" y="1466"/>
                  </a:lnTo>
                  <a:cubicBezTo>
                    <a:pt x="0" y="1466"/>
                    <a:pt x="243" y="1368"/>
                    <a:pt x="467" y="1335"/>
                  </a:cubicBezTo>
                  <a:cubicBezTo>
                    <a:pt x="605" y="1315"/>
                    <a:pt x="787" y="1368"/>
                    <a:pt x="905" y="1412"/>
                  </a:cubicBezTo>
                  <a:lnTo>
                    <a:pt x="905" y="1466"/>
                  </a:lnTo>
                  <a:lnTo>
                    <a:pt x="1116" y="1466"/>
                  </a:lnTo>
                  <a:lnTo>
                    <a:pt x="1116" y="1412"/>
                  </a:lnTo>
                  <a:cubicBezTo>
                    <a:pt x="1235" y="1368"/>
                    <a:pt x="1417" y="1315"/>
                    <a:pt x="1555" y="1335"/>
                  </a:cubicBezTo>
                  <a:cubicBezTo>
                    <a:pt x="1779" y="1368"/>
                    <a:pt x="2022" y="1466"/>
                    <a:pt x="2022" y="1466"/>
                  </a:cubicBezTo>
                  <a:lnTo>
                    <a:pt x="2022" y="227"/>
                  </a:lnTo>
                  <a:cubicBezTo>
                    <a:pt x="2022" y="227"/>
                    <a:pt x="1986" y="216"/>
                    <a:pt x="1928" y="20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" name="Freeform 9"/>
            <p:cNvSpPr>
              <a:spLocks noEditPoints="1"/>
            </p:cNvSpPr>
            <p:nvPr/>
          </p:nvSpPr>
          <p:spPr bwMode="auto">
            <a:xfrm>
              <a:off x="3276077" y="3086935"/>
              <a:ext cx="1135300" cy="1451430"/>
            </a:xfrm>
            <a:custGeom>
              <a:avLst/>
              <a:gdLst>
                <a:gd name="T0" fmla="*/ 449 w 1637"/>
                <a:gd name="T1" fmla="*/ 1301 h 2083"/>
                <a:gd name="T2" fmla="*/ 449 w 1637"/>
                <a:gd name="T3" fmla="*/ 1301 h 2083"/>
                <a:gd name="T4" fmla="*/ 350 w 1637"/>
                <a:gd name="T5" fmla="*/ 1276 h 2083"/>
                <a:gd name="T6" fmla="*/ 240 w 1637"/>
                <a:gd name="T7" fmla="*/ 1150 h 2083"/>
                <a:gd name="T8" fmla="*/ 273 w 1637"/>
                <a:gd name="T9" fmla="*/ 841 h 2083"/>
                <a:gd name="T10" fmla="*/ 770 w 1637"/>
                <a:gd name="T11" fmla="*/ 1055 h 2083"/>
                <a:gd name="T12" fmla="*/ 449 w 1637"/>
                <a:gd name="T13" fmla="*/ 1301 h 2083"/>
                <a:gd name="T14" fmla="*/ 1500 w 1637"/>
                <a:gd name="T15" fmla="*/ 1781 h 2083"/>
                <a:gd name="T16" fmla="*/ 1500 w 1637"/>
                <a:gd name="T17" fmla="*/ 1781 h 2083"/>
                <a:gd name="T18" fmla="*/ 1590 w 1637"/>
                <a:gd name="T19" fmla="*/ 1670 h 2083"/>
                <a:gd name="T20" fmla="*/ 1278 w 1637"/>
                <a:gd name="T21" fmla="*/ 1604 h 2083"/>
                <a:gd name="T22" fmla="*/ 1403 w 1637"/>
                <a:gd name="T23" fmla="*/ 1057 h 2083"/>
                <a:gd name="T24" fmla="*/ 1031 w 1637"/>
                <a:gd name="T25" fmla="*/ 383 h 2083"/>
                <a:gd name="T26" fmla="*/ 931 w 1637"/>
                <a:gd name="T27" fmla="*/ 92 h 2083"/>
                <a:gd name="T28" fmla="*/ 480 w 1637"/>
                <a:gd name="T29" fmla="*/ 430 h 2083"/>
                <a:gd name="T30" fmla="*/ 0 w 1637"/>
                <a:gd name="T31" fmla="*/ 723 h 2083"/>
                <a:gd name="T32" fmla="*/ 236 w 1637"/>
                <a:gd name="T33" fmla="*/ 825 h 2083"/>
                <a:gd name="T34" fmla="*/ 202 w 1637"/>
                <a:gd name="T35" fmla="*/ 1162 h 2083"/>
                <a:gd name="T36" fmla="*/ 332 w 1637"/>
                <a:gd name="T37" fmla="*/ 1312 h 2083"/>
                <a:gd name="T38" fmla="*/ 449 w 1637"/>
                <a:gd name="T39" fmla="*/ 1341 h 2083"/>
                <a:gd name="T40" fmla="*/ 807 w 1637"/>
                <a:gd name="T41" fmla="*/ 1071 h 2083"/>
                <a:gd name="T42" fmla="*/ 1003 w 1637"/>
                <a:gd name="T43" fmla="*/ 1156 h 2083"/>
                <a:gd name="T44" fmla="*/ 950 w 1637"/>
                <a:gd name="T45" fmla="*/ 626 h 2083"/>
                <a:gd name="T46" fmla="*/ 1001 w 1637"/>
                <a:gd name="T47" fmla="*/ 495 h 2083"/>
                <a:gd name="T48" fmla="*/ 1297 w 1637"/>
                <a:gd name="T49" fmla="*/ 1060 h 2083"/>
                <a:gd name="T50" fmla="*/ 1215 w 1637"/>
                <a:gd name="T51" fmla="*/ 1499 h 2083"/>
                <a:gd name="T52" fmla="*/ 1166 w 1637"/>
                <a:gd name="T53" fmla="*/ 1581 h 2083"/>
                <a:gd name="T54" fmla="*/ 920 w 1637"/>
                <a:gd name="T55" fmla="*/ 1530 h 2083"/>
                <a:gd name="T56" fmla="*/ 549 w 1637"/>
                <a:gd name="T57" fmla="*/ 1946 h 2083"/>
                <a:gd name="T58" fmla="*/ 1255 w 1637"/>
                <a:gd name="T59" fmla="*/ 2083 h 2083"/>
                <a:gd name="T60" fmla="*/ 1637 w 1637"/>
                <a:gd name="T61" fmla="*/ 1806 h 2083"/>
                <a:gd name="T62" fmla="*/ 1500 w 1637"/>
                <a:gd name="T63" fmla="*/ 1781 h 20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37" h="2083">
                  <a:moveTo>
                    <a:pt x="449" y="1301"/>
                  </a:moveTo>
                  <a:lnTo>
                    <a:pt x="449" y="1301"/>
                  </a:lnTo>
                  <a:cubicBezTo>
                    <a:pt x="416" y="1301"/>
                    <a:pt x="383" y="1292"/>
                    <a:pt x="350" y="1276"/>
                  </a:cubicBezTo>
                  <a:cubicBezTo>
                    <a:pt x="295" y="1248"/>
                    <a:pt x="258" y="1206"/>
                    <a:pt x="240" y="1150"/>
                  </a:cubicBezTo>
                  <a:cubicBezTo>
                    <a:pt x="207" y="1047"/>
                    <a:pt x="243" y="919"/>
                    <a:pt x="273" y="841"/>
                  </a:cubicBezTo>
                  <a:lnTo>
                    <a:pt x="770" y="1055"/>
                  </a:lnTo>
                  <a:cubicBezTo>
                    <a:pt x="719" y="1137"/>
                    <a:pt x="599" y="1301"/>
                    <a:pt x="449" y="1301"/>
                  </a:cubicBezTo>
                  <a:close/>
                  <a:moveTo>
                    <a:pt x="1500" y="1781"/>
                  </a:moveTo>
                  <a:lnTo>
                    <a:pt x="1500" y="1781"/>
                  </a:lnTo>
                  <a:lnTo>
                    <a:pt x="1590" y="1670"/>
                  </a:lnTo>
                  <a:lnTo>
                    <a:pt x="1278" y="1604"/>
                  </a:lnTo>
                  <a:cubicBezTo>
                    <a:pt x="1340" y="1504"/>
                    <a:pt x="1412" y="1329"/>
                    <a:pt x="1403" y="1057"/>
                  </a:cubicBezTo>
                  <a:cubicBezTo>
                    <a:pt x="1392" y="672"/>
                    <a:pt x="1130" y="453"/>
                    <a:pt x="1031" y="383"/>
                  </a:cubicBezTo>
                  <a:cubicBezTo>
                    <a:pt x="1053" y="263"/>
                    <a:pt x="1046" y="135"/>
                    <a:pt x="931" y="92"/>
                  </a:cubicBezTo>
                  <a:cubicBezTo>
                    <a:pt x="680" y="0"/>
                    <a:pt x="480" y="430"/>
                    <a:pt x="480" y="430"/>
                  </a:cubicBezTo>
                  <a:cubicBezTo>
                    <a:pt x="480" y="430"/>
                    <a:pt x="113" y="340"/>
                    <a:pt x="0" y="723"/>
                  </a:cubicBezTo>
                  <a:lnTo>
                    <a:pt x="236" y="825"/>
                  </a:lnTo>
                  <a:cubicBezTo>
                    <a:pt x="204" y="908"/>
                    <a:pt x="164" y="1046"/>
                    <a:pt x="202" y="1162"/>
                  </a:cubicBezTo>
                  <a:cubicBezTo>
                    <a:pt x="223" y="1229"/>
                    <a:pt x="267" y="1279"/>
                    <a:pt x="332" y="1312"/>
                  </a:cubicBezTo>
                  <a:cubicBezTo>
                    <a:pt x="370" y="1331"/>
                    <a:pt x="410" y="1341"/>
                    <a:pt x="449" y="1341"/>
                  </a:cubicBezTo>
                  <a:cubicBezTo>
                    <a:pt x="623" y="1341"/>
                    <a:pt x="755" y="1157"/>
                    <a:pt x="807" y="1071"/>
                  </a:cubicBezTo>
                  <a:lnTo>
                    <a:pt x="1003" y="1156"/>
                  </a:lnTo>
                  <a:cubicBezTo>
                    <a:pt x="1003" y="1156"/>
                    <a:pt x="1247" y="846"/>
                    <a:pt x="950" y="626"/>
                  </a:cubicBezTo>
                  <a:cubicBezTo>
                    <a:pt x="950" y="626"/>
                    <a:pt x="977" y="571"/>
                    <a:pt x="1001" y="495"/>
                  </a:cubicBezTo>
                  <a:cubicBezTo>
                    <a:pt x="1101" y="574"/>
                    <a:pt x="1288" y="762"/>
                    <a:pt x="1297" y="1060"/>
                  </a:cubicBezTo>
                  <a:cubicBezTo>
                    <a:pt x="1303" y="1273"/>
                    <a:pt x="1256" y="1416"/>
                    <a:pt x="1215" y="1499"/>
                  </a:cubicBezTo>
                  <a:cubicBezTo>
                    <a:pt x="1198" y="1534"/>
                    <a:pt x="1181" y="1561"/>
                    <a:pt x="1166" y="1581"/>
                  </a:cubicBezTo>
                  <a:lnTo>
                    <a:pt x="920" y="1530"/>
                  </a:lnTo>
                  <a:lnTo>
                    <a:pt x="549" y="1946"/>
                  </a:lnTo>
                  <a:lnTo>
                    <a:pt x="1255" y="2083"/>
                  </a:lnTo>
                  <a:lnTo>
                    <a:pt x="1637" y="1806"/>
                  </a:lnTo>
                  <a:lnTo>
                    <a:pt x="1500" y="178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19" name="组 18"/>
            <p:cNvGrpSpPr/>
            <p:nvPr userDrawn="1"/>
          </p:nvGrpSpPr>
          <p:grpSpPr>
            <a:xfrm rot="1396810">
              <a:off x="5439148" y="3364452"/>
              <a:ext cx="337162" cy="1815987"/>
              <a:chOff x="6099175" y="2627313"/>
              <a:chExt cx="411163" cy="2214563"/>
            </a:xfrm>
            <a:grpFill/>
          </p:grpSpPr>
          <p:sp>
            <p:nvSpPr>
              <p:cNvPr id="11" name="Freeform 13"/>
              <p:cNvSpPr>
                <a:spLocks noEditPoints="1"/>
              </p:cNvSpPr>
              <p:nvPr/>
            </p:nvSpPr>
            <p:spPr bwMode="auto">
              <a:xfrm>
                <a:off x="6130130" y="3048001"/>
                <a:ext cx="349250" cy="1258888"/>
              </a:xfrm>
              <a:custGeom>
                <a:avLst/>
                <a:gdLst>
                  <a:gd name="T0" fmla="*/ 137 w 367"/>
                  <a:gd name="T1" fmla="*/ 40 h 1313"/>
                  <a:gd name="T2" fmla="*/ 137 w 367"/>
                  <a:gd name="T3" fmla="*/ 40 h 1313"/>
                  <a:gd name="T4" fmla="*/ 230 w 367"/>
                  <a:gd name="T5" fmla="*/ 40 h 1313"/>
                  <a:gd name="T6" fmla="*/ 230 w 367"/>
                  <a:gd name="T7" fmla="*/ 1273 h 1313"/>
                  <a:gd name="T8" fmla="*/ 137 w 367"/>
                  <a:gd name="T9" fmla="*/ 1273 h 1313"/>
                  <a:gd name="T10" fmla="*/ 137 w 367"/>
                  <a:gd name="T11" fmla="*/ 40 h 1313"/>
                  <a:gd name="T12" fmla="*/ 97 w 367"/>
                  <a:gd name="T13" fmla="*/ 1273 h 1313"/>
                  <a:gd name="T14" fmla="*/ 97 w 367"/>
                  <a:gd name="T15" fmla="*/ 1273 h 1313"/>
                  <a:gd name="T16" fmla="*/ 40 w 367"/>
                  <a:gd name="T17" fmla="*/ 1273 h 1313"/>
                  <a:gd name="T18" fmla="*/ 40 w 367"/>
                  <a:gd name="T19" fmla="*/ 40 h 1313"/>
                  <a:gd name="T20" fmla="*/ 97 w 367"/>
                  <a:gd name="T21" fmla="*/ 40 h 1313"/>
                  <a:gd name="T22" fmla="*/ 97 w 367"/>
                  <a:gd name="T23" fmla="*/ 1273 h 1313"/>
                  <a:gd name="T24" fmla="*/ 270 w 367"/>
                  <a:gd name="T25" fmla="*/ 40 h 1313"/>
                  <a:gd name="T26" fmla="*/ 270 w 367"/>
                  <a:gd name="T27" fmla="*/ 40 h 1313"/>
                  <a:gd name="T28" fmla="*/ 327 w 367"/>
                  <a:gd name="T29" fmla="*/ 40 h 1313"/>
                  <a:gd name="T30" fmla="*/ 327 w 367"/>
                  <a:gd name="T31" fmla="*/ 1273 h 1313"/>
                  <a:gd name="T32" fmla="*/ 270 w 367"/>
                  <a:gd name="T33" fmla="*/ 1273 h 1313"/>
                  <a:gd name="T34" fmla="*/ 270 w 367"/>
                  <a:gd name="T35" fmla="*/ 40 h 1313"/>
                  <a:gd name="T36" fmla="*/ 270 w 367"/>
                  <a:gd name="T37" fmla="*/ 1313 h 1313"/>
                  <a:gd name="T38" fmla="*/ 270 w 367"/>
                  <a:gd name="T39" fmla="*/ 1313 h 1313"/>
                  <a:gd name="T40" fmla="*/ 270 w 367"/>
                  <a:gd name="T41" fmla="*/ 1313 h 1313"/>
                  <a:gd name="T42" fmla="*/ 367 w 367"/>
                  <a:gd name="T43" fmla="*/ 1313 h 1313"/>
                  <a:gd name="T44" fmla="*/ 367 w 367"/>
                  <a:gd name="T45" fmla="*/ 0 h 1313"/>
                  <a:gd name="T46" fmla="*/ 0 w 367"/>
                  <a:gd name="T47" fmla="*/ 0 h 1313"/>
                  <a:gd name="T48" fmla="*/ 0 w 367"/>
                  <a:gd name="T49" fmla="*/ 1313 h 1313"/>
                  <a:gd name="T50" fmla="*/ 97 w 367"/>
                  <a:gd name="T51" fmla="*/ 1313 h 1313"/>
                  <a:gd name="T52" fmla="*/ 97 w 367"/>
                  <a:gd name="T53" fmla="*/ 1313 h 1313"/>
                  <a:gd name="T54" fmla="*/ 137 w 367"/>
                  <a:gd name="T55" fmla="*/ 1313 h 1313"/>
                  <a:gd name="T56" fmla="*/ 137 w 367"/>
                  <a:gd name="T57" fmla="*/ 1313 h 1313"/>
                  <a:gd name="T58" fmla="*/ 230 w 367"/>
                  <a:gd name="T59" fmla="*/ 1313 h 1313"/>
                  <a:gd name="T60" fmla="*/ 230 w 367"/>
                  <a:gd name="T61" fmla="*/ 1313 h 1313"/>
                  <a:gd name="T62" fmla="*/ 270 w 367"/>
                  <a:gd name="T63" fmla="*/ 1313 h 1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367" h="1313">
                    <a:moveTo>
                      <a:pt x="137" y="40"/>
                    </a:moveTo>
                    <a:lnTo>
                      <a:pt x="137" y="40"/>
                    </a:lnTo>
                    <a:lnTo>
                      <a:pt x="230" y="40"/>
                    </a:lnTo>
                    <a:lnTo>
                      <a:pt x="230" y="1273"/>
                    </a:lnTo>
                    <a:lnTo>
                      <a:pt x="137" y="1273"/>
                    </a:lnTo>
                    <a:lnTo>
                      <a:pt x="137" y="40"/>
                    </a:lnTo>
                    <a:close/>
                    <a:moveTo>
                      <a:pt x="97" y="1273"/>
                    </a:moveTo>
                    <a:lnTo>
                      <a:pt x="97" y="1273"/>
                    </a:lnTo>
                    <a:lnTo>
                      <a:pt x="40" y="1273"/>
                    </a:lnTo>
                    <a:lnTo>
                      <a:pt x="40" y="40"/>
                    </a:lnTo>
                    <a:lnTo>
                      <a:pt x="97" y="40"/>
                    </a:lnTo>
                    <a:lnTo>
                      <a:pt x="97" y="1273"/>
                    </a:lnTo>
                    <a:close/>
                    <a:moveTo>
                      <a:pt x="270" y="40"/>
                    </a:moveTo>
                    <a:lnTo>
                      <a:pt x="270" y="40"/>
                    </a:lnTo>
                    <a:lnTo>
                      <a:pt x="327" y="40"/>
                    </a:lnTo>
                    <a:lnTo>
                      <a:pt x="327" y="1273"/>
                    </a:lnTo>
                    <a:lnTo>
                      <a:pt x="270" y="1273"/>
                    </a:lnTo>
                    <a:lnTo>
                      <a:pt x="270" y="40"/>
                    </a:lnTo>
                    <a:close/>
                    <a:moveTo>
                      <a:pt x="270" y="1313"/>
                    </a:moveTo>
                    <a:lnTo>
                      <a:pt x="270" y="1313"/>
                    </a:lnTo>
                    <a:lnTo>
                      <a:pt x="270" y="1313"/>
                    </a:lnTo>
                    <a:lnTo>
                      <a:pt x="367" y="1313"/>
                    </a:lnTo>
                    <a:lnTo>
                      <a:pt x="367" y="0"/>
                    </a:lnTo>
                    <a:lnTo>
                      <a:pt x="0" y="0"/>
                    </a:lnTo>
                    <a:lnTo>
                      <a:pt x="0" y="1313"/>
                    </a:lnTo>
                    <a:lnTo>
                      <a:pt x="97" y="1313"/>
                    </a:lnTo>
                    <a:lnTo>
                      <a:pt x="97" y="1313"/>
                    </a:lnTo>
                    <a:lnTo>
                      <a:pt x="137" y="1313"/>
                    </a:lnTo>
                    <a:lnTo>
                      <a:pt x="137" y="1313"/>
                    </a:lnTo>
                    <a:lnTo>
                      <a:pt x="230" y="1313"/>
                    </a:lnTo>
                    <a:lnTo>
                      <a:pt x="230" y="1313"/>
                    </a:lnTo>
                    <a:lnTo>
                      <a:pt x="270" y="1313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" name="Freeform 14"/>
              <p:cNvSpPr>
                <a:spLocks/>
              </p:cNvSpPr>
              <p:nvPr/>
            </p:nvSpPr>
            <p:spPr bwMode="auto">
              <a:xfrm>
                <a:off x="6130131" y="2968626"/>
                <a:ext cx="349250" cy="63500"/>
              </a:xfrm>
              <a:custGeom>
                <a:avLst/>
                <a:gdLst>
                  <a:gd name="T0" fmla="*/ 367 w 367"/>
                  <a:gd name="T1" fmla="*/ 0 h 67"/>
                  <a:gd name="T2" fmla="*/ 367 w 367"/>
                  <a:gd name="T3" fmla="*/ 0 h 67"/>
                  <a:gd name="T4" fmla="*/ 0 w 367"/>
                  <a:gd name="T5" fmla="*/ 0 h 67"/>
                  <a:gd name="T6" fmla="*/ 0 w 367"/>
                  <a:gd name="T7" fmla="*/ 67 h 67"/>
                  <a:gd name="T8" fmla="*/ 367 w 367"/>
                  <a:gd name="T9" fmla="*/ 67 h 67"/>
                  <a:gd name="T10" fmla="*/ 367 w 367"/>
                  <a:gd name="T11" fmla="*/ 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7" h="67">
                    <a:moveTo>
                      <a:pt x="367" y="0"/>
                    </a:moveTo>
                    <a:lnTo>
                      <a:pt x="367" y="0"/>
                    </a:lnTo>
                    <a:lnTo>
                      <a:pt x="0" y="0"/>
                    </a:lnTo>
                    <a:lnTo>
                      <a:pt x="0" y="67"/>
                    </a:lnTo>
                    <a:lnTo>
                      <a:pt x="367" y="67"/>
                    </a:lnTo>
                    <a:lnTo>
                      <a:pt x="36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" name="Freeform 15"/>
              <p:cNvSpPr>
                <a:spLocks/>
              </p:cNvSpPr>
              <p:nvPr/>
            </p:nvSpPr>
            <p:spPr bwMode="auto">
              <a:xfrm>
                <a:off x="6099175" y="2627313"/>
                <a:ext cx="411163" cy="325438"/>
              </a:xfrm>
              <a:custGeom>
                <a:avLst/>
                <a:gdLst>
                  <a:gd name="T0" fmla="*/ 399 w 430"/>
                  <a:gd name="T1" fmla="*/ 340 h 340"/>
                  <a:gd name="T2" fmla="*/ 399 w 430"/>
                  <a:gd name="T3" fmla="*/ 340 h 340"/>
                  <a:gd name="T4" fmla="*/ 215 w 430"/>
                  <a:gd name="T5" fmla="*/ 0 h 340"/>
                  <a:gd name="T6" fmla="*/ 32 w 430"/>
                  <a:gd name="T7" fmla="*/ 340 h 340"/>
                  <a:gd name="T8" fmla="*/ 399 w 430"/>
                  <a:gd name="T9" fmla="*/ 340 h 3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0" h="340">
                    <a:moveTo>
                      <a:pt x="399" y="340"/>
                    </a:moveTo>
                    <a:lnTo>
                      <a:pt x="399" y="340"/>
                    </a:lnTo>
                    <a:cubicBezTo>
                      <a:pt x="399" y="340"/>
                      <a:pt x="430" y="0"/>
                      <a:pt x="215" y="0"/>
                    </a:cubicBezTo>
                    <a:cubicBezTo>
                      <a:pt x="0" y="0"/>
                      <a:pt x="32" y="340"/>
                      <a:pt x="32" y="340"/>
                    </a:cubicBezTo>
                    <a:lnTo>
                      <a:pt x="399" y="34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" name="Freeform 17"/>
              <p:cNvSpPr>
                <a:spLocks noEditPoints="1"/>
              </p:cNvSpPr>
              <p:nvPr/>
            </p:nvSpPr>
            <p:spPr bwMode="auto">
              <a:xfrm>
                <a:off x="6128544" y="4310063"/>
                <a:ext cx="352425" cy="531813"/>
              </a:xfrm>
              <a:custGeom>
                <a:avLst/>
                <a:gdLst>
                  <a:gd name="T0" fmla="*/ 214 w 369"/>
                  <a:gd name="T1" fmla="*/ 338 h 554"/>
                  <a:gd name="T2" fmla="*/ 214 w 369"/>
                  <a:gd name="T3" fmla="*/ 338 h 554"/>
                  <a:gd name="T4" fmla="*/ 155 w 369"/>
                  <a:gd name="T5" fmla="*/ 338 h 554"/>
                  <a:gd name="T6" fmla="*/ 56 w 369"/>
                  <a:gd name="T7" fmla="*/ 40 h 554"/>
                  <a:gd name="T8" fmla="*/ 313 w 369"/>
                  <a:gd name="T9" fmla="*/ 40 h 554"/>
                  <a:gd name="T10" fmla="*/ 214 w 369"/>
                  <a:gd name="T11" fmla="*/ 338 h 554"/>
                  <a:gd name="T12" fmla="*/ 113 w 369"/>
                  <a:gd name="T13" fmla="*/ 338 h 554"/>
                  <a:gd name="T14" fmla="*/ 113 w 369"/>
                  <a:gd name="T15" fmla="*/ 338 h 554"/>
                  <a:gd name="T16" fmla="*/ 184 w 369"/>
                  <a:gd name="T17" fmla="*/ 554 h 554"/>
                  <a:gd name="T18" fmla="*/ 256 w 369"/>
                  <a:gd name="T19" fmla="*/ 338 h 554"/>
                  <a:gd name="T20" fmla="*/ 369 w 369"/>
                  <a:gd name="T21" fmla="*/ 0 h 554"/>
                  <a:gd name="T22" fmla="*/ 0 w 369"/>
                  <a:gd name="T23" fmla="*/ 0 h 554"/>
                  <a:gd name="T24" fmla="*/ 113 w 369"/>
                  <a:gd name="T25" fmla="*/ 338 h 5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69" h="554">
                    <a:moveTo>
                      <a:pt x="214" y="338"/>
                    </a:moveTo>
                    <a:lnTo>
                      <a:pt x="214" y="338"/>
                    </a:lnTo>
                    <a:lnTo>
                      <a:pt x="155" y="338"/>
                    </a:lnTo>
                    <a:lnTo>
                      <a:pt x="56" y="40"/>
                    </a:lnTo>
                    <a:lnTo>
                      <a:pt x="313" y="40"/>
                    </a:lnTo>
                    <a:lnTo>
                      <a:pt x="214" y="338"/>
                    </a:lnTo>
                    <a:close/>
                    <a:moveTo>
                      <a:pt x="113" y="338"/>
                    </a:moveTo>
                    <a:lnTo>
                      <a:pt x="113" y="338"/>
                    </a:lnTo>
                    <a:lnTo>
                      <a:pt x="184" y="554"/>
                    </a:lnTo>
                    <a:lnTo>
                      <a:pt x="256" y="338"/>
                    </a:lnTo>
                    <a:lnTo>
                      <a:pt x="369" y="0"/>
                    </a:lnTo>
                    <a:lnTo>
                      <a:pt x="0" y="0"/>
                    </a:lnTo>
                    <a:lnTo>
                      <a:pt x="113" y="338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7" name="Freeform 19"/>
            <p:cNvSpPr>
              <a:spLocks noEditPoints="1"/>
            </p:cNvSpPr>
            <p:nvPr/>
          </p:nvSpPr>
          <p:spPr bwMode="auto">
            <a:xfrm rot="1363540">
              <a:off x="8673100" y="723488"/>
              <a:ext cx="1209819" cy="253100"/>
            </a:xfrm>
            <a:custGeom>
              <a:avLst/>
              <a:gdLst>
                <a:gd name="T0" fmla="*/ 2347 w 2387"/>
                <a:gd name="T1" fmla="*/ 458 h 498"/>
                <a:gd name="T2" fmla="*/ 40 w 2387"/>
                <a:gd name="T3" fmla="*/ 40 h 498"/>
                <a:gd name="T4" fmla="*/ 177 w 2387"/>
                <a:gd name="T5" fmla="*/ 298 h 498"/>
                <a:gd name="T6" fmla="*/ 217 w 2387"/>
                <a:gd name="T7" fmla="*/ 40 h 498"/>
                <a:gd name="T8" fmla="*/ 277 w 2387"/>
                <a:gd name="T9" fmla="*/ 159 h 498"/>
                <a:gd name="T10" fmla="*/ 317 w 2387"/>
                <a:gd name="T11" fmla="*/ 40 h 498"/>
                <a:gd name="T12" fmla="*/ 377 w 2387"/>
                <a:gd name="T13" fmla="*/ 159 h 498"/>
                <a:gd name="T14" fmla="*/ 417 w 2387"/>
                <a:gd name="T15" fmla="*/ 40 h 498"/>
                <a:gd name="T16" fmla="*/ 477 w 2387"/>
                <a:gd name="T17" fmla="*/ 159 h 498"/>
                <a:gd name="T18" fmla="*/ 517 w 2387"/>
                <a:gd name="T19" fmla="*/ 40 h 498"/>
                <a:gd name="T20" fmla="*/ 577 w 2387"/>
                <a:gd name="T21" fmla="*/ 159 h 498"/>
                <a:gd name="T22" fmla="*/ 617 w 2387"/>
                <a:gd name="T23" fmla="*/ 40 h 498"/>
                <a:gd name="T24" fmla="*/ 674 w 2387"/>
                <a:gd name="T25" fmla="*/ 298 h 498"/>
                <a:gd name="T26" fmla="*/ 714 w 2387"/>
                <a:gd name="T27" fmla="*/ 40 h 498"/>
                <a:gd name="T28" fmla="*/ 774 w 2387"/>
                <a:gd name="T29" fmla="*/ 159 h 498"/>
                <a:gd name="T30" fmla="*/ 814 w 2387"/>
                <a:gd name="T31" fmla="*/ 40 h 498"/>
                <a:gd name="T32" fmla="*/ 874 w 2387"/>
                <a:gd name="T33" fmla="*/ 159 h 498"/>
                <a:gd name="T34" fmla="*/ 914 w 2387"/>
                <a:gd name="T35" fmla="*/ 40 h 498"/>
                <a:gd name="T36" fmla="*/ 974 w 2387"/>
                <a:gd name="T37" fmla="*/ 159 h 498"/>
                <a:gd name="T38" fmla="*/ 1014 w 2387"/>
                <a:gd name="T39" fmla="*/ 40 h 498"/>
                <a:gd name="T40" fmla="*/ 1074 w 2387"/>
                <a:gd name="T41" fmla="*/ 159 h 498"/>
                <a:gd name="T42" fmla="*/ 1114 w 2387"/>
                <a:gd name="T43" fmla="*/ 40 h 498"/>
                <a:gd name="T44" fmla="*/ 1187 w 2387"/>
                <a:gd name="T45" fmla="*/ 298 h 498"/>
                <a:gd name="T46" fmla="*/ 1227 w 2387"/>
                <a:gd name="T47" fmla="*/ 40 h 498"/>
                <a:gd name="T48" fmla="*/ 1287 w 2387"/>
                <a:gd name="T49" fmla="*/ 159 h 498"/>
                <a:gd name="T50" fmla="*/ 1327 w 2387"/>
                <a:gd name="T51" fmla="*/ 40 h 498"/>
                <a:gd name="T52" fmla="*/ 1387 w 2387"/>
                <a:gd name="T53" fmla="*/ 159 h 498"/>
                <a:gd name="T54" fmla="*/ 1427 w 2387"/>
                <a:gd name="T55" fmla="*/ 40 h 498"/>
                <a:gd name="T56" fmla="*/ 1487 w 2387"/>
                <a:gd name="T57" fmla="*/ 159 h 498"/>
                <a:gd name="T58" fmla="*/ 1527 w 2387"/>
                <a:gd name="T59" fmla="*/ 40 h 498"/>
                <a:gd name="T60" fmla="*/ 1587 w 2387"/>
                <a:gd name="T61" fmla="*/ 159 h 498"/>
                <a:gd name="T62" fmla="*/ 1627 w 2387"/>
                <a:gd name="T63" fmla="*/ 40 h 498"/>
                <a:gd name="T64" fmla="*/ 1684 w 2387"/>
                <a:gd name="T65" fmla="*/ 298 h 498"/>
                <a:gd name="T66" fmla="*/ 1724 w 2387"/>
                <a:gd name="T67" fmla="*/ 40 h 498"/>
                <a:gd name="T68" fmla="*/ 1784 w 2387"/>
                <a:gd name="T69" fmla="*/ 159 h 498"/>
                <a:gd name="T70" fmla="*/ 1824 w 2387"/>
                <a:gd name="T71" fmla="*/ 40 h 498"/>
                <a:gd name="T72" fmla="*/ 1884 w 2387"/>
                <a:gd name="T73" fmla="*/ 159 h 498"/>
                <a:gd name="T74" fmla="*/ 1924 w 2387"/>
                <a:gd name="T75" fmla="*/ 40 h 498"/>
                <a:gd name="T76" fmla="*/ 1984 w 2387"/>
                <a:gd name="T77" fmla="*/ 159 h 498"/>
                <a:gd name="T78" fmla="*/ 2024 w 2387"/>
                <a:gd name="T79" fmla="*/ 40 h 498"/>
                <a:gd name="T80" fmla="*/ 2084 w 2387"/>
                <a:gd name="T81" fmla="*/ 159 h 498"/>
                <a:gd name="T82" fmla="*/ 2124 w 2387"/>
                <a:gd name="T83" fmla="*/ 40 h 498"/>
                <a:gd name="T84" fmla="*/ 2170 w 2387"/>
                <a:gd name="T85" fmla="*/ 298 h 498"/>
                <a:gd name="T86" fmla="*/ 2210 w 2387"/>
                <a:gd name="T87" fmla="*/ 40 h 498"/>
                <a:gd name="T88" fmla="*/ 2347 w 2387"/>
                <a:gd name="T89" fmla="*/ 458 h 498"/>
                <a:gd name="T90" fmla="*/ 0 w 2387"/>
                <a:gd name="T91" fmla="*/ 498 h 498"/>
                <a:gd name="T92" fmla="*/ 2387 w 2387"/>
                <a:gd name="T93" fmla="*/ 0 h 498"/>
                <a:gd name="T94" fmla="*/ 0 w 2387"/>
                <a:gd name="T95" fmla="*/ 498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387" h="498">
                  <a:moveTo>
                    <a:pt x="2347" y="458"/>
                  </a:moveTo>
                  <a:lnTo>
                    <a:pt x="2347" y="458"/>
                  </a:lnTo>
                  <a:lnTo>
                    <a:pt x="40" y="458"/>
                  </a:lnTo>
                  <a:lnTo>
                    <a:pt x="40" y="40"/>
                  </a:lnTo>
                  <a:lnTo>
                    <a:pt x="177" y="40"/>
                  </a:lnTo>
                  <a:lnTo>
                    <a:pt x="177" y="298"/>
                  </a:lnTo>
                  <a:lnTo>
                    <a:pt x="217" y="298"/>
                  </a:lnTo>
                  <a:lnTo>
                    <a:pt x="217" y="40"/>
                  </a:lnTo>
                  <a:lnTo>
                    <a:pt x="277" y="40"/>
                  </a:lnTo>
                  <a:lnTo>
                    <a:pt x="277" y="159"/>
                  </a:lnTo>
                  <a:lnTo>
                    <a:pt x="317" y="159"/>
                  </a:lnTo>
                  <a:lnTo>
                    <a:pt x="317" y="40"/>
                  </a:lnTo>
                  <a:lnTo>
                    <a:pt x="377" y="40"/>
                  </a:lnTo>
                  <a:lnTo>
                    <a:pt x="377" y="159"/>
                  </a:lnTo>
                  <a:lnTo>
                    <a:pt x="417" y="159"/>
                  </a:lnTo>
                  <a:lnTo>
                    <a:pt x="417" y="40"/>
                  </a:lnTo>
                  <a:lnTo>
                    <a:pt x="477" y="40"/>
                  </a:lnTo>
                  <a:lnTo>
                    <a:pt x="477" y="159"/>
                  </a:lnTo>
                  <a:lnTo>
                    <a:pt x="517" y="159"/>
                  </a:lnTo>
                  <a:lnTo>
                    <a:pt x="517" y="40"/>
                  </a:lnTo>
                  <a:lnTo>
                    <a:pt x="577" y="40"/>
                  </a:lnTo>
                  <a:lnTo>
                    <a:pt x="577" y="159"/>
                  </a:lnTo>
                  <a:lnTo>
                    <a:pt x="617" y="159"/>
                  </a:lnTo>
                  <a:lnTo>
                    <a:pt x="617" y="40"/>
                  </a:lnTo>
                  <a:lnTo>
                    <a:pt x="674" y="40"/>
                  </a:lnTo>
                  <a:lnTo>
                    <a:pt x="674" y="298"/>
                  </a:lnTo>
                  <a:lnTo>
                    <a:pt x="714" y="298"/>
                  </a:lnTo>
                  <a:lnTo>
                    <a:pt x="714" y="40"/>
                  </a:lnTo>
                  <a:lnTo>
                    <a:pt x="774" y="40"/>
                  </a:lnTo>
                  <a:lnTo>
                    <a:pt x="774" y="159"/>
                  </a:lnTo>
                  <a:lnTo>
                    <a:pt x="814" y="159"/>
                  </a:lnTo>
                  <a:lnTo>
                    <a:pt x="814" y="40"/>
                  </a:lnTo>
                  <a:lnTo>
                    <a:pt x="874" y="40"/>
                  </a:lnTo>
                  <a:lnTo>
                    <a:pt x="874" y="159"/>
                  </a:lnTo>
                  <a:lnTo>
                    <a:pt x="914" y="159"/>
                  </a:lnTo>
                  <a:lnTo>
                    <a:pt x="914" y="40"/>
                  </a:lnTo>
                  <a:lnTo>
                    <a:pt x="974" y="40"/>
                  </a:lnTo>
                  <a:lnTo>
                    <a:pt x="974" y="159"/>
                  </a:lnTo>
                  <a:lnTo>
                    <a:pt x="1014" y="159"/>
                  </a:lnTo>
                  <a:lnTo>
                    <a:pt x="1014" y="40"/>
                  </a:lnTo>
                  <a:lnTo>
                    <a:pt x="1074" y="40"/>
                  </a:lnTo>
                  <a:lnTo>
                    <a:pt x="1074" y="159"/>
                  </a:lnTo>
                  <a:lnTo>
                    <a:pt x="1114" y="159"/>
                  </a:lnTo>
                  <a:lnTo>
                    <a:pt x="1114" y="40"/>
                  </a:lnTo>
                  <a:lnTo>
                    <a:pt x="1187" y="40"/>
                  </a:lnTo>
                  <a:lnTo>
                    <a:pt x="1187" y="298"/>
                  </a:lnTo>
                  <a:lnTo>
                    <a:pt x="1227" y="298"/>
                  </a:lnTo>
                  <a:lnTo>
                    <a:pt x="1227" y="40"/>
                  </a:lnTo>
                  <a:lnTo>
                    <a:pt x="1287" y="40"/>
                  </a:lnTo>
                  <a:lnTo>
                    <a:pt x="1287" y="159"/>
                  </a:lnTo>
                  <a:lnTo>
                    <a:pt x="1327" y="159"/>
                  </a:lnTo>
                  <a:lnTo>
                    <a:pt x="1327" y="40"/>
                  </a:lnTo>
                  <a:lnTo>
                    <a:pt x="1387" y="40"/>
                  </a:lnTo>
                  <a:lnTo>
                    <a:pt x="1387" y="159"/>
                  </a:lnTo>
                  <a:lnTo>
                    <a:pt x="1427" y="159"/>
                  </a:lnTo>
                  <a:lnTo>
                    <a:pt x="1427" y="40"/>
                  </a:lnTo>
                  <a:lnTo>
                    <a:pt x="1487" y="40"/>
                  </a:lnTo>
                  <a:lnTo>
                    <a:pt x="1487" y="159"/>
                  </a:lnTo>
                  <a:lnTo>
                    <a:pt x="1527" y="159"/>
                  </a:lnTo>
                  <a:lnTo>
                    <a:pt x="1527" y="40"/>
                  </a:lnTo>
                  <a:lnTo>
                    <a:pt x="1587" y="40"/>
                  </a:lnTo>
                  <a:lnTo>
                    <a:pt x="1587" y="159"/>
                  </a:lnTo>
                  <a:lnTo>
                    <a:pt x="1627" y="159"/>
                  </a:lnTo>
                  <a:lnTo>
                    <a:pt x="1627" y="40"/>
                  </a:lnTo>
                  <a:lnTo>
                    <a:pt x="1684" y="40"/>
                  </a:lnTo>
                  <a:lnTo>
                    <a:pt x="1684" y="298"/>
                  </a:lnTo>
                  <a:lnTo>
                    <a:pt x="1724" y="298"/>
                  </a:lnTo>
                  <a:lnTo>
                    <a:pt x="1724" y="40"/>
                  </a:lnTo>
                  <a:lnTo>
                    <a:pt x="1784" y="40"/>
                  </a:lnTo>
                  <a:lnTo>
                    <a:pt x="1784" y="159"/>
                  </a:lnTo>
                  <a:lnTo>
                    <a:pt x="1824" y="159"/>
                  </a:lnTo>
                  <a:lnTo>
                    <a:pt x="1824" y="40"/>
                  </a:lnTo>
                  <a:lnTo>
                    <a:pt x="1884" y="40"/>
                  </a:lnTo>
                  <a:lnTo>
                    <a:pt x="1884" y="159"/>
                  </a:lnTo>
                  <a:lnTo>
                    <a:pt x="1924" y="159"/>
                  </a:lnTo>
                  <a:lnTo>
                    <a:pt x="1924" y="40"/>
                  </a:lnTo>
                  <a:lnTo>
                    <a:pt x="1984" y="40"/>
                  </a:lnTo>
                  <a:lnTo>
                    <a:pt x="1984" y="159"/>
                  </a:lnTo>
                  <a:lnTo>
                    <a:pt x="2024" y="159"/>
                  </a:lnTo>
                  <a:lnTo>
                    <a:pt x="2024" y="40"/>
                  </a:lnTo>
                  <a:lnTo>
                    <a:pt x="2084" y="40"/>
                  </a:lnTo>
                  <a:lnTo>
                    <a:pt x="2084" y="159"/>
                  </a:lnTo>
                  <a:lnTo>
                    <a:pt x="2124" y="159"/>
                  </a:lnTo>
                  <a:lnTo>
                    <a:pt x="2124" y="40"/>
                  </a:lnTo>
                  <a:lnTo>
                    <a:pt x="2170" y="40"/>
                  </a:lnTo>
                  <a:lnTo>
                    <a:pt x="2170" y="298"/>
                  </a:lnTo>
                  <a:lnTo>
                    <a:pt x="2210" y="298"/>
                  </a:lnTo>
                  <a:lnTo>
                    <a:pt x="2210" y="40"/>
                  </a:lnTo>
                  <a:lnTo>
                    <a:pt x="2347" y="40"/>
                  </a:lnTo>
                  <a:lnTo>
                    <a:pt x="2347" y="458"/>
                  </a:lnTo>
                  <a:close/>
                  <a:moveTo>
                    <a:pt x="0" y="498"/>
                  </a:moveTo>
                  <a:lnTo>
                    <a:pt x="0" y="498"/>
                  </a:lnTo>
                  <a:lnTo>
                    <a:pt x="2387" y="498"/>
                  </a:lnTo>
                  <a:lnTo>
                    <a:pt x="2387" y="0"/>
                  </a:lnTo>
                  <a:lnTo>
                    <a:pt x="0" y="0"/>
                  </a:lnTo>
                  <a:lnTo>
                    <a:pt x="0" y="498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20"/>
            <p:cNvSpPr>
              <a:spLocks/>
            </p:cNvSpPr>
            <p:nvPr/>
          </p:nvSpPr>
          <p:spPr bwMode="auto">
            <a:xfrm rot="20253209">
              <a:off x="4644944" y="4409600"/>
              <a:ext cx="271863" cy="880837"/>
            </a:xfrm>
            <a:custGeom>
              <a:avLst/>
              <a:gdLst>
                <a:gd name="T0" fmla="*/ 772 w 831"/>
                <a:gd name="T1" fmla="*/ 279 h 2682"/>
                <a:gd name="T2" fmla="*/ 772 w 831"/>
                <a:gd name="T3" fmla="*/ 279 h 2682"/>
                <a:gd name="T4" fmla="*/ 772 w 831"/>
                <a:gd name="T5" fmla="*/ 0 h 2682"/>
                <a:gd name="T6" fmla="*/ 622 w 831"/>
                <a:gd name="T7" fmla="*/ 0 h 2682"/>
                <a:gd name="T8" fmla="*/ 622 w 831"/>
                <a:gd name="T9" fmla="*/ 279 h 2682"/>
                <a:gd name="T10" fmla="*/ 557 w 831"/>
                <a:gd name="T11" fmla="*/ 279 h 2682"/>
                <a:gd name="T12" fmla="*/ 557 w 831"/>
                <a:gd name="T13" fmla="*/ 900 h 2682"/>
                <a:gd name="T14" fmla="*/ 606 w 831"/>
                <a:gd name="T15" fmla="*/ 900 h 2682"/>
                <a:gd name="T16" fmla="*/ 102 w 831"/>
                <a:gd name="T17" fmla="*/ 2121 h 2682"/>
                <a:gd name="T18" fmla="*/ 130 w 831"/>
                <a:gd name="T19" fmla="*/ 2133 h 2682"/>
                <a:gd name="T20" fmla="*/ 40 w 831"/>
                <a:gd name="T21" fmla="*/ 2350 h 2682"/>
                <a:gd name="T22" fmla="*/ 62 w 831"/>
                <a:gd name="T23" fmla="*/ 2359 h 2682"/>
                <a:gd name="T24" fmla="*/ 0 w 831"/>
                <a:gd name="T25" fmla="*/ 2510 h 2682"/>
                <a:gd name="T26" fmla="*/ 24 w 831"/>
                <a:gd name="T27" fmla="*/ 2519 h 2682"/>
                <a:gd name="T28" fmla="*/ 86 w 831"/>
                <a:gd name="T29" fmla="*/ 2369 h 2682"/>
                <a:gd name="T30" fmla="*/ 108 w 831"/>
                <a:gd name="T31" fmla="*/ 2378 h 2682"/>
                <a:gd name="T32" fmla="*/ 198 w 831"/>
                <a:gd name="T33" fmla="*/ 2161 h 2682"/>
                <a:gd name="T34" fmla="*/ 226 w 831"/>
                <a:gd name="T35" fmla="*/ 2172 h 2682"/>
                <a:gd name="T36" fmla="*/ 630 w 831"/>
                <a:gd name="T37" fmla="*/ 1191 h 2682"/>
                <a:gd name="T38" fmla="*/ 630 w 831"/>
                <a:gd name="T39" fmla="*/ 2284 h 2682"/>
                <a:gd name="T40" fmla="*/ 660 w 831"/>
                <a:gd name="T41" fmla="*/ 2284 h 2682"/>
                <a:gd name="T42" fmla="*/ 660 w 831"/>
                <a:gd name="T43" fmla="*/ 2519 h 2682"/>
                <a:gd name="T44" fmla="*/ 684 w 831"/>
                <a:gd name="T45" fmla="*/ 2519 h 2682"/>
                <a:gd name="T46" fmla="*/ 684 w 831"/>
                <a:gd name="T47" fmla="*/ 2682 h 2682"/>
                <a:gd name="T48" fmla="*/ 710 w 831"/>
                <a:gd name="T49" fmla="*/ 2682 h 2682"/>
                <a:gd name="T50" fmla="*/ 710 w 831"/>
                <a:gd name="T51" fmla="*/ 2519 h 2682"/>
                <a:gd name="T52" fmla="*/ 734 w 831"/>
                <a:gd name="T53" fmla="*/ 2519 h 2682"/>
                <a:gd name="T54" fmla="*/ 734 w 831"/>
                <a:gd name="T55" fmla="*/ 2284 h 2682"/>
                <a:gd name="T56" fmla="*/ 764 w 831"/>
                <a:gd name="T57" fmla="*/ 2284 h 2682"/>
                <a:gd name="T58" fmla="*/ 764 w 831"/>
                <a:gd name="T59" fmla="*/ 900 h 2682"/>
                <a:gd name="T60" fmla="*/ 831 w 831"/>
                <a:gd name="T61" fmla="*/ 900 h 2682"/>
                <a:gd name="T62" fmla="*/ 831 w 831"/>
                <a:gd name="T63" fmla="*/ 279 h 2682"/>
                <a:gd name="T64" fmla="*/ 772 w 831"/>
                <a:gd name="T65" fmla="*/ 279 h 26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31" h="2682">
                  <a:moveTo>
                    <a:pt x="772" y="279"/>
                  </a:moveTo>
                  <a:lnTo>
                    <a:pt x="772" y="279"/>
                  </a:lnTo>
                  <a:lnTo>
                    <a:pt x="772" y="0"/>
                  </a:lnTo>
                  <a:lnTo>
                    <a:pt x="622" y="0"/>
                  </a:lnTo>
                  <a:lnTo>
                    <a:pt x="622" y="279"/>
                  </a:lnTo>
                  <a:lnTo>
                    <a:pt x="557" y="279"/>
                  </a:lnTo>
                  <a:lnTo>
                    <a:pt x="557" y="900"/>
                  </a:lnTo>
                  <a:lnTo>
                    <a:pt x="606" y="900"/>
                  </a:lnTo>
                  <a:lnTo>
                    <a:pt x="102" y="2121"/>
                  </a:lnTo>
                  <a:lnTo>
                    <a:pt x="130" y="2133"/>
                  </a:lnTo>
                  <a:lnTo>
                    <a:pt x="40" y="2350"/>
                  </a:lnTo>
                  <a:lnTo>
                    <a:pt x="62" y="2359"/>
                  </a:lnTo>
                  <a:lnTo>
                    <a:pt x="0" y="2510"/>
                  </a:lnTo>
                  <a:lnTo>
                    <a:pt x="24" y="2519"/>
                  </a:lnTo>
                  <a:lnTo>
                    <a:pt x="86" y="2369"/>
                  </a:lnTo>
                  <a:lnTo>
                    <a:pt x="108" y="2378"/>
                  </a:lnTo>
                  <a:lnTo>
                    <a:pt x="198" y="2161"/>
                  </a:lnTo>
                  <a:lnTo>
                    <a:pt x="226" y="2172"/>
                  </a:lnTo>
                  <a:lnTo>
                    <a:pt x="630" y="1191"/>
                  </a:lnTo>
                  <a:lnTo>
                    <a:pt x="630" y="2284"/>
                  </a:lnTo>
                  <a:lnTo>
                    <a:pt x="660" y="2284"/>
                  </a:lnTo>
                  <a:lnTo>
                    <a:pt x="660" y="2519"/>
                  </a:lnTo>
                  <a:lnTo>
                    <a:pt x="684" y="2519"/>
                  </a:lnTo>
                  <a:lnTo>
                    <a:pt x="684" y="2682"/>
                  </a:lnTo>
                  <a:lnTo>
                    <a:pt x="710" y="2682"/>
                  </a:lnTo>
                  <a:lnTo>
                    <a:pt x="710" y="2519"/>
                  </a:lnTo>
                  <a:lnTo>
                    <a:pt x="734" y="2519"/>
                  </a:lnTo>
                  <a:lnTo>
                    <a:pt x="734" y="2284"/>
                  </a:lnTo>
                  <a:lnTo>
                    <a:pt x="764" y="2284"/>
                  </a:lnTo>
                  <a:lnTo>
                    <a:pt x="764" y="900"/>
                  </a:lnTo>
                  <a:lnTo>
                    <a:pt x="831" y="900"/>
                  </a:lnTo>
                  <a:lnTo>
                    <a:pt x="831" y="279"/>
                  </a:lnTo>
                  <a:lnTo>
                    <a:pt x="772" y="27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20" name="组合 45"/>
            <p:cNvGrpSpPr/>
            <p:nvPr userDrawn="1"/>
          </p:nvGrpSpPr>
          <p:grpSpPr>
            <a:xfrm rot="2116298">
              <a:off x="5097308" y="5328958"/>
              <a:ext cx="722933" cy="629672"/>
              <a:chOff x="501650" y="3292475"/>
              <a:chExt cx="1735138" cy="1511300"/>
            </a:xfrm>
            <a:grpFill/>
          </p:grpSpPr>
          <p:sp>
            <p:nvSpPr>
              <p:cNvPr id="21" name="Freeform 5"/>
              <p:cNvSpPr>
                <a:spLocks/>
              </p:cNvSpPr>
              <p:nvPr/>
            </p:nvSpPr>
            <p:spPr bwMode="auto">
              <a:xfrm>
                <a:off x="501650" y="3292475"/>
                <a:ext cx="1735138" cy="893762"/>
              </a:xfrm>
              <a:custGeom>
                <a:avLst/>
                <a:gdLst>
                  <a:gd name="T0" fmla="*/ 0 w 943"/>
                  <a:gd name="T1" fmla="*/ 242 h 484"/>
                  <a:gd name="T2" fmla="*/ 0 w 943"/>
                  <a:gd name="T3" fmla="*/ 242 h 484"/>
                  <a:gd name="T4" fmla="*/ 471 w 943"/>
                  <a:gd name="T5" fmla="*/ 484 h 484"/>
                  <a:gd name="T6" fmla="*/ 943 w 943"/>
                  <a:gd name="T7" fmla="*/ 242 h 484"/>
                  <a:gd name="T8" fmla="*/ 471 w 943"/>
                  <a:gd name="T9" fmla="*/ 0 h 484"/>
                  <a:gd name="T10" fmla="*/ 0 w 943"/>
                  <a:gd name="T11" fmla="*/ 242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43" h="484">
                    <a:moveTo>
                      <a:pt x="0" y="242"/>
                    </a:moveTo>
                    <a:lnTo>
                      <a:pt x="0" y="242"/>
                    </a:lnTo>
                    <a:lnTo>
                      <a:pt x="471" y="484"/>
                    </a:lnTo>
                    <a:lnTo>
                      <a:pt x="943" y="242"/>
                    </a:lnTo>
                    <a:lnTo>
                      <a:pt x="471" y="0"/>
                    </a:lnTo>
                    <a:lnTo>
                      <a:pt x="0" y="242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" name="Freeform 6"/>
              <p:cNvSpPr>
                <a:spLocks/>
              </p:cNvSpPr>
              <p:nvPr/>
            </p:nvSpPr>
            <p:spPr bwMode="auto">
              <a:xfrm>
                <a:off x="728663" y="3959225"/>
                <a:ext cx="1285875" cy="758825"/>
              </a:xfrm>
              <a:custGeom>
                <a:avLst/>
                <a:gdLst>
                  <a:gd name="T0" fmla="*/ 349 w 699"/>
                  <a:gd name="T1" fmla="*/ 179 h 412"/>
                  <a:gd name="T2" fmla="*/ 349 w 699"/>
                  <a:gd name="T3" fmla="*/ 179 h 412"/>
                  <a:gd name="T4" fmla="*/ 0 w 699"/>
                  <a:gd name="T5" fmla="*/ 0 h 412"/>
                  <a:gd name="T6" fmla="*/ 0 w 699"/>
                  <a:gd name="T7" fmla="*/ 233 h 412"/>
                  <a:gd name="T8" fmla="*/ 349 w 699"/>
                  <a:gd name="T9" fmla="*/ 412 h 412"/>
                  <a:gd name="T10" fmla="*/ 699 w 699"/>
                  <a:gd name="T11" fmla="*/ 233 h 412"/>
                  <a:gd name="T12" fmla="*/ 699 w 699"/>
                  <a:gd name="T13" fmla="*/ 0 h 412"/>
                  <a:gd name="T14" fmla="*/ 349 w 699"/>
                  <a:gd name="T15" fmla="*/ 179 h 4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99" h="412">
                    <a:moveTo>
                      <a:pt x="349" y="179"/>
                    </a:moveTo>
                    <a:lnTo>
                      <a:pt x="349" y="179"/>
                    </a:lnTo>
                    <a:lnTo>
                      <a:pt x="0" y="0"/>
                    </a:lnTo>
                    <a:lnTo>
                      <a:pt x="0" y="233"/>
                    </a:lnTo>
                    <a:lnTo>
                      <a:pt x="349" y="412"/>
                    </a:lnTo>
                    <a:lnTo>
                      <a:pt x="699" y="233"/>
                    </a:lnTo>
                    <a:lnTo>
                      <a:pt x="699" y="0"/>
                    </a:lnTo>
                    <a:lnTo>
                      <a:pt x="349" y="179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" name="Freeform 7"/>
              <p:cNvSpPr>
                <a:spLocks/>
              </p:cNvSpPr>
              <p:nvPr/>
            </p:nvSpPr>
            <p:spPr bwMode="auto">
              <a:xfrm>
                <a:off x="514350" y="4095750"/>
                <a:ext cx="68263" cy="708025"/>
              </a:xfrm>
              <a:custGeom>
                <a:avLst/>
                <a:gdLst>
                  <a:gd name="T0" fmla="*/ 0 w 37"/>
                  <a:gd name="T1" fmla="*/ 384 h 384"/>
                  <a:gd name="T2" fmla="*/ 0 w 37"/>
                  <a:gd name="T3" fmla="*/ 384 h 384"/>
                  <a:gd name="T4" fmla="*/ 37 w 37"/>
                  <a:gd name="T5" fmla="*/ 384 h 384"/>
                  <a:gd name="T6" fmla="*/ 37 w 37"/>
                  <a:gd name="T7" fmla="*/ 0 h 384"/>
                  <a:gd name="T8" fmla="*/ 0 w 37"/>
                  <a:gd name="T9" fmla="*/ 0 h 384"/>
                  <a:gd name="T10" fmla="*/ 0 w 37"/>
                  <a:gd name="T11" fmla="*/ 384 h 3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" h="384">
                    <a:moveTo>
                      <a:pt x="0" y="384"/>
                    </a:moveTo>
                    <a:lnTo>
                      <a:pt x="0" y="384"/>
                    </a:lnTo>
                    <a:lnTo>
                      <a:pt x="37" y="384"/>
                    </a:lnTo>
                    <a:lnTo>
                      <a:pt x="37" y="0"/>
                    </a:lnTo>
                    <a:lnTo>
                      <a:pt x="0" y="0"/>
                    </a:lnTo>
                    <a:lnTo>
                      <a:pt x="0" y="384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" name="Freeform 8"/>
              <p:cNvSpPr>
                <a:spLocks/>
              </p:cNvSpPr>
              <p:nvPr/>
            </p:nvSpPr>
            <p:spPr bwMode="auto">
              <a:xfrm>
                <a:off x="511175" y="3986212"/>
                <a:ext cx="74613" cy="76200"/>
              </a:xfrm>
              <a:custGeom>
                <a:avLst/>
                <a:gdLst>
                  <a:gd name="T0" fmla="*/ 41 w 41"/>
                  <a:gd name="T1" fmla="*/ 21 h 41"/>
                  <a:gd name="T2" fmla="*/ 41 w 41"/>
                  <a:gd name="T3" fmla="*/ 21 h 41"/>
                  <a:gd name="T4" fmla="*/ 20 w 41"/>
                  <a:gd name="T5" fmla="*/ 41 h 41"/>
                  <a:gd name="T6" fmla="*/ 0 w 41"/>
                  <a:gd name="T7" fmla="*/ 21 h 41"/>
                  <a:gd name="T8" fmla="*/ 20 w 41"/>
                  <a:gd name="T9" fmla="*/ 0 h 41"/>
                  <a:gd name="T10" fmla="*/ 41 w 41"/>
                  <a:gd name="T11" fmla="*/ 21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1" h="41">
                    <a:moveTo>
                      <a:pt x="41" y="21"/>
                    </a:moveTo>
                    <a:lnTo>
                      <a:pt x="41" y="21"/>
                    </a:lnTo>
                    <a:cubicBezTo>
                      <a:pt x="41" y="32"/>
                      <a:pt x="32" y="41"/>
                      <a:pt x="20" y="41"/>
                    </a:cubicBezTo>
                    <a:cubicBezTo>
                      <a:pt x="9" y="41"/>
                      <a:pt x="0" y="32"/>
                      <a:pt x="0" y="21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2" y="0"/>
                      <a:pt x="41" y="9"/>
                      <a:pt x="41" y="21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" name="Freeform 9"/>
              <p:cNvSpPr>
                <a:spLocks/>
              </p:cNvSpPr>
              <p:nvPr/>
            </p:nvSpPr>
            <p:spPr bwMode="auto">
              <a:xfrm>
                <a:off x="541338" y="3738562"/>
                <a:ext cx="14288" cy="401637"/>
              </a:xfrm>
              <a:custGeom>
                <a:avLst/>
                <a:gdLst>
                  <a:gd name="T0" fmla="*/ 7 w 7"/>
                  <a:gd name="T1" fmla="*/ 217 h 217"/>
                  <a:gd name="T2" fmla="*/ 7 w 7"/>
                  <a:gd name="T3" fmla="*/ 217 h 217"/>
                  <a:gd name="T4" fmla="*/ 0 w 7"/>
                  <a:gd name="T5" fmla="*/ 217 h 217"/>
                  <a:gd name="T6" fmla="*/ 0 w 7"/>
                  <a:gd name="T7" fmla="*/ 0 h 217"/>
                  <a:gd name="T8" fmla="*/ 7 w 7"/>
                  <a:gd name="T9" fmla="*/ 0 h 217"/>
                  <a:gd name="T10" fmla="*/ 7 w 7"/>
                  <a:gd name="T11" fmla="*/ 217 h 2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217">
                    <a:moveTo>
                      <a:pt x="7" y="217"/>
                    </a:moveTo>
                    <a:lnTo>
                      <a:pt x="7" y="217"/>
                    </a:lnTo>
                    <a:lnTo>
                      <a:pt x="0" y="217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7" y="217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6" name="组合 46"/>
            <p:cNvGrpSpPr/>
            <p:nvPr userDrawn="1"/>
          </p:nvGrpSpPr>
          <p:grpSpPr>
            <a:xfrm rot="19680185">
              <a:off x="2669841" y="4499503"/>
              <a:ext cx="920458" cy="709092"/>
              <a:chOff x="2486025" y="3619500"/>
              <a:chExt cx="1500188" cy="1155700"/>
            </a:xfrm>
            <a:grpFill/>
          </p:grpSpPr>
          <p:sp>
            <p:nvSpPr>
              <p:cNvPr id="27" name="Freeform 26"/>
              <p:cNvSpPr>
                <a:spLocks noEditPoints="1"/>
              </p:cNvSpPr>
              <p:nvPr/>
            </p:nvSpPr>
            <p:spPr bwMode="auto">
              <a:xfrm>
                <a:off x="2486025" y="3619500"/>
                <a:ext cx="1500188" cy="1155700"/>
              </a:xfrm>
              <a:custGeom>
                <a:avLst/>
                <a:gdLst>
                  <a:gd name="T0" fmla="*/ 408 w 815"/>
                  <a:gd name="T1" fmla="*/ 553 h 627"/>
                  <a:gd name="T2" fmla="*/ 408 w 815"/>
                  <a:gd name="T3" fmla="*/ 553 h 627"/>
                  <a:gd name="T4" fmla="*/ 207 w 815"/>
                  <a:gd name="T5" fmla="*/ 353 h 627"/>
                  <a:gd name="T6" fmla="*/ 408 w 815"/>
                  <a:gd name="T7" fmla="*/ 152 h 627"/>
                  <a:gd name="T8" fmla="*/ 608 w 815"/>
                  <a:gd name="T9" fmla="*/ 353 h 627"/>
                  <a:gd name="T10" fmla="*/ 408 w 815"/>
                  <a:gd name="T11" fmla="*/ 553 h 627"/>
                  <a:gd name="T12" fmla="*/ 156 w 815"/>
                  <a:gd name="T13" fmla="*/ 176 h 627"/>
                  <a:gd name="T14" fmla="*/ 156 w 815"/>
                  <a:gd name="T15" fmla="*/ 176 h 627"/>
                  <a:gd name="T16" fmla="*/ 54 w 815"/>
                  <a:gd name="T17" fmla="*/ 176 h 627"/>
                  <a:gd name="T18" fmla="*/ 54 w 815"/>
                  <a:gd name="T19" fmla="*/ 118 h 627"/>
                  <a:gd name="T20" fmla="*/ 156 w 815"/>
                  <a:gd name="T21" fmla="*/ 118 h 627"/>
                  <a:gd name="T22" fmla="*/ 156 w 815"/>
                  <a:gd name="T23" fmla="*/ 176 h 627"/>
                  <a:gd name="T24" fmla="*/ 601 w 815"/>
                  <a:gd name="T25" fmla="*/ 79 h 627"/>
                  <a:gd name="T26" fmla="*/ 601 w 815"/>
                  <a:gd name="T27" fmla="*/ 79 h 627"/>
                  <a:gd name="T28" fmla="*/ 530 w 815"/>
                  <a:gd name="T29" fmla="*/ 0 h 627"/>
                  <a:gd name="T30" fmla="*/ 285 w 815"/>
                  <a:gd name="T31" fmla="*/ 0 h 627"/>
                  <a:gd name="T32" fmla="*/ 214 w 815"/>
                  <a:gd name="T33" fmla="*/ 79 h 627"/>
                  <a:gd name="T34" fmla="*/ 0 w 815"/>
                  <a:gd name="T35" fmla="*/ 79 h 627"/>
                  <a:gd name="T36" fmla="*/ 0 w 815"/>
                  <a:gd name="T37" fmla="*/ 627 h 627"/>
                  <a:gd name="T38" fmla="*/ 815 w 815"/>
                  <a:gd name="T39" fmla="*/ 627 h 627"/>
                  <a:gd name="T40" fmla="*/ 815 w 815"/>
                  <a:gd name="T41" fmla="*/ 79 h 627"/>
                  <a:gd name="T42" fmla="*/ 601 w 815"/>
                  <a:gd name="T43" fmla="*/ 79 h 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815" h="627">
                    <a:moveTo>
                      <a:pt x="408" y="553"/>
                    </a:moveTo>
                    <a:lnTo>
                      <a:pt x="408" y="553"/>
                    </a:lnTo>
                    <a:cubicBezTo>
                      <a:pt x="297" y="553"/>
                      <a:pt x="207" y="463"/>
                      <a:pt x="207" y="353"/>
                    </a:cubicBezTo>
                    <a:cubicBezTo>
                      <a:pt x="207" y="242"/>
                      <a:pt x="297" y="152"/>
                      <a:pt x="408" y="152"/>
                    </a:cubicBezTo>
                    <a:cubicBezTo>
                      <a:pt x="518" y="152"/>
                      <a:pt x="608" y="242"/>
                      <a:pt x="608" y="353"/>
                    </a:cubicBezTo>
                    <a:cubicBezTo>
                      <a:pt x="608" y="463"/>
                      <a:pt x="518" y="553"/>
                      <a:pt x="408" y="553"/>
                    </a:cubicBezTo>
                    <a:close/>
                    <a:moveTo>
                      <a:pt x="156" y="176"/>
                    </a:moveTo>
                    <a:lnTo>
                      <a:pt x="156" y="176"/>
                    </a:lnTo>
                    <a:lnTo>
                      <a:pt x="54" y="176"/>
                    </a:lnTo>
                    <a:lnTo>
                      <a:pt x="54" y="118"/>
                    </a:lnTo>
                    <a:lnTo>
                      <a:pt x="156" y="118"/>
                    </a:lnTo>
                    <a:lnTo>
                      <a:pt x="156" y="176"/>
                    </a:lnTo>
                    <a:close/>
                    <a:moveTo>
                      <a:pt x="601" y="79"/>
                    </a:moveTo>
                    <a:lnTo>
                      <a:pt x="601" y="79"/>
                    </a:lnTo>
                    <a:lnTo>
                      <a:pt x="530" y="0"/>
                    </a:lnTo>
                    <a:lnTo>
                      <a:pt x="285" y="0"/>
                    </a:lnTo>
                    <a:lnTo>
                      <a:pt x="214" y="79"/>
                    </a:lnTo>
                    <a:lnTo>
                      <a:pt x="0" y="79"/>
                    </a:lnTo>
                    <a:lnTo>
                      <a:pt x="0" y="627"/>
                    </a:lnTo>
                    <a:lnTo>
                      <a:pt x="815" y="627"/>
                    </a:lnTo>
                    <a:lnTo>
                      <a:pt x="815" y="79"/>
                    </a:lnTo>
                    <a:lnTo>
                      <a:pt x="601" y="79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" name="Freeform 27"/>
              <p:cNvSpPr>
                <a:spLocks/>
              </p:cNvSpPr>
              <p:nvPr/>
            </p:nvSpPr>
            <p:spPr bwMode="auto">
              <a:xfrm>
                <a:off x="2955925" y="3987800"/>
                <a:ext cx="560388" cy="565150"/>
              </a:xfrm>
              <a:custGeom>
                <a:avLst/>
                <a:gdLst>
                  <a:gd name="T0" fmla="*/ 153 w 305"/>
                  <a:gd name="T1" fmla="*/ 0 h 306"/>
                  <a:gd name="T2" fmla="*/ 153 w 305"/>
                  <a:gd name="T3" fmla="*/ 0 h 306"/>
                  <a:gd name="T4" fmla="*/ 0 w 305"/>
                  <a:gd name="T5" fmla="*/ 153 h 306"/>
                  <a:gd name="T6" fmla="*/ 153 w 305"/>
                  <a:gd name="T7" fmla="*/ 306 h 306"/>
                  <a:gd name="T8" fmla="*/ 305 w 305"/>
                  <a:gd name="T9" fmla="*/ 153 h 306"/>
                  <a:gd name="T10" fmla="*/ 153 w 305"/>
                  <a:gd name="T11" fmla="*/ 0 h 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5" h="306">
                    <a:moveTo>
                      <a:pt x="153" y="0"/>
                    </a:moveTo>
                    <a:lnTo>
                      <a:pt x="153" y="0"/>
                    </a:lnTo>
                    <a:cubicBezTo>
                      <a:pt x="68" y="0"/>
                      <a:pt x="0" y="68"/>
                      <a:pt x="0" y="153"/>
                    </a:cubicBezTo>
                    <a:cubicBezTo>
                      <a:pt x="0" y="237"/>
                      <a:pt x="68" y="306"/>
                      <a:pt x="153" y="306"/>
                    </a:cubicBezTo>
                    <a:cubicBezTo>
                      <a:pt x="237" y="306"/>
                      <a:pt x="305" y="237"/>
                      <a:pt x="305" y="153"/>
                    </a:cubicBezTo>
                    <a:cubicBezTo>
                      <a:pt x="305" y="68"/>
                      <a:pt x="237" y="0"/>
                      <a:pt x="153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9" name="Freeform 29"/>
            <p:cNvSpPr>
              <a:spLocks noEditPoints="1"/>
            </p:cNvSpPr>
            <p:nvPr userDrawn="1"/>
          </p:nvSpPr>
          <p:spPr bwMode="auto">
            <a:xfrm>
              <a:off x="4567724" y="3130391"/>
              <a:ext cx="905329" cy="907255"/>
            </a:xfrm>
            <a:custGeom>
              <a:avLst/>
              <a:gdLst>
                <a:gd name="T0" fmla="*/ 578 w 811"/>
                <a:gd name="T1" fmla="*/ 436 h 811"/>
                <a:gd name="T2" fmla="*/ 578 w 811"/>
                <a:gd name="T3" fmla="*/ 436 h 811"/>
                <a:gd name="T4" fmla="*/ 531 w 811"/>
                <a:gd name="T5" fmla="*/ 269 h 811"/>
                <a:gd name="T6" fmla="*/ 698 w 811"/>
                <a:gd name="T7" fmla="*/ 222 h 811"/>
                <a:gd name="T8" fmla="*/ 745 w 811"/>
                <a:gd name="T9" fmla="*/ 389 h 811"/>
                <a:gd name="T10" fmla="*/ 578 w 811"/>
                <a:gd name="T11" fmla="*/ 436 h 811"/>
                <a:gd name="T12" fmla="*/ 656 w 811"/>
                <a:gd name="T13" fmla="*/ 663 h 811"/>
                <a:gd name="T14" fmla="*/ 656 w 811"/>
                <a:gd name="T15" fmla="*/ 663 h 811"/>
                <a:gd name="T16" fmla="*/ 489 w 811"/>
                <a:gd name="T17" fmla="*/ 710 h 811"/>
                <a:gd name="T18" fmla="*/ 441 w 811"/>
                <a:gd name="T19" fmla="*/ 543 h 811"/>
                <a:gd name="T20" fmla="*/ 609 w 811"/>
                <a:gd name="T21" fmla="*/ 495 h 811"/>
                <a:gd name="T22" fmla="*/ 656 w 811"/>
                <a:gd name="T23" fmla="*/ 663 h 811"/>
                <a:gd name="T24" fmla="*/ 366 w 811"/>
                <a:gd name="T25" fmla="*/ 405 h 811"/>
                <a:gd name="T26" fmla="*/ 366 w 811"/>
                <a:gd name="T27" fmla="*/ 405 h 811"/>
                <a:gd name="T28" fmla="*/ 405 w 811"/>
                <a:gd name="T29" fmla="*/ 366 h 811"/>
                <a:gd name="T30" fmla="*/ 444 w 811"/>
                <a:gd name="T31" fmla="*/ 405 h 811"/>
                <a:gd name="T32" fmla="*/ 405 w 811"/>
                <a:gd name="T33" fmla="*/ 444 h 811"/>
                <a:gd name="T34" fmla="*/ 366 w 811"/>
                <a:gd name="T35" fmla="*/ 405 h 811"/>
                <a:gd name="T36" fmla="*/ 369 w 811"/>
                <a:gd name="T37" fmla="*/ 663 h 811"/>
                <a:gd name="T38" fmla="*/ 369 w 811"/>
                <a:gd name="T39" fmla="*/ 663 h 811"/>
                <a:gd name="T40" fmla="*/ 201 w 811"/>
                <a:gd name="T41" fmla="*/ 710 h 811"/>
                <a:gd name="T42" fmla="*/ 154 w 811"/>
                <a:gd name="T43" fmla="*/ 543 h 811"/>
                <a:gd name="T44" fmla="*/ 321 w 811"/>
                <a:gd name="T45" fmla="*/ 495 h 811"/>
                <a:gd name="T46" fmla="*/ 369 w 811"/>
                <a:gd name="T47" fmla="*/ 663 h 811"/>
                <a:gd name="T48" fmla="*/ 112 w 811"/>
                <a:gd name="T49" fmla="*/ 436 h 811"/>
                <a:gd name="T50" fmla="*/ 112 w 811"/>
                <a:gd name="T51" fmla="*/ 436 h 811"/>
                <a:gd name="T52" fmla="*/ 65 w 811"/>
                <a:gd name="T53" fmla="*/ 269 h 811"/>
                <a:gd name="T54" fmla="*/ 232 w 811"/>
                <a:gd name="T55" fmla="*/ 222 h 811"/>
                <a:gd name="T56" fmla="*/ 280 w 811"/>
                <a:gd name="T57" fmla="*/ 389 h 811"/>
                <a:gd name="T58" fmla="*/ 112 w 811"/>
                <a:gd name="T59" fmla="*/ 436 h 811"/>
                <a:gd name="T60" fmla="*/ 298 w 811"/>
                <a:gd name="T61" fmla="*/ 100 h 811"/>
                <a:gd name="T62" fmla="*/ 298 w 811"/>
                <a:gd name="T63" fmla="*/ 100 h 811"/>
                <a:gd name="T64" fmla="*/ 465 w 811"/>
                <a:gd name="T65" fmla="*/ 52 h 811"/>
                <a:gd name="T66" fmla="*/ 513 w 811"/>
                <a:gd name="T67" fmla="*/ 220 h 811"/>
                <a:gd name="T68" fmla="*/ 345 w 811"/>
                <a:gd name="T69" fmla="*/ 267 h 811"/>
                <a:gd name="T70" fmla="*/ 298 w 811"/>
                <a:gd name="T71" fmla="*/ 100 h 811"/>
                <a:gd name="T72" fmla="*/ 405 w 811"/>
                <a:gd name="T73" fmla="*/ 0 h 811"/>
                <a:gd name="T74" fmla="*/ 405 w 811"/>
                <a:gd name="T75" fmla="*/ 0 h 811"/>
                <a:gd name="T76" fmla="*/ 0 w 811"/>
                <a:gd name="T77" fmla="*/ 405 h 811"/>
                <a:gd name="T78" fmla="*/ 405 w 811"/>
                <a:gd name="T79" fmla="*/ 811 h 811"/>
                <a:gd name="T80" fmla="*/ 811 w 811"/>
                <a:gd name="T81" fmla="*/ 405 h 811"/>
                <a:gd name="T82" fmla="*/ 405 w 811"/>
                <a:gd name="T83" fmla="*/ 0 h 8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811" h="811">
                  <a:moveTo>
                    <a:pt x="578" y="436"/>
                  </a:moveTo>
                  <a:lnTo>
                    <a:pt x="578" y="436"/>
                  </a:lnTo>
                  <a:cubicBezTo>
                    <a:pt x="519" y="403"/>
                    <a:pt x="497" y="329"/>
                    <a:pt x="531" y="269"/>
                  </a:cubicBezTo>
                  <a:cubicBezTo>
                    <a:pt x="564" y="210"/>
                    <a:pt x="638" y="188"/>
                    <a:pt x="698" y="222"/>
                  </a:cubicBezTo>
                  <a:cubicBezTo>
                    <a:pt x="757" y="255"/>
                    <a:pt x="778" y="329"/>
                    <a:pt x="745" y="389"/>
                  </a:cubicBezTo>
                  <a:cubicBezTo>
                    <a:pt x="712" y="448"/>
                    <a:pt x="637" y="469"/>
                    <a:pt x="578" y="436"/>
                  </a:cubicBezTo>
                  <a:close/>
                  <a:moveTo>
                    <a:pt x="656" y="663"/>
                  </a:moveTo>
                  <a:lnTo>
                    <a:pt x="656" y="663"/>
                  </a:lnTo>
                  <a:cubicBezTo>
                    <a:pt x="623" y="722"/>
                    <a:pt x="548" y="743"/>
                    <a:pt x="489" y="710"/>
                  </a:cubicBezTo>
                  <a:cubicBezTo>
                    <a:pt x="430" y="677"/>
                    <a:pt x="408" y="602"/>
                    <a:pt x="441" y="543"/>
                  </a:cubicBezTo>
                  <a:cubicBezTo>
                    <a:pt x="474" y="484"/>
                    <a:pt x="549" y="462"/>
                    <a:pt x="609" y="495"/>
                  </a:cubicBezTo>
                  <a:cubicBezTo>
                    <a:pt x="668" y="528"/>
                    <a:pt x="689" y="603"/>
                    <a:pt x="656" y="663"/>
                  </a:cubicBezTo>
                  <a:close/>
                  <a:moveTo>
                    <a:pt x="366" y="405"/>
                  </a:moveTo>
                  <a:lnTo>
                    <a:pt x="366" y="405"/>
                  </a:lnTo>
                  <a:cubicBezTo>
                    <a:pt x="366" y="384"/>
                    <a:pt x="384" y="366"/>
                    <a:pt x="405" y="366"/>
                  </a:cubicBezTo>
                  <a:cubicBezTo>
                    <a:pt x="427" y="366"/>
                    <a:pt x="444" y="384"/>
                    <a:pt x="444" y="405"/>
                  </a:cubicBezTo>
                  <a:cubicBezTo>
                    <a:pt x="444" y="427"/>
                    <a:pt x="427" y="444"/>
                    <a:pt x="405" y="444"/>
                  </a:cubicBezTo>
                  <a:cubicBezTo>
                    <a:pt x="384" y="444"/>
                    <a:pt x="366" y="427"/>
                    <a:pt x="366" y="405"/>
                  </a:cubicBezTo>
                  <a:close/>
                  <a:moveTo>
                    <a:pt x="369" y="663"/>
                  </a:moveTo>
                  <a:lnTo>
                    <a:pt x="369" y="663"/>
                  </a:lnTo>
                  <a:cubicBezTo>
                    <a:pt x="336" y="722"/>
                    <a:pt x="261" y="743"/>
                    <a:pt x="201" y="710"/>
                  </a:cubicBezTo>
                  <a:cubicBezTo>
                    <a:pt x="142" y="677"/>
                    <a:pt x="121" y="602"/>
                    <a:pt x="154" y="543"/>
                  </a:cubicBezTo>
                  <a:cubicBezTo>
                    <a:pt x="187" y="484"/>
                    <a:pt x="262" y="462"/>
                    <a:pt x="321" y="495"/>
                  </a:cubicBezTo>
                  <a:cubicBezTo>
                    <a:pt x="381" y="528"/>
                    <a:pt x="402" y="603"/>
                    <a:pt x="369" y="663"/>
                  </a:cubicBezTo>
                  <a:close/>
                  <a:moveTo>
                    <a:pt x="112" y="436"/>
                  </a:moveTo>
                  <a:lnTo>
                    <a:pt x="112" y="436"/>
                  </a:lnTo>
                  <a:cubicBezTo>
                    <a:pt x="53" y="403"/>
                    <a:pt x="32" y="329"/>
                    <a:pt x="65" y="269"/>
                  </a:cubicBezTo>
                  <a:cubicBezTo>
                    <a:pt x="98" y="210"/>
                    <a:pt x="173" y="188"/>
                    <a:pt x="232" y="222"/>
                  </a:cubicBezTo>
                  <a:cubicBezTo>
                    <a:pt x="291" y="255"/>
                    <a:pt x="313" y="329"/>
                    <a:pt x="280" y="389"/>
                  </a:cubicBezTo>
                  <a:cubicBezTo>
                    <a:pt x="247" y="448"/>
                    <a:pt x="172" y="469"/>
                    <a:pt x="112" y="436"/>
                  </a:cubicBezTo>
                  <a:close/>
                  <a:moveTo>
                    <a:pt x="298" y="100"/>
                  </a:moveTo>
                  <a:lnTo>
                    <a:pt x="298" y="100"/>
                  </a:lnTo>
                  <a:cubicBezTo>
                    <a:pt x="331" y="41"/>
                    <a:pt x="406" y="19"/>
                    <a:pt x="465" y="52"/>
                  </a:cubicBezTo>
                  <a:cubicBezTo>
                    <a:pt x="524" y="85"/>
                    <a:pt x="546" y="160"/>
                    <a:pt x="513" y="220"/>
                  </a:cubicBezTo>
                  <a:cubicBezTo>
                    <a:pt x="480" y="279"/>
                    <a:pt x="405" y="300"/>
                    <a:pt x="345" y="267"/>
                  </a:cubicBezTo>
                  <a:cubicBezTo>
                    <a:pt x="286" y="234"/>
                    <a:pt x="265" y="159"/>
                    <a:pt x="298" y="100"/>
                  </a:cubicBezTo>
                  <a:close/>
                  <a:moveTo>
                    <a:pt x="405" y="0"/>
                  </a:moveTo>
                  <a:lnTo>
                    <a:pt x="405" y="0"/>
                  </a:lnTo>
                  <a:cubicBezTo>
                    <a:pt x="181" y="0"/>
                    <a:pt x="0" y="181"/>
                    <a:pt x="0" y="405"/>
                  </a:cubicBezTo>
                  <a:cubicBezTo>
                    <a:pt x="0" y="629"/>
                    <a:pt x="181" y="811"/>
                    <a:pt x="405" y="811"/>
                  </a:cubicBezTo>
                  <a:cubicBezTo>
                    <a:pt x="629" y="811"/>
                    <a:pt x="811" y="629"/>
                    <a:pt x="811" y="405"/>
                  </a:cubicBezTo>
                  <a:cubicBezTo>
                    <a:pt x="811" y="181"/>
                    <a:pt x="629" y="0"/>
                    <a:pt x="40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5"/>
            <p:cNvSpPr>
              <a:spLocks noEditPoints="1"/>
            </p:cNvSpPr>
            <p:nvPr userDrawn="1"/>
          </p:nvSpPr>
          <p:spPr bwMode="auto">
            <a:xfrm rot="1264384">
              <a:off x="3800465" y="6382321"/>
              <a:ext cx="1000393" cy="429321"/>
            </a:xfrm>
            <a:custGeom>
              <a:avLst/>
              <a:gdLst>
                <a:gd name="T0" fmla="*/ 1727 w 3152"/>
                <a:gd name="T1" fmla="*/ 1223 h 1356"/>
                <a:gd name="T2" fmla="*/ 1727 w 3152"/>
                <a:gd name="T3" fmla="*/ 421 h 1356"/>
                <a:gd name="T4" fmla="*/ 1727 w 3152"/>
                <a:gd name="T5" fmla="*/ 1223 h 1356"/>
                <a:gd name="T6" fmla="*/ 534 w 3152"/>
                <a:gd name="T7" fmla="*/ 1223 h 1356"/>
                <a:gd name="T8" fmla="*/ 522 w 3152"/>
                <a:gd name="T9" fmla="*/ 422 h 1356"/>
                <a:gd name="T10" fmla="*/ 550 w 3152"/>
                <a:gd name="T11" fmla="*/ 422 h 1356"/>
                <a:gd name="T12" fmla="*/ 534 w 3152"/>
                <a:gd name="T13" fmla="*/ 1223 h 1356"/>
                <a:gd name="T14" fmla="*/ 2965 w 3152"/>
                <a:gd name="T15" fmla="*/ 30 h 1356"/>
                <a:gd name="T16" fmla="*/ 2960 w 3152"/>
                <a:gd name="T17" fmla="*/ 24 h 1356"/>
                <a:gd name="T18" fmla="*/ 2955 w 3152"/>
                <a:gd name="T19" fmla="*/ 19 h 1356"/>
                <a:gd name="T20" fmla="*/ 2945 w 3152"/>
                <a:gd name="T21" fmla="*/ 11 h 1356"/>
                <a:gd name="T22" fmla="*/ 2934 w 3152"/>
                <a:gd name="T23" fmla="*/ 5 h 1356"/>
                <a:gd name="T24" fmla="*/ 2921 w 3152"/>
                <a:gd name="T25" fmla="*/ 2 h 1356"/>
                <a:gd name="T26" fmla="*/ 2908 w 3152"/>
                <a:gd name="T27" fmla="*/ 1 h 1356"/>
                <a:gd name="T28" fmla="*/ 2896 w 3152"/>
                <a:gd name="T29" fmla="*/ 2 h 1356"/>
                <a:gd name="T30" fmla="*/ 2883 w 3152"/>
                <a:gd name="T31" fmla="*/ 6 h 1356"/>
                <a:gd name="T32" fmla="*/ 2872 w 3152"/>
                <a:gd name="T33" fmla="*/ 12 h 1356"/>
                <a:gd name="T34" fmla="*/ 2867 w 3152"/>
                <a:gd name="T35" fmla="*/ 17 h 1356"/>
                <a:gd name="T36" fmla="*/ 2861 w 3152"/>
                <a:gd name="T37" fmla="*/ 21 h 1356"/>
                <a:gd name="T38" fmla="*/ 1727 w 3152"/>
                <a:gd name="T39" fmla="*/ 288 h 1356"/>
                <a:gd name="T40" fmla="*/ 1064 w 3152"/>
                <a:gd name="T41" fmla="*/ 756 h 1356"/>
                <a:gd name="T42" fmla="*/ 799 w 3152"/>
                <a:gd name="T43" fmla="*/ 173 h 1356"/>
                <a:gd name="T44" fmla="*/ 975 w 3152"/>
                <a:gd name="T45" fmla="*/ 380 h 1356"/>
                <a:gd name="T46" fmla="*/ 1030 w 3152"/>
                <a:gd name="T47" fmla="*/ 275 h 1356"/>
                <a:gd name="T48" fmla="*/ 863 w 3152"/>
                <a:gd name="T49" fmla="*/ 29 h 1356"/>
                <a:gd name="T50" fmla="*/ 854 w 3152"/>
                <a:gd name="T51" fmla="*/ 19 h 1356"/>
                <a:gd name="T52" fmla="*/ 850 w 3152"/>
                <a:gd name="T53" fmla="*/ 16 h 1356"/>
                <a:gd name="T54" fmla="*/ 838 w 3152"/>
                <a:gd name="T55" fmla="*/ 8 h 1356"/>
                <a:gd name="T56" fmla="*/ 825 w 3152"/>
                <a:gd name="T57" fmla="*/ 3 h 1356"/>
                <a:gd name="T58" fmla="*/ 813 w 3152"/>
                <a:gd name="T59" fmla="*/ 1 h 1356"/>
                <a:gd name="T60" fmla="*/ 800 w 3152"/>
                <a:gd name="T61" fmla="*/ 1 h 1356"/>
                <a:gd name="T62" fmla="*/ 787 w 3152"/>
                <a:gd name="T63" fmla="*/ 4 h 1356"/>
                <a:gd name="T64" fmla="*/ 774 w 3152"/>
                <a:gd name="T65" fmla="*/ 10 h 1356"/>
                <a:gd name="T66" fmla="*/ 770 w 3152"/>
                <a:gd name="T67" fmla="*/ 12 h 1356"/>
                <a:gd name="T68" fmla="*/ 760 w 3152"/>
                <a:gd name="T69" fmla="*/ 21 h 1356"/>
                <a:gd name="T70" fmla="*/ 508 w 3152"/>
                <a:gd name="T71" fmla="*/ 289 h 1356"/>
                <a:gd name="T72" fmla="*/ 534 w 3152"/>
                <a:gd name="T73" fmla="*/ 1356 h 1356"/>
                <a:gd name="T74" fmla="*/ 1197 w 3152"/>
                <a:gd name="T75" fmla="*/ 889 h 1356"/>
                <a:gd name="T76" fmla="*/ 2260 w 3152"/>
                <a:gd name="T77" fmla="*/ 856 h 1356"/>
                <a:gd name="T78" fmla="*/ 3021 w 3152"/>
                <a:gd name="T79" fmla="*/ 350 h 1356"/>
                <a:gd name="T80" fmla="*/ 3114 w 3152"/>
                <a:gd name="T81" fmla="*/ 368 h 1356"/>
                <a:gd name="T82" fmla="*/ 2965 w 3152"/>
                <a:gd name="T83" fmla="*/ 30 h 1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152" h="1356">
                  <a:moveTo>
                    <a:pt x="1727" y="1223"/>
                  </a:moveTo>
                  <a:lnTo>
                    <a:pt x="1727" y="1223"/>
                  </a:lnTo>
                  <a:cubicBezTo>
                    <a:pt x="1506" y="1223"/>
                    <a:pt x="1326" y="1043"/>
                    <a:pt x="1326" y="822"/>
                  </a:cubicBezTo>
                  <a:cubicBezTo>
                    <a:pt x="1326" y="601"/>
                    <a:pt x="1506" y="421"/>
                    <a:pt x="1727" y="421"/>
                  </a:cubicBezTo>
                  <a:cubicBezTo>
                    <a:pt x="1948" y="421"/>
                    <a:pt x="2128" y="601"/>
                    <a:pt x="2128" y="822"/>
                  </a:cubicBezTo>
                  <a:cubicBezTo>
                    <a:pt x="2128" y="1043"/>
                    <a:pt x="1948" y="1223"/>
                    <a:pt x="1727" y="1223"/>
                  </a:cubicBezTo>
                  <a:close/>
                  <a:moveTo>
                    <a:pt x="534" y="1223"/>
                  </a:moveTo>
                  <a:lnTo>
                    <a:pt x="534" y="1223"/>
                  </a:lnTo>
                  <a:cubicBezTo>
                    <a:pt x="313" y="1223"/>
                    <a:pt x="133" y="1043"/>
                    <a:pt x="133" y="822"/>
                  </a:cubicBezTo>
                  <a:cubicBezTo>
                    <a:pt x="133" y="605"/>
                    <a:pt x="306" y="428"/>
                    <a:pt x="522" y="422"/>
                  </a:cubicBezTo>
                  <a:cubicBezTo>
                    <a:pt x="526" y="423"/>
                    <a:pt x="531" y="423"/>
                    <a:pt x="536" y="423"/>
                  </a:cubicBezTo>
                  <a:cubicBezTo>
                    <a:pt x="540" y="423"/>
                    <a:pt x="545" y="423"/>
                    <a:pt x="550" y="422"/>
                  </a:cubicBezTo>
                  <a:cubicBezTo>
                    <a:pt x="763" y="430"/>
                    <a:pt x="935" y="607"/>
                    <a:pt x="935" y="822"/>
                  </a:cubicBezTo>
                  <a:cubicBezTo>
                    <a:pt x="935" y="1043"/>
                    <a:pt x="755" y="1223"/>
                    <a:pt x="534" y="1223"/>
                  </a:cubicBezTo>
                  <a:close/>
                  <a:moveTo>
                    <a:pt x="2965" y="30"/>
                  </a:moveTo>
                  <a:lnTo>
                    <a:pt x="2965" y="30"/>
                  </a:lnTo>
                  <a:cubicBezTo>
                    <a:pt x="2965" y="30"/>
                    <a:pt x="2965" y="29"/>
                    <a:pt x="2965" y="29"/>
                  </a:cubicBezTo>
                  <a:cubicBezTo>
                    <a:pt x="2963" y="27"/>
                    <a:pt x="2962" y="26"/>
                    <a:pt x="2960" y="24"/>
                  </a:cubicBezTo>
                  <a:cubicBezTo>
                    <a:pt x="2959" y="22"/>
                    <a:pt x="2957" y="20"/>
                    <a:pt x="2956" y="19"/>
                  </a:cubicBezTo>
                  <a:cubicBezTo>
                    <a:pt x="2956" y="19"/>
                    <a:pt x="2955" y="19"/>
                    <a:pt x="2955" y="19"/>
                  </a:cubicBezTo>
                  <a:cubicBezTo>
                    <a:pt x="2954" y="17"/>
                    <a:pt x="2953" y="17"/>
                    <a:pt x="2952" y="16"/>
                  </a:cubicBezTo>
                  <a:cubicBezTo>
                    <a:pt x="2950" y="14"/>
                    <a:pt x="2948" y="12"/>
                    <a:pt x="2945" y="11"/>
                  </a:cubicBezTo>
                  <a:cubicBezTo>
                    <a:pt x="2944" y="10"/>
                    <a:pt x="2942" y="9"/>
                    <a:pt x="2940" y="8"/>
                  </a:cubicBezTo>
                  <a:cubicBezTo>
                    <a:pt x="2938" y="7"/>
                    <a:pt x="2936" y="6"/>
                    <a:pt x="2934" y="5"/>
                  </a:cubicBezTo>
                  <a:cubicBezTo>
                    <a:pt x="2932" y="4"/>
                    <a:pt x="2930" y="4"/>
                    <a:pt x="2928" y="3"/>
                  </a:cubicBezTo>
                  <a:cubicBezTo>
                    <a:pt x="2925" y="3"/>
                    <a:pt x="2923" y="2"/>
                    <a:pt x="2921" y="2"/>
                  </a:cubicBezTo>
                  <a:cubicBezTo>
                    <a:pt x="2919" y="1"/>
                    <a:pt x="2917" y="1"/>
                    <a:pt x="2915" y="1"/>
                  </a:cubicBezTo>
                  <a:cubicBezTo>
                    <a:pt x="2913" y="1"/>
                    <a:pt x="2911" y="0"/>
                    <a:pt x="2908" y="1"/>
                  </a:cubicBezTo>
                  <a:cubicBezTo>
                    <a:pt x="2907" y="1"/>
                    <a:pt x="2905" y="1"/>
                    <a:pt x="2903" y="1"/>
                  </a:cubicBezTo>
                  <a:cubicBezTo>
                    <a:pt x="2900" y="1"/>
                    <a:pt x="2898" y="2"/>
                    <a:pt x="2896" y="2"/>
                  </a:cubicBezTo>
                  <a:cubicBezTo>
                    <a:pt x="2894" y="2"/>
                    <a:pt x="2892" y="3"/>
                    <a:pt x="2890" y="4"/>
                  </a:cubicBezTo>
                  <a:cubicBezTo>
                    <a:pt x="2887" y="5"/>
                    <a:pt x="2885" y="5"/>
                    <a:pt x="2883" y="6"/>
                  </a:cubicBezTo>
                  <a:cubicBezTo>
                    <a:pt x="2881" y="7"/>
                    <a:pt x="2879" y="8"/>
                    <a:pt x="2876" y="10"/>
                  </a:cubicBezTo>
                  <a:cubicBezTo>
                    <a:pt x="2875" y="11"/>
                    <a:pt x="2874" y="11"/>
                    <a:pt x="2872" y="12"/>
                  </a:cubicBezTo>
                  <a:cubicBezTo>
                    <a:pt x="2872" y="12"/>
                    <a:pt x="2872" y="12"/>
                    <a:pt x="2872" y="12"/>
                  </a:cubicBezTo>
                  <a:cubicBezTo>
                    <a:pt x="2870" y="14"/>
                    <a:pt x="2868" y="15"/>
                    <a:pt x="2867" y="17"/>
                  </a:cubicBezTo>
                  <a:cubicBezTo>
                    <a:pt x="2865" y="18"/>
                    <a:pt x="2863" y="20"/>
                    <a:pt x="2861" y="21"/>
                  </a:cubicBezTo>
                  <a:cubicBezTo>
                    <a:pt x="2861" y="21"/>
                    <a:pt x="2861" y="21"/>
                    <a:pt x="2861" y="21"/>
                  </a:cubicBezTo>
                  <a:lnTo>
                    <a:pt x="2242" y="680"/>
                  </a:lnTo>
                  <a:cubicBezTo>
                    <a:pt x="2180" y="454"/>
                    <a:pt x="1973" y="288"/>
                    <a:pt x="1727" y="288"/>
                  </a:cubicBezTo>
                  <a:cubicBezTo>
                    <a:pt x="1455" y="288"/>
                    <a:pt x="1230" y="492"/>
                    <a:pt x="1197" y="756"/>
                  </a:cubicBezTo>
                  <a:lnTo>
                    <a:pt x="1064" y="756"/>
                  </a:lnTo>
                  <a:cubicBezTo>
                    <a:pt x="1037" y="539"/>
                    <a:pt x="880" y="363"/>
                    <a:pt x="674" y="307"/>
                  </a:cubicBezTo>
                  <a:lnTo>
                    <a:pt x="799" y="173"/>
                  </a:lnTo>
                  <a:lnTo>
                    <a:pt x="919" y="350"/>
                  </a:lnTo>
                  <a:cubicBezTo>
                    <a:pt x="932" y="369"/>
                    <a:pt x="953" y="380"/>
                    <a:pt x="975" y="380"/>
                  </a:cubicBezTo>
                  <a:cubicBezTo>
                    <a:pt x="988" y="380"/>
                    <a:pt x="1001" y="376"/>
                    <a:pt x="1012" y="368"/>
                  </a:cubicBezTo>
                  <a:cubicBezTo>
                    <a:pt x="1042" y="347"/>
                    <a:pt x="1050" y="306"/>
                    <a:pt x="1030" y="275"/>
                  </a:cubicBezTo>
                  <a:lnTo>
                    <a:pt x="863" y="30"/>
                  </a:lnTo>
                  <a:cubicBezTo>
                    <a:pt x="863" y="30"/>
                    <a:pt x="863" y="29"/>
                    <a:pt x="863" y="29"/>
                  </a:cubicBezTo>
                  <a:cubicBezTo>
                    <a:pt x="861" y="27"/>
                    <a:pt x="860" y="26"/>
                    <a:pt x="858" y="24"/>
                  </a:cubicBezTo>
                  <a:cubicBezTo>
                    <a:pt x="857" y="22"/>
                    <a:pt x="855" y="20"/>
                    <a:pt x="854" y="19"/>
                  </a:cubicBezTo>
                  <a:cubicBezTo>
                    <a:pt x="854" y="19"/>
                    <a:pt x="854" y="19"/>
                    <a:pt x="853" y="19"/>
                  </a:cubicBezTo>
                  <a:cubicBezTo>
                    <a:pt x="852" y="17"/>
                    <a:pt x="851" y="17"/>
                    <a:pt x="850" y="16"/>
                  </a:cubicBezTo>
                  <a:cubicBezTo>
                    <a:pt x="848" y="14"/>
                    <a:pt x="846" y="12"/>
                    <a:pt x="843" y="11"/>
                  </a:cubicBezTo>
                  <a:cubicBezTo>
                    <a:pt x="842" y="10"/>
                    <a:pt x="840" y="9"/>
                    <a:pt x="838" y="8"/>
                  </a:cubicBezTo>
                  <a:cubicBezTo>
                    <a:pt x="836" y="7"/>
                    <a:pt x="834" y="6"/>
                    <a:pt x="832" y="5"/>
                  </a:cubicBezTo>
                  <a:cubicBezTo>
                    <a:pt x="830" y="4"/>
                    <a:pt x="827" y="4"/>
                    <a:pt x="825" y="3"/>
                  </a:cubicBezTo>
                  <a:cubicBezTo>
                    <a:pt x="823" y="3"/>
                    <a:pt x="821" y="2"/>
                    <a:pt x="819" y="2"/>
                  </a:cubicBezTo>
                  <a:cubicBezTo>
                    <a:pt x="817" y="1"/>
                    <a:pt x="815" y="1"/>
                    <a:pt x="813" y="1"/>
                  </a:cubicBezTo>
                  <a:cubicBezTo>
                    <a:pt x="811" y="1"/>
                    <a:pt x="809" y="1"/>
                    <a:pt x="807" y="1"/>
                  </a:cubicBezTo>
                  <a:cubicBezTo>
                    <a:pt x="805" y="1"/>
                    <a:pt x="802" y="1"/>
                    <a:pt x="800" y="1"/>
                  </a:cubicBezTo>
                  <a:cubicBezTo>
                    <a:pt x="798" y="1"/>
                    <a:pt x="796" y="2"/>
                    <a:pt x="794" y="2"/>
                  </a:cubicBezTo>
                  <a:cubicBezTo>
                    <a:pt x="792" y="2"/>
                    <a:pt x="790" y="3"/>
                    <a:pt x="787" y="4"/>
                  </a:cubicBezTo>
                  <a:cubicBezTo>
                    <a:pt x="785" y="5"/>
                    <a:pt x="783" y="5"/>
                    <a:pt x="782" y="6"/>
                  </a:cubicBezTo>
                  <a:cubicBezTo>
                    <a:pt x="779" y="7"/>
                    <a:pt x="777" y="8"/>
                    <a:pt x="774" y="10"/>
                  </a:cubicBezTo>
                  <a:cubicBezTo>
                    <a:pt x="773" y="11"/>
                    <a:pt x="772" y="11"/>
                    <a:pt x="770" y="12"/>
                  </a:cubicBezTo>
                  <a:cubicBezTo>
                    <a:pt x="770" y="12"/>
                    <a:pt x="770" y="12"/>
                    <a:pt x="770" y="12"/>
                  </a:cubicBezTo>
                  <a:cubicBezTo>
                    <a:pt x="768" y="14"/>
                    <a:pt x="766" y="15"/>
                    <a:pt x="765" y="17"/>
                  </a:cubicBezTo>
                  <a:cubicBezTo>
                    <a:pt x="763" y="18"/>
                    <a:pt x="761" y="20"/>
                    <a:pt x="760" y="21"/>
                  </a:cubicBezTo>
                  <a:cubicBezTo>
                    <a:pt x="759" y="21"/>
                    <a:pt x="759" y="21"/>
                    <a:pt x="759" y="21"/>
                  </a:cubicBezTo>
                  <a:lnTo>
                    <a:pt x="508" y="289"/>
                  </a:lnTo>
                  <a:cubicBezTo>
                    <a:pt x="225" y="302"/>
                    <a:pt x="0" y="536"/>
                    <a:pt x="0" y="822"/>
                  </a:cubicBezTo>
                  <a:cubicBezTo>
                    <a:pt x="0" y="1117"/>
                    <a:pt x="239" y="1356"/>
                    <a:pt x="534" y="1356"/>
                  </a:cubicBezTo>
                  <a:cubicBezTo>
                    <a:pt x="806" y="1356"/>
                    <a:pt x="1031" y="1152"/>
                    <a:pt x="1064" y="889"/>
                  </a:cubicBezTo>
                  <a:lnTo>
                    <a:pt x="1197" y="889"/>
                  </a:lnTo>
                  <a:cubicBezTo>
                    <a:pt x="1230" y="1152"/>
                    <a:pt x="1455" y="1356"/>
                    <a:pt x="1727" y="1356"/>
                  </a:cubicBezTo>
                  <a:cubicBezTo>
                    <a:pt x="2011" y="1356"/>
                    <a:pt x="2243" y="1135"/>
                    <a:pt x="2260" y="856"/>
                  </a:cubicBezTo>
                  <a:lnTo>
                    <a:pt x="2901" y="173"/>
                  </a:lnTo>
                  <a:lnTo>
                    <a:pt x="3021" y="350"/>
                  </a:lnTo>
                  <a:cubicBezTo>
                    <a:pt x="3034" y="369"/>
                    <a:pt x="3055" y="380"/>
                    <a:pt x="3077" y="380"/>
                  </a:cubicBezTo>
                  <a:cubicBezTo>
                    <a:pt x="3089" y="380"/>
                    <a:pt x="3103" y="376"/>
                    <a:pt x="3114" y="368"/>
                  </a:cubicBezTo>
                  <a:cubicBezTo>
                    <a:pt x="3144" y="347"/>
                    <a:pt x="3152" y="306"/>
                    <a:pt x="3132" y="275"/>
                  </a:cubicBezTo>
                  <a:lnTo>
                    <a:pt x="2965" y="3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31" name="组合 22"/>
            <p:cNvGrpSpPr/>
            <p:nvPr userDrawn="1"/>
          </p:nvGrpSpPr>
          <p:grpSpPr>
            <a:xfrm rot="1013132">
              <a:off x="2506793" y="6413812"/>
              <a:ext cx="794889" cy="623974"/>
              <a:chOff x="3654425" y="5089525"/>
              <a:chExt cx="1860550" cy="1460500"/>
            </a:xfrm>
            <a:grpFill/>
          </p:grpSpPr>
          <p:sp>
            <p:nvSpPr>
              <p:cNvPr id="32" name="Freeform 12"/>
              <p:cNvSpPr>
                <a:spLocks noEditPoints="1"/>
              </p:cNvSpPr>
              <p:nvPr/>
            </p:nvSpPr>
            <p:spPr bwMode="auto">
              <a:xfrm>
                <a:off x="3654425" y="5089525"/>
                <a:ext cx="1860550" cy="1460500"/>
              </a:xfrm>
              <a:custGeom>
                <a:avLst/>
                <a:gdLst>
                  <a:gd name="T0" fmla="*/ 2372 w 2506"/>
                  <a:gd name="T1" fmla="*/ 1716 h 1970"/>
                  <a:gd name="T2" fmla="*/ 2372 w 2506"/>
                  <a:gd name="T3" fmla="*/ 1716 h 1970"/>
                  <a:gd name="T4" fmla="*/ 1858 w 2506"/>
                  <a:gd name="T5" fmla="*/ 1575 h 1970"/>
                  <a:gd name="T6" fmla="*/ 1818 w 2506"/>
                  <a:gd name="T7" fmla="*/ 1576 h 1970"/>
                  <a:gd name="T8" fmla="*/ 1323 w 2506"/>
                  <a:gd name="T9" fmla="*/ 1715 h 1970"/>
                  <a:gd name="T10" fmla="*/ 1323 w 2506"/>
                  <a:gd name="T11" fmla="*/ 308 h 1970"/>
                  <a:gd name="T12" fmla="*/ 1847 w 2506"/>
                  <a:gd name="T13" fmla="*/ 133 h 1970"/>
                  <a:gd name="T14" fmla="*/ 2372 w 2506"/>
                  <a:gd name="T15" fmla="*/ 310 h 1970"/>
                  <a:gd name="T16" fmla="*/ 2372 w 2506"/>
                  <a:gd name="T17" fmla="*/ 1716 h 1970"/>
                  <a:gd name="T18" fmla="*/ 1182 w 2506"/>
                  <a:gd name="T19" fmla="*/ 1715 h 1970"/>
                  <a:gd name="T20" fmla="*/ 1182 w 2506"/>
                  <a:gd name="T21" fmla="*/ 1715 h 1970"/>
                  <a:gd name="T22" fmla="*/ 688 w 2506"/>
                  <a:gd name="T23" fmla="*/ 1576 h 1970"/>
                  <a:gd name="T24" fmla="*/ 647 w 2506"/>
                  <a:gd name="T25" fmla="*/ 1575 h 1970"/>
                  <a:gd name="T26" fmla="*/ 133 w 2506"/>
                  <a:gd name="T27" fmla="*/ 1716 h 1970"/>
                  <a:gd name="T28" fmla="*/ 133 w 2506"/>
                  <a:gd name="T29" fmla="*/ 310 h 1970"/>
                  <a:gd name="T30" fmla="*/ 659 w 2506"/>
                  <a:gd name="T31" fmla="*/ 133 h 1970"/>
                  <a:gd name="T32" fmla="*/ 1182 w 2506"/>
                  <a:gd name="T33" fmla="*/ 308 h 1970"/>
                  <a:gd name="T34" fmla="*/ 1182 w 2506"/>
                  <a:gd name="T35" fmla="*/ 1715 h 1970"/>
                  <a:gd name="T36" fmla="*/ 1849 w 2506"/>
                  <a:gd name="T37" fmla="*/ 0 h 1970"/>
                  <a:gd name="T38" fmla="*/ 1849 w 2506"/>
                  <a:gd name="T39" fmla="*/ 0 h 1970"/>
                  <a:gd name="T40" fmla="*/ 1823 w 2506"/>
                  <a:gd name="T41" fmla="*/ 0 h 1970"/>
                  <a:gd name="T42" fmla="*/ 1253 w 2506"/>
                  <a:gd name="T43" fmla="*/ 184 h 1970"/>
                  <a:gd name="T44" fmla="*/ 683 w 2506"/>
                  <a:gd name="T45" fmla="*/ 0 h 1970"/>
                  <a:gd name="T46" fmla="*/ 657 w 2506"/>
                  <a:gd name="T47" fmla="*/ 0 h 1970"/>
                  <a:gd name="T48" fmla="*/ 5 w 2506"/>
                  <a:gd name="T49" fmla="*/ 267 h 1970"/>
                  <a:gd name="T50" fmla="*/ 0 w 2506"/>
                  <a:gd name="T51" fmla="*/ 279 h 1970"/>
                  <a:gd name="T52" fmla="*/ 0 w 2506"/>
                  <a:gd name="T53" fmla="*/ 1970 h 1970"/>
                  <a:gd name="T54" fmla="*/ 107 w 2506"/>
                  <a:gd name="T55" fmla="*/ 1889 h 1970"/>
                  <a:gd name="T56" fmla="*/ 682 w 2506"/>
                  <a:gd name="T57" fmla="*/ 1709 h 1970"/>
                  <a:gd name="T58" fmla="*/ 1190 w 2506"/>
                  <a:gd name="T59" fmla="*/ 1876 h 1970"/>
                  <a:gd name="T60" fmla="*/ 1208 w 2506"/>
                  <a:gd name="T61" fmla="*/ 1888 h 1970"/>
                  <a:gd name="T62" fmla="*/ 1253 w 2506"/>
                  <a:gd name="T63" fmla="*/ 1924 h 1970"/>
                  <a:gd name="T64" fmla="*/ 1298 w 2506"/>
                  <a:gd name="T65" fmla="*/ 1888 h 1970"/>
                  <a:gd name="T66" fmla="*/ 1316 w 2506"/>
                  <a:gd name="T67" fmla="*/ 1876 h 1970"/>
                  <a:gd name="T68" fmla="*/ 1824 w 2506"/>
                  <a:gd name="T69" fmla="*/ 1709 h 1970"/>
                  <a:gd name="T70" fmla="*/ 2399 w 2506"/>
                  <a:gd name="T71" fmla="*/ 1889 h 1970"/>
                  <a:gd name="T72" fmla="*/ 2506 w 2506"/>
                  <a:gd name="T73" fmla="*/ 1970 h 1970"/>
                  <a:gd name="T74" fmla="*/ 2506 w 2506"/>
                  <a:gd name="T75" fmla="*/ 279 h 1970"/>
                  <a:gd name="T76" fmla="*/ 2501 w 2506"/>
                  <a:gd name="T77" fmla="*/ 267 h 1970"/>
                  <a:gd name="T78" fmla="*/ 1849 w 2506"/>
                  <a:gd name="T79" fmla="*/ 0 h 19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506" h="1970">
                    <a:moveTo>
                      <a:pt x="2372" y="1716"/>
                    </a:moveTo>
                    <a:lnTo>
                      <a:pt x="2372" y="1716"/>
                    </a:lnTo>
                    <a:cubicBezTo>
                      <a:pt x="2261" y="1655"/>
                      <a:pt x="2075" y="1575"/>
                      <a:pt x="1858" y="1575"/>
                    </a:cubicBezTo>
                    <a:cubicBezTo>
                      <a:pt x="1845" y="1575"/>
                      <a:pt x="1831" y="1576"/>
                      <a:pt x="1818" y="1576"/>
                    </a:cubicBezTo>
                    <a:cubicBezTo>
                      <a:pt x="1599" y="1587"/>
                      <a:pt x="1427" y="1659"/>
                      <a:pt x="1323" y="1715"/>
                    </a:cubicBezTo>
                    <a:lnTo>
                      <a:pt x="1323" y="308"/>
                    </a:lnTo>
                    <a:cubicBezTo>
                      <a:pt x="1347" y="271"/>
                      <a:pt x="1462" y="127"/>
                      <a:pt x="1847" y="133"/>
                    </a:cubicBezTo>
                    <a:cubicBezTo>
                      <a:pt x="2229" y="140"/>
                      <a:pt x="2347" y="273"/>
                      <a:pt x="2372" y="310"/>
                    </a:cubicBezTo>
                    <a:lnTo>
                      <a:pt x="2372" y="1716"/>
                    </a:lnTo>
                    <a:close/>
                    <a:moveTo>
                      <a:pt x="1182" y="1715"/>
                    </a:moveTo>
                    <a:lnTo>
                      <a:pt x="1182" y="1715"/>
                    </a:lnTo>
                    <a:cubicBezTo>
                      <a:pt x="1079" y="1659"/>
                      <a:pt x="906" y="1587"/>
                      <a:pt x="688" y="1576"/>
                    </a:cubicBezTo>
                    <a:cubicBezTo>
                      <a:pt x="674" y="1576"/>
                      <a:pt x="661" y="1575"/>
                      <a:pt x="647" y="1575"/>
                    </a:cubicBezTo>
                    <a:cubicBezTo>
                      <a:pt x="431" y="1575"/>
                      <a:pt x="244" y="1655"/>
                      <a:pt x="133" y="1716"/>
                    </a:cubicBezTo>
                    <a:lnTo>
                      <a:pt x="133" y="310"/>
                    </a:lnTo>
                    <a:cubicBezTo>
                      <a:pt x="159" y="273"/>
                      <a:pt x="276" y="140"/>
                      <a:pt x="659" y="133"/>
                    </a:cubicBezTo>
                    <a:cubicBezTo>
                      <a:pt x="1044" y="127"/>
                      <a:pt x="1159" y="271"/>
                      <a:pt x="1182" y="308"/>
                    </a:cubicBezTo>
                    <a:lnTo>
                      <a:pt x="1182" y="1715"/>
                    </a:lnTo>
                    <a:close/>
                    <a:moveTo>
                      <a:pt x="1849" y="0"/>
                    </a:moveTo>
                    <a:lnTo>
                      <a:pt x="1849" y="0"/>
                    </a:lnTo>
                    <a:cubicBezTo>
                      <a:pt x="1840" y="0"/>
                      <a:pt x="1831" y="0"/>
                      <a:pt x="1823" y="0"/>
                    </a:cubicBezTo>
                    <a:cubicBezTo>
                      <a:pt x="1490" y="0"/>
                      <a:pt x="1328" y="105"/>
                      <a:pt x="1253" y="184"/>
                    </a:cubicBezTo>
                    <a:cubicBezTo>
                      <a:pt x="1178" y="105"/>
                      <a:pt x="1015" y="0"/>
                      <a:pt x="683" y="0"/>
                    </a:cubicBezTo>
                    <a:cubicBezTo>
                      <a:pt x="674" y="0"/>
                      <a:pt x="666" y="0"/>
                      <a:pt x="657" y="0"/>
                    </a:cubicBezTo>
                    <a:cubicBezTo>
                      <a:pt x="127" y="9"/>
                      <a:pt x="16" y="240"/>
                      <a:pt x="5" y="267"/>
                    </a:cubicBezTo>
                    <a:lnTo>
                      <a:pt x="0" y="279"/>
                    </a:lnTo>
                    <a:lnTo>
                      <a:pt x="0" y="1970"/>
                    </a:lnTo>
                    <a:lnTo>
                      <a:pt x="107" y="1889"/>
                    </a:lnTo>
                    <a:cubicBezTo>
                      <a:pt x="109" y="1887"/>
                      <a:pt x="369" y="1695"/>
                      <a:pt x="682" y="1709"/>
                    </a:cubicBezTo>
                    <a:cubicBezTo>
                      <a:pt x="943" y="1722"/>
                      <a:pt x="1133" y="1837"/>
                      <a:pt x="1190" y="1876"/>
                    </a:cubicBezTo>
                    <a:cubicBezTo>
                      <a:pt x="1201" y="1883"/>
                      <a:pt x="1207" y="1888"/>
                      <a:pt x="1208" y="1888"/>
                    </a:cubicBezTo>
                    <a:lnTo>
                      <a:pt x="1253" y="1924"/>
                    </a:lnTo>
                    <a:lnTo>
                      <a:pt x="1298" y="1888"/>
                    </a:lnTo>
                    <a:cubicBezTo>
                      <a:pt x="1298" y="1888"/>
                      <a:pt x="1304" y="1883"/>
                      <a:pt x="1316" y="1876"/>
                    </a:cubicBezTo>
                    <a:cubicBezTo>
                      <a:pt x="1373" y="1837"/>
                      <a:pt x="1563" y="1722"/>
                      <a:pt x="1824" y="1709"/>
                    </a:cubicBezTo>
                    <a:cubicBezTo>
                      <a:pt x="2135" y="1695"/>
                      <a:pt x="2396" y="1887"/>
                      <a:pt x="2399" y="1889"/>
                    </a:cubicBezTo>
                    <a:lnTo>
                      <a:pt x="2506" y="1970"/>
                    </a:lnTo>
                    <a:lnTo>
                      <a:pt x="2506" y="279"/>
                    </a:lnTo>
                    <a:lnTo>
                      <a:pt x="2501" y="267"/>
                    </a:lnTo>
                    <a:cubicBezTo>
                      <a:pt x="2490" y="240"/>
                      <a:pt x="2379" y="9"/>
                      <a:pt x="1849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" name="Freeform 13"/>
              <p:cNvSpPr>
                <a:spLocks/>
              </p:cNvSpPr>
              <p:nvPr/>
            </p:nvSpPr>
            <p:spPr bwMode="auto">
              <a:xfrm>
                <a:off x="3829050" y="5399088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7 h 206"/>
                  <a:gd name="T8" fmla="*/ 12 w 844"/>
                  <a:gd name="T9" fmla="*/ 183 h 206"/>
                  <a:gd name="T10" fmla="*/ 45 w 844"/>
                  <a:gd name="T11" fmla="*/ 200 h 206"/>
                  <a:gd name="T12" fmla="*/ 68 w 844"/>
                  <a:gd name="T13" fmla="*/ 193 h 206"/>
                  <a:gd name="T14" fmla="*/ 437 w 844"/>
                  <a:gd name="T15" fmla="*/ 89 h 206"/>
                  <a:gd name="T16" fmla="*/ 775 w 844"/>
                  <a:gd name="T17" fmla="*/ 193 h 206"/>
                  <a:gd name="T18" fmla="*/ 831 w 844"/>
                  <a:gd name="T19" fmla="*/ 183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3"/>
                      <a:pt x="667" y="19"/>
                      <a:pt x="441" y="10"/>
                    </a:cubicBezTo>
                    <a:cubicBezTo>
                      <a:pt x="213" y="0"/>
                      <a:pt x="30" y="122"/>
                      <a:pt x="23" y="127"/>
                    </a:cubicBezTo>
                    <a:cubicBezTo>
                      <a:pt x="4" y="139"/>
                      <a:pt x="0" y="164"/>
                      <a:pt x="12" y="183"/>
                    </a:cubicBezTo>
                    <a:cubicBezTo>
                      <a:pt x="20" y="194"/>
                      <a:pt x="32" y="200"/>
                      <a:pt x="45" y="200"/>
                    </a:cubicBezTo>
                    <a:cubicBezTo>
                      <a:pt x="53" y="200"/>
                      <a:pt x="61" y="198"/>
                      <a:pt x="68" y="193"/>
                    </a:cubicBezTo>
                    <a:cubicBezTo>
                      <a:pt x="69" y="192"/>
                      <a:pt x="236" y="81"/>
                      <a:pt x="437" y="89"/>
                    </a:cubicBezTo>
                    <a:cubicBezTo>
                      <a:pt x="639" y="98"/>
                      <a:pt x="774" y="192"/>
                      <a:pt x="775" y="193"/>
                    </a:cubicBezTo>
                    <a:cubicBezTo>
                      <a:pt x="793" y="206"/>
                      <a:pt x="818" y="201"/>
                      <a:pt x="831" y="183"/>
                    </a:cubicBezTo>
                    <a:cubicBezTo>
                      <a:pt x="844" y="165"/>
                      <a:pt x="840" y="140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" name="Freeform 14"/>
              <p:cNvSpPr>
                <a:spLocks/>
              </p:cNvSpPr>
              <p:nvPr/>
            </p:nvSpPr>
            <p:spPr bwMode="auto">
              <a:xfrm>
                <a:off x="3829050" y="5678488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8 h 206"/>
                  <a:gd name="T8" fmla="*/ 12 w 844"/>
                  <a:gd name="T9" fmla="*/ 183 h 206"/>
                  <a:gd name="T10" fmla="*/ 45 w 844"/>
                  <a:gd name="T11" fmla="*/ 201 h 206"/>
                  <a:gd name="T12" fmla="*/ 68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4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3"/>
                      <a:pt x="23" y="128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5"/>
                      <a:pt x="32" y="201"/>
                      <a:pt x="45" y="201"/>
                    </a:cubicBezTo>
                    <a:cubicBezTo>
                      <a:pt x="53" y="201"/>
                      <a:pt x="61" y="199"/>
                      <a:pt x="68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9"/>
                      <a:pt x="774" y="193"/>
                      <a:pt x="775" y="194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" name="Freeform 15"/>
              <p:cNvSpPr>
                <a:spLocks/>
              </p:cNvSpPr>
              <p:nvPr/>
            </p:nvSpPr>
            <p:spPr bwMode="auto">
              <a:xfrm>
                <a:off x="3829050" y="5957888"/>
                <a:ext cx="627063" cy="153988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8 h 206"/>
                  <a:gd name="T8" fmla="*/ 12 w 844"/>
                  <a:gd name="T9" fmla="*/ 183 h 206"/>
                  <a:gd name="T10" fmla="*/ 45 w 844"/>
                  <a:gd name="T11" fmla="*/ 201 h 206"/>
                  <a:gd name="T12" fmla="*/ 68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3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2"/>
                      <a:pt x="23" y="128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5"/>
                      <a:pt x="32" y="201"/>
                      <a:pt x="45" y="201"/>
                    </a:cubicBezTo>
                    <a:cubicBezTo>
                      <a:pt x="53" y="201"/>
                      <a:pt x="61" y="198"/>
                      <a:pt x="68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9"/>
                      <a:pt x="774" y="192"/>
                      <a:pt x="775" y="193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" name="Freeform 16"/>
              <p:cNvSpPr>
                <a:spLocks/>
              </p:cNvSpPr>
              <p:nvPr/>
            </p:nvSpPr>
            <p:spPr bwMode="auto">
              <a:xfrm>
                <a:off x="4713288" y="5437188"/>
                <a:ext cx="627063" cy="152400"/>
              </a:xfrm>
              <a:custGeom>
                <a:avLst/>
                <a:gdLst>
                  <a:gd name="T0" fmla="*/ 822 w 844"/>
                  <a:gd name="T1" fmla="*/ 127 h 205"/>
                  <a:gd name="T2" fmla="*/ 822 w 844"/>
                  <a:gd name="T3" fmla="*/ 127 h 205"/>
                  <a:gd name="T4" fmla="*/ 441 w 844"/>
                  <a:gd name="T5" fmla="*/ 9 h 205"/>
                  <a:gd name="T6" fmla="*/ 23 w 844"/>
                  <a:gd name="T7" fmla="*/ 127 h 205"/>
                  <a:gd name="T8" fmla="*/ 12 w 844"/>
                  <a:gd name="T9" fmla="*/ 182 h 205"/>
                  <a:gd name="T10" fmla="*/ 45 w 844"/>
                  <a:gd name="T11" fmla="*/ 200 h 205"/>
                  <a:gd name="T12" fmla="*/ 67 w 844"/>
                  <a:gd name="T13" fmla="*/ 193 h 205"/>
                  <a:gd name="T14" fmla="*/ 437 w 844"/>
                  <a:gd name="T15" fmla="*/ 89 h 205"/>
                  <a:gd name="T16" fmla="*/ 775 w 844"/>
                  <a:gd name="T17" fmla="*/ 193 h 205"/>
                  <a:gd name="T18" fmla="*/ 831 w 844"/>
                  <a:gd name="T19" fmla="*/ 183 h 205"/>
                  <a:gd name="T20" fmla="*/ 822 w 844"/>
                  <a:gd name="T21" fmla="*/ 127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5">
                    <a:moveTo>
                      <a:pt x="822" y="127"/>
                    </a:moveTo>
                    <a:lnTo>
                      <a:pt x="822" y="127"/>
                    </a:lnTo>
                    <a:cubicBezTo>
                      <a:pt x="815" y="123"/>
                      <a:pt x="667" y="19"/>
                      <a:pt x="441" y="9"/>
                    </a:cubicBezTo>
                    <a:cubicBezTo>
                      <a:pt x="213" y="0"/>
                      <a:pt x="30" y="122"/>
                      <a:pt x="23" y="127"/>
                    </a:cubicBezTo>
                    <a:cubicBezTo>
                      <a:pt x="4" y="139"/>
                      <a:pt x="0" y="164"/>
                      <a:pt x="12" y="182"/>
                    </a:cubicBezTo>
                    <a:cubicBezTo>
                      <a:pt x="20" y="194"/>
                      <a:pt x="32" y="200"/>
                      <a:pt x="45" y="200"/>
                    </a:cubicBezTo>
                    <a:cubicBezTo>
                      <a:pt x="53" y="200"/>
                      <a:pt x="61" y="198"/>
                      <a:pt x="67" y="193"/>
                    </a:cubicBezTo>
                    <a:cubicBezTo>
                      <a:pt x="69" y="192"/>
                      <a:pt x="236" y="81"/>
                      <a:pt x="437" y="89"/>
                    </a:cubicBezTo>
                    <a:cubicBezTo>
                      <a:pt x="639" y="98"/>
                      <a:pt x="774" y="192"/>
                      <a:pt x="775" y="193"/>
                    </a:cubicBezTo>
                    <a:cubicBezTo>
                      <a:pt x="793" y="205"/>
                      <a:pt x="818" y="201"/>
                      <a:pt x="831" y="183"/>
                    </a:cubicBezTo>
                    <a:cubicBezTo>
                      <a:pt x="844" y="165"/>
                      <a:pt x="840" y="140"/>
                      <a:pt x="822" y="127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" name="Freeform 17"/>
              <p:cNvSpPr>
                <a:spLocks/>
              </p:cNvSpPr>
              <p:nvPr/>
            </p:nvSpPr>
            <p:spPr bwMode="auto">
              <a:xfrm>
                <a:off x="4713288" y="5716588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8 h 206"/>
                  <a:gd name="T8" fmla="*/ 12 w 844"/>
                  <a:gd name="T9" fmla="*/ 183 h 206"/>
                  <a:gd name="T10" fmla="*/ 45 w 844"/>
                  <a:gd name="T11" fmla="*/ 201 h 206"/>
                  <a:gd name="T12" fmla="*/ 67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3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2"/>
                      <a:pt x="23" y="128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5"/>
                      <a:pt x="32" y="201"/>
                      <a:pt x="45" y="201"/>
                    </a:cubicBezTo>
                    <a:cubicBezTo>
                      <a:pt x="53" y="201"/>
                      <a:pt x="61" y="199"/>
                      <a:pt x="67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9"/>
                      <a:pt x="774" y="192"/>
                      <a:pt x="775" y="193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" name="Freeform 18"/>
              <p:cNvSpPr>
                <a:spLocks/>
              </p:cNvSpPr>
              <p:nvPr/>
            </p:nvSpPr>
            <p:spPr bwMode="auto">
              <a:xfrm>
                <a:off x="4713288" y="5997575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7 h 206"/>
                  <a:gd name="T8" fmla="*/ 12 w 844"/>
                  <a:gd name="T9" fmla="*/ 183 h 206"/>
                  <a:gd name="T10" fmla="*/ 45 w 844"/>
                  <a:gd name="T11" fmla="*/ 201 h 206"/>
                  <a:gd name="T12" fmla="*/ 67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3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2"/>
                      <a:pt x="23" y="127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4"/>
                      <a:pt x="32" y="201"/>
                      <a:pt x="45" y="201"/>
                    </a:cubicBezTo>
                    <a:cubicBezTo>
                      <a:pt x="53" y="201"/>
                      <a:pt x="61" y="198"/>
                      <a:pt x="67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8"/>
                      <a:pt x="774" y="192"/>
                      <a:pt x="775" y="193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39" name="组合 23"/>
            <p:cNvGrpSpPr/>
            <p:nvPr userDrawn="1"/>
          </p:nvGrpSpPr>
          <p:grpSpPr>
            <a:xfrm>
              <a:off x="6063218" y="3624642"/>
              <a:ext cx="1301704" cy="1299270"/>
              <a:chOff x="6262690" y="5170488"/>
              <a:chExt cx="1697038" cy="1693863"/>
            </a:xfrm>
            <a:grpFill/>
          </p:grpSpPr>
          <p:sp>
            <p:nvSpPr>
              <p:cNvPr id="40" name="Freeform 19"/>
              <p:cNvSpPr>
                <a:spLocks noEditPoints="1"/>
              </p:cNvSpPr>
              <p:nvPr/>
            </p:nvSpPr>
            <p:spPr bwMode="auto">
              <a:xfrm>
                <a:off x="6262690" y="5170488"/>
                <a:ext cx="1697038" cy="1693863"/>
              </a:xfrm>
              <a:custGeom>
                <a:avLst/>
                <a:gdLst>
                  <a:gd name="T0" fmla="*/ 1760 w 2284"/>
                  <a:gd name="T1" fmla="*/ 1142 h 2284"/>
                  <a:gd name="T2" fmla="*/ 1919 w 2284"/>
                  <a:gd name="T3" fmla="*/ 1406 h 2284"/>
                  <a:gd name="T4" fmla="*/ 1756 w 2284"/>
                  <a:gd name="T5" fmla="*/ 1940 h 2284"/>
                  <a:gd name="T6" fmla="*/ 1878 w 2284"/>
                  <a:gd name="T7" fmla="*/ 1506 h 2284"/>
                  <a:gd name="T8" fmla="*/ 1433 w 2284"/>
                  <a:gd name="T9" fmla="*/ 1845 h 2284"/>
                  <a:gd name="T10" fmla="*/ 1496 w 2284"/>
                  <a:gd name="T11" fmla="*/ 1592 h 2284"/>
                  <a:gd name="T12" fmla="*/ 1142 w 2284"/>
                  <a:gd name="T13" fmla="*/ 2204 h 2284"/>
                  <a:gd name="T14" fmla="*/ 1405 w 2284"/>
                  <a:gd name="T15" fmla="*/ 1921 h 2284"/>
                  <a:gd name="T16" fmla="*/ 787 w 2284"/>
                  <a:gd name="T17" fmla="*/ 1592 h 2284"/>
                  <a:gd name="T18" fmla="*/ 850 w 2284"/>
                  <a:gd name="T19" fmla="*/ 1845 h 2284"/>
                  <a:gd name="T20" fmla="*/ 528 w 2284"/>
                  <a:gd name="T21" fmla="*/ 1940 h 2284"/>
                  <a:gd name="T22" fmla="*/ 704 w 2284"/>
                  <a:gd name="T23" fmla="*/ 1580 h 2284"/>
                  <a:gd name="T24" fmla="*/ 80 w 2284"/>
                  <a:gd name="T25" fmla="*/ 1143 h 2284"/>
                  <a:gd name="T26" fmla="*/ 523 w 2284"/>
                  <a:gd name="T27" fmla="*/ 1142 h 2284"/>
                  <a:gd name="T28" fmla="*/ 676 w 2284"/>
                  <a:gd name="T29" fmla="*/ 950 h 2284"/>
                  <a:gd name="T30" fmla="*/ 439 w 2284"/>
                  <a:gd name="T31" fmla="*/ 851 h 2284"/>
                  <a:gd name="T32" fmla="*/ 676 w 2284"/>
                  <a:gd name="T33" fmla="*/ 1335 h 2284"/>
                  <a:gd name="T34" fmla="*/ 438 w 2284"/>
                  <a:gd name="T35" fmla="*/ 1434 h 2284"/>
                  <a:gd name="T36" fmla="*/ 670 w 2284"/>
                  <a:gd name="T37" fmla="*/ 1204 h 2284"/>
                  <a:gd name="T38" fmla="*/ 670 w 2284"/>
                  <a:gd name="T39" fmla="*/ 1080 h 2284"/>
                  <a:gd name="T40" fmla="*/ 391 w 2284"/>
                  <a:gd name="T41" fmla="*/ 392 h 2284"/>
                  <a:gd name="T42" fmla="*/ 778 w 2284"/>
                  <a:gd name="T43" fmla="*/ 407 h 2284"/>
                  <a:gd name="T44" fmla="*/ 391 w 2284"/>
                  <a:gd name="T45" fmla="*/ 392 h 2284"/>
                  <a:gd name="T46" fmla="*/ 1074 w 2284"/>
                  <a:gd name="T47" fmla="*/ 574 h 2284"/>
                  <a:gd name="T48" fmla="*/ 850 w 2284"/>
                  <a:gd name="T49" fmla="*/ 440 h 2284"/>
                  <a:gd name="T50" fmla="*/ 1405 w 2284"/>
                  <a:gd name="T51" fmla="*/ 364 h 2284"/>
                  <a:gd name="T52" fmla="*/ 1142 w 2284"/>
                  <a:gd name="T53" fmla="*/ 80 h 2284"/>
                  <a:gd name="T54" fmla="*/ 1335 w 2284"/>
                  <a:gd name="T55" fmla="*/ 677 h 2284"/>
                  <a:gd name="T56" fmla="*/ 1496 w 2284"/>
                  <a:gd name="T57" fmla="*/ 693 h 2284"/>
                  <a:gd name="T58" fmla="*/ 1509 w 2284"/>
                  <a:gd name="T59" fmla="*/ 775 h 2284"/>
                  <a:gd name="T60" fmla="*/ 1431 w 2284"/>
                  <a:gd name="T61" fmla="*/ 765 h 2284"/>
                  <a:gd name="T62" fmla="*/ 1142 w 2284"/>
                  <a:gd name="T63" fmla="*/ 623 h 2284"/>
                  <a:gd name="T64" fmla="*/ 1081 w 2284"/>
                  <a:gd name="T65" fmla="*/ 671 h 2284"/>
                  <a:gd name="T66" fmla="*/ 774 w 2284"/>
                  <a:gd name="T67" fmla="*/ 775 h 2284"/>
                  <a:gd name="T68" fmla="*/ 764 w 2284"/>
                  <a:gd name="T69" fmla="*/ 853 h 2284"/>
                  <a:gd name="T70" fmla="*/ 774 w 2284"/>
                  <a:gd name="T71" fmla="*/ 1510 h 2284"/>
                  <a:gd name="T72" fmla="*/ 852 w 2284"/>
                  <a:gd name="T73" fmla="*/ 1520 h 2284"/>
                  <a:gd name="T74" fmla="*/ 1142 w 2284"/>
                  <a:gd name="T75" fmla="*/ 1662 h 2284"/>
                  <a:gd name="T76" fmla="*/ 1203 w 2284"/>
                  <a:gd name="T77" fmla="*/ 1614 h 2284"/>
                  <a:gd name="T78" fmla="*/ 1509 w 2284"/>
                  <a:gd name="T79" fmla="*/ 1510 h 2284"/>
                  <a:gd name="T80" fmla="*/ 1519 w 2284"/>
                  <a:gd name="T81" fmla="*/ 1432 h 2284"/>
                  <a:gd name="T82" fmla="*/ 1302 w 2284"/>
                  <a:gd name="T83" fmla="*/ 1530 h 2284"/>
                  <a:gd name="T84" fmla="*/ 864 w 2284"/>
                  <a:gd name="T85" fmla="*/ 1420 h 2284"/>
                  <a:gd name="T86" fmla="*/ 754 w 2284"/>
                  <a:gd name="T87" fmla="*/ 982 h 2284"/>
                  <a:gd name="T88" fmla="*/ 1142 w 2284"/>
                  <a:gd name="T89" fmla="*/ 750 h 2284"/>
                  <a:gd name="T90" fmla="*/ 1529 w 2284"/>
                  <a:gd name="T91" fmla="*/ 982 h 2284"/>
                  <a:gd name="T92" fmla="*/ 1419 w 2284"/>
                  <a:gd name="T93" fmla="*/ 1420 h 2284"/>
                  <a:gd name="T94" fmla="*/ 1607 w 2284"/>
                  <a:gd name="T95" fmla="*/ 950 h 2284"/>
                  <a:gd name="T96" fmla="*/ 1710 w 2284"/>
                  <a:gd name="T97" fmla="*/ 1075 h 2284"/>
                  <a:gd name="T98" fmla="*/ 1845 w 2284"/>
                  <a:gd name="T99" fmla="*/ 1434 h 2284"/>
                  <a:gd name="T100" fmla="*/ 1711 w 2284"/>
                  <a:gd name="T101" fmla="*/ 1210 h 2284"/>
                  <a:gd name="T102" fmla="*/ 1661 w 2284"/>
                  <a:gd name="T103" fmla="*/ 1142 h 2284"/>
                  <a:gd name="T104" fmla="*/ 1613 w 2284"/>
                  <a:gd name="T105" fmla="*/ 1080 h 2284"/>
                  <a:gd name="T106" fmla="*/ 1893 w 2284"/>
                  <a:gd name="T107" fmla="*/ 392 h 2284"/>
                  <a:gd name="T108" fmla="*/ 1505 w 2284"/>
                  <a:gd name="T109" fmla="*/ 407 h 2284"/>
                  <a:gd name="T110" fmla="*/ 1952 w 2284"/>
                  <a:gd name="T111" fmla="*/ 807 h 2284"/>
                  <a:gd name="T112" fmla="*/ 1477 w 2284"/>
                  <a:gd name="T113" fmla="*/ 332 h 2284"/>
                  <a:gd name="T114" fmla="*/ 528 w 2284"/>
                  <a:gd name="T115" fmla="*/ 265 h 2284"/>
                  <a:gd name="T116" fmla="*/ 0 w 2284"/>
                  <a:gd name="T117" fmla="*/ 1143 h 2284"/>
                  <a:gd name="T118" fmla="*/ 528 w 2284"/>
                  <a:gd name="T119" fmla="*/ 2020 h 2284"/>
                  <a:gd name="T120" fmla="*/ 1477 w 2284"/>
                  <a:gd name="T121" fmla="*/ 1953 h 2284"/>
                  <a:gd name="T122" fmla="*/ 1952 w 2284"/>
                  <a:gd name="T123" fmla="*/ 1478 h 2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284" h="2284">
                    <a:moveTo>
                      <a:pt x="1919" y="1406"/>
                    </a:moveTo>
                    <a:lnTo>
                      <a:pt x="1919" y="1406"/>
                    </a:lnTo>
                    <a:cubicBezTo>
                      <a:pt x="1878" y="1322"/>
                      <a:pt x="1825" y="1233"/>
                      <a:pt x="1760" y="1142"/>
                    </a:cubicBezTo>
                    <a:cubicBezTo>
                      <a:pt x="1824" y="1053"/>
                      <a:pt x="1878" y="965"/>
                      <a:pt x="1920" y="879"/>
                    </a:cubicBezTo>
                    <a:cubicBezTo>
                      <a:pt x="2100" y="953"/>
                      <a:pt x="2204" y="1049"/>
                      <a:pt x="2204" y="1143"/>
                    </a:cubicBezTo>
                    <a:cubicBezTo>
                      <a:pt x="2204" y="1236"/>
                      <a:pt x="2100" y="1332"/>
                      <a:pt x="1919" y="1406"/>
                    </a:cubicBezTo>
                    <a:close/>
                    <a:moveTo>
                      <a:pt x="1893" y="1893"/>
                    </a:moveTo>
                    <a:lnTo>
                      <a:pt x="1893" y="1893"/>
                    </a:lnTo>
                    <a:cubicBezTo>
                      <a:pt x="1862" y="1924"/>
                      <a:pt x="1816" y="1940"/>
                      <a:pt x="1756" y="1940"/>
                    </a:cubicBezTo>
                    <a:cubicBezTo>
                      <a:pt x="1684" y="1940"/>
                      <a:pt x="1599" y="1918"/>
                      <a:pt x="1505" y="1878"/>
                    </a:cubicBezTo>
                    <a:cubicBezTo>
                      <a:pt x="1536" y="1790"/>
                      <a:pt x="1561" y="1689"/>
                      <a:pt x="1579" y="1580"/>
                    </a:cubicBezTo>
                    <a:cubicBezTo>
                      <a:pt x="1689" y="1562"/>
                      <a:pt x="1789" y="1537"/>
                      <a:pt x="1878" y="1506"/>
                    </a:cubicBezTo>
                    <a:cubicBezTo>
                      <a:pt x="1954" y="1686"/>
                      <a:pt x="1959" y="1828"/>
                      <a:pt x="1893" y="1893"/>
                    </a:cubicBezTo>
                    <a:close/>
                    <a:moveTo>
                      <a:pt x="1433" y="1845"/>
                    </a:moveTo>
                    <a:lnTo>
                      <a:pt x="1433" y="1845"/>
                    </a:lnTo>
                    <a:cubicBezTo>
                      <a:pt x="1361" y="1809"/>
                      <a:pt x="1286" y="1764"/>
                      <a:pt x="1210" y="1711"/>
                    </a:cubicBezTo>
                    <a:cubicBezTo>
                      <a:pt x="1251" y="1679"/>
                      <a:pt x="1293" y="1644"/>
                      <a:pt x="1335" y="1608"/>
                    </a:cubicBezTo>
                    <a:cubicBezTo>
                      <a:pt x="1390" y="1604"/>
                      <a:pt x="1444" y="1599"/>
                      <a:pt x="1496" y="1592"/>
                    </a:cubicBezTo>
                    <a:cubicBezTo>
                      <a:pt x="1480" y="1686"/>
                      <a:pt x="1458" y="1771"/>
                      <a:pt x="1433" y="1845"/>
                    </a:cubicBezTo>
                    <a:close/>
                    <a:moveTo>
                      <a:pt x="1142" y="2204"/>
                    </a:moveTo>
                    <a:lnTo>
                      <a:pt x="1142" y="2204"/>
                    </a:lnTo>
                    <a:cubicBezTo>
                      <a:pt x="1049" y="2204"/>
                      <a:pt x="952" y="2101"/>
                      <a:pt x="878" y="1921"/>
                    </a:cubicBezTo>
                    <a:cubicBezTo>
                      <a:pt x="963" y="1879"/>
                      <a:pt x="1052" y="1825"/>
                      <a:pt x="1142" y="1761"/>
                    </a:cubicBezTo>
                    <a:cubicBezTo>
                      <a:pt x="1231" y="1825"/>
                      <a:pt x="1320" y="1879"/>
                      <a:pt x="1405" y="1921"/>
                    </a:cubicBezTo>
                    <a:cubicBezTo>
                      <a:pt x="1331" y="2101"/>
                      <a:pt x="1235" y="2204"/>
                      <a:pt x="1142" y="2204"/>
                    </a:cubicBezTo>
                    <a:close/>
                    <a:moveTo>
                      <a:pt x="787" y="1592"/>
                    </a:moveTo>
                    <a:lnTo>
                      <a:pt x="787" y="1592"/>
                    </a:lnTo>
                    <a:cubicBezTo>
                      <a:pt x="839" y="1599"/>
                      <a:pt x="893" y="1604"/>
                      <a:pt x="949" y="1608"/>
                    </a:cubicBezTo>
                    <a:cubicBezTo>
                      <a:pt x="990" y="1644"/>
                      <a:pt x="1032" y="1679"/>
                      <a:pt x="1074" y="1711"/>
                    </a:cubicBezTo>
                    <a:cubicBezTo>
                      <a:pt x="997" y="1764"/>
                      <a:pt x="922" y="1809"/>
                      <a:pt x="850" y="1845"/>
                    </a:cubicBezTo>
                    <a:cubicBezTo>
                      <a:pt x="825" y="1771"/>
                      <a:pt x="804" y="1686"/>
                      <a:pt x="787" y="1592"/>
                    </a:cubicBezTo>
                    <a:close/>
                    <a:moveTo>
                      <a:pt x="528" y="1940"/>
                    </a:moveTo>
                    <a:lnTo>
                      <a:pt x="528" y="1940"/>
                    </a:lnTo>
                    <a:cubicBezTo>
                      <a:pt x="468" y="1940"/>
                      <a:pt x="421" y="1924"/>
                      <a:pt x="391" y="1893"/>
                    </a:cubicBezTo>
                    <a:cubicBezTo>
                      <a:pt x="325" y="1828"/>
                      <a:pt x="330" y="1686"/>
                      <a:pt x="405" y="1506"/>
                    </a:cubicBezTo>
                    <a:cubicBezTo>
                      <a:pt x="494" y="1537"/>
                      <a:pt x="595" y="1562"/>
                      <a:pt x="704" y="1580"/>
                    </a:cubicBezTo>
                    <a:cubicBezTo>
                      <a:pt x="722" y="1689"/>
                      <a:pt x="747" y="1790"/>
                      <a:pt x="778" y="1878"/>
                    </a:cubicBezTo>
                    <a:cubicBezTo>
                      <a:pt x="685" y="1918"/>
                      <a:pt x="599" y="1940"/>
                      <a:pt x="528" y="1940"/>
                    </a:cubicBezTo>
                    <a:close/>
                    <a:moveTo>
                      <a:pt x="80" y="1143"/>
                    </a:moveTo>
                    <a:lnTo>
                      <a:pt x="80" y="1143"/>
                    </a:lnTo>
                    <a:cubicBezTo>
                      <a:pt x="80" y="1049"/>
                      <a:pt x="183" y="953"/>
                      <a:pt x="364" y="879"/>
                    </a:cubicBezTo>
                    <a:cubicBezTo>
                      <a:pt x="406" y="965"/>
                      <a:pt x="459" y="1053"/>
                      <a:pt x="523" y="1142"/>
                    </a:cubicBezTo>
                    <a:cubicBezTo>
                      <a:pt x="458" y="1233"/>
                      <a:pt x="405" y="1322"/>
                      <a:pt x="364" y="1406"/>
                    </a:cubicBezTo>
                    <a:cubicBezTo>
                      <a:pt x="183" y="1332"/>
                      <a:pt x="80" y="1236"/>
                      <a:pt x="80" y="1143"/>
                    </a:cubicBezTo>
                    <a:close/>
                    <a:moveTo>
                      <a:pt x="676" y="950"/>
                    </a:moveTo>
                    <a:lnTo>
                      <a:pt x="676" y="950"/>
                    </a:lnTo>
                    <a:cubicBezTo>
                      <a:pt x="639" y="991"/>
                      <a:pt x="605" y="1033"/>
                      <a:pt x="573" y="1075"/>
                    </a:cubicBezTo>
                    <a:cubicBezTo>
                      <a:pt x="520" y="999"/>
                      <a:pt x="475" y="924"/>
                      <a:pt x="439" y="851"/>
                    </a:cubicBezTo>
                    <a:cubicBezTo>
                      <a:pt x="514" y="826"/>
                      <a:pt x="598" y="804"/>
                      <a:pt x="692" y="788"/>
                    </a:cubicBezTo>
                    <a:cubicBezTo>
                      <a:pt x="685" y="840"/>
                      <a:pt x="680" y="894"/>
                      <a:pt x="676" y="950"/>
                    </a:cubicBezTo>
                    <a:close/>
                    <a:moveTo>
                      <a:pt x="676" y="1335"/>
                    </a:moveTo>
                    <a:lnTo>
                      <a:pt x="676" y="1335"/>
                    </a:lnTo>
                    <a:cubicBezTo>
                      <a:pt x="680" y="1391"/>
                      <a:pt x="685" y="1445"/>
                      <a:pt x="692" y="1497"/>
                    </a:cubicBezTo>
                    <a:cubicBezTo>
                      <a:pt x="598" y="1481"/>
                      <a:pt x="513" y="1459"/>
                      <a:pt x="438" y="1434"/>
                    </a:cubicBezTo>
                    <a:cubicBezTo>
                      <a:pt x="473" y="1363"/>
                      <a:pt x="518" y="1288"/>
                      <a:pt x="573" y="1210"/>
                    </a:cubicBezTo>
                    <a:cubicBezTo>
                      <a:pt x="605" y="1252"/>
                      <a:pt x="640" y="1294"/>
                      <a:pt x="676" y="1335"/>
                    </a:cubicBezTo>
                    <a:close/>
                    <a:moveTo>
                      <a:pt x="670" y="1204"/>
                    </a:moveTo>
                    <a:lnTo>
                      <a:pt x="670" y="1204"/>
                    </a:lnTo>
                    <a:cubicBezTo>
                      <a:pt x="654" y="1183"/>
                      <a:pt x="637" y="1163"/>
                      <a:pt x="622" y="1142"/>
                    </a:cubicBezTo>
                    <a:cubicBezTo>
                      <a:pt x="637" y="1122"/>
                      <a:pt x="653" y="1101"/>
                      <a:pt x="670" y="1080"/>
                    </a:cubicBezTo>
                    <a:cubicBezTo>
                      <a:pt x="670" y="1101"/>
                      <a:pt x="669" y="1122"/>
                      <a:pt x="669" y="1143"/>
                    </a:cubicBezTo>
                    <a:cubicBezTo>
                      <a:pt x="669" y="1163"/>
                      <a:pt x="670" y="1184"/>
                      <a:pt x="670" y="1204"/>
                    </a:cubicBezTo>
                    <a:close/>
                    <a:moveTo>
                      <a:pt x="391" y="392"/>
                    </a:moveTo>
                    <a:lnTo>
                      <a:pt x="391" y="392"/>
                    </a:lnTo>
                    <a:cubicBezTo>
                      <a:pt x="421" y="361"/>
                      <a:pt x="468" y="345"/>
                      <a:pt x="528" y="345"/>
                    </a:cubicBezTo>
                    <a:cubicBezTo>
                      <a:pt x="599" y="345"/>
                      <a:pt x="685" y="367"/>
                      <a:pt x="778" y="407"/>
                    </a:cubicBezTo>
                    <a:cubicBezTo>
                      <a:pt x="747" y="495"/>
                      <a:pt x="722" y="596"/>
                      <a:pt x="704" y="705"/>
                    </a:cubicBezTo>
                    <a:cubicBezTo>
                      <a:pt x="595" y="723"/>
                      <a:pt x="494" y="748"/>
                      <a:pt x="406" y="779"/>
                    </a:cubicBezTo>
                    <a:cubicBezTo>
                      <a:pt x="330" y="599"/>
                      <a:pt x="324" y="458"/>
                      <a:pt x="391" y="392"/>
                    </a:cubicBezTo>
                    <a:close/>
                    <a:moveTo>
                      <a:pt x="850" y="440"/>
                    </a:moveTo>
                    <a:lnTo>
                      <a:pt x="850" y="440"/>
                    </a:lnTo>
                    <a:cubicBezTo>
                      <a:pt x="922" y="476"/>
                      <a:pt x="997" y="521"/>
                      <a:pt x="1074" y="574"/>
                    </a:cubicBezTo>
                    <a:cubicBezTo>
                      <a:pt x="1032" y="606"/>
                      <a:pt x="990" y="641"/>
                      <a:pt x="949" y="677"/>
                    </a:cubicBezTo>
                    <a:cubicBezTo>
                      <a:pt x="893" y="681"/>
                      <a:pt x="839" y="686"/>
                      <a:pt x="787" y="693"/>
                    </a:cubicBezTo>
                    <a:cubicBezTo>
                      <a:pt x="804" y="599"/>
                      <a:pt x="825" y="514"/>
                      <a:pt x="850" y="440"/>
                    </a:cubicBezTo>
                    <a:close/>
                    <a:moveTo>
                      <a:pt x="1142" y="80"/>
                    </a:moveTo>
                    <a:lnTo>
                      <a:pt x="1142" y="80"/>
                    </a:lnTo>
                    <a:cubicBezTo>
                      <a:pt x="1235" y="80"/>
                      <a:pt x="1331" y="184"/>
                      <a:pt x="1405" y="364"/>
                    </a:cubicBezTo>
                    <a:cubicBezTo>
                      <a:pt x="1320" y="406"/>
                      <a:pt x="1231" y="460"/>
                      <a:pt x="1142" y="524"/>
                    </a:cubicBezTo>
                    <a:cubicBezTo>
                      <a:pt x="1052" y="460"/>
                      <a:pt x="963" y="406"/>
                      <a:pt x="878" y="364"/>
                    </a:cubicBezTo>
                    <a:cubicBezTo>
                      <a:pt x="952" y="184"/>
                      <a:pt x="1049" y="80"/>
                      <a:pt x="1142" y="80"/>
                    </a:cubicBezTo>
                    <a:close/>
                    <a:moveTo>
                      <a:pt x="1496" y="693"/>
                    </a:moveTo>
                    <a:lnTo>
                      <a:pt x="1496" y="693"/>
                    </a:lnTo>
                    <a:cubicBezTo>
                      <a:pt x="1444" y="686"/>
                      <a:pt x="1390" y="681"/>
                      <a:pt x="1335" y="677"/>
                    </a:cubicBezTo>
                    <a:cubicBezTo>
                      <a:pt x="1293" y="641"/>
                      <a:pt x="1251" y="606"/>
                      <a:pt x="1210" y="574"/>
                    </a:cubicBezTo>
                    <a:cubicBezTo>
                      <a:pt x="1286" y="521"/>
                      <a:pt x="1361" y="476"/>
                      <a:pt x="1433" y="440"/>
                    </a:cubicBezTo>
                    <a:cubicBezTo>
                      <a:pt x="1458" y="514"/>
                      <a:pt x="1480" y="599"/>
                      <a:pt x="1496" y="693"/>
                    </a:cubicBezTo>
                    <a:close/>
                    <a:moveTo>
                      <a:pt x="1431" y="765"/>
                    </a:moveTo>
                    <a:lnTo>
                      <a:pt x="1431" y="765"/>
                    </a:lnTo>
                    <a:cubicBezTo>
                      <a:pt x="1458" y="768"/>
                      <a:pt x="1484" y="771"/>
                      <a:pt x="1509" y="775"/>
                    </a:cubicBezTo>
                    <a:cubicBezTo>
                      <a:pt x="1513" y="800"/>
                      <a:pt x="1516" y="826"/>
                      <a:pt x="1519" y="853"/>
                    </a:cubicBezTo>
                    <a:cubicBezTo>
                      <a:pt x="1505" y="838"/>
                      <a:pt x="1490" y="823"/>
                      <a:pt x="1476" y="809"/>
                    </a:cubicBezTo>
                    <a:cubicBezTo>
                      <a:pt x="1461" y="794"/>
                      <a:pt x="1446" y="779"/>
                      <a:pt x="1431" y="765"/>
                    </a:cubicBezTo>
                    <a:close/>
                    <a:moveTo>
                      <a:pt x="1081" y="671"/>
                    </a:moveTo>
                    <a:lnTo>
                      <a:pt x="1081" y="671"/>
                    </a:lnTo>
                    <a:cubicBezTo>
                      <a:pt x="1101" y="655"/>
                      <a:pt x="1121" y="639"/>
                      <a:pt x="1142" y="623"/>
                    </a:cubicBezTo>
                    <a:cubicBezTo>
                      <a:pt x="1162" y="639"/>
                      <a:pt x="1182" y="655"/>
                      <a:pt x="1203" y="671"/>
                    </a:cubicBezTo>
                    <a:cubicBezTo>
                      <a:pt x="1182" y="670"/>
                      <a:pt x="1162" y="670"/>
                      <a:pt x="1142" y="670"/>
                    </a:cubicBezTo>
                    <a:cubicBezTo>
                      <a:pt x="1121" y="670"/>
                      <a:pt x="1101" y="670"/>
                      <a:pt x="1081" y="671"/>
                    </a:cubicBezTo>
                    <a:close/>
                    <a:moveTo>
                      <a:pt x="764" y="853"/>
                    </a:moveTo>
                    <a:lnTo>
                      <a:pt x="764" y="853"/>
                    </a:lnTo>
                    <a:cubicBezTo>
                      <a:pt x="767" y="826"/>
                      <a:pt x="770" y="800"/>
                      <a:pt x="774" y="775"/>
                    </a:cubicBezTo>
                    <a:cubicBezTo>
                      <a:pt x="799" y="771"/>
                      <a:pt x="826" y="768"/>
                      <a:pt x="852" y="765"/>
                    </a:cubicBezTo>
                    <a:cubicBezTo>
                      <a:pt x="837" y="779"/>
                      <a:pt x="822" y="794"/>
                      <a:pt x="808" y="809"/>
                    </a:cubicBezTo>
                    <a:cubicBezTo>
                      <a:pt x="793" y="823"/>
                      <a:pt x="779" y="838"/>
                      <a:pt x="764" y="853"/>
                    </a:cubicBezTo>
                    <a:close/>
                    <a:moveTo>
                      <a:pt x="852" y="1520"/>
                    </a:moveTo>
                    <a:lnTo>
                      <a:pt x="852" y="1520"/>
                    </a:lnTo>
                    <a:cubicBezTo>
                      <a:pt x="826" y="1517"/>
                      <a:pt x="799" y="1514"/>
                      <a:pt x="774" y="1510"/>
                    </a:cubicBezTo>
                    <a:cubicBezTo>
                      <a:pt x="770" y="1485"/>
                      <a:pt x="767" y="1459"/>
                      <a:pt x="764" y="1432"/>
                    </a:cubicBezTo>
                    <a:cubicBezTo>
                      <a:pt x="779" y="1447"/>
                      <a:pt x="793" y="1462"/>
                      <a:pt x="808" y="1476"/>
                    </a:cubicBezTo>
                    <a:cubicBezTo>
                      <a:pt x="822" y="1491"/>
                      <a:pt x="837" y="1506"/>
                      <a:pt x="852" y="1520"/>
                    </a:cubicBezTo>
                    <a:close/>
                    <a:moveTo>
                      <a:pt x="1203" y="1614"/>
                    </a:moveTo>
                    <a:lnTo>
                      <a:pt x="1203" y="1614"/>
                    </a:lnTo>
                    <a:cubicBezTo>
                      <a:pt x="1182" y="1630"/>
                      <a:pt x="1162" y="1646"/>
                      <a:pt x="1142" y="1662"/>
                    </a:cubicBezTo>
                    <a:cubicBezTo>
                      <a:pt x="1121" y="1646"/>
                      <a:pt x="1101" y="1630"/>
                      <a:pt x="1081" y="1614"/>
                    </a:cubicBezTo>
                    <a:cubicBezTo>
                      <a:pt x="1101" y="1615"/>
                      <a:pt x="1121" y="1615"/>
                      <a:pt x="1142" y="1615"/>
                    </a:cubicBezTo>
                    <a:cubicBezTo>
                      <a:pt x="1162" y="1615"/>
                      <a:pt x="1182" y="1615"/>
                      <a:pt x="1203" y="1614"/>
                    </a:cubicBezTo>
                    <a:close/>
                    <a:moveTo>
                      <a:pt x="1519" y="1432"/>
                    </a:moveTo>
                    <a:lnTo>
                      <a:pt x="1519" y="1432"/>
                    </a:lnTo>
                    <a:cubicBezTo>
                      <a:pt x="1516" y="1459"/>
                      <a:pt x="1513" y="1485"/>
                      <a:pt x="1509" y="1510"/>
                    </a:cubicBezTo>
                    <a:cubicBezTo>
                      <a:pt x="1484" y="1514"/>
                      <a:pt x="1458" y="1517"/>
                      <a:pt x="1431" y="1520"/>
                    </a:cubicBezTo>
                    <a:cubicBezTo>
                      <a:pt x="1446" y="1506"/>
                      <a:pt x="1461" y="1491"/>
                      <a:pt x="1476" y="1476"/>
                    </a:cubicBezTo>
                    <a:cubicBezTo>
                      <a:pt x="1490" y="1462"/>
                      <a:pt x="1505" y="1447"/>
                      <a:pt x="1519" y="1432"/>
                    </a:cubicBezTo>
                    <a:close/>
                    <a:moveTo>
                      <a:pt x="1419" y="1420"/>
                    </a:moveTo>
                    <a:lnTo>
                      <a:pt x="1419" y="1420"/>
                    </a:lnTo>
                    <a:cubicBezTo>
                      <a:pt x="1381" y="1458"/>
                      <a:pt x="1342" y="1495"/>
                      <a:pt x="1302" y="1530"/>
                    </a:cubicBezTo>
                    <a:cubicBezTo>
                      <a:pt x="1250" y="1533"/>
                      <a:pt x="1197" y="1535"/>
                      <a:pt x="1142" y="1535"/>
                    </a:cubicBezTo>
                    <a:cubicBezTo>
                      <a:pt x="1087" y="1535"/>
                      <a:pt x="1033" y="1533"/>
                      <a:pt x="981" y="1530"/>
                    </a:cubicBezTo>
                    <a:cubicBezTo>
                      <a:pt x="942" y="1495"/>
                      <a:pt x="903" y="1458"/>
                      <a:pt x="864" y="1420"/>
                    </a:cubicBezTo>
                    <a:cubicBezTo>
                      <a:pt x="826" y="1381"/>
                      <a:pt x="789" y="1342"/>
                      <a:pt x="754" y="1303"/>
                    </a:cubicBezTo>
                    <a:cubicBezTo>
                      <a:pt x="751" y="1251"/>
                      <a:pt x="749" y="1198"/>
                      <a:pt x="749" y="1143"/>
                    </a:cubicBezTo>
                    <a:cubicBezTo>
                      <a:pt x="749" y="1087"/>
                      <a:pt x="751" y="1034"/>
                      <a:pt x="754" y="982"/>
                    </a:cubicBezTo>
                    <a:cubicBezTo>
                      <a:pt x="789" y="943"/>
                      <a:pt x="825" y="904"/>
                      <a:pt x="864" y="865"/>
                    </a:cubicBezTo>
                    <a:cubicBezTo>
                      <a:pt x="903" y="827"/>
                      <a:pt x="942" y="790"/>
                      <a:pt x="981" y="755"/>
                    </a:cubicBezTo>
                    <a:cubicBezTo>
                      <a:pt x="1033" y="752"/>
                      <a:pt x="1087" y="750"/>
                      <a:pt x="1142" y="750"/>
                    </a:cubicBezTo>
                    <a:cubicBezTo>
                      <a:pt x="1197" y="750"/>
                      <a:pt x="1250" y="752"/>
                      <a:pt x="1302" y="755"/>
                    </a:cubicBezTo>
                    <a:cubicBezTo>
                      <a:pt x="1342" y="790"/>
                      <a:pt x="1381" y="827"/>
                      <a:pt x="1419" y="865"/>
                    </a:cubicBezTo>
                    <a:cubicBezTo>
                      <a:pt x="1458" y="904"/>
                      <a:pt x="1495" y="943"/>
                      <a:pt x="1529" y="982"/>
                    </a:cubicBezTo>
                    <a:cubicBezTo>
                      <a:pt x="1532" y="1034"/>
                      <a:pt x="1534" y="1087"/>
                      <a:pt x="1534" y="1143"/>
                    </a:cubicBezTo>
                    <a:cubicBezTo>
                      <a:pt x="1534" y="1198"/>
                      <a:pt x="1532" y="1251"/>
                      <a:pt x="1529" y="1303"/>
                    </a:cubicBezTo>
                    <a:cubicBezTo>
                      <a:pt x="1494" y="1342"/>
                      <a:pt x="1457" y="1381"/>
                      <a:pt x="1419" y="1420"/>
                    </a:cubicBezTo>
                    <a:close/>
                    <a:moveTo>
                      <a:pt x="1710" y="1075"/>
                    </a:moveTo>
                    <a:lnTo>
                      <a:pt x="1710" y="1075"/>
                    </a:lnTo>
                    <a:cubicBezTo>
                      <a:pt x="1678" y="1033"/>
                      <a:pt x="1644" y="991"/>
                      <a:pt x="1607" y="950"/>
                    </a:cubicBezTo>
                    <a:cubicBezTo>
                      <a:pt x="1604" y="894"/>
                      <a:pt x="1598" y="840"/>
                      <a:pt x="1591" y="788"/>
                    </a:cubicBezTo>
                    <a:cubicBezTo>
                      <a:pt x="1685" y="804"/>
                      <a:pt x="1770" y="826"/>
                      <a:pt x="1844" y="851"/>
                    </a:cubicBezTo>
                    <a:cubicBezTo>
                      <a:pt x="1808" y="924"/>
                      <a:pt x="1763" y="999"/>
                      <a:pt x="1710" y="1075"/>
                    </a:cubicBezTo>
                    <a:close/>
                    <a:moveTo>
                      <a:pt x="1711" y="1210"/>
                    </a:moveTo>
                    <a:lnTo>
                      <a:pt x="1711" y="1210"/>
                    </a:lnTo>
                    <a:cubicBezTo>
                      <a:pt x="1765" y="1288"/>
                      <a:pt x="1810" y="1363"/>
                      <a:pt x="1845" y="1434"/>
                    </a:cubicBezTo>
                    <a:cubicBezTo>
                      <a:pt x="1770" y="1459"/>
                      <a:pt x="1685" y="1481"/>
                      <a:pt x="1591" y="1497"/>
                    </a:cubicBezTo>
                    <a:cubicBezTo>
                      <a:pt x="1598" y="1445"/>
                      <a:pt x="1604" y="1391"/>
                      <a:pt x="1607" y="1335"/>
                    </a:cubicBezTo>
                    <a:cubicBezTo>
                      <a:pt x="1644" y="1294"/>
                      <a:pt x="1678" y="1252"/>
                      <a:pt x="1711" y="1210"/>
                    </a:cubicBezTo>
                    <a:close/>
                    <a:moveTo>
                      <a:pt x="1613" y="1080"/>
                    </a:moveTo>
                    <a:lnTo>
                      <a:pt x="1613" y="1080"/>
                    </a:lnTo>
                    <a:cubicBezTo>
                      <a:pt x="1630" y="1101"/>
                      <a:pt x="1646" y="1122"/>
                      <a:pt x="1661" y="1142"/>
                    </a:cubicBezTo>
                    <a:cubicBezTo>
                      <a:pt x="1646" y="1163"/>
                      <a:pt x="1630" y="1183"/>
                      <a:pt x="1613" y="1204"/>
                    </a:cubicBezTo>
                    <a:cubicBezTo>
                      <a:pt x="1614" y="1184"/>
                      <a:pt x="1614" y="1163"/>
                      <a:pt x="1614" y="1143"/>
                    </a:cubicBezTo>
                    <a:cubicBezTo>
                      <a:pt x="1614" y="1122"/>
                      <a:pt x="1614" y="1101"/>
                      <a:pt x="1613" y="1080"/>
                    </a:cubicBezTo>
                    <a:close/>
                    <a:moveTo>
                      <a:pt x="1756" y="345"/>
                    </a:moveTo>
                    <a:lnTo>
                      <a:pt x="1756" y="345"/>
                    </a:lnTo>
                    <a:cubicBezTo>
                      <a:pt x="1816" y="345"/>
                      <a:pt x="1862" y="361"/>
                      <a:pt x="1893" y="392"/>
                    </a:cubicBezTo>
                    <a:cubicBezTo>
                      <a:pt x="1959" y="458"/>
                      <a:pt x="1953" y="599"/>
                      <a:pt x="1878" y="779"/>
                    </a:cubicBezTo>
                    <a:cubicBezTo>
                      <a:pt x="1789" y="748"/>
                      <a:pt x="1689" y="723"/>
                      <a:pt x="1579" y="705"/>
                    </a:cubicBezTo>
                    <a:cubicBezTo>
                      <a:pt x="1561" y="596"/>
                      <a:pt x="1536" y="495"/>
                      <a:pt x="1505" y="407"/>
                    </a:cubicBezTo>
                    <a:cubicBezTo>
                      <a:pt x="1599" y="367"/>
                      <a:pt x="1684" y="345"/>
                      <a:pt x="1756" y="345"/>
                    </a:cubicBezTo>
                    <a:close/>
                    <a:moveTo>
                      <a:pt x="1952" y="807"/>
                    </a:moveTo>
                    <a:lnTo>
                      <a:pt x="1952" y="807"/>
                    </a:lnTo>
                    <a:cubicBezTo>
                      <a:pt x="2042" y="594"/>
                      <a:pt x="2041" y="427"/>
                      <a:pt x="1949" y="335"/>
                    </a:cubicBezTo>
                    <a:cubicBezTo>
                      <a:pt x="1903" y="289"/>
                      <a:pt x="1838" y="265"/>
                      <a:pt x="1756" y="265"/>
                    </a:cubicBezTo>
                    <a:cubicBezTo>
                      <a:pt x="1675" y="265"/>
                      <a:pt x="1580" y="289"/>
                      <a:pt x="1477" y="332"/>
                    </a:cubicBezTo>
                    <a:cubicBezTo>
                      <a:pt x="1392" y="126"/>
                      <a:pt x="1274" y="0"/>
                      <a:pt x="1142" y="0"/>
                    </a:cubicBezTo>
                    <a:cubicBezTo>
                      <a:pt x="1009" y="0"/>
                      <a:pt x="891" y="126"/>
                      <a:pt x="806" y="332"/>
                    </a:cubicBezTo>
                    <a:cubicBezTo>
                      <a:pt x="704" y="289"/>
                      <a:pt x="609" y="265"/>
                      <a:pt x="528" y="265"/>
                    </a:cubicBezTo>
                    <a:cubicBezTo>
                      <a:pt x="446" y="265"/>
                      <a:pt x="380" y="289"/>
                      <a:pt x="334" y="335"/>
                    </a:cubicBezTo>
                    <a:cubicBezTo>
                      <a:pt x="242" y="427"/>
                      <a:pt x="242" y="594"/>
                      <a:pt x="331" y="807"/>
                    </a:cubicBezTo>
                    <a:cubicBezTo>
                      <a:pt x="125" y="892"/>
                      <a:pt x="0" y="1010"/>
                      <a:pt x="0" y="1143"/>
                    </a:cubicBezTo>
                    <a:cubicBezTo>
                      <a:pt x="0" y="1275"/>
                      <a:pt x="125" y="1393"/>
                      <a:pt x="331" y="1478"/>
                    </a:cubicBezTo>
                    <a:cubicBezTo>
                      <a:pt x="246" y="1684"/>
                      <a:pt x="240" y="1856"/>
                      <a:pt x="334" y="1950"/>
                    </a:cubicBezTo>
                    <a:cubicBezTo>
                      <a:pt x="380" y="1996"/>
                      <a:pt x="446" y="2020"/>
                      <a:pt x="528" y="2020"/>
                    </a:cubicBezTo>
                    <a:cubicBezTo>
                      <a:pt x="609" y="2020"/>
                      <a:pt x="704" y="1996"/>
                      <a:pt x="806" y="1953"/>
                    </a:cubicBezTo>
                    <a:cubicBezTo>
                      <a:pt x="891" y="2159"/>
                      <a:pt x="1009" y="2284"/>
                      <a:pt x="1142" y="2284"/>
                    </a:cubicBezTo>
                    <a:cubicBezTo>
                      <a:pt x="1274" y="2284"/>
                      <a:pt x="1392" y="2159"/>
                      <a:pt x="1477" y="1953"/>
                    </a:cubicBezTo>
                    <a:cubicBezTo>
                      <a:pt x="1580" y="1996"/>
                      <a:pt x="1675" y="2020"/>
                      <a:pt x="1756" y="2020"/>
                    </a:cubicBezTo>
                    <a:cubicBezTo>
                      <a:pt x="1838" y="2020"/>
                      <a:pt x="1903" y="1996"/>
                      <a:pt x="1949" y="1950"/>
                    </a:cubicBezTo>
                    <a:cubicBezTo>
                      <a:pt x="2043" y="1856"/>
                      <a:pt x="2038" y="1684"/>
                      <a:pt x="1952" y="1478"/>
                    </a:cubicBezTo>
                    <a:cubicBezTo>
                      <a:pt x="2158" y="1393"/>
                      <a:pt x="2284" y="1275"/>
                      <a:pt x="2284" y="1143"/>
                    </a:cubicBezTo>
                    <a:cubicBezTo>
                      <a:pt x="2284" y="1010"/>
                      <a:pt x="2158" y="892"/>
                      <a:pt x="1952" y="807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" name="Freeform 20"/>
              <p:cNvSpPr>
                <a:spLocks/>
              </p:cNvSpPr>
              <p:nvPr userDrawn="1"/>
            </p:nvSpPr>
            <p:spPr bwMode="auto">
              <a:xfrm>
                <a:off x="7021513" y="5929313"/>
                <a:ext cx="177800" cy="177800"/>
              </a:xfrm>
              <a:custGeom>
                <a:avLst/>
                <a:gdLst>
                  <a:gd name="T0" fmla="*/ 120 w 240"/>
                  <a:gd name="T1" fmla="*/ 0 h 240"/>
                  <a:gd name="T2" fmla="*/ 120 w 240"/>
                  <a:gd name="T3" fmla="*/ 0 h 240"/>
                  <a:gd name="T4" fmla="*/ 0 w 240"/>
                  <a:gd name="T5" fmla="*/ 120 h 240"/>
                  <a:gd name="T6" fmla="*/ 120 w 240"/>
                  <a:gd name="T7" fmla="*/ 240 h 240"/>
                  <a:gd name="T8" fmla="*/ 240 w 240"/>
                  <a:gd name="T9" fmla="*/ 120 h 240"/>
                  <a:gd name="T10" fmla="*/ 120 w 240"/>
                  <a:gd name="T11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0" h="240">
                    <a:moveTo>
                      <a:pt x="120" y="0"/>
                    </a:moveTo>
                    <a:lnTo>
                      <a:pt x="120" y="0"/>
                    </a:lnTo>
                    <a:cubicBezTo>
                      <a:pt x="53" y="0"/>
                      <a:pt x="0" y="53"/>
                      <a:pt x="0" y="120"/>
                    </a:cubicBezTo>
                    <a:cubicBezTo>
                      <a:pt x="0" y="186"/>
                      <a:pt x="53" y="240"/>
                      <a:pt x="120" y="240"/>
                    </a:cubicBezTo>
                    <a:cubicBezTo>
                      <a:pt x="186" y="240"/>
                      <a:pt x="240" y="186"/>
                      <a:pt x="240" y="120"/>
                    </a:cubicBezTo>
                    <a:cubicBezTo>
                      <a:pt x="240" y="53"/>
                      <a:pt x="186" y="0"/>
                      <a:pt x="120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44" name="Freeform 7"/>
            <p:cNvSpPr>
              <a:spLocks noEditPoints="1"/>
            </p:cNvSpPr>
            <p:nvPr/>
          </p:nvSpPr>
          <p:spPr bwMode="auto">
            <a:xfrm rot="20132266">
              <a:off x="-1257123" y="4798205"/>
              <a:ext cx="1277233" cy="931381"/>
            </a:xfrm>
            <a:custGeom>
              <a:avLst/>
              <a:gdLst>
                <a:gd name="T0" fmla="*/ 1034 w 2022"/>
                <a:gd name="T1" fmla="*/ 210 h 1466"/>
                <a:gd name="T2" fmla="*/ 1034 w 2022"/>
                <a:gd name="T3" fmla="*/ 210 h 1466"/>
                <a:gd name="T4" fmla="*/ 1395 w 2022"/>
                <a:gd name="T5" fmla="*/ 46 h 1466"/>
                <a:gd name="T6" fmla="*/ 1487 w 2022"/>
                <a:gd name="T7" fmla="*/ 40 h 1466"/>
                <a:gd name="T8" fmla="*/ 1888 w 2022"/>
                <a:gd name="T9" fmla="*/ 99 h 1466"/>
                <a:gd name="T10" fmla="*/ 1888 w 2022"/>
                <a:gd name="T11" fmla="*/ 1249 h 1466"/>
                <a:gd name="T12" fmla="*/ 1467 w 2022"/>
                <a:gd name="T13" fmla="*/ 1137 h 1466"/>
                <a:gd name="T14" fmla="*/ 1397 w 2022"/>
                <a:gd name="T15" fmla="*/ 1132 h 1466"/>
                <a:gd name="T16" fmla="*/ 1034 w 2022"/>
                <a:gd name="T17" fmla="*/ 1232 h 1466"/>
                <a:gd name="T18" fmla="*/ 1034 w 2022"/>
                <a:gd name="T19" fmla="*/ 210 h 1466"/>
                <a:gd name="T20" fmla="*/ 134 w 2022"/>
                <a:gd name="T21" fmla="*/ 99 h 1466"/>
                <a:gd name="T22" fmla="*/ 134 w 2022"/>
                <a:gd name="T23" fmla="*/ 99 h 1466"/>
                <a:gd name="T24" fmla="*/ 534 w 2022"/>
                <a:gd name="T25" fmla="*/ 40 h 1466"/>
                <a:gd name="T26" fmla="*/ 626 w 2022"/>
                <a:gd name="T27" fmla="*/ 46 h 1466"/>
                <a:gd name="T28" fmla="*/ 988 w 2022"/>
                <a:gd name="T29" fmla="*/ 210 h 1466"/>
                <a:gd name="T30" fmla="*/ 988 w 2022"/>
                <a:gd name="T31" fmla="*/ 1232 h 1466"/>
                <a:gd name="T32" fmla="*/ 625 w 2022"/>
                <a:gd name="T33" fmla="*/ 1132 h 1466"/>
                <a:gd name="T34" fmla="*/ 555 w 2022"/>
                <a:gd name="T35" fmla="*/ 1137 h 1466"/>
                <a:gd name="T36" fmla="*/ 134 w 2022"/>
                <a:gd name="T37" fmla="*/ 1249 h 1466"/>
                <a:gd name="T38" fmla="*/ 134 w 2022"/>
                <a:gd name="T39" fmla="*/ 99 h 1466"/>
                <a:gd name="T40" fmla="*/ 1928 w 2022"/>
                <a:gd name="T41" fmla="*/ 203 h 1466"/>
                <a:gd name="T42" fmla="*/ 1928 w 2022"/>
                <a:gd name="T43" fmla="*/ 203 h 1466"/>
                <a:gd name="T44" fmla="*/ 1928 w 2022"/>
                <a:gd name="T45" fmla="*/ 68 h 1466"/>
                <a:gd name="T46" fmla="*/ 1487 w 2022"/>
                <a:gd name="T47" fmla="*/ 0 h 1466"/>
                <a:gd name="T48" fmla="*/ 1390 w 2022"/>
                <a:gd name="T49" fmla="*/ 6 h 1466"/>
                <a:gd name="T50" fmla="*/ 1011 w 2022"/>
                <a:gd name="T51" fmla="*/ 177 h 1466"/>
                <a:gd name="T52" fmla="*/ 632 w 2022"/>
                <a:gd name="T53" fmla="*/ 6 h 1466"/>
                <a:gd name="T54" fmla="*/ 534 w 2022"/>
                <a:gd name="T55" fmla="*/ 0 h 1466"/>
                <a:gd name="T56" fmla="*/ 94 w 2022"/>
                <a:gd name="T57" fmla="*/ 68 h 1466"/>
                <a:gd name="T58" fmla="*/ 94 w 2022"/>
                <a:gd name="T59" fmla="*/ 203 h 1466"/>
                <a:gd name="T60" fmla="*/ 0 w 2022"/>
                <a:gd name="T61" fmla="*/ 227 h 1466"/>
                <a:gd name="T62" fmla="*/ 0 w 2022"/>
                <a:gd name="T63" fmla="*/ 1466 h 1466"/>
                <a:gd name="T64" fmla="*/ 467 w 2022"/>
                <a:gd name="T65" fmla="*/ 1335 h 1466"/>
                <a:gd name="T66" fmla="*/ 905 w 2022"/>
                <a:gd name="T67" fmla="*/ 1412 h 1466"/>
                <a:gd name="T68" fmla="*/ 905 w 2022"/>
                <a:gd name="T69" fmla="*/ 1466 h 1466"/>
                <a:gd name="T70" fmla="*/ 1116 w 2022"/>
                <a:gd name="T71" fmla="*/ 1466 h 1466"/>
                <a:gd name="T72" fmla="*/ 1116 w 2022"/>
                <a:gd name="T73" fmla="*/ 1412 h 1466"/>
                <a:gd name="T74" fmla="*/ 1555 w 2022"/>
                <a:gd name="T75" fmla="*/ 1335 h 1466"/>
                <a:gd name="T76" fmla="*/ 2022 w 2022"/>
                <a:gd name="T77" fmla="*/ 1466 h 1466"/>
                <a:gd name="T78" fmla="*/ 2022 w 2022"/>
                <a:gd name="T79" fmla="*/ 227 h 1466"/>
                <a:gd name="T80" fmla="*/ 1928 w 2022"/>
                <a:gd name="T81" fmla="*/ 203 h 1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022" h="1466">
                  <a:moveTo>
                    <a:pt x="1034" y="210"/>
                  </a:moveTo>
                  <a:lnTo>
                    <a:pt x="1034" y="210"/>
                  </a:lnTo>
                  <a:cubicBezTo>
                    <a:pt x="1077" y="175"/>
                    <a:pt x="1220" y="68"/>
                    <a:pt x="1395" y="46"/>
                  </a:cubicBezTo>
                  <a:cubicBezTo>
                    <a:pt x="1423" y="42"/>
                    <a:pt x="1454" y="40"/>
                    <a:pt x="1487" y="40"/>
                  </a:cubicBezTo>
                  <a:cubicBezTo>
                    <a:pt x="1645" y="40"/>
                    <a:pt x="1820" y="81"/>
                    <a:pt x="1888" y="99"/>
                  </a:cubicBezTo>
                  <a:lnTo>
                    <a:pt x="1888" y="1249"/>
                  </a:lnTo>
                  <a:cubicBezTo>
                    <a:pt x="1803" y="1218"/>
                    <a:pt x="1631" y="1161"/>
                    <a:pt x="1467" y="1137"/>
                  </a:cubicBezTo>
                  <a:cubicBezTo>
                    <a:pt x="1445" y="1134"/>
                    <a:pt x="1421" y="1132"/>
                    <a:pt x="1397" y="1132"/>
                  </a:cubicBezTo>
                  <a:cubicBezTo>
                    <a:pt x="1252" y="1132"/>
                    <a:pt x="1112" y="1192"/>
                    <a:pt x="1034" y="1232"/>
                  </a:cubicBezTo>
                  <a:lnTo>
                    <a:pt x="1034" y="210"/>
                  </a:lnTo>
                  <a:close/>
                  <a:moveTo>
                    <a:pt x="134" y="99"/>
                  </a:moveTo>
                  <a:lnTo>
                    <a:pt x="134" y="99"/>
                  </a:lnTo>
                  <a:cubicBezTo>
                    <a:pt x="201" y="81"/>
                    <a:pt x="376" y="40"/>
                    <a:pt x="534" y="40"/>
                  </a:cubicBezTo>
                  <a:cubicBezTo>
                    <a:pt x="568" y="40"/>
                    <a:pt x="599" y="42"/>
                    <a:pt x="626" y="46"/>
                  </a:cubicBezTo>
                  <a:cubicBezTo>
                    <a:pt x="802" y="68"/>
                    <a:pt x="945" y="175"/>
                    <a:pt x="988" y="210"/>
                  </a:cubicBezTo>
                  <a:lnTo>
                    <a:pt x="988" y="1232"/>
                  </a:lnTo>
                  <a:cubicBezTo>
                    <a:pt x="910" y="1192"/>
                    <a:pt x="770" y="1132"/>
                    <a:pt x="625" y="1132"/>
                  </a:cubicBezTo>
                  <a:cubicBezTo>
                    <a:pt x="601" y="1132"/>
                    <a:pt x="577" y="1134"/>
                    <a:pt x="555" y="1137"/>
                  </a:cubicBezTo>
                  <a:cubicBezTo>
                    <a:pt x="391" y="1161"/>
                    <a:pt x="219" y="1218"/>
                    <a:pt x="134" y="1249"/>
                  </a:cubicBezTo>
                  <a:lnTo>
                    <a:pt x="134" y="99"/>
                  </a:lnTo>
                  <a:close/>
                  <a:moveTo>
                    <a:pt x="1928" y="203"/>
                  </a:moveTo>
                  <a:lnTo>
                    <a:pt x="1928" y="203"/>
                  </a:lnTo>
                  <a:lnTo>
                    <a:pt x="1928" y="68"/>
                  </a:lnTo>
                  <a:cubicBezTo>
                    <a:pt x="1928" y="68"/>
                    <a:pt x="1696" y="0"/>
                    <a:pt x="1487" y="0"/>
                  </a:cubicBezTo>
                  <a:cubicBezTo>
                    <a:pt x="1454" y="0"/>
                    <a:pt x="1421" y="2"/>
                    <a:pt x="1390" y="6"/>
                  </a:cubicBezTo>
                  <a:cubicBezTo>
                    <a:pt x="1207" y="30"/>
                    <a:pt x="1059" y="138"/>
                    <a:pt x="1011" y="177"/>
                  </a:cubicBezTo>
                  <a:cubicBezTo>
                    <a:pt x="963" y="138"/>
                    <a:pt x="815" y="30"/>
                    <a:pt x="632" y="6"/>
                  </a:cubicBezTo>
                  <a:cubicBezTo>
                    <a:pt x="601" y="2"/>
                    <a:pt x="568" y="0"/>
                    <a:pt x="534" y="0"/>
                  </a:cubicBezTo>
                  <a:cubicBezTo>
                    <a:pt x="326" y="0"/>
                    <a:pt x="94" y="68"/>
                    <a:pt x="94" y="68"/>
                  </a:cubicBezTo>
                  <a:lnTo>
                    <a:pt x="94" y="203"/>
                  </a:lnTo>
                  <a:cubicBezTo>
                    <a:pt x="36" y="216"/>
                    <a:pt x="0" y="227"/>
                    <a:pt x="0" y="227"/>
                  </a:cubicBezTo>
                  <a:lnTo>
                    <a:pt x="0" y="1466"/>
                  </a:lnTo>
                  <a:cubicBezTo>
                    <a:pt x="0" y="1466"/>
                    <a:pt x="243" y="1368"/>
                    <a:pt x="467" y="1335"/>
                  </a:cubicBezTo>
                  <a:cubicBezTo>
                    <a:pt x="605" y="1315"/>
                    <a:pt x="787" y="1368"/>
                    <a:pt x="905" y="1412"/>
                  </a:cubicBezTo>
                  <a:lnTo>
                    <a:pt x="905" y="1466"/>
                  </a:lnTo>
                  <a:lnTo>
                    <a:pt x="1116" y="1466"/>
                  </a:lnTo>
                  <a:lnTo>
                    <a:pt x="1116" y="1412"/>
                  </a:lnTo>
                  <a:cubicBezTo>
                    <a:pt x="1235" y="1368"/>
                    <a:pt x="1417" y="1315"/>
                    <a:pt x="1555" y="1335"/>
                  </a:cubicBezTo>
                  <a:cubicBezTo>
                    <a:pt x="1779" y="1368"/>
                    <a:pt x="2022" y="1466"/>
                    <a:pt x="2022" y="1466"/>
                  </a:cubicBezTo>
                  <a:lnTo>
                    <a:pt x="2022" y="227"/>
                  </a:lnTo>
                  <a:cubicBezTo>
                    <a:pt x="2022" y="227"/>
                    <a:pt x="1986" y="216"/>
                    <a:pt x="1928" y="20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9"/>
            <p:cNvSpPr>
              <a:spLocks noEditPoints="1"/>
            </p:cNvSpPr>
            <p:nvPr/>
          </p:nvSpPr>
          <p:spPr bwMode="auto">
            <a:xfrm>
              <a:off x="-491355" y="2831662"/>
              <a:ext cx="1135300" cy="1451430"/>
            </a:xfrm>
            <a:custGeom>
              <a:avLst/>
              <a:gdLst>
                <a:gd name="T0" fmla="*/ 449 w 1637"/>
                <a:gd name="T1" fmla="*/ 1301 h 2083"/>
                <a:gd name="T2" fmla="*/ 449 w 1637"/>
                <a:gd name="T3" fmla="*/ 1301 h 2083"/>
                <a:gd name="T4" fmla="*/ 350 w 1637"/>
                <a:gd name="T5" fmla="*/ 1276 h 2083"/>
                <a:gd name="T6" fmla="*/ 240 w 1637"/>
                <a:gd name="T7" fmla="*/ 1150 h 2083"/>
                <a:gd name="T8" fmla="*/ 273 w 1637"/>
                <a:gd name="T9" fmla="*/ 841 h 2083"/>
                <a:gd name="T10" fmla="*/ 770 w 1637"/>
                <a:gd name="T11" fmla="*/ 1055 h 2083"/>
                <a:gd name="T12" fmla="*/ 449 w 1637"/>
                <a:gd name="T13" fmla="*/ 1301 h 2083"/>
                <a:gd name="T14" fmla="*/ 1500 w 1637"/>
                <a:gd name="T15" fmla="*/ 1781 h 2083"/>
                <a:gd name="T16" fmla="*/ 1500 w 1637"/>
                <a:gd name="T17" fmla="*/ 1781 h 2083"/>
                <a:gd name="T18" fmla="*/ 1590 w 1637"/>
                <a:gd name="T19" fmla="*/ 1670 h 2083"/>
                <a:gd name="T20" fmla="*/ 1278 w 1637"/>
                <a:gd name="T21" fmla="*/ 1604 h 2083"/>
                <a:gd name="T22" fmla="*/ 1403 w 1637"/>
                <a:gd name="T23" fmla="*/ 1057 h 2083"/>
                <a:gd name="T24" fmla="*/ 1031 w 1637"/>
                <a:gd name="T25" fmla="*/ 383 h 2083"/>
                <a:gd name="T26" fmla="*/ 931 w 1637"/>
                <a:gd name="T27" fmla="*/ 92 h 2083"/>
                <a:gd name="T28" fmla="*/ 480 w 1637"/>
                <a:gd name="T29" fmla="*/ 430 h 2083"/>
                <a:gd name="T30" fmla="*/ 0 w 1637"/>
                <a:gd name="T31" fmla="*/ 723 h 2083"/>
                <a:gd name="T32" fmla="*/ 236 w 1637"/>
                <a:gd name="T33" fmla="*/ 825 h 2083"/>
                <a:gd name="T34" fmla="*/ 202 w 1637"/>
                <a:gd name="T35" fmla="*/ 1162 h 2083"/>
                <a:gd name="T36" fmla="*/ 332 w 1637"/>
                <a:gd name="T37" fmla="*/ 1312 h 2083"/>
                <a:gd name="T38" fmla="*/ 449 w 1637"/>
                <a:gd name="T39" fmla="*/ 1341 h 2083"/>
                <a:gd name="T40" fmla="*/ 807 w 1637"/>
                <a:gd name="T41" fmla="*/ 1071 h 2083"/>
                <a:gd name="T42" fmla="*/ 1003 w 1637"/>
                <a:gd name="T43" fmla="*/ 1156 h 2083"/>
                <a:gd name="T44" fmla="*/ 950 w 1637"/>
                <a:gd name="T45" fmla="*/ 626 h 2083"/>
                <a:gd name="T46" fmla="*/ 1001 w 1637"/>
                <a:gd name="T47" fmla="*/ 495 h 2083"/>
                <a:gd name="T48" fmla="*/ 1297 w 1637"/>
                <a:gd name="T49" fmla="*/ 1060 h 2083"/>
                <a:gd name="T50" fmla="*/ 1215 w 1637"/>
                <a:gd name="T51" fmla="*/ 1499 h 2083"/>
                <a:gd name="T52" fmla="*/ 1166 w 1637"/>
                <a:gd name="T53" fmla="*/ 1581 h 2083"/>
                <a:gd name="T54" fmla="*/ 920 w 1637"/>
                <a:gd name="T55" fmla="*/ 1530 h 2083"/>
                <a:gd name="T56" fmla="*/ 549 w 1637"/>
                <a:gd name="T57" fmla="*/ 1946 h 2083"/>
                <a:gd name="T58" fmla="*/ 1255 w 1637"/>
                <a:gd name="T59" fmla="*/ 2083 h 2083"/>
                <a:gd name="T60" fmla="*/ 1637 w 1637"/>
                <a:gd name="T61" fmla="*/ 1806 h 2083"/>
                <a:gd name="T62" fmla="*/ 1500 w 1637"/>
                <a:gd name="T63" fmla="*/ 1781 h 20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37" h="2083">
                  <a:moveTo>
                    <a:pt x="449" y="1301"/>
                  </a:moveTo>
                  <a:lnTo>
                    <a:pt x="449" y="1301"/>
                  </a:lnTo>
                  <a:cubicBezTo>
                    <a:pt x="416" y="1301"/>
                    <a:pt x="383" y="1292"/>
                    <a:pt x="350" y="1276"/>
                  </a:cubicBezTo>
                  <a:cubicBezTo>
                    <a:pt x="295" y="1248"/>
                    <a:pt x="258" y="1206"/>
                    <a:pt x="240" y="1150"/>
                  </a:cubicBezTo>
                  <a:cubicBezTo>
                    <a:pt x="207" y="1047"/>
                    <a:pt x="243" y="919"/>
                    <a:pt x="273" y="841"/>
                  </a:cubicBezTo>
                  <a:lnTo>
                    <a:pt x="770" y="1055"/>
                  </a:lnTo>
                  <a:cubicBezTo>
                    <a:pt x="719" y="1137"/>
                    <a:pt x="599" y="1301"/>
                    <a:pt x="449" y="1301"/>
                  </a:cubicBezTo>
                  <a:close/>
                  <a:moveTo>
                    <a:pt x="1500" y="1781"/>
                  </a:moveTo>
                  <a:lnTo>
                    <a:pt x="1500" y="1781"/>
                  </a:lnTo>
                  <a:lnTo>
                    <a:pt x="1590" y="1670"/>
                  </a:lnTo>
                  <a:lnTo>
                    <a:pt x="1278" y="1604"/>
                  </a:lnTo>
                  <a:cubicBezTo>
                    <a:pt x="1340" y="1504"/>
                    <a:pt x="1412" y="1329"/>
                    <a:pt x="1403" y="1057"/>
                  </a:cubicBezTo>
                  <a:cubicBezTo>
                    <a:pt x="1392" y="672"/>
                    <a:pt x="1130" y="453"/>
                    <a:pt x="1031" y="383"/>
                  </a:cubicBezTo>
                  <a:cubicBezTo>
                    <a:pt x="1053" y="263"/>
                    <a:pt x="1046" y="135"/>
                    <a:pt x="931" y="92"/>
                  </a:cubicBezTo>
                  <a:cubicBezTo>
                    <a:pt x="680" y="0"/>
                    <a:pt x="480" y="430"/>
                    <a:pt x="480" y="430"/>
                  </a:cubicBezTo>
                  <a:cubicBezTo>
                    <a:pt x="480" y="430"/>
                    <a:pt x="113" y="340"/>
                    <a:pt x="0" y="723"/>
                  </a:cubicBezTo>
                  <a:lnTo>
                    <a:pt x="236" y="825"/>
                  </a:lnTo>
                  <a:cubicBezTo>
                    <a:pt x="204" y="908"/>
                    <a:pt x="164" y="1046"/>
                    <a:pt x="202" y="1162"/>
                  </a:cubicBezTo>
                  <a:cubicBezTo>
                    <a:pt x="223" y="1229"/>
                    <a:pt x="267" y="1279"/>
                    <a:pt x="332" y="1312"/>
                  </a:cubicBezTo>
                  <a:cubicBezTo>
                    <a:pt x="370" y="1331"/>
                    <a:pt x="410" y="1341"/>
                    <a:pt x="449" y="1341"/>
                  </a:cubicBezTo>
                  <a:cubicBezTo>
                    <a:pt x="623" y="1341"/>
                    <a:pt x="755" y="1157"/>
                    <a:pt x="807" y="1071"/>
                  </a:cubicBezTo>
                  <a:lnTo>
                    <a:pt x="1003" y="1156"/>
                  </a:lnTo>
                  <a:cubicBezTo>
                    <a:pt x="1003" y="1156"/>
                    <a:pt x="1247" y="846"/>
                    <a:pt x="950" y="626"/>
                  </a:cubicBezTo>
                  <a:cubicBezTo>
                    <a:pt x="950" y="626"/>
                    <a:pt x="977" y="571"/>
                    <a:pt x="1001" y="495"/>
                  </a:cubicBezTo>
                  <a:cubicBezTo>
                    <a:pt x="1101" y="574"/>
                    <a:pt x="1288" y="762"/>
                    <a:pt x="1297" y="1060"/>
                  </a:cubicBezTo>
                  <a:cubicBezTo>
                    <a:pt x="1303" y="1273"/>
                    <a:pt x="1256" y="1416"/>
                    <a:pt x="1215" y="1499"/>
                  </a:cubicBezTo>
                  <a:cubicBezTo>
                    <a:pt x="1198" y="1534"/>
                    <a:pt x="1181" y="1561"/>
                    <a:pt x="1166" y="1581"/>
                  </a:cubicBezTo>
                  <a:lnTo>
                    <a:pt x="920" y="1530"/>
                  </a:lnTo>
                  <a:lnTo>
                    <a:pt x="549" y="1946"/>
                  </a:lnTo>
                  <a:lnTo>
                    <a:pt x="1255" y="2083"/>
                  </a:lnTo>
                  <a:lnTo>
                    <a:pt x="1637" y="1806"/>
                  </a:lnTo>
                  <a:lnTo>
                    <a:pt x="1500" y="178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46" name="组 45"/>
            <p:cNvGrpSpPr/>
            <p:nvPr userDrawn="1"/>
          </p:nvGrpSpPr>
          <p:grpSpPr>
            <a:xfrm rot="1396810">
              <a:off x="998952" y="3722131"/>
              <a:ext cx="337162" cy="1815987"/>
              <a:chOff x="6099175" y="2627313"/>
              <a:chExt cx="411163" cy="2214563"/>
            </a:xfrm>
            <a:grpFill/>
          </p:grpSpPr>
          <p:sp>
            <p:nvSpPr>
              <p:cNvPr id="71" name="Freeform 13"/>
              <p:cNvSpPr>
                <a:spLocks noEditPoints="1"/>
              </p:cNvSpPr>
              <p:nvPr/>
            </p:nvSpPr>
            <p:spPr bwMode="auto">
              <a:xfrm>
                <a:off x="6130131" y="3048001"/>
                <a:ext cx="349250" cy="1258888"/>
              </a:xfrm>
              <a:custGeom>
                <a:avLst/>
                <a:gdLst>
                  <a:gd name="T0" fmla="*/ 137 w 367"/>
                  <a:gd name="T1" fmla="*/ 40 h 1313"/>
                  <a:gd name="T2" fmla="*/ 137 w 367"/>
                  <a:gd name="T3" fmla="*/ 40 h 1313"/>
                  <a:gd name="T4" fmla="*/ 230 w 367"/>
                  <a:gd name="T5" fmla="*/ 40 h 1313"/>
                  <a:gd name="T6" fmla="*/ 230 w 367"/>
                  <a:gd name="T7" fmla="*/ 1273 h 1313"/>
                  <a:gd name="T8" fmla="*/ 137 w 367"/>
                  <a:gd name="T9" fmla="*/ 1273 h 1313"/>
                  <a:gd name="T10" fmla="*/ 137 w 367"/>
                  <a:gd name="T11" fmla="*/ 40 h 1313"/>
                  <a:gd name="T12" fmla="*/ 97 w 367"/>
                  <a:gd name="T13" fmla="*/ 1273 h 1313"/>
                  <a:gd name="T14" fmla="*/ 97 w 367"/>
                  <a:gd name="T15" fmla="*/ 1273 h 1313"/>
                  <a:gd name="T16" fmla="*/ 40 w 367"/>
                  <a:gd name="T17" fmla="*/ 1273 h 1313"/>
                  <a:gd name="T18" fmla="*/ 40 w 367"/>
                  <a:gd name="T19" fmla="*/ 40 h 1313"/>
                  <a:gd name="T20" fmla="*/ 97 w 367"/>
                  <a:gd name="T21" fmla="*/ 40 h 1313"/>
                  <a:gd name="T22" fmla="*/ 97 w 367"/>
                  <a:gd name="T23" fmla="*/ 1273 h 1313"/>
                  <a:gd name="T24" fmla="*/ 270 w 367"/>
                  <a:gd name="T25" fmla="*/ 40 h 1313"/>
                  <a:gd name="T26" fmla="*/ 270 w 367"/>
                  <a:gd name="T27" fmla="*/ 40 h 1313"/>
                  <a:gd name="T28" fmla="*/ 327 w 367"/>
                  <a:gd name="T29" fmla="*/ 40 h 1313"/>
                  <a:gd name="T30" fmla="*/ 327 w 367"/>
                  <a:gd name="T31" fmla="*/ 1273 h 1313"/>
                  <a:gd name="T32" fmla="*/ 270 w 367"/>
                  <a:gd name="T33" fmla="*/ 1273 h 1313"/>
                  <a:gd name="T34" fmla="*/ 270 w 367"/>
                  <a:gd name="T35" fmla="*/ 40 h 1313"/>
                  <a:gd name="T36" fmla="*/ 270 w 367"/>
                  <a:gd name="T37" fmla="*/ 1313 h 1313"/>
                  <a:gd name="T38" fmla="*/ 270 w 367"/>
                  <a:gd name="T39" fmla="*/ 1313 h 1313"/>
                  <a:gd name="T40" fmla="*/ 270 w 367"/>
                  <a:gd name="T41" fmla="*/ 1313 h 1313"/>
                  <a:gd name="T42" fmla="*/ 367 w 367"/>
                  <a:gd name="T43" fmla="*/ 1313 h 1313"/>
                  <a:gd name="T44" fmla="*/ 367 w 367"/>
                  <a:gd name="T45" fmla="*/ 0 h 1313"/>
                  <a:gd name="T46" fmla="*/ 0 w 367"/>
                  <a:gd name="T47" fmla="*/ 0 h 1313"/>
                  <a:gd name="T48" fmla="*/ 0 w 367"/>
                  <a:gd name="T49" fmla="*/ 1313 h 1313"/>
                  <a:gd name="T50" fmla="*/ 97 w 367"/>
                  <a:gd name="T51" fmla="*/ 1313 h 1313"/>
                  <a:gd name="T52" fmla="*/ 97 w 367"/>
                  <a:gd name="T53" fmla="*/ 1313 h 1313"/>
                  <a:gd name="T54" fmla="*/ 137 w 367"/>
                  <a:gd name="T55" fmla="*/ 1313 h 1313"/>
                  <a:gd name="T56" fmla="*/ 137 w 367"/>
                  <a:gd name="T57" fmla="*/ 1313 h 1313"/>
                  <a:gd name="T58" fmla="*/ 230 w 367"/>
                  <a:gd name="T59" fmla="*/ 1313 h 1313"/>
                  <a:gd name="T60" fmla="*/ 230 w 367"/>
                  <a:gd name="T61" fmla="*/ 1313 h 1313"/>
                  <a:gd name="T62" fmla="*/ 270 w 367"/>
                  <a:gd name="T63" fmla="*/ 1313 h 1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367" h="1313">
                    <a:moveTo>
                      <a:pt x="137" y="40"/>
                    </a:moveTo>
                    <a:lnTo>
                      <a:pt x="137" y="40"/>
                    </a:lnTo>
                    <a:lnTo>
                      <a:pt x="230" y="40"/>
                    </a:lnTo>
                    <a:lnTo>
                      <a:pt x="230" y="1273"/>
                    </a:lnTo>
                    <a:lnTo>
                      <a:pt x="137" y="1273"/>
                    </a:lnTo>
                    <a:lnTo>
                      <a:pt x="137" y="40"/>
                    </a:lnTo>
                    <a:close/>
                    <a:moveTo>
                      <a:pt x="97" y="1273"/>
                    </a:moveTo>
                    <a:lnTo>
                      <a:pt x="97" y="1273"/>
                    </a:lnTo>
                    <a:lnTo>
                      <a:pt x="40" y="1273"/>
                    </a:lnTo>
                    <a:lnTo>
                      <a:pt x="40" y="40"/>
                    </a:lnTo>
                    <a:lnTo>
                      <a:pt x="97" y="40"/>
                    </a:lnTo>
                    <a:lnTo>
                      <a:pt x="97" y="1273"/>
                    </a:lnTo>
                    <a:close/>
                    <a:moveTo>
                      <a:pt x="270" y="40"/>
                    </a:moveTo>
                    <a:lnTo>
                      <a:pt x="270" y="40"/>
                    </a:lnTo>
                    <a:lnTo>
                      <a:pt x="327" y="40"/>
                    </a:lnTo>
                    <a:lnTo>
                      <a:pt x="327" y="1273"/>
                    </a:lnTo>
                    <a:lnTo>
                      <a:pt x="270" y="1273"/>
                    </a:lnTo>
                    <a:lnTo>
                      <a:pt x="270" y="40"/>
                    </a:lnTo>
                    <a:close/>
                    <a:moveTo>
                      <a:pt x="270" y="1313"/>
                    </a:moveTo>
                    <a:lnTo>
                      <a:pt x="270" y="1313"/>
                    </a:lnTo>
                    <a:lnTo>
                      <a:pt x="270" y="1313"/>
                    </a:lnTo>
                    <a:lnTo>
                      <a:pt x="367" y="1313"/>
                    </a:lnTo>
                    <a:lnTo>
                      <a:pt x="367" y="0"/>
                    </a:lnTo>
                    <a:lnTo>
                      <a:pt x="0" y="0"/>
                    </a:lnTo>
                    <a:lnTo>
                      <a:pt x="0" y="1313"/>
                    </a:lnTo>
                    <a:lnTo>
                      <a:pt x="97" y="1313"/>
                    </a:lnTo>
                    <a:lnTo>
                      <a:pt x="97" y="1313"/>
                    </a:lnTo>
                    <a:lnTo>
                      <a:pt x="137" y="1313"/>
                    </a:lnTo>
                    <a:lnTo>
                      <a:pt x="137" y="1313"/>
                    </a:lnTo>
                    <a:lnTo>
                      <a:pt x="230" y="1313"/>
                    </a:lnTo>
                    <a:lnTo>
                      <a:pt x="230" y="1313"/>
                    </a:lnTo>
                    <a:lnTo>
                      <a:pt x="270" y="1313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2" name="Freeform 14"/>
              <p:cNvSpPr>
                <a:spLocks/>
              </p:cNvSpPr>
              <p:nvPr/>
            </p:nvSpPr>
            <p:spPr bwMode="auto">
              <a:xfrm>
                <a:off x="6130131" y="2968626"/>
                <a:ext cx="349250" cy="63500"/>
              </a:xfrm>
              <a:custGeom>
                <a:avLst/>
                <a:gdLst>
                  <a:gd name="T0" fmla="*/ 367 w 367"/>
                  <a:gd name="T1" fmla="*/ 0 h 67"/>
                  <a:gd name="T2" fmla="*/ 367 w 367"/>
                  <a:gd name="T3" fmla="*/ 0 h 67"/>
                  <a:gd name="T4" fmla="*/ 0 w 367"/>
                  <a:gd name="T5" fmla="*/ 0 h 67"/>
                  <a:gd name="T6" fmla="*/ 0 w 367"/>
                  <a:gd name="T7" fmla="*/ 67 h 67"/>
                  <a:gd name="T8" fmla="*/ 367 w 367"/>
                  <a:gd name="T9" fmla="*/ 67 h 67"/>
                  <a:gd name="T10" fmla="*/ 367 w 367"/>
                  <a:gd name="T11" fmla="*/ 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7" h="67">
                    <a:moveTo>
                      <a:pt x="367" y="0"/>
                    </a:moveTo>
                    <a:lnTo>
                      <a:pt x="367" y="0"/>
                    </a:lnTo>
                    <a:lnTo>
                      <a:pt x="0" y="0"/>
                    </a:lnTo>
                    <a:lnTo>
                      <a:pt x="0" y="67"/>
                    </a:lnTo>
                    <a:lnTo>
                      <a:pt x="367" y="67"/>
                    </a:lnTo>
                    <a:lnTo>
                      <a:pt x="36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3" name="Freeform 15"/>
              <p:cNvSpPr>
                <a:spLocks/>
              </p:cNvSpPr>
              <p:nvPr/>
            </p:nvSpPr>
            <p:spPr bwMode="auto">
              <a:xfrm>
                <a:off x="6099175" y="2627313"/>
                <a:ext cx="411163" cy="325438"/>
              </a:xfrm>
              <a:custGeom>
                <a:avLst/>
                <a:gdLst>
                  <a:gd name="T0" fmla="*/ 399 w 430"/>
                  <a:gd name="T1" fmla="*/ 340 h 340"/>
                  <a:gd name="T2" fmla="*/ 399 w 430"/>
                  <a:gd name="T3" fmla="*/ 340 h 340"/>
                  <a:gd name="T4" fmla="*/ 215 w 430"/>
                  <a:gd name="T5" fmla="*/ 0 h 340"/>
                  <a:gd name="T6" fmla="*/ 32 w 430"/>
                  <a:gd name="T7" fmla="*/ 340 h 340"/>
                  <a:gd name="T8" fmla="*/ 399 w 430"/>
                  <a:gd name="T9" fmla="*/ 340 h 3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0" h="340">
                    <a:moveTo>
                      <a:pt x="399" y="340"/>
                    </a:moveTo>
                    <a:lnTo>
                      <a:pt x="399" y="340"/>
                    </a:lnTo>
                    <a:cubicBezTo>
                      <a:pt x="399" y="340"/>
                      <a:pt x="430" y="0"/>
                      <a:pt x="215" y="0"/>
                    </a:cubicBezTo>
                    <a:cubicBezTo>
                      <a:pt x="0" y="0"/>
                      <a:pt x="32" y="340"/>
                      <a:pt x="32" y="340"/>
                    </a:cubicBezTo>
                    <a:lnTo>
                      <a:pt x="399" y="34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4" name="Freeform 17"/>
              <p:cNvSpPr>
                <a:spLocks noEditPoints="1"/>
              </p:cNvSpPr>
              <p:nvPr/>
            </p:nvSpPr>
            <p:spPr bwMode="auto">
              <a:xfrm>
                <a:off x="6128544" y="4310063"/>
                <a:ext cx="352425" cy="531813"/>
              </a:xfrm>
              <a:custGeom>
                <a:avLst/>
                <a:gdLst>
                  <a:gd name="T0" fmla="*/ 214 w 369"/>
                  <a:gd name="T1" fmla="*/ 338 h 554"/>
                  <a:gd name="T2" fmla="*/ 214 w 369"/>
                  <a:gd name="T3" fmla="*/ 338 h 554"/>
                  <a:gd name="T4" fmla="*/ 155 w 369"/>
                  <a:gd name="T5" fmla="*/ 338 h 554"/>
                  <a:gd name="T6" fmla="*/ 56 w 369"/>
                  <a:gd name="T7" fmla="*/ 40 h 554"/>
                  <a:gd name="T8" fmla="*/ 313 w 369"/>
                  <a:gd name="T9" fmla="*/ 40 h 554"/>
                  <a:gd name="T10" fmla="*/ 214 w 369"/>
                  <a:gd name="T11" fmla="*/ 338 h 554"/>
                  <a:gd name="T12" fmla="*/ 113 w 369"/>
                  <a:gd name="T13" fmla="*/ 338 h 554"/>
                  <a:gd name="T14" fmla="*/ 113 w 369"/>
                  <a:gd name="T15" fmla="*/ 338 h 554"/>
                  <a:gd name="T16" fmla="*/ 184 w 369"/>
                  <a:gd name="T17" fmla="*/ 554 h 554"/>
                  <a:gd name="T18" fmla="*/ 256 w 369"/>
                  <a:gd name="T19" fmla="*/ 338 h 554"/>
                  <a:gd name="T20" fmla="*/ 369 w 369"/>
                  <a:gd name="T21" fmla="*/ 0 h 554"/>
                  <a:gd name="T22" fmla="*/ 0 w 369"/>
                  <a:gd name="T23" fmla="*/ 0 h 554"/>
                  <a:gd name="T24" fmla="*/ 113 w 369"/>
                  <a:gd name="T25" fmla="*/ 338 h 5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69" h="554">
                    <a:moveTo>
                      <a:pt x="214" y="338"/>
                    </a:moveTo>
                    <a:lnTo>
                      <a:pt x="214" y="338"/>
                    </a:lnTo>
                    <a:lnTo>
                      <a:pt x="155" y="338"/>
                    </a:lnTo>
                    <a:lnTo>
                      <a:pt x="56" y="40"/>
                    </a:lnTo>
                    <a:lnTo>
                      <a:pt x="313" y="40"/>
                    </a:lnTo>
                    <a:lnTo>
                      <a:pt x="214" y="338"/>
                    </a:lnTo>
                    <a:close/>
                    <a:moveTo>
                      <a:pt x="113" y="338"/>
                    </a:moveTo>
                    <a:lnTo>
                      <a:pt x="113" y="338"/>
                    </a:lnTo>
                    <a:lnTo>
                      <a:pt x="184" y="554"/>
                    </a:lnTo>
                    <a:lnTo>
                      <a:pt x="256" y="338"/>
                    </a:lnTo>
                    <a:lnTo>
                      <a:pt x="369" y="0"/>
                    </a:lnTo>
                    <a:lnTo>
                      <a:pt x="0" y="0"/>
                    </a:lnTo>
                    <a:lnTo>
                      <a:pt x="113" y="338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47" name="Freeform 19"/>
            <p:cNvSpPr>
              <a:spLocks noEditPoints="1"/>
            </p:cNvSpPr>
            <p:nvPr/>
          </p:nvSpPr>
          <p:spPr bwMode="auto">
            <a:xfrm rot="1363540">
              <a:off x="337564" y="5792830"/>
              <a:ext cx="1209819" cy="253100"/>
            </a:xfrm>
            <a:custGeom>
              <a:avLst/>
              <a:gdLst>
                <a:gd name="T0" fmla="*/ 2347 w 2387"/>
                <a:gd name="T1" fmla="*/ 458 h 498"/>
                <a:gd name="T2" fmla="*/ 40 w 2387"/>
                <a:gd name="T3" fmla="*/ 40 h 498"/>
                <a:gd name="T4" fmla="*/ 177 w 2387"/>
                <a:gd name="T5" fmla="*/ 298 h 498"/>
                <a:gd name="T6" fmla="*/ 217 w 2387"/>
                <a:gd name="T7" fmla="*/ 40 h 498"/>
                <a:gd name="T8" fmla="*/ 277 w 2387"/>
                <a:gd name="T9" fmla="*/ 159 h 498"/>
                <a:gd name="T10" fmla="*/ 317 w 2387"/>
                <a:gd name="T11" fmla="*/ 40 h 498"/>
                <a:gd name="T12" fmla="*/ 377 w 2387"/>
                <a:gd name="T13" fmla="*/ 159 h 498"/>
                <a:gd name="T14" fmla="*/ 417 w 2387"/>
                <a:gd name="T15" fmla="*/ 40 h 498"/>
                <a:gd name="T16" fmla="*/ 477 w 2387"/>
                <a:gd name="T17" fmla="*/ 159 h 498"/>
                <a:gd name="T18" fmla="*/ 517 w 2387"/>
                <a:gd name="T19" fmla="*/ 40 h 498"/>
                <a:gd name="T20" fmla="*/ 577 w 2387"/>
                <a:gd name="T21" fmla="*/ 159 h 498"/>
                <a:gd name="T22" fmla="*/ 617 w 2387"/>
                <a:gd name="T23" fmla="*/ 40 h 498"/>
                <a:gd name="T24" fmla="*/ 674 w 2387"/>
                <a:gd name="T25" fmla="*/ 298 h 498"/>
                <a:gd name="T26" fmla="*/ 714 w 2387"/>
                <a:gd name="T27" fmla="*/ 40 h 498"/>
                <a:gd name="T28" fmla="*/ 774 w 2387"/>
                <a:gd name="T29" fmla="*/ 159 h 498"/>
                <a:gd name="T30" fmla="*/ 814 w 2387"/>
                <a:gd name="T31" fmla="*/ 40 h 498"/>
                <a:gd name="T32" fmla="*/ 874 w 2387"/>
                <a:gd name="T33" fmla="*/ 159 h 498"/>
                <a:gd name="T34" fmla="*/ 914 w 2387"/>
                <a:gd name="T35" fmla="*/ 40 h 498"/>
                <a:gd name="T36" fmla="*/ 974 w 2387"/>
                <a:gd name="T37" fmla="*/ 159 h 498"/>
                <a:gd name="T38" fmla="*/ 1014 w 2387"/>
                <a:gd name="T39" fmla="*/ 40 h 498"/>
                <a:gd name="T40" fmla="*/ 1074 w 2387"/>
                <a:gd name="T41" fmla="*/ 159 h 498"/>
                <a:gd name="T42" fmla="*/ 1114 w 2387"/>
                <a:gd name="T43" fmla="*/ 40 h 498"/>
                <a:gd name="T44" fmla="*/ 1187 w 2387"/>
                <a:gd name="T45" fmla="*/ 298 h 498"/>
                <a:gd name="T46" fmla="*/ 1227 w 2387"/>
                <a:gd name="T47" fmla="*/ 40 h 498"/>
                <a:gd name="T48" fmla="*/ 1287 w 2387"/>
                <a:gd name="T49" fmla="*/ 159 h 498"/>
                <a:gd name="T50" fmla="*/ 1327 w 2387"/>
                <a:gd name="T51" fmla="*/ 40 h 498"/>
                <a:gd name="T52" fmla="*/ 1387 w 2387"/>
                <a:gd name="T53" fmla="*/ 159 h 498"/>
                <a:gd name="T54" fmla="*/ 1427 w 2387"/>
                <a:gd name="T55" fmla="*/ 40 h 498"/>
                <a:gd name="T56" fmla="*/ 1487 w 2387"/>
                <a:gd name="T57" fmla="*/ 159 h 498"/>
                <a:gd name="T58" fmla="*/ 1527 w 2387"/>
                <a:gd name="T59" fmla="*/ 40 h 498"/>
                <a:gd name="T60" fmla="*/ 1587 w 2387"/>
                <a:gd name="T61" fmla="*/ 159 h 498"/>
                <a:gd name="T62" fmla="*/ 1627 w 2387"/>
                <a:gd name="T63" fmla="*/ 40 h 498"/>
                <a:gd name="T64" fmla="*/ 1684 w 2387"/>
                <a:gd name="T65" fmla="*/ 298 h 498"/>
                <a:gd name="T66" fmla="*/ 1724 w 2387"/>
                <a:gd name="T67" fmla="*/ 40 h 498"/>
                <a:gd name="T68" fmla="*/ 1784 w 2387"/>
                <a:gd name="T69" fmla="*/ 159 h 498"/>
                <a:gd name="T70" fmla="*/ 1824 w 2387"/>
                <a:gd name="T71" fmla="*/ 40 h 498"/>
                <a:gd name="T72" fmla="*/ 1884 w 2387"/>
                <a:gd name="T73" fmla="*/ 159 h 498"/>
                <a:gd name="T74" fmla="*/ 1924 w 2387"/>
                <a:gd name="T75" fmla="*/ 40 h 498"/>
                <a:gd name="T76" fmla="*/ 1984 w 2387"/>
                <a:gd name="T77" fmla="*/ 159 h 498"/>
                <a:gd name="T78" fmla="*/ 2024 w 2387"/>
                <a:gd name="T79" fmla="*/ 40 h 498"/>
                <a:gd name="T80" fmla="*/ 2084 w 2387"/>
                <a:gd name="T81" fmla="*/ 159 h 498"/>
                <a:gd name="T82" fmla="*/ 2124 w 2387"/>
                <a:gd name="T83" fmla="*/ 40 h 498"/>
                <a:gd name="T84" fmla="*/ 2170 w 2387"/>
                <a:gd name="T85" fmla="*/ 298 h 498"/>
                <a:gd name="T86" fmla="*/ 2210 w 2387"/>
                <a:gd name="T87" fmla="*/ 40 h 498"/>
                <a:gd name="T88" fmla="*/ 2347 w 2387"/>
                <a:gd name="T89" fmla="*/ 458 h 498"/>
                <a:gd name="T90" fmla="*/ 0 w 2387"/>
                <a:gd name="T91" fmla="*/ 498 h 498"/>
                <a:gd name="T92" fmla="*/ 2387 w 2387"/>
                <a:gd name="T93" fmla="*/ 0 h 498"/>
                <a:gd name="T94" fmla="*/ 0 w 2387"/>
                <a:gd name="T95" fmla="*/ 498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387" h="498">
                  <a:moveTo>
                    <a:pt x="2347" y="458"/>
                  </a:moveTo>
                  <a:lnTo>
                    <a:pt x="2347" y="458"/>
                  </a:lnTo>
                  <a:lnTo>
                    <a:pt x="40" y="458"/>
                  </a:lnTo>
                  <a:lnTo>
                    <a:pt x="40" y="40"/>
                  </a:lnTo>
                  <a:lnTo>
                    <a:pt x="177" y="40"/>
                  </a:lnTo>
                  <a:lnTo>
                    <a:pt x="177" y="298"/>
                  </a:lnTo>
                  <a:lnTo>
                    <a:pt x="217" y="298"/>
                  </a:lnTo>
                  <a:lnTo>
                    <a:pt x="217" y="40"/>
                  </a:lnTo>
                  <a:lnTo>
                    <a:pt x="277" y="40"/>
                  </a:lnTo>
                  <a:lnTo>
                    <a:pt x="277" y="159"/>
                  </a:lnTo>
                  <a:lnTo>
                    <a:pt x="317" y="159"/>
                  </a:lnTo>
                  <a:lnTo>
                    <a:pt x="317" y="40"/>
                  </a:lnTo>
                  <a:lnTo>
                    <a:pt x="377" y="40"/>
                  </a:lnTo>
                  <a:lnTo>
                    <a:pt x="377" y="159"/>
                  </a:lnTo>
                  <a:lnTo>
                    <a:pt x="417" y="159"/>
                  </a:lnTo>
                  <a:lnTo>
                    <a:pt x="417" y="40"/>
                  </a:lnTo>
                  <a:lnTo>
                    <a:pt x="477" y="40"/>
                  </a:lnTo>
                  <a:lnTo>
                    <a:pt x="477" y="159"/>
                  </a:lnTo>
                  <a:lnTo>
                    <a:pt x="517" y="159"/>
                  </a:lnTo>
                  <a:lnTo>
                    <a:pt x="517" y="40"/>
                  </a:lnTo>
                  <a:lnTo>
                    <a:pt x="577" y="40"/>
                  </a:lnTo>
                  <a:lnTo>
                    <a:pt x="577" y="159"/>
                  </a:lnTo>
                  <a:lnTo>
                    <a:pt x="617" y="159"/>
                  </a:lnTo>
                  <a:lnTo>
                    <a:pt x="617" y="40"/>
                  </a:lnTo>
                  <a:lnTo>
                    <a:pt x="674" y="40"/>
                  </a:lnTo>
                  <a:lnTo>
                    <a:pt x="674" y="298"/>
                  </a:lnTo>
                  <a:lnTo>
                    <a:pt x="714" y="298"/>
                  </a:lnTo>
                  <a:lnTo>
                    <a:pt x="714" y="40"/>
                  </a:lnTo>
                  <a:lnTo>
                    <a:pt x="774" y="40"/>
                  </a:lnTo>
                  <a:lnTo>
                    <a:pt x="774" y="159"/>
                  </a:lnTo>
                  <a:lnTo>
                    <a:pt x="814" y="159"/>
                  </a:lnTo>
                  <a:lnTo>
                    <a:pt x="814" y="40"/>
                  </a:lnTo>
                  <a:lnTo>
                    <a:pt x="874" y="40"/>
                  </a:lnTo>
                  <a:lnTo>
                    <a:pt x="874" y="159"/>
                  </a:lnTo>
                  <a:lnTo>
                    <a:pt x="914" y="159"/>
                  </a:lnTo>
                  <a:lnTo>
                    <a:pt x="914" y="40"/>
                  </a:lnTo>
                  <a:lnTo>
                    <a:pt x="974" y="40"/>
                  </a:lnTo>
                  <a:lnTo>
                    <a:pt x="974" y="159"/>
                  </a:lnTo>
                  <a:lnTo>
                    <a:pt x="1014" y="159"/>
                  </a:lnTo>
                  <a:lnTo>
                    <a:pt x="1014" y="40"/>
                  </a:lnTo>
                  <a:lnTo>
                    <a:pt x="1074" y="40"/>
                  </a:lnTo>
                  <a:lnTo>
                    <a:pt x="1074" y="159"/>
                  </a:lnTo>
                  <a:lnTo>
                    <a:pt x="1114" y="159"/>
                  </a:lnTo>
                  <a:lnTo>
                    <a:pt x="1114" y="40"/>
                  </a:lnTo>
                  <a:lnTo>
                    <a:pt x="1187" y="40"/>
                  </a:lnTo>
                  <a:lnTo>
                    <a:pt x="1187" y="298"/>
                  </a:lnTo>
                  <a:lnTo>
                    <a:pt x="1227" y="298"/>
                  </a:lnTo>
                  <a:lnTo>
                    <a:pt x="1227" y="40"/>
                  </a:lnTo>
                  <a:lnTo>
                    <a:pt x="1287" y="40"/>
                  </a:lnTo>
                  <a:lnTo>
                    <a:pt x="1287" y="159"/>
                  </a:lnTo>
                  <a:lnTo>
                    <a:pt x="1327" y="159"/>
                  </a:lnTo>
                  <a:lnTo>
                    <a:pt x="1327" y="40"/>
                  </a:lnTo>
                  <a:lnTo>
                    <a:pt x="1387" y="40"/>
                  </a:lnTo>
                  <a:lnTo>
                    <a:pt x="1387" y="159"/>
                  </a:lnTo>
                  <a:lnTo>
                    <a:pt x="1427" y="159"/>
                  </a:lnTo>
                  <a:lnTo>
                    <a:pt x="1427" y="40"/>
                  </a:lnTo>
                  <a:lnTo>
                    <a:pt x="1487" y="40"/>
                  </a:lnTo>
                  <a:lnTo>
                    <a:pt x="1487" y="159"/>
                  </a:lnTo>
                  <a:lnTo>
                    <a:pt x="1527" y="159"/>
                  </a:lnTo>
                  <a:lnTo>
                    <a:pt x="1527" y="40"/>
                  </a:lnTo>
                  <a:lnTo>
                    <a:pt x="1587" y="40"/>
                  </a:lnTo>
                  <a:lnTo>
                    <a:pt x="1587" y="159"/>
                  </a:lnTo>
                  <a:lnTo>
                    <a:pt x="1627" y="159"/>
                  </a:lnTo>
                  <a:lnTo>
                    <a:pt x="1627" y="40"/>
                  </a:lnTo>
                  <a:lnTo>
                    <a:pt x="1684" y="40"/>
                  </a:lnTo>
                  <a:lnTo>
                    <a:pt x="1684" y="298"/>
                  </a:lnTo>
                  <a:lnTo>
                    <a:pt x="1724" y="298"/>
                  </a:lnTo>
                  <a:lnTo>
                    <a:pt x="1724" y="40"/>
                  </a:lnTo>
                  <a:lnTo>
                    <a:pt x="1784" y="40"/>
                  </a:lnTo>
                  <a:lnTo>
                    <a:pt x="1784" y="159"/>
                  </a:lnTo>
                  <a:lnTo>
                    <a:pt x="1824" y="159"/>
                  </a:lnTo>
                  <a:lnTo>
                    <a:pt x="1824" y="40"/>
                  </a:lnTo>
                  <a:lnTo>
                    <a:pt x="1884" y="40"/>
                  </a:lnTo>
                  <a:lnTo>
                    <a:pt x="1884" y="159"/>
                  </a:lnTo>
                  <a:lnTo>
                    <a:pt x="1924" y="159"/>
                  </a:lnTo>
                  <a:lnTo>
                    <a:pt x="1924" y="40"/>
                  </a:lnTo>
                  <a:lnTo>
                    <a:pt x="1984" y="40"/>
                  </a:lnTo>
                  <a:lnTo>
                    <a:pt x="1984" y="159"/>
                  </a:lnTo>
                  <a:lnTo>
                    <a:pt x="2024" y="159"/>
                  </a:lnTo>
                  <a:lnTo>
                    <a:pt x="2024" y="40"/>
                  </a:lnTo>
                  <a:lnTo>
                    <a:pt x="2084" y="40"/>
                  </a:lnTo>
                  <a:lnTo>
                    <a:pt x="2084" y="159"/>
                  </a:lnTo>
                  <a:lnTo>
                    <a:pt x="2124" y="159"/>
                  </a:lnTo>
                  <a:lnTo>
                    <a:pt x="2124" y="40"/>
                  </a:lnTo>
                  <a:lnTo>
                    <a:pt x="2170" y="40"/>
                  </a:lnTo>
                  <a:lnTo>
                    <a:pt x="2170" y="298"/>
                  </a:lnTo>
                  <a:lnTo>
                    <a:pt x="2210" y="298"/>
                  </a:lnTo>
                  <a:lnTo>
                    <a:pt x="2210" y="40"/>
                  </a:lnTo>
                  <a:lnTo>
                    <a:pt x="2347" y="40"/>
                  </a:lnTo>
                  <a:lnTo>
                    <a:pt x="2347" y="458"/>
                  </a:lnTo>
                  <a:close/>
                  <a:moveTo>
                    <a:pt x="0" y="498"/>
                  </a:moveTo>
                  <a:lnTo>
                    <a:pt x="0" y="498"/>
                  </a:lnTo>
                  <a:lnTo>
                    <a:pt x="2387" y="498"/>
                  </a:lnTo>
                  <a:lnTo>
                    <a:pt x="2387" y="0"/>
                  </a:lnTo>
                  <a:lnTo>
                    <a:pt x="0" y="0"/>
                  </a:lnTo>
                  <a:lnTo>
                    <a:pt x="0" y="498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Freeform 20"/>
            <p:cNvSpPr>
              <a:spLocks/>
            </p:cNvSpPr>
            <p:nvPr/>
          </p:nvSpPr>
          <p:spPr bwMode="auto">
            <a:xfrm rot="20253209">
              <a:off x="158920" y="4485610"/>
              <a:ext cx="271863" cy="880837"/>
            </a:xfrm>
            <a:custGeom>
              <a:avLst/>
              <a:gdLst>
                <a:gd name="T0" fmla="*/ 772 w 831"/>
                <a:gd name="T1" fmla="*/ 279 h 2682"/>
                <a:gd name="T2" fmla="*/ 772 w 831"/>
                <a:gd name="T3" fmla="*/ 279 h 2682"/>
                <a:gd name="T4" fmla="*/ 772 w 831"/>
                <a:gd name="T5" fmla="*/ 0 h 2682"/>
                <a:gd name="T6" fmla="*/ 622 w 831"/>
                <a:gd name="T7" fmla="*/ 0 h 2682"/>
                <a:gd name="T8" fmla="*/ 622 w 831"/>
                <a:gd name="T9" fmla="*/ 279 h 2682"/>
                <a:gd name="T10" fmla="*/ 557 w 831"/>
                <a:gd name="T11" fmla="*/ 279 h 2682"/>
                <a:gd name="T12" fmla="*/ 557 w 831"/>
                <a:gd name="T13" fmla="*/ 900 h 2682"/>
                <a:gd name="T14" fmla="*/ 606 w 831"/>
                <a:gd name="T15" fmla="*/ 900 h 2682"/>
                <a:gd name="T16" fmla="*/ 102 w 831"/>
                <a:gd name="T17" fmla="*/ 2121 h 2682"/>
                <a:gd name="T18" fmla="*/ 130 w 831"/>
                <a:gd name="T19" fmla="*/ 2133 h 2682"/>
                <a:gd name="T20" fmla="*/ 40 w 831"/>
                <a:gd name="T21" fmla="*/ 2350 h 2682"/>
                <a:gd name="T22" fmla="*/ 62 w 831"/>
                <a:gd name="T23" fmla="*/ 2359 h 2682"/>
                <a:gd name="T24" fmla="*/ 0 w 831"/>
                <a:gd name="T25" fmla="*/ 2510 h 2682"/>
                <a:gd name="T26" fmla="*/ 24 w 831"/>
                <a:gd name="T27" fmla="*/ 2519 h 2682"/>
                <a:gd name="T28" fmla="*/ 86 w 831"/>
                <a:gd name="T29" fmla="*/ 2369 h 2682"/>
                <a:gd name="T30" fmla="*/ 108 w 831"/>
                <a:gd name="T31" fmla="*/ 2378 h 2682"/>
                <a:gd name="T32" fmla="*/ 198 w 831"/>
                <a:gd name="T33" fmla="*/ 2161 h 2682"/>
                <a:gd name="T34" fmla="*/ 226 w 831"/>
                <a:gd name="T35" fmla="*/ 2172 h 2682"/>
                <a:gd name="T36" fmla="*/ 630 w 831"/>
                <a:gd name="T37" fmla="*/ 1191 h 2682"/>
                <a:gd name="T38" fmla="*/ 630 w 831"/>
                <a:gd name="T39" fmla="*/ 2284 h 2682"/>
                <a:gd name="T40" fmla="*/ 660 w 831"/>
                <a:gd name="T41" fmla="*/ 2284 h 2682"/>
                <a:gd name="T42" fmla="*/ 660 w 831"/>
                <a:gd name="T43" fmla="*/ 2519 h 2682"/>
                <a:gd name="T44" fmla="*/ 684 w 831"/>
                <a:gd name="T45" fmla="*/ 2519 h 2682"/>
                <a:gd name="T46" fmla="*/ 684 w 831"/>
                <a:gd name="T47" fmla="*/ 2682 h 2682"/>
                <a:gd name="T48" fmla="*/ 710 w 831"/>
                <a:gd name="T49" fmla="*/ 2682 h 2682"/>
                <a:gd name="T50" fmla="*/ 710 w 831"/>
                <a:gd name="T51" fmla="*/ 2519 h 2682"/>
                <a:gd name="T52" fmla="*/ 734 w 831"/>
                <a:gd name="T53" fmla="*/ 2519 h 2682"/>
                <a:gd name="T54" fmla="*/ 734 w 831"/>
                <a:gd name="T55" fmla="*/ 2284 h 2682"/>
                <a:gd name="T56" fmla="*/ 764 w 831"/>
                <a:gd name="T57" fmla="*/ 2284 h 2682"/>
                <a:gd name="T58" fmla="*/ 764 w 831"/>
                <a:gd name="T59" fmla="*/ 900 h 2682"/>
                <a:gd name="T60" fmla="*/ 831 w 831"/>
                <a:gd name="T61" fmla="*/ 900 h 2682"/>
                <a:gd name="T62" fmla="*/ 831 w 831"/>
                <a:gd name="T63" fmla="*/ 279 h 2682"/>
                <a:gd name="T64" fmla="*/ 772 w 831"/>
                <a:gd name="T65" fmla="*/ 279 h 26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31" h="2682">
                  <a:moveTo>
                    <a:pt x="772" y="279"/>
                  </a:moveTo>
                  <a:lnTo>
                    <a:pt x="772" y="279"/>
                  </a:lnTo>
                  <a:lnTo>
                    <a:pt x="772" y="0"/>
                  </a:lnTo>
                  <a:lnTo>
                    <a:pt x="622" y="0"/>
                  </a:lnTo>
                  <a:lnTo>
                    <a:pt x="622" y="279"/>
                  </a:lnTo>
                  <a:lnTo>
                    <a:pt x="557" y="279"/>
                  </a:lnTo>
                  <a:lnTo>
                    <a:pt x="557" y="900"/>
                  </a:lnTo>
                  <a:lnTo>
                    <a:pt x="606" y="900"/>
                  </a:lnTo>
                  <a:lnTo>
                    <a:pt x="102" y="2121"/>
                  </a:lnTo>
                  <a:lnTo>
                    <a:pt x="130" y="2133"/>
                  </a:lnTo>
                  <a:lnTo>
                    <a:pt x="40" y="2350"/>
                  </a:lnTo>
                  <a:lnTo>
                    <a:pt x="62" y="2359"/>
                  </a:lnTo>
                  <a:lnTo>
                    <a:pt x="0" y="2510"/>
                  </a:lnTo>
                  <a:lnTo>
                    <a:pt x="24" y="2519"/>
                  </a:lnTo>
                  <a:lnTo>
                    <a:pt x="86" y="2369"/>
                  </a:lnTo>
                  <a:lnTo>
                    <a:pt x="108" y="2378"/>
                  </a:lnTo>
                  <a:lnTo>
                    <a:pt x="198" y="2161"/>
                  </a:lnTo>
                  <a:lnTo>
                    <a:pt x="226" y="2172"/>
                  </a:lnTo>
                  <a:lnTo>
                    <a:pt x="630" y="1191"/>
                  </a:lnTo>
                  <a:lnTo>
                    <a:pt x="630" y="2284"/>
                  </a:lnTo>
                  <a:lnTo>
                    <a:pt x="660" y="2284"/>
                  </a:lnTo>
                  <a:lnTo>
                    <a:pt x="660" y="2519"/>
                  </a:lnTo>
                  <a:lnTo>
                    <a:pt x="684" y="2519"/>
                  </a:lnTo>
                  <a:lnTo>
                    <a:pt x="684" y="2682"/>
                  </a:lnTo>
                  <a:lnTo>
                    <a:pt x="710" y="2682"/>
                  </a:lnTo>
                  <a:lnTo>
                    <a:pt x="710" y="2519"/>
                  </a:lnTo>
                  <a:lnTo>
                    <a:pt x="734" y="2519"/>
                  </a:lnTo>
                  <a:lnTo>
                    <a:pt x="734" y="2284"/>
                  </a:lnTo>
                  <a:lnTo>
                    <a:pt x="764" y="2284"/>
                  </a:lnTo>
                  <a:lnTo>
                    <a:pt x="764" y="900"/>
                  </a:lnTo>
                  <a:lnTo>
                    <a:pt x="831" y="900"/>
                  </a:lnTo>
                  <a:lnTo>
                    <a:pt x="831" y="279"/>
                  </a:lnTo>
                  <a:lnTo>
                    <a:pt x="772" y="27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49" name="组合 45"/>
            <p:cNvGrpSpPr/>
            <p:nvPr userDrawn="1"/>
          </p:nvGrpSpPr>
          <p:grpSpPr>
            <a:xfrm rot="2116298">
              <a:off x="1231243" y="5128618"/>
              <a:ext cx="722933" cy="629672"/>
              <a:chOff x="501650" y="3292475"/>
              <a:chExt cx="1735138" cy="1511300"/>
            </a:xfrm>
            <a:grpFill/>
          </p:grpSpPr>
          <p:sp>
            <p:nvSpPr>
              <p:cNvPr id="66" name="Freeform 5"/>
              <p:cNvSpPr>
                <a:spLocks/>
              </p:cNvSpPr>
              <p:nvPr/>
            </p:nvSpPr>
            <p:spPr bwMode="auto">
              <a:xfrm>
                <a:off x="501650" y="3292475"/>
                <a:ext cx="1735138" cy="893762"/>
              </a:xfrm>
              <a:custGeom>
                <a:avLst/>
                <a:gdLst>
                  <a:gd name="T0" fmla="*/ 0 w 943"/>
                  <a:gd name="T1" fmla="*/ 242 h 484"/>
                  <a:gd name="T2" fmla="*/ 0 w 943"/>
                  <a:gd name="T3" fmla="*/ 242 h 484"/>
                  <a:gd name="T4" fmla="*/ 471 w 943"/>
                  <a:gd name="T5" fmla="*/ 484 h 484"/>
                  <a:gd name="T6" fmla="*/ 943 w 943"/>
                  <a:gd name="T7" fmla="*/ 242 h 484"/>
                  <a:gd name="T8" fmla="*/ 471 w 943"/>
                  <a:gd name="T9" fmla="*/ 0 h 484"/>
                  <a:gd name="T10" fmla="*/ 0 w 943"/>
                  <a:gd name="T11" fmla="*/ 242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43" h="484">
                    <a:moveTo>
                      <a:pt x="0" y="242"/>
                    </a:moveTo>
                    <a:lnTo>
                      <a:pt x="0" y="242"/>
                    </a:lnTo>
                    <a:lnTo>
                      <a:pt x="471" y="484"/>
                    </a:lnTo>
                    <a:lnTo>
                      <a:pt x="943" y="242"/>
                    </a:lnTo>
                    <a:lnTo>
                      <a:pt x="471" y="0"/>
                    </a:lnTo>
                    <a:lnTo>
                      <a:pt x="0" y="242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7" name="Freeform 6"/>
              <p:cNvSpPr>
                <a:spLocks/>
              </p:cNvSpPr>
              <p:nvPr/>
            </p:nvSpPr>
            <p:spPr bwMode="auto">
              <a:xfrm>
                <a:off x="728663" y="3959225"/>
                <a:ext cx="1285875" cy="758825"/>
              </a:xfrm>
              <a:custGeom>
                <a:avLst/>
                <a:gdLst>
                  <a:gd name="T0" fmla="*/ 349 w 699"/>
                  <a:gd name="T1" fmla="*/ 179 h 412"/>
                  <a:gd name="T2" fmla="*/ 349 w 699"/>
                  <a:gd name="T3" fmla="*/ 179 h 412"/>
                  <a:gd name="T4" fmla="*/ 0 w 699"/>
                  <a:gd name="T5" fmla="*/ 0 h 412"/>
                  <a:gd name="T6" fmla="*/ 0 w 699"/>
                  <a:gd name="T7" fmla="*/ 233 h 412"/>
                  <a:gd name="T8" fmla="*/ 349 w 699"/>
                  <a:gd name="T9" fmla="*/ 412 h 412"/>
                  <a:gd name="T10" fmla="*/ 699 w 699"/>
                  <a:gd name="T11" fmla="*/ 233 h 412"/>
                  <a:gd name="T12" fmla="*/ 699 w 699"/>
                  <a:gd name="T13" fmla="*/ 0 h 412"/>
                  <a:gd name="T14" fmla="*/ 349 w 699"/>
                  <a:gd name="T15" fmla="*/ 179 h 4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99" h="412">
                    <a:moveTo>
                      <a:pt x="349" y="179"/>
                    </a:moveTo>
                    <a:lnTo>
                      <a:pt x="349" y="179"/>
                    </a:lnTo>
                    <a:lnTo>
                      <a:pt x="0" y="0"/>
                    </a:lnTo>
                    <a:lnTo>
                      <a:pt x="0" y="233"/>
                    </a:lnTo>
                    <a:lnTo>
                      <a:pt x="349" y="412"/>
                    </a:lnTo>
                    <a:lnTo>
                      <a:pt x="699" y="233"/>
                    </a:lnTo>
                    <a:lnTo>
                      <a:pt x="699" y="0"/>
                    </a:lnTo>
                    <a:lnTo>
                      <a:pt x="349" y="179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8" name="Freeform 7"/>
              <p:cNvSpPr>
                <a:spLocks/>
              </p:cNvSpPr>
              <p:nvPr/>
            </p:nvSpPr>
            <p:spPr bwMode="auto">
              <a:xfrm>
                <a:off x="514350" y="4095750"/>
                <a:ext cx="68263" cy="708025"/>
              </a:xfrm>
              <a:custGeom>
                <a:avLst/>
                <a:gdLst>
                  <a:gd name="T0" fmla="*/ 0 w 37"/>
                  <a:gd name="T1" fmla="*/ 384 h 384"/>
                  <a:gd name="T2" fmla="*/ 0 w 37"/>
                  <a:gd name="T3" fmla="*/ 384 h 384"/>
                  <a:gd name="T4" fmla="*/ 37 w 37"/>
                  <a:gd name="T5" fmla="*/ 384 h 384"/>
                  <a:gd name="T6" fmla="*/ 37 w 37"/>
                  <a:gd name="T7" fmla="*/ 0 h 384"/>
                  <a:gd name="T8" fmla="*/ 0 w 37"/>
                  <a:gd name="T9" fmla="*/ 0 h 384"/>
                  <a:gd name="T10" fmla="*/ 0 w 37"/>
                  <a:gd name="T11" fmla="*/ 384 h 3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" h="384">
                    <a:moveTo>
                      <a:pt x="0" y="384"/>
                    </a:moveTo>
                    <a:lnTo>
                      <a:pt x="0" y="384"/>
                    </a:lnTo>
                    <a:lnTo>
                      <a:pt x="37" y="384"/>
                    </a:lnTo>
                    <a:lnTo>
                      <a:pt x="37" y="0"/>
                    </a:lnTo>
                    <a:lnTo>
                      <a:pt x="0" y="0"/>
                    </a:lnTo>
                    <a:lnTo>
                      <a:pt x="0" y="384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9" name="Freeform 8"/>
              <p:cNvSpPr>
                <a:spLocks/>
              </p:cNvSpPr>
              <p:nvPr/>
            </p:nvSpPr>
            <p:spPr bwMode="auto">
              <a:xfrm>
                <a:off x="511175" y="3986212"/>
                <a:ext cx="74613" cy="76200"/>
              </a:xfrm>
              <a:custGeom>
                <a:avLst/>
                <a:gdLst>
                  <a:gd name="T0" fmla="*/ 41 w 41"/>
                  <a:gd name="T1" fmla="*/ 21 h 41"/>
                  <a:gd name="T2" fmla="*/ 41 w 41"/>
                  <a:gd name="T3" fmla="*/ 21 h 41"/>
                  <a:gd name="T4" fmla="*/ 20 w 41"/>
                  <a:gd name="T5" fmla="*/ 41 h 41"/>
                  <a:gd name="T6" fmla="*/ 0 w 41"/>
                  <a:gd name="T7" fmla="*/ 21 h 41"/>
                  <a:gd name="T8" fmla="*/ 20 w 41"/>
                  <a:gd name="T9" fmla="*/ 0 h 41"/>
                  <a:gd name="T10" fmla="*/ 41 w 41"/>
                  <a:gd name="T11" fmla="*/ 21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1" h="41">
                    <a:moveTo>
                      <a:pt x="41" y="21"/>
                    </a:moveTo>
                    <a:lnTo>
                      <a:pt x="41" y="21"/>
                    </a:lnTo>
                    <a:cubicBezTo>
                      <a:pt x="41" y="32"/>
                      <a:pt x="32" y="41"/>
                      <a:pt x="20" y="41"/>
                    </a:cubicBezTo>
                    <a:cubicBezTo>
                      <a:pt x="9" y="41"/>
                      <a:pt x="0" y="32"/>
                      <a:pt x="0" y="21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2" y="0"/>
                      <a:pt x="41" y="9"/>
                      <a:pt x="41" y="21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0" name="Freeform 9"/>
              <p:cNvSpPr>
                <a:spLocks/>
              </p:cNvSpPr>
              <p:nvPr/>
            </p:nvSpPr>
            <p:spPr bwMode="auto">
              <a:xfrm>
                <a:off x="541338" y="3738562"/>
                <a:ext cx="14288" cy="401637"/>
              </a:xfrm>
              <a:custGeom>
                <a:avLst/>
                <a:gdLst>
                  <a:gd name="T0" fmla="*/ 7 w 7"/>
                  <a:gd name="T1" fmla="*/ 217 h 217"/>
                  <a:gd name="T2" fmla="*/ 7 w 7"/>
                  <a:gd name="T3" fmla="*/ 217 h 217"/>
                  <a:gd name="T4" fmla="*/ 0 w 7"/>
                  <a:gd name="T5" fmla="*/ 217 h 217"/>
                  <a:gd name="T6" fmla="*/ 0 w 7"/>
                  <a:gd name="T7" fmla="*/ 0 h 217"/>
                  <a:gd name="T8" fmla="*/ 7 w 7"/>
                  <a:gd name="T9" fmla="*/ 0 h 217"/>
                  <a:gd name="T10" fmla="*/ 7 w 7"/>
                  <a:gd name="T11" fmla="*/ 217 h 2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217">
                    <a:moveTo>
                      <a:pt x="7" y="217"/>
                    </a:moveTo>
                    <a:lnTo>
                      <a:pt x="7" y="217"/>
                    </a:lnTo>
                    <a:lnTo>
                      <a:pt x="0" y="217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7" y="217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50" name="组合 46"/>
            <p:cNvGrpSpPr/>
            <p:nvPr userDrawn="1"/>
          </p:nvGrpSpPr>
          <p:grpSpPr>
            <a:xfrm rot="19680185">
              <a:off x="-1517189" y="3803033"/>
              <a:ext cx="920458" cy="709092"/>
              <a:chOff x="2486025" y="3619500"/>
              <a:chExt cx="1500188" cy="1155700"/>
            </a:xfrm>
            <a:grpFill/>
          </p:grpSpPr>
          <p:sp>
            <p:nvSpPr>
              <p:cNvPr id="64" name="Freeform 26"/>
              <p:cNvSpPr>
                <a:spLocks noEditPoints="1"/>
              </p:cNvSpPr>
              <p:nvPr/>
            </p:nvSpPr>
            <p:spPr bwMode="auto">
              <a:xfrm>
                <a:off x="2486025" y="3619500"/>
                <a:ext cx="1500188" cy="1155700"/>
              </a:xfrm>
              <a:custGeom>
                <a:avLst/>
                <a:gdLst>
                  <a:gd name="T0" fmla="*/ 408 w 815"/>
                  <a:gd name="T1" fmla="*/ 553 h 627"/>
                  <a:gd name="T2" fmla="*/ 408 w 815"/>
                  <a:gd name="T3" fmla="*/ 553 h 627"/>
                  <a:gd name="T4" fmla="*/ 207 w 815"/>
                  <a:gd name="T5" fmla="*/ 353 h 627"/>
                  <a:gd name="T6" fmla="*/ 408 w 815"/>
                  <a:gd name="T7" fmla="*/ 152 h 627"/>
                  <a:gd name="T8" fmla="*/ 608 w 815"/>
                  <a:gd name="T9" fmla="*/ 353 h 627"/>
                  <a:gd name="T10" fmla="*/ 408 w 815"/>
                  <a:gd name="T11" fmla="*/ 553 h 627"/>
                  <a:gd name="T12" fmla="*/ 156 w 815"/>
                  <a:gd name="T13" fmla="*/ 176 h 627"/>
                  <a:gd name="T14" fmla="*/ 156 w 815"/>
                  <a:gd name="T15" fmla="*/ 176 h 627"/>
                  <a:gd name="T16" fmla="*/ 54 w 815"/>
                  <a:gd name="T17" fmla="*/ 176 h 627"/>
                  <a:gd name="T18" fmla="*/ 54 w 815"/>
                  <a:gd name="T19" fmla="*/ 118 h 627"/>
                  <a:gd name="T20" fmla="*/ 156 w 815"/>
                  <a:gd name="T21" fmla="*/ 118 h 627"/>
                  <a:gd name="T22" fmla="*/ 156 w 815"/>
                  <a:gd name="T23" fmla="*/ 176 h 627"/>
                  <a:gd name="T24" fmla="*/ 601 w 815"/>
                  <a:gd name="T25" fmla="*/ 79 h 627"/>
                  <a:gd name="T26" fmla="*/ 601 w 815"/>
                  <a:gd name="T27" fmla="*/ 79 h 627"/>
                  <a:gd name="T28" fmla="*/ 530 w 815"/>
                  <a:gd name="T29" fmla="*/ 0 h 627"/>
                  <a:gd name="T30" fmla="*/ 285 w 815"/>
                  <a:gd name="T31" fmla="*/ 0 h 627"/>
                  <a:gd name="T32" fmla="*/ 214 w 815"/>
                  <a:gd name="T33" fmla="*/ 79 h 627"/>
                  <a:gd name="T34" fmla="*/ 0 w 815"/>
                  <a:gd name="T35" fmla="*/ 79 h 627"/>
                  <a:gd name="T36" fmla="*/ 0 w 815"/>
                  <a:gd name="T37" fmla="*/ 627 h 627"/>
                  <a:gd name="T38" fmla="*/ 815 w 815"/>
                  <a:gd name="T39" fmla="*/ 627 h 627"/>
                  <a:gd name="T40" fmla="*/ 815 w 815"/>
                  <a:gd name="T41" fmla="*/ 79 h 627"/>
                  <a:gd name="T42" fmla="*/ 601 w 815"/>
                  <a:gd name="T43" fmla="*/ 79 h 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815" h="627">
                    <a:moveTo>
                      <a:pt x="408" y="553"/>
                    </a:moveTo>
                    <a:lnTo>
                      <a:pt x="408" y="553"/>
                    </a:lnTo>
                    <a:cubicBezTo>
                      <a:pt x="297" y="553"/>
                      <a:pt x="207" y="463"/>
                      <a:pt x="207" y="353"/>
                    </a:cubicBezTo>
                    <a:cubicBezTo>
                      <a:pt x="207" y="242"/>
                      <a:pt x="297" y="152"/>
                      <a:pt x="408" y="152"/>
                    </a:cubicBezTo>
                    <a:cubicBezTo>
                      <a:pt x="518" y="152"/>
                      <a:pt x="608" y="242"/>
                      <a:pt x="608" y="353"/>
                    </a:cubicBezTo>
                    <a:cubicBezTo>
                      <a:pt x="608" y="463"/>
                      <a:pt x="518" y="553"/>
                      <a:pt x="408" y="553"/>
                    </a:cubicBezTo>
                    <a:close/>
                    <a:moveTo>
                      <a:pt x="156" y="176"/>
                    </a:moveTo>
                    <a:lnTo>
                      <a:pt x="156" y="176"/>
                    </a:lnTo>
                    <a:lnTo>
                      <a:pt x="54" y="176"/>
                    </a:lnTo>
                    <a:lnTo>
                      <a:pt x="54" y="118"/>
                    </a:lnTo>
                    <a:lnTo>
                      <a:pt x="156" y="118"/>
                    </a:lnTo>
                    <a:lnTo>
                      <a:pt x="156" y="176"/>
                    </a:lnTo>
                    <a:close/>
                    <a:moveTo>
                      <a:pt x="601" y="79"/>
                    </a:moveTo>
                    <a:lnTo>
                      <a:pt x="601" y="79"/>
                    </a:lnTo>
                    <a:lnTo>
                      <a:pt x="530" y="0"/>
                    </a:lnTo>
                    <a:lnTo>
                      <a:pt x="285" y="0"/>
                    </a:lnTo>
                    <a:lnTo>
                      <a:pt x="214" y="79"/>
                    </a:lnTo>
                    <a:lnTo>
                      <a:pt x="0" y="79"/>
                    </a:lnTo>
                    <a:lnTo>
                      <a:pt x="0" y="627"/>
                    </a:lnTo>
                    <a:lnTo>
                      <a:pt x="815" y="627"/>
                    </a:lnTo>
                    <a:lnTo>
                      <a:pt x="815" y="79"/>
                    </a:lnTo>
                    <a:lnTo>
                      <a:pt x="601" y="79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5" name="Freeform 27"/>
              <p:cNvSpPr>
                <a:spLocks/>
              </p:cNvSpPr>
              <p:nvPr/>
            </p:nvSpPr>
            <p:spPr bwMode="auto">
              <a:xfrm>
                <a:off x="2955925" y="3987800"/>
                <a:ext cx="560388" cy="565150"/>
              </a:xfrm>
              <a:custGeom>
                <a:avLst/>
                <a:gdLst>
                  <a:gd name="T0" fmla="*/ 153 w 305"/>
                  <a:gd name="T1" fmla="*/ 0 h 306"/>
                  <a:gd name="T2" fmla="*/ 153 w 305"/>
                  <a:gd name="T3" fmla="*/ 0 h 306"/>
                  <a:gd name="T4" fmla="*/ 0 w 305"/>
                  <a:gd name="T5" fmla="*/ 153 h 306"/>
                  <a:gd name="T6" fmla="*/ 153 w 305"/>
                  <a:gd name="T7" fmla="*/ 306 h 306"/>
                  <a:gd name="T8" fmla="*/ 305 w 305"/>
                  <a:gd name="T9" fmla="*/ 153 h 306"/>
                  <a:gd name="T10" fmla="*/ 153 w 305"/>
                  <a:gd name="T11" fmla="*/ 0 h 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5" h="306">
                    <a:moveTo>
                      <a:pt x="153" y="0"/>
                    </a:moveTo>
                    <a:lnTo>
                      <a:pt x="153" y="0"/>
                    </a:lnTo>
                    <a:cubicBezTo>
                      <a:pt x="68" y="0"/>
                      <a:pt x="0" y="68"/>
                      <a:pt x="0" y="153"/>
                    </a:cubicBezTo>
                    <a:cubicBezTo>
                      <a:pt x="0" y="237"/>
                      <a:pt x="68" y="306"/>
                      <a:pt x="153" y="306"/>
                    </a:cubicBezTo>
                    <a:cubicBezTo>
                      <a:pt x="237" y="306"/>
                      <a:pt x="305" y="237"/>
                      <a:pt x="305" y="153"/>
                    </a:cubicBezTo>
                    <a:cubicBezTo>
                      <a:pt x="305" y="68"/>
                      <a:pt x="237" y="0"/>
                      <a:pt x="153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51" name="Freeform 29"/>
            <p:cNvSpPr>
              <a:spLocks noEditPoints="1"/>
            </p:cNvSpPr>
            <p:nvPr userDrawn="1"/>
          </p:nvSpPr>
          <p:spPr bwMode="auto">
            <a:xfrm>
              <a:off x="760976" y="2751525"/>
              <a:ext cx="905329" cy="907255"/>
            </a:xfrm>
            <a:custGeom>
              <a:avLst/>
              <a:gdLst>
                <a:gd name="T0" fmla="*/ 578 w 811"/>
                <a:gd name="T1" fmla="*/ 436 h 811"/>
                <a:gd name="T2" fmla="*/ 578 w 811"/>
                <a:gd name="T3" fmla="*/ 436 h 811"/>
                <a:gd name="T4" fmla="*/ 531 w 811"/>
                <a:gd name="T5" fmla="*/ 269 h 811"/>
                <a:gd name="T6" fmla="*/ 698 w 811"/>
                <a:gd name="T7" fmla="*/ 222 h 811"/>
                <a:gd name="T8" fmla="*/ 745 w 811"/>
                <a:gd name="T9" fmla="*/ 389 h 811"/>
                <a:gd name="T10" fmla="*/ 578 w 811"/>
                <a:gd name="T11" fmla="*/ 436 h 811"/>
                <a:gd name="T12" fmla="*/ 656 w 811"/>
                <a:gd name="T13" fmla="*/ 663 h 811"/>
                <a:gd name="T14" fmla="*/ 656 w 811"/>
                <a:gd name="T15" fmla="*/ 663 h 811"/>
                <a:gd name="T16" fmla="*/ 489 w 811"/>
                <a:gd name="T17" fmla="*/ 710 h 811"/>
                <a:gd name="T18" fmla="*/ 441 w 811"/>
                <a:gd name="T19" fmla="*/ 543 h 811"/>
                <a:gd name="T20" fmla="*/ 609 w 811"/>
                <a:gd name="T21" fmla="*/ 495 h 811"/>
                <a:gd name="T22" fmla="*/ 656 w 811"/>
                <a:gd name="T23" fmla="*/ 663 h 811"/>
                <a:gd name="T24" fmla="*/ 366 w 811"/>
                <a:gd name="T25" fmla="*/ 405 h 811"/>
                <a:gd name="T26" fmla="*/ 366 w 811"/>
                <a:gd name="T27" fmla="*/ 405 h 811"/>
                <a:gd name="T28" fmla="*/ 405 w 811"/>
                <a:gd name="T29" fmla="*/ 366 h 811"/>
                <a:gd name="T30" fmla="*/ 444 w 811"/>
                <a:gd name="T31" fmla="*/ 405 h 811"/>
                <a:gd name="T32" fmla="*/ 405 w 811"/>
                <a:gd name="T33" fmla="*/ 444 h 811"/>
                <a:gd name="T34" fmla="*/ 366 w 811"/>
                <a:gd name="T35" fmla="*/ 405 h 811"/>
                <a:gd name="T36" fmla="*/ 369 w 811"/>
                <a:gd name="T37" fmla="*/ 663 h 811"/>
                <a:gd name="T38" fmla="*/ 369 w 811"/>
                <a:gd name="T39" fmla="*/ 663 h 811"/>
                <a:gd name="T40" fmla="*/ 201 w 811"/>
                <a:gd name="T41" fmla="*/ 710 h 811"/>
                <a:gd name="T42" fmla="*/ 154 w 811"/>
                <a:gd name="T43" fmla="*/ 543 h 811"/>
                <a:gd name="T44" fmla="*/ 321 w 811"/>
                <a:gd name="T45" fmla="*/ 495 h 811"/>
                <a:gd name="T46" fmla="*/ 369 w 811"/>
                <a:gd name="T47" fmla="*/ 663 h 811"/>
                <a:gd name="T48" fmla="*/ 112 w 811"/>
                <a:gd name="T49" fmla="*/ 436 h 811"/>
                <a:gd name="T50" fmla="*/ 112 w 811"/>
                <a:gd name="T51" fmla="*/ 436 h 811"/>
                <a:gd name="T52" fmla="*/ 65 w 811"/>
                <a:gd name="T53" fmla="*/ 269 h 811"/>
                <a:gd name="T54" fmla="*/ 232 w 811"/>
                <a:gd name="T55" fmla="*/ 222 h 811"/>
                <a:gd name="T56" fmla="*/ 280 w 811"/>
                <a:gd name="T57" fmla="*/ 389 h 811"/>
                <a:gd name="T58" fmla="*/ 112 w 811"/>
                <a:gd name="T59" fmla="*/ 436 h 811"/>
                <a:gd name="T60" fmla="*/ 298 w 811"/>
                <a:gd name="T61" fmla="*/ 100 h 811"/>
                <a:gd name="T62" fmla="*/ 298 w 811"/>
                <a:gd name="T63" fmla="*/ 100 h 811"/>
                <a:gd name="T64" fmla="*/ 465 w 811"/>
                <a:gd name="T65" fmla="*/ 52 h 811"/>
                <a:gd name="T66" fmla="*/ 513 w 811"/>
                <a:gd name="T67" fmla="*/ 220 h 811"/>
                <a:gd name="T68" fmla="*/ 345 w 811"/>
                <a:gd name="T69" fmla="*/ 267 h 811"/>
                <a:gd name="T70" fmla="*/ 298 w 811"/>
                <a:gd name="T71" fmla="*/ 100 h 811"/>
                <a:gd name="T72" fmla="*/ 405 w 811"/>
                <a:gd name="T73" fmla="*/ 0 h 811"/>
                <a:gd name="T74" fmla="*/ 405 w 811"/>
                <a:gd name="T75" fmla="*/ 0 h 811"/>
                <a:gd name="T76" fmla="*/ 0 w 811"/>
                <a:gd name="T77" fmla="*/ 405 h 811"/>
                <a:gd name="T78" fmla="*/ 405 w 811"/>
                <a:gd name="T79" fmla="*/ 811 h 811"/>
                <a:gd name="T80" fmla="*/ 811 w 811"/>
                <a:gd name="T81" fmla="*/ 405 h 811"/>
                <a:gd name="T82" fmla="*/ 405 w 811"/>
                <a:gd name="T83" fmla="*/ 0 h 8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811" h="811">
                  <a:moveTo>
                    <a:pt x="578" y="436"/>
                  </a:moveTo>
                  <a:lnTo>
                    <a:pt x="578" y="436"/>
                  </a:lnTo>
                  <a:cubicBezTo>
                    <a:pt x="519" y="403"/>
                    <a:pt x="497" y="329"/>
                    <a:pt x="531" y="269"/>
                  </a:cubicBezTo>
                  <a:cubicBezTo>
                    <a:pt x="564" y="210"/>
                    <a:pt x="638" y="188"/>
                    <a:pt x="698" y="222"/>
                  </a:cubicBezTo>
                  <a:cubicBezTo>
                    <a:pt x="757" y="255"/>
                    <a:pt x="778" y="329"/>
                    <a:pt x="745" y="389"/>
                  </a:cubicBezTo>
                  <a:cubicBezTo>
                    <a:pt x="712" y="448"/>
                    <a:pt x="637" y="469"/>
                    <a:pt x="578" y="436"/>
                  </a:cubicBezTo>
                  <a:close/>
                  <a:moveTo>
                    <a:pt x="656" y="663"/>
                  </a:moveTo>
                  <a:lnTo>
                    <a:pt x="656" y="663"/>
                  </a:lnTo>
                  <a:cubicBezTo>
                    <a:pt x="623" y="722"/>
                    <a:pt x="548" y="743"/>
                    <a:pt x="489" y="710"/>
                  </a:cubicBezTo>
                  <a:cubicBezTo>
                    <a:pt x="430" y="677"/>
                    <a:pt x="408" y="602"/>
                    <a:pt x="441" y="543"/>
                  </a:cubicBezTo>
                  <a:cubicBezTo>
                    <a:pt x="474" y="484"/>
                    <a:pt x="549" y="462"/>
                    <a:pt x="609" y="495"/>
                  </a:cubicBezTo>
                  <a:cubicBezTo>
                    <a:pt x="668" y="528"/>
                    <a:pt x="689" y="603"/>
                    <a:pt x="656" y="663"/>
                  </a:cubicBezTo>
                  <a:close/>
                  <a:moveTo>
                    <a:pt x="366" y="405"/>
                  </a:moveTo>
                  <a:lnTo>
                    <a:pt x="366" y="405"/>
                  </a:lnTo>
                  <a:cubicBezTo>
                    <a:pt x="366" y="384"/>
                    <a:pt x="384" y="366"/>
                    <a:pt x="405" y="366"/>
                  </a:cubicBezTo>
                  <a:cubicBezTo>
                    <a:pt x="427" y="366"/>
                    <a:pt x="444" y="384"/>
                    <a:pt x="444" y="405"/>
                  </a:cubicBezTo>
                  <a:cubicBezTo>
                    <a:pt x="444" y="427"/>
                    <a:pt x="427" y="444"/>
                    <a:pt x="405" y="444"/>
                  </a:cubicBezTo>
                  <a:cubicBezTo>
                    <a:pt x="384" y="444"/>
                    <a:pt x="366" y="427"/>
                    <a:pt x="366" y="405"/>
                  </a:cubicBezTo>
                  <a:close/>
                  <a:moveTo>
                    <a:pt x="369" y="663"/>
                  </a:moveTo>
                  <a:lnTo>
                    <a:pt x="369" y="663"/>
                  </a:lnTo>
                  <a:cubicBezTo>
                    <a:pt x="336" y="722"/>
                    <a:pt x="261" y="743"/>
                    <a:pt x="201" y="710"/>
                  </a:cubicBezTo>
                  <a:cubicBezTo>
                    <a:pt x="142" y="677"/>
                    <a:pt x="121" y="602"/>
                    <a:pt x="154" y="543"/>
                  </a:cubicBezTo>
                  <a:cubicBezTo>
                    <a:pt x="187" y="484"/>
                    <a:pt x="262" y="462"/>
                    <a:pt x="321" y="495"/>
                  </a:cubicBezTo>
                  <a:cubicBezTo>
                    <a:pt x="381" y="528"/>
                    <a:pt x="402" y="603"/>
                    <a:pt x="369" y="663"/>
                  </a:cubicBezTo>
                  <a:close/>
                  <a:moveTo>
                    <a:pt x="112" y="436"/>
                  </a:moveTo>
                  <a:lnTo>
                    <a:pt x="112" y="436"/>
                  </a:lnTo>
                  <a:cubicBezTo>
                    <a:pt x="53" y="403"/>
                    <a:pt x="32" y="329"/>
                    <a:pt x="65" y="269"/>
                  </a:cubicBezTo>
                  <a:cubicBezTo>
                    <a:pt x="98" y="210"/>
                    <a:pt x="173" y="188"/>
                    <a:pt x="232" y="222"/>
                  </a:cubicBezTo>
                  <a:cubicBezTo>
                    <a:pt x="291" y="255"/>
                    <a:pt x="313" y="329"/>
                    <a:pt x="280" y="389"/>
                  </a:cubicBezTo>
                  <a:cubicBezTo>
                    <a:pt x="247" y="448"/>
                    <a:pt x="172" y="469"/>
                    <a:pt x="112" y="436"/>
                  </a:cubicBezTo>
                  <a:close/>
                  <a:moveTo>
                    <a:pt x="298" y="100"/>
                  </a:moveTo>
                  <a:lnTo>
                    <a:pt x="298" y="100"/>
                  </a:lnTo>
                  <a:cubicBezTo>
                    <a:pt x="331" y="41"/>
                    <a:pt x="406" y="19"/>
                    <a:pt x="465" y="52"/>
                  </a:cubicBezTo>
                  <a:cubicBezTo>
                    <a:pt x="524" y="85"/>
                    <a:pt x="546" y="160"/>
                    <a:pt x="513" y="220"/>
                  </a:cubicBezTo>
                  <a:cubicBezTo>
                    <a:pt x="480" y="279"/>
                    <a:pt x="405" y="300"/>
                    <a:pt x="345" y="267"/>
                  </a:cubicBezTo>
                  <a:cubicBezTo>
                    <a:pt x="286" y="234"/>
                    <a:pt x="265" y="159"/>
                    <a:pt x="298" y="100"/>
                  </a:cubicBezTo>
                  <a:close/>
                  <a:moveTo>
                    <a:pt x="405" y="0"/>
                  </a:moveTo>
                  <a:lnTo>
                    <a:pt x="405" y="0"/>
                  </a:lnTo>
                  <a:cubicBezTo>
                    <a:pt x="181" y="0"/>
                    <a:pt x="0" y="181"/>
                    <a:pt x="0" y="405"/>
                  </a:cubicBezTo>
                  <a:cubicBezTo>
                    <a:pt x="0" y="629"/>
                    <a:pt x="181" y="811"/>
                    <a:pt x="405" y="811"/>
                  </a:cubicBezTo>
                  <a:cubicBezTo>
                    <a:pt x="629" y="811"/>
                    <a:pt x="811" y="629"/>
                    <a:pt x="811" y="405"/>
                  </a:cubicBezTo>
                  <a:cubicBezTo>
                    <a:pt x="811" y="181"/>
                    <a:pt x="629" y="0"/>
                    <a:pt x="40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Freeform 5"/>
            <p:cNvSpPr>
              <a:spLocks noEditPoints="1"/>
            </p:cNvSpPr>
            <p:nvPr userDrawn="1"/>
          </p:nvSpPr>
          <p:spPr bwMode="auto">
            <a:xfrm rot="1264384">
              <a:off x="1983280" y="5686214"/>
              <a:ext cx="1000393" cy="429321"/>
            </a:xfrm>
            <a:custGeom>
              <a:avLst/>
              <a:gdLst>
                <a:gd name="T0" fmla="*/ 1727 w 3152"/>
                <a:gd name="T1" fmla="*/ 1223 h 1356"/>
                <a:gd name="T2" fmla="*/ 1727 w 3152"/>
                <a:gd name="T3" fmla="*/ 421 h 1356"/>
                <a:gd name="T4" fmla="*/ 1727 w 3152"/>
                <a:gd name="T5" fmla="*/ 1223 h 1356"/>
                <a:gd name="T6" fmla="*/ 534 w 3152"/>
                <a:gd name="T7" fmla="*/ 1223 h 1356"/>
                <a:gd name="T8" fmla="*/ 522 w 3152"/>
                <a:gd name="T9" fmla="*/ 422 h 1356"/>
                <a:gd name="T10" fmla="*/ 550 w 3152"/>
                <a:gd name="T11" fmla="*/ 422 h 1356"/>
                <a:gd name="T12" fmla="*/ 534 w 3152"/>
                <a:gd name="T13" fmla="*/ 1223 h 1356"/>
                <a:gd name="T14" fmla="*/ 2965 w 3152"/>
                <a:gd name="T15" fmla="*/ 30 h 1356"/>
                <a:gd name="T16" fmla="*/ 2960 w 3152"/>
                <a:gd name="T17" fmla="*/ 24 h 1356"/>
                <a:gd name="T18" fmla="*/ 2955 w 3152"/>
                <a:gd name="T19" fmla="*/ 19 h 1356"/>
                <a:gd name="T20" fmla="*/ 2945 w 3152"/>
                <a:gd name="T21" fmla="*/ 11 h 1356"/>
                <a:gd name="T22" fmla="*/ 2934 w 3152"/>
                <a:gd name="T23" fmla="*/ 5 h 1356"/>
                <a:gd name="T24" fmla="*/ 2921 w 3152"/>
                <a:gd name="T25" fmla="*/ 2 h 1356"/>
                <a:gd name="T26" fmla="*/ 2908 w 3152"/>
                <a:gd name="T27" fmla="*/ 1 h 1356"/>
                <a:gd name="T28" fmla="*/ 2896 w 3152"/>
                <a:gd name="T29" fmla="*/ 2 h 1356"/>
                <a:gd name="T30" fmla="*/ 2883 w 3152"/>
                <a:gd name="T31" fmla="*/ 6 h 1356"/>
                <a:gd name="T32" fmla="*/ 2872 w 3152"/>
                <a:gd name="T33" fmla="*/ 12 h 1356"/>
                <a:gd name="T34" fmla="*/ 2867 w 3152"/>
                <a:gd name="T35" fmla="*/ 17 h 1356"/>
                <a:gd name="T36" fmla="*/ 2861 w 3152"/>
                <a:gd name="T37" fmla="*/ 21 h 1356"/>
                <a:gd name="T38" fmla="*/ 1727 w 3152"/>
                <a:gd name="T39" fmla="*/ 288 h 1356"/>
                <a:gd name="T40" fmla="*/ 1064 w 3152"/>
                <a:gd name="T41" fmla="*/ 756 h 1356"/>
                <a:gd name="T42" fmla="*/ 799 w 3152"/>
                <a:gd name="T43" fmla="*/ 173 h 1356"/>
                <a:gd name="T44" fmla="*/ 975 w 3152"/>
                <a:gd name="T45" fmla="*/ 380 h 1356"/>
                <a:gd name="T46" fmla="*/ 1030 w 3152"/>
                <a:gd name="T47" fmla="*/ 275 h 1356"/>
                <a:gd name="T48" fmla="*/ 863 w 3152"/>
                <a:gd name="T49" fmla="*/ 29 h 1356"/>
                <a:gd name="T50" fmla="*/ 854 w 3152"/>
                <a:gd name="T51" fmla="*/ 19 h 1356"/>
                <a:gd name="T52" fmla="*/ 850 w 3152"/>
                <a:gd name="T53" fmla="*/ 16 h 1356"/>
                <a:gd name="T54" fmla="*/ 838 w 3152"/>
                <a:gd name="T55" fmla="*/ 8 h 1356"/>
                <a:gd name="T56" fmla="*/ 825 w 3152"/>
                <a:gd name="T57" fmla="*/ 3 h 1356"/>
                <a:gd name="T58" fmla="*/ 813 w 3152"/>
                <a:gd name="T59" fmla="*/ 1 h 1356"/>
                <a:gd name="T60" fmla="*/ 800 w 3152"/>
                <a:gd name="T61" fmla="*/ 1 h 1356"/>
                <a:gd name="T62" fmla="*/ 787 w 3152"/>
                <a:gd name="T63" fmla="*/ 4 h 1356"/>
                <a:gd name="T64" fmla="*/ 774 w 3152"/>
                <a:gd name="T65" fmla="*/ 10 h 1356"/>
                <a:gd name="T66" fmla="*/ 770 w 3152"/>
                <a:gd name="T67" fmla="*/ 12 h 1356"/>
                <a:gd name="T68" fmla="*/ 760 w 3152"/>
                <a:gd name="T69" fmla="*/ 21 h 1356"/>
                <a:gd name="T70" fmla="*/ 508 w 3152"/>
                <a:gd name="T71" fmla="*/ 289 h 1356"/>
                <a:gd name="T72" fmla="*/ 534 w 3152"/>
                <a:gd name="T73" fmla="*/ 1356 h 1356"/>
                <a:gd name="T74" fmla="*/ 1197 w 3152"/>
                <a:gd name="T75" fmla="*/ 889 h 1356"/>
                <a:gd name="T76" fmla="*/ 2260 w 3152"/>
                <a:gd name="T77" fmla="*/ 856 h 1356"/>
                <a:gd name="T78" fmla="*/ 3021 w 3152"/>
                <a:gd name="T79" fmla="*/ 350 h 1356"/>
                <a:gd name="T80" fmla="*/ 3114 w 3152"/>
                <a:gd name="T81" fmla="*/ 368 h 1356"/>
                <a:gd name="T82" fmla="*/ 2965 w 3152"/>
                <a:gd name="T83" fmla="*/ 30 h 1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152" h="1356">
                  <a:moveTo>
                    <a:pt x="1727" y="1223"/>
                  </a:moveTo>
                  <a:lnTo>
                    <a:pt x="1727" y="1223"/>
                  </a:lnTo>
                  <a:cubicBezTo>
                    <a:pt x="1506" y="1223"/>
                    <a:pt x="1326" y="1043"/>
                    <a:pt x="1326" y="822"/>
                  </a:cubicBezTo>
                  <a:cubicBezTo>
                    <a:pt x="1326" y="601"/>
                    <a:pt x="1506" y="421"/>
                    <a:pt x="1727" y="421"/>
                  </a:cubicBezTo>
                  <a:cubicBezTo>
                    <a:pt x="1948" y="421"/>
                    <a:pt x="2128" y="601"/>
                    <a:pt x="2128" y="822"/>
                  </a:cubicBezTo>
                  <a:cubicBezTo>
                    <a:pt x="2128" y="1043"/>
                    <a:pt x="1948" y="1223"/>
                    <a:pt x="1727" y="1223"/>
                  </a:cubicBezTo>
                  <a:close/>
                  <a:moveTo>
                    <a:pt x="534" y="1223"/>
                  </a:moveTo>
                  <a:lnTo>
                    <a:pt x="534" y="1223"/>
                  </a:lnTo>
                  <a:cubicBezTo>
                    <a:pt x="313" y="1223"/>
                    <a:pt x="133" y="1043"/>
                    <a:pt x="133" y="822"/>
                  </a:cubicBezTo>
                  <a:cubicBezTo>
                    <a:pt x="133" y="605"/>
                    <a:pt x="306" y="428"/>
                    <a:pt x="522" y="422"/>
                  </a:cubicBezTo>
                  <a:cubicBezTo>
                    <a:pt x="526" y="423"/>
                    <a:pt x="531" y="423"/>
                    <a:pt x="536" y="423"/>
                  </a:cubicBezTo>
                  <a:cubicBezTo>
                    <a:pt x="540" y="423"/>
                    <a:pt x="545" y="423"/>
                    <a:pt x="550" y="422"/>
                  </a:cubicBezTo>
                  <a:cubicBezTo>
                    <a:pt x="763" y="430"/>
                    <a:pt x="935" y="607"/>
                    <a:pt x="935" y="822"/>
                  </a:cubicBezTo>
                  <a:cubicBezTo>
                    <a:pt x="935" y="1043"/>
                    <a:pt x="755" y="1223"/>
                    <a:pt x="534" y="1223"/>
                  </a:cubicBezTo>
                  <a:close/>
                  <a:moveTo>
                    <a:pt x="2965" y="30"/>
                  </a:moveTo>
                  <a:lnTo>
                    <a:pt x="2965" y="30"/>
                  </a:lnTo>
                  <a:cubicBezTo>
                    <a:pt x="2965" y="30"/>
                    <a:pt x="2965" y="29"/>
                    <a:pt x="2965" y="29"/>
                  </a:cubicBezTo>
                  <a:cubicBezTo>
                    <a:pt x="2963" y="27"/>
                    <a:pt x="2962" y="26"/>
                    <a:pt x="2960" y="24"/>
                  </a:cubicBezTo>
                  <a:cubicBezTo>
                    <a:pt x="2959" y="22"/>
                    <a:pt x="2957" y="20"/>
                    <a:pt x="2956" y="19"/>
                  </a:cubicBezTo>
                  <a:cubicBezTo>
                    <a:pt x="2956" y="19"/>
                    <a:pt x="2955" y="19"/>
                    <a:pt x="2955" y="19"/>
                  </a:cubicBezTo>
                  <a:cubicBezTo>
                    <a:pt x="2954" y="17"/>
                    <a:pt x="2953" y="17"/>
                    <a:pt x="2952" y="16"/>
                  </a:cubicBezTo>
                  <a:cubicBezTo>
                    <a:pt x="2950" y="14"/>
                    <a:pt x="2948" y="12"/>
                    <a:pt x="2945" y="11"/>
                  </a:cubicBezTo>
                  <a:cubicBezTo>
                    <a:pt x="2944" y="10"/>
                    <a:pt x="2942" y="9"/>
                    <a:pt x="2940" y="8"/>
                  </a:cubicBezTo>
                  <a:cubicBezTo>
                    <a:pt x="2938" y="7"/>
                    <a:pt x="2936" y="6"/>
                    <a:pt x="2934" y="5"/>
                  </a:cubicBezTo>
                  <a:cubicBezTo>
                    <a:pt x="2932" y="4"/>
                    <a:pt x="2930" y="4"/>
                    <a:pt x="2928" y="3"/>
                  </a:cubicBezTo>
                  <a:cubicBezTo>
                    <a:pt x="2925" y="3"/>
                    <a:pt x="2923" y="2"/>
                    <a:pt x="2921" y="2"/>
                  </a:cubicBezTo>
                  <a:cubicBezTo>
                    <a:pt x="2919" y="1"/>
                    <a:pt x="2917" y="1"/>
                    <a:pt x="2915" y="1"/>
                  </a:cubicBezTo>
                  <a:cubicBezTo>
                    <a:pt x="2913" y="1"/>
                    <a:pt x="2911" y="0"/>
                    <a:pt x="2908" y="1"/>
                  </a:cubicBezTo>
                  <a:cubicBezTo>
                    <a:pt x="2907" y="1"/>
                    <a:pt x="2905" y="1"/>
                    <a:pt x="2903" y="1"/>
                  </a:cubicBezTo>
                  <a:cubicBezTo>
                    <a:pt x="2900" y="1"/>
                    <a:pt x="2898" y="2"/>
                    <a:pt x="2896" y="2"/>
                  </a:cubicBezTo>
                  <a:cubicBezTo>
                    <a:pt x="2894" y="2"/>
                    <a:pt x="2892" y="3"/>
                    <a:pt x="2890" y="4"/>
                  </a:cubicBezTo>
                  <a:cubicBezTo>
                    <a:pt x="2887" y="5"/>
                    <a:pt x="2885" y="5"/>
                    <a:pt x="2883" y="6"/>
                  </a:cubicBezTo>
                  <a:cubicBezTo>
                    <a:pt x="2881" y="7"/>
                    <a:pt x="2879" y="8"/>
                    <a:pt x="2876" y="10"/>
                  </a:cubicBezTo>
                  <a:cubicBezTo>
                    <a:pt x="2875" y="11"/>
                    <a:pt x="2874" y="11"/>
                    <a:pt x="2872" y="12"/>
                  </a:cubicBezTo>
                  <a:cubicBezTo>
                    <a:pt x="2872" y="12"/>
                    <a:pt x="2872" y="12"/>
                    <a:pt x="2872" y="12"/>
                  </a:cubicBezTo>
                  <a:cubicBezTo>
                    <a:pt x="2870" y="14"/>
                    <a:pt x="2868" y="15"/>
                    <a:pt x="2867" y="17"/>
                  </a:cubicBezTo>
                  <a:cubicBezTo>
                    <a:pt x="2865" y="18"/>
                    <a:pt x="2863" y="20"/>
                    <a:pt x="2861" y="21"/>
                  </a:cubicBezTo>
                  <a:cubicBezTo>
                    <a:pt x="2861" y="21"/>
                    <a:pt x="2861" y="21"/>
                    <a:pt x="2861" y="21"/>
                  </a:cubicBezTo>
                  <a:lnTo>
                    <a:pt x="2242" y="680"/>
                  </a:lnTo>
                  <a:cubicBezTo>
                    <a:pt x="2180" y="454"/>
                    <a:pt x="1973" y="288"/>
                    <a:pt x="1727" y="288"/>
                  </a:cubicBezTo>
                  <a:cubicBezTo>
                    <a:pt x="1455" y="288"/>
                    <a:pt x="1230" y="492"/>
                    <a:pt x="1197" y="756"/>
                  </a:cubicBezTo>
                  <a:lnTo>
                    <a:pt x="1064" y="756"/>
                  </a:lnTo>
                  <a:cubicBezTo>
                    <a:pt x="1037" y="539"/>
                    <a:pt x="880" y="363"/>
                    <a:pt x="674" y="307"/>
                  </a:cubicBezTo>
                  <a:lnTo>
                    <a:pt x="799" y="173"/>
                  </a:lnTo>
                  <a:lnTo>
                    <a:pt x="919" y="350"/>
                  </a:lnTo>
                  <a:cubicBezTo>
                    <a:pt x="932" y="369"/>
                    <a:pt x="953" y="380"/>
                    <a:pt x="975" y="380"/>
                  </a:cubicBezTo>
                  <a:cubicBezTo>
                    <a:pt x="988" y="380"/>
                    <a:pt x="1001" y="376"/>
                    <a:pt x="1012" y="368"/>
                  </a:cubicBezTo>
                  <a:cubicBezTo>
                    <a:pt x="1042" y="347"/>
                    <a:pt x="1050" y="306"/>
                    <a:pt x="1030" y="275"/>
                  </a:cubicBezTo>
                  <a:lnTo>
                    <a:pt x="863" y="30"/>
                  </a:lnTo>
                  <a:cubicBezTo>
                    <a:pt x="863" y="30"/>
                    <a:pt x="863" y="29"/>
                    <a:pt x="863" y="29"/>
                  </a:cubicBezTo>
                  <a:cubicBezTo>
                    <a:pt x="861" y="27"/>
                    <a:pt x="860" y="26"/>
                    <a:pt x="858" y="24"/>
                  </a:cubicBezTo>
                  <a:cubicBezTo>
                    <a:pt x="857" y="22"/>
                    <a:pt x="855" y="20"/>
                    <a:pt x="854" y="19"/>
                  </a:cubicBezTo>
                  <a:cubicBezTo>
                    <a:pt x="854" y="19"/>
                    <a:pt x="854" y="19"/>
                    <a:pt x="853" y="19"/>
                  </a:cubicBezTo>
                  <a:cubicBezTo>
                    <a:pt x="852" y="17"/>
                    <a:pt x="851" y="17"/>
                    <a:pt x="850" y="16"/>
                  </a:cubicBezTo>
                  <a:cubicBezTo>
                    <a:pt x="848" y="14"/>
                    <a:pt x="846" y="12"/>
                    <a:pt x="843" y="11"/>
                  </a:cubicBezTo>
                  <a:cubicBezTo>
                    <a:pt x="842" y="10"/>
                    <a:pt x="840" y="9"/>
                    <a:pt x="838" y="8"/>
                  </a:cubicBezTo>
                  <a:cubicBezTo>
                    <a:pt x="836" y="7"/>
                    <a:pt x="834" y="6"/>
                    <a:pt x="832" y="5"/>
                  </a:cubicBezTo>
                  <a:cubicBezTo>
                    <a:pt x="830" y="4"/>
                    <a:pt x="827" y="4"/>
                    <a:pt x="825" y="3"/>
                  </a:cubicBezTo>
                  <a:cubicBezTo>
                    <a:pt x="823" y="3"/>
                    <a:pt x="821" y="2"/>
                    <a:pt x="819" y="2"/>
                  </a:cubicBezTo>
                  <a:cubicBezTo>
                    <a:pt x="817" y="1"/>
                    <a:pt x="815" y="1"/>
                    <a:pt x="813" y="1"/>
                  </a:cubicBezTo>
                  <a:cubicBezTo>
                    <a:pt x="811" y="1"/>
                    <a:pt x="809" y="1"/>
                    <a:pt x="807" y="1"/>
                  </a:cubicBezTo>
                  <a:cubicBezTo>
                    <a:pt x="805" y="1"/>
                    <a:pt x="802" y="1"/>
                    <a:pt x="800" y="1"/>
                  </a:cubicBezTo>
                  <a:cubicBezTo>
                    <a:pt x="798" y="1"/>
                    <a:pt x="796" y="2"/>
                    <a:pt x="794" y="2"/>
                  </a:cubicBezTo>
                  <a:cubicBezTo>
                    <a:pt x="792" y="2"/>
                    <a:pt x="790" y="3"/>
                    <a:pt x="787" y="4"/>
                  </a:cubicBezTo>
                  <a:cubicBezTo>
                    <a:pt x="785" y="5"/>
                    <a:pt x="783" y="5"/>
                    <a:pt x="782" y="6"/>
                  </a:cubicBezTo>
                  <a:cubicBezTo>
                    <a:pt x="779" y="7"/>
                    <a:pt x="777" y="8"/>
                    <a:pt x="774" y="10"/>
                  </a:cubicBezTo>
                  <a:cubicBezTo>
                    <a:pt x="773" y="11"/>
                    <a:pt x="772" y="11"/>
                    <a:pt x="770" y="12"/>
                  </a:cubicBezTo>
                  <a:cubicBezTo>
                    <a:pt x="770" y="12"/>
                    <a:pt x="770" y="12"/>
                    <a:pt x="770" y="12"/>
                  </a:cubicBezTo>
                  <a:cubicBezTo>
                    <a:pt x="768" y="14"/>
                    <a:pt x="766" y="15"/>
                    <a:pt x="765" y="17"/>
                  </a:cubicBezTo>
                  <a:cubicBezTo>
                    <a:pt x="763" y="18"/>
                    <a:pt x="761" y="20"/>
                    <a:pt x="760" y="21"/>
                  </a:cubicBezTo>
                  <a:cubicBezTo>
                    <a:pt x="759" y="21"/>
                    <a:pt x="759" y="21"/>
                    <a:pt x="759" y="21"/>
                  </a:cubicBezTo>
                  <a:lnTo>
                    <a:pt x="508" y="289"/>
                  </a:lnTo>
                  <a:cubicBezTo>
                    <a:pt x="225" y="302"/>
                    <a:pt x="0" y="536"/>
                    <a:pt x="0" y="822"/>
                  </a:cubicBezTo>
                  <a:cubicBezTo>
                    <a:pt x="0" y="1117"/>
                    <a:pt x="239" y="1356"/>
                    <a:pt x="534" y="1356"/>
                  </a:cubicBezTo>
                  <a:cubicBezTo>
                    <a:pt x="806" y="1356"/>
                    <a:pt x="1031" y="1152"/>
                    <a:pt x="1064" y="889"/>
                  </a:cubicBezTo>
                  <a:lnTo>
                    <a:pt x="1197" y="889"/>
                  </a:lnTo>
                  <a:cubicBezTo>
                    <a:pt x="1230" y="1152"/>
                    <a:pt x="1455" y="1356"/>
                    <a:pt x="1727" y="1356"/>
                  </a:cubicBezTo>
                  <a:cubicBezTo>
                    <a:pt x="2011" y="1356"/>
                    <a:pt x="2243" y="1135"/>
                    <a:pt x="2260" y="856"/>
                  </a:cubicBezTo>
                  <a:lnTo>
                    <a:pt x="2901" y="173"/>
                  </a:lnTo>
                  <a:lnTo>
                    <a:pt x="3021" y="350"/>
                  </a:lnTo>
                  <a:cubicBezTo>
                    <a:pt x="3034" y="369"/>
                    <a:pt x="3055" y="380"/>
                    <a:pt x="3077" y="380"/>
                  </a:cubicBezTo>
                  <a:cubicBezTo>
                    <a:pt x="3089" y="380"/>
                    <a:pt x="3103" y="376"/>
                    <a:pt x="3114" y="368"/>
                  </a:cubicBezTo>
                  <a:cubicBezTo>
                    <a:pt x="3144" y="347"/>
                    <a:pt x="3152" y="306"/>
                    <a:pt x="3132" y="275"/>
                  </a:cubicBezTo>
                  <a:lnTo>
                    <a:pt x="2965" y="3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53" name="组合 22"/>
            <p:cNvGrpSpPr/>
            <p:nvPr userDrawn="1"/>
          </p:nvGrpSpPr>
          <p:grpSpPr>
            <a:xfrm rot="1013132">
              <a:off x="1601368" y="4438604"/>
              <a:ext cx="794889" cy="623974"/>
              <a:chOff x="3654425" y="5089525"/>
              <a:chExt cx="1860550" cy="1460500"/>
            </a:xfrm>
            <a:grpFill/>
          </p:grpSpPr>
          <p:sp>
            <p:nvSpPr>
              <p:cNvPr id="57" name="Freeform 12"/>
              <p:cNvSpPr>
                <a:spLocks noEditPoints="1"/>
              </p:cNvSpPr>
              <p:nvPr/>
            </p:nvSpPr>
            <p:spPr bwMode="auto">
              <a:xfrm>
                <a:off x="3654425" y="5089525"/>
                <a:ext cx="1860550" cy="1460500"/>
              </a:xfrm>
              <a:custGeom>
                <a:avLst/>
                <a:gdLst>
                  <a:gd name="T0" fmla="*/ 2372 w 2506"/>
                  <a:gd name="T1" fmla="*/ 1716 h 1970"/>
                  <a:gd name="T2" fmla="*/ 2372 w 2506"/>
                  <a:gd name="T3" fmla="*/ 1716 h 1970"/>
                  <a:gd name="T4" fmla="*/ 1858 w 2506"/>
                  <a:gd name="T5" fmla="*/ 1575 h 1970"/>
                  <a:gd name="T6" fmla="*/ 1818 w 2506"/>
                  <a:gd name="T7" fmla="*/ 1576 h 1970"/>
                  <a:gd name="T8" fmla="*/ 1323 w 2506"/>
                  <a:gd name="T9" fmla="*/ 1715 h 1970"/>
                  <a:gd name="T10" fmla="*/ 1323 w 2506"/>
                  <a:gd name="T11" fmla="*/ 308 h 1970"/>
                  <a:gd name="T12" fmla="*/ 1847 w 2506"/>
                  <a:gd name="T13" fmla="*/ 133 h 1970"/>
                  <a:gd name="T14" fmla="*/ 2372 w 2506"/>
                  <a:gd name="T15" fmla="*/ 310 h 1970"/>
                  <a:gd name="T16" fmla="*/ 2372 w 2506"/>
                  <a:gd name="T17" fmla="*/ 1716 h 1970"/>
                  <a:gd name="T18" fmla="*/ 1182 w 2506"/>
                  <a:gd name="T19" fmla="*/ 1715 h 1970"/>
                  <a:gd name="T20" fmla="*/ 1182 w 2506"/>
                  <a:gd name="T21" fmla="*/ 1715 h 1970"/>
                  <a:gd name="T22" fmla="*/ 688 w 2506"/>
                  <a:gd name="T23" fmla="*/ 1576 h 1970"/>
                  <a:gd name="T24" fmla="*/ 647 w 2506"/>
                  <a:gd name="T25" fmla="*/ 1575 h 1970"/>
                  <a:gd name="T26" fmla="*/ 133 w 2506"/>
                  <a:gd name="T27" fmla="*/ 1716 h 1970"/>
                  <a:gd name="T28" fmla="*/ 133 w 2506"/>
                  <a:gd name="T29" fmla="*/ 310 h 1970"/>
                  <a:gd name="T30" fmla="*/ 659 w 2506"/>
                  <a:gd name="T31" fmla="*/ 133 h 1970"/>
                  <a:gd name="T32" fmla="*/ 1182 w 2506"/>
                  <a:gd name="T33" fmla="*/ 308 h 1970"/>
                  <a:gd name="T34" fmla="*/ 1182 w 2506"/>
                  <a:gd name="T35" fmla="*/ 1715 h 1970"/>
                  <a:gd name="T36" fmla="*/ 1849 w 2506"/>
                  <a:gd name="T37" fmla="*/ 0 h 1970"/>
                  <a:gd name="T38" fmla="*/ 1849 w 2506"/>
                  <a:gd name="T39" fmla="*/ 0 h 1970"/>
                  <a:gd name="T40" fmla="*/ 1823 w 2506"/>
                  <a:gd name="T41" fmla="*/ 0 h 1970"/>
                  <a:gd name="T42" fmla="*/ 1253 w 2506"/>
                  <a:gd name="T43" fmla="*/ 184 h 1970"/>
                  <a:gd name="T44" fmla="*/ 683 w 2506"/>
                  <a:gd name="T45" fmla="*/ 0 h 1970"/>
                  <a:gd name="T46" fmla="*/ 657 w 2506"/>
                  <a:gd name="T47" fmla="*/ 0 h 1970"/>
                  <a:gd name="T48" fmla="*/ 5 w 2506"/>
                  <a:gd name="T49" fmla="*/ 267 h 1970"/>
                  <a:gd name="T50" fmla="*/ 0 w 2506"/>
                  <a:gd name="T51" fmla="*/ 279 h 1970"/>
                  <a:gd name="T52" fmla="*/ 0 w 2506"/>
                  <a:gd name="T53" fmla="*/ 1970 h 1970"/>
                  <a:gd name="T54" fmla="*/ 107 w 2506"/>
                  <a:gd name="T55" fmla="*/ 1889 h 1970"/>
                  <a:gd name="T56" fmla="*/ 682 w 2506"/>
                  <a:gd name="T57" fmla="*/ 1709 h 1970"/>
                  <a:gd name="T58" fmla="*/ 1190 w 2506"/>
                  <a:gd name="T59" fmla="*/ 1876 h 1970"/>
                  <a:gd name="T60" fmla="*/ 1208 w 2506"/>
                  <a:gd name="T61" fmla="*/ 1888 h 1970"/>
                  <a:gd name="T62" fmla="*/ 1253 w 2506"/>
                  <a:gd name="T63" fmla="*/ 1924 h 1970"/>
                  <a:gd name="T64" fmla="*/ 1298 w 2506"/>
                  <a:gd name="T65" fmla="*/ 1888 h 1970"/>
                  <a:gd name="T66" fmla="*/ 1316 w 2506"/>
                  <a:gd name="T67" fmla="*/ 1876 h 1970"/>
                  <a:gd name="T68" fmla="*/ 1824 w 2506"/>
                  <a:gd name="T69" fmla="*/ 1709 h 1970"/>
                  <a:gd name="T70" fmla="*/ 2399 w 2506"/>
                  <a:gd name="T71" fmla="*/ 1889 h 1970"/>
                  <a:gd name="T72" fmla="*/ 2506 w 2506"/>
                  <a:gd name="T73" fmla="*/ 1970 h 1970"/>
                  <a:gd name="T74" fmla="*/ 2506 w 2506"/>
                  <a:gd name="T75" fmla="*/ 279 h 1970"/>
                  <a:gd name="T76" fmla="*/ 2501 w 2506"/>
                  <a:gd name="T77" fmla="*/ 267 h 1970"/>
                  <a:gd name="T78" fmla="*/ 1849 w 2506"/>
                  <a:gd name="T79" fmla="*/ 0 h 19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506" h="1970">
                    <a:moveTo>
                      <a:pt x="2372" y="1716"/>
                    </a:moveTo>
                    <a:lnTo>
                      <a:pt x="2372" y="1716"/>
                    </a:lnTo>
                    <a:cubicBezTo>
                      <a:pt x="2261" y="1655"/>
                      <a:pt x="2075" y="1575"/>
                      <a:pt x="1858" y="1575"/>
                    </a:cubicBezTo>
                    <a:cubicBezTo>
                      <a:pt x="1845" y="1575"/>
                      <a:pt x="1831" y="1576"/>
                      <a:pt x="1818" y="1576"/>
                    </a:cubicBezTo>
                    <a:cubicBezTo>
                      <a:pt x="1599" y="1587"/>
                      <a:pt x="1427" y="1659"/>
                      <a:pt x="1323" y="1715"/>
                    </a:cubicBezTo>
                    <a:lnTo>
                      <a:pt x="1323" y="308"/>
                    </a:lnTo>
                    <a:cubicBezTo>
                      <a:pt x="1347" y="271"/>
                      <a:pt x="1462" y="127"/>
                      <a:pt x="1847" y="133"/>
                    </a:cubicBezTo>
                    <a:cubicBezTo>
                      <a:pt x="2229" y="140"/>
                      <a:pt x="2347" y="273"/>
                      <a:pt x="2372" y="310"/>
                    </a:cubicBezTo>
                    <a:lnTo>
                      <a:pt x="2372" y="1716"/>
                    </a:lnTo>
                    <a:close/>
                    <a:moveTo>
                      <a:pt x="1182" y="1715"/>
                    </a:moveTo>
                    <a:lnTo>
                      <a:pt x="1182" y="1715"/>
                    </a:lnTo>
                    <a:cubicBezTo>
                      <a:pt x="1079" y="1659"/>
                      <a:pt x="906" y="1587"/>
                      <a:pt x="688" y="1576"/>
                    </a:cubicBezTo>
                    <a:cubicBezTo>
                      <a:pt x="674" y="1576"/>
                      <a:pt x="661" y="1575"/>
                      <a:pt x="647" y="1575"/>
                    </a:cubicBezTo>
                    <a:cubicBezTo>
                      <a:pt x="431" y="1575"/>
                      <a:pt x="244" y="1655"/>
                      <a:pt x="133" y="1716"/>
                    </a:cubicBezTo>
                    <a:lnTo>
                      <a:pt x="133" y="310"/>
                    </a:lnTo>
                    <a:cubicBezTo>
                      <a:pt x="159" y="273"/>
                      <a:pt x="276" y="140"/>
                      <a:pt x="659" y="133"/>
                    </a:cubicBezTo>
                    <a:cubicBezTo>
                      <a:pt x="1044" y="127"/>
                      <a:pt x="1159" y="271"/>
                      <a:pt x="1182" y="308"/>
                    </a:cubicBezTo>
                    <a:lnTo>
                      <a:pt x="1182" y="1715"/>
                    </a:lnTo>
                    <a:close/>
                    <a:moveTo>
                      <a:pt x="1849" y="0"/>
                    </a:moveTo>
                    <a:lnTo>
                      <a:pt x="1849" y="0"/>
                    </a:lnTo>
                    <a:cubicBezTo>
                      <a:pt x="1840" y="0"/>
                      <a:pt x="1831" y="0"/>
                      <a:pt x="1823" y="0"/>
                    </a:cubicBezTo>
                    <a:cubicBezTo>
                      <a:pt x="1490" y="0"/>
                      <a:pt x="1328" y="105"/>
                      <a:pt x="1253" y="184"/>
                    </a:cubicBezTo>
                    <a:cubicBezTo>
                      <a:pt x="1178" y="105"/>
                      <a:pt x="1015" y="0"/>
                      <a:pt x="683" y="0"/>
                    </a:cubicBezTo>
                    <a:cubicBezTo>
                      <a:pt x="674" y="0"/>
                      <a:pt x="666" y="0"/>
                      <a:pt x="657" y="0"/>
                    </a:cubicBezTo>
                    <a:cubicBezTo>
                      <a:pt x="127" y="9"/>
                      <a:pt x="16" y="240"/>
                      <a:pt x="5" y="267"/>
                    </a:cubicBezTo>
                    <a:lnTo>
                      <a:pt x="0" y="279"/>
                    </a:lnTo>
                    <a:lnTo>
                      <a:pt x="0" y="1970"/>
                    </a:lnTo>
                    <a:lnTo>
                      <a:pt x="107" y="1889"/>
                    </a:lnTo>
                    <a:cubicBezTo>
                      <a:pt x="109" y="1887"/>
                      <a:pt x="369" y="1695"/>
                      <a:pt x="682" y="1709"/>
                    </a:cubicBezTo>
                    <a:cubicBezTo>
                      <a:pt x="943" y="1722"/>
                      <a:pt x="1133" y="1837"/>
                      <a:pt x="1190" y="1876"/>
                    </a:cubicBezTo>
                    <a:cubicBezTo>
                      <a:pt x="1201" y="1883"/>
                      <a:pt x="1207" y="1888"/>
                      <a:pt x="1208" y="1888"/>
                    </a:cubicBezTo>
                    <a:lnTo>
                      <a:pt x="1253" y="1924"/>
                    </a:lnTo>
                    <a:lnTo>
                      <a:pt x="1298" y="1888"/>
                    </a:lnTo>
                    <a:cubicBezTo>
                      <a:pt x="1298" y="1888"/>
                      <a:pt x="1304" y="1883"/>
                      <a:pt x="1316" y="1876"/>
                    </a:cubicBezTo>
                    <a:cubicBezTo>
                      <a:pt x="1373" y="1837"/>
                      <a:pt x="1563" y="1722"/>
                      <a:pt x="1824" y="1709"/>
                    </a:cubicBezTo>
                    <a:cubicBezTo>
                      <a:pt x="2135" y="1695"/>
                      <a:pt x="2396" y="1887"/>
                      <a:pt x="2399" y="1889"/>
                    </a:cubicBezTo>
                    <a:lnTo>
                      <a:pt x="2506" y="1970"/>
                    </a:lnTo>
                    <a:lnTo>
                      <a:pt x="2506" y="279"/>
                    </a:lnTo>
                    <a:lnTo>
                      <a:pt x="2501" y="267"/>
                    </a:lnTo>
                    <a:cubicBezTo>
                      <a:pt x="2490" y="240"/>
                      <a:pt x="2379" y="9"/>
                      <a:pt x="1849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8" name="Freeform 13"/>
              <p:cNvSpPr>
                <a:spLocks/>
              </p:cNvSpPr>
              <p:nvPr/>
            </p:nvSpPr>
            <p:spPr bwMode="auto">
              <a:xfrm>
                <a:off x="3829050" y="5399088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7 h 206"/>
                  <a:gd name="T8" fmla="*/ 12 w 844"/>
                  <a:gd name="T9" fmla="*/ 183 h 206"/>
                  <a:gd name="T10" fmla="*/ 45 w 844"/>
                  <a:gd name="T11" fmla="*/ 200 h 206"/>
                  <a:gd name="T12" fmla="*/ 68 w 844"/>
                  <a:gd name="T13" fmla="*/ 193 h 206"/>
                  <a:gd name="T14" fmla="*/ 437 w 844"/>
                  <a:gd name="T15" fmla="*/ 89 h 206"/>
                  <a:gd name="T16" fmla="*/ 775 w 844"/>
                  <a:gd name="T17" fmla="*/ 193 h 206"/>
                  <a:gd name="T18" fmla="*/ 831 w 844"/>
                  <a:gd name="T19" fmla="*/ 183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3"/>
                      <a:pt x="667" y="19"/>
                      <a:pt x="441" y="10"/>
                    </a:cubicBezTo>
                    <a:cubicBezTo>
                      <a:pt x="213" y="0"/>
                      <a:pt x="30" y="122"/>
                      <a:pt x="23" y="127"/>
                    </a:cubicBezTo>
                    <a:cubicBezTo>
                      <a:pt x="4" y="139"/>
                      <a:pt x="0" y="164"/>
                      <a:pt x="12" y="183"/>
                    </a:cubicBezTo>
                    <a:cubicBezTo>
                      <a:pt x="20" y="194"/>
                      <a:pt x="32" y="200"/>
                      <a:pt x="45" y="200"/>
                    </a:cubicBezTo>
                    <a:cubicBezTo>
                      <a:pt x="53" y="200"/>
                      <a:pt x="61" y="198"/>
                      <a:pt x="68" y="193"/>
                    </a:cubicBezTo>
                    <a:cubicBezTo>
                      <a:pt x="69" y="192"/>
                      <a:pt x="236" y="81"/>
                      <a:pt x="437" y="89"/>
                    </a:cubicBezTo>
                    <a:cubicBezTo>
                      <a:pt x="639" y="98"/>
                      <a:pt x="774" y="192"/>
                      <a:pt x="775" y="193"/>
                    </a:cubicBezTo>
                    <a:cubicBezTo>
                      <a:pt x="793" y="206"/>
                      <a:pt x="818" y="201"/>
                      <a:pt x="831" y="183"/>
                    </a:cubicBezTo>
                    <a:cubicBezTo>
                      <a:pt x="844" y="165"/>
                      <a:pt x="840" y="140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9" name="Freeform 14"/>
              <p:cNvSpPr>
                <a:spLocks/>
              </p:cNvSpPr>
              <p:nvPr/>
            </p:nvSpPr>
            <p:spPr bwMode="auto">
              <a:xfrm>
                <a:off x="3829050" y="5678488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8 h 206"/>
                  <a:gd name="T8" fmla="*/ 12 w 844"/>
                  <a:gd name="T9" fmla="*/ 183 h 206"/>
                  <a:gd name="T10" fmla="*/ 45 w 844"/>
                  <a:gd name="T11" fmla="*/ 201 h 206"/>
                  <a:gd name="T12" fmla="*/ 68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4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3"/>
                      <a:pt x="23" y="128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5"/>
                      <a:pt x="32" y="201"/>
                      <a:pt x="45" y="201"/>
                    </a:cubicBezTo>
                    <a:cubicBezTo>
                      <a:pt x="53" y="201"/>
                      <a:pt x="61" y="199"/>
                      <a:pt x="68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9"/>
                      <a:pt x="774" y="193"/>
                      <a:pt x="775" y="194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0" name="Freeform 15"/>
              <p:cNvSpPr>
                <a:spLocks/>
              </p:cNvSpPr>
              <p:nvPr/>
            </p:nvSpPr>
            <p:spPr bwMode="auto">
              <a:xfrm>
                <a:off x="3829050" y="5957888"/>
                <a:ext cx="627063" cy="153988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8 h 206"/>
                  <a:gd name="T8" fmla="*/ 12 w 844"/>
                  <a:gd name="T9" fmla="*/ 183 h 206"/>
                  <a:gd name="T10" fmla="*/ 45 w 844"/>
                  <a:gd name="T11" fmla="*/ 201 h 206"/>
                  <a:gd name="T12" fmla="*/ 68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3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2"/>
                      <a:pt x="23" y="128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5"/>
                      <a:pt x="32" y="201"/>
                      <a:pt x="45" y="201"/>
                    </a:cubicBezTo>
                    <a:cubicBezTo>
                      <a:pt x="53" y="201"/>
                      <a:pt x="61" y="198"/>
                      <a:pt x="68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9"/>
                      <a:pt x="774" y="192"/>
                      <a:pt x="775" y="193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1" name="Freeform 16"/>
              <p:cNvSpPr>
                <a:spLocks/>
              </p:cNvSpPr>
              <p:nvPr/>
            </p:nvSpPr>
            <p:spPr bwMode="auto">
              <a:xfrm>
                <a:off x="4713288" y="5437188"/>
                <a:ext cx="627063" cy="152400"/>
              </a:xfrm>
              <a:custGeom>
                <a:avLst/>
                <a:gdLst>
                  <a:gd name="T0" fmla="*/ 822 w 844"/>
                  <a:gd name="T1" fmla="*/ 127 h 205"/>
                  <a:gd name="T2" fmla="*/ 822 w 844"/>
                  <a:gd name="T3" fmla="*/ 127 h 205"/>
                  <a:gd name="T4" fmla="*/ 441 w 844"/>
                  <a:gd name="T5" fmla="*/ 9 h 205"/>
                  <a:gd name="T6" fmla="*/ 23 w 844"/>
                  <a:gd name="T7" fmla="*/ 127 h 205"/>
                  <a:gd name="T8" fmla="*/ 12 w 844"/>
                  <a:gd name="T9" fmla="*/ 182 h 205"/>
                  <a:gd name="T10" fmla="*/ 45 w 844"/>
                  <a:gd name="T11" fmla="*/ 200 h 205"/>
                  <a:gd name="T12" fmla="*/ 67 w 844"/>
                  <a:gd name="T13" fmla="*/ 193 h 205"/>
                  <a:gd name="T14" fmla="*/ 437 w 844"/>
                  <a:gd name="T15" fmla="*/ 89 h 205"/>
                  <a:gd name="T16" fmla="*/ 775 w 844"/>
                  <a:gd name="T17" fmla="*/ 193 h 205"/>
                  <a:gd name="T18" fmla="*/ 831 w 844"/>
                  <a:gd name="T19" fmla="*/ 183 h 205"/>
                  <a:gd name="T20" fmla="*/ 822 w 844"/>
                  <a:gd name="T21" fmla="*/ 127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5">
                    <a:moveTo>
                      <a:pt x="822" y="127"/>
                    </a:moveTo>
                    <a:lnTo>
                      <a:pt x="822" y="127"/>
                    </a:lnTo>
                    <a:cubicBezTo>
                      <a:pt x="815" y="123"/>
                      <a:pt x="667" y="19"/>
                      <a:pt x="441" y="9"/>
                    </a:cubicBezTo>
                    <a:cubicBezTo>
                      <a:pt x="213" y="0"/>
                      <a:pt x="30" y="122"/>
                      <a:pt x="23" y="127"/>
                    </a:cubicBezTo>
                    <a:cubicBezTo>
                      <a:pt x="4" y="139"/>
                      <a:pt x="0" y="164"/>
                      <a:pt x="12" y="182"/>
                    </a:cubicBezTo>
                    <a:cubicBezTo>
                      <a:pt x="20" y="194"/>
                      <a:pt x="32" y="200"/>
                      <a:pt x="45" y="200"/>
                    </a:cubicBezTo>
                    <a:cubicBezTo>
                      <a:pt x="53" y="200"/>
                      <a:pt x="61" y="198"/>
                      <a:pt x="67" y="193"/>
                    </a:cubicBezTo>
                    <a:cubicBezTo>
                      <a:pt x="69" y="192"/>
                      <a:pt x="236" y="81"/>
                      <a:pt x="437" y="89"/>
                    </a:cubicBezTo>
                    <a:cubicBezTo>
                      <a:pt x="639" y="98"/>
                      <a:pt x="774" y="192"/>
                      <a:pt x="775" y="193"/>
                    </a:cubicBezTo>
                    <a:cubicBezTo>
                      <a:pt x="793" y="205"/>
                      <a:pt x="818" y="201"/>
                      <a:pt x="831" y="183"/>
                    </a:cubicBezTo>
                    <a:cubicBezTo>
                      <a:pt x="844" y="165"/>
                      <a:pt x="840" y="140"/>
                      <a:pt x="822" y="127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2" name="Freeform 17"/>
              <p:cNvSpPr>
                <a:spLocks/>
              </p:cNvSpPr>
              <p:nvPr/>
            </p:nvSpPr>
            <p:spPr bwMode="auto">
              <a:xfrm>
                <a:off x="4713288" y="5716588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8 h 206"/>
                  <a:gd name="T8" fmla="*/ 12 w 844"/>
                  <a:gd name="T9" fmla="*/ 183 h 206"/>
                  <a:gd name="T10" fmla="*/ 45 w 844"/>
                  <a:gd name="T11" fmla="*/ 201 h 206"/>
                  <a:gd name="T12" fmla="*/ 67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3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2"/>
                      <a:pt x="23" y="128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5"/>
                      <a:pt x="32" y="201"/>
                      <a:pt x="45" y="201"/>
                    </a:cubicBezTo>
                    <a:cubicBezTo>
                      <a:pt x="53" y="201"/>
                      <a:pt x="61" y="199"/>
                      <a:pt x="67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9"/>
                      <a:pt x="774" y="192"/>
                      <a:pt x="775" y="193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3" name="Freeform 18"/>
              <p:cNvSpPr>
                <a:spLocks/>
              </p:cNvSpPr>
              <p:nvPr/>
            </p:nvSpPr>
            <p:spPr bwMode="auto">
              <a:xfrm>
                <a:off x="4713288" y="5997575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7 h 206"/>
                  <a:gd name="T8" fmla="*/ 12 w 844"/>
                  <a:gd name="T9" fmla="*/ 183 h 206"/>
                  <a:gd name="T10" fmla="*/ 45 w 844"/>
                  <a:gd name="T11" fmla="*/ 201 h 206"/>
                  <a:gd name="T12" fmla="*/ 67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3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2"/>
                      <a:pt x="23" y="127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4"/>
                      <a:pt x="32" y="201"/>
                      <a:pt x="45" y="201"/>
                    </a:cubicBezTo>
                    <a:cubicBezTo>
                      <a:pt x="53" y="201"/>
                      <a:pt x="61" y="198"/>
                      <a:pt x="67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8"/>
                      <a:pt x="774" y="192"/>
                      <a:pt x="775" y="193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54" name="组合 23"/>
            <p:cNvGrpSpPr/>
            <p:nvPr userDrawn="1"/>
          </p:nvGrpSpPr>
          <p:grpSpPr>
            <a:xfrm>
              <a:off x="1798258" y="2947826"/>
              <a:ext cx="1301704" cy="1299270"/>
              <a:chOff x="6262688" y="5170488"/>
              <a:chExt cx="1697038" cy="1693863"/>
            </a:xfrm>
            <a:grpFill/>
          </p:grpSpPr>
          <p:sp>
            <p:nvSpPr>
              <p:cNvPr id="55" name="Freeform 19"/>
              <p:cNvSpPr>
                <a:spLocks noEditPoints="1"/>
              </p:cNvSpPr>
              <p:nvPr/>
            </p:nvSpPr>
            <p:spPr bwMode="auto">
              <a:xfrm>
                <a:off x="6262688" y="5170488"/>
                <a:ext cx="1697038" cy="1693863"/>
              </a:xfrm>
              <a:custGeom>
                <a:avLst/>
                <a:gdLst>
                  <a:gd name="T0" fmla="*/ 1760 w 2284"/>
                  <a:gd name="T1" fmla="*/ 1142 h 2284"/>
                  <a:gd name="T2" fmla="*/ 1919 w 2284"/>
                  <a:gd name="T3" fmla="*/ 1406 h 2284"/>
                  <a:gd name="T4" fmla="*/ 1756 w 2284"/>
                  <a:gd name="T5" fmla="*/ 1940 h 2284"/>
                  <a:gd name="T6" fmla="*/ 1878 w 2284"/>
                  <a:gd name="T7" fmla="*/ 1506 h 2284"/>
                  <a:gd name="T8" fmla="*/ 1433 w 2284"/>
                  <a:gd name="T9" fmla="*/ 1845 h 2284"/>
                  <a:gd name="T10" fmla="*/ 1496 w 2284"/>
                  <a:gd name="T11" fmla="*/ 1592 h 2284"/>
                  <a:gd name="T12" fmla="*/ 1142 w 2284"/>
                  <a:gd name="T13" fmla="*/ 2204 h 2284"/>
                  <a:gd name="T14" fmla="*/ 1405 w 2284"/>
                  <a:gd name="T15" fmla="*/ 1921 h 2284"/>
                  <a:gd name="T16" fmla="*/ 787 w 2284"/>
                  <a:gd name="T17" fmla="*/ 1592 h 2284"/>
                  <a:gd name="T18" fmla="*/ 850 w 2284"/>
                  <a:gd name="T19" fmla="*/ 1845 h 2284"/>
                  <a:gd name="T20" fmla="*/ 528 w 2284"/>
                  <a:gd name="T21" fmla="*/ 1940 h 2284"/>
                  <a:gd name="T22" fmla="*/ 704 w 2284"/>
                  <a:gd name="T23" fmla="*/ 1580 h 2284"/>
                  <a:gd name="T24" fmla="*/ 80 w 2284"/>
                  <a:gd name="T25" fmla="*/ 1143 h 2284"/>
                  <a:gd name="T26" fmla="*/ 523 w 2284"/>
                  <a:gd name="T27" fmla="*/ 1142 h 2284"/>
                  <a:gd name="T28" fmla="*/ 676 w 2284"/>
                  <a:gd name="T29" fmla="*/ 950 h 2284"/>
                  <a:gd name="T30" fmla="*/ 439 w 2284"/>
                  <a:gd name="T31" fmla="*/ 851 h 2284"/>
                  <a:gd name="T32" fmla="*/ 676 w 2284"/>
                  <a:gd name="T33" fmla="*/ 1335 h 2284"/>
                  <a:gd name="T34" fmla="*/ 438 w 2284"/>
                  <a:gd name="T35" fmla="*/ 1434 h 2284"/>
                  <a:gd name="T36" fmla="*/ 670 w 2284"/>
                  <a:gd name="T37" fmla="*/ 1204 h 2284"/>
                  <a:gd name="T38" fmla="*/ 670 w 2284"/>
                  <a:gd name="T39" fmla="*/ 1080 h 2284"/>
                  <a:gd name="T40" fmla="*/ 391 w 2284"/>
                  <a:gd name="T41" fmla="*/ 392 h 2284"/>
                  <a:gd name="T42" fmla="*/ 778 w 2284"/>
                  <a:gd name="T43" fmla="*/ 407 h 2284"/>
                  <a:gd name="T44" fmla="*/ 391 w 2284"/>
                  <a:gd name="T45" fmla="*/ 392 h 2284"/>
                  <a:gd name="T46" fmla="*/ 1074 w 2284"/>
                  <a:gd name="T47" fmla="*/ 574 h 2284"/>
                  <a:gd name="T48" fmla="*/ 850 w 2284"/>
                  <a:gd name="T49" fmla="*/ 440 h 2284"/>
                  <a:gd name="T50" fmla="*/ 1405 w 2284"/>
                  <a:gd name="T51" fmla="*/ 364 h 2284"/>
                  <a:gd name="T52" fmla="*/ 1142 w 2284"/>
                  <a:gd name="T53" fmla="*/ 80 h 2284"/>
                  <a:gd name="T54" fmla="*/ 1335 w 2284"/>
                  <a:gd name="T55" fmla="*/ 677 h 2284"/>
                  <a:gd name="T56" fmla="*/ 1496 w 2284"/>
                  <a:gd name="T57" fmla="*/ 693 h 2284"/>
                  <a:gd name="T58" fmla="*/ 1509 w 2284"/>
                  <a:gd name="T59" fmla="*/ 775 h 2284"/>
                  <a:gd name="T60" fmla="*/ 1431 w 2284"/>
                  <a:gd name="T61" fmla="*/ 765 h 2284"/>
                  <a:gd name="T62" fmla="*/ 1142 w 2284"/>
                  <a:gd name="T63" fmla="*/ 623 h 2284"/>
                  <a:gd name="T64" fmla="*/ 1081 w 2284"/>
                  <a:gd name="T65" fmla="*/ 671 h 2284"/>
                  <a:gd name="T66" fmla="*/ 774 w 2284"/>
                  <a:gd name="T67" fmla="*/ 775 h 2284"/>
                  <a:gd name="T68" fmla="*/ 764 w 2284"/>
                  <a:gd name="T69" fmla="*/ 853 h 2284"/>
                  <a:gd name="T70" fmla="*/ 774 w 2284"/>
                  <a:gd name="T71" fmla="*/ 1510 h 2284"/>
                  <a:gd name="T72" fmla="*/ 852 w 2284"/>
                  <a:gd name="T73" fmla="*/ 1520 h 2284"/>
                  <a:gd name="T74" fmla="*/ 1142 w 2284"/>
                  <a:gd name="T75" fmla="*/ 1662 h 2284"/>
                  <a:gd name="T76" fmla="*/ 1203 w 2284"/>
                  <a:gd name="T77" fmla="*/ 1614 h 2284"/>
                  <a:gd name="T78" fmla="*/ 1509 w 2284"/>
                  <a:gd name="T79" fmla="*/ 1510 h 2284"/>
                  <a:gd name="T80" fmla="*/ 1519 w 2284"/>
                  <a:gd name="T81" fmla="*/ 1432 h 2284"/>
                  <a:gd name="T82" fmla="*/ 1302 w 2284"/>
                  <a:gd name="T83" fmla="*/ 1530 h 2284"/>
                  <a:gd name="T84" fmla="*/ 864 w 2284"/>
                  <a:gd name="T85" fmla="*/ 1420 h 2284"/>
                  <a:gd name="T86" fmla="*/ 754 w 2284"/>
                  <a:gd name="T87" fmla="*/ 982 h 2284"/>
                  <a:gd name="T88" fmla="*/ 1142 w 2284"/>
                  <a:gd name="T89" fmla="*/ 750 h 2284"/>
                  <a:gd name="T90" fmla="*/ 1529 w 2284"/>
                  <a:gd name="T91" fmla="*/ 982 h 2284"/>
                  <a:gd name="T92" fmla="*/ 1419 w 2284"/>
                  <a:gd name="T93" fmla="*/ 1420 h 2284"/>
                  <a:gd name="T94" fmla="*/ 1607 w 2284"/>
                  <a:gd name="T95" fmla="*/ 950 h 2284"/>
                  <a:gd name="T96" fmla="*/ 1710 w 2284"/>
                  <a:gd name="T97" fmla="*/ 1075 h 2284"/>
                  <a:gd name="T98" fmla="*/ 1845 w 2284"/>
                  <a:gd name="T99" fmla="*/ 1434 h 2284"/>
                  <a:gd name="T100" fmla="*/ 1711 w 2284"/>
                  <a:gd name="T101" fmla="*/ 1210 h 2284"/>
                  <a:gd name="T102" fmla="*/ 1661 w 2284"/>
                  <a:gd name="T103" fmla="*/ 1142 h 2284"/>
                  <a:gd name="T104" fmla="*/ 1613 w 2284"/>
                  <a:gd name="T105" fmla="*/ 1080 h 2284"/>
                  <a:gd name="T106" fmla="*/ 1893 w 2284"/>
                  <a:gd name="T107" fmla="*/ 392 h 2284"/>
                  <a:gd name="T108" fmla="*/ 1505 w 2284"/>
                  <a:gd name="T109" fmla="*/ 407 h 2284"/>
                  <a:gd name="T110" fmla="*/ 1952 w 2284"/>
                  <a:gd name="T111" fmla="*/ 807 h 2284"/>
                  <a:gd name="T112" fmla="*/ 1477 w 2284"/>
                  <a:gd name="T113" fmla="*/ 332 h 2284"/>
                  <a:gd name="T114" fmla="*/ 528 w 2284"/>
                  <a:gd name="T115" fmla="*/ 265 h 2284"/>
                  <a:gd name="T116" fmla="*/ 0 w 2284"/>
                  <a:gd name="T117" fmla="*/ 1143 h 2284"/>
                  <a:gd name="T118" fmla="*/ 528 w 2284"/>
                  <a:gd name="T119" fmla="*/ 2020 h 2284"/>
                  <a:gd name="T120" fmla="*/ 1477 w 2284"/>
                  <a:gd name="T121" fmla="*/ 1953 h 2284"/>
                  <a:gd name="T122" fmla="*/ 1952 w 2284"/>
                  <a:gd name="T123" fmla="*/ 1478 h 2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284" h="2284">
                    <a:moveTo>
                      <a:pt x="1919" y="1406"/>
                    </a:moveTo>
                    <a:lnTo>
                      <a:pt x="1919" y="1406"/>
                    </a:lnTo>
                    <a:cubicBezTo>
                      <a:pt x="1878" y="1322"/>
                      <a:pt x="1825" y="1233"/>
                      <a:pt x="1760" y="1142"/>
                    </a:cubicBezTo>
                    <a:cubicBezTo>
                      <a:pt x="1824" y="1053"/>
                      <a:pt x="1878" y="965"/>
                      <a:pt x="1920" y="879"/>
                    </a:cubicBezTo>
                    <a:cubicBezTo>
                      <a:pt x="2100" y="953"/>
                      <a:pt x="2204" y="1049"/>
                      <a:pt x="2204" y="1143"/>
                    </a:cubicBezTo>
                    <a:cubicBezTo>
                      <a:pt x="2204" y="1236"/>
                      <a:pt x="2100" y="1332"/>
                      <a:pt x="1919" y="1406"/>
                    </a:cubicBezTo>
                    <a:close/>
                    <a:moveTo>
                      <a:pt x="1893" y="1893"/>
                    </a:moveTo>
                    <a:lnTo>
                      <a:pt x="1893" y="1893"/>
                    </a:lnTo>
                    <a:cubicBezTo>
                      <a:pt x="1862" y="1924"/>
                      <a:pt x="1816" y="1940"/>
                      <a:pt x="1756" y="1940"/>
                    </a:cubicBezTo>
                    <a:cubicBezTo>
                      <a:pt x="1684" y="1940"/>
                      <a:pt x="1599" y="1918"/>
                      <a:pt x="1505" y="1878"/>
                    </a:cubicBezTo>
                    <a:cubicBezTo>
                      <a:pt x="1536" y="1790"/>
                      <a:pt x="1561" y="1689"/>
                      <a:pt x="1579" y="1580"/>
                    </a:cubicBezTo>
                    <a:cubicBezTo>
                      <a:pt x="1689" y="1562"/>
                      <a:pt x="1789" y="1537"/>
                      <a:pt x="1878" y="1506"/>
                    </a:cubicBezTo>
                    <a:cubicBezTo>
                      <a:pt x="1954" y="1686"/>
                      <a:pt x="1959" y="1828"/>
                      <a:pt x="1893" y="1893"/>
                    </a:cubicBezTo>
                    <a:close/>
                    <a:moveTo>
                      <a:pt x="1433" y="1845"/>
                    </a:moveTo>
                    <a:lnTo>
                      <a:pt x="1433" y="1845"/>
                    </a:lnTo>
                    <a:cubicBezTo>
                      <a:pt x="1361" y="1809"/>
                      <a:pt x="1286" y="1764"/>
                      <a:pt x="1210" y="1711"/>
                    </a:cubicBezTo>
                    <a:cubicBezTo>
                      <a:pt x="1251" y="1679"/>
                      <a:pt x="1293" y="1644"/>
                      <a:pt x="1335" y="1608"/>
                    </a:cubicBezTo>
                    <a:cubicBezTo>
                      <a:pt x="1390" y="1604"/>
                      <a:pt x="1444" y="1599"/>
                      <a:pt x="1496" y="1592"/>
                    </a:cubicBezTo>
                    <a:cubicBezTo>
                      <a:pt x="1480" y="1686"/>
                      <a:pt x="1458" y="1771"/>
                      <a:pt x="1433" y="1845"/>
                    </a:cubicBezTo>
                    <a:close/>
                    <a:moveTo>
                      <a:pt x="1142" y="2204"/>
                    </a:moveTo>
                    <a:lnTo>
                      <a:pt x="1142" y="2204"/>
                    </a:lnTo>
                    <a:cubicBezTo>
                      <a:pt x="1049" y="2204"/>
                      <a:pt x="952" y="2101"/>
                      <a:pt x="878" y="1921"/>
                    </a:cubicBezTo>
                    <a:cubicBezTo>
                      <a:pt x="963" y="1879"/>
                      <a:pt x="1052" y="1825"/>
                      <a:pt x="1142" y="1761"/>
                    </a:cubicBezTo>
                    <a:cubicBezTo>
                      <a:pt x="1231" y="1825"/>
                      <a:pt x="1320" y="1879"/>
                      <a:pt x="1405" y="1921"/>
                    </a:cubicBezTo>
                    <a:cubicBezTo>
                      <a:pt x="1331" y="2101"/>
                      <a:pt x="1235" y="2204"/>
                      <a:pt x="1142" y="2204"/>
                    </a:cubicBezTo>
                    <a:close/>
                    <a:moveTo>
                      <a:pt x="787" y="1592"/>
                    </a:moveTo>
                    <a:lnTo>
                      <a:pt x="787" y="1592"/>
                    </a:lnTo>
                    <a:cubicBezTo>
                      <a:pt x="839" y="1599"/>
                      <a:pt x="893" y="1604"/>
                      <a:pt x="949" y="1608"/>
                    </a:cubicBezTo>
                    <a:cubicBezTo>
                      <a:pt x="990" y="1644"/>
                      <a:pt x="1032" y="1679"/>
                      <a:pt x="1074" y="1711"/>
                    </a:cubicBezTo>
                    <a:cubicBezTo>
                      <a:pt x="997" y="1764"/>
                      <a:pt x="922" y="1809"/>
                      <a:pt x="850" y="1845"/>
                    </a:cubicBezTo>
                    <a:cubicBezTo>
                      <a:pt x="825" y="1771"/>
                      <a:pt x="804" y="1686"/>
                      <a:pt x="787" y="1592"/>
                    </a:cubicBezTo>
                    <a:close/>
                    <a:moveTo>
                      <a:pt x="528" y="1940"/>
                    </a:moveTo>
                    <a:lnTo>
                      <a:pt x="528" y="1940"/>
                    </a:lnTo>
                    <a:cubicBezTo>
                      <a:pt x="468" y="1940"/>
                      <a:pt x="421" y="1924"/>
                      <a:pt x="391" y="1893"/>
                    </a:cubicBezTo>
                    <a:cubicBezTo>
                      <a:pt x="325" y="1828"/>
                      <a:pt x="330" y="1686"/>
                      <a:pt x="405" y="1506"/>
                    </a:cubicBezTo>
                    <a:cubicBezTo>
                      <a:pt x="494" y="1537"/>
                      <a:pt x="595" y="1562"/>
                      <a:pt x="704" y="1580"/>
                    </a:cubicBezTo>
                    <a:cubicBezTo>
                      <a:pt x="722" y="1689"/>
                      <a:pt x="747" y="1790"/>
                      <a:pt x="778" y="1878"/>
                    </a:cubicBezTo>
                    <a:cubicBezTo>
                      <a:pt x="685" y="1918"/>
                      <a:pt x="599" y="1940"/>
                      <a:pt x="528" y="1940"/>
                    </a:cubicBezTo>
                    <a:close/>
                    <a:moveTo>
                      <a:pt x="80" y="1143"/>
                    </a:moveTo>
                    <a:lnTo>
                      <a:pt x="80" y="1143"/>
                    </a:lnTo>
                    <a:cubicBezTo>
                      <a:pt x="80" y="1049"/>
                      <a:pt x="183" y="953"/>
                      <a:pt x="364" y="879"/>
                    </a:cubicBezTo>
                    <a:cubicBezTo>
                      <a:pt x="406" y="965"/>
                      <a:pt x="459" y="1053"/>
                      <a:pt x="523" y="1142"/>
                    </a:cubicBezTo>
                    <a:cubicBezTo>
                      <a:pt x="458" y="1233"/>
                      <a:pt x="405" y="1322"/>
                      <a:pt x="364" y="1406"/>
                    </a:cubicBezTo>
                    <a:cubicBezTo>
                      <a:pt x="183" y="1332"/>
                      <a:pt x="80" y="1236"/>
                      <a:pt x="80" y="1143"/>
                    </a:cubicBezTo>
                    <a:close/>
                    <a:moveTo>
                      <a:pt x="676" y="950"/>
                    </a:moveTo>
                    <a:lnTo>
                      <a:pt x="676" y="950"/>
                    </a:lnTo>
                    <a:cubicBezTo>
                      <a:pt x="639" y="991"/>
                      <a:pt x="605" y="1033"/>
                      <a:pt x="573" y="1075"/>
                    </a:cubicBezTo>
                    <a:cubicBezTo>
                      <a:pt x="520" y="999"/>
                      <a:pt x="475" y="924"/>
                      <a:pt x="439" y="851"/>
                    </a:cubicBezTo>
                    <a:cubicBezTo>
                      <a:pt x="514" y="826"/>
                      <a:pt x="598" y="804"/>
                      <a:pt x="692" y="788"/>
                    </a:cubicBezTo>
                    <a:cubicBezTo>
                      <a:pt x="685" y="840"/>
                      <a:pt x="680" y="894"/>
                      <a:pt x="676" y="950"/>
                    </a:cubicBezTo>
                    <a:close/>
                    <a:moveTo>
                      <a:pt x="676" y="1335"/>
                    </a:moveTo>
                    <a:lnTo>
                      <a:pt x="676" y="1335"/>
                    </a:lnTo>
                    <a:cubicBezTo>
                      <a:pt x="680" y="1391"/>
                      <a:pt x="685" y="1445"/>
                      <a:pt x="692" y="1497"/>
                    </a:cubicBezTo>
                    <a:cubicBezTo>
                      <a:pt x="598" y="1481"/>
                      <a:pt x="513" y="1459"/>
                      <a:pt x="438" y="1434"/>
                    </a:cubicBezTo>
                    <a:cubicBezTo>
                      <a:pt x="473" y="1363"/>
                      <a:pt x="518" y="1288"/>
                      <a:pt x="573" y="1210"/>
                    </a:cubicBezTo>
                    <a:cubicBezTo>
                      <a:pt x="605" y="1252"/>
                      <a:pt x="640" y="1294"/>
                      <a:pt x="676" y="1335"/>
                    </a:cubicBezTo>
                    <a:close/>
                    <a:moveTo>
                      <a:pt x="670" y="1204"/>
                    </a:moveTo>
                    <a:lnTo>
                      <a:pt x="670" y="1204"/>
                    </a:lnTo>
                    <a:cubicBezTo>
                      <a:pt x="654" y="1183"/>
                      <a:pt x="637" y="1163"/>
                      <a:pt x="622" y="1142"/>
                    </a:cubicBezTo>
                    <a:cubicBezTo>
                      <a:pt x="637" y="1122"/>
                      <a:pt x="653" y="1101"/>
                      <a:pt x="670" y="1080"/>
                    </a:cubicBezTo>
                    <a:cubicBezTo>
                      <a:pt x="670" y="1101"/>
                      <a:pt x="669" y="1122"/>
                      <a:pt x="669" y="1143"/>
                    </a:cubicBezTo>
                    <a:cubicBezTo>
                      <a:pt x="669" y="1163"/>
                      <a:pt x="670" y="1184"/>
                      <a:pt x="670" y="1204"/>
                    </a:cubicBezTo>
                    <a:close/>
                    <a:moveTo>
                      <a:pt x="391" y="392"/>
                    </a:moveTo>
                    <a:lnTo>
                      <a:pt x="391" y="392"/>
                    </a:lnTo>
                    <a:cubicBezTo>
                      <a:pt x="421" y="361"/>
                      <a:pt x="468" y="345"/>
                      <a:pt x="528" y="345"/>
                    </a:cubicBezTo>
                    <a:cubicBezTo>
                      <a:pt x="599" y="345"/>
                      <a:pt x="685" y="367"/>
                      <a:pt x="778" y="407"/>
                    </a:cubicBezTo>
                    <a:cubicBezTo>
                      <a:pt x="747" y="495"/>
                      <a:pt x="722" y="596"/>
                      <a:pt x="704" y="705"/>
                    </a:cubicBezTo>
                    <a:cubicBezTo>
                      <a:pt x="595" y="723"/>
                      <a:pt x="494" y="748"/>
                      <a:pt x="406" y="779"/>
                    </a:cubicBezTo>
                    <a:cubicBezTo>
                      <a:pt x="330" y="599"/>
                      <a:pt x="324" y="458"/>
                      <a:pt x="391" y="392"/>
                    </a:cubicBezTo>
                    <a:close/>
                    <a:moveTo>
                      <a:pt x="850" y="440"/>
                    </a:moveTo>
                    <a:lnTo>
                      <a:pt x="850" y="440"/>
                    </a:lnTo>
                    <a:cubicBezTo>
                      <a:pt x="922" y="476"/>
                      <a:pt x="997" y="521"/>
                      <a:pt x="1074" y="574"/>
                    </a:cubicBezTo>
                    <a:cubicBezTo>
                      <a:pt x="1032" y="606"/>
                      <a:pt x="990" y="641"/>
                      <a:pt x="949" y="677"/>
                    </a:cubicBezTo>
                    <a:cubicBezTo>
                      <a:pt x="893" y="681"/>
                      <a:pt x="839" y="686"/>
                      <a:pt x="787" y="693"/>
                    </a:cubicBezTo>
                    <a:cubicBezTo>
                      <a:pt x="804" y="599"/>
                      <a:pt x="825" y="514"/>
                      <a:pt x="850" y="440"/>
                    </a:cubicBezTo>
                    <a:close/>
                    <a:moveTo>
                      <a:pt x="1142" y="80"/>
                    </a:moveTo>
                    <a:lnTo>
                      <a:pt x="1142" y="80"/>
                    </a:lnTo>
                    <a:cubicBezTo>
                      <a:pt x="1235" y="80"/>
                      <a:pt x="1331" y="184"/>
                      <a:pt x="1405" y="364"/>
                    </a:cubicBezTo>
                    <a:cubicBezTo>
                      <a:pt x="1320" y="406"/>
                      <a:pt x="1231" y="460"/>
                      <a:pt x="1142" y="524"/>
                    </a:cubicBezTo>
                    <a:cubicBezTo>
                      <a:pt x="1052" y="460"/>
                      <a:pt x="963" y="406"/>
                      <a:pt x="878" y="364"/>
                    </a:cubicBezTo>
                    <a:cubicBezTo>
                      <a:pt x="952" y="184"/>
                      <a:pt x="1049" y="80"/>
                      <a:pt x="1142" y="80"/>
                    </a:cubicBezTo>
                    <a:close/>
                    <a:moveTo>
                      <a:pt x="1496" y="693"/>
                    </a:moveTo>
                    <a:lnTo>
                      <a:pt x="1496" y="693"/>
                    </a:lnTo>
                    <a:cubicBezTo>
                      <a:pt x="1444" y="686"/>
                      <a:pt x="1390" y="681"/>
                      <a:pt x="1335" y="677"/>
                    </a:cubicBezTo>
                    <a:cubicBezTo>
                      <a:pt x="1293" y="641"/>
                      <a:pt x="1251" y="606"/>
                      <a:pt x="1210" y="574"/>
                    </a:cubicBezTo>
                    <a:cubicBezTo>
                      <a:pt x="1286" y="521"/>
                      <a:pt x="1361" y="476"/>
                      <a:pt x="1433" y="440"/>
                    </a:cubicBezTo>
                    <a:cubicBezTo>
                      <a:pt x="1458" y="514"/>
                      <a:pt x="1480" y="599"/>
                      <a:pt x="1496" y="693"/>
                    </a:cubicBezTo>
                    <a:close/>
                    <a:moveTo>
                      <a:pt x="1431" y="765"/>
                    </a:moveTo>
                    <a:lnTo>
                      <a:pt x="1431" y="765"/>
                    </a:lnTo>
                    <a:cubicBezTo>
                      <a:pt x="1458" y="768"/>
                      <a:pt x="1484" y="771"/>
                      <a:pt x="1509" y="775"/>
                    </a:cubicBezTo>
                    <a:cubicBezTo>
                      <a:pt x="1513" y="800"/>
                      <a:pt x="1516" y="826"/>
                      <a:pt x="1519" y="853"/>
                    </a:cubicBezTo>
                    <a:cubicBezTo>
                      <a:pt x="1505" y="838"/>
                      <a:pt x="1490" y="823"/>
                      <a:pt x="1476" y="809"/>
                    </a:cubicBezTo>
                    <a:cubicBezTo>
                      <a:pt x="1461" y="794"/>
                      <a:pt x="1446" y="779"/>
                      <a:pt x="1431" y="765"/>
                    </a:cubicBezTo>
                    <a:close/>
                    <a:moveTo>
                      <a:pt x="1081" y="671"/>
                    </a:moveTo>
                    <a:lnTo>
                      <a:pt x="1081" y="671"/>
                    </a:lnTo>
                    <a:cubicBezTo>
                      <a:pt x="1101" y="655"/>
                      <a:pt x="1121" y="639"/>
                      <a:pt x="1142" y="623"/>
                    </a:cubicBezTo>
                    <a:cubicBezTo>
                      <a:pt x="1162" y="639"/>
                      <a:pt x="1182" y="655"/>
                      <a:pt x="1203" y="671"/>
                    </a:cubicBezTo>
                    <a:cubicBezTo>
                      <a:pt x="1182" y="670"/>
                      <a:pt x="1162" y="670"/>
                      <a:pt x="1142" y="670"/>
                    </a:cubicBezTo>
                    <a:cubicBezTo>
                      <a:pt x="1121" y="670"/>
                      <a:pt x="1101" y="670"/>
                      <a:pt x="1081" y="671"/>
                    </a:cubicBezTo>
                    <a:close/>
                    <a:moveTo>
                      <a:pt x="764" y="853"/>
                    </a:moveTo>
                    <a:lnTo>
                      <a:pt x="764" y="853"/>
                    </a:lnTo>
                    <a:cubicBezTo>
                      <a:pt x="767" y="826"/>
                      <a:pt x="770" y="800"/>
                      <a:pt x="774" y="775"/>
                    </a:cubicBezTo>
                    <a:cubicBezTo>
                      <a:pt x="799" y="771"/>
                      <a:pt x="826" y="768"/>
                      <a:pt x="852" y="765"/>
                    </a:cubicBezTo>
                    <a:cubicBezTo>
                      <a:pt x="837" y="779"/>
                      <a:pt x="822" y="794"/>
                      <a:pt x="808" y="809"/>
                    </a:cubicBezTo>
                    <a:cubicBezTo>
                      <a:pt x="793" y="823"/>
                      <a:pt x="779" y="838"/>
                      <a:pt x="764" y="853"/>
                    </a:cubicBezTo>
                    <a:close/>
                    <a:moveTo>
                      <a:pt x="852" y="1520"/>
                    </a:moveTo>
                    <a:lnTo>
                      <a:pt x="852" y="1520"/>
                    </a:lnTo>
                    <a:cubicBezTo>
                      <a:pt x="826" y="1517"/>
                      <a:pt x="799" y="1514"/>
                      <a:pt x="774" y="1510"/>
                    </a:cubicBezTo>
                    <a:cubicBezTo>
                      <a:pt x="770" y="1485"/>
                      <a:pt x="767" y="1459"/>
                      <a:pt x="764" y="1432"/>
                    </a:cubicBezTo>
                    <a:cubicBezTo>
                      <a:pt x="779" y="1447"/>
                      <a:pt x="793" y="1462"/>
                      <a:pt x="808" y="1476"/>
                    </a:cubicBezTo>
                    <a:cubicBezTo>
                      <a:pt x="822" y="1491"/>
                      <a:pt x="837" y="1506"/>
                      <a:pt x="852" y="1520"/>
                    </a:cubicBezTo>
                    <a:close/>
                    <a:moveTo>
                      <a:pt x="1203" y="1614"/>
                    </a:moveTo>
                    <a:lnTo>
                      <a:pt x="1203" y="1614"/>
                    </a:lnTo>
                    <a:cubicBezTo>
                      <a:pt x="1182" y="1630"/>
                      <a:pt x="1162" y="1646"/>
                      <a:pt x="1142" y="1662"/>
                    </a:cubicBezTo>
                    <a:cubicBezTo>
                      <a:pt x="1121" y="1646"/>
                      <a:pt x="1101" y="1630"/>
                      <a:pt x="1081" y="1614"/>
                    </a:cubicBezTo>
                    <a:cubicBezTo>
                      <a:pt x="1101" y="1615"/>
                      <a:pt x="1121" y="1615"/>
                      <a:pt x="1142" y="1615"/>
                    </a:cubicBezTo>
                    <a:cubicBezTo>
                      <a:pt x="1162" y="1615"/>
                      <a:pt x="1182" y="1615"/>
                      <a:pt x="1203" y="1614"/>
                    </a:cubicBezTo>
                    <a:close/>
                    <a:moveTo>
                      <a:pt x="1519" y="1432"/>
                    </a:moveTo>
                    <a:lnTo>
                      <a:pt x="1519" y="1432"/>
                    </a:lnTo>
                    <a:cubicBezTo>
                      <a:pt x="1516" y="1459"/>
                      <a:pt x="1513" y="1485"/>
                      <a:pt x="1509" y="1510"/>
                    </a:cubicBezTo>
                    <a:cubicBezTo>
                      <a:pt x="1484" y="1514"/>
                      <a:pt x="1458" y="1517"/>
                      <a:pt x="1431" y="1520"/>
                    </a:cubicBezTo>
                    <a:cubicBezTo>
                      <a:pt x="1446" y="1506"/>
                      <a:pt x="1461" y="1491"/>
                      <a:pt x="1476" y="1476"/>
                    </a:cubicBezTo>
                    <a:cubicBezTo>
                      <a:pt x="1490" y="1462"/>
                      <a:pt x="1505" y="1447"/>
                      <a:pt x="1519" y="1432"/>
                    </a:cubicBezTo>
                    <a:close/>
                    <a:moveTo>
                      <a:pt x="1419" y="1420"/>
                    </a:moveTo>
                    <a:lnTo>
                      <a:pt x="1419" y="1420"/>
                    </a:lnTo>
                    <a:cubicBezTo>
                      <a:pt x="1381" y="1458"/>
                      <a:pt x="1342" y="1495"/>
                      <a:pt x="1302" y="1530"/>
                    </a:cubicBezTo>
                    <a:cubicBezTo>
                      <a:pt x="1250" y="1533"/>
                      <a:pt x="1197" y="1535"/>
                      <a:pt x="1142" y="1535"/>
                    </a:cubicBezTo>
                    <a:cubicBezTo>
                      <a:pt x="1087" y="1535"/>
                      <a:pt x="1033" y="1533"/>
                      <a:pt x="981" y="1530"/>
                    </a:cubicBezTo>
                    <a:cubicBezTo>
                      <a:pt x="942" y="1495"/>
                      <a:pt x="903" y="1458"/>
                      <a:pt x="864" y="1420"/>
                    </a:cubicBezTo>
                    <a:cubicBezTo>
                      <a:pt x="826" y="1381"/>
                      <a:pt x="789" y="1342"/>
                      <a:pt x="754" y="1303"/>
                    </a:cubicBezTo>
                    <a:cubicBezTo>
                      <a:pt x="751" y="1251"/>
                      <a:pt x="749" y="1198"/>
                      <a:pt x="749" y="1143"/>
                    </a:cubicBezTo>
                    <a:cubicBezTo>
                      <a:pt x="749" y="1087"/>
                      <a:pt x="751" y="1034"/>
                      <a:pt x="754" y="982"/>
                    </a:cubicBezTo>
                    <a:cubicBezTo>
                      <a:pt x="789" y="943"/>
                      <a:pt x="825" y="904"/>
                      <a:pt x="864" y="865"/>
                    </a:cubicBezTo>
                    <a:cubicBezTo>
                      <a:pt x="903" y="827"/>
                      <a:pt x="942" y="790"/>
                      <a:pt x="981" y="755"/>
                    </a:cubicBezTo>
                    <a:cubicBezTo>
                      <a:pt x="1033" y="752"/>
                      <a:pt x="1087" y="750"/>
                      <a:pt x="1142" y="750"/>
                    </a:cubicBezTo>
                    <a:cubicBezTo>
                      <a:pt x="1197" y="750"/>
                      <a:pt x="1250" y="752"/>
                      <a:pt x="1302" y="755"/>
                    </a:cubicBezTo>
                    <a:cubicBezTo>
                      <a:pt x="1342" y="790"/>
                      <a:pt x="1381" y="827"/>
                      <a:pt x="1419" y="865"/>
                    </a:cubicBezTo>
                    <a:cubicBezTo>
                      <a:pt x="1458" y="904"/>
                      <a:pt x="1495" y="943"/>
                      <a:pt x="1529" y="982"/>
                    </a:cubicBezTo>
                    <a:cubicBezTo>
                      <a:pt x="1532" y="1034"/>
                      <a:pt x="1534" y="1087"/>
                      <a:pt x="1534" y="1143"/>
                    </a:cubicBezTo>
                    <a:cubicBezTo>
                      <a:pt x="1534" y="1198"/>
                      <a:pt x="1532" y="1251"/>
                      <a:pt x="1529" y="1303"/>
                    </a:cubicBezTo>
                    <a:cubicBezTo>
                      <a:pt x="1494" y="1342"/>
                      <a:pt x="1457" y="1381"/>
                      <a:pt x="1419" y="1420"/>
                    </a:cubicBezTo>
                    <a:close/>
                    <a:moveTo>
                      <a:pt x="1710" y="1075"/>
                    </a:moveTo>
                    <a:lnTo>
                      <a:pt x="1710" y="1075"/>
                    </a:lnTo>
                    <a:cubicBezTo>
                      <a:pt x="1678" y="1033"/>
                      <a:pt x="1644" y="991"/>
                      <a:pt x="1607" y="950"/>
                    </a:cubicBezTo>
                    <a:cubicBezTo>
                      <a:pt x="1604" y="894"/>
                      <a:pt x="1598" y="840"/>
                      <a:pt x="1591" y="788"/>
                    </a:cubicBezTo>
                    <a:cubicBezTo>
                      <a:pt x="1685" y="804"/>
                      <a:pt x="1770" y="826"/>
                      <a:pt x="1844" y="851"/>
                    </a:cubicBezTo>
                    <a:cubicBezTo>
                      <a:pt x="1808" y="924"/>
                      <a:pt x="1763" y="999"/>
                      <a:pt x="1710" y="1075"/>
                    </a:cubicBezTo>
                    <a:close/>
                    <a:moveTo>
                      <a:pt x="1711" y="1210"/>
                    </a:moveTo>
                    <a:lnTo>
                      <a:pt x="1711" y="1210"/>
                    </a:lnTo>
                    <a:cubicBezTo>
                      <a:pt x="1765" y="1288"/>
                      <a:pt x="1810" y="1363"/>
                      <a:pt x="1845" y="1434"/>
                    </a:cubicBezTo>
                    <a:cubicBezTo>
                      <a:pt x="1770" y="1459"/>
                      <a:pt x="1685" y="1481"/>
                      <a:pt x="1591" y="1497"/>
                    </a:cubicBezTo>
                    <a:cubicBezTo>
                      <a:pt x="1598" y="1445"/>
                      <a:pt x="1604" y="1391"/>
                      <a:pt x="1607" y="1335"/>
                    </a:cubicBezTo>
                    <a:cubicBezTo>
                      <a:pt x="1644" y="1294"/>
                      <a:pt x="1678" y="1252"/>
                      <a:pt x="1711" y="1210"/>
                    </a:cubicBezTo>
                    <a:close/>
                    <a:moveTo>
                      <a:pt x="1613" y="1080"/>
                    </a:moveTo>
                    <a:lnTo>
                      <a:pt x="1613" y="1080"/>
                    </a:lnTo>
                    <a:cubicBezTo>
                      <a:pt x="1630" y="1101"/>
                      <a:pt x="1646" y="1122"/>
                      <a:pt x="1661" y="1142"/>
                    </a:cubicBezTo>
                    <a:cubicBezTo>
                      <a:pt x="1646" y="1163"/>
                      <a:pt x="1630" y="1183"/>
                      <a:pt x="1613" y="1204"/>
                    </a:cubicBezTo>
                    <a:cubicBezTo>
                      <a:pt x="1614" y="1184"/>
                      <a:pt x="1614" y="1163"/>
                      <a:pt x="1614" y="1143"/>
                    </a:cubicBezTo>
                    <a:cubicBezTo>
                      <a:pt x="1614" y="1122"/>
                      <a:pt x="1614" y="1101"/>
                      <a:pt x="1613" y="1080"/>
                    </a:cubicBezTo>
                    <a:close/>
                    <a:moveTo>
                      <a:pt x="1756" y="345"/>
                    </a:moveTo>
                    <a:lnTo>
                      <a:pt x="1756" y="345"/>
                    </a:lnTo>
                    <a:cubicBezTo>
                      <a:pt x="1816" y="345"/>
                      <a:pt x="1862" y="361"/>
                      <a:pt x="1893" y="392"/>
                    </a:cubicBezTo>
                    <a:cubicBezTo>
                      <a:pt x="1959" y="458"/>
                      <a:pt x="1953" y="599"/>
                      <a:pt x="1878" y="779"/>
                    </a:cubicBezTo>
                    <a:cubicBezTo>
                      <a:pt x="1789" y="748"/>
                      <a:pt x="1689" y="723"/>
                      <a:pt x="1579" y="705"/>
                    </a:cubicBezTo>
                    <a:cubicBezTo>
                      <a:pt x="1561" y="596"/>
                      <a:pt x="1536" y="495"/>
                      <a:pt x="1505" y="407"/>
                    </a:cubicBezTo>
                    <a:cubicBezTo>
                      <a:pt x="1599" y="367"/>
                      <a:pt x="1684" y="345"/>
                      <a:pt x="1756" y="345"/>
                    </a:cubicBezTo>
                    <a:close/>
                    <a:moveTo>
                      <a:pt x="1952" y="807"/>
                    </a:moveTo>
                    <a:lnTo>
                      <a:pt x="1952" y="807"/>
                    </a:lnTo>
                    <a:cubicBezTo>
                      <a:pt x="2042" y="594"/>
                      <a:pt x="2041" y="427"/>
                      <a:pt x="1949" y="335"/>
                    </a:cubicBezTo>
                    <a:cubicBezTo>
                      <a:pt x="1903" y="289"/>
                      <a:pt x="1838" y="265"/>
                      <a:pt x="1756" y="265"/>
                    </a:cubicBezTo>
                    <a:cubicBezTo>
                      <a:pt x="1675" y="265"/>
                      <a:pt x="1580" y="289"/>
                      <a:pt x="1477" y="332"/>
                    </a:cubicBezTo>
                    <a:cubicBezTo>
                      <a:pt x="1392" y="126"/>
                      <a:pt x="1274" y="0"/>
                      <a:pt x="1142" y="0"/>
                    </a:cubicBezTo>
                    <a:cubicBezTo>
                      <a:pt x="1009" y="0"/>
                      <a:pt x="891" y="126"/>
                      <a:pt x="806" y="332"/>
                    </a:cubicBezTo>
                    <a:cubicBezTo>
                      <a:pt x="704" y="289"/>
                      <a:pt x="609" y="265"/>
                      <a:pt x="528" y="265"/>
                    </a:cubicBezTo>
                    <a:cubicBezTo>
                      <a:pt x="446" y="265"/>
                      <a:pt x="380" y="289"/>
                      <a:pt x="334" y="335"/>
                    </a:cubicBezTo>
                    <a:cubicBezTo>
                      <a:pt x="242" y="427"/>
                      <a:pt x="242" y="594"/>
                      <a:pt x="331" y="807"/>
                    </a:cubicBezTo>
                    <a:cubicBezTo>
                      <a:pt x="125" y="892"/>
                      <a:pt x="0" y="1010"/>
                      <a:pt x="0" y="1143"/>
                    </a:cubicBezTo>
                    <a:cubicBezTo>
                      <a:pt x="0" y="1275"/>
                      <a:pt x="125" y="1393"/>
                      <a:pt x="331" y="1478"/>
                    </a:cubicBezTo>
                    <a:cubicBezTo>
                      <a:pt x="246" y="1684"/>
                      <a:pt x="240" y="1856"/>
                      <a:pt x="334" y="1950"/>
                    </a:cubicBezTo>
                    <a:cubicBezTo>
                      <a:pt x="380" y="1996"/>
                      <a:pt x="446" y="2020"/>
                      <a:pt x="528" y="2020"/>
                    </a:cubicBezTo>
                    <a:cubicBezTo>
                      <a:pt x="609" y="2020"/>
                      <a:pt x="704" y="1996"/>
                      <a:pt x="806" y="1953"/>
                    </a:cubicBezTo>
                    <a:cubicBezTo>
                      <a:pt x="891" y="2159"/>
                      <a:pt x="1009" y="2284"/>
                      <a:pt x="1142" y="2284"/>
                    </a:cubicBezTo>
                    <a:cubicBezTo>
                      <a:pt x="1274" y="2284"/>
                      <a:pt x="1392" y="2159"/>
                      <a:pt x="1477" y="1953"/>
                    </a:cubicBezTo>
                    <a:cubicBezTo>
                      <a:pt x="1580" y="1996"/>
                      <a:pt x="1675" y="2020"/>
                      <a:pt x="1756" y="2020"/>
                    </a:cubicBezTo>
                    <a:cubicBezTo>
                      <a:pt x="1838" y="2020"/>
                      <a:pt x="1903" y="1996"/>
                      <a:pt x="1949" y="1950"/>
                    </a:cubicBezTo>
                    <a:cubicBezTo>
                      <a:pt x="2043" y="1856"/>
                      <a:pt x="2038" y="1684"/>
                      <a:pt x="1952" y="1478"/>
                    </a:cubicBezTo>
                    <a:cubicBezTo>
                      <a:pt x="2158" y="1393"/>
                      <a:pt x="2284" y="1275"/>
                      <a:pt x="2284" y="1143"/>
                    </a:cubicBezTo>
                    <a:cubicBezTo>
                      <a:pt x="2284" y="1010"/>
                      <a:pt x="2158" y="892"/>
                      <a:pt x="1952" y="807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6" name="Freeform 20"/>
              <p:cNvSpPr>
                <a:spLocks/>
              </p:cNvSpPr>
              <p:nvPr/>
            </p:nvSpPr>
            <p:spPr bwMode="auto">
              <a:xfrm>
                <a:off x="7021513" y="5929313"/>
                <a:ext cx="177800" cy="177800"/>
              </a:xfrm>
              <a:custGeom>
                <a:avLst/>
                <a:gdLst>
                  <a:gd name="T0" fmla="*/ 120 w 240"/>
                  <a:gd name="T1" fmla="*/ 0 h 240"/>
                  <a:gd name="T2" fmla="*/ 120 w 240"/>
                  <a:gd name="T3" fmla="*/ 0 h 240"/>
                  <a:gd name="T4" fmla="*/ 0 w 240"/>
                  <a:gd name="T5" fmla="*/ 120 h 240"/>
                  <a:gd name="T6" fmla="*/ 120 w 240"/>
                  <a:gd name="T7" fmla="*/ 240 h 240"/>
                  <a:gd name="T8" fmla="*/ 240 w 240"/>
                  <a:gd name="T9" fmla="*/ 120 h 240"/>
                  <a:gd name="T10" fmla="*/ 120 w 240"/>
                  <a:gd name="T11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0" h="240">
                    <a:moveTo>
                      <a:pt x="120" y="0"/>
                    </a:moveTo>
                    <a:lnTo>
                      <a:pt x="120" y="0"/>
                    </a:lnTo>
                    <a:cubicBezTo>
                      <a:pt x="53" y="0"/>
                      <a:pt x="0" y="53"/>
                      <a:pt x="0" y="120"/>
                    </a:cubicBezTo>
                    <a:cubicBezTo>
                      <a:pt x="0" y="186"/>
                      <a:pt x="53" y="240"/>
                      <a:pt x="120" y="240"/>
                    </a:cubicBezTo>
                    <a:cubicBezTo>
                      <a:pt x="186" y="240"/>
                      <a:pt x="240" y="186"/>
                      <a:pt x="240" y="120"/>
                    </a:cubicBezTo>
                    <a:cubicBezTo>
                      <a:pt x="240" y="53"/>
                      <a:pt x="186" y="0"/>
                      <a:pt x="120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76" name="Freeform 7"/>
            <p:cNvSpPr>
              <a:spLocks noEditPoints="1"/>
            </p:cNvSpPr>
            <p:nvPr/>
          </p:nvSpPr>
          <p:spPr bwMode="auto">
            <a:xfrm rot="21538996">
              <a:off x="7150383" y="5764310"/>
              <a:ext cx="1277233" cy="931381"/>
            </a:xfrm>
            <a:custGeom>
              <a:avLst/>
              <a:gdLst>
                <a:gd name="T0" fmla="*/ 1034 w 2022"/>
                <a:gd name="T1" fmla="*/ 210 h 1466"/>
                <a:gd name="T2" fmla="*/ 1034 w 2022"/>
                <a:gd name="T3" fmla="*/ 210 h 1466"/>
                <a:gd name="T4" fmla="*/ 1395 w 2022"/>
                <a:gd name="T5" fmla="*/ 46 h 1466"/>
                <a:gd name="T6" fmla="*/ 1487 w 2022"/>
                <a:gd name="T7" fmla="*/ 40 h 1466"/>
                <a:gd name="T8" fmla="*/ 1888 w 2022"/>
                <a:gd name="T9" fmla="*/ 99 h 1466"/>
                <a:gd name="T10" fmla="*/ 1888 w 2022"/>
                <a:gd name="T11" fmla="*/ 1249 h 1466"/>
                <a:gd name="T12" fmla="*/ 1467 w 2022"/>
                <a:gd name="T13" fmla="*/ 1137 h 1466"/>
                <a:gd name="T14" fmla="*/ 1397 w 2022"/>
                <a:gd name="T15" fmla="*/ 1132 h 1466"/>
                <a:gd name="T16" fmla="*/ 1034 w 2022"/>
                <a:gd name="T17" fmla="*/ 1232 h 1466"/>
                <a:gd name="T18" fmla="*/ 1034 w 2022"/>
                <a:gd name="T19" fmla="*/ 210 h 1466"/>
                <a:gd name="T20" fmla="*/ 134 w 2022"/>
                <a:gd name="T21" fmla="*/ 99 h 1466"/>
                <a:gd name="T22" fmla="*/ 134 w 2022"/>
                <a:gd name="T23" fmla="*/ 99 h 1466"/>
                <a:gd name="T24" fmla="*/ 534 w 2022"/>
                <a:gd name="T25" fmla="*/ 40 h 1466"/>
                <a:gd name="T26" fmla="*/ 626 w 2022"/>
                <a:gd name="T27" fmla="*/ 46 h 1466"/>
                <a:gd name="T28" fmla="*/ 988 w 2022"/>
                <a:gd name="T29" fmla="*/ 210 h 1466"/>
                <a:gd name="T30" fmla="*/ 988 w 2022"/>
                <a:gd name="T31" fmla="*/ 1232 h 1466"/>
                <a:gd name="T32" fmla="*/ 625 w 2022"/>
                <a:gd name="T33" fmla="*/ 1132 h 1466"/>
                <a:gd name="T34" fmla="*/ 555 w 2022"/>
                <a:gd name="T35" fmla="*/ 1137 h 1466"/>
                <a:gd name="T36" fmla="*/ 134 w 2022"/>
                <a:gd name="T37" fmla="*/ 1249 h 1466"/>
                <a:gd name="T38" fmla="*/ 134 w 2022"/>
                <a:gd name="T39" fmla="*/ 99 h 1466"/>
                <a:gd name="T40" fmla="*/ 1928 w 2022"/>
                <a:gd name="T41" fmla="*/ 203 h 1466"/>
                <a:gd name="T42" fmla="*/ 1928 w 2022"/>
                <a:gd name="T43" fmla="*/ 203 h 1466"/>
                <a:gd name="T44" fmla="*/ 1928 w 2022"/>
                <a:gd name="T45" fmla="*/ 68 h 1466"/>
                <a:gd name="T46" fmla="*/ 1487 w 2022"/>
                <a:gd name="T47" fmla="*/ 0 h 1466"/>
                <a:gd name="T48" fmla="*/ 1390 w 2022"/>
                <a:gd name="T49" fmla="*/ 6 h 1466"/>
                <a:gd name="T50" fmla="*/ 1011 w 2022"/>
                <a:gd name="T51" fmla="*/ 177 h 1466"/>
                <a:gd name="T52" fmla="*/ 632 w 2022"/>
                <a:gd name="T53" fmla="*/ 6 h 1466"/>
                <a:gd name="T54" fmla="*/ 534 w 2022"/>
                <a:gd name="T55" fmla="*/ 0 h 1466"/>
                <a:gd name="T56" fmla="*/ 94 w 2022"/>
                <a:gd name="T57" fmla="*/ 68 h 1466"/>
                <a:gd name="T58" fmla="*/ 94 w 2022"/>
                <a:gd name="T59" fmla="*/ 203 h 1466"/>
                <a:gd name="T60" fmla="*/ 0 w 2022"/>
                <a:gd name="T61" fmla="*/ 227 h 1466"/>
                <a:gd name="T62" fmla="*/ 0 w 2022"/>
                <a:gd name="T63" fmla="*/ 1466 h 1466"/>
                <a:gd name="T64" fmla="*/ 467 w 2022"/>
                <a:gd name="T65" fmla="*/ 1335 h 1466"/>
                <a:gd name="T66" fmla="*/ 905 w 2022"/>
                <a:gd name="T67" fmla="*/ 1412 h 1466"/>
                <a:gd name="T68" fmla="*/ 905 w 2022"/>
                <a:gd name="T69" fmla="*/ 1466 h 1466"/>
                <a:gd name="T70" fmla="*/ 1116 w 2022"/>
                <a:gd name="T71" fmla="*/ 1466 h 1466"/>
                <a:gd name="T72" fmla="*/ 1116 w 2022"/>
                <a:gd name="T73" fmla="*/ 1412 h 1466"/>
                <a:gd name="T74" fmla="*/ 1555 w 2022"/>
                <a:gd name="T75" fmla="*/ 1335 h 1466"/>
                <a:gd name="T76" fmla="*/ 2022 w 2022"/>
                <a:gd name="T77" fmla="*/ 1466 h 1466"/>
                <a:gd name="T78" fmla="*/ 2022 w 2022"/>
                <a:gd name="T79" fmla="*/ 227 h 1466"/>
                <a:gd name="T80" fmla="*/ 1928 w 2022"/>
                <a:gd name="T81" fmla="*/ 203 h 1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022" h="1466">
                  <a:moveTo>
                    <a:pt x="1034" y="210"/>
                  </a:moveTo>
                  <a:lnTo>
                    <a:pt x="1034" y="210"/>
                  </a:lnTo>
                  <a:cubicBezTo>
                    <a:pt x="1077" y="175"/>
                    <a:pt x="1220" y="68"/>
                    <a:pt x="1395" y="46"/>
                  </a:cubicBezTo>
                  <a:cubicBezTo>
                    <a:pt x="1423" y="42"/>
                    <a:pt x="1454" y="40"/>
                    <a:pt x="1487" y="40"/>
                  </a:cubicBezTo>
                  <a:cubicBezTo>
                    <a:pt x="1645" y="40"/>
                    <a:pt x="1820" y="81"/>
                    <a:pt x="1888" y="99"/>
                  </a:cubicBezTo>
                  <a:lnTo>
                    <a:pt x="1888" y="1249"/>
                  </a:lnTo>
                  <a:cubicBezTo>
                    <a:pt x="1803" y="1218"/>
                    <a:pt x="1631" y="1161"/>
                    <a:pt x="1467" y="1137"/>
                  </a:cubicBezTo>
                  <a:cubicBezTo>
                    <a:pt x="1445" y="1134"/>
                    <a:pt x="1421" y="1132"/>
                    <a:pt x="1397" y="1132"/>
                  </a:cubicBezTo>
                  <a:cubicBezTo>
                    <a:pt x="1252" y="1132"/>
                    <a:pt x="1112" y="1192"/>
                    <a:pt x="1034" y="1232"/>
                  </a:cubicBezTo>
                  <a:lnTo>
                    <a:pt x="1034" y="210"/>
                  </a:lnTo>
                  <a:close/>
                  <a:moveTo>
                    <a:pt x="134" y="99"/>
                  </a:moveTo>
                  <a:lnTo>
                    <a:pt x="134" y="99"/>
                  </a:lnTo>
                  <a:cubicBezTo>
                    <a:pt x="201" y="81"/>
                    <a:pt x="376" y="40"/>
                    <a:pt x="534" y="40"/>
                  </a:cubicBezTo>
                  <a:cubicBezTo>
                    <a:pt x="568" y="40"/>
                    <a:pt x="599" y="42"/>
                    <a:pt x="626" y="46"/>
                  </a:cubicBezTo>
                  <a:cubicBezTo>
                    <a:pt x="802" y="68"/>
                    <a:pt x="945" y="175"/>
                    <a:pt x="988" y="210"/>
                  </a:cubicBezTo>
                  <a:lnTo>
                    <a:pt x="988" y="1232"/>
                  </a:lnTo>
                  <a:cubicBezTo>
                    <a:pt x="910" y="1192"/>
                    <a:pt x="770" y="1132"/>
                    <a:pt x="625" y="1132"/>
                  </a:cubicBezTo>
                  <a:cubicBezTo>
                    <a:pt x="601" y="1132"/>
                    <a:pt x="577" y="1134"/>
                    <a:pt x="555" y="1137"/>
                  </a:cubicBezTo>
                  <a:cubicBezTo>
                    <a:pt x="391" y="1161"/>
                    <a:pt x="219" y="1218"/>
                    <a:pt x="134" y="1249"/>
                  </a:cubicBezTo>
                  <a:lnTo>
                    <a:pt x="134" y="99"/>
                  </a:lnTo>
                  <a:close/>
                  <a:moveTo>
                    <a:pt x="1928" y="203"/>
                  </a:moveTo>
                  <a:lnTo>
                    <a:pt x="1928" y="203"/>
                  </a:lnTo>
                  <a:lnTo>
                    <a:pt x="1928" y="68"/>
                  </a:lnTo>
                  <a:cubicBezTo>
                    <a:pt x="1928" y="68"/>
                    <a:pt x="1696" y="0"/>
                    <a:pt x="1487" y="0"/>
                  </a:cubicBezTo>
                  <a:cubicBezTo>
                    <a:pt x="1454" y="0"/>
                    <a:pt x="1421" y="2"/>
                    <a:pt x="1390" y="6"/>
                  </a:cubicBezTo>
                  <a:cubicBezTo>
                    <a:pt x="1207" y="30"/>
                    <a:pt x="1059" y="138"/>
                    <a:pt x="1011" y="177"/>
                  </a:cubicBezTo>
                  <a:cubicBezTo>
                    <a:pt x="963" y="138"/>
                    <a:pt x="815" y="30"/>
                    <a:pt x="632" y="6"/>
                  </a:cubicBezTo>
                  <a:cubicBezTo>
                    <a:pt x="601" y="2"/>
                    <a:pt x="568" y="0"/>
                    <a:pt x="534" y="0"/>
                  </a:cubicBezTo>
                  <a:cubicBezTo>
                    <a:pt x="326" y="0"/>
                    <a:pt x="94" y="68"/>
                    <a:pt x="94" y="68"/>
                  </a:cubicBezTo>
                  <a:lnTo>
                    <a:pt x="94" y="203"/>
                  </a:lnTo>
                  <a:cubicBezTo>
                    <a:pt x="36" y="216"/>
                    <a:pt x="0" y="227"/>
                    <a:pt x="0" y="227"/>
                  </a:cubicBezTo>
                  <a:lnTo>
                    <a:pt x="0" y="1466"/>
                  </a:lnTo>
                  <a:cubicBezTo>
                    <a:pt x="0" y="1466"/>
                    <a:pt x="243" y="1368"/>
                    <a:pt x="467" y="1335"/>
                  </a:cubicBezTo>
                  <a:cubicBezTo>
                    <a:pt x="605" y="1315"/>
                    <a:pt x="787" y="1368"/>
                    <a:pt x="905" y="1412"/>
                  </a:cubicBezTo>
                  <a:lnTo>
                    <a:pt x="905" y="1466"/>
                  </a:lnTo>
                  <a:lnTo>
                    <a:pt x="1116" y="1466"/>
                  </a:lnTo>
                  <a:lnTo>
                    <a:pt x="1116" y="1412"/>
                  </a:lnTo>
                  <a:cubicBezTo>
                    <a:pt x="1235" y="1368"/>
                    <a:pt x="1417" y="1315"/>
                    <a:pt x="1555" y="1335"/>
                  </a:cubicBezTo>
                  <a:cubicBezTo>
                    <a:pt x="1779" y="1368"/>
                    <a:pt x="2022" y="1466"/>
                    <a:pt x="2022" y="1466"/>
                  </a:cubicBezTo>
                  <a:lnTo>
                    <a:pt x="2022" y="227"/>
                  </a:lnTo>
                  <a:cubicBezTo>
                    <a:pt x="2022" y="227"/>
                    <a:pt x="1986" y="216"/>
                    <a:pt x="1928" y="20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" name="Freeform 9"/>
            <p:cNvSpPr>
              <a:spLocks noEditPoints="1"/>
            </p:cNvSpPr>
            <p:nvPr/>
          </p:nvSpPr>
          <p:spPr bwMode="auto">
            <a:xfrm rot="1406730">
              <a:off x="8537771" y="4215104"/>
              <a:ext cx="1135300" cy="1451430"/>
            </a:xfrm>
            <a:custGeom>
              <a:avLst/>
              <a:gdLst>
                <a:gd name="T0" fmla="*/ 449 w 1637"/>
                <a:gd name="T1" fmla="*/ 1301 h 2083"/>
                <a:gd name="T2" fmla="*/ 449 w 1637"/>
                <a:gd name="T3" fmla="*/ 1301 h 2083"/>
                <a:gd name="T4" fmla="*/ 350 w 1637"/>
                <a:gd name="T5" fmla="*/ 1276 h 2083"/>
                <a:gd name="T6" fmla="*/ 240 w 1637"/>
                <a:gd name="T7" fmla="*/ 1150 h 2083"/>
                <a:gd name="T8" fmla="*/ 273 w 1637"/>
                <a:gd name="T9" fmla="*/ 841 h 2083"/>
                <a:gd name="T10" fmla="*/ 770 w 1637"/>
                <a:gd name="T11" fmla="*/ 1055 h 2083"/>
                <a:gd name="T12" fmla="*/ 449 w 1637"/>
                <a:gd name="T13" fmla="*/ 1301 h 2083"/>
                <a:gd name="T14" fmla="*/ 1500 w 1637"/>
                <a:gd name="T15" fmla="*/ 1781 h 2083"/>
                <a:gd name="T16" fmla="*/ 1500 w 1637"/>
                <a:gd name="T17" fmla="*/ 1781 h 2083"/>
                <a:gd name="T18" fmla="*/ 1590 w 1637"/>
                <a:gd name="T19" fmla="*/ 1670 h 2083"/>
                <a:gd name="T20" fmla="*/ 1278 w 1637"/>
                <a:gd name="T21" fmla="*/ 1604 h 2083"/>
                <a:gd name="T22" fmla="*/ 1403 w 1637"/>
                <a:gd name="T23" fmla="*/ 1057 h 2083"/>
                <a:gd name="T24" fmla="*/ 1031 w 1637"/>
                <a:gd name="T25" fmla="*/ 383 h 2083"/>
                <a:gd name="T26" fmla="*/ 931 w 1637"/>
                <a:gd name="T27" fmla="*/ 92 h 2083"/>
                <a:gd name="T28" fmla="*/ 480 w 1637"/>
                <a:gd name="T29" fmla="*/ 430 h 2083"/>
                <a:gd name="T30" fmla="*/ 0 w 1637"/>
                <a:gd name="T31" fmla="*/ 723 h 2083"/>
                <a:gd name="T32" fmla="*/ 236 w 1637"/>
                <a:gd name="T33" fmla="*/ 825 h 2083"/>
                <a:gd name="T34" fmla="*/ 202 w 1637"/>
                <a:gd name="T35" fmla="*/ 1162 h 2083"/>
                <a:gd name="T36" fmla="*/ 332 w 1637"/>
                <a:gd name="T37" fmla="*/ 1312 h 2083"/>
                <a:gd name="T38" fmla="*/ 449 w 1637"/>
                <a:gd name="T39" fmla="*/ 1341 h 2083"/>
                <a:gd name="T40" fmla="*/ 807 w 1637"/>
                <a:gd name="T41" fmla="*/ 1071 h 2083"/>
                <a:gd name="T42" fmla="*/ 1003 w 1637"/>
                <a:gd name="T43" fmla="*/ 1156 h 2083"/>
                <a:gd name="T44" fmla="*/ 950 w 1637"/>
                <a:gd name="T45" fmla="*/ 626 h 2083"/>
                <a:gd name="T46" fmla="*/ 1001 w 1637"/>
                <a:gd name="T47" fmla="*/ 495 h 2083"/>
                <a:gd name="T48" fmla="*/ 1297 w 1637"/>
                <a:gd name="T49" fmla="*/ 1060 h 2083"/>
                <a:gd name="T50" fmla="*/ 1215 w 1637"/>
                <a:gd name="T51" fmla="*/ 1499 h 2083"/>
                <a:gd name="T52" fmla="*/ 1166 w 1637"/>
                <a:gd name="T53" fmla="*/ 1581 h 2083"/>
                <a:gd name="T54" fmla="*/ 920 w 1637"/>
                <a:gd name="T55" fmla="*/ 1530 h 2083"/>
                <a:gd name="T56" fmla="*/ 549 w 1637"/>
                <a:gd name="T57" fmla="*/ 1946 h 2083"/>
                <a:gd name="T58" fmla="*/ 1255 w 1637"/>
                <a:gd name="T59" fmla="*/ 2083 h 2083"/>
                <a:gd name="T60" fmla="*/ 1637 w 1637"/>
                <a:gd name="T61" fmla="*/ 1806 h 2083"/>
                <a:gd name="T62" fmla="*/ 1500 w 1637"/>
                <a:gd name="T63" fmla="*/ 1781 h 20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37" h="2083">
                  <a:moveTo>
                    <a:pt x="449" y="1301"/>
                  </a:moveTo>
                  <a:lnTo>
                    <a:pt x="449" y="1301"/>
                  </a:lnTo>
                  <a:cubicBezTo>
                    <a:pt x="416" y="1301"/>
                    <a:pt x="383" y="1292"/>
                    <a:pt x="350" y="1276"/>
                  </a:cubicBezTo>
                  <a:cubicBezTo>
                    <a:pt x="295" y="1248"/>
                    <a:pt x="258" y="1206"/>
                    <a:pt x="240" y="1150"/>
                  </a:cubicBezTo>
                  <a:cubicBezTo>
                    <a:pt x="207" y="1047"/>
                    <a:pt x="243" y="919"/>
                    <a:pt x="273" y="841"/>
                  </a:cubicBezTo>
                  <a:lnTo>
                    <a:pt x="770" y="1055"/>
                  </a:lnTo>
                  <a:cubicBezTo>
                    <a:pt x="719" y="1137"/>
                    <a:pt x="599" y="1301"/>
                    <a:pt x="449" y="1301"/>
                  </a:cubicBezTo>
                  <a:close/>
                  <a:moveTo>
                    <a:pt x="1500" y="1781"/>
                  </a:moveTo>
                  <a:lnTo>
                    <a:pt x="1500" y="1781"/>
                  </a:lnTo>
                  <a:lnTo>
                    <a:pt x="1590" y="1670"/>
                  </a:lnTo>
                  <a:lnTo>
                    <a:pt x="1278" y="1604"/>
                  </a:lnTo>
                  <a:cubicBezTo>
                    <a:pt x="1340" y="1504"/>
                    <a:pt x="1412" y="1329"/>
                    <a:pt x="1403" y="1057"/>
                  </a:cubicBezTo>
                  <a:cubicBezTo>
                    <a:pt x="1392" y="672"/>
                    <a:pt x="1130" y="453"/>
                    <a:pt x="1031" y="383"/>
                  </a:cubicBezTo>
                  <a:cubicBezTo>
                    <a:pt x="1053" y="263"/>
                    <a:pt x="1046" y="135"/>
                    <a:pt x="931" y="92"/>
                  </a:cubicBezTo>
                  <a:cubicBezTo>
                    <a:pt x="680" y="0"/>
                    <a:pt x="480" y="430"/>
                    <a:pt x="480" y="430"/>
                  </a:cubicBezTo>
                  <a:cubicBezTo>
                    <a:pt x="480" y="430"/>
                    <a:pt x="113" y="340"/>
                    <a:pt x="0" y="723"/>
                  </a:cubicBezTo>
                  <a:lnTo>
                    <a:pt x="236" y="825"/>
                  </a:lnTo>
                  <a:cubicBezTo>
                    <a:pt x="204" y="908"/>
                    <a:pt x="164" y="1046"/>
                    <a:pt x="202" y="1162"/>
                  </a:cubicBezTo>
                  <a:cubicBezTo>
                    <a:pt x="223" y="1229"/>
                    <a:pt x="267" y="1279"/>
                    <a:pt x="332" y="1312"/>
                  </a:cubicBezTo>
                  <a:cubicBezTo>
                    <a:pt x="370" y="1331"/>
                    <a:pt x="410" y="1341"/>
                    <a:pt x="449" y="1341"/>
                  </a:cubicBezTo>
                  <a:cubicBezTo>
                    <a:pt x="623" y="1341"/>
                    <a:pt x="755" y="1157"/>
                    <a:pt x="807" y="1071"/>
                  </a:cubicBezTo>
                  <a:lnTo>
                    <a:pt x="1003" y="1156"/>
                  </a:lnTo>
                  <a:cubicBezTo>
                    <a:pt x="1003" y="1156"/>
                    <a:pt x="1247" y="846"/>
                    <a:pt x="950" y="626"/>
                  </a:cubicBezTo>
                  <a:cubicBezTo>
                    <a:pt x="950" y="626"/>
                    <a:pt x="977" y="571"/>
                    <a:pt x="1001" y="495"/>
                  </a:cubicBezTo>
                  <a:cubicBezTo>
                    <a:pt x="1101" y="574"/>
                    <a:pt x="1288" y="762"/>
                    <a:pt x="1297" y="1060"/>
                  </a:cubicBezTo>
                  <a:cubicBezTo>
                    <a:pt x="1303" y="1273"/>
                    <a:pt x="1256" y="1416"/>
                    <a:pt x="1215" y="1499"/>
                  </a:cubicBezTo>
                  <a:cubicBezTo>
                    <a:pt x="1198" y="1534"/>
                    <a:pt x="1181" y="1561"/>
                    <a:pt x="1166" y="1581"/>
                  </a:cubicBezTo>
                  <a:lnTo>
                    <a:pt x="920" y="1530"/>
                  </a:lnTo>
                  <a:lnTo>
                    <a:pt x="549" y="1946"/>
                  </a:lnTo>
                  <a:lnTo>
                    <a:pt x="1255" y="2083"/>
                  </a:lnTo>
                  <a:lnTo>
                    <a:pt x="1637" y="1806"/>
                  </a:lnTo>
                  <a:lnTo>
                    <a:pt x="1500" y="178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78" name="组 77"/>
            <p:cNvGrpSpPr/>
            <p:nvPr userDrawn="1"/>
          </p:nvGrpSpPr>
          <p:grpSpPr>
            <a:xfrm rot="2803540">
              <a:off x="9511163" y="5451184"/>
              <a:ext cx="337162" cy="1815987"/>
              <a:chOff x="6099175" y="2627313"/>
              <a:chExt cx="411163" cy="2214563"/>
            </a:xfrm>
            <a:grpFill/>
          </p:grpSpPr>
          <p:sp>
            <p:nvSpPr>
              <p:cNvPr id="103" name="Freeform 13"/>
              <p:cNvSpPr>
                <a:spLocks noEditPoints="1"/>
              </p:cNvSpPr>
              <p:nvPr/>
            </p:nvSpPr>
            <p:spPr bwMode="auto">
              <a:xfrm>
                <a:off x="6130131" y="3048001"/>
                <a:ext cx="349250" cy="1258888"/>
              </a:xfrm>
              <a:custGeom>
                <a:avLst/>
                <a:gdLst>
                  <a:gd name="T0" fmla="*/ 137 w 367"/>
                  <a:gd name="T1" fmla="*/ 40 h 1313"/>
                  <a:gd name="T2" fmla="*/ 137 w 367"/>
                  <a:gd name="T3" fmla="*/ 40 h 1313"/>
                  <a:gd name="T4" fmla="*/ 230 w 367"/>
                  <a:gd name="T5" fmla="*/ 40 h 1313"/>
                  <a:gd name="T6" fmla="*/ 230 w 367"/>
                  <a:gd name="T7" fmla="*/ 1273 h 1313"/>
                  <a:gd name="T8" fmla="*/ 137 w 367"/>
                  <a:gd name="T9" fmla="*/ 1273 h 1313"/>
                  <a:gd name="T10" fmla="*/ 137 w 367"/>
                  <a:gd name="T11" fmla="*/ 40 h 1313"/>
                  <a:gd name="T12" fmla="*/ 97 w 367"/>
                  <a:gd name="T13" fmla="*/ 1273 h 1313"/>
                  <a:gd name="T14" fmla="*/ 97 w 367"/>
                  <a:gd name="T15" fmla="*/ 1273 h 1313"/>
                  <a:gd name="T16" fmla="*/ 40 w 367"/>
                  <a:gd name="T17" fmla="*/ 1273 h 1313"/>
                  <a:gd name="T18" fmla="*/ 40 w 367"/>
                  <a:gd name="T19" fmla="*/ 40 h 1313"/>
                  <a:gd name="T20" fmla="*/ 97 w 367"/>
                  <a:gd name="T21" fmla="*/ 40 h 1313"/>
                  <a:gd name="T22" fmla="*/ 97 w 367"/>
                  <a:gd name="T23" fmla="*/ 1273 h 1313"/>
                  <a:gd name="T24" fmla="*/ 270 w 367"/>
                  <a:gd name="T25" fmla="*/ 40 h 1313"/>
                  <a:gd name="T26" fmla="*/ 270 w 367"/>
                  <a:gd name="T27" fmla="*/ 40 h 1313"/>
                  <a:gd name="T28" fmla="*/ 327 w 367"/>
                  <a:gd name="T29" fmla="*/ 40 h 1313"/>
                  <a:gd name="T30" fmla="*/ 327 w 367"/>
                  <a:gd name="T31" fmla="*/ 1273 h 1313"/>
                  <a:gd name="T32" fmla="*/ 270 w 367"/>
                  <a:gd name="T33" fmla="*/ 1273 h 1313"/>
                  <a:gd name="T34" fmla="*/ 270 w 367"/>
                  <a:gd name="T35" fmla="*/ 40 h 1313"/>
                  <a:gd name="T36" fmla="*/ 270 w 367"/>
                  <a:gd name="T37" fmla="*/ 1313 h 1313"/>
                  <a:gd name="T38" fmla="*/ 270 w 367"/>
                  <a:gd name="T39" fmla="*/ 1313 h 1313"/>
                  <a:gd name="T40" fmla="*/ 270 w 367"/>
                  <a:gd name="T41" fmla="*/ 1313 h 1313"/>
                  <a:gd name="T42" fmla="*/ 367 w 367"/>
                  <a:gd name="T43" fmla="*/ 1313 h 1313"/>
                  <a:gd name="T44" fmla="*/ 367 w 367"/>
                  <a:gd name="T45" fmla="*/ 0 h 1313"/>
                  <a:gd name="T46" fmla="*/ 0 w 367"/>
                  <a:gd name="T47" fmla="*/ 0 h 1313"/>
                  <a:gd name="T48" fmla="*/ 0 w 367"/>
                  <a:gd name="T49" fmla="*/ 1313 h 1313"/>
                  <a:gd name="T50" fmla="*/ 97 w 367"/>
                  <a:gd name="T51" fmla="*/ 1313 h 1313"/>
                  <a:gd name="T52" fmla="*/ 97 w 367"/>
                  <a:gd name="T53" fmla="*/ 1313 h 1313"/>
                  <a:gd name="T54" fmla="*/ 137 w 367"/>
                  <a:gd name="T55" fmla="*/ 1313 h 1313"/>
                  <a:gd name="T56" fmla="*/ 137 w 367"/>
                  <a:gd name="T57" fmla="*/ 1313 h 1313"/>
                  <a:gd name="T58" fmla="*/ 230 w 367"/>
                  <a:gd name="T59" fmla="*/ 1313 h 1313"/>
                  <a:gd name="T60" fmla="*/ 230 w 367"/>
                  <a:gd name="T61" fmla="*/ 1313 h 1313"/>
                  <a:gd name="T62" fmla="*/ 270 w 367"/>
                  <a:gd name="T63" fmla="*/ 1313 h 1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367" h="1313">
                    <a:moveTo>
                      <a:pt x="137" y="40"/>
                    </a:moveTo>
                    <a:lnTo>
                      <a:pt x="137" y="40"/>
                    </a:lnTo>
                    <a:lnTo>
                      <a:pt x="230" y="40"/>
                    </a:lnTo>
                    <a:lnTo>
                      <a:pt x="230" y="1273"/>
                    </a:lnTo>
                    <a:lnTo>
                      <a:pt x="137" y="1273"/>
                    </a:lnTo>
                    <a:lnTo>
                      <a:pt x="137" y="40"/>
                    </a:lnTo>
                    <a:close/>
                    <a:moveTo>
                      <a:pt x="97" y="1273"/>
                    </a:moveTo>
                    <a:lnTo>
                      <a:pt x="97" y="1273"/>
                    </a:lnTo>
                    <a:lnTo>
                      <a:pt x="40" y="1273"/>
                    </a:lnTo>
                    <a:lnTo>
                      <a:pt x="40" y="40"/>
                    </a:lnTo>
                    <a:lnTo>
                      <a:pt x="97" y="40"/>
                    </a:lnTo>
                    <a:lnTo>
                      <a:pt x="97" y="1273"/>
                    </a:lnTo>
                    <a:close/>
                    <a:moveTo>
                      <a:pt x="270" y="40"/>
                    </a:moveTo>
                    <a:lnTo>
                      <a:pt x="270" y="40"/>
                    </a:lnTo>
                    <a:lnTo>
                      <a:pt x="327" y="40"/>
                    </a:lnTo>
                    <a:lnTo>
                      <a:pt x="327" y="1273"/>
                    </a:lnTo>
                    <a:lnTo>
                      <a:pt x="270" y="1273"/>
                    </a:lnTo>
                    <a:lnTo>
                      <a:pt x="270" y="40"/>
                    </a:lnTo>
                    <a:close/>
                    <a:moveTo>
                      <a:pt x="270" y="1313"/>
                    </a:moveTo>
                    <a:lnTo>
                      <a:pt x="270" y="1313"/>
                    </a:lnTo>
                    <a:lnTo>
                      <a:pt x="270" y="1313"/>
                    </a:lnTo>
                    <a:lnTo>
                      <a:pt x="367" y="1313"/>
                    </a:lnTo>
                    <a:lnTo>
                      <a:pt x="367" y="0"/>
                    </a:lnTo>
                    <a:lnTo>
                      <a:pt x="0" y="0"/>
                    </a:lnTo>
                    <a:lnTo>
                      <a:pt x="0" y="1313"/>
                    </a:lnTo>
                    <a:lnTo>
                      <a:pt x="97" y="1313"/>
                    </a:lnTo>
                    <a:lnTo>
                      <a:pt x="97" y="1313"/>
                    </a:lnTo>
                    <a:lnTo>
                      <a:pt x="137" y="1313"/>
                    </a:lnTo>
                    <a:lnTo>
                      <a:pt x="137" y="1313"/>
                    </a:lnTo>
                    <a:lnTo>
                      <a:pt x="230" y="1313"/>
                    </a:lnTo>
                    <a:lnTo>
                      <a:pt x="230" y="1313"/>
                    </a:lnTo>
                    <a:lnTo>
                      <a:pt x="270" y="1313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4" name="Freeform 14"/>
              <p:cNvSpPr>
                <a:spLocks/>
              </p:cNvSpPr>
              <p:nvPr/>
            </p:nvSpPr>
            <p:spPr bwMode="auto">
              <a:xfrm>
                <a:off x="6130131" y="2968626"/>
                <a:ext cx="349250" cy="63500"/>
              </a:xfrm>
              <a:custGeom>
                <a:avLst/>
                <a:gdLst>
                  <a:gd name="T0" fmla="*/ 367 w 367"/>
                  <a:gd name="T1" fmla="*/ 0 h 67"/>
                  <a:gd name="T2" fmla="*/ 367 w 367"/>
                  <a:gd name="T3" fmla="*/ 0 h 67"/>
                  <a:gd name="T4" fmla="*/ 0 w 367"/>
                  <a:gd name="T5" fmla="*/ 0 h 67"/>
                  <a:gd name="T6" fmla="*/ 0 w 367"/>
                  <a:gd name="T7" fmla="*/ 67 h 67"/>
                  <a:gd name="T8" fmla="*/ 367 w 367"/>
                  <a:gd name="T9" fmla="*/ 67 h 67"/>
                  <a:gd name="T10" fmla="*/ 367 w 367"/>
                  <a:gd name="T11" fmla="*/ 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7" h="67">
                    <a:moveTo>
                      <a:pt x="367" y="0"/>
                    </a:moveTo>
                    <a:lnTo>
                      <a:pt x="367" y="0"/>
                    </a:lnTo>
                    <a:lnTo>
                      <a:pt x="0" y="0"/>
                    </a:lnTo>
                    <a:lnTo>
                      <a:pt x="0" y="67"/>
                    </a:lnTo>
                    <a:lnTo>
                      <a:pt x="367" y="67"/>
                    </a:lnTo>
                    <a:lnTo>
                      <a:pt x="36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" name="Freeform 15"/>
              <p:cNvSpPr>
                <a:spLocks/>
              </p:cNvSpPr>
              <p:nvPr/>
            </p:nvSpPr>
            <p:spPr bwMode="auto">
              <a:xfrm>
                <a:off x="6099175" y="2627313"/>
                <a:ext cx="411163" cy="325438"/>
              </a:xfrm>
              <a:custGeom>
                <a:avLst/>
                <a:gdLst>
                  <a:gd name="T0" fmla="*/ 399 w 430"/>
                  <a:gd name="T1" fmla="*/ 340 h 340"/>
                  <a:gd name="T2" fmla="*/ 399 w 430"/>
                  <a:gd name="T3" fmla="*/ 340 h 340"/>
                  <a:gd name="T4" fmla="*/ 215 w 430"/>
                  <a:gd name="T5" fmla="*/ 0 h 340"/>
                  <a:gd name="T6" fmla="*/ 32 w 430"/>
                  <a:gd name="T7" fmla="*/ 340 h 340"/>
                  <a:gd name="T8" fmla="*/ 399 w 430"/>
                  <a:gd name="T9" fmla="*/ 340 h 3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0" h="340">
                    <a:moveTo>
                      <a:pt x="399" y="340"/>
                    </a:moveTo>
                    <a:lnTo>
                      <a:pt x="399" y="340"/>
                    </a:lnTo>
                    <a:cubicBezTo>
                      <a:pt x="399" y="340"/>
                      <a:pt x="430" y="0"/>
                      <a:pt x="215" y="0"/>
                    </a:cubicBezTo>
                    <a:cubicBezTo>
                      <a:pt x="0" y="0"/>
                      <a:pt x="32" y="340"/>
                      <a:pt x="32" y="340"/>
                    </a:cubicBezTo>
                    <a:lnTo>
                      <a:pt x="399" y="34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" name="Freeform 17"/>
              <p:cNvSpPr>
                <a:spLocks noEditPoints="1"/>
              </p:cNvSpPr>
              <p:nvPr/>
            </p:nvSpPr>
            <p:spPr bwMode="auto">
              <a:xfrm>
                <a:off x="6128544" y="4310063"/>
                <a:ext cx="352425" cy="531813"/>
              </a:xfrm>
              <a:custGeom>
                <a:avLst/>
                <a:gdLst>
                  <a:gd name="T0" fmla="*/ 214 w 369"/>
                  <a:gd name="T1" fmla="*/ 338 h 554"/>
                  <a:gd name="T2" fmla="*/ 214 w 369"/>
                  <a:gd name="T3" fmla="*/ 338 h 554"/>
                  <a:gd name="T4" fmla="*/ 155 w 369"/>
                  <a:gd name="T5" fmla="*/ 338 h 554"/>
                  <a:gd name="T6" fmla="*/ 56 w 369"/>
                  <a:gd name="T7" fmla="*/ 40 h 554"/>
                  <a:gd name="T8" fmla="*/ 313 w 369"/>
                  <a:gd name="T9" fmla="*/ 40 h 554"/>
                  <a:gd name="T10" fmla="*/ 214 w 369"/>
                  <a:gd name="T11" fmla="*/ 338 h 554"/>
                  <a:gd name="T12" fmla="*/ 113 w 369"/>
                  <a:gd name="T13" fmla="*/ 338 h 554"/>
                  <a:gd name="T14" fmla="*/ 113 w 369"/>
                  <a:gd name="T15" fmla="*/ 338 h 554"/>
                  <a:gd name="T16" fmla="*/ 184 w 369"/>
                  <a:gd name="T17" fmla="*/ 554 h 554"/>
                  <a:gd name="T18" fmla="*/ 256 w 369"/>
                  <a:gd name="T19" fmla="*/ 338 h 554"/>
                  <a:gd name="T20" fmla="*/ 369 w 369"/>
                  <a:gd name="T21" fmla="*/ 0 h 554"/>
                  <a:gd name="T22" fmla="*/ 0 w 369"/>
                  <a:gd name="T23" fmla="*/ 0 h 554"/>
                  <a:gd name="T24" fmla="*/ 113 w 369"/>
                  <a:gd name="T25" fmla="*/ 338 h 5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69" h="554">
                    <a:moveTo>
                      <a:pt x="214" y="338"/>
                    </a:moveTo>
                    <a:lnTo>
                      <a:pt x="214" y="338"/>
                    </a:lnTo>
                    <a:lnTo>
                      <a:pt x="155" y="338"/>
                    </a:lnTo>
                    <a:lnTo>
                      <a:pt x="56" y="40"/>
                    </a:lnTo>
                    <a:lnTo>
                      <a:pt x="313" y="40"/>
                    </a:lnTo>
                    <a:lnTo>
                      <a:pt x="214" y="338"/>
                    </a:lnTo>
                    <a:close/>
                    <a:moveTo>
                      <a:pt x="113" y="338"/>
                    </a:moveTo>
                    <a:lnTo>
                      <a:pt x="113" y="338"/>
                    </a:lnTo>
                    <a:lnTo>
                      <a:pt x="184" y="554"/>
                    </a:lnTo>
                    <a:lnTo>
                      <a:pt x="256" y="338"/>
                    </a:lnTo>
                    <a:lnTo>
                      <a:pt x="369" y="0"/>
                    </a:lnTo>
                    <a:lnTo>
                      <a:pt x="0" y="0"/>
                    </a:lnTo>
                    <a:lnTo>
                      <a:pt x="113" y="338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79" name="Freeform 19"/>
            <p:cNvSpPr>
              <a:spLocks noEditPoints="1"/>
            </p:cNvSpPr>
            <p:nvPr/>
          </p:nvSpPr>
          <p:spPr bwMode="auto">
            <a:xfrm rot="2770270">
              <a:off x="8355392" y="7325895"/>
              <a:ext cx="1209819" cy="253100"/>
            </a:xfrm>
            <a:custGeom>
              <a:avLst/>
              <a:gdLst>
                <a:gd name="T0" fmla="*/ 2347 w 2387"/>
                <a:gd name="T1" fmla="*/ 458 h 498"/>
                <a:gd name="T2" fmla="*/ 40 w 2387"/>
                <a:gd name="T3" fmla="*/ 40 h 498"/>
                <a:gd name="T4" fmla="*/ 177 w 2387"/>
                <a:gd name="T5" fmla="*/ 298 h 498"/>
                <a:gd name="T6" fmla="*/ 217 w 2387"/>
                <a:gd name="T7" fmla="*/ 40 h 498"/>
                <a:gd name="T8" fmla="*/ 277 w 2387"/>
                <a:gd name="T9" fmla="*/ 159 h 498"/>
                <a:gd name="T10" fmla="*/ 317 w 2387"/>
                <a:gd name="T11" fmla="*/ 40 h 498"/>
                <a:gd name="T12" fmla="*/ 377 w 2387"/>
                <a:gd name="T13" fmla="*/ 159 h 498"/>
                <a:gd name="T14" fmla="*/ 417 w 2387"/>
                <a:gd name="T15" fmla="*/ 40 h 498"/>
                <a:gd name="T16" fmla="*/ 477 w 2387"/>
                <a:gd name="T17" fmla="*/ 159 h 498"/>
                <a:gd name="T18" fmla="*/ 517 w 2387"/>
                <a:gd name="T19" fmla="*/ 40 h 498"/>
                <a:gd name="T20" fmla="*/ 577 w 2387"/>
                <a:gd name="T21" fmla="*/ 159 h 498"/>
                <a:gd name="T22" fmla="*/ 617 w 2387"/>
                <a:gd name="T23" fmla="*/ 40 h 498"/>
                <a:gd name="T24" fmla="*/ 674 w 2387"/>
                <a:gd name="T25" fmla="*/ 298 h 498"/>
                <a:gd name="T26" fmla="*/ 714 w 2387"/>
                <a:gd name="T27" fmla="*/ 40 h 498"/>
                <a:gd name="T28" fmla="*/ 774 w 2387"/>
                <a:gd name="T29" fmla="*/ 159 h 498"/>
                <a:gd name="T30" fmla="*/ 814 w 2387"/>
                <a:gd name="T31" fmla="*/ 40 h 498"/>
                <a:gd name="T32" fmla="*/ 874 w 2387"/>
                <a:gd name="T33" fmla="*/ 159 h 498"/>
                <a:gd name="T34" fmla="*/ 914 w 2387"/>
                <a:gd name="T35" fmla="*/ 40 h 498"/>
                <a:gd name="T36" fmla="*/ 974 w 2387"/>
                <a:gd name="T37" fmla="*/ 159 h 498"/>
                <a:gd name="T38" fmla="*/ 1014 w 2387"/>
                <a:gd name="T39" fmla="*/ 40 h 498"/>
                <a:gd name="T40" fmla="*/ 1074 w 2387"/>
                <a:gd name="T41" fmla="*/ 159 h 498"/>
                <a:gd name="T42" fmla="*/ 1114 w 2387"/>
                <a:gd name="T43" fmla="*/ 40 h 498"/>
                <a:gd name="T44" fmla="*/ 1187 w 2387"/>
                <a:gd name="T45" fmla="*/ 298 h 498"/>
                <a:gd name="T46" fmla="*/ 1227 w 2387"/>
                <a:gd name="T47" fmla="*/ 40 h 498"/>
                <a:gd name="T48" fmla="*/ 1287 w 2387"/>
                <a:gd name="T49" fmla="*/ 159 h 498"/>
                <a:gd name="T50" fmla="*/ 1327 w 2387"/>
                <a:gd name="T51" fmla="*/ 40 h 498"/>
                <a:gd name="T52" fmla="*/ 1387 w 2387"/>
                <a:gd name="T53" fmla="*/ 159 h 498"/>
                <a:gd name="T54" fmla="*/ 1427 w 2387"/>
                <a:gd name="T55" fmla="*/ 40 h 498"/>
                <a:gd name="T56" fmla="*/ 1487 w 2387"/>
                <a:gd name="T57" fmla="*/ 159 h 498"/>
                <a:gd name="T58" fmla="*/ 1527 w 2387"/>
                <a:gd name="T59" fmla="*/ 40 h 498"/>
                <a:gd name="T60" fmla="*/ 1587 w 2387"/>
                <a:gd name="T61" fmla="*/ 159 h 498"/>
                <a:gd name="T62" fmla="*/ 1627 w 2387"/>
                <a:gd name="T63" fmla="*/ 40 h 498"/>
                <a:gd name="T64" fmla="*/ 1684 w 2387"/>
                <a:gd name="T65" fmla="*/ 298 h 498"/>
                <a:gd name="T66" fmla="*/ 1724 w 2387"/>
                <a:gd name="T67" fmla="*/ 40 h 498"/>
                <a:gd name="T68" fmla="*/ 1784 w 2387"/>
                <a:gd name="T69" fmla="*/ 159 h 498"/>
                <a:gd name="T70" fmla="*/ 1824 w 2387"/>
                <a:gd name="T71" fmla="*/ 40 h 498"/>
                <a:gd name="T72" fmla="*/ 1884 w 2387"/>
                <a:gd name="T73" fmla="*/ 159 h 498"/>
                <a:gd name="T74" fmla="*/ 1924 w 2387"/>
                <a:gd name="T75" fmla="*/ 40 h 498"/>
                <a:gd name="T76" fmla="*/ 1984 w 2387"/>
                <a:gd name="T77" fmla="*/ 159 h 498"/>
                <a:gd name="T78" fmla="*/ 2024 w 2387"/>
                <a:gd name="T79" fmla="*/ 40 h 498"/>
                <a:gd name="T80" fmla="*/ 2084 w 2387"/>
                <a:gd name="T81" fmla="*/ 159 h 498"/>
                <a:gd name="T82" fmla="*/ 2124 w 2387"/>
                <a:gd name="T83" fmla="*/ 40 h 498"/>
                <a:gd name="T84" fmla="*/ 2170 w 2387"/>
                <a:gd name="T85" fmla="*/ 298 h 498"/>
                <a:gd name="T86" fmla="*/ 2210 w 2387"/>
                <a:gd name="T87" fmla="*/ 40 h 498"/>
                <a:gd name="T88" fmla="*/ 2347 w 2387"/>
                <a:gd name="T89" fmla="*/ 458 h 498"/>
                <a:gd name="T90" fmla="*/ 0 w 2387"/>
                <a:gd name="T91" fmla="*/ 498 h 498"/>
                <a:gd name="T92" fmla="*/ 2387 w 2387"/>
                <a:gd name="T93" fmla="*/ 0 h 498"/>
                <a:gd name="T94" fmla="*/ 0 w 2387"/>
                <a:gd name="T95" fmla="*/ 498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387" h="498">
                  <a:moveTo>
                    <a:pt x="2347" y="458"/>
                  </a:moveTo>
                  <a:lnTo>
                    <a:pt x="2347" y="458"/>
                  </a:lnTo>
                  <a:lnTo>
                    <a:pt x="40" y="458"/>
                  </a:lnTo>
                  <a:lnTo>
                    <a:pt x="40" y="40"/>
                  </a:lnTo>
                  <a:lnTo>
                    <a:pt x="177" y="40"/>
                  </a:lnTo>
                  <a:lnTo>
                    <a:pt x="177" y="298"/>
                  </a:lnTo>
                  <a:lnTo>
                    <a:pt x="217" y="298"/>
                  </a:lnTo>
                  <a:lnTo>
                    <a:pt x="217" y="40"/>
                  </a:lnTo>
                  <a:lnTo>
                    <a:pt x="277" y="40"/>
                  </a:lnTo>
                  <a:lnTo>
                    <a:pt x="277" y="159"/>
                  </a:lnTo>
                  <a:lnTo>
                    <a:pt x="317" y="159"/>
                  </a:lnTo>
                  <a:lnTo>
                    <a:pt x="317" y="40"/>
                  </a:lnTo>
                  <a:lnTo>
                    <a:pt x="377" y="40"/>
                  </a:lnTo>
                  <a:lnTo>
                    <a:pt x="377" y="159"/>
                  </a:lnTo>
                  <a:lnTo>
                    <a:pt x="417" y="159"/>
                  </a:lnTo>
                  <a:lnTo>
                    <a:pt x="417" y="40"/>
                  </a:lnTo>
                  <a:lnTo>
                    <a:pt x="477" y="40"/>
                  </a:lnTo>
                  <a:lnTo>
                    <a:pt x="477" y="159"/>
                  </a:lnTo>
                  <a:lnTo>
                    <a:pt x="517" y="159"/>
                  </a:lnTo>
                  <a:lnTo>
                    <a:pt x="517" y="40"/>
                  </a:lnTo>
                  <a:lnTo>
                    <a:pt x="577" y="40"/>
                  </a:lnTo>
                  <a:lnTo>
                    <a:pt x="577" y="159"/>
                  </a:lnTo>
                  <a:lnTo>
                    <a:pt x="617" y="159"/>
                  </a:lnTo>
                  <a:lnTo>
                    <a:pt x="617" y="40"/>
                  </a:lnTo>
                  <a:lnTo>
                    <a:pt x="674" y="40"/>
                  </a:lnTo>
                  <a:lnTo>
                    <a:pt x="674" y="298"/>
                  </a:lnTo>
                  <a:lnTo>
                    <a:pt x="714" y="298"/>
                  </a:lnTo>
                  <a:lnTo>
                    <a:pt x="714" y="40"/>
                  </a:lnTo>
                  <a:lnTo>
                    <a:pt x="774" y="40"/>
                  </a:lnTo>
                  <a:lnTo>
                    <a:pt x="774" y="159"/>
                  </a:lnTo>
                  <a:lnTo>
                    <a:pt x="814" y="159"/>
                  </a:lnTo>
                  <a:lnTo>
                    <a:pt x="814" y="40"/>
                  </a:lnTo>
                  <a:lnTo>
                    <a:pt x="874" y="40"/>
                  </a:lnTo>
                  <a:lnTo>
                    <a:pt x="874" y="159"/>
                  </a:lnTo>
                  <a:lnTo>
                    <a:pt x="914" y="159"/>
                  </a:lnTo>
                  <a:lnTo>
                    <a:pt x="914" y="40"/>
                  </a:lnTo>
                  <a:lnTo>
                    <a:pt x="974" y="40"/>
                  </a:lnTo>
                  <a:lnTo>
                    <a:pt x="974" y="159"/>
                  </a:lnTo>
                  <a:lnTo>
                    <a:pt x="1014" y="159"/>
                  </a:lnTo>
                  <a:lnTo>
                    <a:pt x="1014" y="40"/>
                  </a:lnTo>
                  <a:lnTo>
                    <a:pt x="1074" y="40"/>
                  </a:lnTo>
                  <a:lnTo>
                    <a:pt x="1074" y="159"/>
                  </a:lnTo>
                  <a:lnTo>
                    <a:pt x="1114" y="159"/>
                  </a:lnTo>
                  <a:lnTo>
                    <a:pt x="1114" y="40"/>
                  </a:lnTo>
                  <a:lnTo>
                    <a:pt x="1187" y="40"/>
                  </a:lnTo>
                  <a:lnTo>
                    <a:pt x="1187" y="298"/>
                  </a:lnTo>
                  <a:lnTo>
                    <a:pt x="1227" y="298"/>
                  </a:lnTo>
                  <a:lnTo>
                    <a:pt x="1227" y="40"/>
                  </a:lnTo>
                  <a:lnTo>
                    <a:pt x="1287" y="40"/>
                  </a:lnTo>
                  <a:lnTo>
                    <a:pt x="1287" y="159"/>
                  </a:lnTo>
                  <a:lnTo>
                    <a:pt x="1327" y="159"/>
                  </a:lnTo>
                  <a:lnTo>
                    <a:pt x="1327" y="40"/>
                  </a:lnTo>
                  <a:lnTo>
                    <a:pt x="1387" y="40"/>
                  </a:lnTo>
                  <a:lnTo>
                    <a:pt x="1387" y="159"/>
                  </a:lnTo>
                  <a:lnTo>
                    <a:pt x="1427" y="159"/>
                  </a:lnTo>
                  <a:lnTo>
                    <a:pt x="1427" y="40"/>
                  </a:lnTo>
                  <a:lnTo>
                    <a:pt x="1487" y="40"/>
                  </a:lnTo>
                  <a:lnTo>
                    <a:pt x="1487" y="159"/>
                  </a:lnTo>
                  <a:lnTo>
                    <a:pt x="1527" y="159"/>
                  </a:lnTo>
                  <a:lnTo>
                    <a:pt x="1527" y="40"/>
                  </a:lnTo>
                  <a:lnTo>
                    <a:pt x="1587" y="40"/>
                  </a:lnTo>
                  <a:lnTo>
                    <a:pt x="1587" y="159"/>
                  </a:lnTo>
                  <a:lnTo>
                    <a:pt x="1627" y="159"/>
                  </a:lnTo>
                  <a:lnTo>
                    <a:pt x="1627" y="40"/>
                  </a:lnTo>
                  <a:lnTo>
                    <a:pt x="1684" y="40"/>
                  </a:lnTo>
                  <a:lnTo>
                    <a:pt x="1684" y="298"/>
                  </a:lnTo>
                  <a:lnTo>
                    <a:pt x="1724" y="298"/>
                  </a:lnTo>
                  <a:lnTo>
                    <a:pt x="1724" y="40"/>
                  </a:lnTo>
                  <a:lnTo>
                    <a:pt x="1784" y="40"/>
                  </a:lnTo>
                  <a:lnTo>
                    <a:pt x="1784" y="159"/>
                  </a:lnTo>
                  <a:lnTo>
                    <a:pt x="1824" y="159"/>
                  </a:lnTo>
                  <a:lnTo>
                    <a:pt x="1824" y="40"/>
                  </a:lnTo>
                  <a:lnTo>
                    <a:pt x="1884" y="40"/>
                  </a:lnTo>
                  <a:lnTo>
                    <a:pt x="1884" y="159"/>
                  </a:lnTo>
                  <a:lnTo>
                    <a:pt x="1924" y="159"/>
                  </a:lnTo>
                  <a:lnTo>
                    <a:pt x="1924" y="40"/>
                  </a:lnTo>
                  <a:lnTo>
                    <a:pt x="1984" y="40"/>
                  </a:lnTo>
                  <a:lnTo>
                    <a:pt x="1984" y="159"/>
                  </a:lnTo>
                  <a:lnTo>
                    <a:pt x="2024" y="159"/>
                  </a:lnTo>
                  <a:lnTo>
                    <a:pt x="2024" y="40"/>
                  </a:lnTo>
                  <a:lnTo>
                    <a:pt x="2084" y="40"/>
                  </a:lnTo>
                  <a:lnTo>
                    <a:pt x="2084" y="159"/>
                  </a:lnTo>
                  <a:lnTo>
                    <a:pt x="2124" y="159"/>
                  </a:lnTo>
                  <a:lnTo>
                    <a:pt x="2124" y="40"/>
                  </a:lnTo>
                  <a:lnTo>
                    <a:pt x="2170" y="40"/>
                  </a:lnTo>
                  <a:lnTo>
                    <a:pt x="2170" y="298"/>
                  </a:lnTo>
                  <a:lnTo>
                    <a:pt x="2210" y="298"/>
                  </a:lnTo>
                  <a:lnTo>
                    <a:pt x="2210" y="40"/>
                  </a:lnTo>
                  <a:lnTo>
                    <a:pt x="2347" y="40"/>
                  </a:lnTo>
                  <a:lnTo>
                    <a:pt x="2347" y="458"/>
                  </a:lnTo>
                  <a:close/>
                  <a:moveTo>
                    <a:pt x="0" y="498"/>
                  </a:moveTo>
                  <a:lnTo>
                    <a:pt x="0" y="498"/>
                  </a:lnTo>
                  <a:lnTo>
                    <a:pt x="2387" y="498"/>
                  </a:lnTo>
                  <a:lnTo>
                    <a:pt x="2387" y="0"/>
                  </a:lnTo>
                  <a:lnTo>
                    <a:pt x="0" y="0"/>
                  </a:lnTo>
                  <a:lnTo>
                    <a:pt x="0" y="498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" name="Freeform 20"/>
            <p:cNvSpPr>
              <a:spLocks/>
            </p:cNvSpPr>
            <p:nvPr/>
          </p:nvSpPr>
          <p:spPr bwMode="auto">
            <a:xfrm rot="59939">
              <a:off x="8625447" y="5843013"/>
              <a:ext cx="271863" cy="880837"/>
            </a:xfrm>
            <a:custGeom>
              <a:avLst/>
              <a:gdLst>
                <a:gd name="T0" fmla="*/ 772 w 831"/>
                <a:gd name="T1" fmla="*/ 279 h 2682"/>
                <a:gd name="T2" fmla="*/ 772 w 831"/>
                <a:gd name="T3" fmla="*/ 279 h 2682"/>
                <a:gd name="T4" fmla="*/ 772 w 831"/>
                <a:gd name="T5" fmla="*/ 0 h 2682"/>
                <a:gd name="T6" fmla="*/ 622 w 831"/>
                <a:gd name="T7" fmla="*/ 0 h 2682"/>
                <a:gd name="T8" fmla="*/ 622 w 831"/>
                <a:gd name="T9" fmla="*/ 279 h 2682"/>
                <a:gd name="T10" fmla="*/ 557 w 831"/>
                <a:gd name="T11" fmla="*/ 279 h 2682"/>
                <a:gd name="T12" fmla="*/ 557 w 831"/>
                <a:gd name="T13" fmla="*/ 900 h 2682"/>
                <a:gd name="T14" fmla="*/ 606 w 831"/>
                <a:gd name="T15" fmla="*/ 900 h 2682"/>
                <a:gd name="T16" fmla="*/ 102 w 831"/>
                <a:gd name="T17" fmla="*/ 2121 h 2682"/>
                <a:gd name="T18" fmla="*/ 130 w 831"/>
                <a:gd name="T19" fmla="*/ 2133 h 2682"/>
                <a:gd name="T20" fmla="*/ 40 w 831"/>
                <a:gd name="T21" fmla="*/ 2350 h 2682"/>
                <a:gd name="T22" fmla="*/ 62 w 831"/>
                <a:gd name="T23" fmla="*/ 2359 h 2682"/>
                <a:gd name="T24" fmla="*/ 0 w 831"/>
                <a:gd name="T25" fmla="*/ 2510 h 2682"/>
                <a:gd name="T26" fmla="*/ 24 w 831"/>
                <a:gd name="T27" fmla="*/ 2519 h 2682"/>
                <a:gd name="T28" fmla="*/ 86 w 831"/>
                <a:gd name="T29" fmla="*/ 2369 h 2682"/>
                <a:gd name="T30" fmla="*/ 108 w 831"/>
                <a:gd name="T31" fmla="*/ 2378 h 2682"/>
                <a:gd name="T32" fmla="*/ 198 w 831"/>
                <a:gd name="T33" fmla="*/ 2161 h 2682"/>
                <a:gd name="T34" fmla="*/ 226 w 831"/>
                <a:gd name="T35" fmla="*/ 2172 h 2682"/>
                <a:gd name="T36" fmla="*/ 630 w 831"/>
                <a:gd name="T37" fmla="*/ 1191 h 2682"/>
                <a:gd name="T38" fmla="*/ 630 w 831"/>
                <a:gd name="T39" fmla="*/ 2284 h 2682"/>
                <a:gd name="T40" fmla="*/ 660 w 831"/>
                <a:gd name="T41" fmla="*/ 2284 h 2682"/>
                <a:gd name="T42" fmla="*/ 660 w 831"/>
                <a:gd name="T43" fmla="*/ 2519 h 2682"/>
                <a:gd name="T44" fmla="*/ 684 w 831"/>
                <a:gd name="T45" fmla="*/ 2519 h 2682"/>
                <a:gd name="T46" fmla="*/ 684 w 831"/>
                <a:gd name="T47" fmla="*/ 2682 h 2682"/>
                <a:gd name="T48" fmla="*/ 710 w 831"/>
                <a:gd name="T49" fmla="*/ 2682 h 2682"/>
                <a:gd name="T50" fmla="*/ 710 w 831"/>
                <a:gd name="T51" fmla="*/ 2519 h 2682"/>
                <a:gd name="T52" fmla="*/ 734 w 831"/>
                <a:gd name="T53" fmla="*/ 2519 h 2682"/>
                <a:gd name="T54" fmla="*/ 734 w 831"/>
                <a:gd name="T55" fmla="*/ 2284 h 2682"/>
                <a:gd name="T56" fmla="*/ 764 w 831"/>
                <a:gd name="T57" fmla="*/ 2284 h 2682"/>
                <a:gd name="T58" fmla="*/ 764 w 831"/>
                <a:gd name="T59" fmla="*/ 900 h 2682"/>
                <a:gd name="T60" fmla="*/ 831 w 831"/>
                <a:gd name="T61" fmla="*/ 900 h 2682"/>
                <a:gd name="T62" fmla="*/ 831 w 831"/>
                <a:gd name="T63" fmla="*/ 279 h 2682"/>
                <a:gd name="T64" fmla="*/ 772 w 831"/>
                <a:gd name="T65" fmla="*/ 279 h 26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31" h="2682">
                  <a:moveTo>
                    <a:pt x="772" y="279"/>
                  </a:moveTo>
                  <a:lnTo>
                    <a:pt x="772" y="279"/>
                  </a:lnTo>
                  <a:lnTo>
                    <a:pt x="772" y="0"/>
                  </a:lnTo>
                  <a:lnTo>
                    <a:pt x="622" y="0"/>
                  </a:lnTo>
                  <a:lnTo>
                    <a:pt x="622" y="279"/>
                  </a:lnTo>
                  <a:lnTo>
                    <a:pt x="557" y="279"/>
                  </a:lnTo>
                  <a:lnTo>
                    <a:pt x="557" y="900"/>
                  </a:lnTo>
                  <a:lnTo>
                    <a:pt x="606" y="900"/>
                  </a:lnTo>
                  <a:lnTo>
                    <a:pt x="102" y="2121"/>
                  </a:lnTo>
                  <a:lnTo>
                    <a:pt x="130" y="2133"/>
                  </a:lnTo>
                  <a:lnTo>
                    <a:pt x="40" y="2350"/>
                  </a:lnTo>
                  <a:lnTo>
                    <a:pt x="62" y="2359"/>
                  </a:lnTo>
                  <a:lnTo>
                    <a:pt x="0" y="2510"/>
                  </a:lnTo>
                  <a:lnTo>
                    <a:pt x="24" y="2519"/>
                  </a:lnTo>
                  <a:lnTo>
                    <a:pt x="86" y="2369"/>
                  </a:lnTo>
                  <a:lnTo>
                    <a:pt x="108" y="2378"/>
                  </a:lnTo>
                  <a:lnTo>
                    <a:pt x="198" y="2161"/>
                  </a:lnTo>
                  <a:lnTo>
                    <a:pt x="226" y="2172"/>
                  </a:lnTo>
                  <a:lnTo>
                    <a:pt x="630" y="1191"/>
                  </a:lnTo>
                  <a:lnTo>
                    <a:pt x="630" y="2284"/>
                  </a:lnTo>
                  <a:lnTo>
                    <a:pt x="660" y="2284"/>
                  </a:lnTo>
                  <a:lnTo>
                    <a:pt x="660" y="2519"/>
                  </a:lnTo>
                  <a:lnTo>
                    <a:pt x="684" y="2519"/>
                  </a:lnTo>
                  <a:lnTo>
                    <a:pt x="684" y="2682"/>
                  </a:lnTo>
                  <a:lnTo>
                    <a:pt x="710" y="2682"/>
                  </a:lnTo>
                  <a:lnTo>
                    <a:pt x="710" y="2519"/>
                  </a:lnTo>
                  <a:lnTo>
                    <a:pt x="734" y="2519"/>
                  </a:lnTo>
                  <a:lnTo>
                    <a:pt x="734" y="2284"/>
                  </a:lnTo>
                  <a:lnTo>
                    <a:pt x="764" y="2284"/>
                  </a:lnTo>
                  <a:lnTo>
                    <a:pt x="764" y="900"/>
                  </a:lnTo>
                  <a:lnTo>
                    <a:pt x="831" y="900"/>
                  </a:lnTo>
                  <a:lnTo>
                    <a:pt x="831" y="279"/>
                  </a:lnTo>
                  <a:lnTo>
                    <a:pt x="772" y="27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81" name="组合 45"/>
            <p:cNvGrpSpPr/>
            <p:nvPr userDrawn="1"/>
          </p:nvGrpSpPr>
          <p:grpSpPr>
            <a:xfrm rot="3523028">
              <a:off x="9384746" y="6959690"/>
              <a:ext cx="722933" cy="629672"/>
              <a:chOff x="501650" y="3292475"/>
              <a:chExt cx="1735138" cy="1511300"/>
            </a:xfrm>
            <a:grpFill/>
          </p:grpSpPr>
          <p:sp>
            <p:nvSpPr>
              <p:cNvPr id="98" name="Freeform 5"/>
              <p:cNvSpPr>
                <a:spLocks/>
              </p:cNvSpPr>
              <p:nvPr/>
            </p:nvSpPr>
            <p:spPr bwMode="auto">
              <a:xfrm>
                <a:off x="501650" y="3292475"/>
                <a:ext cx="1735138" cy="893762"/>
              </a:xfrm>
              <a:custGeom>
                <a:avLst/>
                <a:gdLst>
                  <a:gd name="T0" fmla="*/ 0 w 943"/>
                  <a:gd name="T1" fmla="*/ 242 h 484"/>
                  <a:gd name="T2" fmla="*/ 0 w 943"/>
                  <a:gd name="T3" fmla="*/ 242 h 484"/>
                  <a:gd name="T4" fmla="*/ 471 w 943"/>
                  <a:gd name="T5" fmla="*/ 484 h 484"/>
                  <a:gd name="T6" fmla="*/ 943 w 943"/>
                  <a:gd name="T7" fmla="*/ 242 h 484"/>
                  <a:gd name="T8" fmla="*/ 471 w 943"/>
                  <a:gd name="T9" fmla="*/ 0 h 484"/>
                  <a:gd name="T10" fmla="*/ 0 w 943"/>
                  <a:gd name="T11" fmla="*/ 242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43" h="484">
                    <a:moveTo>
                      <a:pt x="0" y="242"/>
                    </a:moveTo>
                    <a:lnTo>
                      <a:pt x="0" y="242"/>
                    </a:lnTo>
                    <a:lnTo>
                      <a:pt x="471" y="484"/>
                    </a:lnTo>
                    <a:lnTo>
                      <a:pt x="943" y="242"/>
                    </a:lnTo>
                    <a:lnTo>
                      <a:pt x="471" y="0"/>
                    </a:lnTo>
                    <a:lnTo>
                      <a:pt x="0" y="242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9" name="Freeform 6"/>
              <p:cNvSpPr>
                <a:spLocks/>
              </p:cNvSpPr>
              <p:nvPr/>
            </p:nvSpPr>
            <p:spPr bwMode="auto">
              <a:xfrm>
                <a:off x="728663" y="3959225"/>
                <a:ext cx="1285875" cy="758825"/>
              </a:xfrm>
              <a:custGeom>
                <a:avLst/>
                <a:gdLst>
                  <a:gd name="T0" fmla="*/ 349 w 699"/>
                  <a:gd name="T1" fmla="*/ 179 h 412"/>
                  <a:gd name="T2" fmla="*/ 349 w 699"/>
                  <a:gd name="T3" fmla="*/ 179 h 412"/>
                  <a:gd name="T4" fmla="*/ 0 w 699"/>
                  <a:gd name="T5" fmla="*/ 0 h 412"/>
                  <a:gd name="T6" fmla="*/ 0 w 699"/>
                  <a:gd name="T7" fmla="*/ 233 h 412"/>
                  <a:gd name="T8" fmla="*/ 349 w 699"/>
                  <a:gd name="T9" fmla="*/ 412 h 412"/>
                  <a:gd name="T10" fmla="*/ 699 w 699"/>
                  <a:gd name="T11" fmla="*/ 233 h 412"/>
                  <a:gd name="T12" fmla="*/ 699 w 699"/>
                  <a:gd name="T13" fmla="*/ 0 h 412"/>
                  <a:gd name="T14" fmla="*/ 349 w 699"/>
                  <a:gd name="T15" fmla="*/ 179 h 4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99" h="412">
                    <a:moveTo>
                      <a:pt x="349" y="179"/>
                    </a:moveTo>
                    <a:lnTo>
                      <a:pt x="349" y="179"/>
                    </a:lnTo>
                    <a:lnTo>
                      <a:pt x="0" y="0"/>
                    </a:lnTo>
                    <a:lnTo>
                      <a:pt x="0" y="233"/>
                    </a:lnTo>
                    <a:lnTo>
                      <a:pt x="349" y="412"/>
                    </a:lnTo>
                    <a:lnTo>
                      <a:pt x="699" y="233"/>
                    </a:lnTo>
                    <a:lnTo>
                      <a:pt x="699" y="0"/>
                    </a:lnTo>
                    <a:lnTo>
                      <a:pt x="349" y="179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" name="Freeform 7"/>
              <p:cNvSpPr>
                <a:spLocks/>
              </p:cNvSpPr>
              <p:nvPr/>
            </p:nvSpPr>
            <p:spPr bwMode="auto">
              <a:xfrm>
                <a:off x="514350" y="4095750"/>
                <a:ext cx="68263" cy="708025"/>
              </a:xfrm>
              <a:custGeom>
                <a:avLst/>
                <a:gdLst>
                  <a:gd name="T0" fmla="*/ 0 w 37"/>
                  <a:gd name="T1" fmla="*/ 384 h 384"/>
                  <a:gd name="T2" fmla="*/ 0 w 37"/>
                  <a:gd name="T3" fmla="*/ 384 h 384"/>
                  <a:gd name="T4" fmla="*/ 37 w 37"/>
                  <a:gd name="T5" fmla="*/ 384 h 384"/>
                  <a:gd name="T6" fmla="*/ 37 w 37"/>
                  <a:gd name="T7" fmla="*/ 0 h 384"/>
                  <a:gd name="T8" fmla="*/ 0 w 37"/>
                  <a:gd name="T9" fmla="*/ 0 h 384"/>
                  <a:gd name="T10" fmla="*/ 0 w 37"/>
                  <a:gd name="T11" fmla="*/ 384 h 3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" h="384">
                    <a:moveTo>
                      <a:pt x="0" y="384"/>
                    </a:moveTo>
                    <a:lnTo>
                      <a:pt x="0" y="384"/>
                    </a:lnTo>
                    <a:lnTo>
                      <a:pt x="37" y="384"/>
                    </a:lnTo>
                    <a:lnTo>
                      <a:pt x="37" y="0"/>
                    </a:lnTo>
                    <a:lnTo>
                      <a:pt x="0" y="0"/>
                    </a:lnTo>
                    <a:lnTo>
                      <a:pt x="0" y="384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" name="Freeform 8"/>
              <p:cNvSpPr>
                <a:spLocks/>
              </p:cNvSpPr>
              <p:nvPr/>
            </p:nvSpPr>
            <p:spPr bwMode="auto">
              <a:xfrm>
                <a:off x="511175" y="3986212"/>
                <a:ext cx="74613" cy="76200"/>
              </a:xfrm>
              <a:custGeom>
                <a:avLst/>
                <a:gdLst>
                  <a:gd name="T0" fmla="*/ 41 w 41"/>
                  <a:gd name="T1" fmla="*/ 21 h 41"/>
                  <a:gd name="T2" fmla="*/ 41 w 41"/>
                  <a:gd name="T3" fmla="*/ 21 h 41"/>
                  <a:gd name="T4" fmla="*/ 20 w 41"/>
                  <a:gd name="T5" fmla="*/ 41 h 41"/>
                  <a:gd name="T6" fmla="*/ 0 w 41"/>
                  <a:gd name="T7" fmla="*/ 21 h 41"/>
                  <a:gd name="T8" fmla="*/ 20 w 41"/>
                  <a:gd name="T9" fmla="*/ 0 h 41"/>
                  <a:gd name="T10" fmla="*/ 41 w 41"/>
                  <a:gd name="T11" fmla="*/ 21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1" h="41">
                    <a:moveTo>
                      <a:pt x="41" y="21"/>
                    </a:moveTo>
                    <a:lnTo>
                      <a:pt x="41" y="21"/>
                    </a:lnTo>
                    <a:cubicBezTo>
                      <a:pt x="41" y="32"/>
                      <a:pt x="32" y="41"/>
                      <a:pt x="20" y="41"/>
                    </a:cubicBezTo>
                    <a:cubicBezTo>
                      <a:pt x="9" y="41"/>
                      <a:pt x="0" y="32"/>
                      <a:pt x="0" y="21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2" y="0"/>
                      <a:pt x="41" y="9"/>
                      <a:pt x="41" y="21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" name="Freeform 9"/>
              <p:cNvSpPr>
                <a:spLocks/>
              </p:cNvSpPr>
              <p:nvPr/>
            </p:nvSpPr>
            <p:spPr bwMode="auto">
              <a:xfrm>
                <a:off x="541338" y="3738562"/>
                <a:ext cx="14288" cy="401637"/>
              </a:xfrm>
              <a:custGeom>
                <a:avLst/>
                <a:gdLst>
                  <a:gd name="T0" fmla="*/ 7 w 7"/>
                  <a:gd name="T1" fmla="*/ 217 h 217"/>
                  <a:gd name="T2" fmla="*/ 7 w 7"/>
                  <a:gd name="T3" fmla="*/ 217 h 217"/>
                  <a:gd name="T4" fmla="*/ 0 w 7"/>
                  <a:gd name="T5" fmla="*/ 217 h 217"/>
                  <a:gd name="T6" fmla="*/ 0 w 7"/>
                  <a:gd name="T7" fmla="*/ 0 h 217"/>
                  <a:gd name="T8" fmla="*/ 7 w 7"/>
                  <a:gd name="T9" fmla="*/ 0 h 217"/>
                  <a:gd name="T10" fmla="*/ 7 w 7"/>
                  <a:gd name="T11" fmla="*/ 217 h 2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217">
                    <a:moveTo>
                      <a:pt x="7" y="217"/>
                    </a:moveTo>
                    <a:lnTo>
                      <a:pt x="7" y="217"/>
                    </a:lnTo>
                    <a:lnTo>
                      <a:pt x="0" y="217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7" y="217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82" name="组合 46"/>
            <p:cNvGrpSpPr/>
            <p:nvPr userDrawn="1"/>
          </p:nvGrpSpPr>
          <p:grpSpPr>
            <a:xfrm rot="21086915">
              <a:off x="7366693" y="4686026"/>
              <a:ext cx="920458" cy="709092"/>
              <a:chOff x="2486025" y="3619500"/>
              <a:chExt cx="1500188" cy="1155700"/>
            </a:xfrm>
            <a:grpFill/>
          </p:grpSpPr>
          <p:sp>
            <p:nvSpPr>
              <p:cNvPr id="96" name="Freeform 26"/>
              <p:cNvSpPr>
                <a:spLocks noEditPoints="1"/>
              </p:cNvSpPr>
              <p:nvPr/>
            </p:nvSpPr>
            <p:spPr bwMode="auto">
              <a:xfrm>
                <a:off x="2486025" y="3619500"/>
                <a:ext cx="1500188" cy="1155700"/>
              </a:xfrm>
              <a:custGeom>
                <a:avLst/>
                <a:gdLst>
                  <a:gd name="T0" fmla="*/ 408 w 815"/>
                  <a:gd name="T1" fmla="*/ 553 h 627"/>
                  <a:gd name="T2" fmla="*/ 408 w 815"/>
                  <a:gd name="T3" fmla="*/ 553 h 627"/>
                  <a:gd name="T4" fmla="*/ 207 w 815"/>
                  <a:gd name="T5" fmla="*/ 353 h 627"/>
                  <a:gd name="T6" fmla="*/ 408 w 815"/>
                  <a:gd name="T7" fmla="*/ 152 h 627"/>
                  <a:gd name="T8" fmla="*/ 608 w 815"/>
                  <a:gd name="T9" fmla="*/ 353 h 627"/>
                  <a:gd name="T10" fmla="*/ 408 w 815"/>
                  <a:gd name="T11" fmla="*/ 553 h 627"/>
                  <a:gd name="T12" fmla="*/ 156 w 815"/>
                  <a:gd name="T13" fmla="*/ 176 h 627"/>
                  <a:gd name="T14" fmla="*/ 156 w 815"/>
                  <a:gd name="T15" fmla="*/ 176 h 627"/>
                  <a:gd name="T16" fmla="*/ 54 w 815"/>
                  <a:gd name="T17" fmla="*/ 176 h 627"/>
                  <a:gd name="T18" fmla="*/ 54 w 815"/>
                  <a:gd name="T19" fmla="*/ 118 h 627"/>
                  <a:gd name="T20" fmla="*/ 156 w 815"/>
                  <a:gd name="T21" fmla="*/ 118 h 627"/>
                  <a:gd name="T22" fmla="*/ 156 w 815"/>
                  <a:gd name="T23" fmla="*/ 176 h 627"/>
                  <a:gd name="T24" fmla="*/ 601 w 815"/>
                  <a:gd name="T25" fmla="*/ 79 h 627"/>
                  <a:gd name="T26" fmla="*/ 601 w 815"/>
                  <a:gd name="T27" fmla="*/ 79 h 627"/>
                  <a:gd name="T28" fmla="*/ 530 w 815"/>
                  <a:gd name="T29" fmla="*/ 0 h 627"/>
                  <a:gd name="T30" fmla="*/ 285 w 815"/>
                  <a:gd name="T31" fmla="*/ 0 h 627"/>
                  <a:gd name="T32" fmla="*/ 214 w 815"/>
                  <a:gd name="T33" fmla="*/ 79 h 627"/>
                  <a:gd name="T34" fmla="*/ 0 w 815"/>
                  <a:gd name="T35" fmla="*/ 79 h 627"/>
                  <a:gd name="T36" fmla="*/ 0 w 815"/>
                  <a:gd name="T37" fmla="*/ 627 h 627"/>
                  <a:gd name="T38" fmla="*/ 815 w 815"/>
                  <a:gd name="T39" fmla="*/ 627 h 627"/>
                  <a:gd name="T40" fmla="*/ 815 w 815"/>
                  <a:gd name="T41" fmla="*/ 79 h 627"/>
                  <a:gd name="T42" fmla="*/ 601 w 815"/>
                  <a:gd name="T43" fmla="*/ 79 h 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815" h="627">
                    <a:moveTo>
                      <a:pt x="408" y="553"/>
                    </a:moveTo>
                    <a:lnTo>
                      <a:pt x="408" y="553"/>
                    </a:lnTo>
                    <a:cubicBezTo>
                      <a:pt x="297" y="553"/>
                      <a:pt x="207" y="463"/>
                      <a:pt x="207" y="353"/>
                    </a:cubicBezTo>
                    <a:cubicBezTo>
                      <a:pt x="207" y="242"/>
                      <a:pt x="297" y="152"/>
                      <a:pt x="408" y="152"/>
                    </a:cubicBezTo>
                    <a:cubicBezTo>
                      <a:pt x="518" y="152"/>
                      <a:pt x="608" y="242"/>
                      <a:pt x="608" y="353"/>
                    </a:cubicBezTo>
                    <a:cubicBezTo>
                      <a:pt x="608" y="463"/>
                      <a:pt x="518" y="553"/>
                      <a:pt x="408" y="553"/>
                    </a:cubicBezTo>
                    <a:close/>
                    <a:moveTo>
                      <a:pt x="156" y="176"/>
                    </a:moveTo>
                    <a:lnTo>
                      <a:pt x="156" y="176"/>
                    </a:lnTo>
                    <a:lnTo>
                      <a:pt x="54" y="176"/>
                    </a:lnTo>
                    <a:lnTo>
                      <a:pt x="54" y="118"/>
                    </a:lnTo>
                    <a:lnTo>
                      <a:pt x="156" y="118"/>
                    </a:lnTo>
                    <a:lnTo>
                      <a:pt x="156" y="176"/>
                    </a:lnTo>
                    <a:close/>
                    <a:moveTo>
                      <a:pt x="601" y="79"/>
                    </a:moveTo>
                    <a:lnTo>
                      <a:pt x="601" y="79"/>
                    </a:lnTo>
                    <a:lnTo>
                      <a:pt x="530" y="0"/>
                    </a:lnTo>
                    <a:lnTo>
                      <a:pt x="285" y="0"/>
                    </a:lnTo>
                    <a:lnTo>
                      <a:pt x="214" y="79"/>
                    </a:lnTo>
                    <a:lnTo>
                      <a:pt x="0" y="79"/>
                    </a:lnTo>
                    <a:lnTo>
                      <a:pt x="0" y="627"/>
                    </a:lnTo>
                    <a:lnTo>
                      <a:pt x="815" y="627"/>
                    </a:lnTo>
                    <a:lnTo>
                      <a:pt x="815" y="79"/>
                    </a:lnTo>
                    <a:lnTo>
                      <a:pt x="601" y="79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7" name="Freeform 27"/>
              <p:cNvSpPr>
                <a:spLocks/>
              </p:cNvSpPr>
              <p:nvPr/>
            </p:nvSpPr>
            <p:spPr bwMode="auto">
              <a:xfrm>
                <a:off x="2955925" y="3987800"/>
                <a:ext cx="560388" cy="565150"/>
              </a:xfrm>
              <a:custGeom>
                <a:avLst/>
                <a:gdLst>
                  <a:gd name="T0" fmla="*/ 153 w 305"/>
                  <a:gd name="T1" fmla="*/ 0 h 306"/>
                  <a:gd name="T2" fmla="*/ 153 w 305"/>
                  <a:gd name="T3" fmla="*/ 0 h 306"/>
                  <a:gd name="T4" fmla="*/ 0 w 305"/>
                  <a:gd name="T5" fmla="*/ 153 h 306"/>
                  <a:gd name="T6" fmla="*/ 153 w 305"/>
                  <a:gd name="T7" fmla="*/ 306 h 306"/>
                  <a:gd name="T8" fmla="*/ 305 w 305"/>
                  <a:gd name="T9" fmla="*/ 153 h 306"/>
                  <a:gd name="T10" fmla="*/ 153 w 305"/>
                  <a:gd name="T11" fmla="*/ 0 h 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5" h="306">
                    <a:moveTo>
                      <a:pt x="153" y="0"/>
                    </a:moveTo>
                    <a:lnTo>
                      <a:pt x="153" y="0"/>
                    </a:lnTo>
                    <a:cubicBezTo>
                      <a:pt x="68" y="0"/>
                      <a:pt x="0" y="68"/>
                      <a:pt x="0" y="153"/>
                    </a:cubicBezTo>
                    <a:cubicBezTo>
                      <a:pt x="0" y="237"/>
                      <a:pt x="68" y="306"/>
                      <a:pt x="153" y="306"/>
                    </a:cubicBezTo>
                    <a:cubicBezTo>
                      <a:pt x="237" y="306"/>
                      <a:pt x="305" y="237"/>
                      <a:pt x="305" y="153"/>
                    </a:cubicBezTo>
                    <a:cubicBezTo>
                      <a:pt x="305" y="68"/>
                      <a:pt x="237" y="0"/>
                      <a:pt x="153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83" name="Freeform 29"/>
            <p:cNvSpPr>
              <a:spLocks noEditPoints="1"/>
            </p:cNvSpPr>
            <p:nvPr userDrawn="1"/>
          </p:nvSpPr>
          <p:spPr bwMode="auto">
            <a:xfrm rot="1406730">
              <a:off x="9836343" y="4616570"/>
              <a:ext cx="905329" cy="907255"/>
            </a:xfrm>
            <a:custGeom>
              <a:avLst/>
              <a:gdLst>
                <a:gd name="T0" fmla="*/ 578 w 811"/>
                <a:gd name="T1" fmla="*/ 436 h 811"/>
                <a:gd name="T2" fmla="*/ 578 w 811"/>
                <a:gd name="T3" fmla="*/ 436 h 811"/>
                <a:gd name="T4" fmla="*/ 531 w 811"/>
                <a:gd name="T5" fmla="*/ 269 h 811"/>
                <a:gd name="T6" fmla="*/ 698 w 811"/>
                <a:gd name="T7" fmla="*/ 222 h 811"/>
                <a:gd name="T8" fmla="*/ 745 w 811"/>
                <a:gd name="T9" fmla="*/ 389 h 811"/>
                <a:gd name="T10" fmla="*/ 578 w 811"/>
                <a:gd name="T11" fmla="*/ 436 h 811"/>
                <a:gd name="T12" fmla="*/ 656 w 811"/>
                <a:gd name="T13" fmla="*/ 663 h 811"/>
                <a:gd name="T14" fmla="*/ 656 w 811"/>
                <a:gd name="T15" fmla="*/ 663 h 811"/>
                <a:gd name="T16" fmla="*/ 489 w 811"/>
                <a:gd name="T17" fmla="*/ 710 h 811"/>
                <a:gd name="T18" fmla="*/ 441 w 811"/>
                <a:gd name="T19" fmla="*/ 543 h 811"/>
                <a:gd name="T20" fmla="*/ 609 w 811"/>
                <a:gd name="T21" fmla="*/ 495 h 811"/>
                <a:gd name="T22" fmla="*/ 656 w 811"/>
                <a:gd name="T23" fmla="*/ 663 h 811"/>
                <a:gd name="T24" fmla="*/ 366 w 811"/>
                <a:gd name="T25" fmla="*/ 405 h 811"/>
                <a:gd name="T26" fmla="*/ 366 w 811"/>
                <a:gd name="T27" fmla="*/ 405 h 811"/>
                <a:gd name="T28" fmla="*/ 405 w 811"/>
                <a:gd name="T29" fmla="*/ 366 h 811"/>
                <a:gd name="T30" fmla="*/ 444 w 811"/>
                <a:gd name="T31" fmla="*/ 405 h 811"/>
                <a:gd name="T32" fmla="*/ 405 w 811"/>
                <a:gd name="T33" fmla="*/ 444 h 811"/>
                <a:gd name="T34" fmla="*/ 366 w 811"/>
                <a:gd name="T35" fmla="*/ 405 h 811"/>
                <a:gd name="T36" fmla="*/ 369 w 811"/>
                <a:gd name="T37" fmla="*/ 663 h 811"/>
                <a:gd name="T38" fmla="*/ 369 w 811"/>
                <a:gd name="T39" fmla="*/ 663 h 811"/>
                <a:gd name="T40" fmla="*/ 201 w 811"/>
                <a:gd name="T41" fmla="*/ 710 h 811"/>
                <a:gd name="T42" fmla="*/ 154 w 811"/>
                <a:gd name="T43" fmla="*/ 543 h 811"/>
                <a:gd name="T44" fmla="*/ 321 w 811"/>
                <a:gd name="T45" fmla="*/ 495 h 811"/>
                <a:gd name="T46" fmla="*/ 369 w 811"/>
                <a:gd name="T47" fmla="*/ 663 h 811"/>
                <a:gd name="T48" fmla="*/ 112 w 811"/>
                <a:gd name="T49" fmla="*/ 436 h 811"/>
                <a:gd name="T50" fmla="*/ 112 w 811"/>
                <a:gd name="T51" fmla="*/ 436 h 811"/>
                <a:gd name="T52" fmla="*/ 65 w 811"/>
                <a:gd name="T53" fmla="*/ 269 h 811"/>
                <a:gd name="T54" fmla="*/ 232 w 811"/>
                <a:gd name="T55" fmla="*/ 222 h 811"/>
                <a:gd name="T56" fmla="*/ 280 w 811"/>
                <a:gd name="T57" fmla="*/ 389 h 811"/>
                <a:gd name="T58" fmla="*/ 112 w 811"/>
                <a:gd name="T59" fmla="*/ 436 h 811"/>
                <a:gd name="T60" fmla="*/ 298 w 811"/>
                <a:gd name="T61" fmla="*/ 100 h 811"/>
                <a:gd name="T62" fmla="*/ 298 w 811"/>
                <a:gd name="T63" fmla="*/ 100 h 811"/>
                <a:gd name="T64" fmla="*/ 465 w 811"/>
                <a:gd name="T65" fmla="*/ 52 h 811"/>
                <a:gd name="T66" fmla="*/ 513 w 811"/>
                <a:gd name="T67" fmla="*/ 220 h 811"/>
                <a:gd name="T68" fmla="*/ 345 w 811"/>
                <a:gd name="T69" fmla="*/ 267 h 811"/>
                <a:gd name="T70" fmla="*/ 298 w 811"/>
                <a:gd name="T71" fmla="*/ 100 h 811"/>
                <a:gd name="T72" fmla="*/ 405 w 811"/>
                <a:gd name="T73" fmla="*/ 0 h 811"/>
                <a:gd name="T74" fmla="*/ 405 w 811"/>
                <a:gd name="T75" fmla="*/ 0 h 811"/>
                <a:gd name="T76" fmla="*/ 0 w 811"/>
                <a:gd name="T77" fmla="*/ 405 h 811"/>
                <a:gd name="T78" fmla="*/ 405 w 811"/>
                <a:gd name="T79" fmla="*/ 811 h 811"/>
                <a:gd name="T80" fmla="*/ 811 w 811"/>
                <a:gd name="T81" fmla="*/ 405 h 811"/>
                <a:gd name="T82" fmla="*/ 405 w 811"/>
                <a:gd name="T83" fmla="*/ 0 h 8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811" h="811">
                  <a:moveTo>
                    <a:pt x="578" y="436"/>
                  </a:moveTo>
                  <a:lnTo>
                    <a:pt x="578" y="436"/>
                  </a:lnTo>
                  <a:cubicBezTo>
                    <a:pt x="519" y="403"/>
                    <a:pt x="497" y="329"/>
                    <a:pt x="531" y="269"/>
                  </a:cubicBezTo>
                  <a:cubicBezTo>
                    <a:pt x="564" y="210"/>
                    <a:pt x="638" y="188"/>
                    <a:pt x="698" y="222"/>
                  </a:cubicBezTo>
                  <a:cubicBezTo>
                    <a:pt x="757" y="255"/>
                    <a:pt x="778" y="329"/>
                    <a:pt x="745" y="389"/>
                  </a:cubicBezTo>
                  <a:cubicBezTo>
                    <a:pt x="712" y="448"/>
                    <a:pt x="637" y="469"/>
                    <a:pt x="578" y="436"/>
                  </a:cubicBezTo>
                  <a:close/>
                  <a:moveTo>
                    <a:pt x="656" y="663"/>
                  </a:moveTo>
                  <a:lnTo>
                    <a:pt x="656" y="663"/>
                  </a:lnTo>
                  <a:cubicBezTo>
                    <a:pt x="623" y="722"/>
                    <a:pt x="548" y="743"/>
                    <a:pt x="489" y="710"/>
                  </a:cubicBezTo>
                  <a:cubicBezTo>
                    <a:pt x="430" y="677"/>
                    <a:pt x="408" y="602"/>
                    <a:pt x="441" y="543"/>
                  </a:cubicBezTo>
                  <a:cubicBezTo>
                    <a:pt x="474" y="484"/>
                    <a:pt x="549" y="462"/>
                    <a:pt x="609" y="495"/>
                  </a:cubicBezTo>
                  <a:cubicBezTo>
                    <a:pt x="668" y="528"/>
                    <a:pt x="689" y="603"/>
                    <a:pt x="656" y="663"/>
                  </a:cubicBezTo>
                  <a:close/>
                  <a:moveTo>
                    <a:pt x="366" y="405"/>
                  </a:moveTo>
                  <a:lnTo>
                    <a:pt x="366" y="405"/>
                  </a:lnTo>
                  <a:cubicBezTo>
                    <a:pt x="366" y="384"/>
                    <a:pt x="384" y="366"/>
                    <a:pt x="405" y="366"/>
                  </a:cubicBezTo>
                  <a:cubicBezTo>
                    <a:pt x="427" y="366"/>
                    <a:pt x="444" y="384"/>
                    <a:pt x="444" y="405"/>
                  </a:cubicBezTo>
                  <a:cubicBezTo>
                    <a:pt x="444" y="427"/>
                    <a:pt x="427" y="444"/>
                    <a:pt x="405" y="444"/>
                  </a:cubicBezTo>
                  <a:cubicBezTo>
                    <a:pt x="384" y="444"/>
                    <a:pt x="366" y="427"/>
                    <a:pt x="366" y="405"/>
                  </a:cubicBezTo>
                  <a:close/>
                  <a:moveTo>
                    <a:pt x="369" y="663"/>
                  </a:moveTo>
                  <a:lnTo>
                    <a:pt x="369" y="663"/>
                  </a:lnTo>
                  <a:cubicBezTo>
                    <a:pt x="336" y="722"/>
                    <a:pt x="261" y="743"/>
                    <a:pt x="201" y="710"/>
                  </a:cubicBezTo>
                  <a:cubicBezTo>
                    <a:pt x="142" y="677"/>
                    <a:pt x="121" y="602"/>
                    <a:pt x="154" y="543"/>
                  </a:cubicBezTo>
                  <a:cubicBezTo>
                    <a:pt x="187" y="484"/>
                    <a:pt x="262" y="462"/>
                    <a:pt x="321" y="495"/>
                  </a:cubicBezTo>
                  <a:cubicBezTo>
                    <a:pt x="381" y="528"/>
                    <a:pt x="402" y="603"/>
                    <a:pt x="369" y="663"/>
                  </a:cubicBezTo>
                  <a:close/>
                  <a:moveTo>
                    <a:pt x="112" y="436"/>
                  </a:moveTo>
                  <a:lnTo>
                    <a:pt x="112" y="436"/>
                  </a:lnTo>
                  <a:cubicBezTo>
                    <a:pt x="53" y="403"/>
                    <a:pt x="32" y="329"/>
                    <a:pt x="65" y="269"/>
                  </a:cubicBezTo>
                  <a:cubicBezTo>
                    <a:pt x="98" y="210"/>
                    <a:pt x="173" y="188"/>
                    <a:pt x="232" y="222"/>
                  </a:cubicBezTo>
                  <a:cubicBezTo>
                    <a:pt x="291" y="255"/>
                    <a:pt x="313" y="329"/>
                    <a:pt x="280" y="389"/>
                  </a:cubicBezTo>
                  <a:cubicBezTo>
                    <a:pt x="247" y="448"/>
                    <a:pt x="172" y="469"/>
                    <a:pt x="112" y="436"/>
                  </a:cubicBezTo>
                  <a:close/>
                  <a:moveTo>
                    <a:pt x="298" y="100"/>
                  </a:moveTo>
                  <a:lnTo>
                    <a:pt x="298" y="100"/>
                  </a:lnTo>
                  <a:cubicBezTo>
                    <a:pt x="331" y="41"/>
                    <a:pt x="406" y="19"/>
                    <a:pt x="465" y="52"/>
                  </a:cubicBezTo>
                  <a:cubicBezTo>
                    <a:pt x="524" y="85"/>
                    <a:pt x="546" y="160"/>
                    <a:pt x="513" y="220"/>
                  </a:cubicBezTo>
                  <a:cubicBezTo>
                    <a:pt x="480" y="279"/>
                    <a:pt x="405" y="300"/>
                    <a:pt x="345" y="267"/>
                  </a:cubicBezTo>
                  <a:cubicBezTo>
                    <a:pt x="286" y="234"/>
                    <a:pt x="265" y="159"/>
                    <a:pt x="298" y="100"/>
                  </a:cubicBezTo>
                  <a:close/>
                  <a:moveTo>
                    <a:pt x="405" y="0"/>
                  </a:moveTo>
                  <a:lnTo>
                    <a:pt x="405" y="0"/>
                  </a:lnTo>
                  <a:cubicBezTo>
                    <a:pt x="181" y="0"/>
                    <a:pt x="0" y="181"/>
                    <a:pt x="0" y="405"/>
                  </a:cubicBezTo>
                  <a:cubicBezTo>
                    <a:pt x="0" y="629"/>
                    <a:pt x="181" y="811"/>
                    <a:pt x="405" y="811"/>
                  </a:cubicBezTo>
                  <a:cubicBezTo>
                    <a:pt x="629" y="811"/>
                    <a:pt x="811" y="629"/>
                    <a:pt x="811" y="405"/>
                  </a:cubicBezTo>
                  <a:cubicBezTo>
                    <a:pt x="811" y="181"/>
                    <a:pt x="629" y="0"/>
                    <a:pt x="40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4" name="Freeform 5"/>
            <p:cNvSpPr>
              <a:spLocks noEditPoints="1"/>
            </p:cNvSpPr>
            <p:nvPr userDrawn="1"/>
          </p:nvSpPr>
          <p:spPr bwMode="auto">
            <a:xfrm rot="2671114">
              <a:off x="9574736" y="7895511"/>
              <a:ext cx="1000393" cy="429321"/>
            </a:xfrm>
            <a:custGeom>
              <a:avLst/>
              <a:gdLst>
                <a:gd name="T0" fmla="*/ 1727 w 3152"/>
                <a:gd name="T1" fmla="*/ 1223 h 1356"/>
                <a:gd name="T2" fmla="*/ 1727 w 3152"/>
                <a:gd name="T3" fmla="*/ 421 h 1356"/>
                <a:gd name="T4" fmla="*/ 1727 w 3152"/>
                <a:gd name="T5" fmla="*/ 1223 h 1356"/>
                <a:gd name="T6" fmla="*/ 534 w 3152"/>
                <a:gd name="T7" fmla="*/ 1223 h 1356"/>
                <a:gd name="T8" fmla="*/ 522 w 3152"/>
                <a:gd name="T9" fmla="*/ 422 h 1356"/>
                <a:gd name="T10" fmla="*/ 550 w 3152"/>
                <a:gd name="T11" fmla="*/ 422 h 1356"/>
                <a:gd name="T12" fmla="*/ 534 w 3152"/>
                <a:gd name="T13" fmla="*/ 1223 h 1356"/>
                <a:gd name="T14" fmla="*/ 2965 w 3152"/>
                <a:gd name="T15" fmla="*/ 30 h 1356"/>
                <a:gd name="T16" fmla="*/ 2960 w 3152"/>
                <a:gd name="T17" fmla="*/ 24 h 1356"/>
                <a:gd name="T18" fmla="*/ 2955 w 3152"/>
                <a:gd name="T19" fmla="*/ 19 h 1356"/>
                <a:gd name="T20" fmla="*/ 2945 w 3152"/>
                <a:gd name="T21" fmla="*/ 11 h 1356"/>
                <a:gd name="T22" fmla="*/ 2934 w 3152"/>
                <a:gd name="T23" fmla="*/ 5 h 1356"/>
                <a:gd name="T24" fmla="*/ 2921 w 3152"/>
                <a:gd name="T25" fmla="*/ 2 h 1356"/>
                <a:gd name="T26" fmla="*/ 2908 w 3152"/>
                <a:gd name="T27" fmla="*/ 1 h 1356"/>
                <a:gd name="T28" fmla="*/ 2896 w 3152"/>
                <a:gd name="T29" fmla="*/ 2 h 1356"/>
                <a:gd name="T30" fmla="*/ 2883 w 3152"/>
                <a:gd name="T31" fmla="*/ 6 h 1356"/>
                <a:gd name="T32" fmla="*/ 2872 w 3152"/>
                <a:gd name="T33" fmla="*/ 12 h 1356"/>
                <a:gd name="T34" fmla="*/ 2867 w 3152"/>
                <a:gd name="T35" fmla="*/ 17 h 1356"/>
                <a:gd name="T36" fmla="*/ 2861 w 3152"/>
                <a:gd name="T37" fmla="*/ 21 h 1356"/>
                <a:gd name="T38" fmla="*/ 1727 w 3152"/>
                <a:gd name="T39" fmla="*/ 288 h 1356"/>
                <a:gd name="T40" fmla="*/ 1064 w 3152"/>
                <a:gd name="T41" fmla="*/ 756 h 1356"/>
                <a:gd name="T42" fmla="*/ 799 w 3152"/>
                <a:gd name="T43" fmla="*/ 173 h 1356"/>
                <a:gd name="T44" fmla="*/ 975 w 3152"/>
                <a:gd name="T45" fmla="*/ 380 h 1356"/>
                <a:gd name="T46" fmla="*/ 1030 w 3152"/>
                <a:gd name="T47" fmla="*/ 275 h 1356"/>
                <a:gd name="T48" fmla="*/ 863 w 3152"/>
                <a:gd name="T49" fmla="*/ 29 h 1356"/>
                <a:gd name="T50" fmla="*/ 854 w 3152"/>
                <a:gd name="T51" fmla="*/ 19 h 1356"/>
                <a:gd name="T52" fmla="*/ 850 w 3152"/>
                <a:gd name="T53" fmla="*/ 16 h 1356"/>
                <a:gd name="T54" fmla="*/ 838 w 3152"/>
                <a:gd name="T55" fmla="*/ 8 h 1356"/>
                <a:gd name="T56" fmla="*/ 825 w 3152"/>
                <a:gd name="T57" fmla="*/ 3 h 1356"/>
                <a:gd name="T58" fmla="*/ 813 w 3152"/>
                <a:gd name="T59" fmla="*/ 1 h 1356"/>
                <a:gd name="T60" fmla="*/ 800 w 3152"/>
                <a:gd name="T61" fmla="*/ 1 h 1356"/>
                <a:gd name="T62" fmla="*/ 787 w 3152"/>
                <a:gd name="T63" fmla="*/ 4 h 1356"/>
                <a:gd name="T64" fmla="*/ 774 w 3152"/>
                <a:gd name="T65" fmla="*/ 10 h 1356"/>
                <a:gd name="T66" fmla="*/ 770 w 3152"/>
                <a:gd name="T67" fmla="*/ 12 h 1356"/>
                <a:gd name="T68" fmla="*/ 760 w 3152"/>
                <a:gd name="T69" fmla="*/ 21 h 1356"/>
                <a:gd name="T70" fmla="*/ 508 w 3152"/>
                <a:gd name="T71" fmla="*/ 289 h 1356"/>
                <a:gd name="T72" fmla="*/ 534 w 3152"/>
                <a:gd name="T73" fmla="*/ 1356 h 1356"/>
                <a:gd name="T74" fmla="*/ 1197 w 3152"/>
                <a:gd name="T75" fmla="*/ 889 h 1356"/>
                <a:gd name="T76" fmla="*/ 2260 w 3152"/>
                <a:gd name="T77" fmla="*/ 856 h 1356"/>
                <a:gd name="T78" fmla="*/ 3021 w 3152"/>
                <a:gd name="T79" fmla="*/ 350 h 1356"/>
                <a:gd name="T80" fmla="*/ 3114 w 3152"/>
                <a:gd name="T81" fmla="*/ 368 h 1356"/>
                <a:gd name="T82" fmla="*/ 2965 w 3152"/>
                <a:gd name="T83" fmla="*/ 30 h 1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152" h="1356">
                  <a:moveTo>
                    <a:pt x="1727" y="1223"/>
                  </a:moveTo>
                  <a:lnTo>
                    <a:pt x="1727" y="1223"/>
                  </a:lnTo>
                  <a:cubicBezTo>
                    <a:pt x="1506" y="1223"/>
                    <a:pt x="1326" y="1043"/>
                    <a:pt x="1326" y="822"/>
                  </a:cubicBezTo>
                  <a:cubicBezTo>
                    <a:pt x="1326" y="601"/>
                    <a:pt x="1506" y="421"/>
                    <a:pt x="1727" y="421"/>
                  </a:cubicBezTo>
                  <a:cubicBezTo>
                    <a:pt x="1948" y="421"/>
                    <a:pt x="2128" y="601"/>
                    <a:pt x="2128" y="822"/>
                  </a:cubicBezTo>
                  <a:cubicBezTo>
                    <a:pt x="2128" y="1043"/>
                    <a:pt x="1948" y="1223"/>
                    <a:pt x="1727" y="1223"/>
                  </a:cubicBezTo>
                  <a:close/>
                  <a:moveTo>
                    <a:pt x="534" y="1223"/>
                  </a:moveTo>
                  <a:lnTo>
                    <a:pt x="534" y="1223"/>
                  </a:lnTo>
                  <a:cubicBezTo>
                    <a:pt x="313" y="1223"/>
                    <a:pt x="133" y="1043"/>
                    <a:pt x="133" y="822"/>
                  </a:cubicBezTo>
                  <a:cubicBezTo>
                    <a:pt x="133" y="605"/>
                    <a:pt x="306" y="428"/>
                    <a:pt x="522" y="422"/>
                  </a:cubicBezTo>
                  <a:cubicBezTo>
                    <a:pt x="526" y="423"/>
                    <a:pt x="531" y="423"/>
                    <a:pt x="536" y="423"/>
                  </a:cubicBezTo>
                  <a:cubicBezTo>
                    <a:pt x="540" y="423"/>
                    <a:pt x="545" y="423"/>
                    <a:pt x="550" y="422"/>
                  </a:cubicBezTo>
                  <a:cubicBezTo>
                    <a:pt x="763" y="430"/>
                    <a:pt x="935" y="607"/>
                    <a:pt x="935" y="822"/>
                  </a:cubicBezTo>
                  <a:cubicBezTo>
                    <a:pt x="935" y="1043"/>
                    <a:pt x="755" y="1223"/>
                    <a:pt x="534" y="1223"/>
                  </a:cubicBezTo>
                  <a:close/>
                  <a:moveTo>
                    <a:pt x="2965" y="30"/>
                  </a:moveTo>
                  <a:lnTo>
                    <a:pt x="2965" y="30"/>
                  </a:lnTo>
                  <a:cubicBezTo>
                    <a:pt x="2965" y="30"/>
                    <a:pt x="2965" y="29"/>
                    <a:pt x="2965" y="29"/>
                  </a:cubicBezTo>
                  <a:cubicBezTo>
                    <a:pt x="2963" y="27"/>
                    <a:pt x="2962" y="26"/>
                    <a:pt x="2960" y="24"/>
                  </a:cubicBezTo>
                  <a:cubicBezTo>
                    <a:pt x="2959" y="22"/>
                    <a:pt x="2957" y="20"/>
                    <a:pt x="2956" y="19"/>
                  </a:cubicBezTo>
                  <a:cubicBezTo>
                    <a:pt x="2956" y="19"/>
                    <a:pt x="2955" y="19"/>
                    <a:pt x="2955" y="19"/>
                  </a:cubicBezTo>
                  <a:cubicBezTo>
                    <a:pt x="2954" y="17"/>
                    <a:pt x="2953" y="17"/>
                    <a:pt x="2952" y="16"/>
                  </a:cubicBezTo>
                  <a:cubicBezTo>
                    <a:pt x="2950" y="14"/>
                    <a:pt x="2948" y="12"/>
                    <a:pt x="2945" y="11"/>
                  </a:cubicBezTo>
                  <a:cubicBezTo>
                    <a:pt x="2944" y="10"/>
                    <a:pt x="2942" y="9"/>
                    <a:pt x="2940" y="8"/>
                  </a:cubicBezTo>
                  <a:cubicBezTo>
                    <a:pt x="2938" y="7"/>
                    <a:pt x="2936" y="6"/>
                    <a:pt x="2934" y="5"/>
                  </a:cubicBezTo>
                  <a:cubicBezTo>
                    <a:pt x="2932" y="4"/>
                    <a:pt x="2930" y="4"/>
                    <a:pt x="2928" y="3"/>
                  </a:cubicBezTo>
                  <a:cubicBezTo>
                    <a:pt x="2925" y="3"/>
                    <a:pt x="2923" y="2"/>
                    <a:pt x="2921" y="2"/>
                  </a:cubicBezTo>
                  <a:cubicBezTo>
                    <a:pt x="2919" y="1"/>
                    <a:pt x="2917" y="1"/>
                    <a:pt x="2915" y="1"/>
                  </a:cubicBezTo>
                  <a:cubicBezTo>
                    <a:pt x="2913" y="1"/>
                    <a:pt x="2911" y="0"/>
                    <a:pt x="2908" y="1"/>
                  </a:cubicBezTo>
                  <a:cubicBezTo>
                    <a:pt x="2907" y="1"/>
                    <a:pt x="2905" y="1"/>
                    <a:pt x="2903" y="1"/>
                  </a:cubicBezTo>
                  <a:cubicBezTo>
                    <a:pt x="2900" y="1"/>
                    <a:pt x="2898" y="2"/>
                    <a:pt x="2896" y="2"/>
                  </a:cubicBezTo>
                  <a:cubicBezTo>
                    <a:pt x="2894" y="2"/>
                    <a:pt x="2892" y="3"/>
                    <a:pt x="2890" y="4"/>
                  </a:cubicBezTo>
                  <a:cubicBezTo>
                    <a:pt x="2887" y="5"/>
                    <a:pt x="2885" y="5"/>
                    <a:pt x="2883" y="6"/>
                  </a:cubicBezTo>
                  <a:cubicBezTo>
                    <a:pt x="2881" y="7"/>
                    <a:pt x="2879" y="8"/>
                    <a:pt x="2876" y="10"/>
                  </a:cubicBezTo>
                  <a:cubicBezTo>
                    <a:pt x="2875" y="11"/>
                    <a:pt x="2874" y="11"/>
                    <a:pt x="2872" y="12"/>
                  </a:cubicBezTo>
                  <a:cubicBezTo>
                    <a:pt x="2872" y="12"/>
                    <a:pt x="2872" y="12"/>
                    <a:pt x="2872" y="12"/>
                  </a:cubicBezTo>
                  <a:cubicBezTo>
                    <a:pt x="2870" y="14"/>
                    <a:pt x="2868" y="15"/>
                    <a:pt x="2867" y="17"/>
                  </a:cubicBezTo>
                  <a:cubicBezTo>
                    <a:pt x="2865" y="18"/>
                    <a:pt x="2863" y="20"/>
                    <a:pt x="2861" y="21"/>
                  </a:cubicBezTo>
                  <a:cubicBezTo>
                    <a:pt x="2861" y="21"/>
                    <a:pt x="2861" y="21"/>
                    <a:pt x="2861" y="21"/>
                  </a:cubicBezTo>
                  <a:lnTo>
                    <a:pt x="2242" y="680"/>
                  </a:lnTo>
                  <a:cubicBezTo>
                    <a:pt x="2180" y="454"/>
                    <a:pt x="1973" y="288"/>
                    <a:pt x="1727" y="288"/>
                  </a:cubicBezTo>
                  <a:cubicBezTo>
                    <a:pt x="1455" y="288"/>
                    <a:pt x="1230" y="492"/>
                    <a:pt x="1197" y="756"/>
                  </a:cubicBezTo>
                  <a:lnTo>
                    <a:pt x="1064" y="756"/>
                  </a:lnTo>
                  <a:cubicBezTo>
                    <a:pt x="1037" y="539"/>
                    <a:pt x="880" y="363"/>
                    <a:pt x="674" y="307"/>
                  </a:cubicBezTo>
                  <a:lnTo>
                    <a:pt x="799" y="173"/>
                  </a:lnTo>
                  <a:lnTo>
                    <a:pt x="919" y="350"/>
                  </a:lnTo>
                  <a:cubicBezTo>
                    <a:pt x="932" y="369"/>
                    <a:pt x="953" y="380"/>
                    <a:pt x="975" y="380"/>
                  </a:cubicBezTo>
                  <a:cubicBezTo>
                    <a:pt x="988" y="380"/>
                    <a:pt x="1001" y="376"/>
                    <a:pt x="1012" y="368"/>
                  </a:cubicBezTo>
                  <a:cubicBezTo>
                    <a:pt x="1042" y="347"/>
                    <a:pt x="1050" y="306"/>
                    <a:pt x="1030" y="275"/>
                  </a:cubicBezTo>
                  <a:lnTo>
                    <a:pt x="863" y="30"/>
                  </a:lnTo>
                  <a:cubicBezTo>
                    <a:pt x="863" y="30"/>
                    <a:pt x="863" y="29"/>
                    <a:pt x="863" y="29"/>
                  </a:cubicBezTo>
                  <a:cubicBezTo>
                    <a:pt x="861" y="27"/>
                    <a:pt x="860" y="26"/>
                    <a:pt x="858" y="24"/>
                  </a:cubicBezTo>
                  <a:cubicBezTo>
                    <a:pt x="857" y="22"/>
                    <a:pt x="855" y="20"/>
                    <a:pt x="854" y="19"/>
                  </a:cubicBezTo>
                  <a:cubicBezTo>
                    <a:pt x="854" y="19"/>
                    <a:pt x="854" y="19"/>
                    <a:pt x="853" y="19"/>
                  </a:cubicBezTo>
                  <a:cubicBezTo>
                    <a:pt x="852" y="17"/>
                    <a:pt x="851" y="17"/>
                    <a:pt x="850" y="16"/>
                  </a:cubicBezTo>
                  <a:cubicBezTo>
                    <a:pt x="848" y="14"/>
                    <a:pt x="846" y="12"/>
                    <a:pt x="843" y="11"/>
                  </a:cubicBezTo>
                  <a:cubicBezTo>
                    <a:pt x="842" y="10"/>
                    <a:pt x="840" y="9"/>
                    <a:pt x="838" y="8"/>
                  </a:cubicBezTo>
                  <a:cubicBezTo>
                    <a:pt x="836" y="7"/>
                    <a:pt x="834" y="6"/>
                    <a:pt x="832" y="5"/>
                  </a:cubicBezTo>
                  <a:cubicBezTo>
                    <a:pt x="830" y="4"/>
                    <a:pt x="827" y="4"/>
                    <a:pt x="825" y="3"/>
                  </a:cubicBezTo>
                  <a:cubicBezTo>
                    <a:pt x="823" y="3"/>
                    <a:pt x="821" y="2"/>
                    <a:pt x="819" y="2"/>
                  </a:cubicBezTo>
                  <a:cubicBezTo>
                    <a:pt x="817" y="1"/>
                    <a:pt x="815" y="1"/>
                    <a:pt x="813" y="1"/>
                  </a:cubicBezTo>
                  <a:cubicBezTo>
                    <a:pt x="811" y="1"/>
                    <a:pt x="809" y="1"/>
                    <a:pt x="807" y="1"/>
                  </a:cubicBezTo>
                  <a:cubicBezTo>
                    <a:pt x="805" y="1"/>
                    <a:pt x="802" y="1"/>
                    <a:pt x="800" y="1"/>
                  </a:cubicBezTo>
                  <a:cubicBezTo>
                    <a:pt x="798" y="1"/>
                    <a:pt x="796" y="2"/>
                    <a:pt x="794" y="2"/>
                  </a:cubicBezTo>
                  <a:cubicBezTo>
                    <a:pt x="792" y="2"/>
                    <a:pt x="790" y="3"/>
                    <a:pt x="787" y="4"/>
                  </a:cubicBezTo>
                  <a:cubicBezTo>
                    <a:pt x="785" y="5"/>
                    <a:pt x="783" y="5"/>
                    <a:pt x="782" y="6"/>
                  </a:cubicBezTo>
                  <a:cubicBezTo>
                    <a:pt x="779" y="7"/>
                    <a:pt x="777" y="8"/>
                    <a:pt x="774" y="10"/>
                  </a:cubicBezTo>
                  <a:cubicBezTo>
                    <a:pt x="773" y="11"/>
                    <a:pt x="772" y="11"/>
                    <a:pt x="770" y="12"/>
                  </a:cubicBezTo>
                  <a:cubicBezTo>
                    <a:pt x="770" y="12"/>
                    <a:pt x="770" y="12"/>
                    <a:pt x="770" y="12"/>
                  </a:cubicBezTo>
                  <a:cubicBezTo>
                    <a:pt x="768" y="14"/>
                    <a:pt x="766" y="15"/>
                    <a:pt x="765" y="17"/>
                  </a:cubicBezTo>
                  <a:cubicBezTo>
                    <a:pt x="763" y="18"/>
                    <a:pt x="761" y="20"/>
                    <a:pt x="760" y="21"/>
                  </a:cubicBezTo>
                  <a:cubicBezTo>
                    <a:pt x="759" y="21"/>
                    <a:pt x="759" y="21"/>
                    <a:pt x="759" y="21"/>
                  </a:cubicBezTo>
                  <a:lnTo>
                    <a:pt x="508" y="289"/>
                  </a:lnTo>
                  <a:cubicBezTo>
                    <a:pt x="225" y="302"/>
                    <a:pt x="0" y="536"/>
                    <a:pt x="0" y="822"/>
                  </a:cubicBezTo>
                  <a:cubicBezTo>
                    <a:pt x="0" y="1117"/>
                    <a:pt x="239" y="1356"/>
                    <a:pt x="534" y="1356"/>
                  </a:cubicBezTo>
                  <a:cubicBezTo>
                    <a:pt x="806" y="1356"/>
                    <a:pt x="1031" y="1152"/>
                    <a:pt x="1064" y="889"/>
                  </a:cubicBezTo>
                  <a:lnTo>
                    <a:pt x="1197" y="889"/>
                  </a:lnTo>
                  <a:cubicBezTo>
                    <a:pt x="1230" y="1152"/>
                    <a:pt x="1455" y="1356"/>
                    <a:pt x="1727" y="1356"/>
                  </a:cubicBezTo>
                  <a:cubicBezTo>
                    <a:pt x="2011" y="1356"/>
                    <a:pt x="2243" y="1135"/>
                    <a:pt x="2260" y="856"/>
                  </a:cubicBezTo>
                  <a:lnTo>
                    <a:pt x="2901" y="173"/>
                  </a:lnTo>
                  <a:lnTo>
                    <a:pt x="3021" y="350"/>
                  </a:lnTo>
                  <a:cubicBezTo>
                    <a:pt x="3034" y="369"/>
                    <a:pt x="3055" y="380"/>
                    <a:pt x="3077" y="380"/>
                  </a:cubicBezTo>
                  <a:cubicBezTo>
                    <a:pt x="3089" y="380"/>
                    <a:pt x="3103" y="376"/>
                    <a:pt x="3114" y="368"/>
                  </a:cubicBezTo>
                  <a:cubicBezTo>
                    <a:pt x="3144" y="347"/>
                    <a:pt x="3152" y="306"/>
                    <a:pt x="3132" y="275"/>
                  </a:cubicBezTo>
                  <a:lnTo>
                    <a:pt x="2965" y="3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85" name="组合 22"/>
            <p:cNvGrpSpPr/>
            <p:nvPr userDrawn="1"/>
          </p:nvGrpSpPr>
          <p:grpSpPr>
            <a:xfrm rot="2419862">
              <a:off x="9997017" y="6488458"/>
              <a:ext cx="794889" cy="623974"/>
              <a:chOff x="3654425" y="5089525"/>
              <a:chExt cx="1860550" cy="1460500"/>
            </a:xfrm>
            <a:grpFill/>
          </p:grpSpPr>
          <p:sp>
            <p:nvSpPr>
              <p:cNvPr id="89" name="Freeform 12"/>
              <p:cNvSpPr>
                <a:spLocks noEditPoints="1"/>
              </p:cNvSpPr>
              <p:nvPr/>
            </p:nvSpPr>
            <p:spPr bwMode="auto">
              <a:xfrm>
                <a:off x="3654425" y="5089525"/>
                <a:ext cx="1860550" cy="1460500"/>
              </a:xfrm>
              <a:custGeom>
                <a:avLst/>
                <a:gdLst>
                  <a:gd name="T0" fmla="*/ 2372 w 2506"/>
                  <a:gd name="T1" fmla="*/ 1716 h 1970"/>
                  <a:gd name="T2" fmla="*/ 2372 w 2506"/>
                  <a:gd name="T3" fmla="*/ 1716 h 1970"/>
                  <a:gd name="T4" fmla="*/ 1858 w 2506"/>
                  <a:gd name="T5" fmla="*/ 1575 h 1970"/>
                  <a:gd name="T6" fmla="*/ 1818 w 2506"/>
                  <a:gd name="T7" fmla="*/ 1576 h 1970"/>
                  <a:gd name="T8" fmla="*/ 1323 w 2506"/>
                  <a:gd name="T9" fmla="*/ 1715 h 1970"/>
                  <a:gd name="T10" fmla="*/ 1323 w 2506"/>
                  <a:gd name="T11" fmla="*/ 308 h 1970"/>
                  <a:gd name="T12" fmla="*/ 1847 w 2506"/>
                  <a:gd name="T13" fmla="*/ 133 h 1970"/>
                  <a:gd name="T14" fmla="*/ 2372 w 2506"/>
                  <a:gd name="T15" fmla="*/ 310 h 1970"/>
                  <a:gd name="T16" fmla="*/ 2372 w 2506"/>
                  <a:gd name="T17" fmla="*/ 1716 h 1970"/>
                  <a:gd name="T18" fmla="*/ 1182 w 2506"/>
                  <a:gd name="T19" fmla="*/ 1715 h 1970"/>
                  <a:gd name="T20" fmla="*/ 1182 w 2506"/>
                  <a:gd name="T21" fmla="*/ 1715 h 1970"/>
                  <a:gd name="T22" fmla="*/ 688 w 2506"/>
                  <a:gd name="T23" fmla="*/ 1576 h 1970"/>
                  <a:gd name="T24" fmla="*/ 647 w 2506"/>
                  <a:gd name="T25" fmla="*/ 1575 h 1970"/>
                  <a:gd name="T26" fmla="*/ 133 w 2506"/>
                  <a:gd name="T27" fmla="*/ 1716 h 1970"/>
                  <a:gd name="T28" fmla="*/ 133 w 2506"/>
                  <a:gd name="T29" fmla="*/ 310 h 1970"/>
                  <a:gd name="T30" fmla="*/ 659 w 2506"/>
                  <a:gd name="T31" fmla="*/ 133 h 1970"/>
                  <a:gd name="T32" fmla="*/ 1182 w 2506"/>
                  <a:gd name="T33" fmla="*/ 308 h 1970"/>
                  <a:gd name="T34" fmla="*/ 1182 w 2506"/>
                  <a:gd name="T35" fmla="*/ 1715 h 1970"/>
                  <a:gd name="T36" fmla="*/ 1849 w 2506"/>
                  <a:gd name="T37" fmla="*/ 0 h 1970"/>
                  <a:gd name="T38" fmla="*/ 1849 w 2506"/>
                  <a:gd name="T39" fmla="*/ 0 h 1970"/>
                  <a:gd name="T40" fmla="*/ 1823 w 2506"/>
                  <a:gd name="T41" fmla="*/ 0 h 1970"/>
                  <a:gd name="T42" fmla="*/ 1253 w 2506"/>
                  <a:gd name="T43" fmla="*/ 184 h 1970"/>
                  <a:gd name="T44" fmla="*/ 683 w 2506"/>
                  <a:gd name="T45" fmla="*/ 0 h 1970"/>
                  <a:gd name="T46" fmla="*/ 657 w 2506"/>
                  <a:gd name="T47" fmla="*/ 0 h 1970"/>
                  <a:gd name="T48" fmla="*/ 5 w 2506"/>
                  <a:gd name="T49" fmla="*/ 267 h 1970"/>
                  <a:gd name="T50" fmla="*/ 0 w 2506"/>
                  <a:gd name="T51" fmla="*/ 279 h 1970"/>
                  <a:gd name="T52" fmla="*/ 0 w 2506"/>
                  <a:gd name="T53" fmla="*/ 1970 h 1970"/>
                  <a:gd name="T54" fmla="*/ 107 w 2506"/>
                  <a:gd name="T55" fmla="*/ 1889 h 1970"/>
                  <a:gd name="T56" fmla="*/ 682 w 2506"/>
                  <a:gd name="T57" fmla="*/ 1709 h 1970"/>
                  <a:gd name="T58" fmla="*/ 1190 w 2506"/>
                  <a:gd name="T59" fmla="*/ 1876 h 1970"/>
                  <a:gd name="T60" fmla="*/ 1208 w 2506"/>
                  <a:gd name="T61" fmla="*/ 1888 h 1970"/>
                  <a:gd name="T62" fmla="*/ 1253 w 2506"/>
                  <a:gd name="T63" fmla="*/ 1924 h 1970"/>
                  <a:gd name="T64" fmla="*/ 1298 w 2506"/>
                  <a:gd name="T65" fmla="*/ 1888 h 1970"/>
                  <a:gd name="T66" fmla="*/ 1316 w 2506"/>
                  <a:gd name="T67" fmla="*/ 1876 h 1970"/>
                  <a:gd name="T68" fmla="*/ 1824 w 2506"/>
                  <a:gd name="T69" fmla="*/ 1709 h 1970"/>
                  <a:gd name="T70" fmla="*/ 2399 w 2506"/>
                  <a:gd name="T71" fmla="*/ 1889 h 1970"/>
                  <a:gd name="T72" fmla="*/ 2506 w 2506"/>
                  <a:gd name="T73" fmla="*/ 1970 h 1970"/>
                  <a:gd name="T74" fmla="*/ 2506 w 2506"/>
                  <a:gd name="T75" fmla="*/ 279 h 1970"/>
                  <a:gd name="T76" fmla="*/ 2501 w 2506"/>
                  <a:gd name="T77" fmla="*/ 267 h 1970"/>
                  <a:gd name="T78" fmla="*/ 1849 w 2506"/>
                  <a:gd name="T79" fmla="*/ 0 h 19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506" h="1970">
                    <a:moveTo>
                      <a:pt x="2372" y="1716"/>
                    </a:moveTo>
                    <a:lnTo>
                      <a:pt x="2372" y="1716"/>
                    </a:lnTo>
                    <a:cubicBezTo>
                      <a:pt x="2261" y="1655"/>
                      <a:pt x="2075" y="1575"/>
                      <a:pt x="1858" y="1575"/>
                    </a:cubicBezTo>
                    <a:cubicBezTo>
                      <a:pt x="1845" y="1575"/>
                      <a:pt x="1831" y="1576"/>
                      <a:pt x="1818" y="1576"/>
                    </a:cubicBezTo>
                    <a:cubicBezTo>
                      <a:pt x="1599" y="1587"/>
                      <a:pt x="1427" y="1659"/>
                      <a:pt x="1323" y="1715"/>
                    </a:cubicBezTo>
                    <a:lnTo>
                      <a:pt x="1323" y="308"/>
                    </a:lnTo>
                    <a:cubicBezTo>
                      <a:pt x="1347" y="271"/>
                      <a:pt x="1462" y="127"/>
                      <a:pt x="1847" y="133"/>
                    </a:cubicBezTo>
                    <a:cubicBezTo>
                      <a:pt x="2229" y="140"/>
                      <a:pt x="2347" y="273"/>
                      <a:pt x="2372" y="310"/>
                    </a:cubicBezTo>
                    <a:lnTo>
                      <a:pt x="2372" y="1716"/>
                    </a:lnTo>
                    <a:close/>
                    <a:moveTo>
                      <a:pt x="1182" y="1715"/>
                    </a:moveTo>
                    <a:lnTo>
                      <a:pt x="1182" y="1715"/>
                    </a:lnTo>
                    <a:cubicBezTo>
                      <a:pt x="1079" y="1659"/>
                      <a:pt x="906" y="1587"/>
                      <a:pt x="688" y="1576"/>
                    </a:cubicBezTo>
                    <a:cubicBezTo>
                      <a:pt x="674" y="1576"/>
                      <a:pt x="661" y="1575"/>
                      <a:pt x="647" y="1575"/>
                    </a:cubicBezTo>
                    <a:cubicBezTo>
                      <a:pt x="431" y="1575"/>
                      <a:pt x="244" y="1655"/>
                      <a:pt x="133" y="1716"/>
                    </a:cubicBezTo>
                    <a:lnTo>
                      <a:pt x="133" y="310"/>
                    </a:lnTo>
                    <a:cubicBezTo>
                      <a:pt x="159" y="273"/>
                      <a:pt x="276" y="140"/>
                      <a:pt x="659" y="133"/>
                    </a:cubicBezTo>
                    <a:cubicBezTo>
                      <a:pt x="1044" y="127"/>
                      <a:pt x="1159" y="271"/>
                      <a:pt x="1182" y="308"/>
                    </a:cubicBezTo>
                    <a:lnTo>
                      <a:pt x="1182" y="1715"/>
                    </a:lnTo>
                    <a:close/>
                    <a:moveTo>
                      <a:pt x="1849" y="0"/>
                    </a:moveTo>
                    <a:lnTo>
                      <a:pt x="1849" y="0"/>
                    </a:lnTo>
                    <a:cubicBezTo>
                      <a:pt x="1840" y="0"/>
                      <a:pt x="1831" y="0"/>
                      <a:pt x="1823" y="0"/>
                    </a:cubicBezTo>
                    <a:cubicBezTo>
                      <a:pt x="1490" y="0"/>
                      <a:pt x="1328" y="105"/>
                      <a:pt x="1253" y="184"/>
                    </a:cubicBezTo>
                    <a:cubicBezTo>
                      <a:pt x="1178" y="105"/>
                      <a:pt x="1015" y="0"/>
                      <a:pt x="683" y="0"/>
                    </a:cubicBezTo>
                    <a:cubicBezTo>
                      <a:pt x="674" y="0"/>
                      <a:pt x="666" y="0"/>
                      <a:pt x="657" y="0"/>
                    </a:cubicBezTo>
                    <a:cubicBezTo>
                      <a:pt x="127" y="9"/>
                      <a:pt x="16" y="240"/>
                      <a:pt x="5" y="267"/>
                    </a:cubicBezTo>
                    <a:lnTo>
                      <a:pt x="0" y="279"/>
                    </a:lnTo>
                    <a:lnTo>
                      <a:pt x="0" y="1970"/>
                    </a:lnTo>
                    <a:lnTo>
                      <a:pt x="107" y="1889"/>
                    </a:lnTo>
                    <a:cubicBezTo>
                      <a:pt x="109" y="1887"/>
                      <a:pt x="369" y="1695"/>
                      <a:pt x="682" y="1709"/>
                    </a:cubicBezTo>
                    <a:cubicBezTo>
                      <a:pt x="943" y="1722"/>
                      <a:pt x="1133" y="1837"/>
                      <a:pt x="1190" y="1876"/>
                    </a:cubicBezTo>
                    <a:cubicBezTo>
                      <a:pt x="1201" y="1883"/>
                      <a:pt x="1207" y="1888"/>
                      <a:pt x="1208" y="1888"/>
                    </a:cubicBezTo>
                    <a:lnTo>
                      <a:pt x="1253" y="1924"/>
                    </a:lnTo>
                    <a:lnTo>
                      <a:pt x="1298" y="1888"/>
                    </a:lnTo>
                    <a:cubicBezTo>
                      <a:pt x="1298" y="1888"/>
                      <a:pt x="1304" y="1883"/>
                      <a:pt x="1316" y="1876"/>
                    </a:cubicBezTo>
                    <a:cubicBezTo>
                      <a:pt x="1373" y="1837"/>
                      <a:pt x="1563" y="1722"/>
                      <a:pt x="1824" y="1709"/>
                    </a:cubicBezTo>
                    <a:cubicBezTo>
                      <a:pt x="2135" y="1695"/>
                      <a:pt x="2396" y="1887"/>
                      <a:pt x="2399" y="1889"/>
                    </a:cubicBezTo>
                    <a:lnTo>
                      <a:pt x="2506" y="1970"/>
                    </a:lnTo>
                    <a:lnTo>
                      <a:pt x="2506" y="279"/>
                    </a:lnTo>
                    <a:lnTo>
                      <a:pt x="2501" y="267"/>
                    </a:lnTo>
                    <a:cubicBezTo>
                      <a:pt x="2490" y="240"/>
                      <a:pt x="2379" y="9"/>
                      <a:pt x="1849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0" name="Freeform 13"/>
              <p:cNvSpPr>
                <a:spLocks/>
              </p:cNvSpPr>
              <p:nvPr/>
            </p:nvSpPr>
            <p:spPr bwMode="auto">
              <a:xfrm>
                <a:off x="3829050" y="5399088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7 h 206"/>
                  <a:gd name="T8" fmla="*/ 12 w 844"/>
                  <a:gd name="T9" fmla="*/ 183 h 206"/>
                  <a:gd name="T10" fmla="*/ 45 w 844"/>
                  <a:gd name="T11" fmla="*/ 200 h 206"/>
                  <a:gd name="T12" fmla="*/ 68 w 844"/>
                  <a:gd name="T13" fmla="*/ 193 h 206"/>
                  <a:gd name="T14" fmla="*/ 437 w 844"/>
                  <a:gd name="T15" fmla="*/ 89 h 206"/>
                  <a:gd name="T16" fmla="*/ 775 w 844"/>
                  <a:gd name="T17" fmla="*/ 193 h 206"/>
                  <a:gd name="T18" fmla="*/ 831 w 844"/>
                  <a:gd name="T19" fmla="*/ 183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3"/>
                      <a:pt x="667" y="19"/>
                      <a:pt x="441" y="10"/>
                    </a:cubicBezTo>
                    <a:cubicBezTo>
                      <a:pt x="213" y="0"/>
                      <a:pt x="30" y="122"/>
                      <a:pt x="23" y="127"/>
                    </a:cubicBezTo>
                    <a:cubicBezTo>
                      <a:pt x="4" y="139"/>
                      <a:pt x="0" y="164"/>
                      <a:pt x="12" y="183"/>
                    </a:cubicBezTo>
                    <a:cubicBezTo>
                      <a:pt x="20" y="194"/>
                      <a:pt x="32" y="200"/>
                      <a:pt x="45" y="200"/>
                    </a:cubicBezTo>
                    <a:cubicBezTo>
                      <a:pt x="53" y="200"/>
                      <a:pt x="61" y="198"/>
                      <a:pt x="68" y="193"/>
                    </a:cubicBezTo>
                    <a:cubicBezTo>
                      <a:pt x="69" y="192"/>
                      <a:pt x="236" y="81"/>
                      <a:pt x="437" y="89"/>
                    </a:cubicBezTo>
                    <a:cubicBezTo>
                      <a:pt x="639" y="98"/>
                      <a:pt x="774" y="192"/>
                      <a:pt x="775" y="193"/>
                    </a:cubicBezTo>
                    <a:cubicBezTo>
                      <a:pt x="793" y="206"/>
                      <a:pt x="818" y="201"/>
                      <a:pt x="831" y="183"/>
                    </a:cubicBezTo>
                    <a:cubicBezTo>
                      <a:pt x="844" y="165"/>
                      <a:pt x="840" y="140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1" name="Freeform 14"/>
              <p:cNvSpPr>
                <a:spLocks/>
              </p:cNvSpPr>
              <p:nvPr/>
            </p:nvSpPr>
            <p:spPr bwMode="auto">
              <a:xfrm>
                <a:off x="3829050" y="5678488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8 h 206"/>
                  <a:gd name="T8" fmla="*/ 12 w 844"/>
                  <a:gd name="T9" fmla="*/ 183 h 206"/>
                  <a:gd name="T10" fmla="*/ 45 w 844"/>
                  <a:gd name="T11" fmla="*/ 201 h 206"/>
                  <a:gd name="T12" fmla="*/ 68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4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3"/>
                      <a:pt x="23" y="128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5"/>
                      <a:pt x="32" y="201"/>
                      <a:pt x="45" y="201"/>
                    </a:cubicBezTo>
                    <a:cubicBezTo>
                      <a:pt x="53" y="201"/>
                      <a:pt x="61" y="199"/>
                      <a:pt x="68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9"/>
                      <a:pt x="774" y="193"/>
                      <a:pt x="775" y="194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2" name="Freeform 15"/>
              <p:cNvSpPr>
                <a:spLocks/>
              </p:cNvSpPr>
              <p:nvPr/>
            </p:nvSpPr>
            <p:spPr bwMode="auto">
              <a:xfrm>
                <a:off x="3829050" y="5957888"/>
                <a:ext cx="627063" cy="153988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8 h 206"/>
                  <a:gd name="T8" fmla="*/ 12 w 844"/>
                  <a:gd name="T9" fmla="*/ 183 h 206"/>
                  <a:gd name="T10" fmla="*/ 45 w 844"/>
                  <a:gd name="T11" fmla="*/ 201 h 206"/>
                  <a:gd name="T12" fmla="*/ 68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3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2"/>
                      <a:pt x="23" y="128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5"/>
                      <a:pt x="32" y="201"/>
                      <a:pt x="45" y="201"/>
                    </a:cubicBezTo>
                    <a:cubicBezTo>
                      <a:pt x="53" y="201"/>
                      <a:pt x="61" y="198"/>
                      <a:pt x="68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9"/>
                      <a:pt x="774" y="192"/>
                      <a:pt x="775" y="193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3" name="Freeform 16"/>
              <p:cNvSpPr>
                <a:spLocks/>
              </p:cNvSpPr>
              <p:nvPr/>
            </p:nvSpPr>
            <p:spPr bwMode="auto">
              <a:xfrm>
                <a:off x="4713288" y="5437188"/>
                <a:ext cx="627063" cy="152400"/>
              </a:xfrm>
              <a:custGeom>
                <a:avLst/>
                <a:gdLst>
                  <a:gd name="T0" fmla="*/ 822 w 844"/>
                  <a:gd name="T1" fmla="*/ 127 h 205"/>
                  <a:gd name="T2" fmla="*/ 822 w 844"/>
                  <a:gd name="T3" fmla="*/ 127 h 205"/>
                  <a:gd name="T4" fmla="*/ 441 w 844"/>
                  <a:gd name="T5" fmla="*/ 9 h 205"/>
                  <a:gd name="T6" fmla="*/ 23 w 844"/>
                  <a:gd name="T7" fmla="*/ 127 h 205"/>
                  <a:gd name="T8" fmla="*/ 12 w 844"/>
                  <a:gd name="T9" fmla="*/ 182 h 205"/>
                  <a:gd name="T10" fmla="*/ 45 w 844"/>
                  <a:gd name="T11" fmla="*/ 200 h 205"/>
                  <a:gd name="T12" fmla="*/ 67 w 844"/>
                  <a:gd name="T13" fmla="*/ 193 h 205"/>
                  <a:gd name="T14" fmla="*/ 437 w 844"/>
                  <a:gd name="T15" fmla="*/ 89 h 205"/>
                  <a:gd name="T16" fmla="*/ 775 w 844"/>
                  <a:gd name="T17" fmla="*/ 193 h 205"/>
                  <a:gd name="T18" fmla="*/ 831 w 844"/>
                  <a:gd name="T19" fmla="*/ 183 h 205"/>
                  <a:gd name="T20" fmla="*/ 822 w 844"/>
                  <a:gd name="T21" fmla="*/ 127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5">
                    <a:moveTo>
                      <a:pt x="822" y="127"/>
                    </a:moveTo>
                    <a:lnTo>
                      <a:pt x="822" y="127"/>
                    </a:lnTo>
                    <a:cubicBezTo>
                      <a:pt x="815" y="123"/>
                      <a:pt x="667" y="19"/>
                      <a:pt x="441" y="9"/>
                    </a:cubicBezTo>
                    <a:cubicBezTo>
                      <a:pt x="213" y="0"/>
                      <a:pt x="30" y="122"/>
                      <a:pt x="23" y="127"/>
                    </a:cubicBezTo>
                    <a:cubicBezTo>
                      <a:pt x="4" y="139"/>
                      <a:pt x="0" y="164"/>
                      <a:pt x="12" y="182"/>
                    </a:cubicBezTo>
                    <a:cubicBezTo>
                      <a:pt x="20" y="194"/>
                      <a:pt x="32" y="200"/>
                      <a:pt x="45" y="200"/>
                    </a:cubicBezTo>
                    <a:cubicBezTo>
                      <a:pt x="53" y="200"/>
                      <a:pt x="61" y="198"/>
                      <a:pt x="67" y="193"/>
                    </a:cubicBezTo>
                    <a:cubicBezTo>
                      <a:pt x="69" y="192"/>
                      <a:pt x="236" y="81"/>
                      <a:pt x="437" y="89"/>
                    </a:cubicBezTo>
                    <a:cubicBezTo>
                      <a:pt x="639" y="98"/>
                      <a:pt x="774" y="192"/>
                      <a:pt x="775" y="193"/>
                    </a:cubicBezTo>
                    <a:cubicBezTo>
                      <a:pt x="793" y="205"/>
                      <a:pt x="818" y="201"/>
                      <a:pt x="831" y="183"/>
                    </a:cubicBezTo>
                    <a:cubicBezTo>
                      <a:pt x="844" y="165"/>
                      <a:pt x="840" y="140"/>
                      <a:pt x="822" y="127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4" name="Freeform 17"/>
              <p:cNvSpPr>
                <a:spLocks/>
              </p:cNvSpPr>
              <p:nvPr/>
            </p:nvSpPr>
            <p:spPr bwMode="auto">
              <a:xfrm>
                <a:off x="4713288" y="5716588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8 h 206"/>
                  <a:gd name="T8" fmla="*/ 12 w 844"/>
                  <a:gd name="T9" fmla="*/ 183 h 206"/>
                  <a:gd name="T10" fmla="*/ 45 w 844"/>
                  <a:gd name="T11" fmla="*/ 201 h 206"/>
                  <a:gd name="T12" fmla="*/ 67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3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2"/>
                      <a:pt x="23" y="128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5"/>
                      <a:pt x="32" y="201"/>
                      <a:pt x="45" y="201"/>
                    </a:cubicBezTo>
                    <a:cubicBezTo>
                      <a:pt x="53" y="201"/>
                      <a:pt x="61" y="199"/>
                      <a:pt x="67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9"/>
                      <a:pt x="774" y="192"/>
                      <a:pt x="775" y="193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5" name="Freeform 18"/>
              <p:cNvSpPr>
                <a:spLocks/>
              </p:cNvSpPr>
              <p:nvPr/>
            </p:nvSpPr>
            <p:spPr bwMode="auto">
              <a:xfrm>
                <a:off x="4713288" y="5997575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7 h 206"/>
                  <a:gd name="T8" fmla="*/ 12 w 844"/>
                  <a:gd name="T9" fmla="*/ 183 h 206"/>
                  <a:gd name="T10" fmla="*/ 45 w 844"/>
                  <a:gd name="T11" fmla="*/ 201 h 206"/>
                  <a:gd name="T12" fmla="*/ 67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3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2"/>
                      <a:pt x="23" y="127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4"/>
                      <a:pt x="32" y="201"/>
                      <a:pt x="45" y="201"/>
                    </a:cubicBezTo>
                    <a:cubicBezTo>
                      <a:pt x="53" y="201"/>
                      <a:pt x="61" y="198"/>
                      <a:pt x="67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8"/>
                      <a:pt x="774" y="192"/>
                      <a:pt x="775" y="193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86" name="组合 23"/>
            <p:cNvGrpSpPr/>
            <p:nvPr userDrawn="1"/>
          </p:nvGrpSpPr>
          <p:grpSpPr>
            <a:xfrm rot="1406730">
              <a:off x="11173870" y="-871840"/>
              <a:ext cx="1301704" cy="1299270"/>
              <a:chOff x="6262688" y="5170488"/>
              <a:chExt cx="1697038" cy="1693863"/>
            </a:xfrm>
            <a:grpFill/>
          </p:grpSpPr>
          <p:sp>
            <p:nvSpPr>
              <p:cNvPr id="87" name="Freeform 19"/>
              <p:cNvSpPr>
                <a:spLocks noEditPoints="1"/>
              </p:cNvSpPr>
              <p:nvPr/>
            </p:nvSpPr>
            <p:spPr bwMode="auto">
              <a:xfrm>
                <a:off x="6262688" y="5170488"/>
                <a:ext cx="1697038" cy="1693863"/>
              </a:xfrm>
              <a:custGeom>
                <a:avLst/>
                <a:gdLst>
                  <a:gd name="T0" fmla="*/ 1760 w 2284"/>
                  <a:gd name="T1" fmla="*/ 1142 h 2284"/>
                  <a:gd name="T2" fmla="*/ 1919 w 2284"/>
                  <a:gd name="T3" fmla="*/ 1406 h 2284"/>
                  <a:gd name="T4" fmla="*/ 1756 w 2284"/>
                  <a:gd name="T5" fmla="*/ 1940 h 2284"/>
                  <a:gd name="T6" fmla="*/ 1878 w 2284"/>
                  <a:gd name="T7" fmla="*/ 1506 h 2284"/>
                  <a:gd name="T8" fmla="*/ 1433 w 2284"/>
                  <a:gd name="T9" fmla="*/ 1845 h 2284"/>
                  <a:gd name="T10" fmla="*/ 1496 w 2284"/>
                  <a:gd name="T11" fmla="*/ 1592 h 2284"/>
                  <a:gd name="T12" fmla="*/ 1142 w 2284"/>
                  <a:gd name="T13" fmla="*/ 2204 h 2284"/>
                  <a:gd name="T14" fmla="*/ 1405 w 2284"/>
                  <a:gd name="T15" fmla="*/ 1921 h 2284"/>
                  <a:gd name="T16" fmla="*/ 787 w 2284"/>
                  <a:gd name="T17" fmla="*/ 1592 h 2284"/>
                  <a:gd name="T18" fmla="*/ 850 w 2284"/>
                  <a:gd name="T19" fmla="*/ 1845 h 2284"/>
                  <a:gd name="T20" fmla="*/ 528 w 2284"/>
                  <a:gd name="T21" fmla="*/ 1940 h 2284"/>
                  <a:gd name="T22" fmla="*/ 704 w 2284"/>
                  <a:gd name="T23" fmla="*/ 1580 h 2284"/>
                  <a:gd name="T24" fmla="*/ 80 w 2284"/>
                  <a:gd name="T25" fmla="*/ 1143 h 2284"/>
                  <a:gd name="T26" fmla="*/ 523 w 2284"/>
                  <a:gd name="T27" fmla="*/ 1142 h 2284"/>
                  <a:gd name="T28" fmla="*/ 676 w 2284"/>
                  <a:gd name="T29" fmla="*/ 950 h 2284"/>
                  <a:gd name="T30" fmla="*/ 439 w 2284"/>
                  <a:gd name="T31" fmla="*/ 851 h 2284"/>
                  <a:gd name="T32" fmla="*/ 676 w 2284"/>
                  <a:gd name="T33" fmla="*/ 1335 h 2284"/>
                  <a:gd name="T34" fmla="*/ 438 w 2284"/>
                  <a:gd name="T35" fmla="*/ 1434 h 2284"/>
                  <a:gd name="T36" fmla="*/ 670 w 2284"/>
                  <a:gd name="T37" fmla="*/ 1204 h 2284"/>
                  <a:gd name="T38" fmla="*/ 670 w 2284"/>
                  <a:gd name="T39" fmla="*/ 1080 h 2284"/>
                  <a:gd name="T40" fmla="*/ 391 w 2284"/>
                  <a:gd name="T41" fmla="*/ 392 h 2284"/>
                  <a:gd name="T42" fmla="*/ 778 w 2284"/>
                  <a:gd name="T43" fmla="*/ 407 h 2284"/>
                  <a:gd name="T44" fmla="*/ 391 w 2284"/>
                  <a:gd name="T45" fmla="*/ 392 h 2284"/>
                  <a:gd name="T46" fmla="*/ 1074 w 2284"/>
                  <a:gd name="T47" fmla="*/ 574 h 2284"/>
                  <a:gd name="T48" fmla="*/ 850 w 2284"/>
                  <a:gd name="T49" fmla="*/ 440 h 2284"/>
                  <a:gd name="T50" fmla="*/ 1405 w 2284"/>
                  <a:gd name="T51" fmla="*/ 364 h 2284"/>
                  <a:gd name="T52" fmla="*/ 1142 w 2284"/>
                  <a:gd name="T53" fmla="*/ 80 h 2284"/>
                  <a:gd name="T54" fmla="*/ 1335 w 2284"/>
                  <a:gd name="T55" fmla="*/ 677 h 2284"/>
                  <a:gd name="T56" fmla="*/ 1496 w 2284"/>
                  <a:gd name="T57" fmla="*/ 693 h 2284"/>
                  <a:gd name="T58" fmla="*/ 1509 w 2284"/>
                  <a:gd name="T59" fmla="*/ 775 h 2284"/>
                  <a:gd name="T60" fmla="*/ 1431 w 2284"/>
                  <a:gd name="T61" fmla="*/ 765 h 2284"/>
                  <a:gd name="T62" fmla="*/ 1142 w 2284"/>
                  <a:gd name="T63" fmla="*/ 623 h 2284"/>
                  <a:gd name="T64" fmla="*/ 1081 w 2284"/>
                  <a:gd name="T65" fmla="*/ 671 h 2284"/>
                  <a:gd name="T66" fmla="*/ 774 w 2284"/>
                  <a:gd name="T67" fmla="*/ 775 h 2284"/>
                  <a:gd name="T68" fmla="*/ 764 w 2284"/>
                  <a:gd name="T69" fmla="*/ 853 h 2284"/>
                  <a:gd name="T70" fmla="*/ 774 w 2284"/>
                  <a:gd name="T71" fmla="*/ 1510 h 2284"/>
                  <a:gd name="T72" fmla="*/ 852 w 2284"/>
                  <a:gd name="T73" fmla="*/ 1520 h 2284"/>
                  <a:gd name="T74" fmla="*/ 1142 w 2284"/>
                  <a:gd name="T75" fmla="*/ 1662 h 2284"/>
                  <a:gd name="T76" fmla="*/ 1203 w 2284"/>
                  <a:gd name="T77" fmla="*/ 1614 h 2284"/>
                  <a:gd name="T78" fmla="*/ 1509 w 2284"/>
                  <a:gd name="T79" fmla="*/ 1510 h 2284"/>
                  <a:gd name="T80" fmla="*/ 1519 w 2284"/>
                  <a:gd name="T81" fmla="*/ 1432 h 2284"/>
                  <a:gd name="T82" fmla="*/ 1302 w 2284"/>
                  <a:gd name="T83" fmla="*/ 1530 h 2284"/>
                  <a:gd name="T84" fmla="*/ 864 w 2284"/>
                  <a:gd name="T85" fmla="*/ 1420 h 2284"/>
                  <a:gd name="T86" fmla="*/ 754 w 2284"/>
                  <a:gd name="T87" fmla="*/ 982 h 2284"/>
                  <a:gd name="T88" fmla="*/ 1142 w 2284"/>
                  <a:gd name="T89" fmla="*/ 750 h 2284"/>
                  <a:gd name="T90" fmla="*/ 1529 w 2284"/>
                  <a:gd name="T91" fmla="*/ 982 h 2284"/>
                  <a:gd name="T92" fmla="*/ 1419 w 2284"/>
                  <a:gd name="T93" fmla="*/ 1420 h 2284"/>
                  <a:gd name="T94" fmla="*/ 1607 w 2284"/>
                  <a:gd name="T95" fmla="*/ 950 h 2284"/>
                  <a:gd name="T96" fmla="*/ 1710 w 2284"/>
                  <a:gd name="T97" fmla="*/ 1075 h 2284"/>
                  <a:gd name="T98" fmla="*/ 1845 w 2284"/>
                  <a:gd name="T99" fmla="*/ 1434 h 2284"/>
                  <a:gd name="T100" fmla="*/ 1711 w 2284"/>
                  <a:gd name="T101" fmla="*/ 1210 h 2284"/>
                  <a:gd name="T102" fmla="*/ 1661 w 2284"/>
                  <a:gd name="T103" fmla="*/ 1142 h 2284"/>
                  <a:gd name="T104" fmla="*/ 1613 w 2284"/>
                  <a:gd name="T105" fmla="*/ 1080 h 2284"/>
                  <a:gd name="T106" fmla="*/ 1893 w 2284"/>
                  <a:gd name="T107" fmla="*/ 392 h 2284"/>
                  <a:gd name="T108" fmla="*/ 1505 w 2284"/>
                  <a:gd name="T109" fmla="*/ 407 h 2284"/>
                  <a:gd name="T110" fmla="*/ 1952 w 2284"/>
                  <a:gd name="T111" fmla="*/ 807 h 2284"/>
                  <a:gd name="T112" fmla="*/ 1477 w 2284"/>
                  <a:gd name="T113" fmla="*/ 332 h 2284"/>
                  <a:gd name="T114" fmla="*/ 528 w 2284"/>
                  <a:gd name="T115" fmla="*/ 265 h 2284"/>
                  <a:gd name="T116" fmla="*/ 0 w 2284"/>
                  <a:gd name="T117" fmla="*/ 1143 h 2284"/>
                  <a:gd name="T118" fmla="*/ 528 w 2284"/>
                  <a:gd name="T119" fmla="*/ 2020 h 2284"/>
                  <a:gd name="T120" fmla="*/ 1477 w 2284"/>
                  <a:gd name="T121" fmla="*/ 1953 h 2284"/>
                  <a:gd name="T122" fmla="*/ 1952 w 2284"/>
                  <a:gd name="T123" fmla="*/ 1478 h 2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284" h="2284">
                    <a:moveTo>
                      <a:pt x="1919" y="1406"/>
                    </a:moveTo>
                    <a:lnTo>
                      <a:pt x="1919" y="1406"/>
                    </a:lnTo>
                    <a:cubicBezTo>
                      <a:pt x="1878" y="1322"/>
                      <a:pt x="1825" y="1233"/>
                      <a:pt x="1760" y="1142"/>
                    </a:cubicBezTo>
                    <a:cubicBezTo>
                      <a:pt x="1824" y="1053"/>
                      <a:pt x="1878" y="965"/>
                      <a:pt x="1920" y="879"/>
                    </a:cubicBezTo>
                    <a:cubicBezTo>
                      <a:pt x="2100" y="953"/>
                      <a:pt x="2204" y="1049"/>
                      <a:pt x="2204" y="1143"/>
                    </a:cubicBezTo>
                    <a:cubicBezTo>
                      <a:pt x="2204" y="1236"/>
                      <a:pt x="2100" y="1332"/>
                      <a:pt x="1919" y="1406"/>
                    </a:cubicBezTo>
                    <a:close/>
                    <a:moveTo>
                      <a:pt x="1893" y="1893"/>
                    </a:moveTo>
                    <a:lnTo>
                      <a:pt x="1893" y="1893"/>
                    </a:lnTo>
                    <a:cubicBezTo>
                      <a:pt x="1862" y="1924"/>
                      <a:pt x="1816" y="1940"/>
                      <a:pt x="1756" y="1940"/>
                    </a:cubicBezTo>
                    <a:cubicBezTo>
                      <a:pt x="1684" y="1940"/>
                      <a:pt x="1599" y="1918"/>
                      <a:pt x="1505" y="1878"/>
                    </a:cubicBezTo>
                    <a:cubicBezTo>
                      <a:pt x="1536" y="1790"/>
                      <a:pt x="1561" y="1689"/>
                      <a:pt x="1579" y="1580"/>
                    </a:cubicBezTo>
                    <a:cubicBezTo>
                      <a:pt x="1689" y="1562"/>
                      <a:pt x="1789" y="1537"/>
                      <a:pt x="1878" y="1506"/>
                    </a:cubicBezTo>
                    <a:cubicBezTo>
                      <a:pt x="1954" y="1686"/>
                      <a:pt x="1959" y="1828"/>
                      <a:pt x="1893" y="1893"/>
                    </a:cubicBezTo>
                    <a:close/>
                    <a:moveTo>
                      <a:pt x="1433" y="1845"/>
                    </a:moveTo>
                    <a:lnTo>
                      <a:pt x="1433" y="1845"/>
                    </a:lnTo>
                    <a:cubicBezTo>
                      <a:pt x="1361" y="1809"/>
                      <a:pt x="1286" y="1764"/>
                      <a:pt x="1210" y="1711"/>
                    </a:cubicBezTo>
                    <a:cubicBezTo>
                      <a:pt x="1251" y="1679"/>
                      <a:pt x="1293" y="1644"/>
                      <a:pt x="1335" y="1608"/>
                    </a:cubicBezTo>
                    <a:cubicBezTo>
                      <a:pt x="1390" y="1604"/>
                      <a:pt x="1444" y="1599"/>
                      <a:pt x="1496" y="1592"/>
                    </a:cubicBezTo>
                    <a:cubicBezTo>
                      <a:pt x="1480" y="1686"/>
                      <a:pt x="1458" y="1771"/>
                      <a:pt x="1433" y="1845"/>
                    </a:cubicBezTo>
                    <a:close/>
                    <a:moveTo>
                      <a:pt x="1142" y="2204"/>
                    </a:moveTo>
                    <a:lnTo>
                      <a:pt x="1142" y="2204"/>
                    </a:lnTo>
                    <a:cubicBezTo>
                      <a:pt x="1049" y="2204"/>
                      <a:pt x="952" y="2101"/>
                      <a:pt x="878" y="1921"/>
                    </a:cubicBezTo>
                    <a:cubicBezTo>
                      <a:pt x="963" y="1879"/>
                      <a:pt x="1052" y="1825"/>
                      <a:pt x="1142" y="1761"/>
                    </a:cubicBezTo>
                    <a:cubicBezTo>
                      <a:pt x="1231" y="1825"/>
                      <a:pt x="1320" y="1879"/>
                      <a:pt x="1405" y="1921"/>
                    </a:cubicBezTo>
                    <a:cubicBezTo>
                      <a:pt x="1331" y="2101"/>
                      <a:pt x="1235" y="2204"/>
                      <a:pt x="1142" y="2204"/>
                    </a:cubicBezTo>
                    <a:close/>
                    <a:moveTo>
                      <a:pt x="787" y="1592"/>
                    </a:moveTo>
                    <a:lnTo>
                      <a:pt x="787" y="1592"/>
                    </a:lnTo>
                    <a:cubicBezTo>
                      <a:pt x="839" y="1599"/>
                      <a:pt x="893" y="1604"/>
                      <a:pt x="949" y="1608"/>
                    </a:cubicBezTo>
                    <a:cubicBezTo>
                      <a:pt x="990" y="1644"/>
                      <a:pt x="1032" y="1679"/>
                      <a:pt x="1074" y="1711"/>
                    </a:cubicBezTo>
                    <a:cubicBezTo>
                      <a:pt x="997" y="1764"/>
                      <a:pt x="922" y="1809"/>
                      <a:pt x="850" y="1845"/>
                    </a:cubicBezTo>
                    <a:cubicBezTo>
                      <a:pt x="825" y="1771"/>
                      <a:pt x="804" y="1686"/>
                      <a:pt x="787" y="1592"/>
                    </a:cubicBezTo>
                    <a:close/>
                    <a:moveTo>
                      <a:pt x="528" y="1940"/>
                    </a:moveTo>
                    <a:lnTo>
                      <a:pt x="528" y="1940"/>
                    </a:lnTo>
                    <a:cubicBezTo>
                      <a:pt x="468" y="1940"/>
                      <a:pt x="421" y="1924"/>
                      <a:pt x="391" y="1893"/>
                    </a:cubicBezTo>
                    <a:cubicBezTo>
                      <a:pt x="325" y="1828"/>
                      <a:pt x="330" y="1686"/>
                      <a:pt x="405" y="1506"/>
                    </a:cubicBezTo>
                    <a:cubicBezTo>
                      <a:pt x="494" y="1537"/>
                      <a:pt x="595" y="1562"/>
                      <a:pt x="704" y="1580"/>
                    </a:cubicBezTo>
                    <a:cubicBezTo>
                      <a:pt x="722" y="1689"/>
                      <a:pt x="747" y="1790"/>
                      <a:pt x="778" y="1878"/>
                    </a:cubicBezTo>
                    <a:cubicBezTo>
                      <a:pt x="685" y="1918"/>
                      <a:pt x="599" y="1940"/>
                      <a:pt x="528" y="1940"/>
                    </a:cubicBezTo>
                    <a:close/>
                    <a:moveTo>
                      <a:pt x="80" y="1143"/>
                    </a:moveTo>
                    <a:lnTo>
                      <a:pt x="80" y="1143"/>
                    </a:lnTo>
                    <a:cubicBezTo>
                      <a:pt x="80" y="1049"/>
                      <a:pt x="183" y="953"/>
                      <a:pt x="364" y="879"/>
                    </a:cubicBezTo>
                    <a:cubicBezTo>
                      <a:pt x="406" y="965"/>
                      <a:pt x="459" y="1053"/>
                      <a:pt x="523" y="1142"/>
                    </a:cubicBezTo>
                    <a:cubicBezTo>
                      <a:pt x="458" y="1233"/>
                      <a:pt x="405" y="1322"/>
                      <a:pt x="364" y="1406"/>
                    </a:cubicBezTo>
                    <a:cubicBezTo>
                      <a:pt x="183" y="1332"/>
                      <a:pt x="80" y="1236"/>
                      <a:pt x="80" y="1143"/>
                    </a:cubicBezTo>
                    <a:close/>
                    <a:moveTo>
                      <a:pt x="676" y="950"/>
                    </a:moveTo>
                    <a:lnTo>
                      <a:pt x="676" y="950"/>
                    </a:lnTo>
                    <a:cubicBezTo>
                      <a:pt x="639" y="991"/>
                      <a:pt x="605" y="1033"/>
                      <a:pt x="573" y="1075"/>
                    </a:cubicBezTo>
                    <a:cubicBezTo>
                      <a:pt x="520" y="999"/>
                      <a:pt x="475" y="924"/>
                      <a:pt x="439" y="851"/>
                    </a:cubicBezTo>
                    <a:cubicBezTo>
                      <a:pt x="514" y="826"/>
                      <a:pt x="598" y="804"/>
                      <a:pt x="692" y="788"/>
                    </a:cubicBezTo>
                    <a:cubicBezTo>
                      <a:pt x="685" y="840"/>
                      <a:pt x="680" y="894"/>
                      <a:pt x="676" y="950"/>
                    </a:cubicBezTo>
                    <a:close/>
                    <a:moveTo>
                      <a:pt x="676" y="1335"/>
                    </a:moveTo>
                    <a:lnTo>
                      <a:pt x="676" y="1335"/>
                    </a:lnTo>
                    <a:cubicBezTo>
                      <a:pt x="680" y="1391"/>
                      <a:pt x="685" y="1445"/>
                      <a:pt x="692" y="1497"/>
                    </a:cubicBezTo>
                    <a:cubicBezTo>
                      <a:pt x="598" y="1481"/>
                      <a:pt x="513" y="1459"/>
                      <a:pt x="438" y="1434"/>
                    </a:cubicBezTo>
                    <a:cubicBezTo>
                      <a:pt x="473" y="1363"/>
                      <a:pt x="518" y="1288"/>
                      <a:pt x="573" y="1210"/>
                    </a:cubicBezTo>
                    <a:cubicBezTo>
                      <a:pt x="605" y="1252"/>
                      <a:pt x="640" y="1294"/>
                      <a:pt x="676" y="1335"/>
                    </a:cubicBezTo>
                    <a:close/>
                    <a:moveTo>
                      <a:pt x="670" y="1204"/>
                    </a:moveTo>
                    <a:lnTo>
                      <a:pt x="670" y="1204"/>
                    </a:lnTo>
                    <a:cubicBezTo>
                      <a:pt x="654" y="1183"/>
                      <a:pt x="637" y="1163"/>
                      <a:pt x="622" y="1142"/>
                    </a:cubicBezTo>
                    <a:cubicBezTo>
                      <a:pt x="637" y="1122"/>
                      <a:pt x="653" y="1101"/>
                      <a:pt x="670" y="1080"/>
                    </a:cubicBezTo>
                    <a:cubicBezTo>
                      <a:pt x="670" y="1101"/>
                      <a:pt x="669" y="1122"/>
                      <a:pt x="669" y="1143"/>
                    </a:cubicBezTo>
                    <a:cubicBezTo>
                      <a:pt x="669" y="1163"/>
                      <a:pt x="670" y="1184"/>
                      <a:pt x="670" y="1204"/>
                    </a:cubicBezTo>
                    <a:close/>
                    <a:moveTo>
                      <a:pt x="391" y="392"/>
                    </a:moveTo>
                    <a:lnTo>
                      <a:pt x="391" y="392"/>
                    </a:lnTo>
                    <a:cubicBezTo>
                      <a:pt x="421" y="361"/>
                      <a:pt x="468" y="345"/>
                      <a:pt x="528" y="345"/>
                    </a:cubicBezTo>
                    <a:cubicBezTo>
                      <a:pt x="599" y="345"/>
                      <a:pt x="685" y="367"/>
                      <a:pt x="778" y="407"/>
                    </a:cubicBezTo>
                    <a:cubicBezTo>
                      <a:pt x="747" y="495"/>
                      <a:pt x="722" y="596"/>
                      <a:pt x="704" y="705"/>
                    </a:cubicBezTo>
                    <a:cubicBezTo>
                      <a:pt x="595" y="723"/>
                      <a:pt x="494" y="748"/>
                      <a:pt x="406" y="779"/>
                    </a:cubicBezTo>
                    <a:cubicBezTo>
                      <a:pt x="330" y="599"/>
                      <a:pt x="324" y="458"/>
                      <a:pt x="391" y="392"/>
                    </a:cubicBezTo>
                    <a:close/>
                    <a:moveTo>
                      <a:pt x="850" y="440"/>
                    </a:moveTo>
                    <a:lnTo>
                      <a:pt x="850" y="440"/>
                    </a:lnTo>
                    <a:cubicBezTo>
                      <a:pt x="922" y="476"/>
                      <a:pt x="997" y="521"/>
                      <a:pt x="1074" y="574"/>
                    </a:cubicBezTo>
                    <a:cubicBezTo>
                      <a:pt x="1032" y="606"/>
                      <a:pt x="990" y="641"/>
                      <a:pt x="949" y="677"/>
                    </a:cubicBezTo>
                    <a:cubicBezTo>
                      <a:pt x="893" y="681"/>
                      <a:pt x="839" y="686"/>
                      <a:pt x="787" y="693"/>
                    </a:cubicBezTo>
                    <a:cubicBezTo>
                      <a:pt x="804" y="599"/>
                      <a:pt x="825" y="514"/>
                      <a:pt x="850" y="440"/>
                    </a:cubicBezTo>
                    <a:close/>
                    <a:moveTo>
                      <a:pt x="1142" y="80"/>
                    </a:moveTo>
                    <a:lnTo>
                      <a:pt x="1142" y="80"/>
                    </a:lnTo>
                    <a:cubicBezTo>
                      <a:pt x="1235" y="80"/>
                      <a:pt x="1331" y="184"/>
                      <a:pt x="1405" y="364"/>
                    </a:cubicBezTo>
                    <a:cubicBezTo>
                      <a:pt x="1320" y="406"/>
                      <a:pt x="1231" y="460"/>
                      <a:pt x="1142" y="524"/>
                    </a:cubicBezTo>
                    <a:cubicBezTo>
                      <a:pt x="1052" y="460"/>
                      <a:pt x="963" y="406"/>
                      <a:pt x="878" y="364"/>
                    </a:cubicBezTo>
                    <a:cubicBezTo>
                      <a:pt x="952" y="184"/>
                      <a:pt x="1049" y="80"/>
                      <a:pt x="1142" y="80"/>
                    </a:cubicBezTo>
                    <a:close/>
                    <a:moveTo>
                      <a:pt x="1496" y="693"/>
                    </a:moveTo>
                    <a:lnTo>
                      <a:pt x="1496" y="693"/>
                    </a:lnTo>
                    <a:cubicBezTo>
                      <a:pt x="1444" y="686"/>
                      <a:pt x="1390" y="681"/>
                      <a:pt x="1335" y="677"/>
                    </a:cubicBezTo>
                    <a:cubicBezTo>
                      <a:pt x="1293" y="641"/>
                      <a:pt x="1251" y="606"/>
                      <a:pt x="1210" y="574"/>
                    </a:cubicBezTo>
                    <a:cubicBezTo>
                      <a:pt x="1286" y="521"/>
                      <a:pt x="1361" y="476"/>
                      <a:pt x="1433" y="440"/>
                    </a:cubicBezTo>
                    <a:cubicBezTo>
                      <a:pt x="1458" y="514"/>
                      <a:pt x="1480" y="599"/>
                      <a:pt x="1496" y="693"/>
                    </a:cubicBezTo>
                    <a:close/>
                    <a:moveTo>
                      <a:pt x="1431" y="765"/>
                    </a:moveTo>
                    <a:lnTo>
                      <a:pt x="1431" y="765"/>
                    </a:lnTo>
                    <a:cubicBezTo>
                      <a:pt x="1458" y="768"/>
                      <a:pt x="1484" y="771"/>
                      <a:pt x="1509" y="775"/>
                    </a:cubicBezTo>
                    <a:cubicBezTo>
                      <a:pt x="1513" y="800"/>
                      <a:pt x="1516" y="826"/>
                      <a:pt x="1519" y="853"/>
                    </a:cubicBezTo>
                    <a:cubicBezTo>
                      <a:pt x="1505" y="838"/>
                      <a:pt x="1490" y="823"/>
                      <a:pt x="1476" y="809"/>
                    </a:cubicBezTo>
                    <a:cubicBezTo>
                      <a:pt x="1461" y="794"/>
                      <a:pt x="1446" y="779"/>
                      <a:pt x="1431" y="765"/>
                    </a:cubicBezTo>
                    <a:close/>
                    <a:moveTo>
                      <a:pt x="1081" y="671"/>
                    </a:moveTo>
                    <a:lnTo>
                      <a:pt x="1081" y="671"/>
                    </a:lnTo>
                    <a:cubicBezTo>
                      <a:pt x="1101" y="655"/>
                      <a:pt x="1121" y="639"/>
                      <a:pt x="1142" y="623"/>
                    </a:cubicBezTo>
                    <a:cubicBezTo>
                      <a:pt x="1162" y="639"/>
                      <a:pt x="1182" y="655"/>
                      <a:pt x="1203" y="671"/>
                    </a:cubicBezTo>
                    <a:cubicBezTo>
                      <a:pt x="1182" y="670"/>
                      <a:pt x="1162" y="670"/>
                      <a:pt x="1142" y="670"/>
                    </a:cubicBezTo>
                    <a:cubicBezTo>
                      <a:pt x="1121" y="670"/>
                      <a:pt x="1101" y="670"/>
                      <a:pt x="1081" y="671"/>
                    </a:cubicBezTo>
                    <a:close/>
                    <a:moveTo>
                      <a:pt x="764" y="853"/>
                    </a:moveTo>
                    <a:lnTo>
                      <a:pt x="764" y="853"/>
                    </a:lnTo>
                    <a:cubicBezTo>
                      <a:pt x="767" y="826"/>
                      <a:pt x="770" y="800"/>
                      <a:pt x="774" y="775"/>
                    </a:cubicBezTo>
                    <a:cubicBezTo>
                      <a:pt x="799" y="771"/>
                      <a:pt x="826" y="768"/>
                      <a:pt x="852" y="765"/>
                    </a:cubicBezTo>
                    <a:cubicBezTo>
                      <a:pt x="837" y="779"/>
                      <a:pt x="822" y="794"/>
                      <a:pt x="808" y="809"/>
                    </a:cubicBezTo>
                    <a:cubicBezTo>
                      <a:pt x="793" y="823"/>
                      <a:pt x="779" y="838"/>
                      <a:pt x="764" y="853"/>
                    </a:cubicBezTo>
                    <a:close/>
                    <a:moveTo>
                      <a:pt x="852" y="1520"/>
                    </a:moveTo>
                    <a:lnTo>
                      <a:pt x="852" y="1520"/>
                    </a:lnTo>
                    <a:cubicBezTo>
                      <a:pt x="826" y="1517"/>
                      <a:pt x="799" y="1514"/>
                      <a:pt x="774" y="1510"/>
                    </a:cubicBezTo>
                    <a:cubicBezTo>
                      <a:pt x="770" y="1485"/>
                      <a:pt x="767" y="1459"/>
                      <a:pt x="764" y="1432"/>
                    </a:cubicBezTo>
                    <a:cubicBezTo>
                      <a:pt x="779" y="1447"/>
                      <a:pt x="793" y="1462"/>
                      <a:pt x="808" y="1476"/>
                    </a:cubicBezTo>
                    <a:cubicBezTo>
                      <a:pt x="822" y="1491"/>
                      <a:pt x="837" y="1506"/>
                      <a:pt x="852" y="1520"/>
                    </a:cubicBezTo>
                    <a:close/>
                    <a:moveTo>
                      <a:pt x="1203" y="1614"/>
                    </a:moveTo>
                    <a:lnTo>
                      <a:pt x="1203" y="1614"/>
                    </a:lnTo>
                    <a:cubicBezTo>
                      <a:pt x="1182" y="1630"/>
                      <a:pt x="1162" y="1646"/>
                      <a:pt x="1142" y="1662"/>
                    </a:cubicBezTo>
                    <a:cubicBezTo>
                      <a:pt x="1121" y="1646"/>
                      <a:pt x="1101" y="1630"/>
                      <a:pt x="1081" y="1614"/>
                    </a:cubicBezTo>
                    <a:cubicBezTo>
                      <a:pt x="1101" y="1615"/>
                      <a:pt x="1121" y="1615"/>
                      <a:pt x="1142" y="1615"/>
                    </a:cubicBezTo>
                    <a:cubicBezTo>
                      <a:pt x="1162" y="1615"/>
                      <a:pt x="1182" y="1615"/>
                      <a:pt x="1203" y="1614"/>
                    </a:cubicBezTo>
                    <a:close/>
                    <a:moveTo>
                      <a:pt x="1519" y="1432"/>
                    </a:moveTo>
                    <a:lnTo>
                      <a:pt x="1519" y="1432"/>
                    </a:lnTo>
                    <a:cubicBezTo>
                      <a:pt x="1516" y="1459"/>
                      <a:pt x="1513" y="1485"/>
                      <a:pt x="1509" y="1510"/>
                    </a:cubicBezTo>
                    <a:cubicBezTo>
                      <a:pt x="1484" y="1514"/>
                      <a:pt x="1458" y="1517"/>
                      <a:pt x="1431" y="1520"/>
                    </a:cubicBezTo>
                    <a:cubicBezTo>
                      <a:pt x="1446" y="1506"/>
                      <a:pt x="1461" y="1491"/>
                      <a:pt x="1476" y="1476"/>
                    </a:cubicBezTo>
                    <a:cubicBezTo>
                      <a:pt x="1490" y="1462"/>
                      <a:pt x="1505" y="1447"/>
                      <a:pt x="1519" y="1432"/>
                    </a:cubicBezTo>
                    <a:close/>
                    <a:moveTo>
                      <a:pt x="1419" y="1420"/>
                    </a:moveTo>
                    <a:lnTo>
                      <a:pt x="1419" y="1420"/>
                    </a:lnTo>
                    <a:cubicBezTo>
                      <a:pt x="1381" y="1458"/>
                      <a:pt x="1342" y="1495"/>
                      <a:pt x="1302" y="1530"/>
                    </a:cubicBezTo>
                    <a:cubicBezTo>
                      <a:pt x="1250" y="1533"/>
                      <a:pt x="1197" y="1535"/>
                      <a:pt x="1142" y="1535"/>
                    </a:cubicBezTo>
                    <a:cubicBezTo>
                      <a:pt x="1087" y="1535"/>
                      <a:pt x="1033" y="1533"/>
                      <a:pt x="981" y="1530"/>
                    </a:cubicBezTo>
                    <a:cubicBezTo>
                      <a:pt x="942" y="1495"/>
                      <a:pt x="903" y="1458"/>
                      <a:pt x="864" y="1420"/>
                    </a:cubicBezTo>
                    <a:cubicBezTo>
                      <a:pt x="826" y="1381"/>
                      <a:pt x="789" y="1342"/>
                      <a:pt x="754" y="1303"/>
                    </a:cubicBezTo>
                    <a:cubicBezTo>
                      <a:pt x="751" y="1251"/>
                      <a:pt x="749" y="1198"/>
                      <a:pt x="749" y="1143"/>
                    </a:cubicBezTo>
                    <a:cubicBezTo>
                      <a:pt x="749" y="1087"/>
                      <a:pt x="751" y="1034"/>
                      <a:pt x="754" y="982"/>
                    </a:cubicBezTo>
                    <a:cubicBezTo>
                      <a:pt x="789" y="943"/>
                      <a:pt x="825" y="904"/>
                      <a:pt x="864" y="865"/>
                    </a:cubicBezTo>
                    <a:cubicBezTo>
                      <a:pt x="903" y="827"/>
                      <a:pt x="942" y="790"/>
                      <a:pt x="981" y="755"/>
                    </a:cubicBezTo>
                    <a:cubicBezTo>
                      <a:pt x="1033" y="752"/>
                      <a:pt x="1087" y="750"/>
                      <a:pt x="1142" y="750"/>
                    </a:cubicBezTo>
                    <a:cubicBezTo>
                      <a:pt x="1197" y="750"/>
                      <a:pt x="1250" y="752"/>
                      <a:pt x="1302" y="755"/>
                    </a:cubicBezTo>
                    <a:cubicBezTo>
                      <a:pt x="1342" y="790"/>
                      <a:pt x="1381" y="827"/>
                      <a:pt x="1419" y="865"/>
                    </a:cubicBezTo>
                    <a:cubicBezTo>
                      <a:pt x="1458" y="904"/>
                      <a:pt x="1495" y="943"/>
                      <a:pt x="1529" y="982"/>
                    </a:cubicBezTo>
                    <a:cubicBezTo>
                      <a:pt x="1532" y="1034"/>
                      <a:pt x="1534" y="1087"/>
                      <a:pt x="1534" y="1143"/>
                    </a:cubicBezTo>
                    <a:cubicBezTo>
                      <a:pt x="1534" y="1198"/>
                      <a:pt x="1532" y="1251"/>
                      <a:pt x="1529" y="1303"/>
                    </a:cubicBezTo>
                    <a:cubicBezTo>
                      <a:pt x="1494" y="1342"/>
                      <a:pt x="1457" y="1381"/>
                      <a:pt x="1419" y="1420"/>
                    </a:cubicBezTo>
                    <a:close/>
                    <a:moveTo>
                      <a:pt x="1710" y="1075"/>
                    </a:moveTo>
                    <a:lnTo>
                      <a:pt x="1710" y="1075"/>
                    </a:lnTo>
                    <a:cubicBezTo>
                      <a:pt x="1678" y="1033"/>
                      <a:pt x="1644" y="991"/>
                      <a:pt x="1607" y="950"/>
                    </a:cubicBezTo>
                    <a:cubicBezTo>
                      <a:pt x="1604" y="894"/>
                      <a:pt x="1598" y="840"/>
                      <a:pt x="1591" y="788"/>
                    </a:cubicBezTo>
                    <a:cubicBezTo>
                      <a:pt x="1685" y="804"/>
                      <a:pt x="1770" y="826"/>
                      <a:pt x="1844" y="851"/>
                    </a:cubicBezTo>
                    <a:cubicBezTo>
                      <a:pt x="1808" y="924"/>
                      <a:pt x="1763" y="999"/>
                      <a:pt x="1710" y="1075"/>
                    </a:cubicBezTo>
                    <a:close/>
                    <a:moveTo>
                      <a:pt x="1711" y="1210"/>
                    </a:moveTo>
                    <a:lnTo>
                      <a:pt x="1711" y="1210"/>
                    </a:lnTo>
                    <a:cubicBezTo>
                      <a:pt x="1765" y="1288"/>
                      <a:pt x="1810" y="1363"/>
                      <a:pt x="1845" y="1434"/>
                    </a:cubicBezTo>
                    <a:cubicBezTo>
                      <a:pt x="1770" y="1459"/>
                      <a:pt x="1685" y="1481"/>
                      <a:pt x="1591" y="1497"/>
                    </a:cubicBezTo>
                    <a:cubicBezTo>
                      <a:pt x="1598" y="1445"/>
                      <a:pt x="1604" y="1391"/>
                      <a:pt x="1607" y="1335"/>
                    </a:cubicBezTo>
                    <a:cubicBezTo>
                      <a:pt x="1644" y="1294"/>
                      <a:pt x="1678" y="1252"/>
                      <a:pt x="1711" y="1210"/>
                    </a:cubicBezTo>
                    <a:close/>
                    <a:moveTo>
                      <a:pt x="1613" y="1080"/>
                    </a:moveTo>
                    <a:lnTo>
                      <a:pt x="1613" y="1080"/>
                    </a:lnTo>
                    <a:cubicBezTo>
                      <a:pt x="1630" y="1101"/>
                      <a:pt x="1646" y="1122"/>
                      <a:pt x="1661" y="1142"/>
                    </a:cubicBezTo>
                    <a:cubicBezTo>
                      <a:pt x="1646" y="1163"/>
                      <a:pt x="1630" y="1183"/>
                      <a:pt x="1613" y="1204"/>
                    </a:cubicBezTo>
                    <a:cubicBezTo>
                      <a:pt x="1614" y="1184"/>
                      <a:pt x="1614" y="1163"/>
                      <a:pt x="1614" y="1143"/>
                    </a:cubicBezTo>
                    <a:cubicBezTo>
                      <a:pt x="1614" y="1122"/>
                      <a:pt x="1614" y="1101"/>
                      <a:pt x="1613" y="1080"/>
                    </a:cubicBezTo>
                    <a:close/>
                    <a:moveTo>
                      <a:pt x="1756" y="345"/>
                    </a:moveTo>
                    <a:lnTo>
                      <a:pt x="1756" y="345"/>
                    </a:lnTo>
                    <a:cubicBezTo>
                      <a:pt x="1816" y="345"/>
                      <a:pt x="1862" y="361"/>
                      <a:pt x="1893" y="392"/>
                    </a:cubicBezTo>
                    <a:cubicBezTo>
                      <a:pt x="1959" y="458"/>
                      <a:pt x="1953" y="599"/>
                      <a:pt x="1878" y="779"/>
                    </a:cubicBezTo>
                    <a:cubicBezTo>
                      <a:pt x="1789" y="748"/>
                      <a:pt x="1689" y="723"/>
                      <a:pt x="1579" y="705"/>
                    </a:cubicBezTo>
                    <a:cubicBezTo>
                      <a:pt x="1561" y="596"/>
                      <a:pt x="1536" y="495"/>
                      <a:pt x="1505" y="407"/>
                    </a:cubicBezTo>
                    <a:cubicBezTo>
                      <a:pt x="1599" y="367"/>
                      <a:pt x="1684" y="345"/>
                      <a:pt x="1756" y="345"/>
                    </a:cubicBezTo>
                    <a:close/>
                    <a:moveTo>
                      <a:pt x="1952" y="807"/>
                    </a:moveTo>
                    <a:lnTo>
                      <a:pt x="1952" y="807"/>
                    </a:lnTo>
                    <a:cubicBezTo>
                      <a:pt x="2042" y="594"/>
                      <a:pt x="2041" y="427"/>
                      <a:pt x="1949" y="335"/>
                    </a:cubicBezTo>
                    <a:cubicBezTo>
                      <a:pt x="1903" y="289"/>
                      <a:pt x="1838" y="265"/>
                      <a:pt x="1756" y="265"/>
                    </a:cubicBezTo>
                    <a:cubicBezTo>
                      <a:pt x="1675" y="265"/>
                      <a:pt x="1580" y="289"/>
                      <a:pt x="1477" y="332"/>
                    </a:cubicBezTo>
                    <a:cubicBezTo>
                      <a:pt x="1392" y="126"/>
                      <a:pt x="1274" y="0"/>
                      <a:pt x="1142" y="0"/>
                    </a:cubicBezTo>
                    <a:cubicBezTo>
                      <a:pt x="1009" y="0"/>
                      <a:pt x="891" y="126"/>
                      <a:pt x="806" y="332"/>
                    </a:cubicBezTo>
                    <a:cubicBezTo>
                      <a:pt x="704" y="289"/>
                      <a:pt x="609" y="265"/>
                      <a:pt x="528" y="265"/>
                    </a:cubicBezTo>
                    <a:cubicBezTo>
                      <a:pt x="446" y="265"/>
                      <a:pt x="380" y="289"/>
                      <a:pt x="334" y="335"/>
                    </a:cubicBezTo>
                    <a:cubicBezTo>
                      <a:pt x="242" y="427"/>
                      <a:pt x="242" y="594"/>
                      <a:pt x="331" y="807"/>
                    </a:cubicBezTo>
                    <a:cubicBezTo>
                      <a:pt x="125" y="892"/>
                      <a:pt x="0" y="1010"/>
                      <a:pt x="0" y="1143"/>
                    </a:cubicBezTo>
                    <a:cubicBezTo>
                      <a:pt x="0" y="1275"/>
                      <a:pt x="125" y="1393"/>
                      <a:pt x="331" y="1478"/>
                    </a:cubicBezTo>
                    <a:cubicBezTo>
                      <a:pt x="246" y="1684"/>
                      <a:pt x="240" y="1856"/>
                      <a:pt x="334" y="1950"/>
                    </a:cubicBezTo>
                    <a:cubicBezTo>
                      <a:pt x="380" y="1996"/>
                      <a:pt x="446" y="2020"/>
                      <a:pt x="528" y="2020"/>
                    </a:cubicBezTo>
                    <a:cubicBezTo>
                      <a:pt x="609" y="2020"/>
                      <a:pt x="704" y="1996"/>
                      <a:pt x="806" y="1953"/>
                    </a:cubicBezTo>
                    <a:cubicBezTo>
                      <a:pt x="891" y="2159"/>
                      <a:pt x="1009" y="2284"/>
                      <a:pt x="1142" y="2284"/>
                    </a:cubicBezTo>
                    <a:cubicBezTo>
                      <a:pt x="1274" y="2284"/>
                      <a:pt x="1392" y="2159"/>
                      <a:pt x="1477" y="1953"/>
                    </a:cubicBezTo>
                    <a:cubicBezTo>
                      <a:pt x="1580" y="1996"/>
                      <a:pt x="1675" y="2020"/>
                      <a:pt x="1756" y="2020"/>
                    </a:cubicBezTo>
                    <a:cubicBezTo>
                      <a:pt x="1838" y="2020"/>
                      <a:pt x="1903" y="1996"/>
                      <a:pt x="1949" y="1950"/>
                    </a:cubicBezTo>
                    <a:cubicBezTo>
                      <a:pt x="2043" y="1856"/>
                      <a:pt x="2038" y="1684"/>
                      <a:pt x="1952" y="1478"/>
                    </a:cubicBezTo>
                    <a:cubicBezTo>
                      <a:pt x="2158" y="1393"/>
                      <a:pt x="2284" y="1275"/>
                      <a:pt x="2284" y="1143"/>
                    </a:cubicBezTo>
                    <a:cubicBezTo>
                      <a:pt x="2284" y="1010"/>
                      <a:pt x="2158" y="892"/>
                      <a:pt x="1952" y="807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8" name="Freeform 20"/>
              <p:cNvSpPr>
                <a:spLocks/>
              </p:cNvSpPr>
              <p:nvPr/>
            </p:nvSpPr>
            <p:spPr bwMode="auto">
              <a:xfrm>
                <a:off x="7021513" y="5929313"/>
                <a:ext cx="177800" cy="177800"/>
              </a:xfrm>
              <a:custGeom>
                <a:avLst/>
                <a:gdLst>
                  <a:gd name="T0" fmla="*/ 120 w 240"/>
                  <a:gd name="T1" fmla="*/ 0 h 240"/>
                  <a:gd name="T2" fmla="*/ 120 w 240"/>
                  <a:gd name="T3" fmla="*/ 0 h 240"/>
                  <a:gd name="T4" fmla="*/ 0 w 240"/>
                  <a:gd name="T5" fmla="*/ 120 h 240"/>
                  <a:gd name="T6" fmla="*/ 120 w 240"/>
                  <a:gd name="T7" fmla="*/ 240 h 240"/>
                  <a:gd name="T8" fmla="*/ 240 w 240"/>
                  <a:gd name="T9" fmla="*/ 120 h 240"/>
                  <a:gd name="T10" fmla="*/ 120 w 240"/>
                  <a:gd name="T11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0" h="240">
                    <a:moveTo>
                      <a:pt x="120" y="0"/>
                    </a:moveTo>
                    <a:lnTo>
                      <a:pt x="120" y="0"/>
                    </a:lnTo>
                    <a:cubicBezTo>
                      <a:pt x="53" y="0"/>
                      <a:pt x="0" y="53"/>
                      <a:pt x="0" y="120"/>
                    </a:cubicBezTo>
                    <a:cubicBezTo>
                      <a:pt x="0" y="186"/>
                      <a:pt x="53" y="240"/>
                      <a:pt x="120" y="240"/>
                    </a:cubicBezTo>
                    <a:cubicBezTo>
                      <a:pt x="186" y="240"/>
                      <a:pt x="240" y="186"/>
                      <a:pt x="240" y="120"/>
                    </a:cubicBezTo>
                    <a:cubicBezTo>
                      <a:pt x="240" y="53"/>
                      <a:pt x="186" y="0"/>
                      <a:pt x="120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08" name="Freeform 7"/>
            <p:cNvSpPr>
              <a:spLocks noEditPoints="1"/>
            </p:cNvSpPr>
            <p:nvPr/>
          </p:nvSpPr>
          <p:spPr bwMode="auto">
            <a:xfrm rot="20132266">
              <a:off x="-3210" y="1374612"/>
              <a:ext cx="1277233" cy="931381"/>
            </a:xfrm>
            <a:custGeom>
              <a:avLst/>
              <a:gdLst>
                <a:gd name="T0" fmla="*/ 1034 w 2022"/>
                <a:gd name="T1" fmla="*/ 210 h 1466"/>
                <a:gd name="T2" fmla="*/ 1034 w 2022"/>
                <a:gd name="T3" fmla="*/ 210 h 1466"/>
                <a:gd name="T4" fmla="*/ 1395 w 2022"/>
                <a:gd name="T5" fmla="*/ 46 h 1466"/>
                <a:gd name="T6" fmla="*/ 1487 w 2022"/>
                <a:gd name="T7" fmla="*/ 40 h 1466"/>
                <a:gd name="T8" fmla="*/ 1888 w 2022"/>
                <a:gd name="T9" fmla="*/ 99 h 1466"/>
                <a:gd name="T10" fmla="*/ 1888 w 2022"/>
                <a:gd name="T11" fmla="*/ 1249 h 1466"/>
                <a:gd name="T12" fmla="*/ 1467 w 2022"/>
                <a:gd name="T13" fmla="*/ 1137 h 1466"/>
                <a:gd name="T14" fmla="*/ 1397 w 2022"/>
                <a:gd name="T15" fmla="*/ 1132 h 1466"/>
                <a:gd name="T16" fmla="*/ 1034 w 2022"/>
                <a:gd name="T17" fmla="*/ 1232 h 1466"/>
                <a:gd name="T18" fmla="*/ 1034 w 2022"/>
                <a:gd name="T19" fmla="*/ 210 h 1466"/>
                <a:gd name="T20" fmla="*/ 134 w 2022"/>
                <a:gd name="T21" fmla="*/ 99 h 1466"/>
                <a:gd name="T22" fmla="*/ 134 w 2022"/>
                <a:gd name="T23" fmla="*/ 99 h 1466"/>
                <a:gd name="T24" fmla="*/ 534 w 2022"/>
                <a:gd name="T25" fmla="*/ 40 h 1466"/>
                <a:gd name="T26" fmla="*/ 626 w 2022"/>
                <a:gd name="T27" fmla="*/ 46 h 1466"/>
                <a:gd name="T28" fmla="*/ 988 w 2022"/>
                <a:gd name="T29" fmla="*/ 210 h 1466"/>
                <a:gd name="T30" fmla="*/ 988 w 2022"/>
                <a:gd name="T31" fmla="*/ 1232 h 1466"/>
                <a:gd name="T32" fmla="*/ 625 w 2022"/>
                <a:gd name="T33" fmla="*/ 1132 h 1466"/>
                <a:gd name="T34" fmla="*/ 555 w 2022"/>
                <a:gd name="T35" fmla="*/ 1137 h 1466"/>
                <a:gd name="T36" fmla="*/ 134 w 2022"/>
                <a:gd name="T37" fmla="*/ 1249 h 1466"/>
                <a:gd name="T38" fmla="*/ 134 w 2022"/>
                <a:gd name="T39" fmla="*/ 99 h 1466"/>
                <a:gd name="T40" fmla="*/ 1928 w 2022"/>
                <a:gd name="T41" fmla="*/ 203 h 1466"/>
                <a:gd name="T42" fmla="*/ 1928 w 2022"/>
                <a:gd name="T43" fmla="*/ 203 h 1466"/>
                <a:gd name="T44" fmla="*/ 1928 w 2022"/>
                <a:gd name="T45" fmla="*/ 68 h 1466"/>
                <a:gd name="T46" fmla="*/ 1487 w 2022"/>
                <a:gd name="T47" fmla="*/ 0 h 1466"/>
                <a:gd name="T48" fmla="*/ 1390 w 2022"/>
                <a:gd name="T49" fmla="*/ 6 h 1466"/>
                <a:gd name="T50" fmla="*/ 1011 w 2022"/>
                <a:gd name="T51" fmla="*/ 177 h 1466"/>
                <a:gd name="T52" fmla="*/ 632 w 2022"/>
                <a:gd name="T53" fmla="*/ 6 h 1466"/>
                <a:gd name="T54" fmla="*/ 534 w 2022"/>
                <a:gd name="T55" fmla="*/ 0 h 1466"/>
                <a:gd name="T56" fmla="*/ 94 w 2022"/>
                <a:gd name="T57" fmla="*/ 68 h 1466"/>
                <a:gd name="T58" fmla="*/ 94 w 2022"/>
                <a:gd name="T59" fmla="*/ 203 h 1466"/>
                <a:gd name="T60" fmla="*/ 0 w 2022"/>
                <a:gd name="T61" fmla="*/ 227 h 1466"/>
                <a:gd name="T62" fmla="*/ 0 w 2022"/>
                <a:gd name="T63" fmla="*/ 1466 h 1466"/>
                <a:gd name="T64" fmla="*/ 467 w 2022"/>
                <a:gd name="T65" fmla="*/ 1335 h 1466"/>
                <a:gd name="T66" fmla="*/ 905 w 2022"/>
                <a:gd name="T67" fmla="*/ 1412 h 1466"/>
                <a:gd name="T68" fmla="*/ 905 w 2022"/>
                <a:gd name="T69" fmla="*/ 1466 h 1466"/>
                <a:gd name="T70" fmla="*/ 1116 w 2022"/>
                <a:gd name="T71" fmla="*/ 1466 h 1466"/>
                <a:gd name="T72" fmla="*/ 1116 w 2022"/>
                <a:gd name="T73" fmla="*/ 1412 h 1466"/>
                <a:gd name="T74" fmla="*/ 1555 w 2022"/>
                <a:gd name="T75" fmla="*/ 1335 h 1466"/>
                <a:gd name="T76" fmla="*/ 2022 w 2022"/>
                <a:gd name="T77" fmla="*/ 1466 h 1466"/>
                <a:gd name="T78" fmla="*/ 2022 w 2022"/>
                <a:gd name="T79" fmla="*/ 227 h 1466"/>
                <a:gd name="T80" fmla="*/ 1928 w 2022"/>
                <a:gd name="T81" fmla="*/ 203 h 1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022" h="1466">
                  <a:moveTo>
                    <a:pt x="1034" y="210"/>
                  </a:moveTo>
                  <a:lnTo>
                    <a:pt x="1034" y="210"/>
                  </a:lnTo>
                  <a:cubicBezTo>
                    <a:pt x="1077" y="175"/>
                    <a:pt x="1220" y="68"/>
                    <a:pt x="1395" y="46"/>
                  </a:cubicBezTo>
                  <a:cubicBezTo>
                    <a:pt x="1423" y="42"/>
                    <a:pt x="1454" y="40"/>
                    <a:pt x="1487" y="40"/>
                  </a:cubicBezTo>
                  <a:cubicBezTo>
                    <a:pt x="1645" y="40"/>
                    <a:pt x="1820" y="81"/>
                    <a:pt x="1888" y="99"/>
                  </a:cubicBezTo>
                  <a:lnTo>
                    <a:pt x="1888" y="1249"/>
                  </a:lnTo>
                  <a:cubicBezTo>
                    <a:pt x="1803" y="1218"/>
                    <a:pt x="1631" y="1161"/>
                    <a:pt x="1467" y="1137"/>
                  </a:cubicBezTo>
                  <a:cubicBezTo>
                    <a:pt x="1445" y="1134"/>
                    <a:pt x="1421" y="1132"/>
                    <a:pt x="1397" y="1132"/>
                  </a:cubicBezTo>
                  <a:cubicBezTo>
                    <a:pt x="1252" y="1132"/>
                    <a:pt x="1112" y="1192"/>
                    <a:pt x="1034" y="1232"/>
                  </a:cubicBezTo>
                  <a:lnTo>
                    <a:pt x="1034" y="210"/>
                  </a:lnTo>
                  <a:close/>
                  <a:moveTo>
                    <a:pt x="134" y="99"/>
                  </a:moveTo>
                  <a:lnTo>
                    <a:pt x="134" y="99"/>
                  </a:lnTo>
                  <a:cubicBezTo>
                    <a:pt x="201" y="81"/>
                    <a:pt x="376" y="40"/>
                    <a:pt x="534" y="40"/>
                  </a:cubicBezTo>
                  <a:cubicBezTo>
                    <a:pt x="568" y="40"/>
                    <a:pt x="599" y="42"/>
                    <a:pt x="626" y="46"/>
                  </a:cubicBezTo>
                  <a:cubicBezTo>
                    <a:pt x="802" y="68"/>
                    <a:pt x="945" y="175"/>
                    <a:pt x="988" y="210"/>
                  </a:cubicBezTo>
                  <a:lnTo>
                    <a:pt x="988" y="1232"/>
                  </a:lnTo>
                  <a:cubicBezTo>
                    <a:pt x="910" y="1192"/>
                    <a:pt x="770" y="1132"/>
                    <a:pt x="625" y="1132"/>
                  </a:cubicBezTo>
                  <a:cubicBezTo>
                    <a:pt x="601" y="1132"/>
                    <a:pt x="577" y="1134"/>
                    <a:pt x="555" y="1137"/>
                  </a:cubicBezTo>
                  <a:cubicBezTo>
                    <a:pt x="391" y="1161"/>
                    <a:pt x="219" y="1218"/>
                    <a:pt x="134" y="1249"/>
                  </a:cubicBezTo>
                  <a:lnTo>
                    <a:pt x="134" y="99"/>
                  </a:lnTo>
                  <a:close/>
                  <a:moveTo>
                    <a:pt x="1928" y="203"/>
                  </a:moveTo>
                  <a:lnTo>
                    <a:pt x="1928" y="203"/>
                  </a:lnTo>
                  <a:lnTo>
                    <a:pt x="1928" y="68"/>
                  </a:lnTo>
                  <a:cubicBezTo>
                    <a:pt x="1928" y="68"/>
                    <a:pt x="1696" y="0"/>
                    <a:pt x="1487" y="0"/>
                  </a:cubicBezTo>
                  <a:cubicBezTo>
                    <a:pt x="1454" y="0"/>
                    <a:pt x="1421" y="2"/>
                    <a:pt x="1390" y="6"/>
                  </a:cubicBezTo>
                  <a:cubicBezTo>
                    <a:pt x="1207" y="30"/>
                    <a:pt x="1059" y="138"/>
                    <a:pt x="1011" y="177"/>
                  </a:cubicBezTo>
                  <a:cubicBezTo>
                    <a:pt x="963" y="138"/>
                    <a:pt x="815" y="30"/>
                    <a:pt x="632" y="6"/>
                  </a:cubicBezTo>
                  <a:cubicBezTo>
                    <a:pt x="601" y="2"/>
                    <a:pt x="568" y="0"/>
                    <a:pt x="534" y="0"/>
                  </a:cubicBezTo>
                  <a:cubicBezTo>
                    <a:pt x="326" y="0"/>
                    <a:pt x="94" y="68"/>
                    <a:pt x="94" y="68"/>
                  </a:cubicBezTo>
                  <a:lnTo>
                    <a:pt x="94" y="203"/>
                  </a:lnTo>
                  <a:cubicBezTo>
                    <a:pt x="36" y="216"/>
                    <a:pt x="0" y="227"/>
                    <a:pt x="0" y="227"/>
                  </a:cubicBezTo>
                  <a:lnTo>
                    <a:pt x="0" y="1466"/>
                  </a:lnTo>
                  <a:cubicBezTo>
                    <a:pt x="0" y="1466"/>
                    <a:pt x="243" y="1368"/>
                    <a:pt x="467" y="1335"/>
                  </a:cubicBezTo>
                  <a:cubicBezTo>
                    <a:pt x="605" y="1315"/>
                    <a:pt x="787" y="1368"/>
                    <a:pt x="905" y="1412"/>
                  </a:cubicBezTo>
                  <a:lnTo>
                    <a:pt x="905" y="1466"/>
                  </a:lnTo>
                  <a:lnTo>
                    <a:pt x="1116" y="1466"/>
                  </a:lnTo>
                  <a:lnTo>
                    <a:pt x="1116" y="1412"/>
                  </a:lnTo>
                  <a:cubicBezTo>
                    <a:pt x="1235" y="1368"/>
                    <a:pt x="1417" y="1315"/>
                    <a:pt x="1555" y="1335"/>
                  </a:cubicBezTo>
                  <a:cubicBezTo>
                    <a:pt x="1779" y="1368"/>
                    <a:pt x="2022" y="1466"/>
                    <a:pt x="2022" y="1466"/>
                  </a:cubicBezTo>
                  <a:lnTo>
                    <a:pt x="2022" y="227"/>
                  </a:lnTo>
                  <a:cubicBezTo>
                    <a:pt x="2022" y="227"/>
                    <a:pt x="1986" y="216"/>
                    <a:pt x="1928" y="20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" name="Freeform 9"/>
            <p:cNvSpPr>
              <a:spLocks noEditPoints="1"/>
            </p:cNvSpPr>
            <p:nvPr/>
          </p:nvSpPr>
          <p:spPr bwMode="auto">
            <a:xfrm>
              <a:off x="762558" y="-591931"/>
              <a:ext cx="1135300" cy="1451430"/>
            </a:xfrm>
            <a:custGeom>
              <a:avLst/>
              <a:gdLst>
                <a:gd name="T0" fmla="*/ 449 w 1637"/>
                <a:gd name="T1" fmla="*/ 1301 h 2083"/>
                <a:gd name="T2" fmla="*/ 449 w 1637"/>
                <a:gd name="T3" fmla="*/ 1301 h 2083"/>
                <a:gd name="T4" fmla="*/ 350 w 1637"/>
                <a:gd name="T5" fmla="*/ 1276 h 2083"/>
                <a:gd name="T6" fmla="*/ 240 w 1637"/>
                <a:gd name="T7" fmla="*/ 1150 h 2083"/>
                <a:gd name="T8" fmla="*/ 273 w 1637"/>
                <a:gd name="T9" fmla="*/ 841 h 2083"/>
                <a:gd name="T10" fmla="*/ 770 w 1637"/>
                <a:gd name="T11" fmla="*/ 1055 h 2083"/>
                <a:gd name="T12" fmla="*/ 449 w 1637"/>
                <a:gd name="T13" fmla="*/ 1301 h 2083"/>
                <a:gd name="T14" fmla="*/ 1500 w 1637"/>
                <a:gd name="T15" fmla="*/ 1781 h 2083"/>
                <a:gd name="T16" fmla="*/ 1500 w 1637"/>
                <a:gd name="T17" fmla="*/ 1781 h 2083"/>
                <a:gd name="T18" fmla="*/ 1590 w 1637"/>
                <a:gd name="T19" fmla="*/ 1670 h 2083"/>
                <a:gd name="T20" fmla="*/ 1278 w 1637"/>
                <a:gd name="T21" fmla="*/ 1604 h 2083"/>
                <a:gd name="T22" fmla="*/ 1403 w 1637"/>
                <a:gd name="T23" fmla="*/ 1057 h 2083"/>
                <a:gd name="T24" fmla="*/ 1031 w 1637"/>
                <a:gd name="T25" fmla="*/ 383 h 2083"/>
                <a:gd name="T26" fmla="*/ 931 w 1637"/>
                <a:gd name="T27" fmla="*/ 92 h 2083"/>
                <a:gd name="T28" fmla="*/ 480 w 1637"/>
                <a:gd name="T29" fmla="*/ 430 h 2083"/>
                <a:gd name="T30" fmla="*/ 0 w 1637"/>
                <a:gd name="T31" fmla="*/ 723 h 2083"/>
                <a:gd name="T32" fmla="*/ 236 w 1637"/>
                <a:gd name="T33" fmla="*/ 825 h 2083"/>
                <a:gd name="T34" fmla="*/ 202 w 1637"/>
                <a:gd name="T35" fmla="*/ 1162 h 2083"/>
                <a:gd name="T36" fmla="*/ 332 w 1637"/>
                <a:gd name="T37" fmla="*/ 1312 h 2083"/>
                <a:gd name="T38" fmla="*/ 449 w 1637"/>
                <a:gd name="T39" fmla="*/ 1341 h 2083"/>
                <a:gd name="T40" fmla="*/ 807 w 1637"/>
                <a:gd name="T41" fmla="*/ 1071 h 2083"/>
                <a:gd name="T42" fmla="*/ 1003 w 1637"/>
                <a:gd name="T43" fmla="*/ 1156 h 2083"/>
                <a:gd name="T44" fmla="*/ 950 w 1637"/>
                <a:gd name="T45" fmla="*/ 626 h 2083"/>
                <a:gd name="T46" fmla="*/ 1001 w 1637"/>
                <a:gd name="T47" fmla="*/ 495 h 2083"/>
                <a:gd name="T48" fmla="*/ 1297 w 1637"/>
                <a:gd name="T49" fmla="*/ 1060 h 2083"/>
                <a:gd name="T50" fmla="*/ 1215 w 1637"/>
                <a:gd name="T51" fmla="*/ 1499 h 2083"/>
                <a:gd name="T52" fmla="*/ 1166 w 1637"/>
                <a:gd name="T53" fmla="*/ 1581 h 2083"/>
                <a:gd name="T54" fmla="*/ 920 w 1637"/>
                <a:gd name="T55" fmla="*/ 1530 h 2083"/>
                <a:gd name="T56" fmla="*/ 549 w 1637"/>
                <a:gd name="T57" fmla="*/ 1946 h 2083"/>
                <a:gd name="T58" fmla="*/ 1255 w 1637"/>
                <a:gd name="T59" fmla="*/ 2083 h 2083"/>
                <a:gd name="T60" fmla="*/ 1637 w 1637"/>
                <a:gd name="T61" fmla="*/ 1806 h 2083"/>
                <a:gd name="T62" fmla="*/ 1500 w 1637"/>
                <a:gd name="T63" fmla="*/ 1781 h 20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37" h="2083">
                  <a:moveTo>
                    <a:pt x="449" y="1301"/>
                  </a:moveTo>
                  <a:lnTo>
                    <a:pt x="449" y="1301"/>
                  </a:lnTo>
                  <a:cubicBezTo>
                    <a:pt x="416" y="1301"/>
                    <a:pt x="383" y="1292"/>
                    <a:pt x="350" y="1276"/>
                  </a:cubicBezTo>
                  <a:cubicBezTo>
                    <a:pt x="295" y="1248"/>
                    <a:pt x="258" y="1206"/>
                    <a:pt x="240" y="1150"/>
                  </a:cubicBezTo>
                  <a:cubicBezTo>
                    <a:pt x="207" y="1047"/>
                    <a:pt x="243" y="919"/>
                    <a:pt x="273" y="841"/>
                  </a:cubicBezTo>
                  <a:lnTo>
                    <a:pt x="770" y="1055"/>
                  </a:lnTo>
                  <a:cubicBezTo>
                    <a:pt x="719" y="1137"/>
                    <a:pt x="599" y="1301"/>
                    <a:pt x="449" y="1301"/>
                  </a:cubicBezTo>
                  <a:close/>
                  <a:moveTo>
                    <a:pt x="1500" y="1781"/>
                  </a:moveTo>
                  <a:lnTo>
                    <a:pt x="1500" y="1781"/>
                  </a:lnTo>
                  <a:lnTo>
                    <a:pt x="1590" y="1670"/>
                  </a:lnTo>
                  <a:lnTo>
                    <a:pt x="1278" y="1604"/>
                  </a:lnTo>
                  <a:cubicBezTo>
                    <a:pt x="1340" y="1504"/>
                    <a:pt x="1412" y="1329"/>
                    <a:pt x="1403" y="1057"/>
                  </a:cubicBezTo>
                  <a:cubicBezTo>
                    <a:pt x="1392" y="672"/>
                    <a:pt x="1130" y="453"/>
                    <a:pt x="1031" y="383"/>
                  </a:cubicBezTo>
                  <a:cubicBezTo>
                    <a:pt x="1053" y="263"/>
                    <a:pt x="1046" y="135"/>
                    <a:pt x="931" y="92"/>
                  </a:cubicBezTo>
                  <a:cubicBezTo>
                    <a:pt x="680" y="0"/>
                    <a:pt x="480" y="430"/>
                    <a:pt x="480" y="430"/>
                  </a:cubicBezTo>
                  <a:cubicBezTo>
                    <a:pt x="480" y="430"/>
                    <a:pt x="113" y="340"/>
                    <a:pt x="0" y="723"/>
                  </a:cubicBezTo>
                  <a:lnTo>
                    <a:pt x="236" y="825"/>
                  </a:lnTo>
                  <a:cubicBezTo>
                    <a:pt x="204" y="908"/>
                    <a:pt x="164" y="1046"/>
                    <a:pt x="202" y="1162"/>
                  </a:cubicBezTo>
                  <a:cubicBezTo>
                    <a:pt x="223" y="1229"/>
                    <a:pt x="267" y="1279"/>
                    <a:pt x="332" y="1312"/>
                  </a:cubicBezTo>
                  <a:cubicBezTo>
                    <a:pt x="370" y="1331"/>
                    <a:pt x="410" y="1341"/>
                    <a:pt x="449" y="1341"/>
                  </a:cubicBezTo>
                  <a:cubicBezTo>
                    <a:pt x="623" y="1341"/>
                    <a:pt x="755" y="1157"/>
                    <a:pt x="807" y="1071"/>
                  </a:cubicBezTo>
                  <a:lnTo>
                    <a:pt x="1003" y="1156"/>
                  </a:lnTo>
                  <a:cubicBezTo>
                    <a:pt x="1003" y="1156"/>
                    <a:pt x="1247" y="846"/>
                    <a:pt x="950" y="626"/>
                  </a:cubicBezTo>
                  <a:cubicBezTo>
                    <a:pt x="950" y="626"/>
                    <a:pt x="977" y="571"/>
                    <a:pt x="1001" y="495"/>
                  </a:cubicBezTo>
                  <a:cubicBezTo>
                    <a:pt x="1101" y="574"/>
                    <a:pt x="1288" y="762"/>
                    <a:pt x="1297" y="1060"/>
                  </a:cubicBezTo>
                  <a:cubicBezTo>
                    <a:pt x="1303" y="1273"/>
                    <a:pt x="1256" y="1416"/>
                    <a:pt x="1215" y="1499"/>
                  </a:cubicBezTo>
                  <a:cubicBezTo>
                    <a:pt x="1198" y="1534"/>
                    <a:pt x="1181" y="1561"/>
                    <a:pt x="1166" y="1581"/>
                  </a:cubicBezTo>
                  <a:lnTo>
                    <a:pt x="920" y="1530"/>
                  </a:lnTo>
                  <a:lnTo>
                    <a:pt x="549" y="1946"/>
                  </a:lnTo>
                  <a:lnTo>
                    <a:pt x="1255" y="2083"/>
                  </a:lnTo>
                  <a:lnTo>
                    <a:pt x="1637" y="1806"/>
                  </a:lnTo>
                  <a:lnTo>
                    <a:pt x="1500" y="178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110" name="组 109"/>
            <p:cNvGrpSpPr/>
            <p:nvPr userDrawn="1"/>
          </p:nvGrpSpPr>
          <p:grpSpPr>
            <a:xfrm rot="1396810">
              <a:off x="2252865" y="298538"/>
              <a:ext cx="337162" cy="1815987"/>
              <a:chOff x="6099175" y="2627313"/>
              <a:chExt cx="411163" cy="2214563"/>
            </a:xfrm>
            <a:grpFill/>
          </p:grpSpPr>
          <p:sp>
            <p:nvSpPr>
              <p:cNvPr id="135" name="Freeform 13"/>
              <p:cNvSpPr>
                <a:spLocks noEditPoints="1"/>
              </p:cNvSpPr>
              <p:nvPr/>
            </p:nvSpPr>
            <p:spPr bwMode="auto">
              <a:xfrm>
                <a:off x="6130131" y="3048001"/>
                <a:ext cx="349250" cy="1258888"/>
              </a:xfrm>
              <a:custGeom>
                <a:avLst/>
                <a:gdLst>
                  <a:gd name="T0" fmla="*/ 137 w 367"/>
                  <a:gd name="T1" fmla="*/ 40 h 1313"/>
                  <a:gd name="T2" fmla="*/ 137 w 367"/>
                  <a:gd name="T3" fmla="*/ 40 h 1313"/>
                  <a:gd name="T4" fmla="*/ 230 w 367"/>
                  <a:gd name="T5" fmla="*/ 40 h 1313"/>
                  <a:gd name="T6" fmla="*/ 230 w 367"/>
                  <a:gd name="T7" fmla="*/ 1273 h 1313"/>
                  <a:gd name="T8" fmla="*/ 137 w 367"/>
                  <a:gd name="T9" fmla="*/ 1273 h 1313"/>
                  <a:gd name="T10" fmla="*/ 137 w 367"/>
                  <a:gd name="T11" fmla="*/ 40 h 1313"/>
                  <a:gd name="T12" fmla="*/ 97 w 367"/>
                  <a:gd name="T13" fmla="*/ 1273 h 1313"/>
                  <a:gd name="T14" fmla="*/ 97 w 367"/>
                  <a:gd name="T15" fmla="*/ 1273 h 1313"/>
                  <a:gd name="T16" fmla="*/ 40 w 367"/>
                  <a:gd name="T17" fmla="*/ 1273 h 1313"/>
                  <a:gd name="T18" fmla="*/ 40 w 367"/>
                  <a:gd name="T19" fmla="*/ 40 h 1313"/>
                  <a:gd name="T20" fmla="*/ 97 w 367"/>
                  <a:gd name="T21" fmla="*/ 40 h 1313"/>
                  <a:gd name="T22" fmla="*/ 97 w 367"/>
                  <a:gd name="T23" fmla="*/ 1273 h 1313"/>
                  <a:gd name="T24" fmla="*/ 270 w 367"/>
                  <a:gd name="T25" fmla="*/ 40 h 1313"/>
                  <a:gd name="T26" fmla="*/ 270 w 367"/>
                  <a:gd name="T27" fmla="*/ 40 h 1313"/>
                  <a:gd name="T28" fmla="*/ 327 w 367"/>
                  <a:gd name="T29" fmla="*/ 40 h 1313"/>
                  <a:gd name="T30" fmla="*/ 327 w 367"/>
                  <a:gd name="T31" fmla="*/ 1273 h 1313"/>
                  <a:gd name="T32" fmla="*/ 270 w 367"/>
                  <a:gd name="T33" fmla="*/ 1273 h 1313"/>
                  <a:gd name="T34" fmla="*/ 270 w 367"/>
                  <a:gd name="T35" fmla="*/ 40 h 1313"/>
                  <a:gd name="T36" fmla="*/ 270 w 367"/>
                  <a:gd name="T37" fmla="*/ 1313 h 1313"/>
                  <a:gd name="T38" fmla="*/ 270 w 367"/>
                  <a:gd name="T39" fmla="*/ 1313 h 1313"/>
                  <a:gd name="T40" fmla="*/ 270 w 367"/>
                  <a:gd name="T41" fmla="*/ 1313 h 1313"/>
                  <a:gd name="T42" fmla="*/ 367 w 367"/>
                  <a:gd name="T43" fmla="*/ 1313 h 1313"/>
                  <a:gd name="T44" fmla="*/ 367 w 367"/>
                  <a:gd name="T45" fmla="*/ 0 h 1313"/>
                  <a:gd name="T46" fmla="*/ 0 w 367"/>
                  <a:gd name="T47" fmla="*/ 0 h 1313"/>
                  <a:gd name="T48" fmla="*/ 0 w 367"/>
                  <a:gd name="T49" fmla="*/ 1313 h 1313"/>
                  <a:gd name="T50" fmla="*/ 97 w 367"/>
                  <a:gd name="T51" fmla="*/ 1313 h 1313"/>
                  <a:gd name="T52" fmla="*/ 97 w 367"/>
                  <a:gd name="T53" fmla="*/ 1313 h 1313"/>
                  <a:gd name="T54" fmla="*/ 137 w 367"/>
                  <a:gd name="T55" fmla="*/ 1313 h 1313"/>
                  <a:gd name="T56" fmla="*/ 137 w 367"/>
                  <a:gd name="T57" fmla="*/ 1313 h 1313"/>
                  <a:gd name="T58" fmla="*/ 230 w 367"/>
                  <a:gd name="T59" fmla="*/ 1313 h 1313"/>
                  <a:gd name="T60" fmla="*/ 230 w 367"/>
                  <a:gd name="T61" fmla="*/ 1313 h 1313"/>
                  <a:gd name="T62" fmla="*/ 270 w 367"/>
                  <a:gd name="T63" fmla="*/ 1313 h 1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367" h="1313">
                    <a:moveTo>
                      <a:pt x="137" y="40"/>
                    </a:moveTo>
                    <a:lnTo>
                      <a:pt x="137" y="40"/>
                    </a:lnTo>
                    <a:lnTo>
                      <a:pt x="230" y="40"/>
                    </a:lnTo>
                    <a:lnTo>
                      <a:pt x="230" y="1273"/>
                    </a:lnTo>
                    <a:lnTo>
                      <a:pt x="137" y="1273"/>
                    </a:lnTo>
                    <a:lnTo>
                      <a:pt x="137" y="40"/>
                    </a:lnTo>
                    <a:close/>
                    <a:moveTo>
                      <a:pt x="97" y="1273"/>
                    </a:moveTo>
                    <a:lnTo>
                      <a:pt x="97" y="1273"/>
                    </a:lnTo>
                    <a:lnTo>
                      <a:pt x="40" y="1273"/>
                    </a:lnTo>
                    <a:lnTo>
                      <a:pt x="40" y="40"/>
                    </a:lnTo>
                    <a:lnTo>
                      <a:pt x="97" y="40"/>
                    </a:lnTo>
                    <a:lnTo>
                      <a:pt x="97" y="1273"/>
                    </a:lnTo>
                    <a:close/>
                    <a:moveTo>
                      <a:pt x="270" y="40"/>
                    </a:moveTo>
                    <a:lnTo>
                      <a:pt x="270" y="40"/>
                    </a:lnTo>
                    <a:lnTo>
                      <a:pt x="327" y="40"/>
                    </a:lnTo>
                    <a:lnTo>
                      <a:pt x="327" y="1273"/>
                    </a:lnTo>
                    <a:lnTo>
                      <a:pt x="270" y="1273"/>
                    </a:lnTo>
                    <a:lnTo>
                      <a:pt x="270" y="40"/>
                    </a:lnTo>
                    <a:close/>
                    <a:moveTo>
                      <a:pt x="270" y="1313"/>
                    </a:moveTo>
                    <a:lnTo>
                      <a:pt x="270" y="1313"/>
                    </a:lnTo>
                    <a:lnTo>
                      <a:pt x="270" y="1313"/>
                    </a:lnTo>
                    <a:lnTo>
                      <a:pt x="367" y="1313"/>
                    </a:lnTo>
                    <a:lnTo>
                      <a:pt x="367" y="0"/>
                    </a:lnTo>
                    <a:lnTo>
                      <a:pt x="0" y="0"/>
                    </a:lnTo>
                    <a:lnTo>
                      <a:pt x="0" y="1313"/>
                    </a:lnTo>
                    <a:lnTo>
                      <a:pt x="97" y="1313"/>
                    </a:lnTo>
                    <a:lnTo>
                      <a:pt x="97" y="1313"/>
                    </a:lnTo>
                    <a:lnTo>
                      <a:pt x="137" y="1313"/>
                    </a:lnTo>
                    <a:lnTo>
                      <a:pt x="137" y="1313"/>
                    </a:lnTo>
                    <a:lnTo>
                      <a:pt x="230" y="1313"/>
                    </a:lnTo>
                    <a:lnTo>
                      <a:pt x="230" y="1313"/>
                    </a:lnTo>
                    <a:lnTo>
                      <a:pt x="270" y="1313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6" name="Freeform 14"/>
              <p:cNvSpPr>
                <a:spLocks/>
              </p:cNvSpPr>
              <p:nvPr/>
            </p:nvSpPr>
            <p:spPr bwMode="auto">
              <a:xfrm>
                <a:off x="6130131" y="2968626"/>
                <a:ext cx="349250" cy="63500"/>
              </a:xfrm>
              <a:custGeom>
                <a:avLst/>
                <a:gdLst>
                  <a:gd name="T0" fmla="*/ 367 w 367"/>
                  <a:gd name="T1" fmla="*/ 0 h 67"/>
                  <a:gd name="T2" fmla="*/ 367 w 367"/>
                  <a:gd name="T3" fmla="*/ 0 h 67"/>
                  <a:gd name="T4" fmla="*/ 0 w 367"/>
                  <a:gd name="T5" fmla="*/ 0 h 67"/>
                  <a:gd name="T6" fmla="*/ 0 w 367"/>
                  <a:gd name="T7" fmla="*/ 67 h 67"/>
                  <a:gd name="T8" fmla="*/ 367 w 367"/>
                  <a:gd name="T9" fmla="*/ 67 h 67"/>
                  <a:gd name="T10" fmla="*/ 367 w 367"/>
                  <a:gd name="T11" fmla="*/ 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7" h="67">
                    <a:moveTo>
                      <a:pt x="367" y="0"/>
                    </a:moveTo>
                    <a:lnTo>
                      <a:pt x="367" y="0"/>
                    </a:lnTo>
                    <a:lnTo>
                      <a:pt x="0" y="0"/>
                    </a:lnTo>
                    <a:lnTo>
                      <a:pt x="0" y="67"/>
                    </a:lnTo>
                    <a:lnTo>
                      <a:pt x="367" y="67"/>
                    </a:lnTo>
                    <a:lnTo>
                      <a:pt x="36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7" name="Freeform 15"/>
              <p:cNvSpPr>
                <a:spLocks/>
              </p:cNvSpPr>
              <p:nvPr/>
            </p:nvSpPr>
            <p:spPr bwMode="auto">
              <a:xfrm>
                <a:off x="6099175" y="2627313"/>
                <a:ext cx="411163" cy="325438"/>
              </a:xfrm>
              <a:custGeom>
                <a:avLst/>
                <a:gdLst>
                  <a:gd name="T0" fmla="*/ 399 w 430"/>
                  <a:gd name="T1" fmla="*/ 340 h 340"/>
                  <a:gd name="T2" fmla="*/ 399 w 430"/>
                  <a:gd name="T3" fmla="*/ 340 h 340"/>
                  <a:gd name="T4" fmla="*/ 215 w 430"/>
                  <a:gd name="T5" fmla="*/ 0 h 340"/>
                  <a:gd name="T6" fmla="*/ 32 w 430"/>
                  <a:gd name="T7" fmla="*/ 340 h 340"/>
                  <a:gd name="T8" fmla="*/ 399 w 430"/>
                  <a:gd name="T9" fmla="*/ 340 h 3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0" h="340">
                    <a:moveTo>
                      <a:pt x="399" y="340"/>
                    </a:moveTo>
                    <a:lnTo>
                      <a:pt x="399" y="340"/>
                    </a:lnTo>
                    <a:cubicBezTo>
                      <a:pt x="399" y="340"/>
                      <a:pt x="430" y="0"/>
                      <a:pt x="215" y="0"/>
                    </a:cubicBezTo>
                    <a:cubicBezTo>
                      <a:pt x="0" y="0"/>
                      <a:pt x="32" y="340"/>
                      <a:pt x="32" y="340"/>
                    </a:cubicBezTo>
                    <a:lnTo>
                      <a:pt x="399" y="34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8" name="Freeform 17"/>
              <p:cNvSpPr>
                <a:spLocks noEditPoints="1"/>
              </p:cNvSpPr>
              <p:nvPr/>
            </p:nvSpPr>
            <p:spPr bwMode="auto">
              <a:xfrm>
                <a:off x="6128544" y="4310063"/>
                <a:ext cx="352425" cy="531813"/>
              </a:xfrm>
              <a:custGeom>
                <a:avLst/>
                <a:gdLst>
                  <a:gd name="T0" fmla="*/ 214 w 369"/>
                  <a:gd name="T1" fmla="*/ 338 h 554"/>
                  <a:gd name="T2" fmla="*/ 214 w 369"/>
                  <a:gd name="T3" fmla="*/ 338 h 554"/>
                  <a:gd name="T4" fmla="*/ 155 w 369"/>
                  <a:gd name="T5" fmla="*/ 338 h 554"/>
                  <a:gd name="T6" fmla="*/ 56 w 369"/>
                  <a:gd name="T7" fmla="*/ 40 h 554"/>
                  <a:gd name="T8" fmla="*/ 313 w 369"/>
                  <a:gd name="T9" fmla="*/ 40 h 554"/>
                  <a:gd name="T10" fmla="*/ 214 w 369"/>
                  <a:gd name="T11" fmla="*/ 338 h 554"/>
                  <a:gd name="T12" fmla="*/ 113 w 369"/>
                  <a:gd name="T13" fmla="*/ 338 h 554"/>
                  <a:gd name="T14" fmla="*/ 113 w 369"/>
                  <a:gd name="T15" fmla="*/ 338 h 554"/>
                  <a:gd name="T16" fmla="*/ 184 w 369"/>
                  <a:gd name="T17" fmla="*/ 554 h 554"/>
                  <a:gd name="T18" fmla="*/ 256 w 369"/>
                  <a:gd name="T19" fmla="*/ 338 h 554"/>
                  <a:gd name="T20" fmla="*/ 369 w 369"/>
                  <a:gd name="T21" fmla="*/ 0 h 554"/>
                  <a:gd name="T22" fmla="*/ 0 w 369"/>
                  <a:gd name="T23" fmla="*/ 0 h 554"/>
                  <a:gd name="T24" fmla="*/ 113 w 369"/>
                  <a:gd name="T25" fmla="*/ 338 h 5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69" h="554">
                    <a:moveTo>
                      <a:pt x="214" y="338"/>
                    </a:moveTo>
                    <a:lnTo>
                      <a:pt x="214" y="338"/>
                    </a:lnTo>
                    <a:lnTo>
                      <a:pt x="155" y="338"/>
                    </a:lnTo>
                    <a:lnTo>
                      <a:pt x="56" y="40"/>
                    </a:lnTo>
                    <a:lnTo>
                      <a:pt x="313" y="40"/>
                    </a:lnTo>
                    <a:lnTo>
                      <a:pt x="214" y="338"/>
                    </a:lnTo>
                    <a:close/>
                    <a:moveTo>
                      <a:pt x="113" y="338"/>
                    </a:moveTo>
                    <a:lnTo>
                      <a:pt x="113" y="338"/>
                    </a:lnTo>
                    <a:lnTo>
                      <a:pt x="184" y="554"/>
                    </a:lnTo>
                    <a:lnTo>
                      <a:pt x="256" y="338"/>
                    </a:lnTo>
                    <a:lnTo>
                      <a:pt x="369" y="0"/>
                    </a:lnTo>
                    <a:lnTo>
                      <a:pt x="0" y="0"/>
                    </a:lnTo>
                    <a:lnTo>
                      <a:pt x="113" y="338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11" name="Freeform 19"/>
            <p:cNvSpPr>
              <a:spLocks noEditPoints="1"/>
            </p:cNvSpPr>
            <p:nvPr/>
          </p:nvSpPr>
          <p:spPr bwMode="auto">
            <a:xfrm rot="1363540">
              <a:off x="1591477" y="2369237"/>
              <a:ext cx="1209819" cy="253100"/>
            </a:xfrm>
            <a:custGeom>
              <a:avLst/>
              <a:gdLst>
                <a:gd name="T0" fmla="*/ 2347 w 2387"/>
                <a:gd name="T1" fmla="*/ 458 h 498"/>
                <a:gd name="T2" fmla="*/ 40 w 2387"/>
                <a:gd name="T3" fmla="*/ 40 h 498"/>
                <a:gd name="T4" fmla="*/ 177 w 2387"/>
                <a:gd name="T5" fmla="*/ 298 h 498"/>
                <a:gd name="T6" fmla="*/ 217 w 2387"/>
                <a:gd name="T7" fmla="*/ 40 h 498"/>
                <a:gd name="T8" fmla="*/ 277 w 2387"/>
                <a:gd name="T9" fmla="*/ 159 h 498"/>
                <a:gd name="T10" fmla="*/ 317 w 2387"/>
                <a:gd name="T11" fmla="*/ 40 h 498"/>
                <a:gd name="T12" fmla="*/ 377 w 2387"/>
                <a:gd name="T13" fmla="*/ 159 h 498"/>
                <a:gd name="T14" fmla="*/ 417 w 2387"/>
                <a:gd name="T15" fmla="*/ 40 h 498"/>
                <a:gd name="T16" fmla="*/ 477 w 2387"/>
                <a:gd name="T17" fmla="*/ 159 h 498"/>
                <a:gd name="T18" fmla="*/ 517 w 2387"/>
                <a:gd name="T19" fmla="*/ 40 h 498"/>
                <a:gd name="T20" fmla="*/ 577 w 2387"/>
                <a:gd name="T21" fmla="*/ 159 h 498"/>
                <a:gd name="T22" fmla="*/ 617 w 2387"/>
                <a:gd name="T23" fmla="*/ 40 h 498"/>
                <a:gd name="T24" fmla="*/ 674 w 2387"/>
                <a:gd name="T25" fmla="*/ 298 h 498"/>
                <a:gd name="T26" fmla="*/ 714 w 2387"/>
                <a:gd name="T27" fmla="*/ 40 h 498"/>
                <a:gd name="T28" fmla="*/ 774 w 2387"/>
                <a:gd name="T29" fmla="*/ 159 h 498"/>
                <a:gd name="T30" fmla="*/ 814 w 2387"/>
                <a:gd name="T31" fmla="*/ 40 h 498"/>
                <a:gd name="T32" fmla="*/ 874 w 2387"/>
                <a:gd name="T33" fmla="*/ 159 h 498"/>
                <a:gd name="T34" fmla="*/ 914 w 2387"/>
                <a:gd name="T35" fmla="*/ 40 h 498"/>
                <a:gd name="T36" fmla="*/ 974 w 2387"/>
                <a:gd name="T37" fmla="*/ 159 h 498"/>
                <a:gd name="T38" fmla="*/ 1014 w 2387"/>
                <a:gd name="T39" fmla="*/ 40 h 498"/>
                <a:gd name="T40" fmla="*/ 1074 w 2387"/>
                <a:gd name="T41" fmla="*/ 159 h 498"/>
                <a:gd name="T42" fmla="*/ 1114 w 2387"/>
                <a:gd name="T43" fmla="*/ 40 h 498"/>
                <a:gd name="T44" fmla="*/ 1187 w 2387"/>
                <a:gd name="T45" fmla="*/ 298 h 498"/>
                <a:gd name="T46" fmla="*/ 1227 w 2387"/>
                <a:gd name="T47" fmla="*/ 40 h 498"/>
                <a:gd name="T48" fmla="*/ 1287 w 2387"/>
                <a:gd name="T49" fmla="*/ 159 h 498"/>
                <a:gd name="T50" fmla="*/ 1327 w 2387"/>
                <a:gd name="T51" fmla="*/ 40 h 498"/>
                <a:gd name="T52" fmla="*/ 1387 w 2387"/>
                <a:gd name="T53" fmla="*/ 159 h 498"/>
                <a:gd name="T54" fmla="*/ 1427 w 2387"/>
                <a:gd name="T55" fmla="*/ 40 h 498"/>
                <a:gd name="T56" fmla="*/ 1487 w 2387"/>
                <a:gd name="T57" fmla="*/ 159 h 498"/>
                <a:gd name="T58" fmla="*/ 1527 w 2387"/>
                <a:gd name="T59" fmla="*/ 40 h 498"/>
                <a:gd name="T60" fmla="*/ 1587 w 2387"/>
                <a:gd name="T61" fmla="*/ 159 h 498"/>
                <a:gd name="T62" fmla="*/ 1627 w 2387"/>
                <a:gd name="T63" fmla="*/ 40 h 498"/>
                <a:gd name="T64" fmla="*/ 1684 w 2387"/>
                <a:gd name="T65" fmla="*/ 298 h 498"/>
                <a:gd name="T66" fmla="*/ 1724 w 2387"/>
                <a:gd name="T67" fmla="*/ 40 h 498"/>
                <a:gd name="T68" fmla="*/ 1784 w 2387"/>
                <a:gd name="T69" fmla="*/ 159 h 498"/>
                <a:gd name="T70" fmla="*/ 1824 w 2387"/>
                <a:gd name="T71" fmla="*/ 40 h 498"/>
                <a:gd name="T72" fmla="*/ 1884 w 2387"/>
                <a:gd name="T73" fmla="*/ 159 h 498"/>
                <a:gd name="T74" fmla="*/ 1924 w 2387"/>
                <a:gd name="T75" fmla="*/ 40 h 498"/>
                <a:gd name="T76" fmla="*/ 1984 w 2387"/>
                <a:gd name="T77" fmla="*/ 159 h 498"/>
                <a:gd name="T78" fmla="*/ 2024 w 2387"/>
                <a:gd name="T79" fmla="*/ 40 h 498"/>
                <a:gd name="T80" fmla="*/ 2084 w 2387"/>
                <a:gd name="T81" fmla="*/ 159 h 498"/>
                <a:gd name="T82" fmla="*/ 2124 w 2387"/>
                <a:gd name="T83" fmla="*/ 40 h 498"/>
                <a:gd name="T84" fmla="*/ 2170 w 2387"/>
                <a:gd name="T85" fmla="*/ 298 h 498"/>
                <a:gd name="T86" fmla="*/ 2210 w 2387"/>
                <a:gd name="T87" fmla="*/ 40 h 498"/>
                <a:gd name="T88" fmla="*/ 2347 w 2387"/>
                <a:gd name="T89" fmla="*/ 458 h 498"/>
                <a:gd name="T90" fmla="*/ 0 w 2387"/>
                <a:gd name="T91" fmla="*/ 498 h 498"/>
                <a:gd name="T92" fmla="*/ 2387 w 2387"/>
                <a:gd name="T93" fmla="*/ 0 h 498"/>
                <a:gd name="T94" fmla="*/ 0 w 2387"/>
                <a:gd name="T95" fmla="*/ 498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387" h="498">
                  <a:moveTo>
                    <a:pt x="2347" y="458"/>
                  </a:moveTo>
                  <a:lnTo>
                    <a:pt x="2347" y="458"/>
                  </a:lnTo>
                  <a:lnTo>
                    <a:pt x="40" y="458"/>
                  </a:lnTo>
                  <a:lnTo>
                    <a:pt x="40" y="40"/>
                  </a:lnTo>
                  <a:lnTo>
                    <a:pt x="177" y="40"/>
                  </a:lnTo>
                  <a:lnTo>
                    <a:pt x="177" y="298"/>
                  </a:lnTo>
                  <a:lnTo>
                    <a:pt x="217" y="298"/>
                  </a:lnTo>
                  <a:lnTo>
                    <a:pt x="217" y="40"/>
                  </a:lnTo>
                  <a:lnTo>
                    <a:pt x="277" y="40"/>
                  </a:lnTo>
                  <a:lnTo>
                    <a:pt x="277" y="159"/>
                  </a:lnTo>
                  <a:lnTo>
                    <a:pt x="317" y="159"/>
                  </a:lnTo>
                  <a:lnTo>
                    <a:pt x="317" y="40"/>
                  </a:lnTo>
                  <a:lnTo>
                    <a:pt x="377" y="40"/>
                  </a:lnTo>
                  <a:lnTo>
                    <a:pt x="377" y="159"/>
                  </a:lnTo>
                  <a:lnTo>
                    <a:pt x="417" y="159"/>
                  </a:lnTo>
                  <a:lnTo>
                    <a:pt x="417" y="40"/>
                  </a:lnTo>
                  <a:lnTo>
                    <a:pt x="477" y="40"/>
                  </a:lnTo>
                  <a:lnTo>
                    <a:pt x="477" y="159"/>
                  </a:lnTo>
                  <a:lnTo>
                    <a:pt x="517" y="159"/>
                  </a:lnTo>
                  <a:lnTo>
                    <a:pt x="517" y="40"/>
                  </a:lnTo>
                  <a:lnTo>
                    <a:pt x="577" y="40"/>
                  </a:lnTo>
                  <a:lnTo>
                    <a:pt x="577" y="159"/>
                  </a:lnTo>
                  <a:lnTo>
                    <a:pt x="617" y="159"/>
                  </a:lnTo>
                  <a:lnTo>
                    <a:pt x="617" y="40"/>
                  </a:lnTo>
                  <a:lnTo>
                    <a:pt x="674" y="40"/>
                  </a:lnTo>
                  <a:lnTo>
                    <a:pt x="674" y="298"/>
                  </a:lnTo>
                  <a:lnTo>
                    <a:pt x="714" y="298"/>
                  </a:lnTo>
                  <a:lnTo>
                    <a:pt x="714" y="40"/>
                  </a:lnTo>
                  <a:lnTo>
                    <a:pt x="774" y="40"/>
                  </a:lnTo>
                  <a:lnTo>
                    <a:pt x="774" y="159"/>
                  </a:lnTo>
                  <a:lnTo>
                    <a:pt x="814" y="159"/>
                  </a:lnTo>
                  <a:lnTo>
                    <a:pt x="814" y="40"/>
                  </a:lnTo>
                  <a:lnTo>
                    <a:pt x="874" y="40"/>
                  </a:lnTo>
                  <a:lnTo>
                    <a:pt x="874" y="159"/>
                  </a:lnTo>
                  <a:lnTo>
                    <a:pt x="914" y="159"/>
                  </a:lnTo>
                  <a:lnTo>
                    <a:pt x="914" y="40"/>
                  </a:lnTo>
                  <a:lnTo>
                    <a:pt x="974" y="40"/>
                  </a:lnTo>
                  <a:lnTo>
                    <a:pt x="974" y="159"/>
                  </a:lnTo>
                  <a:lnTo>
                    <a:pt x="1014" y="159"/>
                  </a:lnTo>
                  <a:lnTo>
                    <a:pt x="1014" y="40"/>
                  </a:lnTo>
                  <a:lnTo>
                    <a:pt x="1074" y="40"/>
                  </a:lnTo>
                  <a:lnTo>
                    <a:pt x="1074" y="159"/>
                  </a:lnTo>
                  <a:lnTo>
                    <a:pt x="1114" y="159"/>
                  </a:lnTo>
                  <a:lnTo>
                    <a:pt x="1114" y="40"/>
                  </a:lnTo>
                  <a:lnTo>
                    <a:pt x="1187" y="40"/>
                  </a:lnTo>
                  <a:lnTo>
                    <a:pt x="1187" y="298"/>
                  </a:lnTo>
                  <a:lnTo>
                    <a:pt x="1227" y="298"/>
                  </a:lnTo>
                  <a:lnTo>
                    <a:pt x="1227" y="40"/>
                  </a:lnTo>
                  <a:lnTo>
                    <a:pt x="1287" y="40"/>
                  </a:lnTo>
                  <a:lnTo>
                    <a:pt x="1287" y="159"/>
                  </a:lnTo>
                  <a:lnTo>
                    <a:pt x="1327" y="159"/>
                  </a:lnTo>
                  <a:lnTo>
                    <a:pt x="1327" y="40"/>
                  </a:lnTo>
                  <a:lnTo>
                    <a:pt x="1387" y="40"/>
                  </a:lnTo>
                  <a:lnTo>
                    <a:pt x="1387" y="159"/>
                  </a:lnTo>
                  <a:lnTo>
                    <a:pt x="1427" y="159"/>
                  </a:lnTo>
                  <a:lnTo>
                    <a:pt x="1427" y="40"/>
                  </a:lnTo>
                  <a:lnTo>
                    <a:pt x="1487" y="40"/>
                  </a:lnTo>
                  <a:lnTo>
                    <a:pt x="1487" y="159"/>
                  </a:lnTo>
                  <a:lnTo>
                    <a:pt x="1527" y="159"/>
                  </a:lnTo>
                  <a:lnTo>
                    <a:pt x="1527" y="40"/>
                  </a:lnTo>
                  <a:lnTo>
                    <a:pt x="1587" y="40"/>
                  </a:lnTo>
                  <a:lnTo>
                    <a:pt x="1587" y="159"/>
                  </a:lnTo>
                  <a:lnTo>
                    <a:pt x="1627" y="159"/>
                  </a:lnTo>
                  <a:lnTo>
                    <a:pt x="1627" y="40"/>
                  </a:lnTo>
                  <a:lnTo>
                    <a:pt x="1684" y="40"/>
                  </a:lnTo>
                  <a:lnTo>
                    <a:pt x="1684" y="298"/>
                  </a:lnTo>
                  <a:lnTo>
                    <a:pt x="1724" y="298"/>
                  </a:lnTo>
                  <a:lnTo>
                    <a:pt x="1724" y="40"/>
                  </a:lnTo>
                  <a:lnTo>
                    <a:pt x="1784" y="40"/>
                  </a:lnTo>
                  <a:lnTo>
                    <a:pt x="1784" y="159"/>
                  </a:lnTo>
                  <a:lnTo>
                    <a:pt x="1824" y="159"/>
                  </a:lnTo>
                  <a:lnTo>
                    <a:pt x="1824" y="40"/>
                  </a:lnTo>
                  <a:lnTo>
                    <a:pt x="1884" y="40"/>
                  </a:lnTo>
                  <a:lnTo>
                    <a:pt x="1884" y="159"/>
                  </a:lnTo>
                  <a:lnTo>
                    <a:pt x="1924" y="159"/>
                  </a:lnTo>
                  <a:lnTo>
                    <a:pt x="1924" y="40"/>
                  </a:lnTo>
                  <a:lnTo>
                    <a:pt x="1984" y="40"/>
                  </a:lnTo>
                  <a:lnTo>
                    <a:pt x="1984" y="159"/>
                  </a:lnTo>
                  <a:lnTo>
                    <a:pt x="2024" y="159"/>
                  </a:lnTo>
                  <a:lnTo>
                    <a:pt x="2024" y="40"/>
                  </a:lnTo>
                  <a:lnTo>
                    <a:pt x="2084" y="40"/>
                  </a:lnTo>
                  <a:lnTo>
                    <a:pt x="2084" y="159"/>
                  </a:lnTo>
                  <a:lnTo>
                    <a:pt x="2124" y="159"/>
                  </a:lnTo>
                  <a:lnTo>
                    <a:pt x="2124" y="40"/>
                  </a:lnTo>
                  <a:lnTo>
                    <a:pt x="2170" y="40"/>
                  </a:lnTo>
                  <a:lnTo>
                    <a:pt x="2170" y="298"/>
                  </a:lnTo>
                  <a:lnTo>
                    <a:pt x="2210" y="298"/>
                  </a:lnTo>
                  <a:lnTo>
                    <a:pt x="2210" y="40"/>
                  </a:lnTo>
                  <a:lnTo>
                    <a:pt x="2347" y="40"/>
                  </a:lnTo>
                  <a:lnTo>
                    <a:pt x="2347" y="458"/>
                  </a:lnTo>
                  <a:close/>
                  <a:moveTo>
                    <a:pt x="0" y="498"/>
                  </a:moveTo>
                  <a:lnTo>
                    <a:pt x="0" y="498"/>
                  </a:lnTo>
                  <a:lnTo>
                    <a:pt x="2387" y="498"/>
                  </a:lnTo>
                  <a:lnTo>
                    <a:pt x="2387" y="0"/>
                  </a:lnTo>
                  <a:lnTo>
                    <a:pt x="0" y="0"/>
                  </a:lnTo>
                  <a:lnTo>
                    <a:pt x="0" y="498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2" name="Freeform 20"/>
            <p:cNvSpPr>
              <a:spLocks/>
            </p:cNvSpPr>
            <p:nvPr/>
          </p:nvSpPr>
          <p:spPr bwMode="auto">
            <a:xfrm rot="20253209">
              <a:off x="1412833" y="1062017"/>
              <a:ext cx="271863" cy="880837"/>
            </a:xfrm>
            <a:custGeom>
              <a:avLst/>
              <a:gdLst>
                <a:gd name="T0" fmla="*/ 772 w 831"/>
                <a:gd name="T1" fmla="*/ 279 h 2682"/>
                <a:gd name="T2" fmla="*/ 772 w 831"/>
                <a:gd name="T3" fmla="*/ 279 h 2682"/>
                <a:gd name="T4" fmla="*/ 772 w 831"/>
                <a:gd name="T5" fmla="*/ 0 h 2682"/>
                <a:gd name="T6" fmla="*/ 622 w 831"/>
                <a:gd name="T7" fmla="*/ 0 h 2682"/>
                <a:gd name="T8" fmla="*/ 622 w 831"/>
                <a:gd name="T9" fmla="*/ 279 h 2682"/>
                <a:gd name="T10" fmla="*/ 557 w 831"/>
                <a:gd name="T11" fmla="*/ 279 h 2682"/>
                <a:gd name="T12" fmla="*/ 557 w 831"/>
                <a:gd name="T13" fmla="*/ 900 h 2682"/>
                <a:gd name="T14" fmla="*/ 606 w 831"/>
                <a:gd name="T15" fmla="*/ 900 h 2682"/>
                <a:gd name="T16" fmla="*/ 102 w 831"/>
                <a:gd name="T17" fmla="*/ 2121 h 2682"/>
                <a:gd name="T18" fmla="*/ 130 w 831"/>
                <a:gd name="T19" fmla="*/ 2133 h 2682"/>
                <a:gd name="T20" fmla="*/ 40 w 831"/>
                <a:gd name="T21" fmla="*/ 2350 h 2682"/>
                <a:gd name="T22" fmla="*/ 62 w 831"/>
                <a:gd name="T23" fmla="*/ 2359 h 2682"/>
                <a:gd name="T24" fmla="*/ 0 w 831"/>
                <a:gd name="T25" fmla="*/ 2510 h 2682"/>
                <a:gd name="T26" fmla="*/ 24 w 831"/>
                <a:gd name="T27" fmla="*/ 2519 h 2682"/>
                <a:gd name="T28" fmla="*/ 86 w 831"/>
                <a:gd name="T29" fmla="*/ 2369 h 2682"/>
                <a:gd name="T30" fmla="*/ 108 w 831"/>
                <a:gd name="T31" fmla="*/ 2378 h 2682"/>
                <a:gd name="T32" fmla="*/ 198 w 831"/>
                <a:gd name="T33" fmla="*/ 2161 h 2682"/>
                <a:gd name="T34" fmla="*/ 226 w 831"/>
                <a:gd name="T35" fmla="*/ 2172 h 2682"/>
                <a:gd name="T36" fmla="*/ 630 w 831"/>
                <a:gd name="T37" fmla="*/ 1191 h 2682"/>
                <a:gd name="T38" fmla="*/ 630 w 831"/>
                <a:gd name="T39" fmla="*/ 2284 h 2682"/>
                <a:gd name="T40" fmla="*/ 660 w 831"/>
                <a:gd name="T41" fmla="*/ 2284 h 2682"/>
                <a:gd name="T42" fmla="*/ 660 w 831"/>
                <a:gd name="T43" fmla="*/ 2519 h 2682"/>
                <a:gd name="T44" fmla="*/ 684 w 831"/>
                <a:gd name="T45" fmla="*/ 2519 h 2682"/>
                <a:gd name="T46" fmla="*/ 684 w 831"/>
                <a:gd name="T47" fmla="*/ 2682 h 2682"/>
                <a:gd name="T48" fmla="*/ 710 w 831"/>
                <a:gd name="T49" fmla="*/ 2682 h 2682"/>
                <a:gd name="T50" fmla="*/ 710 w 831"/>
                <a:gd name="T51" fmla="*/ 2519 h 2682"/>
                <a:gd name="T52" fmla="*/ 734 w 831"/>
                <a:gd name="T53" fmla="*/ 2519 h 2682"/>
                <a:gd name="T54" fmla="*/ 734 w 831"/>
                <a:gd name="T55" fmla="*/ 2284 h 2682"/>
                <a:gd name="T56" fmla="*/ 764 w 831"/>
                <a:gd name="T57" fmla="*/ 2284 h 2682"/>
                <a:gd name="T58" fmla="*/ 764 w 831"/>
                <a:gd name="T59" fmla="*/ 900 h 2682"/>
                <a:gd name="T60" fmla="*/ 831 w 831"/>
                <a:gd name="T61" fmla="*/ 900 h 2682"/>
                <a:gd name="T62" fmla="*/ 831 w 831"/>
                <a:gd name="T63" fmla="*/ 279 h 2682"/>
                <a:gd name="T64" fmla="*/ 772 w 831"/>
                <a:gd name="T65" fmla="*/ 279 h 26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31" h="2682">
                  <a:moveTo>
                    <a:pt x="772" y="279"/>
                  </a:moveTo>
                  <a:lnTo>
                    <a:pt x="772" y="279"/>
                  </a:lnTo>
                  <a:lnTo>
                    <a:pt x="772" y="0"/>
                  </a:lnTo>
                  <a:lnTo>
                    <a:pt x="622" y="0"/>
                  </a:lnTo>
                  <a:lnTo>
                    <a:pt x="622" y="279"/>
                  </a:lnTo>
                  <a:lnTo>
                    <a:pt x="557" y="279"/>
                  </a:lnTo>
                  <a:lnTo>
                    <a:pt x="557" y="900"/>
                  </a:lnTo>
                  <a:lnTo>
                    <a:pt x="606" y="900"/>
                  </a:lnTo>
                  <a:lnTo>
                    <a:pt x="102" y="2121"/>
                  </a:lnTo>
                  <a:lnTo>
                    <a:pt x="130" y="2133"/>
                  </a:lnTo>
                  <a:lnTo>
                    <a:pt x="40" y="2350"/>
                  </a:lnTo>
                  <a:lnTo>
                    <a:pt x="62" y="2359"/>
                  </a:lnTo>
                  <a:lnTo>
                    <a:pt x="0" y="2510"/>
                  </a:lnTo>
                  <a:lnTo>
                    <a:pt x="24" y="2519"/>
                  </a:lnTo>
                  <a:lnTo>
                    <a:pt x="86" y="2369"/>
                  </a:lnTo>
                  <a:lnTo>
                    <a:pt x="108" y="2378"/>
                  </a:lnTo>
                  <a:lnTo>
                    <a:pt x="198" y="2161"/>
                  </a:lnTo>
                  <a:lnTo>
                    <a:pt x="226" y="2172"/>
                  </a:lnTo>
                  <a:lnTo>
                    <a:pt x="630" y="1191"/>
                  </a:lnTo>
                  <a:lnTo>
                    <a:pt x="630" y="2284"/>
                  </a:lnTo>
                  <a:lnTo>
                    <a:pt x="660" y="2284"/>
                  </a:lnTo>
                  <a:lnTo>
                    <a:pt x="660" y="2519"/>
                  </a:lnTo>
                  <a:lnTo>
                    <a:pt x="684" y="2519"/>
                  </a:lnTo>
                  <a:lnTo>
                    <a:pt x="684" y="2682"/>
                  </a:lnTo>
                  <a:lnTo>
                    <a:pt x="710" y="2682"/>
                  </a:lnTo>
                  <a:lnTo>
                    <a:pt x="710" y="2519"/>
                  </a:lnTo>
                  <a:lnTo>
                    <a:pt x="734" y="2519"/>
                  </a:lnTo>
                  <a:lnTo>
                    <a:pt x="734" y="2284"/>
                  </a:lnTo>
                  <a:lnTo>
                    <a:pt x="764" y="2284"/>
                  </a:lnTo>
                  <a:lnTo>
                    <a:pt x="764" y="900"/>
                  </a:lnTo>
                  <a:lnTo>
                    <a:pt x="831" y="900"/>
                  </a:lnTo>
                  <a:lnTo>
                    <a:pt x="831" y="279"/>
                  </a:lnTo>
                  <a:lnTo>
                    <a:pt x="772" y="27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113" name="组合 45"/>
            <p:cNvGrpSpPr/>
            <p:nvPr userDrawn="1"/>
          </p:nvGrpSpPr>
          <p:grpSpPr>
            <a:xfrm rot="2116298">
              <a:off x="2485156" y="1705025"/>
              <a:ext cx="722933" cy="629672"/>
              <a:chOff x="501650" y="3292475"/>
              <a:chExt cx="1735138" cy="1511300"/>
            </a:xfrm>
            <a:grpFill/>
          </p:grpSpPr>
          <p:sp>
            <p:nvSpPr>
              <p:cNvPr id="130" name="Freeform 5"/>
              <p:cNvSpPr>
                <a:spLocks/>
              </p:cNvSpPr>
              <p:nvPr/>
            </p:nvSpPr>
            <p:spPr bwMode="auto">
              <a:xfrm>
                <a:off x="501650" y="3292475"/>
                <a:ext cx="1735138" cy="893762"/>
              </a:xfrm>
              <a:custGeom>
                <a:avLst/>
                <a:gdLst>
                  <a:gd name="T0" fmla="*/ 0 w 943"/>
                  <a:gd name="T1" fmla="*/ 242 h 484"/>
                  <a:gd name="T2" fmla="*/ 0 w 943"/>
                  <a:gd name="T3" fmla="*/ 242 h 484"/>
                  <a:gd name="T4" fmla="*/ 471 w 943"/>
                  <a:gd name="T5" fmla="*/ 484 h 484"/>
                  <a:gd name="T6" fmla="*/ 943 w 943"/>
                  <a:gd name="T7" fmla="*/ 242 h 484"/>
                  <a:gd name="T8" fmla="*/ 471 w 943"/>
                  <a:gd name="T9" fmla="*/ 0 h 484"/>
                  <a:gd name="T10" fmla="*/ 0 w 943"/>
                  <a:gd name="T11" fmla="*/ 242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43" h="484">
                    <a:moveTo>
                      <a:pt x="0" y="242"/>
                    </a:moveTo>
                    <a:lnTo>
                      <a:pt x="0" y="242"/>
                    </a:lnTo>
                    <a:lnTo>
                      <a:pt x="471" y="484"/>
                    </a:lnTo>
                    <a:lnTo>
                      <a:pt x="943" y="242"/>
                    </a:lnTo>
                    <a:lnTo>
                      <a:pt x="471" y="0"/>
                    </a:lnTo>
                    <a:lnTo>
                      <a:pt x="0" y="242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1" name="Freeform 6"/>
              <p:cNvSpPr>
                <a:spLocks/>
              </p:cNvSpPr>
              <p:nvPr/>
            </p:nvSpPr>
            <p:spPr bwMode="auto">
              <a:xfrm>
                <a:off x="728663" y="3959225"/>
                <a:ext cx="1285875" cy="758825"/>
              </a:xfrm>
              <a:custGeom>
                <a:avLst/>
                <a:gdLst>
                  <a:gd name="T0" fmla="*/ 349 w 699"/>
                  <a:gd name="T1" fmla="*/ 179 h 412"/>
                  <a:gd name="T2" fmla="*/ 349 w 699"/>
                  <a:gd name="T3" fmla="*/ 179 h 412"/>
                  <a:gd name="T4" fmla="*/ 0 w 699"/>
                  <a:gd name="T5" fmla="*/ 0 h 412"/>
                  <a:gd name="T6" fmla="*/ 0 w 699"/>
                  <a:gd name="T7" fmla="*/ 233 h 412"/>
                  <a:gd name="T8" fmla="*/ 349 w 699"/>
                  <a:gd name="T9" fmla="*/ 412 h 412"/>
                  <a:gd name="T10" fmla="*/ 699 w 699"/>
                  <a:gd name="T11" fmla="*/ 233 h 412"/>
                  <a:gd name="T12" fmla="*/ 699 w 699"/>
                  <a:gd name="T13" fmla="*/ 0 h 412"/>
                  <a:gd name="T14" fmla="*/ 349 w 699"/>
                  <a:gd name="T15" fmla="*/ 179 h 4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99" h="412">
                    <a:moveTo>
                      <a:pt x="349" y="179"/>
                    </a:moveTo>
                    <a:lnTo>
                      <a:pt x="349" y="179"/>
                    </a:lnTo>
                    <a:lnTo>
                      <a:pt x="0" y="0"/>
                    </a:lnTo>
                    <a:lnTo>
                      <a:pt x="0" y="233"/>
                    </a:lnTo>
                    <a:lnTo>
                      <a:pt x="349" y="412"/>
                    </a:lnTo>
                    <a:lnTo>
                      <a:pt x="699" y="233"/>
                    </a:lnTo>
                    <a:lnTo>
                      <a:pt x="699" y="0"/>
                    </a:lnTo>
                    <a:lnTo>
                      <a:pt x="349" y="179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2" name="Freeform 7"/>
              <p:cNvSpPr>
                <a:spLocks/>
              </p:cNvSpPr>
              <p:nvPr/>
            </p:nvSpPr>
            <p:spPr bwMode="auto">
              <a:xfrm>
                <a:off x="514350" y="4095750"/>
                <a:ext cx="68263" cy="708025"/>
              </a:xfrm>
              <a:custGeom>
                <a:avLst/>
                <a:gdLst>
                  <a:gd name="T0" fmla="*/ 0 w 37"/>
                  <a:gd name="T1" fmla="*/ 384 h 384"/>
                  <a:gd name="T2" fmla="*/ 0 w 37"/>
                  <a:gd name="T3" fmla="*/ 384 h 384"/>
                  <a:gd name="T4" fmla="*/ 37 w 37"/>
                  <a:gd name="T5" fmla="*/ 384 h 384"/>
                  <a:gd name="T6" fmla="*/ 37 w 37"/>
                  <a:gd name="T7" fmla="*/ 0 h 384"/>
                  <a:gd name="T8" fmla="*/ 0 w 37"/>
                  <a:gd name="T9" fmla="*/ 0 h 384"/>
                  <a:gd name="T10" fmla="*/ 0 w 37"/>
                  <a:gd name="T11" fmla="*/ 384 h 3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" h="384">
                    <a:moveTo>
                      <a:pt x="0" y="384"/>
                    </a:moveTo>
                    <a:lnTo>
                      <a:pt x="0" y="384"/>
                    </a:lnTo>
                    <a:lnTo>
                      <a:pt x="37" y="384"/>
                    </a:lnTo>
                    <a:lnTo>
                      <a:pt x="37" y="0"/>
                    </a:lnTo>
                    <a:lnTo>
                      <a:pt x="0" y="0"/>
                    </a:lnTo>
                    <a:lnTo>
                      <a:pt x="0" y="384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3" name="Freeform 8"/>
              <p:cNvSpPr>
                <a:spLocks/>
              </p:cNvSpPr>
              <p:nvPr/>
            </p:nvSpPr>
            <p:spPr bwMode="auto">
              <a:xfrm>
                <a:off x="511175" y="3986212"/>
                <a:ext cx="74613" cy="76200"/>
              </a:xfrm>
              <a:custGeom>
                <a:avLst/>
                <a:gdLst>
                  <a:gd name="T0" fmla="*/ 41 w 41"/>
                  <a:gd name="T1" fmla="*/ 21 h 41"/>
                  <a:gd name="T2" fmla="*/ 41 w 41"/>
                  <a:gd name="T3" fmla="*/ 21 h 41"/>
                  <a:gd name="T4" fmla="*/ 20 w 41"/>
                  <a:gd name="T5" fmla="*/ 41 h 41"/>
                  <a:gd name="T6" fmla="*/ 0 w 41"/>
                  <a:gd name="T7" fmla="*/ 21 h 41"/>
                  <a:gd name="T8" fmla="*/ 20 w 41"/>
                  <a:gd name="T9" fmla="*/ 0 h 41"/>
                  <a:gd name="T10" fmla="*/ 41 w 41"/>
                  <a:gd name="T11" fmla="*/ 21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1" h="41">
                    <a:moveTo>
                      <a:pt x="41" y="21"/>
                    </a:moveTo>
                    <a:lnTo>
                      <a:pt x="41" y="21"/>
                    </a:lnTo>
                    <a:cubicBezTo>
                      <a:pt x="41" y="32"/>
                      <a:pt x="32" y="41"/>
                      <a:pt x="20" y="41"/>
                    </a:cubicBezTo>
                    <a:cubicBezTo>
                      <a:pt x="9" y="41"/>
                      <a:pt x="0" y="32"/>
                      <a:pt x="0" y="21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2" y="0"/>
                      <a:pt x="41" y="9"/>
                      <a:pt x="41" y="21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4" name="Freeform 9"/>
              <p:cNvSpPr>
                <a:spLocks/>
              </p:cNvSpPr>
              <p:nvPr/>
            </p:nvSpPr>
            <p:spPr bwMode="auto">
              <a:xfrm>
                <a:off x="541338" y="3738562"/>
                <a:ext cx="14288" cy="401637"/>
              </a:xfrm>
              <a:custGeom>
                <a:avLst/>
                <a:gdLst>
                  <a:gd name="T0" fmla="*/ 7 w 7"/>
                  <a:gd name="T1" fmla="*/ 217 h 217"/>
                  <a:gd name="T2" fmla="*/ 7 w 7"/>
                  <a:gd name="T3" fmla="*/ 217 h 217"/>
                  <a:gd name="T4" fmla="*/ 0 w 7"/>
                  <a:gd name="T5" fmla="*/ 217 h 217"/>
                  <a:gd name="T6" fmla="*/ 0 w 7"/>
                  <a:gd name="T7" fmla="*/ 0 h 217"/>
                  <a:gd name="T8" fmla="*/ 7 w 7"/>
                  <a:gd name="T9" fmla="*/ 0 h 217"/>
                  <a:gd name="T10" fmla="*/ 7 w 7"/>
                  <a:gd name="T11" fmla="*/ 217 h 2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217">
                    <a:moveTo>
                      <a:pt x="7" y="217"/>
                    </a:moveTo>
                    <a:lnTo>
                      <a:pt x="7" y="217"/>
                    </a:lnTo>
                    <a:lnTo>
                      <a:pt x="0" y="217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7" y="217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14" name="组合 46"/>
            <p:cNvGrpSpPr/>
            <p:nvPr userDrawn="1"/>
          </p:nvGrpSpPr>
          <p:grpSpPr>
            <a:xfrm rot="19680185">
              <a:off x="-263276" y="379440"/>
              <a:ext cx="920458" cy="709092"/>
              <a:chOff x="2486025" y="3619500"/>
              <a:chExt cx="1500188" cy="1155700"/>
            </a:xfrm>
            <a:grpFill/>
          </p:grpSpPr>
          <p:sp>
            <p:nvSpPr>
              <p:cNvPr id="128" name="Freeform 26"/>
              <p:cNvSpPr>
                <a:spLocks noEditPoints="1"/>
              </p:cNvSpPr>
              <p:nvPr/>
            </p:nvSpPr>
            <p:spPr bwMode="auto">
              <a:xfrm>
                <a:off x="2486025" y="3619500"/>
                <a:ext cx="1500188" cy="1155700"/>
              </a:xfrm>
              <a:custGeom>
                <a:avLst/>
                <a:gdLst>
                  <a:gd name="T0" fmla="*/ 408 w 815"/>
                  <a:gd name="T1" fmla="*/ 553 h 627"/>
                  <a:gd name="T2" fmla="*/ 408 w 815"/>
                  <a:gd name="T3" fmla="*/ 553 h 627"/>
                  <a:gd name="T4" fmla="*/ 207 w 815"/>
                  <a:gd name="T5" fmla="*/ 353 h 627"/>
                  <a:gd name="T6" fmla="*/ 408 w 815"/>
                  <a:gd name="T7" fmla="*/ 152 h 627"/>
                  <a:gd name="T8" fmla="*/ 608 w 815"/>
                  <a:gd name="T9" fmla="*/ 353 h 627"/>
                  <a:gd name="T10" fmla="*/ 408 w 815"/>
                  <a:gd name="T11" fmla="*/ 553 h 627"/>
                  <a:gd name="T12" fmla="*/ 156 w 815"/>
                  <a:gd name="T13" fmla="*/ 176 h 627"/>
                  <a:gd name="T14" fmla="*/ 156 w 815"/>
                  <a:gd name="T15" fmla="*/ 176 h 627"/>
                  <a:gd name="T16" fmla="*/ 54 w 815"/>
                  <a:gd name="T17" fmla="*/ 176 h 627"/>
                  <a:gd name="T18" fmla="*/ 54 w 815"/>
                  <a:gd name="T19" fmla="*/ 118 h 627"/>
                  <a:gd name="T20" fmla="*/ 156 w 815"/>
                  <a:gd name="T21" fmla="*/ 118 h 627"/>
                  <a:gd name="T22" fmla="*/ 156 w 815"/>
                  <a:gd name="T23" fmla="*/ 176 h 627"/>
                  <a:gd name="T24" fmla="*/ 601 w 815"/>
                  <a:gd name="T25" fmla="*/ 79 h 627"/>
                  <a:gd name="T26" fmla="*/ 601 w 815"/>
                  <a:gd name="T27" fmla="*/ 79 h 627"/>
                  <a:gd name="T28" fmla="*/ 530 w 815"/>
                  <a:gd name="T29" fmla="*/ 0 h 627"/>
                  <a:gd name="T30" fmla="*/ 285 w 815"/>
                  <a:gd name="T31" fmla="*/ 0 h 627"/>
                  <a:gd name="T32" fmla="*/ 214 w 815"/>
                  <a:gd name="T33" fmla="*/ 79 h 627"/>
                  <a:gd name="T34" fmla="*/ 0 w 815"/>
                  <a:gd name="T35" fmla="*/ 79 h 627"/>
                  <a:gd name="T36" fmla="*/ 0 w 815"/>
                  <a:gd name="T37" fmla="*/ 627 h 627"/>
                  <a:gd name="T38" fmla="*/ 815 w 815"/>
                  <a:gd name="T39" fmla="*/ 627 h 627"/>
                  <a:gd name="T40" fmla="*/ 815 w 815"/>
                  <a:gd name="T41" fmla="*/ 79 h 627"/>
                  <a:gd name="T42" fmla="*/ 601 w 815"/>
                  <a:gd name="T43" fmla="*/ 79 h 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815" h="627">
                    <a:moveTo>
                      <a:pt x="408" y="553"/>
                    </a:moveTo>
                    <a:lnTo>
                      <a:pt x="408" y="553"/>
                    </a:lnTo>
                    <a:cubicBezTo>
                      <a:pt x="297" y="553"/>
                      <a:pt x="207" y="463"/>
                      <a:pt x="207" y="353"/>
                    </a:cubicBezTo>
                    <a:cubicBezTo>
                      <a:pt x="207" y="242"/>
                      <a:pt x="297" y="152"/>
                      <a:pt x="408" y="152"/>
                    </a:cubicBezTo>
                    <a:cubicBezTo>
                      <a:pt x="518" y="152"/>
                      <a:pt x="608" y="242"/>
                      <a:pt x="608" y="353"/>
                    </a:cubicBezTo>
                    <a:cubicBezTo>
                      <a:pt x="608" y="463"/>
                      <a:pt x="518" y="553"/>
                      <a:pt x="408" y="553"/>
                    </a:cubicBezTo>
                    <a:close/>
                    <a:moveTo>
                      <a:pt x="156" y="176"/>
                    </a:moveTo>
                    <a:lnTo>
                      <a:pt x="156" y="176"/>
                    </a:lnTo>
                    <a:lnTo>
                      <a:pt x="54" y="176"/>
                    </a:lnTo>
                    <a:lnTo>
                      <a:pt x="54" y="118"/>
                    </a:lnTo>
                    <a:lnTo>
                      <a:pt x="156" y="118"/>
                    </a:lnTo>
                    <a:lnTo>
                      <a:pt x="156" y="176"/>
                    </a:lnTo>
                    <a:close/>
                    <a:moveTo>
                      <a:pt x="601" y="79"/>
                    </a:moveTo>
                    <a:lnTo>
                      <a:pt x="601" y="79"/>
                    </a:lnTo>
                    <a:lnTo>
                      <a:pt x="530" y="0"/>
                    </a:lnTo>
                    <a:lnTo>
                      <a:pt x="285" y="0"/>
                    </a:lnTo>
                    <a:lnTo>
                      <a:pt x="214" y="79"/>
                    </a:lnTo>
                    <a:lnTo>
                      <a:pt x="0" y="79"/>
                    </a:lnTo>
                    <a:lnTo>
                      <a:pt x="0" y="627"/>
                    </a:lnTo>
                    <a:lnTo>
                      <a:pt x="815" y="627"/>
                    </a:lnTo>
                    <a:lnTo>
                      <a:pt x="815" y="79"/>
                    </a:lnTo>
                    <a:lnTo>
                      <a:pt x="601" y="79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9" name="Freeform 27"/>
              <p:cNvSpPr>
                <a:spLocks/>
              </p:cNvSpPr>
              <p:nvPr/>
            </p:nvSpPr>
            <p:spPr bwMode="auto">
              <a:xfrm>
                <a:off x="2955925" y="3987800"/>
                <a:ext cx="560388" cy="565150"/>
              </a:xfrm>
              <a:custGeom>
                <a:avLst/>
                <a:gdLst>
                  <a:gd name="T0" fmla="*/ 153 w 305"/>
                  <a:gd name="T1" fmla="*/ 0 h 306"/>
                  <a:gd name="T2" fmla="*/ 153 w 305"/>
                  <a:gd name="T3" fmla="*/ 0 h 306"/>
                  <a:gd name="T4" fmla="*/ 0 w 305"/>
                  <a:gd name="T5" fmla="*/ 153 h 306"/>
                  <a:gd name="T6" fmla="*/ 153 w 305"/>
                  <a:gd name="T7" fmla="*/ 306 h 306"/>
                  <a:gd name="T8" fmla="*/ 305 w 305"/>
                  <a:gd name="T9" fmla="*/ 153 h 306"/>
                  <a:gd name="T10" fmla="*/ 153 w 305"/>
                  <a:gd name="T11" fmla="*/ 0 h 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5" h="306">
                    <a:moveTo>
                      <a:pt x="153" y="0"/>
                    </a:moveTo>
                    <a:lnTo>
                      <a:pt x="153" y="0"/>
                    </a:lnTo>
                    <a:cubicBezTo>
                      <a:pt x="68" y="0"/>
                      <a:pt x="0" y="68"/>
                      <a:pt x="0" y="153"/>
                    </a:cubicBezTo>
                    <a:cubicBezTo>
                      <a:pt x="0" y="237"/>
                      <a:pt x="68" y="306"/>
                      <a:pt x="153" y="306"/>
                    </a:cubicBezTo>
                    <a:cubicBezTo>
                      <a:pt x="237" y="306"/>
                      <a:pt x="305" y="237"/>
                      <a:pt x="305" y="153"/>
                    </a:cubicBezTo>
                    <a:cubicBezTo>
                      <a:pt x="305" y="68"/>
                      <a:pt x="237" y="0"/>
                      <a:pt x="153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15" name="Freeform 29"/>
            <p:cNvSpPr>
              <a:spLocks noEditPoints="1"/>
            </p:cNvSpPr>
            <p:nvPr userDrawn="1"/>
          </p:nvSpPr>
          <p:spPr bwMode="auto">
            <a:xfrm>
              <a:off x="2014889" y="-672068"/>
              <a:ext cx="905329" cy="907255"/>
            </a:xfrm>
            <a:custGeom>
              <a:avLst/>
              <a:gdLst>
                <a:gd name="T0" fmla="*/ 578 w 811"/>
                <a:gd name="T1" fmla="*/ 436 h 811"/>
                <a:gd name="T2" fmla="*/ 578 w 811"/>
                <a:gd name="T3" fmla="*/ 436 h 811"/>
                <a:gd name="T4" fmla="*/ 531 w 811"/>
                <a:gd name="T5" fmla="*/ 269 h 811"/>
                <a:gd name="T6" fmla="*/ 698 w 811"/>
                <a:gd name="T7" fmla="*/ 222 h 811"/>
                <a:gd name="T8" fmla="*/ 745 w 811"/>
                <a:gd name="T9" fmla="*/ 389 h 811"/>
                <a:gd name="T10" fmla="*/ 578 w 811"/>
                <a:gd name="T11" fmla="*/ 436 h 811"/>
                <a:gd name="T12" fmla="*/ 656 w 811"/>
                <a:gd name="T13" fmla="*/ 663 h 811"/>
                <a:gd name="T14" fmla="*/ 656 w 811"/>
                <a:gd name="T15" fmla="*/ 663 h 811"/>
                <a:gd name="T16" fmla="*/ 489 w 811"/>
                <a:gd name="T17" fmla="*/ 710 h 811"/>
                <a:gd name="T18" fmla="*/ 441 w 811"/>
                <a:gd name="T19" fmla="*/ 543 h 811"/>
                <a:gd name="T20" fmla="*/ 609 w 811"/>
                <a:gd name="T21" fmla="*/ 495 h 811"/>
                <a:gd name="T22" fmla="*/ 656 w 811"/>
                <a:gd name="T23" fmla="*/ 663 h 811"/>
                <a:gd name="T24" fmla="*/ 366 w 811"/>
                <a:gd name="T25" fmla="*/ 405 h 811"/>
                <a:gd name="T26" fmla="*/ 366 w 811"/>
                <a:gd name="T27" fmla="*/ 405 h 811"/>
                <a:gd name="T28" fmla="*/ 405 w 811"/>
                <a:gd name="T29" fmla="*/ 366 h 811"/>
                <a:gd name="T30" fmla="*/ 444 w 811"/>
                <a:gd name="T31" fmla="*/ 405 h 811"/>
                <a:gd name="T32" fmla="*/ 405 w 811"/>
                <a:gd name="T33" fmla="*/ 444 h 811"/>
                <a:gd name="T34" fmla="*/ 366 w 811"/>
                <a:gd name="T35" fmla="*/ 405 h 811"/>
                <a:gd name="T36" fmla="*/ 369 w 811"/>
                <a:gd name="T37" fmla="*/ 663 h 811"/>
                <a:gd name="T38" fmla="*/ 369 w 811"/>
                <a:gd name="T39" fmla="*/ 663 h 811"/>
                <a:gd name="T40" fmla="*/ 201 w 811"/>
                <a:gd name="T41" fmla="*/ 710 h 811"/>
                <a:gd name="T42" fmla="*/ 154 w 811"/>
                <a:gd name="T43" fmla="*/ 543 h 811"/>
                <a:gd name="T44" fmla="*/ 321 w 811"/>
                <a:gd name="T45" fmla="*/ 495 h 811"/>
                <a:gd name="T46" fmla="*/ 369 w 811"/>
                <a:gd name="T47" fmla="*/ 663 h 811"/>
                <a:gd name="T48" fmla="*/ 112 w 811"/>
                <a:gd name="T49" fmla="*/ 436 h 811"/>
                <a:gd name="T50" fmla="*/ 112 w 811"/>
                <a:gd name="T51" fmla="*/ 436 h 811"/>
                <a:gd name="T52" fmla="*/ 65 w 811"/>
                <a:gd name="T53" fmla="*/ 269 h 811"/>
                <a:gd name="T54" fmla="*/ 232 w 811"/>
                <a:gd name="T55" fmla="*/ 222 h 811"/>
                <a:gd name="T56" fmla="*/ 280 w 811"/>
                <a:gd name="T57" fmla="*/ 389 h 811"/>
                <a:gd name="T58" fmla="*/ 112 w 811"/>
                <a:gd name="T59" fmla="*/ 436 h 811"/>
                <a:gd name="T60" fmla="*/ 298 w 811"/>
                <a:gd name="T61" fmla="*/ 100 h 811"/>
                <a:gd name="T62" fmla="*/ 298 w 811"/>
                <a:gd name="T63" fmla="*/ 100 h 811"/>
                <a:gd name="T64" fmla="*/ 465 w 811"/>
                <a:gd name="T65" fmla="*/ 52 h 811"/>
                <a:gd name="T66" fmla="*/ 513 w 811"/>
                <a:gd name="T67" fmla="*/ 220 h 811"/>
                <a:gd name="T68" fmla="*/ 345 w 811"/>
                <a:gd name="T69" fmla="*/ 267 h 811"/>
                <a:gd name="T70" fmla="*/ 298 w 811"/>
                <a:gd name="T71" fmla="*/ 100 h 811"/>
                <a:gd name="T72" fmla="*/ 405 w 811"/>
                <a:gd name="T73" fmla="*/ 0 h 811"/>
                <a:gd name="T74" fmla="*/ 405 w 811"/>
                <a:gd name="T75" fmla="*/ 0 h 811"/>
                <a:gd name="T76" fmla="*/ 0 w 811"/>
                <a:gd name="T77" fmla="*/ 405 h 811"/>
                <a:gd name="T78" fmla="*/ 405 w 811"/>
                <a:gd name="T79" fmla="*/ 811 h 811"/>
                <a:gd name="T80" fmla="*/ 811 w 811"/>
                <a:gd name="T81" fmla="*/ 405 h 811"/>
                <a:gd name="T82" fmla="*/ 405 w 811"/>
                <a:gd name="T83" fmla="*/ 0 h 8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811" h="811">
                  <a:moveTo>
                    <a:pt x="578" y="436"/>
                  </a:moveTo>
                  <a:lnTo>
                    <a:pt x="578" y="436"/>
                  </a:lnTo>
                  <a:cubicBezTo>
                    <a:pt x="519" y="403"/>
                    <a:pt x="497" y="329"/>
                    <a:pt x="531" y="269"/>
                  </a:cubicBezTo>
                  <a:cubicBezTo>
                    <a:pt x="564" y="210"/>
                    <a:pt x="638" y="188"/>
                    <a:pt x="698" y="222"/>
                  </a:cubicBezTo>
                  <a:cubicBezTo>
                    <a:pt x="757" y="255"/>
                    <a:pt x="778" y="329"/>
                    <a:pt x="745" y="389"/>
                  </a:cubicBezTo>
                  <a:cubicBezTo>
                    <a:pt x="712" y="448"/>
                    <a:pt x="637" y="469"/>
                    <a:pt x="578" y="436"/>
                  </a:cubicBezTo>
                  <a:close/>
                  <a:moveTo>
                    <a:pt x="656" y="663"/>
                  </a:moveTo>
                  <a:lnTo>
                    <a:pt x="656" y="663"/>
                  </a:lnTo>
                  <a:cubicBezTo>
                    <a:pt x="623" y="722"/>
                    <a:pt x="548" y="743"/>
                    <a:pt x="489" y="710"/>
                  </a:cubicBezTo>
                  <a:cubicBezTo>
                    <a:pt x="430" y="677"/>
                    <a:pt x="408" y="602"/>
                    <a:pt x="441" y="543"/>
                  </a:cubicBezTo>
                  <a:cubicBezTo>
                    <a:pt x="474" y="484"/>
                    <a:pt x="549" y="462"/>
                    <a:pt x="609" y="495"/>
                  </a:cubicBezTo>
                  <a:cubicBezTo>
                    <a:pt x="668" y="528"/>
                    <a:pt x="689" y="603"/>
                    <a:pt x="656" y="663"/>
                  </a:cubicBezTo>
                  <a:close/>
                  <a:moveTo>
                    <a:pt x="366" y="405"/>
                  </a:moveTo>
                  <a:lnTo>
                    <a:pt x="366" y="405"/>
                  </a:lnTo>
                  <a:cubicBezTo>
                    <a:pt x="366" y="384"/>
                    <a:pt x="384" y="366"/>
                    <a:pt x="405" y="366"/>
                  </a:cubicBezTo>
                  <a:cubicBezTo>
                    <a:pt x="427" y="366"/>
                    <a:pt x="444" y="384"/>
                    <a:pt x="444" y="405"/>
                  </a:cubicBezTo>
                  <a:cubicBezTo>
                    <a:pt x="444" y="427"/>
                    <a:pt x="427" y="444"/>
                    <a:pt x="405" y="444"/>
                  </a:cubicBezTo>
                  <a:cubicBezTo>
                    <a:pt x="384" y="444"/>
                    <a:pt x="366" y="427"/>
                    <a:pt x="366" y="405"/>
                  </a:cubicBezTo>
                  <a:close/>
                  <a:moveTo>
                    <a:pt x="369" y="663"/>
                  </a:moveTo>
                  <a:lnTo>
                    <a:pt x="369" y="663"/>
                  </a:lnTo>
                  <a:cubicBezTo>
                    <a:pt x="336" y="722"/>
                    <a:pt x="261" y="743"/>
                    <a:pt x="201" y="710"/>
                  </a:cubicBezTo>
                  <a:cubicBezTo>
                    <a:pt x="142" y="677"/>
                    <a:pt x="121" y="602"/>
                    <a:pt x="154" y="543"/>
                  </a:cubicBezTo>
                  <a:cubicBezTo>
                    <a:pt x="187" y="484"/>
                    <a:pt x="262" y="462"/>
                    <a:pt x="321" y="495"/>
                  </a:cubicBezTo>
                  <a:cubicBezTo>
                    <a:pt x="381" y="528"/>
                    <a:pt x="402" y="603"/>
                    <a:pt x="369" y="663"/>
                  </a:cubicBezTo>
                  <a:close/>
                  <a:moveTo>
                    <a:pt x="112" y="436"/>
                  </a:moveTo>
                  <a:lnTo>
                    <a:pt x="112" y="436"/>
                  </a:lnTo>
                  <a:cubicBezTo>
                    <a:pt x="53" y="403"/>
                    <a:pt x="32" y="329"/>
                    <a:pt x="65" y="269"/>
                  </a:cubicBezTo>
                  <a:cubicBezTo>
                    <a:pt x="98" y="210"/>
                    <a:pt x="173" y="188"/>
                    <a:pt x="232" y="222"/>
                  </a:cubicBezTo>
                  <a:cubicBezTo>
                    <a:pt x="291" y="255"/>
                    <a:pt x="313" y="329"/>
                    <a:pt x="280" y="389"/>
                  </a:cubicBezTo>
                  <a:cubicBezTo>
                    <a:pt x="247" y="448"/>
                    <a:pt x="172" y="469"/>
                    <a:pt x="112" y="436"/>
                  </a:cubicBezTo>
                  <a:close/>
                  <a:moveTo>
                    <a:pt x="298" y="100"/>
                  </a:moveTo>
                  <a:lnTo>
                    <a:pt x="298" y="100"/>
                  </a:lnTo>
                  <a:cubicBezTo>
                    <a:pt x="331" y="41"/>
                    <a:pt x="406" y="19"/>
                    <a:pt x="465" y="52"/>
                  </a:cubicBezTo>
                  <a:cubicBezTo>
                    <a:pt x="524" y="85"/>
                    <a:pt x="546" y="160"/>
                    <a:pt x="513" y="220"/>
                  </a:cubicBezTo>
                  <a:cubicBezTo>
                    <a:pt x="480" y="279"/>
                    <a:pt x="405" y="300"/>
                    <a:pt x="345" y="267"/>
                  </a:cubicBezTo>
                  <a:cubicBezTo>
                    <a:pt x="286" y="234"/>
                    <a:pt x="265" y="159"/>
                    <a:pt x="298" y="100"/>
                  </a:cubicBezTo>
                  <a:close/>
                  <a:moveTo>
                    <a:pt x="405" y="0"/>
                  </a:moveTo>
                  <a:lnTo>
                    <a:pt x="405" y="0"/>
                  </a:lnTo>
                  <a:cubicBezTo>
                    <a:pt x="181" y="0"/>
                    <a:pt x="0" y="181"/>
                    <a:pt x="0" y="405"/>
                  </a:cubicBezTo>
                  <a:cubicBezTo>
                    <a:pt x="0" y="629"/>
                    <a:pt x="181" y="811"/>
                    <a:pt x="405" y="811"/>
                  </a:cubicBezTo>
                  <a:cubicBezTo>
                    <a:pt x="629" y="811"/>
                    <a:pt x="811" y="629"/>
                    <a:pt x="811" y="405"/>
                  </a:cubicBezTo>
                  <a:cubicBezTo>
                    <a:pt x="811" y="181"/>
                    <a:pt x="629" y="0"/>
                    <a:pt x="40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6" name="Freeform 5"/>
            <p:cNvSpPr>
              <a:spLocks noEditPoints="1"/>
            </p:cNvSpPr>
            <p:nvPr userDrawn="1"/>
          </p:nvSpPr>
          <p:spPr bwMode="auto">
            <a:xfrm rot="1264384">
              <a:off x="2980490" y="2441065"/>
              <a:ext cx="1000393" cy="429321"/>
            </a:xfrm>
            <a:custGeom>
              <a:avLst/>
              <a:gdLst>
                <a:gd name="T0" fmla="*/ 1727 w 3152"/>
                <a:gd name="T1" fmla="*/ 1223 h 1356"/>
                <a:gd name="T2" fmla="*/ 1727 w 3152"/>
                <a:gd name="T3" fmla="*/ 421 h 1356"/>
                <a:gd name="T4" fmla="*/ 1727 w 3152"/>
                <a:gd name="T5" fmla="*/ 1223 h 1356"/>
                <a:gd name="T6" fmla="*/ 534 w 3152"/>
                <a:gd name="T7" fmla="*/ 1223 h 1356"/>
                <a:gd name="T8" fmla="*/ 522 w 3152"/>
                <a:gd name="T9" fmla="*/ 422 h 1356"/>
                <a:gd name="T10" fmla="*/ 550 w 3152"/>
                <a:gd name="T11" fmla="*/ 422 h 1356"/>
                <a:gd name="T12" fmla="*/ 534 w 3152"/>
                <a:gd name="T13" fmla="*/ 1223 h 1356"/>
                <a:gd name="T14" fmla="*/ 2965 w 3152"/>
                <a:gd name="T15" fmla="*/ 30 h 1356"/>
                <a:gd name="T16" fmla="*/ 2960 w 3152"/>
                <a:gd name="T17" fmla="*/ 24 h 1356"/>
                <a:gd name="T18" fmla="*/ 2955 w 3152"/>
                <a:gd name="T19" fmla="*/ 19 h 1356"/>
                <a:gd name="T20" fmla="*/ 2945 w 3152"/>
                <a:gd name="T21" fmla="*/ 11 h 1356"/>
                <a:gd name="T22" fmla="*/ 2934 w 3152"/>
                <a:gd name="T23" fmla="*/ 5 h 1356"/>
                <a:gd name="T24" fmla="*/ 2921 w 3152"/>
                <a:gd name="T25" fmla="*/ 2 h 1356"/>
                <a:gd name="T26" fmla="*/ 2908 w 3152"/>
                <a:gd name="T27" fmla="*/ 1 h 1356"/>
                <a:gd name="T28" fmla="*/ 2896 w 3152"/>
                <a:gd name="T29" fmla="*/ 2 h 1356"/>
                <a:gd name="T30" fmla="*/ 2883 w 3152"/>
                <a:gd name="T31" fmla="*/ 6 h 1356"/>
                <a:gd name="T32" fmla="*/ 2872 w 3152"/>
                <a:gd name="T33" fmla="*/ 12 h 1356"/>
                <a:gd name="T34" fmla="*/ 2867 w 3152"/>
                <a:gd name="T35" fmla="*/ 17 h 1356"/>
                <a:gd name="T36" fmla="*/ 2861 w 3152"/>
                <a:gd name="T37" fmla="*/ 21 h 1356"/>
                <a:gd name="T38" fmla="*/ 1727 w 3152"/>
                <a:gd name="T39" fmla="*/ 288 h 1356"/>
                <a:gd name="T40" fmla="*/ 1064 w 3152"/>
                <a:gd name="T41" fmla="*/ 756 h 1356"/>
                <a:gd name="T42" fmla="*/ 799 w 3152"/>
                <a:gd name="T43" fmla="*/ 173 h 1356"/>
                <a:gd name="T44" fmla="*/ 975 w 3152"/>
                <a:gd name="T45" fmla="*/ 380 h 1356"/>
                <a:gd name="T46" fmla="*/ 1030 w 3152"/>
                <a:gd name="T47" fmla="*/ 275 h 1356"/>
                <a:gd name="T48" fmla="*/ 863 w 3152"/>
                <a:gd name="T49" fmla="*/ 29 h 1356"/>
                <a:gd name="T50" fmla="*/ 854 w 3152"/>
                <a:gd name="T51" fmla="*/ 19 h 1356"/>
                <a:gd name="T52" fmla="*/ 850 w 3152"/>
                <a:gd name="T53" fmla="*/ 16 h 1356"/>
                <a:gd name="T54" fmla="*/ 838 w 3152"/>
                <a:gd name="T55" fmla="*/ 8 h 1356"/>
                <a:gd name="T56" fmla="*/ 825 w 3152"/>
                <a:gd name="T57" fmla="*/ 3 h 1356"/>
                <a:gd name="T58" fmla="*/ 813 w 3152"/>
                <a:gd name="T59" fmla="*/ 1 h 1356"/>
                <a:gd name="T60" fmla="*/ 800 w 3152"/>
                <a:gd name="T61" fmla="*/ 1 h 1356"/>
                <a:gd name="T62" fmla="*/ 787 w 3152"/>
                <a:gd name="T63" fmla="*/ 4 h 1356"/>
                <a:gd name="T64" fmla="*/ 774 w 3152"/>
                <a:gd name="T65" fmla="*/ 10 h 1356"/>
                <a:gd name="T66" fmla="*/ 770 w 3152"/>
                <a:gd name="T67" fmla="*/ 12 h 1356"/>
                <a:gd name="T68" fmla="*/ 760 w 3152"/>
                <a:gd name="T69" fmla="*/ 21 h 1356"/>
                <a:gd name="T70" fmla="*/ 508 w 3152"/>
                <a:gd name="T71" fmla="*/ 289 h 1356"/>
                <a:gd name="T72" fmla="*/ 534 w 3152"/>
                <a:gd name="T73" fmla="*/ 1356 h 1356"/>
                <a:gd name="T74" fmla="*/ 1197 w 3152"/>
                <a:gd name="T75" fmla="*/ 889 h 1356"/>
                <a:gd name="T76" fmla="*/ 2260 w 3152"/>
                <a:gd name="T77" fmla="*/ 856 h 1356"/>
                <a:gd name="T78" fmla="*/ 3021 w 3152"/>
                <a:gd name="T79" fmla="*/ 350 h 1356"/>
                <a:gd name="T80" fmla="*/ 3114 w 3152"/>
                <a:gd name="T81" fmla="*/ 368 h 1356"/>
                <a:gd name="T82" fmla="*/ 2965 w 3152"/>
                <a:gd name="T83" fmla="*/ 30 h 1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152" h="1356">
                  <a:moveTo>
                    <a:pt x="1727" y="1223"/>
                  </a:moveTo>
                  <a:lnTo>
                    <a:pt x="1727" y="1223"/>
                  </a:lnTo>
                  <a:cubicBezTo>
                    <a:pt x="1506" y="1223"/>
                    <a:pt x="1326" y="1043"/>
                    <a:pt x="1326" y="822"/>
                  </a:cubicBezTo>
                  <a:cubicBezTo>
                    <a:pt x="1326" y="601"/>
                    <a:pt x="1506" y="421"/>
                    <a:pt x="1727" y="421"/>
                  </a:cubicBezTo>
                  <a:cubicBezTo>
                    <a:pt x="1948" y="421"/>
                    <a:pt x="2128" y="601"/>
                    <a:pt x="2128" y="822"/>
                  </a:cubicBezTo>
                  <a:cubicBezTo>
                    <a:pt x="2128" y="1043"/>
                    <a:pt x="1948" y="1223"/>
                    <a:pt x="1727" y="1223"/>
                  </a:cubicBezTo>
                  <a:close/>
                  <a:moveTo>
                    <a:pt x="534" y="1223"/>
                  </a:moveTo>
                  <a:lnTo>
                    <a:pt x="534" y="1223"/>
                  </a:lnTo>
                  <a:cubicBezTo>
                    <a:pt x="313" y="1223"/>
                    <a:pt x="133" y="1043"/>
                    <a:pt x="133" y="822"/>
                  </a:cubicBezTo>
                  <a:cubicBezTo>
                    <a:pt x="133" y="605"/>
                    <a:pt x="306" y="428"/>
                    <a:pt x="522" y="422"/>
                  </a:cubicBezTo>
                  <a:cubicBezTo>
                    <a:pt x="526" y="423"/>
                    <a:pt x="531" y="423"/>
                    <a:pt x="536" y="423"/>
                  </a:cubicBezTo>
                  <a:cubicBezTo>
                    <a:pt x="540" y="423"/>
                    <a:pt x="545" y="423"/>
                    <a:pt x="550" y="422"/>
                  </a:cubicBezTo>
                  <a:cubicBezTo>
                    <a:pt x="763" y="430"/>
                    <a:pt x="935" y="607"/>
                    <a:pt x="935" y="822"/>
                  </a:cubicBezTo>
                  <a:cubicBezTo>
                    <a:pt x="935" y="1043"/>
                    <a:pt x="755" y="1223"/>
                    <a:pt x="534" y="1223"/>
                  </a:cubicBezTo>
                  <a:close/>
                  <a:moveTo>
                    <a:pt x="2965" y="30"/>
                  </a:moveTo>
                  <a:lnTo>
                    <a:pt x="2965" y="30"/>
                  </a:lnTo>
                  <a:cubicBezTo>
                    <a:pt x="2965" y="30"/>
                    <a:pt x="2965" y="29"/>
                    <a:pt x="2965" y="29"/>
                  </a:cubicBezTo>
                  <a:cubicBezTo>
                    <a:pt x="2963" y="27"/>
                    <a:pt x="2962" y="26"/>
                    <a:pt x="2960" y="24"/>
                  </a:cubicBezTo>
                  <a:cubicBezTo>
                    <a:pt x="2959" y="22"/>
                    <a:pt x="2957" y="20"/>
                    <a:pt x="2956" y="19"/>
                  </a:cubicBezTo>
                  <a:cubicBezTo>
                    <a:pt x="2956" y="19"/>
                    <a:pt x="2955" y="19"/>
                    <a:pt x="2955" y="19"/>
                  </a:cubicBezTo>
                  <a:cubicBezTo>
                    <a:pt x="2954" y="17"/>
                    <a:pt x="2953" y="17"/>
                    <a:pt x="2952" y="16"/>
                  </a:cubicBezTo>
                  <a:cubicBezTo>
                    <a:pt x="2950" y="14"/>
                    <a:pt x="2948" y="12"/>
                    <a:pt x="2945" y="11"/>
                  </a:cubicBezTo>
                  <a:cubicBezTo>
                    <a:pt x="2944" y="10"/>
                    <a:pt x="2942" y="9"/>
                    <a:pt x="2940" y="8"/>
                  </a:cubicBezTo>
                  <a:cubicBezTo>
                    <a:pt x="2938" y="7"/>
                    <a:pt x="2936" y="6"/>
                    <a:pt x="2934" y="5"/>
                  </a:cubicBezTo>
                  <a:cubicBezTo>
                    <a:pt x="2932" y="4"/>
                    <a:pt x="2930" y="4"/>
                    <a:pt x="2928" y="3"/>
                  </a:cubicBezTo>
                  <a:cubicBezTo>
                    <a:pt x="2925" y="3"/>
                    <a:pt x="2923" y="2"/>
                    <a:pt x="2921" y="2"/>
                  </a:cubicBezTo>
                  <a:cubicBezTo>
                    <a:pt x="2919" y="1"/>
                    <a:pt x="2917" y="1"/>
                    <a:pt x="2915" y="1"/>
                  </a:cubicBezTo>
                  <a:cubicBezTo>
                    <a:pt x="2913" y="1"/>
                    <a:pt x="2911" y="0"/>
                    <a:pt x="2908" y="1"/>
                  </a:cubicBezTo>
                  <a:cubicBezTo>
                    <a:pt x="2907" y="1"/>
                    <a:pt x="2905" y="1"/>
                    <a:pt x="2903" y="1"/>
                  </a:cubicBezTo>
                  <a:cubicBezTo>
                    <a:pt x="2900" y="1"/>
                    <a:pt x="2898" y="2"/>
                    <a:pt x="2896" y="2"/>
                  </a:cubicBezTo>
                  <a:cubicBezTo>
                    <a:pt x="2894" y="2"/>
                    <a:pt x="2892" y="3"/>
                    <a:pt x="2890" y="4"/>
                  </a:cubicBezTo>
                  <a:cubicBezTo>
                    <a:pt x="2887" y="5"/>
                    <a:pt x="2885" y="5"/>
                    <a:pt x="2883" y="6"/>
                  </a:cubicBezTo>
                  <a:cubicBezTo>
                    <a:pt x="2881" y="7"/>
                    <a:pt x="2879" y="8"/>
                    <a:pt x="2876" y="10"/>
                  </a:cubicBezTo>
                  <a:cubicBezTo>
                    <a:pt x="2875" y="11"/>
                    <a:pt x="2874" y="11"/>
                    <a:pt x="2872" y="12"/>
                  </a:cubicBezTo>
                  <a:cubicBezTo>
                    <a:pt x="2872" y="12"/>
                    <a:pt x="2872" y="12"/>
                    <a:pt x="2872" y="12"/>
                  </a:cubicBezTo>
                  <a:cubicBezTo>
                    <a:pt x="2870" y="14"/>
                    <a:pt x="2868" y="15"/>
                    <a:pt x="2867" y="17"/>
                  </a:cubicBezTo>
                  <a:cubicBezTo>
                    <a:pt x="2865" y="18"/>
                    <a:pt x="2863" y="20"/>
                    <a:pt x="2861" y="21"/>
                  </a:cubicBezTo>
                  <a:cubicBezTo>
                    <a:pt x="2861" y="21"/>
                    <a:pt x="2861" y="21"/>
                    <a:pt x="2861" y="21"/>
                  </a:cubicBezTo>
                  <a:lnTo>
                    <a:pt x="2242" y="680"/>
                  </a:lnTo>
                  <a:cubicBezTo>
                    <a:pt x="2180" y="454"/>
                    <a:pt x="1973" y="288"/>
                    <a:pt x="1727" y="288"/>
                  </a:cubicBezTo>
                  <a:cubicBezTo>
                    <a:pt x="1455" y="288"/>
                    <a:pt x="1230" y="492"/>
                    <a:pt x="1197" y="756"/>
                  </a:cubicBezTo>
                  <a:lnTo>
                    <a:pt x="1064" y="756"/>
                  </a:lnTo>
                  <a:cubicBezTo>
                    <a:pt x="1037" y="539"/>
                    <a:pt x="880" y="363"/>
                    <a:pt x="674" y="307"/>
                  </a:cubicBezTo>
                  <a:lnTo>
                    <a:pt x="799" y="173"/>
                  </a:lnTo>
                  <a:lnTo>
                    <a:pt x="919" y="350"/>
                  </a:lnTo>
                  <a:cubicBezTo>
                    <a:pt x="932" y="369"/>
                    <a:pt x="953" y="380"/>
                    <a:pt x="975" y="380"/>
                  </a:cubicBezTo>
                  <a:cubicBezTo>
                    <a:pt x="988" y="380"/>
                    <a:pt x="1001" y="376"/>
                    <a:pt x="1012" y="368"/>
                  </a:cubicBezTo>
                  <a:cubicBezTo>
                    <a:pt x="1042" y="347"/>
                    <a:pt x="1050" y="306"/>
                    <a:pt x="1030" y="275"/>
                  </a:cubicBezTo>
                  <a:lnTo>
                    <a:pt x="863" y="30"/>
                  </a:lnTo>
                  <a:cubicBezTo>
                    <a:pt x="863" y="30"/>
                    <a:pt x="863" y="29"/>
                    <a:pt x="863" y="29"/>
                  </a:cubicBezTo>
                  <a:cubicBezTo>
                    <a:pt x="861" y="27"/>
                    <a:pt x="860" y="26"/>
                    <a:pt x="858" y="24"/>
                  </a:cubicBezTo>
                  <a:cubicBezTo>
                    <a:pt x="857" y="22"/>
                    <a:pt x="855" y="20"/>
                    <a:pt x="854" y="19"/>
                  </a:cubicBezTo>
                  <a:cubicBezTo>
                    <a:pt x="854" y="19"/>
                    <a:pt x="854" y="19"/>
                    <a:pt x="853" y="19"/>
                  </a:cubicBezTo>
                  <a:cubicBezTo>
                    <a:pt x="852" y="17"/>
                    <a:pt x="851" y="17"/>
                    <a:pt x="850" y="16"/>
                  </a:cubicBezTo>
                  <a:cubicBezTo>
                    <a:pt x="848" y="14"/>
                    <a:pt x="846" y="12"/>
                    <a:pt x="843" y="11"/>
                  </a:cubicBezTo>
                  <a:cubicBezTo>
                    <a:pt x="842" y="10"/>
                    <a:pt x="840" y="9"/>
                    <a:pt x="838" y="8"/>
                  </a:cubicBezTo>
                  <a:cubicBezTo>
                    <a:pt x="836" y="7"/>
                    <a:pt x="834" y="6"/>
                    <a:pt x="832" y="5"/>
                  </a:cubicBezTo>
                  <a:cubicBezTo>
                    <a:pt x="830" y="4"/>
                    <a:pt x="827" y="4"/>
                    <a:pt x="825" y="3"/>
                  </a:cubicBezTo>
                  <a:cubicBezTo>
                    <a:pt x="823" y="3"/>
                    <a:pt x="821" y="2"/>
                    <a:pt x="819" y="2"/>
                  </a:cubicBezTo>
                  <a:cubicBezTo>
                    <a:pt x="817" y="1"/>
                    <a:pt x="815" y="1"/>
                    <a:pt x="813" y="1"/>
                  </a:cubicBezTo>
                  <a:cubicBezTo>
                    <a:pt x="811" y="1"/>
                    <a:pt x="809" y="1"/>
                    <a:pt x="807" y="1"/>
                  </a:cubicBezTo>
                  <a:cubicBezTo>
                    <a:pt x="805" y="1"/>
                    <a:pt x="802" y="1"/>
                    <a:pt x="800" y="1"/>
                  </a:cubicBezTo>
                  <a:cubicBezTo>
                    <a:pt x="798" y="1"/>
                    <a:pt x="796" y="2"/>
                    <a:pt x="794" y="2"/>
                  </a:cubicBezTo>
                  <a:cubicBezTo>
                    <a:pt x="792" y="2"/>
                    <a:pt x="790" y="3"/>
                    <a:pt x="787" y="4"/>
                  </a:cubicBezTo>
                  <a:cubicBezTo>
                    <a:pt x="785" y="5"/>
                    <a:pt x="783" y="5"/>
                    <a:pt x="782" y="6"/>
                  </a:cubicBezTo>
                  <a:cubicBezTo>
                    <a:pt x="779" y="7"/>
                    <a:pt x="777" y="8"/>
                    <a:pt x="774" y="10"/>
                  </a:cubicBezTo>
                  <a:cubicBezTo>
                    <a:pt x="773" y="11"/>
                    <a:pt x="772" y="11"/>
                    <a:pt x="770" y="12"/>
                  </a:cubicBezTo>
                  <a:cubicBezTo>
                    <a:pt x="770" y="12"/>
                    <a:pt x="770" y="12"/>
                    <a:pt x="770" y="12"/>
                  </a:cubicBezTo>
                  <a:cubicBezTo>
                    <a:pt x="768" y="14"/>
                    <a:pt x="766" y="15"/>
                    <a:pt x="765" y="17"/>
                  </a:cubicBezTo>
                  <a:cubicBezTo>
                    <a:pt x="763" y="18"/>
                    <a:pt x="761" y="20"/>
                    <a:pt x="760" y="21"/>
                  </a:cubicBezTo>
                  <a:cubicBezTo>
                    <a:pt x="759" y="21"/>
                    <a:pt x="759" y="21"/>
                    <a:pt x="759" y="21"/>
                  </a:cubicBezTo>
                  <a:lnTo>
                    <a:pt x="508" y="289"/>
                  </a:lnTo>
                  <a:cubicBezTo>
                    <a:pt x="225" y="302"/>
                    <a:pt x="0" y="536"/>
                    <a:pt x="0" y="822"/>
                  </a:cubicBezTo>
                  <a:cubicBezTo>
                    <a:pt x="0" y="1117"/>
                    <a:pt x="239" y="1356"/>
                    <a:pt x="534" y="1356"/>
                  </a:cubicBezTo>
                  <a:cubicBezTo>
                    <a:pt x="806" y="1356"/>
                    <a:pt x="1031" y="1152"/>
                    <a:pt x="1064" y="889"/>
                  </a:cubicBezTo>
                  <a:lnTo>
                    <a:pt x="1197" y="889"/>
                  </a:lnTo>
                  <a:cubicBezTo>
                    <a:pt x="1230" y="1152"/>
                    <a:pt x="1455" y="1356"/>
                    <a:pt x="1727" y="1356"/>
                  </a:cubicBezTo>
                  <a:cubicBezTo>
                    <a:pt x="2011" y="1356"/>
                    <a:pt x="2243" y="1135"/>
                    <a:pt x="2260" y="856"/>
                  </a:cubicBezTo>
                  <a:lnTo>
                    <a:pt x="2901" y="173"/>
                  </a:lnTo>
                  <a:lnTo>
                    <a:pt x="3021" y="350"/>
                  </a:lnTo>
                  <a:cubicBezTo>
                    <a:pt x="3034" y="369"/>
                    <a:pt x="3055" y="380"/>
                    <a:pt x="3077" y="380"/>
                  </a:cubicBezTo>
                  <a:cubicBezTo>
                    <a:pt x="3089" y="380"/>
                    <a:pt x="3103" y="376"/>
                    <a:pt x="3114" y="368"/>
                  </a:cubicBezTo>
                  <a:cubicBezTo>
                    <a:pt x="3144" y="347"/>
                    <a:pt x="3152" y="306"/>
                    <a:pt x="3132" y="275"/>
                  </a:cubicBezTo>
                  <a:lnTo>
                    <a:pt x="2965" y="3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117" name="组合 22"/>
            <p:cNvGrpSpPr/>
            <p:nvPr userDrawn="1"/>
          </p:nvGrpSpPr>
          <p:grpSpPr>
            <a:xfrm rot="1013132">
              <a:off x="2855281" y="1015011"/>
              <a:ext cx="794889" cy="623974"/>
              <a:chOff x="3654425" y="5089525"/>
              <a:chExt cx="1860550" cy="1460500"/>
            </a:xfrm>
            <a:grpFill/>
          </p:grpSpPr>
          <p:sp>
            <p:nvSpPr>
              <p:cNvPr id="121" name="Freeform 12"/>
              <p:cNvSpPr>
                <a:spLocks noEditPoints="1"/>
              </p:cNvSpPr>
              <p:nvPr/>
            </p:nvSpPr>
            <p:spPr bwMode="auto">
              <a:xfrm>
                <a:off x="3654425" y="5089525"/>
                <a:ext cx="1860550" cy="1460500"/>
              </a:xfrm>
              <a:custGeom>
                <a:avLst/>
                <a:gdLst>
                  <a:gd name="T0" fmla="*/ 2372 w 2506"/>
                  <a:gd name="T1" fmla="*/ 1716 h 1970"/>
                  <a:gd name="T2" fmla="*/ 2372 w 2506"/>
                  <a:gd name="T3" fmla="*/ 1716 h 1970"/>
                  <a:gd name="T4" fmla="*/ 1858 w 2506"/>
                  <a:gd name="T5" fmla="*/ 1575 h 1970"/>
                  <a:gd name="T6" fmla="*/ 1818 w 2506"/>
                  <a:gd name="T7" fmla="*/ 1576 h 1970"/>
                  <a:gd name="T8" fmla="*/ 1323 w 2506"/>
                  <a:gd name="T9" fmla="*/ 1715 h 1970"/>
                  <a:gd name="T10" fmla="*/ 1323 w 2506"/>
                  <a:gd name="T11" fmla="*/ 308 h 1970"/>
                  <a:gd name="T12" fmla="*/ 1847 w 2506"/>
                  <a:gd name="T13" fmla="*/ 133 h 1970"/>
                  <a:gd name="T14" fmla="*/ 2372 w 2506"/>
                  <a:gd name="T15" fmla="*/ 310 h 1970"/>
                  <a:gd name="T16" fmla="*/ 2372 w 2506"/>
                  <a:gd name="T17" fmla="*/ 1716 h 1970"/>
                  <a:gd name="T18" fmla="*/ 1182 w 2506"/>
                  <a:gd name="T19" fmla="*/ 1715 h 1970"/>
                  <a:gd name="T20" fmla="*/ 1182 w 2506"/>
                  <a:gd name="T21" fmla="*/ 1715 h 1970"/>
                  <a:gd name="T22" fmla="*/ 688 w 2506"/>
                  <a:gd name="T23" fmla="*/ 1576 h 1970"/>
                  <a:gd name="T24" fmla="*/ 647 w 2506"/>
                  <a:gd name="T25" fmla="*/ 1575 h 1970"/>
                  <a:gd name="T26" fmla="*/ 133 w 2506"/>
                  <a:gd name="T27" fmla="*/ 1716 h 1970"/>
                  <a:gd name="T28" fmla="*/ 133 w 2506"/>
                  <a:gd name="T29" fmla="*/ 310 h 1970"/>
                  <a:gd name="T30" fmla="*/ 659 w 2506"/>
                  <a:gd name="T31" fmla="*/ 133 h 1970"/>
                  <a:gd name="T32" fmla="*/ 1182 w 2506"/>
                  <a:gd name="T33" fmla="*/ 308 h 1970"/>
                  <a:gd name="T34" fmla="*/ 1182 w 2506"/>
                  <a:gd name="T35" fmla="*/ 1715 h 1970"/>
                  <a:gd name="T36" fmla="*/ 1849 w 2506"/>
                  <a:gd name="T37" fmla="*/ 0 h 1970"/>
                  <a:gd name="T38" fmla="*/ 1849 w 2506"/>
                  <a:gd name="T39" fmla="*/ 0 h 1970"/>
                  <a:gd name="T40" fmla="*/ 1823 w 2506"/>
                  <a:gd name="T41" fmla="*/ 0 h 1970"/>
                  <a:gd name="T42" fmla="*/ 1253 w 2506"/>
                  <a:gd name="T43" fmla="*/ 184 h 1970"/>
                  <a:gd name="T44" fmla="*/ 683 w 2506"/>
                  <a:gd name="T45" fmla="*/ 0 h 1970"/>
                  <a:gd name="T46" fmla="*/ 657 w 2506"/>
                  <a:gd name="T47" fmla="*/ 0 h 1970"/>
                  <a:gd name="T48" fmla="*/ 5 w 2506"/>
                  <a:gd name="T49" fmla="*/ 267 h 1970"/>
                  <a:gd name="T50" fmla="*/ 0 w 2506"/>
                  <a:gd name="T51" fmla="*/ 279 h 1970"/>
                  <a:gd name="T52" fmla="*/ 0 w 2506"/>
                  <a:gd name="T53" fmla="*/ 1970 h 1970"/>
                  <a:gd name="T54" fmla="*/ 107 w 2506"/>
                  <a:gd name="T55" fmla="*/ 1889 h 1970"/>
                  <a:gd name="T56" fmla="*/ 682 w 2506"/>
                  <a:gd name="T57" fmla="*/ 1709 h 1970"/>
                  <a:gd name="T58" fmla="*/ 1190 w 2506"/>
                  <a:gd name="T59" fmla="*/ 1876 h 1970"/>
                  <a:gd name="T60" fmla="*/ 1208 w 2506"/>
                  <a:gd name="T61" fmla="*/ 1888 h 1970"/>
                  <a:gd name="T62" fmla="*/ 1253 w 2506"/>
                  <a:gd name="T63" fmla="*/ 1924 h 1970"/>
                  <a:gd name="T64" fmla="*/ 1298 w 2506"/>
                  <a:gd name="T65" fmla="*/ 1888 h 1970"/>
                  <a:gd name="T66" fmla="*/ 1316 w 2506"/>
                  <a:gd name="T67" fmla="*/ 1876 h 1970"/>
                  <a:gd name="T68" fmla="*/ 1824 w 2506"/>
                  <a:gd name="T69" fmla="*/ 1709 h 1970"/>
                  <a:gd name="T70" fmla="*/ 2399 w 2506"/>
                  <a:gd name="T71" fmla="*/ 1889 h 1970"/>
                  <a:gd name="T72" fmla="*/ 2506 w 2506"/>
                  <a:gd name="T73" fmla="*/ 1970 h 1970"/>
                  <a:gd name="T74" fmla="*/ 2506 w 2506"/>
                  <a:gd name="T75" fmla="*/ 279 h 1970"/>
                  <a:gd name="T76" fmla="*/ 2501 w 2506"/>
                  <a:gd name="T77" fmla="*/ 267 h 1970"/>
                  <a:gd name="T78" fmla="*/ 1849 w 2506"/>
                  <a:gd name="T79" fmla="*/ 0 h 19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506" h="1970">
                    <a:moveTo>
                      <a:pt x="2372" y="1716"/>
                    </a:moveTo>
                    <a:lnTo>
                      <a:pt x="2372" y="1716"/>
                    </a:lnTo>
                    <a:cubicBezTo>
                      <a:pt x="2261" y="1655"/>
                      <a:pt x="2075" y="1575"/>
                      <a:pt x="1858" y="1575"/>
                    </a:cubicBezTo>
                    <a:cubicBezTo>
                      <a:pt x="1845" y="1575"/>
                      <a:pt x="1831" y="1576"/>
                      <a:pt x="1818" y="1576"/>
                    </a:cubicBezTo>
                    <a:cubicBezTo>
                      <a:pt x="1599" y="1587"/>
                      <a:pt x="1427" y="1659"/>
                      <a:pt x="1323" y="1715"/>
                    </a:cubicBezTo>
                    <a:lnTo>
                      <a:pt x="1323" y="308"/>
                    </a:lnTo>
                    <a:cubicBezTo>
                      <a:pt x="1347" y="271"/>
                      <a:pt x="1462" y="127"/>
                      <a:pt x="1847" y="133"/>
                    </a:cubicBezTo>
                    <a:cubicBezTo>
                      <a:pt x="2229" y="140"/>
                      <a:pt x="2347" y="273"/>
                      <a:pt x="2372" y="310"/>
                    </a:cubicBezTo>
                    <a:lnTo>
                      <a:pt x="2372" y="1716"/>
                    </a:lnTo>
                    <a:close/>
                    <a:moveTo>
                      <a:pt x="1182" y="1715"/>
                    </a:moveTo>
                    <a:lnTo>
                      <a:pt x="1182" y="1715"/>
                    </a:lnTo>
                    <a:cubicBezTo>
                      <a:pt x="1079" y="1659"/>
                      <a:pt x="906" y="1587"/>
                      <a:pt x="688" y="1576"/>
                    </a:cubicBezTo>
                    <a:cubicBezTo>
                      <a:pt x="674" y="1576"/>
                      <a:pt x="661" y="1575"/>
                      <a:pt x="647" y="1575"/>
                    </a:cubicBezTo>
                    <a:cubicBezTo>
                      <a:pt x="431" y="1575"/>
                      <a:pt x="244" y="1655"/>
                      <a:pt x="133" y="1716"/>
                    </a:cubicBezTo>
                    <a:lnTo>
                      <a:pt x="133" y="310"/>
                    </a:lnTo>
                    <a:cubicBezTo>
                      <a:pt x="159" y="273"/>
                      <a:pt x="276" y="140"/>
                      <a:pt x="659" y="133"/>
                    </a:cubicBezTo>
                    <a:cubicBezTo>
                      <a:pt x="1044" y="127"/>
                      <a:pt x="1159" y="271"/>
                      <a:pt x="1182" y="308"/>
                    </a:cubicBezTo>
                    <a:lnTo>
                      <a:pt x="1182" y="1715"/>
                    </a:lnTo>
                    <a:close/>
                    <a:moveTo>
                      <a:pt x="1849" y="0"/>
                    </a:moveTo>
                    <a:lnTo>
                      <a:pt x="1849" y="0"/>
                    </a:lnTo>
                    <a:cubicBezTo>
                      <a:pt x="1840" y="0"/>
                      <a:pt x="1831" y="0"/>
                      <a:pt x="1823" y="0"/>
                    </a:cubicBezTo>
                    <a:cubicBezTo>
                      <a:pt x="1490" y="0"/>
                      <a:pt x="1328" y="105"/>
                      <a:pt x="1253" y="184"/>
                    </a:cubicBezTo>
                    <a:cubicBezTo>
                      <a:pt x="1178" y="105"/>
                      <a:pt x="1015" y="0"/>
                      <a:pt x="683" y="0"/>
                    </a:cubicBezTo>
                    <a:cubicBezTo>
                      <a:pt x="674" y="0"/>
                      <a:pt x="666" y="0"/>
                      <a:pt x="657" y="0"/>
                    </a:cubicBezTo>
                    <a:cubicBezTo>
                      <a:pt x="127" y="9"/>
                      <a:pt x="16" y="240"/>
                      <a:pt x="5" y="267"/>
                    </a:cubicBezTo>
                    <a:lnTo>
                      <a:pt x="0" y="279"/>
                    </a:lnTo>
                    <a:lnTo>
                      <a:pt x="0" y="1970"/>
                    </a:lnTo>
                    <a:lnTo>
                      <a:pt x="107" y="1889"/>
                    </a:lnTo>
                    <a:cubicBezTo>
                      <a:pt x="109" y="1887"/>
                      <a:pt x="369" y="1695"/>
                      <a:pt x="682" y="1709"/>
                    </a:cubicBezTo>
                    <a:cubicBezTo>
                      <a:pt x="943" y="1722"/>
                      <a:pt x="1133" y="1837"/>
                      <a:pt x="1190" y="1876"/>
                    </a:cubicBezTo>
                    <a:cubicBezTo>
                      <a:pt x="1201" y="1883"/>
                      <a:pt x="1207" y="1888"/>
                      <a:pt x="1208" y="1888"/>
                    </a:cubicBezTo>
                    <a:lnTo>
                      <a:pt x="1253" y="1924"/>
                    </a:lnTo>
                    <a:lnTo>
                      <a:pt x="1298" y="1888"/>
                    </a:lnTo>
                    <a:cubicBezTo>
                      <a:pt x="1298" y="1888"/>
                      <a:pt x="1304" y="1883"/>
                      <a:pt x="1316" y="1876"/>
                    </a:cubicBezTo>
                    <a:cubicBezTo>
                      <a:pt x="1373" y="1837"/>
                      <a:pt x="1563" y="1722"/>
                      <a:pt x="1824" y="1709"/>
                    </a:cubicBezTo>
                    <a:cubicBezTo>
                      <a:pt x="2135" y="1695"/>
                      <a:pt x="2396" y="1887"/>
                      <a:pt x="2399" y="1889"/>
                    </a:cubicBezTo>
                    <a:lnTo>
                      <a:pt x="2506" y="1970"/>
                    </a:lnTo>
                    <a:lnTo>
                      <a:pt x="2506" y="279"/>
                    </a:lnTo>
                    <a:lnTo>
                      <a:pt x="2501" y="267"/>
                    </a:lnTo>
                    <a:cubicBezTo>
                      <a:pt x="2490" y="240"/>
                      <a:pt x="2379" y="9"/>
                      <a:pt x="1849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2" name="Freeform 13"/>
              <p:cNvSpPr>
                <a:spLocks/>
              </p:cNvSpPr>
              <p:nvPr/>
            </p:nvSpPr>
            <p:spPr bwMode="auto">
              <a:xfrm>
                <a:off x="3829050" y="5399088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7 h 206"/>
                  <a:gd name="T8" fmla="*/ 12 w 844"/>
                  <a:gd name="T9" fmla="*/ 183 h 206"/>
                  <a:gd name="T10" fmla="*/ 45 w 844"/>
                  <a:gd name="T11" fmla="*/ 200 h 206"/>
                  <a:gd name="T12" fmla="*/ 68 w 844"/>
                  <a:gd name="T13" fmla="*/ 193 h 206"/>
                  <a:gd name="T14" fmla="*/ 437 w 844"/>
                  <a:gd name="T15" fmla="*/ 89 h 206"/>
                  <a:gd name="T16" fmla="*/ 775 w 844"/>
                  <a:gd name="T17" fmla="*/ 193 h 206"/>
                  <a:gd name="T18" fmla="*/ 831 w 844"/>
                  <a:gd name="T19" fmla="*/ 183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3"/>
                      <a:pt x="667" y="19"/>
                      <a:pt x="441" y="10"/>
                    </a:cubicBezTo>
                    <a:cubicBezTo>
                      <a:pt x="213" y="0"/>
                      <a:pt x="30" y="122"/>
                      <a:pt x="23" y="127"/>
                    </a:cubicBezTo>
                    <a:cubicBezTo>
                      <a:pt x="4" y="139"/>
                      <a:pt x="0" y="164"/>
                      <a:pt x="12" y="183"/>
                    </a:cubicBezTo>
                    <a:cubicBezTo>
                      <a:pt x="20" y="194"/>
                      <a:pt x="32" y="200"/>
                      <a:pt x="45" y="200"/>
                    </a:cubicBezTo>
                    <a:cubicBezTo>
                      <a:pt x="53" y="200"/>
                      <a:pt x="61" y="198"/>
                      <a:pt x="68" y="193"/>
                    </a:cubicBezTo>
                    <a:cubicBezTo>
                      <a:pt x="69" y="192"/>
                      <a:pt x="236" y="81"/>
                      <a:pt x="437" y="89"/>
                    </a:cubicBezTo>
                    <a:cubicBezTo>
                      <a:pt x="639" y="98"/>
                      <a:pt x="774" y="192"/>
                      <a:pt x="775" y="193"/>
                    </a:cubicBezTo>
                    <a:cubicBezTo>
                      <a:pt x="793" y="206"/>
                      <a:pt x="818" y="201"/>
                      <a:pt x="831" y="183"/>
                    </a:cubicBezTo>
                    <a:cubicBezTo>
                      <a:pt x="844" y="165"/>
                      <a:pt x="840" y="140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3" name="Freeform 14"/>
              <p:cNvSpPr>
                <a:spLocks/>
              </p:cNvSpPr>
              <p:nvPr/>
            </p:nvSpPr>
            <p:spPr bwMode="auto">
              <a:xfrm>
                <a:off x="3829050" y="5678488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8 h 206"/>
                  <a:gd name="T8" fmla="*/ 12 w 844"/>
                  <a:gd name="T9" fmla="*/ 183 h 206"/>
                  <a:gd name="T10" fmla="*/ 45 w 844"/>
                  <a:gd name="T11" fmla="*/ 201 h 206"/>
                  <a:gd name="T12" fmla="*/ 68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4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3"/>
                      <a:pt x="23" y="128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5"/>
                      <a:pt x="32" y="201"/>
                      <a:pt x="45" y="201"/>
                    </a:cubicBezTo>
                    <a:cubicBezTo>
                      <a:pt x="53" y="201"/>
                      <a:pt x="61" y="199"/>
                      <a:pt x="68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9"/>
                      <a:pt x="774" y="193"/>
                      <a:pt x="775" y="194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4" name="Freeform 15"/>
              <p:cNvSpPr>
                <a:spLocks/>
              </p:cNvSpPr>
              <p:nvPr/>
            </p:nvSpPr>
            <p:spPr bwMode="auto">
              <a:xfrm>
                <a:off x="3829050" y="5957888"/>
                <a:ext cx="627063" cy="153988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8 h 206"/>
                  <a:gd name="T8" fmla="*/ 12 w 844"/>
                  <a:gd name="T9" fmla="*/ 183 h 206"/>
                  <a:gd name="T10" fmla="*/ 45 w 844"/>
                  <a:gd name="T11" fmla="*/ 201 h 206"/>
                  <a:gd name="T12" fmla="*/ 68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3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2"/>
                      <a:pt x="23" y="128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5"/>
                      <a:pt x="32" y="201"/>
                      <a:pt x="45" y="201"/>
                    </a:cubicBezTo>
                    <a:cubicBezTo>
                      <a:pt x="53" y="201"/>
                      <a:pt x="61" y="198"/>
                      <a:pt x="68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9"/>
                      <a:pt x="774" y="192"/>
                      <a:pt x="775" y="193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5" name="Freeform 16"/>
              <p:cNvSpPr>
                <a:spLocks/>
              </p:cNvSpPr>
              <p:nvPr/>
            </p:nvSpPr>
            <p:spPr bwMode="auto">
              <a:xfrm>
                <a:off x="4713288" y="5437188"/>
                <a:ext cx="627063" cy="152400"/>
              </a:xfrm>
              <a:custGeom>
                <a:avLst/>
                <a:gdLst>
                  <a:gd name="T0" fmla="*/ 822 w 844"/>
                  <a:gd name="T1" fmla="*/ 127 h 205"/>
                  <a:gd name="T2" fmla="*/ 822 w 844"/>
                  <a:gd name="T3" fmla="*/ 127 h 205"/>
                  <a:gd name="T4" fmla="*/ 441 w 844"/>
                  <a:gd name="T5" fmla="*/ 9 h 205"/>
                  <a:gd name="T6" fmla="*/ 23 w 844"/>
                  <a:gd name="T7" fmla="*/ 127 h 205"/>
                  <a:gd name="T8" fmla="*/ 12 w 844"/>
                  <a:gd name="T9" fmla="*/ 182 h 205"/>
                  <a:gd name="T10" fmla="*/ 45 w 844"/>
                  <a:gd name="T11" fmla="*/ 200 h 205"/>
                  <a:gd name="T12" fmla="*/ 67 w 844"/>
                  <a:gd name="T13" fmla="*/ 193 h 205"/>
                  <a:gd name="T14" fmla="*/ 437 w 844"/>
                  <a:gd name="T15" fmla="*/ 89 h 205"/>
                  <a:gd name="T16" fmla="*/ 775 w 844"/>
                  <a:gd name="T17" fmla="*/ 193 h 205"/>
                  <a:gd name="T18" fmla="*/ 831 w 844"/>
                  <a:gd name="T19" fmla="*/ 183 h 205"/>
                  <a:gd name="T20" fmla="*/ 822 w 844"/>
                  <a:gd name="T21" fmla="*/ 127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5">
                    <a:moveTo>
                      <a:pt x="822" y="127"/>
                    </a:moveTo>
                    <a:lnTo>
                      <a:pt x="822" y="127"/>
                    </a:lnTo>
                    <a:cubicBezTo>
                      <a:pt x="815" y="123"/>
                      <a:pt x="667" y="19"/>
                      <a:pt x="441" y="9"/>
                    </a:cubicBezTo>
                    <a:cubicBezTo>
                      <a:pt x="213" y="0"/>
                      <a:pt x="30" y="122"/>
                      <a:pt x="23" y="127"/>
                    </a:cubicBezTo>
                    <a:cubicBezTo>
                      <a:pt x="4" y="139"/>
                      <a:pt x="0" y="164"/>
                      <a:pt x="12" y="182"/>
                    </a:cubicBezTo>
                    <a:cubicBezTo>
                      <a:pt x="20" y="194"/>
                      <a:pt x="32" y="200"/>
                      <a:pt x="45" y="200"/>
                    </a:cubicBezTo>
                    <a:cubicBezTo>
                      <a:pt x="53" y="200"/>
                      <a:pt x="61" y="198"/>
                      <a:pt x="67" y="193"/>
                    </a:cubicBezTo>
                    <a:cubicBezTo>
                      <a:pt x="69" y="192"/>
                      <a:pt x="236" y="81"/>
                      <a:pt x="437" y="89"/>
                    </a:cubicBezTo>
                    <a:cubicBezTo>
                      <a:pt x="639" y="98"/>
                      <a:pt x="774" y="192"/>
                      <a:pt x="775" y="193"/>
                    </a:cubicBezTo>
                    <a:cubicBezTo>
                      <a:pt x="793" y="205"/>
                      <a:pt x="818" y="201"/>
                      <a:pt x="831" y="183"/>
                    </a:cubicBezTo>
                    <a:cubicBezTo>
                      <a:pt x="844" y="165"/>
                      <a:pt x="840" y="140"/>
                      <a:pt x="822" y="127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6" name="Freeform 17"/>
              <p:cNvSpPr>
                <a:spLocks/>
              </p:cNvSpPr>
              <p:nvPr/>
            </p:nvSpPr>
            <p:spPr bwMode="auto">
              <a:xfrm>
                <a:off x="4713288" y="5716588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8 h 206"/>
                  <a:gd name="T8" fmla="*/ 12 w 844"/>
                  <a:gd name="T9" fmla="*/ 183 h 206"/>
                  <a:gd name="T10" fmla="*/ 45 w 844"/>
                  <a:gd name="T11" fmla="*/ 201 h 206"/>
                  <a:gd name="T12" fmla="*/ 67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3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2"/>
                      <a:pt x="23" y="128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5"/>
                      <a:pt x="32" y="201"/>
                      <a:pt x="45" y="201"/>
                    </a:cubicBezTo>
                    <a:cubicBezTo>
                      <a:pt x="53" y="201"/>
                      <a:pt x="61" y="199"/>
                      <a:pt x="67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9"/>
                      <a:pt x="774" y="192"/>
                      <a:pt x="775" y="193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7" name="Freeform 18"/>
              <p:cNvSpPr>
                <a:spLocks/>
              </p:cNvSpPr>
              <p:nvPr/>
            </p:nvSpPr>
            <p:spPr bwMode="auto">
              <a:xfrm>
                <a:off x="4713288" y="5997575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7 h 206"/>
                  <a:gd name="T8" fmla="*/ 12 w 844"/>
                  <a:gd name="T9" fmla="*/ 183 h 206"/>
                  <a:gd name="T10" fmla="*/ 45 w 844"/>
                  <a:gd name="T11" fmla="*/ 201 h 206"/>
                  <a:gd name="T12" fmla="*/ 67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3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2"/>
                      <a:pt x="23" y="127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4"/>
                      <a:pt x="32" y="201"/>
                      <a:pt x="45" y="201"/>
                    </a:cubicBezTo>
                    <a:cubicBezTo>
                      <a:pt x="53" y="201"/>
                      <a:pt x="61" y="198"/>
                      <a:pt x="67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8"/>
                      <a:pt x="774" y="192"/>
                      <a:pt x="775" y="193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18" name="组合 23"/>
            <p:cNvGrpSpPr/>
            <p:nvPr userDrawn="1"/>
          </p:nvGrpSpPr>
          <p:grpSpPr>
            <a:xfrm>
              <a:off x="3052171" y="-475767"/>
              <a:ext cx="1301704" cy="1299270"/>
              <a:chOff x="6262688" y="5170488"/>
              <a:chExt cx="1697038" cy="1693863"/>
            </a:xfrm>
            <a:grpFill/>
          </p:grpSpPr>
          <p:sp>
            <p:nvSpPr>
              <p:cNvPr id="119" name="Freeform 19"/>
              <p:cNvSpPr>
                <a:spLocks noEditPoints="1"/>
              </p:cNvSpPr>
              <p:nvPr/>
            </p:nvSpPr>
            <p:spPr bwMode="auto">
              <a:xfrm>
                <a:off x="6262688" y="5170488"/>
                <a:ext cx="1697038" cy="1693863"/>
              </a:xfrm>
              <a:custGeom>
                <a:avLst/>
                <a:gdLst>
                  <a:gd name="T0" fmla="*/ 1760 w 2284"/>
                  <a:gd name="T1" fmla="*/ 1142 h 2284"/>
                  <a:gd name="T2" fmla="*/ 1919 w 2284"/>
                  <a:gd name="T3" fmla="*/ 1406 h 2284"/>
                  <a:gd name="T4" fmla="*/ 1756 w 2284"/>
                  <a:gd name="T5" fmla="*/ 1940 h 2284"/>
                  <a:gd name="T6" fmla="*/ 1878 w 2284"/>
                  <a:gd name="T7" fmla="*/ 1506 h 2284"/>
                  <a:gd name="T8" fmla="*/ 1433 w 2284"/>
                  <a:gd name="T9" fmla="*/ 1845 h 2284"/>
                  <a:gd name="T10" fmla="*/ 1496 w 2284"/>
                  <a:gd name="T11" fmla="*/ 1592 h 2284"/>
                  <a:gd name="T12" fmla="*/ 1142 w 2284"/>
                  <a:gd name="T13" fmla="*/ 2204 h 2284"/>
                  <a:gd name="T14" fmla="*/ 1405 w 2284"/>
                  <a:gd name="T15" fmla="*/ 1921 h 2284"/>
                  <a:gd name="T16" fmla="*/ 787 w 2284"/>
                  <a:gd name="T17" fmla="*/ 1592 h 2284"/>
                  <a:gd name="T18" fmla="*/ 850 w 2284"/>
                  <a:gd name="T19" fmla="*/ 1845 h 2284"/>
                  <a:gd name="T20" fmla="*/ 528 w 2284"/>
                  <a:gd name="T21" fmla="*/ 1940 h 2284"/>
                  <a:gd name="T22" fmla="*/ 704 w 2284"/>
                  <a:gd name="T23" fmla="*/ 1580 h 2284"/>
                  <a:gd name="T24" fmla="*/ 80 w 2284"/>
                  <a:gd name="T25" fmla="*/ 1143 h 2284"/>
                  <a:gd name="T26" fmla="*/ 523 w 2284"/>
                  <a:gd name="T27" fmla="*/ 1142 h 2284"/>
                  <a:gd name="T28" fmla="*/ 676 w 2284"/>
                  <a:gd name="T29" fmla="*/ 950 h 2284"/>
                  <a:gd name="T30" fmla="*/ 439 w 2284"/>
                  <a:gd name="T31" fmla="*/ 851 h 2284"/>
                  <a:gd name="T32" fmla="*/ 676 w 2284"/>
                  <a:gd name="T33" fmla="*/ 1335 h 2284"/>
                  <a:gd name="T34" fmla="*/ 438 w 2284"/>
                  <a:gd name="T35" fmla="*/ 1434 h 2284"/>
                  <a:gd name="T36" fmla="*/ 670 w 2284"/>
                  <a:gd name="T37" fmla="*/ 1204 h 2284"/>
                  <a:gd name="T38" fmla="*/ 670 w 2284"/>
                  <a:gd name="T39" fmla="*/ 1080 h 2284"/>
                  <a:gd name="T40" fmla="*/ 391 w 2284"/>
                  <a:gd name="T41" fmla="*/ 392 h 2284"/>
                  <a:gd name="T42" fmla="*/ 778 w 2284"/>
                  <a:gd name="T43" fmla="*/ 407 h 2284"/>
                  <a:gd name="T44" fmla="*/ 391 w 2284"/>
                  <a:gd name="T45" fmla="*/ 392 h 2284"/>
                  <a:gd name="T46" fmla="*/ 1074 w 2284"/>
                  <a:gd name="T47" fmla="*/ 574 h 2284"/>
                  <a:gd name="T48" fmla="*/ 850 w 2284"/>
                  <a:gd name="T49" fmla="*/ 440 h 2284"/>
                  <a:gd name="T50" fmla="*/ 1405 w 2284"/>
                  <a:gd name="T51" fmla="*/ 364 h 2284"/>
                  <a:gd name="T52" fmla="*/ 1142 w 2284"/>
                  <a:gd name="T53" fmla="*/ 80 h 2284"/>
                  <a:gd name="T54" fmla="*/ 1335 w 2284"/>
                  <a:gd name="T55" fmla="*/ 677 h 2284"/>
                  <a:gd name="T56" fmla="*/ 1496 w 2284"/>
                  <a:gd name="T57" fmla="*/ 693 h 2284"/>
                  <a:gd name="T58" fmla="*/ 1509 w 2284"/>
                  <a:gd name="T59" fmla="*/ 775 h 2284"/>
                  <a:gd name="T60" fmla="*/ 1431 w 2284"/>
                  <a:gd name="T61" fmla="*/ 765 h 2284"/>
                  <a:gd name="T62" fmla="*/ 1142 w 2284"/>
                  <a:gd name="T63" fmla="*/ 623 h 2284"/>
                  <a:gd name="T64" fmla="*/ 1081 w 2284"/>
                  <a:gd name="T65" fmla="*/ 671 h 2284"/>
                  <a:gd name="T66" fmla="*/ 774 w 2284"/>
                  <a:gd name="T67" fmla="*/ 775 h 2284"/>
                  <a:gd name="T68" fmla="*/ 764 w 2284"/>
                  <a:gd name="T69" fmla="*/ 853 h 2284"/>
                  <a:gd name="T70" fmla="*/ 774 w 2284"/>
                  <a:gd name="T71" fmla="*/ 1510 h 2284"/>
                  <a:gd name="T72" fmla="*/ 852 w 2284"/>
                  <a:gd name="T73" fmla="*/ 1520 h 2284"/>
                  <a:gd name="T74" fmla="*/ 1142 w 2284"/>
                  <a:gd name="T75" fmla="*/ 1662 h 2284"/>
                  <a:gd name="T76" fmla="*/ 1203 w 2284"/>
                  <a:gd name="T77" fmla="*/ 1614 h 2284"/>
                  <a:gd name="T78" fmla="*/ 1509 w 2284"/>
                  <a:gd name="T79" fmla="*/ 1510 h 2284"/>
                  <a:gd name="T80" fmla="*/ 1519 w 2284"/>
                  <a:gd name="T81" fmla="*/ 1432 h 2284"/>
                  <a:gd name="T82" fmla="*/ 1302 w 2284"/>
                  <a:gd name="T83" fmla="*/ 1530 h 2284"/>
                  <a:gd name="T84" fmla="*/ 864 w 2284"/>
                  <a:gd name="T85" fmla="*/ 1420 h 2284"/>
                  <a:gd name="T86" fmla="*/ 754 w 2284"/>
                  <a:gd name="T87" fmla="*/ 982 h 2284"/>
                  <a:gd name="T88" fmla="*/ 1142 w 2284"/>
                  <a:gd name="T89" fmla="*/ 750 h 2284"/>
                  <a:gd name="T90" fmla="*/ 1529 w 2284"/>
                  <a:gd name="T91" fmla="*/ 982 h 2284"/>
                  <a:gd name="T92" fmla="*/ 1419 w 2284"/>
                  <a:gd name="T93" fmla="*/ 1420 h 2284"/>
                  <a:gd name="T94" fmla="*/ 1607 w 2284"/>
                  <a:gd name="T95" fmla="*/ 950 h 2284"/>
                  <a:gd name="T96" fmla="*/ 1710 w 2284"/>
                  <a:gd name="T97" fmla="*/ 1075 h 2284"/>
                  <a:gd name="T98" fmla="*/ 1845 w 2284"/>
                  <a:gd name="T99" fmla="*/ 1434 h 2284"/>
                  <a:gd name="T100" fmla="*/ 1711 w 2284"/>
                  <a:gd name="T101" fmla="*/ 1210 h 2284"/>
                  <a:gd name="T102" fmla="*/ 1661 w 2284"/>
                  <a:gd name="T103" fmla="*/ 1142 h 2284"/>
                  <a:gd name="T104" fmla="*/ 1613 w 2284"/>
                  <a:gd name="T105" fmla="*/ 1080 h 2284"/>
                  <a:gd name="T106" fmla="*/ 1893 w 2284"/>
                  <a:gd name="T107" fmla="*/ 392 h 2284"/>
                  <a:gd name="T108" fmla="*/ 1505 w 2284"/>
                  <a:gd name="T109" fmla="*/ 407 h 2284"/>
                  <a:gd name="T110" fmla="*/ 1952 w 2284"/>
                  <a:gd name="T111" fmla="*/ 807 h 2284"/>
                  <a:gd name="T112" fmla="*/ 1477 w 2284"/>
                  <a:gd name="T113" fmla="*/ 332 h 2284"/>
                  <a:gd name="T114" fmla="*/ 528 w 2284"/>
                  <a:gd name="T115" fmla="*/ 265 h 2284"/>
                  <a:gd name="T116" fmla="*/ 0 w 2284"/>
                  <a:gd name="T117" fmla="*/ 1143 h 2284"/>
                  <a:gd name="T118" fmla="*/ 528 w 2284"/>
                  <a:gd name="T119" fmla="*/ 2020 h 2284"/>
                  <a:gd name="T120" fmla="*/ 1477 w 2284"/>
                  <a:gd name="T121" fmla="*/ 1953 h 2284"/>
                  <a:gd name="T122" fmla="*/ 1952 w 2284"/>
                  <a:gd name="T123" fmla="*/ 1478 h 2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284" h="2284">
                    <a:moveTo>
                      <a:pt x="1919" y="1406"/>
                    </a:moveTo>
                    <a:lnTo>
                      <a:pt x="1919" y="1406"/>
                    </a:lnTo>
                    <a:cubicBezTo>
                      <a:pt x="1878" y="1322"/>
                      <a:pt x="1825" y="1233"/>
                      <a:pt x="1760" y="1142"/>
                    </a:cubicBezTo>
                    <a:cubicBezTo>
                      <a:pt x="1824" y="1053"/>
                      <a:pt x="1878" y="965"/>
                      <a:pt x="1920" y="879"/>
                    </a:cubicBezTo>
                    <a:cubicBezTo>
                      <a:pt x="2100" y="953"/>
                      <a:pt x="2204" y="1049"/>
                      <a:pt x="2204" y="1143"/>
                    </a:cubicBezTo>
                    <a:cubicBezTo>
                      <a:pt x="2204" y="1236"/>
                      <a:pt x="2100" y="1332"/>
                      <a:pt x="1919" y="1406"/>
                    </a:cubicBezTo>
                    <a:close/>
                    <a:moveTo>
                      <a:pt x="1893" y="1893"/>
                    </a:moveTo>
                    <a:lnTo>
                      <a:pt x="1893" y="1893"/>
                    </a:lnTo>
                    <a:cubicBezTo>
                      <a:pt x="1862" y="1924"/>
                      <a:pt x="1816" y="1940"/>
                      <a:pt x="1756" y="1940"/>
                    </a:cubicBezTo>
                    <a:cubicBezTo>
                      <a:pt x="1684" y="1940"/>
                      <a:pt x="1599" y="1918"/>
                      <a:pt x="1505" y="1878"/>
                    </a:cubicBezTo>
                    <a:cubicBezTo>
                      <a:pt x="1536" y="1790"/>
                      <a:pt x="1561" y="1689"/>
                      <a:pt x="1579" y="1580"/>
                    </a:cubicBezTo>
                    <a:cubicBezTo>
                      <a:pt x="1689" y="1562"/>
                      <a:pt x="1789" y="1537"/>
                      <a:pt x="1878" y="1506"/>
                    </a:cubicBezTo>
                    <a:cubicBezTo>
                      <a:pt x="1954" y="1686"/>
                      <a:pt x="1959" y="1828"/>
                      <a:pt x="1893" y="1893"/>
                    </a:cubicBezTo>
                    <a:close/>
                    <a:moveTo>
                      <a:pt x="1433" y="1845"/>
                    </a:moveTo>
                    <a:lnTo>
                      <a:pt x="1433" y="1845"/>
                    </a:lnTo>
                    <a:cubicBezTo>
                      <a:pt x="1361" y="1809"/>
                      <a:pt x="1286" y="1764"/>
                      <a:pt x="1210" y="1711"/>
                    </a:cubicBezTo>
                    <a:cubicBezTo>
                      <a:pt x="1251" y="1679"/>
                      <a:pt x="1293" y="1644"/>
                      <a:pt x="1335" y="1608"/>
                    </a:cubicBezTo>
                    <a:cubicBezTo>
                      <a:pt x="1390" y="1604"/>
                      <a:pt x="1444" y="1599"/>
                      <a:pt x="1496" y="1592"/>
                    </a:cubicBezTo>
                    <a:cubicBezTo>
                      <a:pt x="1480" y="1686"/>
                      <a:pt x="1458" y="1771"/>
                      <a:pt x="1433" y="1845"/>
                    </a:cubicBezTo>
                    <a:close/>
                    <a:moveTo>
                      <a:pt x="1142" y="2204"/>
                    </a:moveTo>
                    <a:lnTo>
                      <a:pt x="1142" y="2204"/>
                    </a:lnTo>
                    <a:cubicBezTo>
                      <a:pt x="1049" y="2204"/>
                      <a:pt x="952" y="2101"/>
                      <a:pt x="878" y="1921"/>
                    </a:cubicBezTo>
                    <a:cubicBezTo>
                      <a:pt x="963" y="1879"/>
                      <a:pt x="1052" y="1825"/>
                      <a:pt x="1142" y="1761"/>
                    </a:cubicBezTo>
                    <a:cubicBezTo>
                      <a:pt x="1231" y="1825"/>
                      <a:pt x="1320" y="1879"/>
                      <a:pt x="1405" y="1921"/>
                    </a:cubicBezTo>
                    <a:cubicBezTo>
                      <a:pt x="1331" y="2101"/>
                      <a:pt x="1235" y="2204"/>
                      <a:pt x="1142" y="2204"/>
                    </a:cubicBezTo>
                    <a:close/>
                    <a:moveTo>
                      <a:pt x="787" y="1592"/>
                    </a:moveTo>
                    <a:lnTo>
                      <a:pt x="787" y="1592"/>
                    </a:lnTo>
                    <a:cubicBezTo>
                      <a:pt x="839" y="1599"/>
                      <a:pt x="893" y="1604"/>
                      <a:pt x="949" y="1608"/>
                    </a:cubicBezTo>
                    <a:cubicBezTo>
                      <a:pt x="990" y="1644"/>
                      <a:pt x="1032" y="1679"/>
                      <a:pt x="1074" y="1711"/>
                    </a:cubicBezTo>
                    <a:cubicBezTo>
                      <a:pt x="997" y="1764"/>
                      <a:pt x="922" y="1809"/>
                      <a:pt x="850" y="1845"/>
                    </a:cubicBezTo>
                    <a:cubicBezTo>
                      <a:pt x="825" y="1771"/>
                      <a:pt x="804" y="1686"/>
                      <a:pt x="787" y="1592"/>
                    </a:cubicBezTo>
                    <a:close/>
                    <a:moveTo>
                      <a:pt x="528" y="1940"/>
                    </a:moveTo>
                    <a:lnTo>
                      <a:pt x="528" y="1940"/>
                    </a:lnTo>
                    <a:cubicBezTo>
                      <a:pt x="468" y="1940"/>
                      <a:pt x="421" y="1924"/>
                      <a:pt x="391" y="1893"/>
                    </a:cubicBezTo>
                    <a:cubicBezTo>
                      <a:pt x="325" y="1828"/>
                      <a:pt x="330" y="1686"/>
                      <a:pt x="405" y="1506"/>
                    </a:cubicBezTo>
                    <a:cubicBezTo>
                      <a:pt x="494" y="1537"/>
                      <a:pt x="595" y="1562"/>
                      <a:pt x="704" y="1580"/>
                    </a:cubicBezTo>
                    <a:cubicBezTo>
                      <a:pt x="722" y="1689"/>
                      <a:pt x="747" y="1790"/>
                      <a:pt x="778" y="1878"/>
                    </a:cubicBezTo>
                    <a:cubicBezTo>
                      <a:pt x="685" y="1918"/>
                      <a:pt x="599" y="1940"/>
                      <a:pt x="528" y="1940"/>
                    </a:cubicBezTo>
                    <a:close/>
                    <a:moveTo>
                      <a:pt x="80" y="1143"/>
                    </a:moveTo>
                    <a:lnTo>
                      <a:pt x="80" y="1143"/>
                    </a:lnTo>
                    <a:cubicBezTo>
                      <a:pt x="80" y="1049"/>
                      <a:pt x="183" y="953"/>
                      <a:pt x="364" y="879"/>
                    </a:cubicBezTo>
                    <a:cubicBezTo>
                      <a:pt x="406" y="965"/>
                      <a:pt x="459" y="1053"/>
                      <a:pt x="523" y="1142"/>
                    </a:cubicBezTo>
                    <a:cubicBezTo>
                      <a:pt x="458" y="1233"/>
                      <a:pt x="405" y="1322"/>
                      <a:pt x="364" y="1406"/>
                    </a:cubicBezTo>
                    <a:cubicBezTo>
                      <a:pt x="183" y="1332"/>
                      <a:pt x="80" y="1236"/>
                      <a:pt x="80" y="1143"/>
                    </a:cubicBezTo>
                    <a:close/>
                    <a:moveTo>
                      <a:pt x="676" y="950"/>
                    </a:moveTo>
                    <a:lnTo>
                      <a:pt x="676" y="950"/>
                    </a:lnTo>
                    <a:cubicBezTo>
                      <a:pt x="639" y="991"/>
                      <a:pt x="605" y="1033"/>
                      <a:pt x="573" y="1075"/>
                    </a:cubicBezTo>
                    <a:cubicBezTo>
                      <a:pt x="520" y="999"/>
                      <a:pt x="475" y="924"/>
                      <a:pt x="439" y="851"/>
                    </a:cubicBezTo>
                    <a:cubicBezTo>
                      <a:pt x="514" y="826"/>
                      <a:pt x="598" y="804"/>
                      <a:pt x="692" y="788"/>
                    </a:cubicBezTo>
                    <a:cubicBezTo>
                      <a:pt x="685" y="840"/>
                      <a:pt x="680" y="894"/>
                      <a:pt x="676" y="950"/>
                    </a:cubicBezTo>
                    <a:close/>
                    <a:moveTo>
                      <a:pt x="676" y="1335"/>
                    </a:moveTo>
                    <a:lnTo>
                      <a:pt x="676" y="1335"/>
                    </a:lnTo>
                    <a:cubicBezTo>
                      <a:pt x="680" y="1391"/>
                      <a:pt x="685" y="1445"/>
                      <a:pt x="692" y="1497"/>
                    </a:cubicBezTo>
                    <a:cubicBezTo>
                      <a:pt x="598" y="1481"/>
                      <a:pt x="513" y="1459"/>
                      <a:pt x="438" y="1434"/>
                    </a:cubicBezTo>
                    <a:cubicBezTo>
                      <a:pt x="473" y="1363"/>
                      <a:pt x="518" y="1288"/>
                      <a:pt x="573" y="1210"/>
                    </a:cubicBezTo>
                    <a:cubicBezTo>
                      <a:pt x="605" y="1252"/>
                      <a:pt x="640" y="1294"/>
                      <a:pt x="676" y="1335"/>
                    </a:cubicBezTo>
                    <a:close/>
                    <a:moveTo>
                      <a:pt x="670" y="1204"/>
                    </a:moveTo>
                    <a:lnTo>
                      <a:pt x="670" y="1204"/>
                    </a:lnTo>
                    <a:cubicBezTo>
                      <a:pt x="654" y="1183"/>
                      <a:pt x="637" y="1163"/>
                      <a:pt x="622" y="1142"/>
                    </a:cubicBezTo>
                    <a:cubicBezTo>
                      <a:pt x="637" y="1122"/>
                      <a:pt x="653" y="1101"/>
                      <a:pt x="670" y="1080"/>
                    </a:cubicBezTo>
                    <a:cubicBezTo>
                      <a:pt x="670" y="1101"/>
                      <a:pt x="669" y="1122"/>
                      <a:pt x="669" y="1143"/>
                    </a:cubicBezTo>
                    <a:cubicBezTo>
                      <a:pt x="669" y="1163"/>
                      <a:pt x="670" y="1184"/>
                      <a:pt x="670" y="1204"/>
                    </a:cubicBezTo>
                    <a:close/>
                    <a:moveTo>
                      <a:pt x="391" y="392"/>
                    </a:moveTo>
                    <a:lnTo>
                      <a:pt x="391" y="392"/>
                    </a:lnTo>
                    <a:cubicBezTo>
                      <a:pt x="421" y="361"/>
                      <a:pt x="468" y="345"/>
                      <a:pt x="528" y="345"/>
                    </a:cubicBezTo>
                    <a:cubicBezTo>
                      <a:pt x="599" y="345"/>
                      <a:pt x="685" y="367"/>
                      <a:pt x="778" y="407"/>
                    </a:cubicBezTo>
                    <a:cubicBezTo>
                      <a:pt x="747" y="495"/>
                      <a:pt x="722" y="596"/>
                      <a:pt x="704" y="705"/>
                    </a:cubicBezTo>
                    <a:cubicBezTo>
                      <a:pt x="595" y="723"/>
                      <a:pt x="494" y="748"/>
                      <a:pt x="406" y="779"/>
                    </a:cubicBezTo>
                    <a:cubicBezTo>
                      <a:pt x="330" y="599"/>
                      <a:pt x="324" y="458"/>
                      <a:pt x="391" y="392"/>
                    </a:cubicBezTo>
                    <a:close/>
                    <a:moveTo>
                      <a:pt x="850" y="440"/>
                    </a:moveTo>
                    <a:lnTo>
                      <a:pt x="850" y="440"/>
                    </a:lnTo>
                    <a:cubicBezTo>
                      <a:pt x="922" y="476"/>
                      <a:pt x="997" y="521"/>
                      <a:pt x="1074" y="574"/>
                    </a:cubicBezTo>
                    <a:cubicBezTo>
                      <a:pt x="1032" y="606"/>
                      <a:pt x="990" y="641"/>
                      <a:pt x="949" y="677"/>
                    </a:cubicBezTo>
                    <a:cubicBezTo>
                      <a:pt x="893" y="681"/>
                      <a:pt x="839" y="686"/>
                      <a:pt x="787" y="693"/>
                    </a:cubicBezTo>
                    <a:cubicBezTo>
                      <a:pt x="804" y="599"/>
                      <a:pt x="825" y="514"/>
                      <a:pt x="850" y="440"/>
                    </a:cubicBezTo>
                    <a:close/>
                    <a:moveTo>
                      <a:pt x="1142" y="80"/>
                    </a:moveTo>
                    <a:lnTo>
                      <a:pt x="1142" y="80"/>
                    </a:lnTo>
                    <a:cubicBezTo>
                      <a:pt x="1235" y="80"/>
                      <a:pt x="1331" y="184"/>
                      <a:pt x="1405" y="364"/>
                    </a:cubicBezTo>
                    <a:cubicBezTo>
                      <a:pt x="1320" y="406"/>
                      <a:pt x="1231" y="460"/>
                      <a:pt x="1142" y="524"/>
                    </a:cubicBezTo>
                    <a:cubicBezTo>
                      <a:pt x="1052" y="460"/>
                      <a:pt x="963" y="406"/>
                      <a:pt x="878" y="364"/>
                    </a:cubicBezTo>
                    <a:cubicBezTo>
                      <a:pt x="952" y="184"/>
                      <a:pt x="1049" y="80"/>
                      <a:pt x="1142" y="80"/>
                    </a:cubicBezTo>
                    <a:close/>
                    <a:moveTo>
                      <a:pt x="1496" y="693"/>
                    </a:moveTo>
                    <a:lnTo>
                      <a:pt x="1496" y="693"/>
                    </a:lnTo>
                    <a:cubicBezTo>
                      <a:pt x="1444" y="686"/>
                      <a:pt x="1390" y="681"/>
                      <a:pt x="1335" y="677"/>
                    </a:cubicBezTo>
                    <a:cubicBezTo>
                      <a:pt x="1293" y="641"/>
                      <a:pt x="1251" y="606"/>
                      <a:pt x="1210" y="574"/>
                    </a:cubicBezTo>
                    <a:cubicBezTo>
                      <a:pt x="1286" y="521"/>
                      <a:pt x="1361" y="476"/>
                      <a:pt x="1433" y="440"/>
                    </a:cubicBezTo>
                    <a:cubicBezTo>
                      <a:pt x="1458" y="514"/>
                      <a:pt x="1480" y="599"/>
                      <a:pt x="1496" y="693"/>
                    </a:cubicBezTo>
                    <a:close/>
                    <a:moveTo>
                      <a:pt x="1431" y="765"/>
                    </a:moveTo>
                    <a:lnTo>
                      <a:pt x="1431" y="765"/>
                    </a:lnTo>
                    <a:cubicBezTo>
                      <a:pt x="1458" y="768"/>
                      <a:pt x="1484" y="771"/>
                      <a:pt x="1509" y="775"/>
                    </a:cubicBezTo>
                    <a:cubicBezTo>
                      <a:pt x="1513" y="800"/>
                      <a:pt x="1516" y="826"/>
                      <a:pt x="1519" y="853"/>
                    </a:cubicBezTo>
                    <a:cubicBezTo>
                      <a:pt x="1505" y="838"/>
                      <a:pt x="1490" y="823"/>
                      <a:pt x="1476" y="809"/>
                    </a:cubicBezTo>
                    <a:cubicBezTo>
                      <a:pt x="1461" y="794"/>
                      <a:pt x="1446" y="779"/>
                      <a:pt x="1431" y="765"/>
                    </a:cubicBezTo>
                    <a:close/>
                    <a:moveTo>
                      <a:pt x="1081" y="671"/>
                    </a:moveTo>
                    <a:lnTo>
                      <a:pt x="1081" y="671"/>
                    </a:lnTo>
                    <a:cubicBezTo>
                      <a:pt x="1101" y="655"/>
                      <a:pt x="1121" y="639"/>
                      <a:pt x="1142" y="623"/>
                    </a:cubicBezTo>
                    <a:cubicBezTo>
                      <a:pt x="1162" y="639"/>
                      <a:pt x="1182" y="655"/>
                      <a:pt x="1203" y="671"/>
                    </a:cubicBezTo>
                    <a:cubicBezTo>
                      <a:pt x="1182" y="670"/>
                      <a:pt x="1162" y="670"/>
                      <a:pt x="1142" y="670"/>
                    </a:cubicBezTo>
                    <a:cubicBezTo>
                      <a:pt x="1121" y="670"/>
                      <a:pt x="1101" y="670"/>
                      <a:pt x="1081" y="671"/>
                    </a:cubicBezTo>
                    <a:close/>
                    <a:moveTo>
                      <a:pt x="764" y="853"/>
                    </a:moveTo>
                    <a:lnTo>
                      <a:pt x="764" y="853"/>
                    </a:lnTo>
                    <a:cubicBezTo>
                      <a:pt x="767" y="826"/>
                      <a:pt x="770" y="800"/>
                      <a:pt x="774" y="775"/>
                    </a:cubicBezTo>
                    <a:cubicBezTo>
                      <a:pt x="799" y="771"/>
                      <a:pt x="826" y="768"/>
                      <a:pt x="852" y="765"/>
                    </a:cubicBezTo>
                    <a:cubicBezTo>
                      <a:pt x="837" y="779"/>
                      <a:pt x="822" y="794"/>
                      <a:pt x="808" y="809"/>
                    </a:cubicBezTo>
                    <a:cubicBezTo>
                      <a:pt x="793" y="823"/>
                      <a:pt x="779" y="838"/>
                      <a:pt x="764" y="853"/>
                    </a:cubicBezTo>
                    <a:close/>
                    <a:moveTo>
                      <a:pt x="852" y="1520"/>
                    </a:moveTo>
                    <a:lnTo>
                      <a:pt x="852" y="1520"/>
                    </a:lnTo>
                    <a:cubicBezTo>
                      <a:pt x="826" y="1517"/>
                      <a:pt x="799" y="1514"/>
                      <a:pt x="774" y="1510"/>
                    </a:cubicBezTo>
                    <a:cubicBezTo>
                      <a:pt x="770" y="1485"/>
                      <a:pt x="767" y="1459"/>
                      <a:pt x="764" y="1432"/>
                    </a:cubicBezTo>
                    <a:cubicBezTo>
                      <a:pt x="779" y="1447"/>
                      <a:pt x="793" y="1462"/>
                      <a:pt x="808" y="1476"/>
                    </a:cubicBezTo>
                    <a:cubicBezTo>
                      <a:pt x="822" y="1491"/>
                      <a:pt x="837" y="1506"/>
                      <a:pt x="852" y="1520"/>
                    </a:cubicBezTo>
                    <a:close/>
                    <a:moveTo>
                      <a:pt x="1203" y="1614"/>
                    </a:moveTo>
                    <a:lnTo>
                      <a:pt x="1203" y="1614"/>
                    </a:lnTo>
                    <a:cubicBezTo>
                      <a:pt x="1182" y="1630"/>
                      <a:pt x="1162" y="1646"/>
                      <a:pt x="1142" y="1662"/>
                    </a:cubicBezTo>
                    <a:cubicBezTo>
                      <a:pt x="1121" y="1646"/>
                      <a:pt x="1101" y="1630"/>
                      <a:pt x="1081" y="1614"/>
                    </a:cubicBezTo>
                    <a:cubicBezTo>
                      <a:pt x="1101" y="1615"/>
                      <a:pt x="1121" y="1615"/>
                      <a:pt x="1142" y="1615"/>
                    </a:cubicBezTo>
                    <a:cubicBezTo>
                      <a:pt x="1162" y="1615"/>
                      <a:pt x="1182" y="1615"/>
                      <a:pt x="1203" y="1614"/>
                    </a:cubicBezTo>
                    <a:close/>
                    <a:moveTo>
                      <a:pt x="1519" y="1432"/>
                    </a:moveTo>
                    <a:lnTo>
                      <a:pt x="1519" y="1432"/>
                    </a:lnTo>
                    <a:cubicBezTo>
                      <a:pt x="1516" y="1459"/>
                      <a:pt x="1513" y="1485"/>
                      <a:pt x="1509" y="1510"/>
                    </a:cubicBezTo>
                    <a:cubicBezTo>
                      <a:pt x="1484" y="1514"/>
                      <a:pt x="1458" y="1517"/>
                      <a:pt x="1431" y="1520"/>
                    </a:cubicBezTo>
                    <a:cubicBezTo>
                      <a:pt x="1446" y="1506"/>
                      <a:pt x="1461" y="1491"/>
                      <a:pt x="1476" y="1476"/>
                    </a:cubicBezTo>
                    <a:cubicBezTo>
                      <a:pt x="1490" y="1462"/>
                      <a:pt x="1505" y="1447"/>
                      <a:pt x="1519" y="1432"/>
                    </a:cubicBezTo>
                    <a:close/>
                    <a:moveTo>
                      <a:pt x="1419" y="1420"/>
                    </a:moveTo>
                    <a:lnTo>
                      <a:pt x="1419" y="1420"/>
                    </a:lnTo>
                    <a:cubicBezTo>
                      <a:pt x="1381" y="1458"/>
                      <a:pt x="1342" y="1495"/>
                      <a:pt x="1302" y="1530"/>
                    </a:cubicBezTo>
                    <a:cubicBezTo>
                      <a:pt x="1250" y="1533"/>
                      <a:pt x="1197" y="1535"/>
                      <a:pt x="1142" y="1535"/>
                    </a:cubicBezTo>
                    <a:cubicBezTo>
                      <a:pt x="1087" y="1535"/>
                      <a:pt x="1033" y="1533"/>
                      <a:pt x="981" y="1530"/>
                    </a:cubicBezTo>
                    <a:cubicBezTo>
                      <a:pt x="942" y="1495"/>
                      <a:pt x="903" y="1458"/>
                      <a:pt x="864" y="1420"/>
                    </a:cubicBezTo>
                    <a:cubicBezTo>
                      <a:pt x="826" y="1381"/>
                      <a:pt x="789" y="1342"/>
                      <a:pt x="754" y="1303"/>
                    </a:cubicBezTo>
                    <a:cubicBezTo>
                      <a:pt x="751" y="1251"/>
                      <a:pt x="749" y="1198"/>
                      <a:pt x="749" y="1143"/>
                    </a:cubicBezTo>
                    <a:cubicBezTo>
                      <a:pt x="749" y="1087"/>
                      <a:pt x="751" y="1034"/>
                      <a:pt x="754" y="982"/>
                    </a:cubicBezTo>
                    <a:cubicBezTo>
                      <a:pt x="789" y="943"/>
                      <a:pt x="825" y="904"/>
                      <a:pt x="864" y="865"/>
                    </a:cubicBezTo>
                    <a:cubicBezTo>
                      <a:pt x="903" y="827"/>
                      <a:pt x="942" y="790"/>
                      <a:pt x="981" y="755"/>
                    </a:cubicBezTo>
                    <a:cubicBezTo>
                      <a:pt x="1033" y="752"/>
                      <a:pt x="1087" y="750"/>
                      <a:pt x="1142" y="750"/>
                    </a:cubicBezTo>
                    <a:cubicBezTo>
                      <a:pt x="1197" y="750"/>
                      <a:pt x="1250" y="752"/>
                      <a:pt x="1302" y="755"/>
                    </a:cubicBezTo>
                    <a:cubicBezTo>
                      <a:pt x="1342" y="790"/>
                      <a:pt x="1381" y="827"/>
                      <a:pt x="1419" y="865"/>
                    </a:cubicBezTo>
                    <a:cubicBezTo>
                      <a:pt x="1458" y="904"/>
                      <a:pt x="1495" y="943"/>
                      <a:pt x="1529" y="982"/>
                    </a:cubicBezTo>
                    <a:cubicBezTo>
                      <a:pt x="1532" y="1034"/>
                      <a:pt x="1534" y="1087"/>
                      <a:pt x="1534" y="1143"/>
                    </a:cubicBezTo>
                    <a:cubicBezTo>
                      <a:pt x="1534" y="1198"/>
                      <a:pt x="1532" y="1251"/>
                      <a:pt x="1529" y="1303"/>
                    </a:cubicBezTo>
                    <a:cubicBezTo>
                      <a:pt x="1494" y="1342"/>
                      <a:pt x="1457" y="1381"/>
                      <a:pt x="1419" y="1420"/>
                    </a:cubicBezTo>
                    <a:close/>
                    <a:moveTo>
                      <a:pt x="1710" y="1075"/>
                    </a:moveTo>
                    <a:lnTo>
                      <a:pt x="1710" y="1075"/>
                    </a:lnTo>
                    <a:cubicBezTo>
                      <a:pt x="1678" y="1033"/>
                      <a:pt x="1644" y="991"/>
                      <a:pt x="1607" y="950"/>
                    </a:cubicBezTo>
                    <a:cubicBezTo>
                      <a:pt x="1604" y="894"/>
                      <a:pt x="1598" y="840"/>
                      <a:pt x="1591" y="788"/>
                    </a:cubicBezTo>
                    <a:cubicBezTo>
                      <a:pt x="1685" y="804"/>
                      <a:pt x="1770" y="826"/>
                      <a:pt x="1844" y="851"/>
                    </a:cubicBezTo>
                    <a:cubicBezTo>
                      <a:pt x="1808" y="924"/>
                      <a:pt x="1763" y="999"/>
                      <a:pt x="1710" y="1075"/>
                    </a:cubicBezTo>
                    <a:close/>
                    <a:moveTo>
                      <a:pt x="1711" y="1210"/>
                    </a:moveTo>
                    <a:lnTo>
                      <a:pt x="1711" y="1210"/>
                    </a:lnTo>
                    <a:cubicBezTo>
                      <a:pt x="1765" y="1288"/>
                      <a:pt x="1810" y="1363"/>
                      <a:pt x="1845" y="1434"/>
                    </a:cubicBezTo>
                    <a:cubicBezTo>
                      <a:pt x="1770" y="1459"/>
                      <a:pt x="1685" y="1481"/>
                      <a:pt x="1591" y="1497"/>
                    </a:cubicBezTo>
                    <a:cubicBezTo>
                      <a:pt x="1598" y="1445"/>
                      <a:pt x="1604" y="1391"/>
                      <a:pt x="1607" y="1335"/>
                    </a:cubicBezTo>
                    <a:cubicBezTo>
                      <a:pt x="1644" y="1294"/>
                      <a:pt x="1678" y="1252"/>
                      <a:pt x="1711" y="1210"/>
                    </a:cubicBezTo>
                    <a:close/>
                    <a:moveTo>
                      <a:pt x="1613" y="1080"/>
                    </a:moveTo>
                    <a:lnTo>
                      <a:pt x="1613" y="1080"/>
                    </a:lnTo>
                    <a:cubicBezTo>
                      <a:pt x="1630" y="1101"/>
                      <a:pt x="1646" y="1122"/>
                      <a:pt x="1661" y="1142"/>
                    </a:cubicBezTo>
                    <a:cubicBezTo>
                      <a:pt x="1646" y="1163"/>
                      <a:pt x="1630" y="1183"/>
                      <a:pt x="1613" y="1204"/>
                    </a:cubicBezTo>
                    <a:cubicBezTo>
                      <a:pt x="1614" y="1184"/>
                      <a:pt x="1614" y="1163"/>
                      <a:pt x="1614" y="1143"/>
                    </a:cubicBezTo>
                    <a:cubicBezTo>
                      <a:pt x="1614" y="1122"/>
                      <a:pt x="1614" y="1101"/>
                      <a:pt x="1613" y="1080"/>
                    </a:cubicBezTo>
                    <a:close/>
                    <a:moveTo>
                      <a:pt x="1756" y="345"/>
                    </a:moveTo>
                    <a:lnTo>
                      <a:pt x="1756" y="345"/>
                    </a:lnTo>
                    <a:cubicBezTo>
                      <a:pt x="1816" y="345"/>
                      <a:pt x="1862" y="361"/>
                      <a:pt x="1893" y="392"/>
                    </a:cubicBezTo>
                    <a:cubicBezTo>
                      <a:pt x="1959" y="458"/>
                      <a:pt x="1953" y="599"/>
                      <a:pt x="1878" y="779"/>
                    </a:cubicBezTo>
                    <a:cubicBezTo>
                      <a:pt x="1789" y="748"/>
                      <a:pt x="1689" y="723"/>
                      <a:pt x="1579" y="705"/>
                    </a:cubicBezTo>
                    <a:cubicBezTo>
                      <a:pt x="1561" y="596"/>
                      <a:pt x="1536" y="495"/>
                      <a:pt x="1505" y="407"/>
                    </a:cubicBezTo>
                    <a:cubicBezTo>
                      <a:pt x="1599" y="367"/>
                      <a:pt x="1684" y="345"/>
                      <a:pt x="1756" y="345"/>
                    </a:cubicBezTo>
                    <a:close/>
                    <a:moveTo>
                      <a:pt x="1952" y="807"/>
                    </a:moveTo>
                    <a:lnTo>
                      <a:pt x="1952" y="807"/>
                    </a:lnTo>
                    <a:cubicBezTo>
                      <a:pt x="2042" y="594"/>
                      <a:pt x="2041" y="427"/>
                      <a:pt x="1949" y="335"/>
                    </a:cubicBezTo>
                    <a:cubicBezTo>
                      <a:pt x="1903" y="289"/>
                      <a:pt x="1838" y="265"/>
                      <a:pt x="1756" y="265"/>
                    </a:cubicBezTo>
                    <a:cubicBezTo>
                      <a:pt x="1675" y="265"/>
                      <a:pt x="1580" y="289"/>
                      <a:pt x="1477" y="332"/>
                    </a:cubicBezTo>
                    <a:cubicBezTo>
                      <a:pt x="1392" y="126"/>
                      <a:pt x="1274" y="0"/>
                      <a:pt x="1142" y="0"/>
                    </a:cubicBezTo>
                    <a:cubicBezTo>
                      <a:pt x="1009" y="0"/>
                      <a:pt x="891" y="126"/>
                      <a:pt x="806" y="332"/>
                    </a:cubicBezTo>
                    <a:cubicBezTo>
                      <a:pt x="704" y="289"/>
                      <a:pt x="609" y="265"/>
                      <a:pt x="528" y="265"/>
                    </a:cubicBezTo>
                    <a:cubicBezTo>
                      <a:pt x="446" y="265"/>
                      <a:pt x="380" y="289"/>
                      <a:pt x="334" y="335"/>
                    </a:cubicBezTo>
                    <a:cubicBezTo>
                      <a:pt x="242" y="427"/>
                      <a:pt x="242" y="594"/>
                      <a:pt x="331" y="807"/>
                    </a:cubicBezTo>
                    <a:cubicBezTo>
                      <a:pt x="125" y="892"/>
                      <a:pt x="0" y="1010"/>
                      <a:pt x="0" y="1143"/>
                    </a:cubicBezTo>
                    <a:cubicBezTo>
                      <a:pt x="0" y="1275"/>
                      <a:pt x="125" y="1393"/>
                      <a:pt x="331" y="1478"/>
                    </a:cubicBezTo>
                    <a:cubicBezTo>
                      <a:pt x="246" y="1684"/>
                      <a:pt x="240" y="1856"/>
                      <a:pt x="334" y="1950"/>
                    </a:cubicBezTo>
                    <a:cubicBezTo>
                      <a:pt x="380" y="1996"/>
                      <a:pt x="446" y="2020"/>
                      <a:pt x="528" y="2020"/>
                    </a:cubicBezTo>
                    <a:cubicBezTo>
                      <a:pt x="609" y="2020"/>
                      <a:pt x="704" y="1996"/>
                      <a:pt x="806" y="1953"/>
                    </a:cubicBezTo>
                    <a:cubicBezTo>
                      <a:pt x="891" y="2159"/>
                      <a:pt x="1009" y="2284"/>
                      <a:pt x="1142" y="2284"/>
                    </a:cubicBezTo>
                    <a:cubicBezTo>
                      <a:pt x="1274" y="2284"/>
                      <a:pt x="1392" y="2159"/>
                      <a:pt x="1477" y="1953"/>
                    </a:cubicBezTo>
                    <a:cubicBezTo>
                      <a:pt x="1580" y="1996"/>
                      <a:pt x="1675" y="2020"/>
                      <a:pt x="1756" y="2020"/>
                    </a:cubicBezTo>
                    <a:cubicBezTo>
                      <a:pt x="1838" y="2020"/>
                      <a:pt x="1903" y="1996"/>
                      <a:pt x="1949" y="1950"/>
                    </a:cubicBezTo>
                    <a:cubicBezTo>
                      <a:pt x="2043" y="1856"/>
                      <a:pt x="2038" y="1684"/>
                      <a:pt x="1952" y="1478"/>
                    </a:cubicBezTo>
                    <a:cubicBezTo>
                      <a:pt x="2158" y="1393"/>
                      <a:pt x="2284" y="1275"/>
                      <a:pt x="2284" y="1143"/>
                    </a:cubicBezTo>
                    <a:cubicBezTo>
                      <a:pt x="2284" y="1010"/>
                      <a:pt x="2158" y="892"/>
                      <a:pt x="1952" y="807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0" name="Freeform 20"/>
              <p:cNvSpPr>
                <a:spLocks/>
              </p:cNvSpPr>
              <p:nvPr/>
            </p:nvSpPr>
            <p:spPr bwMode="auto">
              <a:xfrm>
                <a:off x="7021513" y="5929313"/>
                <a:ext cx="177800" cy="177800"/>
              </a:xfrm>
              <a:custGeom>
                <a:avLst/>
                <a:gdLst>
                  <a:gd name="T0" fmla="*/ 120 w 240"/>
                  <a:gd name="T1" fmla="*/ 0 h 240"/>
                  <a:gd name="T2" fmla="*/ 120 w 240"/>
                  <a:gd name="T3" fmla="*/ 0 h 240"/>
                  <a:gd name="T4" fmla="*/ 0 w 240"/>
                  <a:gd name="T5" fmla="*/ 120 h 240"/>
                  <a:gd name="T6" fmla="*/ 120 w 240"/>
                  <a:gd name="T7" fmla="*/ 240 h 240"/>
                  <a:gd name="T8" fmla="*/ 240 w 240"/>
                  <a:gd name="T9" fmla="*/ 120 h 240"/>
                  <a:gd name="T10" fmla="*/ 120 w 240"/>
                  <a:gd name="T11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0" h="240">
                    <a:moveTo>
                      <a:pt x="120" y="0"/>
                    </a:moveTo>
                    <a:lnTo>
                      <a:pt x="120" y="0"/>
                    </a:lnTo>
                    <a:cubicBezTo>
                      <a:pt x="53" y="0"/>
                      <a:pt x="0" y="53"/>
                      <a:pt x="0" y="120"/>
                    </a:cubicBezTo>
                    <a:cubicBezTo>
                      <a:pt x="0" y="186"/>
                      <a:pt x="53" y="240"/>
                      <a:pt x="120" y="240"/>
                    </a:cubicBezTo>
                    <a:cubicBezTo>
                      <a:pt x="186" y="240"/>
                      <a:pt x="240" y="186"/>
                      <a:pt x="240" y="120"/>
                    </a:cubicBezTo>
                    <a:cubicBezTo>
                      <a:pt x="240" y="53"/>
                      <a:pt x="186" y="0"/>
                      <a:pt x="120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40" name="Freeform 7"/>
            <p:cNvSpPr>
              <a:spLocks noEditPoints="1"/>
            </p:cNvSpPr>
            <p:nvPr/>
          </p:nvSpPr>
          <p:spPr bwMode="auto">
            <a:xfrm rot="20132266">
              <a:off x="4165316" y="1969665"/>
              <a:ext cx="1277233" cy="931381"/>
            </a:xfrm>
            <a:custGeom>
              <a:avLst/>
              <a:gdLst>
                <a:gd name="T0" fmla="*/ 1034 w 2022"/>
                <a:gd name="T1" fmla="*/ 210 h 1466"/>
                <a:gd name="T2" fmla="*/ 1034 w 2022"/>
                <a:gd name="T3" fmla="*/ 210 h 1466"/>
                <a:gd name="T4" fmla="*/ 1395 w 2022"/>
                <a:gd name="T5" fmla="*/ 46 h 1466"/>
                <a:gd name="T6" fmla="*/ 1487 w 2022"/>
                <a:gd name="T7" fmla="*/ 40 h 1466"/>
                <a:gd name="T8" fmla="*/ 1888 w 2022"/>
                <a:gd name="T9" fmla="*/ 99 h 1466"/>
                <a:gd name="T10" fmla="*/ 1888 w 2022"/>
                <a:gd name="T11" fmla="*/ 1249 h 1466"/>
                <a:gd name="T12" fmla="*/ 1467 w 2022"/>
                <a:gd name="T13" fmla="*/ 1137 h 1466"/>
                <a:gd name="T14" fmla="*/ 1397 w 2022"/>
                <a:gd name="T15" fmla="*/ 1132 h 1466"/>
                <a:gd name="T16" fmla="*/ 1034 w 2022"/>
                <a:gd name="T17" fmla="*/ 1232 h 1466"/>
                <a:gd name="T18" fmla="*/ 1034 w 2022"/>
                <a:gd name="T19" fmla="*/ 210 h 1466"/>
                <a:gd name="T20" fmla="*/ 134 w 2022"/>
                <a:gd name="T21" fmla="*/ 99 h 1466"/>
                <a:gd name="T22" fmla="*/ 134 w 2022"/>
                <a:gd name="T23" fmla="*/ 99 h 1466"/>
                <a:gd name="T24" fmla="*/ 534 w 2022"/>
                <a:gd name="T25" fmla="*/ 40 h 1466"/>
                <a:gd name="T26" fmla="*/ 626 w 2022"/>
                <a:gd name="T27" fmla="*/ 46 h 1466"/>
                <a:gd name="T28" fmla="*/ 988 w 2022"/>
                <a:gd name="T29" fmla="*/ 210 h 1466"/>
                <a:gd name="T30" fmla="*/ 988 w 2022"/>
                <a:gd name="T31" fmla="*/ 1232 h 1466"/>
                <a:gd name="T32" fmla="*/ 625 w 2022"/>
                <a:gd name="T33" fmla="*/ 1132 h 1466"/>
                <a:gd name="T34" fmla="*/ 555 w 2022"/>
                <a:gd name="T35" fmla="*/ 1137 h 1466"/>
                <a:gd name="T36" fmla="*/ 134 w 2022"/>
                <a:gd name="T37" fmla="*/ 1249 h 1466"/>
                <a:gd name="T38" fmla="*/ 134 w 2022"/>
                <a:gd name="T39" fmla="*/ 99 h 1466"/>
                <a:gd name="T40" fmla="*/ 1928 w 2022"/>
                <a:gd name="T41" fmla="*/ 203 h 1466"/>
                <a:gd name="T42" fmla="*/ 1928 w 2022"/>
                <a:gd name="T43" fmla="*/ 203 h 1466"/>
                <a:gd name="T44" fmla="*/ 1928 w 2022"/>
                <a:gd name="T45" fmla="*/ 68 h 1466"/>
                <a:gd name="T46" fmla="*/ 1487 w 2022"/>
                <a:gd name="T47" fmla="*/ 0 h 1466"/>
                <a:gd name="T48" fmla="*/ 1390 w 2022"/>
                <a:gd name="T49" fmla="*/ 6 h 1466"/>
                <a:gd name="T50" fmla="*/ 1011 w 2022"/>
                <a:gd name="T51" fmla="*/ 177 h 1466"/>
                <a:gd name="T52" fmla="*/ 632 w 2022"/>
                <a:gd name="T53" fmla="*/ 6 h 1466"/>
                <a:gd name="T54" fmla="*/ 534 w 2022"/>
                <a:gd name="T55" fmla="*/ 0 h 1466"/>
                <a:gd name="T56" fmla="*/ 94 w 2022"/>
                <a:gd name="T57" fmla="*/ 68 h 1466"/>
                <a:gd name="T58" fmla="*/ 94 w 2022"/>
                <a:gd name="T59" fmla="*/ 203 h 1466"/>
                <a:gd name="T60" fmla="*/ 0 w 2022"/>
                <a:gd name="T61" fmla="*/ 227 h 1466"/>
                <a:gd name="T62" fmla="*/ 0 w 2022"/>
                <a:gd name="T63" fmla="*/ 1466 h 1466"/>
                <a:gd name="T64" fmla="*/ 467 w 2022"/>
                <a:gd name="T65" fmla="*/ 1335 h 1466"/>
                <a:gd name="T66" fmla="*/ 905 w 2022"/>
                <a:gd name="T67" fmla="*/ 1412 h 1466"/>
                <a:gd name="T68" fmla="*/ 905 w 2022"/>
                <a:gd name="T69" fmla="*/ 1466 h 1466"/>
                <a:gd name="T70" fmla="*/ 1116 w 2022"/>
                <a:gd name="T71" fmla="*/ 1466 h 1466"/>
                <a:gd name="T72" fmla="*/ 1116 w 2022"/>
                <a:gd name="T73" fmla="*/ 1412 h 1466"/>
                <a:gd name="T74" fmla="*/ 1555 w 2022"/>
                <a:gd name="T75" fmla="*/ 1335 h 1466"/>
                <a:gd name="T76" fmla="*/ 2022 w 2022"/>
                <a:gd name="T77" fmla="*/ 1466 h 1466"/>
                <a:gd name="T78" fmla="*/ 2022 w 2022"/>
                <a:gd name="T79" fmla="*/ 227 h 1466"/>
                <a:gd name="T80" fmla="*/ 1928 w 2022"/>
                <a:gd name="T81" fmla="*/ 203 h 1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022" h="1466">
                  <a:moveTo>
                    <a:pt x="1034" y="210"/>
                  </a:moveTo>
                  <a:lnTo>
                    <a:pt x="1034" y="210"/>
                  </a:lnTo>
                  <a:cubicBezTo>
                    <a:pt x="1077" y="175"/>
                    <a:pt x="1220" y="68"/>
                    <a:pt x="1395" y="46"/>
                  </a:cubicBezTo>
                  <a:cubicBezTo>
                    <a:pt x="1423" y="42"/>
                    <a:pt x="1454" y="40"/>
                    <a:pt x="1487" y="40"/>
                  </a:cubicBezTo>
                  <a:cubicBezTo>
                    <a:pt x="1645" y="40"/>
                    <a:pt x="1820" y="81"/>
                    <a:pt x="1888" y="99"/>
                  </a:cubicBezTo>
                  <a:lnTo>
                    <a:pt x="1888" y="1249"/>
                  </a:lnTo>
                  <a:cubicBezTo>
                    <a:pt x="1803" y="1218"/>
                    <a:pt x="1631" y="1161"/>
                    <a:pt x="1467" y="1137"/>
                  </a:cubicBezTo>
                  <a:cubicBezTo>
                    <a:pt x="1445" y="1134"/>
                    <a:pt x="1421" y="1132"/>
                    <a:pt x="1397" y="1132"/>
                  </a:cubicBezTo>
                  <a:cubicBezTo>
                    <a:pt x="1252" y="1132"/>
                    <a:pt x="1112" y="1192"/>
                    <a:pt x="1034" y="1232"/>
                  </a:cubicBezTo>
                  <a:lnTo>
                    <a:pt x="1034" y="210"/>
                  </a:lnTo>
                  <a:close/>
                  <a:moveTo>
                    <a:pt x="134" y="99"/>
                  </a:moveTo>
                  <a:lnTo>
                    <a:pt x="134" y="99"/>
                  </a:lnTo>
                  <a:cubicBezTo>
                    <a:pt x="201" y="81"/>
                    <a:pt x="376" y="40"/>
                    <a:pt x="534" y="40"/>
                  </a:cubicBezTo>
                  <a:cubicBezTo>
                    <a:pt x="568" y="40"/>
                    <a:pt x="599" y="42"/>
                    <a:pt x="626" y="46"/>
                  </a:cubicBezTo>
                  <a:cubicBezTo>
                    <a:pt x="802" y="68"/>
                    <a:pt x="945" y="175"/>
                    <a:pt x="988" y="210"/>
                  </a:cubicBezTo>
                  <a:lnTo>
                    <a:pt x="988" y="1232"/>
                  </a:lnTo>
                  <a:cubicBezTo>
                    <a:pt x="910" y="1192"/>
                    <a:pt x="770" y="1132"/>
                    <a:pt x="625" y="1132"/>
                  </a:cubicBezTo>
                  <a:cubicBezTo>
                    <a:pt x="601" y="1132"/>
                    <a:pt x="577" y="1134"/>
                    <a:pt x="555" y="1137"/>
                  </a:cubicBezTo>
                  <a:cubicBezTo>
                    <a:pt x="391" y="1161"/>
                    <a:pt x="219" y="1218"/>
                    <a:pt x="134" y="1249"/>
                  </a:cubicBezTo>
                  <a:lnTo>
                    <a:pt x="134" y="99"/>
                  </a:lnTo>
                  <a:close/>
                  <a:moveTo>
                    <a:pt x="1928" y="203"/>
                  </a:moveTo>
                  <a:lnTo>
                    <a:pt x="1928" y="203"/>
                  </a:lnTo>
                  <a:lnTo>
                    <a:pt x="1928" y="68"/>
                  </a:lnTo>
                  <a:cubicBezTo>
                    <a:pt x="1928" y="68"/>
                    <a:pt x="1696" y="0"/>
                    <a:pt x="1487" y="0"/>
                  </a:cubicBezTo>
                  <a:cubicBezTo>
                    <a:pt x="1454" y="0"/>
                    <a:pt x="1421" y="2"/>
                    <a:pt x="1390" y="6"/>
                  </a:cubicBezTo>
                  <a:cubicBezTo>
                    <a:pt x="1207" y="30"/>
                    <a:pt x="1059" y="138"/>
                    <a:pt x="1011" y="177"/>
                  </a:cubicBezTo>
                  <a:cubicBezTo>
                    <a:pt x="963" y="138"/>
                    <a:pt x="815" y="30"/>
                    <a:pt x="632" y="6"/>
                  </a:cubicBezTo>
                  <a:cubicBezTo>
                    <a:pt x="601" y="2"/>
                    <a:pt x="568" y="0"/>
                    <a:pt x="534" y="0"/>
                  </a:cubicBezTo>
                  <a:cubicBezTo>
                    <a:pt x="326" y="0"/>
                    <a:pt x="94" y="68"/>
                    <a:pt x="94" y="68"/>
                  </a:cubicBezTo>
                  <a:lnTo>
                    <a:pt x="94" y="203"/>
                  </a:lnTo>
                  <a:cubicBezTo>
                    <a:pt x="36" y="216"/>
                    <a:pt x="0" y="227"/>
                    <a:pt x="0" y="227"/>
                  </a:cubicBezTo>
                  <a:lnTo>
                    <a:pt x="0" y="1466"/>
                  </a:lnTo>
                  <a:cubicBezTo>
                    <a:pt x="0" y="1466"/>
                    <a:pt x="243" y="1368"/>
                    <a:pt x="467" y="1335"/>
                  </a:cubicBezTo>
                  <a:cubicBezTo>
                    <a:pt x="605" y="1315"/>
                    <a:pt x="787" y="1368"/>
                    <a:pt x="905" y="1412"/>
                  </a:cubicBezTo>
                  <a:lnTo>
                    <a:pt x="905" y="1466"/>
                  </a:lnTo>
                  <a:lnTo>
                    <a:pt x="1116" y="1466"/>
                  </a:lnTo>
                  <a:lnTo>
                    <a:pt x="1116" y="1412"/>
                  </a:lnTo>
                  <a:cubicBezTo>
                    <a:pt x="1235" y="1368"/>
                    <a:pt x="1417" y="1315"/>
                    <a:pt x="1555" y="1335"/>
                  </a:cubicBezTo>
                  <a:cubicBezTo>
                    <a:pt x="1779" y="1368"/>
                    <a:pt x="2022" y="1466"/>
                    <a:pt x="2022" y="1466"/>
                  </a:cubicBezTo>
                  <a:lnTo>
                    <a:pt x="2022" y="227"/>
                  </a:lnTo>
                  <a:cubicBezTo>
                    <a:pt x="2022" y="227"/>
                    <a:pt x="1986" y="216"/>
                    <a:pt x="1928" y="20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1" name="Freeform 9"/>
            <p:cNvSpPr>
              <a:spLocks noEditPoints="1"/>
            </p:cNvSpPr>
            <p:nvPr/>
          </p:nvSpPr>
          <p:spPr bwMode="auto">
            <a:xfrm>
              <a:off x="4931084" y="3122"/>
              <a:ext cx="1135300" cy="1451430"/>
            </a:xfrm>
            <a:custGeom>
              <a:avLst/>
              <a:gdLst>
                <a:gd name="T0" fmla="*/ 449 w 1637"/>
                <a:gd name="T1" fmla="*/ 1301 h 2083"/>
                <a:gd name="T2" fmla="*/ 449 w 1637"/>
                <a:gd name="T3" fmla="*/ 1301 h 2083"/>
                <a:gd name="T4" fmla="*/ 350 w 1637"/>
                <a:gd name="T5" fmla="*/ 1276 h 2083"/>
                <a:gd name="T6" fmla="*/ 240 w 1637"/>
                <a:gd name="T7" fmla="*/ 1150 h 2083"/>
                <a:gd name="T8" fmla="*/ 273 w 1637"/>
                <a:gd name="T9" fmla="*/ 841 h 2083"/>
                <a:gd name="T10" fmla="*/ 770 w 1637"/>
                <a:gd name="T11" fmla="*/ 1055 h 2083"/>
                <a:gd name="T12" fmla="*/ 449 w 1637"/>
                <a:gd name="T13" fmla="*/ 1301 h 2083"/>
                <a:gd name="T14" fmla="*/ 1500 w 1637"/>
                <a:gd name="T15" fmla="*/ 1781 h 2083"/>
                <a:gd name="T16" fmla="*/ 1500 w 1637"/>
                <a:gd name="T17" fmla="*/ 1781 h 2083"/>
                <a:gd name="T18" fmla="*/ 1590 w 1637"/>
                <a:gd name="T19" fmla="*/ 1670 h 2083"/>
                <a:gd name="T20" fmla="*/ 1278 w 1637"/>
                <a:gd name="T21" fmla="*/ 1604 h 2083"/>
                <a:gd name="T22" fmla="*/ 1403 w 1637"/>
                <a:gd name="T23" fmla="*/ 1057 h 2083"/>
                <a:gd name="T24" fmla="*/ 1031 w 1637"/>
                <a:gd name="T25" fmla="*/ 383 h 2083"/>
                <a:gd name="T26" fmla="*/ 931 w 1637"/>
                <a:gd name="T27" fmla="*/ 92 h 2083"/>
                <a:gd name="T28" fmla="*/ 480 w 1637"/>
                <a:gd name="T29" fmla="*/ 430 h 2083"/>
                <a:gd name="T30" fmla="*/ 0 w 1637"/>
                <a:gd name="T31" fmla="*/ 723 h 2083"/>
                <a:gd name="T32" fmla="*/ 236 w 1637"/>
                <a:gd name="T33" fmla="*/ 825 h 2083"/>
                <a:gd name="T34" fmla="*/ 202 w 1637"/>
                <a:gd name="T35" fmla="*/ 1162 h 2083"/>
                <a:gd name="T36" fmla="*/ 332 w 1637"/>
                <a:gd name="T37" fmla="*/ 1312 h 2083"/>
                <a:gd name="T38" fmla="*/ 449 w 1637"/>
                <a:gd name="T39" fmla="*/ 1341 h 2083"/>
                <a:gd name="T40" fmla="*/ 807 w 1637"/>
                <a:gd name="T41" fmla="*/ 1071 h 2083"/>
                <a:gd name="T42" fmla="*/ 1003 w 1637"/>
                <a:gd name="T43" fmla="*/ 1156 h 2083"/>
                <a:gd name="T44" fmla="*/ 950 w 1637"/>
                <a:gd name="T45" fmla="*/ 626 h 2083"/>
                <a:gd name="T46" fmla="*/ 1001 w 1637"/>
                <a:gd name="T47" fmla="*/ 495 h 2083"/>
                <a:gd name="T48" fmla="*/ 1297 w 1637"/>
                <a:gd name="T49" fmla="*/ 1060 h 2083"/>
                <a:gd name="T50" fmla="*/ 1215 w 1637"/>
                <a:gd name="T51" fmla="*/ 1499 h 2083"/>
                <a:gd name="T52" fmla="*/ 1166 w 1637"/>
                <a:gd name="T53" fmla="*/ 1581 h 2083"/>
                <a:gd name="T54" fmla="*/ 920 w 1637"/>
                <a:gd name="T55" fmla="*/ 1530 h 2083"/>
                <a:gd name="T56" fmla="*/ 549 w 1637"/>
                <a:gd name="T57" fmla="*/ 1946 h 2083"/>
                <a:gd name="T58" fmla="*/ 1255 w 1637"/>
                <a:gd name="T59" fmla="*/ 2083 h 2083"/>
                <a:gd name="T60" fmla="*/ 1637 w 1637"/>
                <a:gd name="T61" fmla="*/ 1806 h 2083"/>
                <a:gd name="T62" fmla="*/ 1500 w 1637"/>
                <a:gd name="T63" fmla="*/ 1781 h 20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37" h="2083">
                  <a:moveTo>
                    <a:pt x="449" y="1301"/>
                  </a:moveTo>
                  <a:lnTo>
                    <a:pt x="449" y="1301"/>
                  </a:lnTo>
                  <a:cubicBezTo>
                    <a:pt x="416" y="1301"/>
                    <a:pt x="383" y="1292"/>
                    <a:pt x="350" y="1276"/>
                  </a:cubicBezTo>
                  <a:cubicBezTo>
                    <a:pt x="295" y="1248"/>
                    <a:pt x="258" y="1206"/>
                    <a:pt x="240" y="1150"/>
                  </a:cubicBezTo>
                  <a:cubicBezTo>
                    <a:pt x="207" y="1047"/>
                    <a:pt x="243" y="919"/>
                    <a:pt x="273" y="841"/>
                  </a:cubicBezTo>
                  <a:lnTo>
                    <a:pt x="770" y="1055"/>
                  </a:lnTo>
                  <a:cubicBezTo>
                    <a:pt x="719" y="1137"/>
                    <a:pt x="599" y="1301"/>
                    <a:pt x="449" y="1301"/>
                  </a:cubicBezTo>
                  <a:close/>
                  <a:moveTo>
                    <a:pt x="1500" y="1781"/>
                  </a:moveTo>
                  <a:lnTo>
                    <a:pt x="1500" y="1781"/>
                  </a:lnTo>
                  <a:lnTo>
                    <a:pt x="1590" y="1670"/>
                  </a:lnTo>
                  <a:lnTo>
                    <a:pt x="1278" y="1604"/>
                  </a:lnTo>
                  <a:cubicBezTo>
                    <a:pt x="1340" y="1504"/>
                    <a:pt x="1412" y="1329"/>
                    <a:pt x="1403" y="1057"/>
                  </a:cubicBezTo>
                  <a:cubicBezTo>
                    <a:pt x="1392" y="672"/>
                    <a:pt x="1130" y="453"/>
                    <a:pt x="1031" y="383"/>
                  </a:cubicBezTo>
                  <a:cubicBezTo>
                    <a:pt x="1053" y="263"/>
                    <a:pt x="1046" y="135"/>
                    <a:pt x="931" y="92"/>
                  </a:cubicBezTo>
                  <a:cubicBezTo>
                    <a:pt x="680" y="0"/>
                    <a:pt x="480" y="430"/>
                    <a:pt x="480" y="430"/>
                  </a:cubicBezTo>
                  <a:cubicBezTo>
                    <a:pt x="480" y="430"/>
                    <a:pt x="113" y="340"/>
                    <a:pt x="0" y="723"/>
                  </a:cubicBezTo>
                  <a:lnTo>
                    <a:pt x="236" y="825"/>
                  </a:lnTo>
                  <a:cubicBezTo>
                    <a:pt x="204" y="908"/>
                    <a:pt x="164" y="1046"/>
                    <a:pt x="202" y="1162"/>
                  </a:cubicBezTo>
                  <a:cubicBezTo>
                    <a:pt x="223" y="1229"/>
                    <a:pt x="267" y="1279"/>
                    <a:pt x="332" y="1312"/>
                  </a:cubicBezTo>
                  <a:cubicBezTo>
                    <a:pt x="370" y="1331"/>
                    <a:pt x="410" y="1341"/>
                    <a:pt x="449" y="1341"/>
                  </a:cubicBezTo>
                  <a:cubicBezTo>
                    <a:pt x="623" y="1341"/>
                    <a:pt x="755" y="1157"/>
                    <a:pt x="807" y="1071"/>
                  </a:cubicBezTo>
                  <a:lnTo>
                    <a:pt x="1003" y="1156"/>
                  </a:lnTo>
                  <a:cubicBezTo>
                    <a:pt x="1003" y="1156"/>
                    <a:pt x="1247" y="846"/>
                    <a:pt x="950" y="626"/>
                  </a:cubicBezTo>
                  <a:cubicBezTo>
                    <a:pt x="950" y="626"/>
                    <a:pt x="977" y="571"/>
                    <a:pt x="1001" y="495"/>
                  </a:cubicBezTo>
                  <a:cubicBezTo>
                    <a:pt x="1101" y="574"/>
                    <a:pt x="1288" y="762"/>
                    <a:pt x="1297" y="1060"/>
                  </a:cubicBezTo>
                  <a:cubicBezTo>
                    <a:pt x="1303" y="1273"/>
                    <a:pt x="1256" y="1416"/>
                    <a:pt x="1215" y="1499"/>
                  </a:cubicBezTo>
                  <a:cubicBezTo>
                    <a:pt x="1198" y="1534"/>
                    <a:pt x="1181" y="1561"/>
                    <a:pt x="1166" y="1581"/>
                  </a:cubicBezTo>
                  <a:lnTo>
                    <a:pt x="920" y="1530"/>
                  </a:lnTo>
                  <a:lnTo>
                    <a:pt x="549" y="1946"/>
                  </a:lnTo>
                  <a:lnTo>
                    <a:pt x="1255" y="2083"/>
                  </a:lnTo>
                  <a:lnTo>
                    <a:pt x="1637" y="1806"/>
                  </a:lnTo>
                  <a:lnTo>
                    <a:pt x="1500" y="178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142" name="组 141"/>
            <p:cNvGrpSpPr/>
            <p:nvPr userDrawn="1"/>
          </p:nvGrpSpPr>
          <p:grpSpPr>
            <a:xfrm rot="1396810">
              <a:off x="6421391" y="893591"/>
              <a:ext cx="337162" cy="1815987"/>
              <a:chOff x="6099175" y="2627313"/>
              <a:chExt cx="411163" cy="2214563"/>
            </a:xfrm>
            <a:grpFill/>
          </p:grpSpPr>
          <p:sp>
            <p:nvSpPr>
              <p:cNvPr id="167" name="Freeform 13"/>
              <p:cNvSpPr>
                <a:spLocks noEditPoints="1"/>
              </p:cNvSpPr>
              <p:nvPr/>
            </p:nvSpPr>
            <p:spPr bwMode="auto">
              <a:xfrm>
                <a:off x="6130131" y="3048001"/>
                <a:ext cx="349250" cy="1258888"/>
              </a:xfrm>
              <a:custGeom>
                <a:avLst/>
                <a:gdLst>
                  <a:gd name="T0" fmla="*/ 137 w 367"/>
                  <a:gd name="T1" fmla="*/ 40 h 1313"/>
                  <a:gd name="T2" fmla="*/ 137 w 367"/>
                  <a:gd name="T3" fmla="*/ 40 h 1313"/>
                  <a:gd name="T4" fmla="*/ 230 w 367"/>
                  <a:gd name="T5" fmla="*/ 40 h 1313"/>
                  <a:gd name="T6" fmla="*/ 230 w 367"/>
                  <a:gd name="T7" fmla="*/ 1273 h 1313"/>
                  <a:gd name="T8" fmla="*/ 137 w 367"/>
                  <a:gd name="T9" fmla="*/ 1273 h 1313"/>
                  <a:gd name="T10" fmla="*/ 137 w 367"/>
                  <a:gd name="T11" fmla="*/ 40 h 1313"/>
                  <a:gd name="T12" fmla="*/ 97 w 367"/>
                  <a:gd name="T13" fmla="*/ 1273 h 1313"/>
                  <a:gd name="T14" fmla="*/ 97 w 367"/>
                  <a:gd name="T15" fmla="*/ 1273 h 1313"/>
                  <a:gd name="T16" fmla="*/ 40 w 367"/>
                  <a:gd name="T17" fmla="*/ 1273 h 1313"/>
                  <a:gd name="T18" fmla="*/ 40 w 367"/>
                  <a:gd name="T19" fmla="*/ 40 h 1313"/>
                  <a:gd name="T20" fmla="*/ 97 w 367"/>
                  <a:gd name="T21" fmla="*/ 40 h 1313"/>
                  <a:gd name="T22" fmla="*/ 97 w 367"/>
                  <a:gd name="T23" fmla="*/ 1273 h 1313"/>
                  <a:gd name="T24" fmla="*/ 270 w 367"/>
                  <a:gd name="T25" fmla="*/ 40 h 1313"/>
                  <a:gd name="T26" fmla="*/ 270 w 367"/>
                  <a:gd name="T27" fmla="*/ 40 h 1313"/>
                  <a:gd name="T28" fmla="*/ 327 w 367"/>
                  <a:gd name="T29" fmla="*/ 40 h 1313"/>
                  <a:gd name="T30" fmla="*/ 327 w 367"/>
                  <a:gd name="T31" fmla="*/ 1273 h 1313"/>
                  <a:gd name="T32" fmla="*/ 270 w 367"/>
                  <a:gd name="T33" fmla="*/ 1273 h 1313"/>
                  <a:gd name="T34" fmla="*/ 270 w 367"/>
                  <a:gd name="T35" fmla="*/ 40 h 1313"/>
                  <a:gd name="T36" fmla="*/ 270 w 367"/>
                  <a:gd name="T37" fmla="*/ 1313 h 1313"/>
                  <a:gd name="T38" fmla="*/ 270 w 367"/>
                  <a:gd name="T39" fmla="*/ 1313 h 1313"/>
                  <a:gd name="T40" fmla="*/ 270 w 367"/>
                  <a:gd name="T41" fmla="*/ 1313 h 1313"/>
                  <a:gd name="T42" fmla="*/ 367 w 367"/>
                  <a:gd name="T43" fmla="*/ 1313 h 1313"/>
                  <a:gd name="T44" fmla="*/ 367 w 367"/>
                  <a:gd name="T45" fmla="*/ 0 h 1313"/>
                  <a:gd name="T46" fmla="*/ 0 w 367"/>
                  <a:gd name="T47" fmla="*/ 0 h 1313"/>
                  <a:gd name="T48" fmla="*/ 0 w 367"/>
                  <a:gd name="T49" fmla="*/ 1313 h 1313"/>
                  <a:gd name="T50" fmla="*/ 97 w 367"/>
                  <a:gd name="T51" fmla="*/ 1313 h 1313"/>
                  <a:gd name="T52" fmla="*/ 97 w 367"/>
                  <a:gd name="T53" fmla="*/ 1313 h 1313"/>
                  <a:gd name="T54" fmla="*/ 137 w 367"/>
                  <a:gd name="T55" fmla="*/ 1313 h 1313"/>
                  <a:gd name="T56" fmla="*/ 137 w 367"/>
                  <a:gd name="T57" fmla="*/ 1313 h 1313"/>
                  <a:gd name="T58" fmla="*/ 230 w 367"/>
                  <a:gd name="T59" fmla="*/ 1313 h 1313"/>
                  <a:gd name="T60" fmla="*/ 230 w 367"/>
                  <a:gd name="T61" fmla="*/ 1313 h 1313"/>
                  <a:gd name="T62" fmla="*/ 270 w 367"/>
                  <a:gd name="T63" fmla="*/ 1313 h 1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367" h="1313">
                    <a:moveTo>
                      <a:pt x="137" y="40"/>
                    </a:moveTo>
                    <a:lnTo>
                      <a:pt x="137" y="40"/>
                    </a:lnTo>
                    <a:lnTo>
                      <a:pt x="230" y="40"/>
                    </a:lnTo>
                    <a:lnTo>
                      <a:pt x="230" y="1273"/>
                    </a:lnTo>
                    <a:lnTo>
                      <a:pt x="137" y="1273"/>
                    </a:lnTo>
                    <a:lnTo>
                      <a:pt x="137" y="40"/>
                    </a:lnTo>
                    <a:close/>
                    <a:moveTo>
                      <a:pt x="97" y="1273"/>
                    </a:moveTo>
                    <a:lnTo>
                      <a:pt x="97" y="1273"/>
                    </a:lnTo>
                    <a:lnTo>
                      <a:pt x="40" y="1273"/>
                    </a:lnTo>
                    <a:lnTo>
                      <a:pt x="40" y="40"/>
                    </a:lnTo>
                    <a:lnTo>
                      <a:pt x="97" y="40"/>
                    </a:lnTo>
                    <a:lnTo>
                      <a:pt x="97" y="1273"/>
                    </a:lnTo>
                    <a:close/>
                    <a:moveTo>
                      <a:pt x="270" y="40"/>
                    </a:moveTo>
                    <a:lnTo>
                      <a:pt x="270" y="40"/>
                    </a:lnTo>
                    <a:lnTo>
                      <a:pt x="327" y="40"/>
                    </a:lnTo>
                    <a:lnTo>
                      <a:pt x="327" y="1273"/>
                    </a:lnTo>
                    <a:lnTo>
                      <a:pt x="270" y="1273"/>
                    </a:lnTo>
                    <a:lnTo>
                      <a:pt x="270" y="40"/>
                    </a:lnTo>
                    <a:close/>
                    <a:moveTo>
                      <a:pt x="270" y="1313"/>
                    </a:moveTo>
                    <a:lnTo>
                      <a:pt x="270" y="1313"/>
                    </a:lnTo>
                    <a:lnTo>
                      <a:pt x="270" y="1313"/>
                    </a:lnTo>
                    <a:lnTo>
                      <a:pt x="367" y="1313"/>
                    </a:lnTo>
                    <a:lnTo>
                      <a:pt x="367" y="0"/>
                    </a:lnTo>
                    <a:lnTo>
                      <a:pt x="0" y="0"/>
                    </a:lnTo>
                    <a:lnTo>
                      <a:pt x="0" y="1313"/>
                    </a:lnTo>
                    <a:lnTo>
                      <a:pt x="97" y="1313"/>
                    </a:lnTo>
                    <a:lnTo>
                      <a:pt x="97" y="1313"/>
                    </a:lnTo>
                    <a:lnTo>
                      <a:pt x="137" y="1313"/>
                    </a:lnTo>
                    <a:lnTo>
                      <a:pt x="137" y="1313"/>
                    </a:lnTo>
                    <a:lnTo>
                      <a:pt x="230" y="1313"/>
                    </a:lnTo>
                    <a:lnTo>
                      <a:pt x="230" y="1313"/>
                    </a:lnTo>
                    <a:lnTo>
                      <a:pt x="270" y="1313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8" name="Freeform 14"/>
              <p:cNvSpPr>
                <a:spLocks/>
              </p:cNvSpPr>
              <p:nvPr/>
            </p:nvSpPr>
            <p:spPr bwMode="auto">
              <a:xfrm>
                <a:off x="6130131" y="2968626"/>
                <a:ext cx="349250" cy="63500"/>
              </a:xfrm>
              <a:custGeom>
                <a:avLst/>
                <a:gdLst>
                  <a:gd name="T0" fmla="*/ 367 w 367"/>
                  <a:gd name="T1" fmla="*/ 0 h 67"/>
                  <a:gd name="T2" fmla="*/ 367 w 367"/>
                  <a:gd name="T3" fmla="*/ 0 h 67"/>
                  <a:gd name="T4" fmla="*/ 0 w 367"/>
                  <a:gd name="T5" fmla="*/ 0 h 67"/>
                  <a:gd name="T6" fmla="*/ 0 w 367"/>
                  <a:gd name="T7" fmla="*/ 67 h 67"/>
                  <a:gd name="T8" fmla="*/ 367 w 367"/>
                  <a:gd name="T9" fmla="*/ 67 h 67"/>
                  <a:gd name="T10" fmla="*/ 367 w 367"/>
                  <a:gd name="T11" fmla="*/ 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7" h="67">
                    <a:moveTo>
                      <a:pt x="367" y="0"/>
                    </a:moveTo>
                    <a:lnTo>
                      <a:pt x="367" y="0"/>
                    </a:lnTo>
                    <a:lnTo>
                      <a:pt x="0" y="0"/>
                    </a:lnTo>
                    <a:lnTo>
                      <a:pt x="0" y="67"/>
                    </a:lnTo>
                    <a:lnTo>
                      <a:pt x="367" y="67"/>
                    </a:lnTo>
                    <a:lnTo>
                      <a:pt x="36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9" name="Freeform 15"/>
              <p:cNvSpPr>
                <a:spLocks/>
              </p:cNvSpPr>
              <p:nvPr/>
            </p:nvSpPr>
            <p:spPr bwMode="auto">
              <a:xfrm>
                <a:off x="6099175" y="2627313"/>
                <a:ext cx="411163" cy="325438"/>
              </a:xfrm>
              <a:custGeom>
                <a:avLst/>
                <a:gdLst>
                  <a:gd name="T0" fmla="*/ 399 w 430"/>
                  <a:gd name="T1" fmla="*/ 340 h 340"/>
                  <a:gd name="T2" fmla="*/ 399 w 430"/>
                  <a:gd name="T3" fmla="*/ 340 h 340"/>
                  <a:gd name="T4" fmla="*/ 215 w 430"/>
                  <a:gd name="T5" fmla="*/ 0 h 340"/>
                  <a:gd name="T6" fmla="*/ 32 w 430"/>
                  <a:gd name="T7" fmla="*/ 340 h 340"/>
                  <a:gd name="T8" fmla="*/ 399 w 430"/>
                  <a:gd name="T9" fmla="*/ 340 h 3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0" h="340">
                    <a:moveTo>
                      <a:pt x="399" y="340"/>
                    </a:moveTo>
                    <a:lnTo>
                      <a:pt x="399" y="340"/>
                    </a:lnTo>
                    <a:cubicBezTo>
                      <a:pt x="399" y="340"/>
                      <a:pt x="430" y="0"/>
                      <a:pt x="215" y="0"/>
                    </a:cubicBezTo>
                    <a:cubicBezTo>
                      <a:pt x="0" y="0"/>
                      <a:pt x="32" y="340"/>
                      <a:pt x="32" y="340"/>
                    </a:cubicBezTo>
                    <a:lnTo>
                      <a:pt x="399" y="34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0" name="Freeform 17"/>
              <p:cNvSpPr>
                <a:spLocks noEditPoints="1"/>
              </p:cNvSpPr>
              <p:nvPr/>
            </p:nvSpPr>
            <p:spPr bwMode="auto">
              <a:xfrm>
                <a:off x="6128544" y="4310063"/>
                <a:ext cx="352425" cy="531813"/>
              </a:xfrm>
              <a:custGeom>
                <a:avLst/>
                <a:gdLst>
                  <a:gd name="T0" fmla="*/ 214 w 369"/>
                  <a:gd name="T1" fmla="*/ 338 h 554"/>
                  <a:gd name="T2" fmla="*/ 214 w 369"/>
                  <a:gd name="T3" fmla="*/ 338 h 554"/>
                  <a:gd name="T4" fmla="*/ 155 w 369"/>
                  <a:gd name="T5" fmla="*/ 338 h 554"/>
                  <a:gd name="T6" fmla="*/ 56 w 369"/>
                  <a:gd name="T7" fmla="*/ 40 h 554"/>
                  <a:gd name="T8" fmla="*/ 313 w 369"/>
                  <a:gd name="T9" fmla="*/ 40 h 554"/>
                  <a:gd name="T10" fmla="*/ 214 w 369"/>
                  <a:gd name="T11" fmla="*/ 338 h 554"/>
                  <a:gd name="T12" fmla="*/ 113 w 369"/>
                  <a:gd name="T13" fmla="*/ 338 h 554"/>
                  <a:gd name="T14" fmla="*/ 113 w 369"/>
                  <a:gd name="T15" fmla="*/ 338 h 554"/>
                  <a:gd name="T16" fmla="*/ 184 w 369"/>
                  <a:gd name="T17" fmla="*/ 554 h 554"/>
                  <a:gd name="T18" fmla="*/ 256 w 369"/>
                  <a:gd name="T19" fmla="*/ 338 h 554"/>
                  <a:gd name="T20" fmla="*/ 369 w 369"/>
                  <a:gd name="T21" fmla="*/ 0 h 554"/>
                  <a:gd name="T22" fmla="*/ 0 w 369"/>
                  <a:gd name="T23" fmla="*/ 0 h 554"/>
                  <a:gd name="T24" fmla="*/ 113 w 369"/>
                  <a:gd name="T25" fmla="*/ 338 h 5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69" h="554">
                    <a:moveTo>
                      <a:pt x="214" y="338"/>
                    </a:moveTo>
                    <a:lnTo>
                      <a:pt x="214" y="338"/>
                    </a:lnTo>
                    <a:lnTo>
                      <a:pt x="155" y="338"/>
                    </a:lnTo>
                    <a:lnTo>
                      <a:pt x="56" y="40"/>
                    </a:lnTo>
                    <a:lnTo>
                      <a:pt x="313" y="40"/>
                    </a:lnTo>
                    <a:lnTo>
                      <a:pt x="214" y="338"/>
                    </a:lnTo>
                    <a:close/>
                    <a:moveTo>
                      <a:pt x="113" y="338"/>
                    </a:moveTo>
                    <a:lnTo>
                      <a:pt x="113" y="338"/>
                    </a:lnTo>
                    <a:lnTo>
                      <a:pt x="184" y="554"/>
                    </a:lnTo>
                    <a:lnTo>
                      <a:pt x="256" y="338"/>
                    </a:lnTo>
                    <a:lnTo>
                      <a:pt x="369" y="0"/>
                    </a:lnTo>
                    <a:lnTo>
                      <a:pt x="0" y="0"/>
                    </a:lnTo>
                    <a:lnTo>
                      <a:pt x="113" y="338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43" name="Freeform 19"/>
            <p:cNvSpPr>
              <a:spLocks noEditPoints="1"/>
            </p:cNvSpPr>
            <p:nvPr/>
          </p:nvSpPr>
          <p:spPr bwMode="auto">
            <a:xfrm rot="1363540">
              <a:off x="5760003" y="2964290"/>
              <a:ext cx="1209819" cy="253100"/>
            </a:xfrm>
            <a:custGeom>
              <a:avLst/>
              <a:gdLst>
                <a:gd name="T0" fmla="*/ 2347 w 2387"/>
                <a:gd name="T1" fmla="*/ 458 h 498"/>
                <a:gd name="T2" fmla="*/ 40 w 2387"/>
                <a:gd name="T3" fmla="*/ 40 h 498"/>
                <a:gd name="T4" fmla="*/ 177 w 2387"/>
                <a:gd name="T5" fmla="*/ 298 h 498"/>
                <a:gd name="T6" fmla="*/ 217 w 2387"/>
                <a:gd name="T7" fmla="*/ 40 h 498"/>
                <a:gd name="T8" fmla="*/ 277 w 2387"/>
                <a:gd name="T9" fmla="*/ 159 h 498"/>
                <a:gd name="T10" fmla="*/ 317 w 2387"/>
                <a:gd name="T11" fmla="*/ 40 h 498"/>
                <a:gd name="T12" fmla="*/ 377 w 2387"/>
                <a:gd name="T13" fmla="*/ 159 h 498"/>
                <a:gd name="T14" fmla="*/ 417 w 2387"/>
                <a:gd name="T15" fmla="*/ 40 h 498"/>
                <a:gd name="T16" fmla="*/ 477 w 2387"/>
                <a:gd name="T17" fmla="*/ 159 h 498"/>
                <a:gd name="T18" fmla="*/ 517 w 2387"/>
                <a:gd name="T19" fmla="*/ 40 h 498"/>
                <a:gd name="T20" fmla="*/ 577 w 2387"/>
                <a:gd name="T21" fmla="*/ 159 h 498"/>
                <a:gd name="T22" fmla="*/ 617 w 2387"/>
                <a:gd name="T23" fmla="*/ 40 h 498"/>
                <a:gd name="T24" fmla="*/ 674 w 2387"/>
                <a:gd name="T25" fmla="*/ 298 h 498"/>
                <a:gd name="T26" fmla="*/ 714 w 2387"/>
                <a:gd name="T27" fmla="*/ 40 h 498"/>
                <a:gd name="T28" fmla="*/ 774 w 2387"/>
                <a:gd name="T29" fmla="*/ 159 h 498"/>
                <a:gd name="T30" fmla="*/ 814 w 2387"/>
                <a:gd name="T31" fmla="*/ 40 h 498"/>
                <a:gd name="T32" fmla="*/ 874 w 2387"/>
                <a:gd name="T33" fmla="*/ 159 h 498"/>
                <a:gd name="T34" fmla="*/ 914 w 2387"/>
                <a:gd name="T35" fmla="*/ 40 h 498"/>
                <a:gd name="T36" fmla="*/ 974 w 2387"/>
                <a:gd name="T37" fmla="*/ 159 h 498"/>
                <a:gd name="T38" fmla="*/ 1014 w 2387"/>
                <a:gd name="T39" fmla="*/ 40 h 498"/>
                <a:gd name="T40" fmla="*/ 1074 w 2387"/>
                <a:gd name="T41" fmla="*/ 159 h 498"/>
                <a:gd name="T42" fmla="*/ 1114 w 2387"/>
                <a:gd name="T43" fmla="*/ 40 h 498"/>
                <a:gd name="T44" fmla="*/ 1187 w 2387"/>
                <a:gd name="T45" fmla="*/ 298 h 498"/>
                <a:gd name="T46" fmla="*/ 1227 w 2387"/>
                <a:gd name="T47" fmla="*/ 40 h 498"/>
                <a:gd name="T48" fmla="*/ 1287 w 2387"/>
                <a:gd name="T49" fmla="*/ 159 h 498"/>
                <a:gd name="T50" fmla="*/ 1327 w 2387"/>
                <a:gd name="T51" fmla="*/ 40 h 498"/>
                <a:gd name="T52" fmla="*/ 1387 w 2387"/>
                <a:gd name="T53" fmla="*/ 159 h 498"/>
                <a:gd name="T54" fmla="*/ 1427 w 2387"/>
                <a:gd name="T55" fmla="*/ 40 h 498"/>
                <a:gd name="T56" fmla="*/ 1487 w 2387"/>
                <a:gd name="T57" fmla="*/ 159 h 498"/>
                <a:gd name="T58" fmla="*/ 1527 w 2387"/>
                <a:gd name="T59" fmla="*/ 40 h 498"/>
                <a:gd name="T60" fmla="*/ 1587 w 2387"/>
                <a:gd name="T61" fmla="*/ 159 h 498"/>
                <a:gd name="T62" fmla="*/ 1627 w 2387"/>
                <a:gd name="T63" fmla="*/ 40 h 498"/>
                <a:gd name="T64" fmla="*/ 1684 w 2387"/>
                <a:gd name="T65" fmla="*/ 298 h 498"/>
                <a:gd name="T66" fmla="*/ 1724 w 2387"/>
                <a:gd name="T67" fmla="*/ 40 h 498"/>
                <a:gd name="T68" fmla="*/ 1784 w 2387"/>
                <a:gd name="T69" fmla="*/ 159 h 498"/>
                <a:gd name="T70" fmla="*/ 1824 w 2387"/>
                <a:gd name="T71" fmla="*/ 40 h 498"/>
                <a:gd name="T72" fmla="*/ 1884 w 2387"/>
                <a:gd name="T73" fmla="*/ 159 h 498"/>
                <a:gd name="T74" fmla="*/ 1924 w 2387"/>
                <a:gd name="T75" fmla="*/ 40 h 498"/>
                <a:gd name="T76" fmla="*/ 1984 w 2387"/>
                <a:gd name="T77" fmla="*/ 159 h 498"/>
                <a:gd name="T78" fmla="*/ 2024 w 2387"/>
                <a:gd name="T79" fmla="*/ 40 h 498"/>
                <a:gd name="T80" fmla="*/ 2084 w 2387"/>
                <a:gd name="T81" fmla="*/ 159 h 498"/>
                <a:gd name="T82" fmla="*/ 2124 w 2387"/>
                <a:gd name="T83" fmla="*/ 40 h 498"/>
                <a:gd name="T84" fmla="*/ 2170 w 2387"/>
                <a:gd name="T85" fmla="*/ 298 h 498"/>
                <a:gd name="T86" fmla="*/ 2210 w 2387"/>
                <a:gd name="T87" fmla="*/ 40 h 498"/>
                <a:gd name="T88" fmla="*/ 2347 w 2387"/>
                <a:gd name="T89" fmla="*/ 458 h 498"/>
                <a:gd name="T90" fmla="*/ 0 w 2387"/>
                <a:gd name="T91" fmla="*/ 498 h 498"/>
                <a:gd name="T92" fmla="*/ 2387 w 2387"/>
                <a:gd name="T93" fmla="*/ 0 h 498"/>
                <a:gd name="T94" fmla="*/ 0 w 2387"/>
                <a:gd name="T95" fmla="*/ 498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387" h="498">
                  <a:moveTo>
                    <a:pt x="2347" y="458"/>
                  </a:moveTo>
                  <a:lnTo>
                    <a:pt x="2347" y="458"/>
                  </a:lnTo>
                  <a:lnTo>
                    <a:pt x="40" y="458"/>
                  </a:lnTo>
                  <a:lnTo>
                    <a:pt x="40" y="40"/>
                  </a:lnTo>
                  <a:lnTo>
                    <a:pt x="177" y="40"/>
                  </a:lnTo>
                  <a:lnTo>
                    <a:pt x="177" y="298"/>
                  </a:lnTo>
                  <a:lnTo>
                    <a:pt x="217" y="298"/>
                  </a:lnTo>
                  <a:lnTo>
                    <a:pt x="217" y="40"/>
                  </a:lnTo>
                  <a:lnTo>
                    <a:pt x="277" y="40"/>
                  </a:lnTo>
                  <a:lnTo>
                    <a:pt x="277" y="159"/>
                  </a:lnTo>
                  <a:lnTo>
                    <a:pt x="317" y="159"/>
                  </a:lnTo>
                  <a:lnTo>
                    <a:pt x="317" y="40"/>
                  </a:lnTo>
                  <a:lnTo>
                    <a:pt x="377" y="40"/>
                  </a:lnTo>
                  <a:lnTo>
                    <a:pt x="377" y="159"/>
                  </a:lnTo>
                  <a:lnTo>
                    <a:pt x="417" y="159"/>
                  </a:lnTo>
                  <a:lnTo>
                    <a:pt x="417" y="40"/>
                  </a:lnTo>
                  <a:lnTo>
                    <a:pt x="477" y="40"/>
                  </a:lnTo>
                  <a:lnTo>
                    <a:pt x="477" y="159"/>
                  </a:lnTo>
                  <a:lnTo>
                    <a:pt x="517" y="159"/>
                  </a:lnTo>
                  <a:lnTo>
                    <a:pt x="517" y="40"/>
                  </a:lnTo>
                  <a:lnTo>
                    <a:pt x="577" y="40"/>
                  </a:lnTo>
                  <a:lnTo>
                    <a:pt x="577" y="159"/>
                  </a:lnTo>
                  <a:lnTo>
                    <a:pt x="617" y="159"/>
                  </a:lnTo>
                  <a:lnTo>
                    <a:pt x="617" y="40"/>
                  </a:lnTo>
                  <a:lnTo>
                    <a:pt x="674" y="40"/>
                  </a:lnTo>
                  <a:lnTo>
                    <a:pt x="674" y="298"/>
                  </a:lnTo>
                  <a:lnTo>
                    <a:pt x="714" y="298"/>
                  </a:lnTo>
                  <a:lnTo>
                    <a:pt x="714" y="40"/>
                  </a:lnTo>
                  <a:lnTo>
                    <a:pt x="774" y="40"/>
                  </a:lnTo>
                  <a:lnTo>
                    <a:pt x="774" y="159"/>
                  </a:lnTo>
                  <a:lnTo>
                    <a:pt x="814" y="159"/>
                  </a:lnTo>
                  <a:lnTo>
                    <a:pt x="814" y="40"/>
                  </a:lnTo>
                  <a:lnTo>
                    <a:pt x="874" y="40"/>
                  </a:lnTo>
                  <a:lnTo>
                    <a:pt x="874" y="159"/>
                  </a:lnTo>
                  <a:lnTo>
                    <a:pt x="914" y="159"/>
                  </a:lnTo>
                  <a:lnTo>
                    <a:pt x="914" y="40"/>
                  </a:lnTo>
                  <a:lnTo>
                    <a:pt x="974" y="40"/>
                  </a:lnTo>
                  <a:lnTo>
                    <a:pt x="974" y="159"/>
                  </a:lnTo>
                  <a:lnTo>
                    <a:pt x="1014" y="159"/>
                  </a:lnTo>
                  <a:lnTo>
                    <a:pt x="1014" y="40"/>
                  </a:lnTo>
                  <a:lnTo>
                    <a:pt x="1074" y="40"/>
                  </a:lnTo>
                  <a:lnTo>
                    <a:pt x="1074" y="159"/>
                  </a:lnTo>
                  <a:lnTo>
                    <a:pt x="1114" y="159"/>
                  </a:lnTo>
                  <a:lnTo>
                    <a:pt x="1114" y="40"/>
                  </a:lnTo>
                  <a:lnTo>
                    <a:pt x="1187" y="40"/>
                  </a:lnTo>
                  <a:lnTo>
                    <a:pt x="1187" y="298"/>
                  </a:lnTo>
                  <a:lnTo>
                    <a:pt x="1227" y="298"/>
                  </a:lnTo>
                  <a:lnTo>
                    <a:pt x="1227" y="40"/>
                  </a:lnTo>
                  <a:lnTo>
                    <a:pt x="1287" y="40"/>
                  </a:lnTo>
                  <a:lnTo>
                    <a:pt x="1287" y="159"/>
                  </a:lnTo>
                  <a:lnTo>
                    <a:pt x="1327" y="159"/>
                  </a:lnTo>
                  <a:lnTo>
                    <a:pt x="1327" y="40"/>
                  </a:lnTo>
                  <a:lnTo>
                    <a:pt x="1387" y="40"/>
                  </a:lnTo>
                  <a:lnTo>
                    <a:pt x="1387" y="159"/>
                  </a:lnTo>
                  <a:lnTo>
                    <a:pt x="1427" y="159"/>
                  </a:lnTo>
                  <a:lnTo>
                    <a:pt x="1427" y="40"/>
                  </a:lnTo>
                  <a:lnTo>
                    <a:pt x="1487" y="40"/>
                  </a:lnTo>
                  <a:lnTo>
                    <a:pt x="1487" y="159"/>
                  </a:lnTo>
                  <a:lnTo>
                    <a:pt x="1527" y="159"/>
                  </a:lnTo>
                  <a:lnTo>
                    <a:pt x="1527" y="40"/>
                  </a:lnTo>
                  <a:lnTo>
                    <a:pt x="1587" y="40"/>
                  </a:lnTo>
                  <a:lnTo>
                    <a:pt x="1587" y="159"/>
                  </a:lnTo>
                  <a:lnTo>
                    <a:pt x="1627" y="159"/>
                  </a:lnTo>
                  <a:lnTo>
                    <a:pt x="1627" y="40"/>
                  </a:lnTo>
                  <a:lnTo>
                    <a:pt x="1684" y="40"/>
                  </a:lnTo>
                  <a:lnTo>
                    <a:pt x="1684" y="298"/>
                  </a:lnTo>
                  <a:lnTo>
                    <a:pt x="1724" y="298"/>
                  </a:lnTo>
                  <a:lnTo>
                    <a:pt x="1724" y="40"/>
                  </a:lnTo>
                  <a:lnTo>
                    <a:pt x="1784" y="40"/>
                  </a:lnTo>
                  <a:lnTo>
                    <a:pt x="1784" y="159"/>
                  </a:lnTo>
                  <a:lnTo>
                    <a:pt x="1824" y="159"/>
                  </a:lnTo>
                  <a:lnTo>
                    <a:pt x="1824" y="40"/>
                  </a:lnTo>
                  <a:lnTo>
                    <a:pt x="1884" y="40"/>
                  </a:lnTo>
                  <a:lnTo>
                    <a:pt x="1884" y="159"/>
                  </a:lnTo>
                  <a:lnTo>
                    <a:pt x="1924" y="159"/>
                  </a:lnTo>
                  <a:lnTo>
                    <a:pt x="1924" y="40"/>
                  </a:lnTo>
                  <a:lnTo>
                    <a:pt x="1984" y="40"/>
                  </a:lnTo>
                  <a:lnTo>
                    <a:pt x="1984" y="159"/>
                  </a:lnTo>
                  <a:lnTo>
                    <a:pt x="2024" y="159"/>
                  </a:lnTo>
                  <a:lnTo>
                    <a:pt x="2024" y="40"/>
                  </a:lnTo>
                  <a:lnTo>
                    <a:pt x="2084" y="40"/>
                  </a:lnTo>
                  <a:lnTo>
                    <a:pt x="2084" y="159"/>
                  </a:lnTo>
                  <a:lnTo>
                    <a:pt x="2124" y="159"/>
                  </a:lnTo>
                  <a:lnTo>
                    <a:pt x="2124" y="40"/>
                  </a:lnTo>
                  <a:lnTo>
                    <a:pt x="2170" y="40"/>
                  </a:lnTo>
                  <a:lnTo>
                    <a:pt x="2170" y="298"/>
                  </a:lnTo>
                  <a:lnTo>
                    <a:pt x="2210" y="298"/>
                  </a:lnTo>
                  <a:lnTo>
                    <a:pt x="2210" y="40"/>
                  </a:lnTo>
                  <a:lnTo>
                    <a:pt x="2347" y="40"/>
                  </a:lnTo>
                  <a:lnTo>
                    <a:pt x="2347" y="458"/>
                  </a:lnTo>
                  <a:close/>
                  <a:moveTo>
                    <a:pt x="0" y="498"/>
                  </a:moveTo>
                  <a:lnTo>
                    <a:pt x="0" y="498"/>
                  </a:lnTo>
                  <a:lnTo>
                    <a:pt x="2387" y="498"/>
                  </a:lnTo>
                  <a:lnTo>
                    <a:pt x="2387" y="0"/>
                  </a:lnTo>
                  <a:lnTo>
                    <a:pt x="0" y="0"/>
                  </a:lnTo>
                  <a:lnTo>
                    <a:pt x="0" y="498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4" name="Freeform 20"/>
            <p:cNvSpPr>
              <a:spLocks/>
            </p:cNvSpPr>
            <p:nvPr/>
          </p:nvSpPr>
          <p:spPr bwMode="auto">
            <a:xfrm rot="20253209">
              <a:off x="5581359" y="1657070"/>
              <a:ext cx="271863" cy="880837"/>
            </a:xfrm>
            <a:custGeom>
              <a:avLst/>
              <a:gdLst>
                <a:gd name="T0" fmla="*/ 772 w 831"/>
                <a:gd name="T1" fmla="*/ 279 h 2682"/>
                <a:gd name="T2" fmla="*/ 772 w 831"/>
                <a:gd name="T3" fmla="*/ 279 h 2682"/>
                <a:gd name="T4" fmla="*/ 772 w 831"/>
                <a:gd name="T5" fmla="*/ 0 h 2682"/>
                <a:gd name="T6" fmla="*/ 622 w 831"/>
                <a:gd name="T7" fmla="*/ 0 h 2682"/>
                <a:gd name="T8" fmla="*/ 622 w 831"/>
                <a:gd name="T9" fmla="*/ 279 h 2682"/>
                <a:gd name="T10" fmla="*/ 557 w 831"/>
                <a:gd name="T11" fmla="*/ 279 h 2682"/>
                <a:gd name="T12" fmla="*/ 557 w 831"/>
                <a:gd name="T13" fmla="*/ 900 h 2682"/>
                <a:gd name="T14" fmla="*/ 606 w 831"/>
                <a:gd name="T15" fmla="*/ 900 h 2682"/>
                <a:gd name="T16" fmla="*/ 102 w 831"/>
                <a:gd name="T17" fmla="*/ 2121 h 2682"/>
                <a:gd name="T18" fmla="*/ 130 w 831"/>
                <a:gd name="T19" fmla="*/ 2133 h 2682"/>
                <a:gd name="T20" fmla="*/ 40 w 831"/>
                <a:gd name="T21" fmla="*/ 2350 h 2682"/>
                <a:gd name="T22" fmla="*/ 62 w 831"/>
                <a:gd name="T23" fmla="*/ 2359 h 2682"/>
                <a:gd name="T24" fmla="*/ 0 w 831"/>
                <a:gd name="T25" fmla="*/ 2510 h 2682"/>
                <a:gd name="T26" fmla="*/ 24 w 831"/>
                <a:gd name="T27" fmla="*/ 2519 h 2682"/>
                <a:gd name="T28" fmla="*/ 86 w 831"/>
                <a:gd name="T29" fmla="*/ 2369 h 2682"/>
                <a:gd name="T30" fmla="*/ 108 w 831"/>
                <a:gd name="T31" fmla="*/ 2378 h 2682"/>
                <a:gd name="T32" fmla="*/ 198 w 831"/>
                <a:gd name="T33" fmla="*/ 2161 h 2682"/>
                <a:gd name="T34" fmla="*/ 226 w 831"/>
                <a:gd name="T35" fmla="*/ 2172 h 2682"/>
                <a:gd name="T36" fmla="*/ 630 w 831"/>
                <a:gd name="T37" fmla="*/ 1191 h 2682"/>
                <a:gd name="T38" fmla="*/ 630 w 831"/>
                <a:gd name="T39" fmla="*/ 2284 h 2682"/>
                <a:gd name="T40" fmla="*/ 660 w 831"/>
                <a:gd name="T41" fmla="*/ 2284 h 2682"/>
                <a:gd name="T42" fmla="*/ 660 w 831"/>
                <a:gd name="T43" fmla="*/ 2519 h 2682"/>
                <a:gd name="T44" fmla="*/ 684 w 831"/>
                <a:gd name="T45" fmla="*/ 2519 h 2682"/>
                <a:gd name="T46" fmla="*/ 684 w 831"/>
                <a:gd name="T47" fmla="*/ 2682 h 2682"/>
                <a:gd name="T48" fmla="*/ 710 w 831"/>
                <a:gd name="T49" fmla="*/ 2682 h 2682"/>
                <a:gd name="T50" fmla="*/ 710 w 831"/>
                <a:gd name="T51" fmla="*/ 2519 h 2682"/>
                <a:gd name="T52" fmla="*/ 734 w 831"/>
                <a:gd name="T53" fmla="*/ 2519 h 2682"/>
                <a:gd name="T54" fmla="*/ 734 w 831"/>
                <a:gd name="T55" fmla="*/ 2284 h 2682"/>
                <a:gd name="T56" fmla="*/ 764 w 831"/>
                <a:gd name="T57" fmla="*/ 2284 h 2682"/>
                <a:gd name="T58" fmla="*/ 764 w 831"/>
                <a:gd name="T59" fmla="*/ 900 h 2682"/>
                <a:gd name="T60" fmla="*/ 831 w 831"/>
                <a:gd name="T61" fmla="*/ 900 h 2682"/>
                <a:gd name="T62" fmla="*/ 831 w 831"/>
                <a:gd name="T63" fmla="*/ 279 h 2682"/>
                <a:gd name="T64" fmla="*/ 772 w 831"/>
                <a:gd name="T65" fmla="*/ 279 h 26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31" h="2682">
                  <a:moveTo>
                    <a:pt x="772" y="279"/>
                  </a:moveTo>
                  <a:lnTo>
                    <a:pt x="772" y="279"/>
                  </a:lnTo>
                  <a:lnTo>
                    <a:pt x="772" y="0"/>
                  </a:lnTo>
                  <a:lnTo>
                    <a:pt x="622" y="0"/>
                  </a:lnTo>
                  <a:lnTo>
                    <a:pt x="622" y="279"/>
                  </a:lnTo>
                  <a:lnTo>
                    <a:pt x="557" y="279"/>
                  </a:lnTo>
                  <a:lnTo>
                    <a:pt x="557" y="900"/>
                  </a:lnTo>
                  <a:lnTo>
                    <a:pt x="606" y="900"/>
                  </a:lnTo>
                  <a:lnTo>
                    <a:pt x="102" y="2121"/>
                  </a:lnTo>
                  <a:lnTo>
                    <a:pt x="130" y="2133"/>
                  </a:lnTo>
                  <a:lnTo>
                    <a:pt x="40" y="2350"/>
                  </a:lnTo>
                  <a:lnTo>
                    <a:pt x="62" y="2359"/>
                  </a:lnTo>
                  <a:lnTo>
                    <a:pt x="0" y="2510"/>
                  </a:lnTo>
                  <a:lnTo>
                    <a:pt x="24" y="2519"/>
                  </a:lnTo>
                  <a:lnTo>
                    <a:pt x="86" y="2369"/>
                  </a:lnTo>
                  <a:lnTo>
                    <a:pt x="108" y="2378"/>
                  </a:lnTo>
                  <a:lnTo>
                    <a:pt x="198" y="2161"/>
                  </a:lnTo>
                  <a:lnTo>
                    <a:pt x="226" y="2172"/>
                  </a:lnTo>
                  <a:lnTo>
                    <a:pt x="630" y="1191"/>
                  </a:lnTo>
                  <a:lnTo>
                    <a:pt x="630" y="2284"/>
                  </a:lnTo>
                  <a:lnTo>
                    <a:pt x="660" y="2284"/>
                  </a:lnTo>
                  <a:lnTo>
                    <a:pt x="660" y="2519"/>
                  </a:lnTo>
                  <a:lnTo>
                    <a:pt x="684" y="2519"/>
                  </a:lnTo>
                  <a:lnTo>
                    <a:pt x="684" y="2682"/>
                  </a:lnTo>
                  <a:lnTo>
                    <a:pt x="710" y="2682"/>
                  </a:lnTo>
                  <a:lnTo>
                    <a:pt x="710" y="2519"/>
                  </a:lnTo>
                  <a:lnTo>
                    <a:pt x="734" y="2519"/>
                  </a:lnTo>
                  <a:lnTo>
                    <a:pt x="734" y="2284"/>
                  </a:lnTo>
                  <a:lnTo>
                    <a:pt x="764" y="2284"/>
                  </a:lnTo>
                  <a:lnTo>
                    <a:pt x="764" y="900"/>
                  </a:lnTo>
                  <a:lnTo>
                    <a:pt x="831" y="900"/>
                  </a:lnTo>
                  <a:lnTo>
                    <a:pt x="831" y="279"/>
                  </a:lnTo>
                  <a:lnTo>
                    <a:pt x="772" y="27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145" name="组合 45"/>
            <p:cNvGrpSpPr/>
            <p:nvPr userDrawn="1"/>
          </p:nvGrpSpPr>
          <p:grpSpPr>
            <a:xfrm rot="2116298">
              <a:off x="6653682" y="2300078"/>
              <a:ext cx="722933" cy="629672"/>
              <a:chOff x="501650" y="3292475"/>
              <a:chExt cx="1735138" cy="1511300"/>
            </a:xfrm>
            <a:grpFill/>
          </p:grpSpPr>
          <p:sp>
            <p:nvSpPr>
              <p:cNvPr id="162" name="Freeform 5"/>
              <p:cNvSpPr>
                <a:spLocks/>
              </p:cNvSpPr>
              <p:nvPr/>
            </p:nvSpPr>
            <p:spPr bwMode="auto">
              <a:xfrm>
                <a:off x="501650" y="3292475"/>
                <a:ext cx="1735138" cy="893762"/>
              </a:xfrm>
              <a:custGeom>
                <a:avLst/>
                <a:gdLst>
                  <a:gd name="T0" fmla="*/ 0 w 943"/>
                  <a:gd name="T1" fmla="*/ 242 h 484"/>
                  <a:gd name="T2" fmla="*/ 0 w 943"/>
                  <a:gd name="T3" fmla="*/ 242 h 484"/>
                  <a:gd name="T4" fmla="*/ 471 w 943"/>
                  <a:gd name="T5" fmla="*/ 484 h 484"/>
                  <a:gd name="T6" fmla="*/ 943 w 943"/>
                  <a:gd name="T7" fmla="*/ 242 h 484"/>
                  <a:gd name="T8" fmla="*/ 471 w 943"/>
                  <a:gd name="T9" fmla="*/ 0 h 484"/>
                  <a:gd name="T10" fmla="*/ 0 w 943"/>
                  <a:gd name="T11" fmla="*/ 242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43" h="484">
                    <a:moveTo>
                      <a:pt x="0" y="242"/>
                    </a:moveTo>
                    <a:lnTo>
                      <a:pt x="0" y="242"/>
                    </a:lnTo>
                    <a:lnTo>
                      <a:pt x="471" y="484"/>
                    </a:lnTo>
                    <a:lnTo>
                      <a:pt x="943" y="242"/>
                    </a:lnTo>
                    <a:lnTo>
                      <a:pt x="471" y="0"/>
                    </a:lnTo>
                    <a:lnTo>
                      <a:pt x="0" y="242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3" name="Freeform 6"/>
              <p:cNvSpPr>
                <a:spLocks/>
              </p:cNvSpPr>
              <p:nvPr/>
            </p:nvSpPr>
            <p:spPr bwMode="auto">
              <a:xfrm>
                <a:off x="728663" y="3959225"/>
                <a:ext cx="1285875" cy="758825"/>
              </a:xfrm>
              <a:custGeom>
                <a:avLst/>
                <a:gdLst>
                  <a:gd name="T0" fmla="*/ 349 w 699"/>
                  <a:gd name="T1" fmla="*/ 179 h 412"/>
                  <a:gd name="T2" fmla="*/ 349 w 699"/>
                  <a:gd name="T3" fmla="*/ 179 h 412"/>
                  <a:gd name="T4" fmla="*/ 0 w 699"/>
                  <a:gd name="T5" fmla="*/ 0 h 412"/>
                  <a:gd name="T6" fmla="*/ 0 w 699"/>
                  <a:gd name="T7" fmla="*/ 233 h 412"/>
                  <a:gd name="T8" fmla="*/ 349 w 699"/>
                  <a:gd name="T9" fmla="*/ 412 h 412"/>
                  <a:gd name="T10" fmla="*/ 699 w 699"/>
                  <a:gd name="T11" fmla="*/ 233 h 412"/>
                  <a:gd name="T12" fmla="*/ 699 w 699"/>
                  <a:gd name="T13" fmla="*/ 0 h 412"/>
                  <a:gd name="T14" fmla="*/ 349 w 699"/>
                  <a:gd name="T15" fmla="*/ 179 h 4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99" h="412">
                    <a:moveTo>
                      <a:pt x="349" y="179"/>
                    </a:moveTo>
                    <a:lnTo>
                      <a:pt x="349" y="179"/>
                    </a:lnTo>
                    <a:lnTo>
                      <a:pt x="0" y="0"/>
                    </a:lnTo>
                    <a:lnTo>
                      <a:pt x="0" y="233"/>
                    </a:lnTo>
                    <a:lnTo>
                      <a:pt x="349" y="412"/>
                    </a:lnTo>
                    <a:lnTo>
                      <a:pt x="699" y="233"/>
                    </a:lnTo>
                    <a:lnTo>
                      <a:pt x="699" y="0"/>
                    </a:lnTo>
                    <a:lnTo>
                      <a:pt x="349" y="179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4" name="Freeform 7"/>
              <p:cNvSpPr>
                <a:spLocks/>
              </p:cNvSpPr>
              <p:nvPr/>
            </p:nvSpPr>
            <p:spPr bwMode="auto">
              <a:xfrm>
                <a:off x="514350" y="4095750"/>
                <a:ext cx="68263" cy="708025"/>
              </a:xfrm>
              <a:custGeom>
                <a:avLst/>
                <a:gdLst>
                  <a:gd name="T0" fmla="*/ 0 w 37"/>
                  <a:gd name="T1" fmla="*/ 384 h 384"/>
                  <a:gd name="T2" fmla="*/ 0 w 37"/>
                  <a:gd name="T3" fmla="*/ 384 h 384"/>
                  <a:gd name="T4" fmla="*/ 37 w 37"/>
                  <a:gd name="T5" fmla="*/ 384 h 384"/>
                  <a:gd name="T6" fmla="*/ 37 w 37"/>
                  <a:gd name="T7" fmla="*/ 0 h 384"/>
                  <a:gd name="T8" fmla="*/ 0 w 37"/>
                  <a:gd name="T9" fmla="*/ 0 h 384"/>
                  <a:gd name="T10" fmla="*/ 0 w 37"/>
                  <a:gd name="T11" fmla="*/ 384 h 3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" h="384">
                    <a:moveTo>
                      <a:pt x="0" y="384"/>
                    </a:moveTo>
                    <a:lnTo>
                      <a:pt x="0" y="384"/>
                    </a:lnTo>
                    <a:lnTo>
                      <a:pt x="37" y="384"/>
                    </a:lnTo>
                    <a:lnTo>
                      <a:pt x="37" y="0"/>
                    </a:lnTo>
                    <a:lnTo>
                      <a:pt x="0" y="0"/>
                    </a:lnTo>
                    <a:lnTo>
                      <a:pt x="0" y="384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5" name="Freeform 8"/>
              <p:cNvSpPr>
                <a:spLocks/>
              </p:cNvSpPr>
              <p:nvPr/>
            </p:nvSpPr>
            <p:spPr bwMode="auto">
              <a:xfrm>
                <a:off x="511175" y="3986212"/>
                <a:ext cx="74613" cy="76200"/>
              </a:xfrm>
              <a:custGeom>
                <a:avLst/>
                <a:gdLst>
                  <a:gd name="T0" fmla="*/ 41 w 41"/>
                  <a:gd name="T1" fmla="*/ 21 h 41"/>
                  <a:gd name="T2" fmla="*/ 41 w 41"/>
                  <a:gd name="T3" fmla="*/ 21 h 41"/>
                  <a:gd name="T4" fmla="*/ 20 w 41"/>
                  <a:gd name="T5" fmla="*/ 41 h 41"/>
                  <a:gd name="T6" fmla="*/ 0 w 41"/>
                  <a:gd name="T7" fmla="*/ 21 h 41"/>
                  <a:gd name="T8" fmla="*/ 20 w 41"/>
                  <a:gd name="T9" fmla="*/ 0 h 41"/>
                  <a:gd name="T10" fmla="*/ 41 w 41"/>
                  <a:gd name="T11" fmla="*/ 21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1" h="41">
                    <a:moveTo>
                      <a:pt x="41" y="21"/>
                    </a:moveTo>
                    <a:lnTo>
                      <a:pt x="41" y="21"/>
                    </a:lnTo>
                    <a:cubicBezTo>
                      <a:pt x="41" y="32"/>
                      <a:pt x="32" y="41"/>
                      <a:pt x="20" y="41"/>
                    </a:cubicBezTo>
                    <a:cubicBezTo>
                      <a:pt x="9" y="41"/>
                      <a:pt x="0" y="32"/>
                      <a:pt x="0" y="21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2" y="0"/>
                      <a:pt x="41" y="9"/>
                      <a:pt x="41" y="21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6" name="Freeform 9"/>
              <p:cNvSpPr>
                <a:spLocks/>
              </p:cNvSpPr>
              <p:nvPr/>
            </p:nvSpPr>
            <p:spPr bwMode="auto">
              <a:xfrm>
                <a:off x="541338" y="3738562"/>
                <a:ext cx="14288" cy="401637"/>
              </a:xfrm>
              <a:custGeom>
                <a:avLst/>
                <a:gdLst>
                  <a:gd name="T0" fmla="*/ 7 w 7"/>
                  <a:gd name="T1" fmla="*/ 217 h 217"/>
                  <a:gd name="T2" fmla="*/ 7 w 7"/>
                  <a:gd name="T3" fmla="*/ 217 h 217"/>
                  <a:gd name="T4" fmla="*/ 0 w 7"/>
                  <a:gd name="T5" fmla="*/ 217 h 217"/>
                  <a:gd name="T6" fmla="*/ 0 w 7"/>
                  <a:gd name="T7" fmla="*/ 0 h 217"/>
                  <a:gd name="T8" fmla="*/ 7 w 7"/>
                  <a:gd name="T9" fmla="*/ 0 h 217"/>
                  <a:gd name="T10" fmla="*/ 7 w 7"/>
                  <a:gd name="T11" fmla="*/ 217 h 2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217">
                    <a:moveTo>
                      <a:pt x="7" y="217"/>
                    </a:moveTo>
                    <a:lnTo>
                      <a:pt x="7" y="217"/>
                    </a:lnTo>
                    <a:lnTo>
                      <a:pt x="0" y="217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7" y="217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46" name="组合 46"/>
            <p:cNvGrpSpPr/>
            <p:nvPr userDrawn="1"/>
          </p:nvGrpSpPr>
          <p:grpSpPr>
            <a:xfrm rot="19680185">
              <a:off x="3905250" y="974493"/>
              <a:ext cx="920458" cy="709092"/>
              <a:chOff x="2486025" y="3619500"/>
              <a:chExt cx="1500188" cy="1155700"/>
            </a:xfrm>
            <a:grpFill/>
          </p:grpSpPr>
          <p:sp>
            <p:nvSpPr>
              <p:cNvPr id="160" name="Freeform 26"/>
              <p:cNvSpPr>
                <a:spLocks noEditPoints="1"/>
              </p:cNvSpPr>
              <p:nvPr/>
            </p:nvSpPr>
            <p:spPr bwMode="auto">
              <a:xfrm>
                <a:off x="2486025" y="3619500"/>
                <a:ext cx="1500188" cy="1155700"/>
              </a:xfrm>
              <a:custGeom>
                <a:avLst/>
                <a:gdLst>
                  <a:gd name="T0" fmla="*/ 408 w 815"/>
                  <a:gd name="T1" fmla="*/ 553 h 627"/>
                  <a:gd name="T2" fmla="*/ 408 w 815"/>
                  <a:gd name="T3" fmla="*/ 553 h 627"/>
                  <a:gd name="T4" fmla="*/ 207 w 815"/>
                  <a:gd name="T5" fmla="*/ 353 h 627"/>
                  <a:gd name="T6" fmla="*/ 408 w 815"/>
                  <a:gd name="T7" fmla="*/ 152 h 627"/>
                  <a:gd name="T8" fmla="*/ 608 w 815"/>
                  <a:gd name="T9" fmla="*/ 353 h 627"/>
                  <a:gd name="T10" fmla="*/ 408 w 815"/>
                  <a:gd name="T11" fmla="*/ 553 h 627"/>
                  <a:gd name="T12" fmla="*/ 156 w 815"/>
                  <a:gd name="T13" fmla="*/ 176 h 627"/>
                  <a:gd name="T14" fmla="*/ 156 w 815"/>
                  <a:gd name="T15" fmla="*/ 176 h 627"/>
                  <a:gd name="T16" fmla="*/ 54 w 815"/>
                  <a:gd name="T17" fmla="*/ 176 h 627"/>
                  <a:gd name="T18" fmla="*/ 54 w 815"/>
                  <a:gd name="T19" fmla="*/ 118 h 627"/>
                  <a:gd name="T20" fmla="*/ 156 w 815"/>
                  <a:gd name="T21" fmla="*/ 118 h 627"/>
                  <a:gd name="T22" fmla="*/ 156 w 815"/>
                  <a:gd name="T23" fmla="*/ 176 h 627"/>
                  <a:gd name="T24" fmla="*/ 601 w 815"/>
                  <a:gd name="T25" fmla="*/ 79 h 627"/>
                  <a:gd name="T26" fmla="*/ 601 w 815"/>
                  <a:gd name="T27" fmla="*/ 79 h 627"/>
                  <a:gd name="T28" fmla="*/ 530 w 815"/>
                  <a:gd name="T29" fmla="*/ 0 h 627"/>
                  <a:gd name="T30" fmla="*/ 285 w 815"/>
                  <a:gd name="T31" fmla="*/ 0 h 627"/>
                  <a:gd name="T32" fmla="*/ 214 w 815"/>
                  <a:gd name="T33" fmla="*/ 79 h 627"/>
                  <a:gd name="T34" fmla="*/ 0 w 815"/>
                  <a:gd name="T35" fmla="*/ 79 h 627"/>
                  <a:gd name="T36" fmla="*/ 0 w 815"/>
                  <a:gd name="T37" fmla="*/ 627 h 627"/>
                  <a:gd name="T38" fmla="*/ 815 w 815"/>
                  <a:gd name="T39" fmla="*/ 627 h 627"/>
                  <a:gd name="T40" fmla="*/ 815 w 815"/>
                  <a:gd name="T41" fmla="*/ 79 h 627"/>
                  <a:gd name="T42" fmla="*/ 601 w 815"/>
                  <a:gd name="T43" fmla="*/ 79 h 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815" h="627">
                    <a:moveTo>
                      <a:pt x="408" y="553"/>
                    </a:moveTo>
                    <a:lnTo>
                      <a:pt x="408" y="553"/>
                    </a:lnTo>
                    <a:cubicBezTo>
                      <a:pt x="297" y="553"/>
                      <a:pt x="207" y="463"/>
                      <a:pt x="207" y="353"/>
                    </a:cubicBezTo>
                    <a:cubicBezTo>
                      <a:pt x="207" y="242"/>
                      <a:pt x="297" y="152"/>
                      <a:pt x="408" y="152"/>
                    </a:cubicBezTo>
                    <a:cubicBezTo>
                      <a:pt x="518" y="152"/>
                      <a:pt x="608" y="242"/>
                      <a:pt x="608" y="353"/>
                    </a:cubicBezTo>
                    <a:cubicBezTo>
                      <a:pt x="608" y="463"/>
                      <a:pt x="518" y="553"/>
                      <a:pt x="408" y="553"/>
                    </a:cubicBezTo>
                    <a:close/>
                    <a:moveTo>
                      <a:pt x="156" y="176"/>
                    </a:moveTo>
                    <a:lnTo>
                      <a:pt x="156" y="176"/>
                    </a:lnTo>
                    <a:lnTo>
                      <a:pt x="54" y="176"/>
                    </a:lnTo>
                    <a:lnTo>
                      <a:pt x="54" y="118"/>
                    </a:lnTo>
                    <a:lnTo>
                      <a:pt x="156" y="118"/>
                    </a:lnTo>
                    <a:lnTo>
                      <a:pt x="156" y="176"/>
                    </a:lnTo>
                    <a:close/>
                    <a:moveTo>
                      <a:pt x="601" y="79"/>
                    </a:moveTo>
                    <a:lnTo>
                      <a:pt x="601" y="79"/>
                    </a:lnTo>
                    <a:lnTo>
                      <a:pt x="530" y="0"/>
                    </a:lnTo>
                    <a:lnTo>
                      <a:pt x="285" y="0"/>
                    </a:lnTo>
                    <a:lnTo>
                      <a:pt x="214" y="79"/>
                    </a:lnTo>
                    <a:lnTo>
                      <a:pt x="0" y="79"/>
                    </a:lnTo>
                    <a:lnTo>
                      <a:pt x="0" y="627"/>
                    </a:lnTo>
                    <a:lnTo>
                      <a:pt x="815" y="627"/>
                    </a:lnTo>
                    <a:lnTo>
                      <a:pt x="815" y="79"/>
                    </a:lnTo>
                    <a:lnTo>
                      <a:pt x="601" y="79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1" name="Freeform 27"/>
              <p:cNvSpPr>
                <a:spLocks/>
              </p:cNvSpPr>
              <p:nvPr/>
            </p:nvSpPr>
            <p:spPr bwMode="auto">
              <a:xfrm>
                <a:off x="2955925" y="3987800"/>
                <a:ext cx="560388" cy="565150"/>
              </a:xfrm>
              <a:custGeom>
                <a:avLst/>
                <a:gdLst>
                  <a:gd name="T0" fmla="*/ 153 w 305"/>
                  <a:gd name="T1" fmla="*/ 0 h 306"/>
                  <a:gd name="T2" fmla="*/ 153 w 305"/>
                  <a:gd name="T3" fmla="*/ 0 h 306"/>
                  <a:gd name="T4" fmla="*/ 0 w 305"/>
                  <a:gd name="T5" fmla="*/ 153 h 306"/>
                  <a:gd name="T6" fmla="*/ 153 w 305"/>
                  <a:gd name="T7" fmla="*/ 306 h 306"/>
                  <a:gd name="T8" fmla="*/ 305 w 305"/>
                  <a:gd name="T9" fmla="*/ 153 h 306"/>
                  <a:gd name="T10" fmla="*/ 153 w 305"/>
                  <a:gd name="T11" fmla="*/ 0 h 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5" h="306">
                    <a:moveTo>
                      <a:pt x="153" y="0"/>
                    </a:moveTo>
                    <a:lnTo>
                      <a:pt x="153" y="0"/>
                    </a:lnTo>
                    <a:cubicBezTo>
                      <a:pt x="68" y="0"/>
                      <a:pt x="0" y="68"/>
                      <a:pt x="0" y="153"/>
                    </a:cubicBezTo>
                    <a:cubicBezTo>
                      <a:pt x="0" y="237"/>
                      <a:pt x="68" y="306"/>
                      <a:pt x="153" y="306"/>
                    </a:cubicBezTo>
                    <a:cubicBezTo>
                      <a:pt x="237" y="306"/>
                      <a:pt x="305" y="237"/>
                      <a:pt x="305" y="153"/>
                    </a:cubicBezTo>
                    <a:cubicBezTo>
                      <a:pt x="305" y="68"/>
                      <a:pt x="237" y="0"/>
                      <a:pt x="153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47" name="Freeform 29"/>
            <p:cNvSpPr>
              <a:spLocks noEditPoints="1"/>
            </p:cNvSpPr>
            <p:nvPr userDrawn="1"/>
          </p:nvSpPr>
          <p:spPr bwMode="auto">
            <a:xfrm>
              <a:off x="6183415" y="-77015"/>
              <a:ext cx="905329" cy="907255"/>
            </a:xfrm>
            <a:custGeom>
              <a:avLst/>
              <a:gdLst>
                <a:gd name="T0" fmla="*/ 578 w 811"/>
                <a:gd name="T1" fmla="*/ 436 h 811"/>
                <a:gd name="T2" fmla="*/ 578 w 811"/>
                <a:gd name="T3" fmla="*/ 436 h 811"/>
                <a:gd name="T4" fmla="*/ 531 w 811"/>
                <a:gd name="T5" fmla="*/ 269 h 811"/>
                <a:gd name="T6" fmla="*/ 698 w 811"/>
                <a:gd name="T7" fmla="*/ 222 h 811"/>
                <a:gd name="T8" fmla="*/ 745 w 811"/>
                <a:gd name="T9" fmla="*/ 389 h 811"/>
                <a:gd name="T10" fmla="*/ 578 w 811"/>
                <a:gd name="T11" fmla="*/ 436 h 811"/>
                <a:gd name="T12" fmla="*/ 656 w 811"/>
                <a:gd name="T13" fmla="*/ 663 h 811"/>
                <a:gd name="T14" fmla="*/ 656 w 811"/>
                <a:gd name="T15" fmla="*/ 663 h 811"/>
                <a:gd name="T16" fmla="*/ 489 w 811"/>
                <a:gd name="T17" fmla="*/ 710 h 811"/>
                <a:gd name="T18" fmla="*/ 441 w 811"/>
                <a:gd name="T19" fmla="*/ 543 h 811"/>
                <a:gd name="T20" fmla="*/ 609 w 811"/>
                <a:gd name="T21" fmla="*/ 495 h 811"/>
                <a:gd name="T22" fmla="*/ 656 w 811"/>
                <a:gd name="T23" fmla="*/ 663 h 811"/>
                <a:gd name="T24" fmla="*/ 366 w 811"/>
                <a:gd name="T25" fmla="*/ 405 h 811"/>
                <a:gd name="T26" fmla="*/ 366 w 811"/>
                <a:gd name="T27" fmla="*/ 405 h 811"/>
                <a:gd name="T28" fmla="*/ 405 w 811"/>
                <a:gd name="T29" fmla="*/ 366 h 811"/>
                <a:gd name="T30" fmla="*/ 444 w 811"/>
                <a:gd name="T31" fmla="*/ 405 h 811"/>
                <a:gd name="T32" fmla="*/ 405 w 811"/>
                <a:gd name="T33" fmla="*/ 444 h 811"/>
                <a:gd name="T34" fmla="*/ 366 w 811"/>
                <a:gd name="T35" fmla="*/ 405 h 811"/>
                <a:gd name="T36" fmla="*/ 369 w 811"/>
                <a:gd name="T37" fmla="*/ 663 h 811"/>
                <a:gd name="T38" fmla="*/ 369 w 811"/>
                <a:gd name="T39" fmla="*/ 663 h 811"/>
                <a:gd name="T40" fmla="*/ 201 w 811"/>
                <a:gd name="T41" fmla="*/ 710 h 811"/>
                <a:gd name="T42" fmla="*/ 154 w 811"/>
                <a:gd name="T43" fmla="*/ 543 h 811"/>
                <a:gd name="T44" fmla="*/ 321 w 811"/>
                <a:gd name="T45" fmla="*/ 495 h 811"/>
                <a:gd name="T46" fmla="*/ 369 w 811"/>
                <a:gd name="T47" fmla="*/ 663 h 811"/>
                <a:gd name="T48" fmla="*/ 112 w 811"/>
                <a:gd name="T49" fmla="*/ 436 h 811"/>
                <a:gd name="T50" fmla="*/ 112 w 811"/>
                <a:gd name="T51" fmla="*/ 436 h 811"/>
                <a:gd name="T52" fmla="*/ 65 w 811"/>
                <a:gd name="T53" fmla="*/ 269 h 811"/>
                <a:gd name="T54" fmla="*/ 232 w 811"/>
                <a:gd name="T55" fmla="*/ 222 h 811"/>
                <a:gd name="T56" fmla="*/ 280 w 811"/>
                <a:gd name="T57" fmla="*/ 389 h 811"/>
                <a:gd name="T58" fmla="*/ 112 w 811"/>
                <a:gd name="T59" fmla="*/ 436 h 811"/>
                <a:gd name="T60" fmla="*/ 298 w 811"/>
                <a:gd name="T61" fmla="*/ 100 h 811"/>
                <a:gd name="T62" fmla="*/ 298 w 811"/>
                <a:gd name="T63" fmla="*/ 100 h 811"/>
                <a:gd name="T64" fmla="*/ 465 w 811"/>
                <a:gd name="T65" fmla="*/ 52 h 811"/>
                <a:gd name="T66" fmla="*/ 513 w 811"/>
                <a:gd name="T67" fmla="*/ 220 h 811"/>
                <a:gd name="T68" fmla="*/ 345 w 811"/>
                <a:gd name="T69" fmla="*/ 267 h 811"/>
                <a:gd name="T70" fmla="*/ 298 w 811"/>
                <a:gd name="T71" fmla="*/ 100 h 811"/>
                <a:gd name="T72" fmla="*/ 405 w 811"/>
                <a:gd name="T73" fmla="*/ 0 h 811"/>
                <a:gd name="T74" fmla="*/ 405 w 811"/>
                <a:gd name="T75" fmla="*/ 0 h 811"/>
                <a:gd name="T76" fmla="*/ 0 w 811"/>
                <a:gd name="T77" fmla="*/ 405 h 811"/>
                <a:gd name="T78" fmla="*/ 405 w 811"/>
                <a:gd name="T79" fmla="*/ 811 h 811"/>
                <a:gd name="T80" fmla="*/ 811 w 811"/>
                <a:gd name="T81" fmla="*/ 405 h 811"/>
                <a:gd name="T82" fmla="*/ 405 w 811"/>
                <a:gd name="T83" fmla="*/ 0 h 8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811" h="811">
                  <a:moveTo>
                    <a:pt x="578" y="436"/>
                  </a:moveTo>
                  <a:lnTo>
                    <a:pt x="578" y="436"/>
                  </a:lnTo>
                  <a:cubicBezTo>
                    <a:pt x="519" y="403"/>
                    <a:pt x="497" y="329"/>
                    <a:pt x="531" y="269"/>
                  </a:cubicBezTo>
                  <a:cubicBezTo>
                    <a:pt x="564" y="210"/>
                    <a:pt x="638" y="188"/>
                    <a:pt x="698" y="222"/>
                  </a:cubicBezTo>
                  <a:cubicBezTo>
                    <a:pt x="757" y="255"/>
                    <a:pt x="778" y="329"/>
                    <a:pt x="745" y="389"/>
                  </a:cubicBezTo>
                  <a:cubicBezTo>
                    <a:pt x="712" y="448"/>
                    <a:pt x="637" y="469"/>
                    <a:pt x="578" y="436"/>
                  </a:cubicBezTo>
                  <a:close/>
                  <a:moveTo>
                    <a:pt x="656" y="663"/>
                  </a:moveTo>
                  <a:lnTo>
                    <a:pt x="656" y="663"/>
                  </a:lnTo>
                  <a:cubicBezTo>
                    <a:pt x="623" y="722"/>
                    <a:pt x="548" y="743"/>
                    <a:pt x="489" y="710"/>
                  </a:cubicBezTo>
                  <a:cubicBezTo>
                    <a:pt x="430" y="677"/>
                    <a:pt x="408" y="602"/>
                    <a:pt x="441" y="543"/>
                  </a:cubicBezTo>
                  <a:cubicBezTo>
                    <a:pt x="474" y="484"/>
                    <a:pt x="549" y="462"/>
                    <a:pt x="609" y="495"/>
                  </a:cubicBezTo>
                  <a:cubicBezTo>
                    <a:pt x="668" y="528"/>
                    <a:pt x="689" y="603"/>
                    <a:pt x="656" y="663"/>
                  </a:cubicBezTo>
                  <a:close/>
                  <a:moveTo>
                    <a:pt x="366" y="405"/>
                  </a:moveTo>
                  <a:lnTo>
                    <a:pt x="366" y="405"/>
                  </a:lnTo>
                  <a:cubicBezTo>
                    <a:pt x="366" y="384"/>
                    <a:pt x="384" y="366"/>
                    <a:pt x="405" y="366"/>
                  </a:cubicBezTo>
                  <a:cubicBezTo>
                    <a:pt x="427" y="366"/>
                    <a:pt x="444" y="384"/>
                    <a:pt x="444" y="405"/>
                  </a:cubicBezTo>
                  <a:cubicBezTo>
                    <a:pt x="444" y="427"/>
                    <a:pt x="427" y="444"/>
                    <a:pt x="405" y="444"/>
                  </a:cubicBezTo>
                  <a:cubicBezTo>
                    <a:pt x="384" y="444"/>
                    <a:pt x="366" y="427"/>
                    <a:pt x="366" y="405"/>
                  </a:cubicBezTo>
                  <a:close/>
                  <a:moveTo>
                    <a:pt x="369" y="663"/>
                  </a:moveTo>
                  <a:lnTo>
                    <a:pt x="369" y="663"/>
                  </a:lnTo>
                  <a:cubicBezTo>
                    <a:pt x="336" y="722"/>
                    <a:pt x="261" y="743"/>
                    <a:pt x="201" y="710"/>
                  </a:cubicBezTo>
                  <a:cubicBezTo>
                    <a:pt x="142" y="677"/>
                    <a:pt x="121" y="602"/>
                    <a:pt x="154" y="543"/>
                  </a:cubicBezTo>
                  <a:cubicBezTo>
                    <a:pt x="187" y="484"/>
                    <a:pt x="262" y="462"/>
                    <a:pt x="321" y="495"/>
                  </a:cubicBezTo>
                  <a:cubicBezTo>
                    <a:pt x="381" y="528"/>
                    <a:pt x="402" y="603"/>
                    <a:pt x="369" y="663"/>
                  </a:cubicBezTo>
                  <a:close/>
                  <a:moveTo>
                    <a:pt x="112" y="436"/>
                  </a:moveTo>
                  <a:lnTo>
                    <a:pt x="112" y="436"/>
                  </a:lnTo>
                  <a:cubicBezTo>
                    <a:pt x="53" y="403"/>
                    <a:pt x="32" y="329"/>
                    <a:pt x="65" y="269"/>
                  </a:cubicBezTo>
                  <a:cubicBezTo>
                    <a:pt x="98" y="210"/>
                    <a:pt x="173" y="188"/>
                    <a:pt x="232" y="222"/>
                  </a:cubicBezTo>
                  <a:cubicBezTo>
                    <a:pt x="291" y="255"/>
                    <a:pt x="313" y="329"/>
                    <a:pt x="280" y="389"/>
                  </a:cubicBezTo>
                  <a:cubicBezTo>
                    <a:pt x="247" y="448"/>
                    <a:pt x="172" y="469"/>
                    <a:pt x="112" y="436"/>
                  </a:cubicBezTo>
                  <a:close/>
                  <a:moveTo>
                    <a:pt x="298" y="100"/>
                  </a:moveTo>
                  <a:lnTo>
                    <a:pt x="298" y="100"/>
                  </a:lnTo>
                  <a:cubicBezTo>
                    <a:pt x="331" y="41"/>
                    <a:pt x="406" y="19"/>
                    <a:pt x="465" y="52"/>
                  </a:cubicBezTo>
                  <a:cubicBezTo>
                    <a:pt x="524" y="85"/>
                    <a:pt x="546" y="160"/>
                    <a:pt x="513" y="220"/>
                  </a:cubicBezTo>
                  <a:cubicBezTo>
                    <a:pt x="480" y="279"/>
                    <a:pt x="405" y="300"/>
                    <a:pt x="345" y="267"/>
                  </a:cubicBezTo>
                  <a:cubicBezTo>
                    <a:pt x="286" y="234"/>
                    <a:pt x="265" y="159"/>
                    <a:pt x="298" y="100"/>
                  </a:cubicBezTo>
                  <a:close/>
                  <a:moveTo>
                    <a:pt x="405" y="0"/>
                  </a:moveTo>
                  <a:lnTo>
                    <a:pt x="405" y="0"/>
                  </a:lnTo>
                  <a:cubicBezTo>
                    <a:pt x="181" y="0"/>
                    <a:pt x="0" y="181"/>
                    <a:pt x="0" y="405"/>
                  </a:cubicBezTo>
                  <a:cubicBezTo>
                    <a:pt x="0" y="629"/>
                    <a:pt x="181" y="811"/>
                    <a:pt x="405" y="811"/>
                  </a:cubicBezTo>
                  <a:cubicBezTo>
                    <a:pt x="629" y="811"/>
                    <a:pt x="811" y="629"/>
                    <a:pt x="811" y="405"/>
                  </a:cubicBezTo>
                  <a:cubicBezTo>
                    <a:pt x="811" y="181"/>
                    <a:pt x="629" y="0"/>
                    <a:pt x="40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8" name="Freeform 5"/>
            <p:cNvSpPr>
              <a:spLocks noEditPoints="1"/>
            </p:cNvSpPr>
            <p:nvPr userDrawn="1"/>
          </p:nvSpPr>
          <p:spPr bwMode="auto">
            <a:xfrm rot="1264384">
              <a:off x="7128415" y="3155329"/>
              <a:ext cx="1000393" cy="429321"/>
            </a:xfrm>
            <a:custGeom>
              <a:avLst/>
              <a:gdLst>
                <a:gd name="T0" fmla="*/ 1727 w 3152"/>
                <a:gd name="T1" fmla="*/ 1223 h 1356"/>
                <a:gd name="T2" fmla="*/ 1727 w 3152"/>
                <a:gd name="T3" fmla="*/ 421 h 1356"/>
                <a:gd name="T4" fmla="*/ 1727 w 3152"/>
                <a:gd name="T5" fmla="*/ 1223 h 1356"/>
                <a:gd name="T6" fmla="*/ 534 w 3152"/>
                <a:gd name="T7" fmla="*/ 1223 h 1356"/>
                <a:gd name="T8" fmla="*/ 522 w 3152"/>
                <a:gd name="T9" fmla="*/ 422 h 1356"/>
                <a:gd name="T10" fmla="*/ 550 w 3152"/>
                <a:gd name="T11" fmla="*/ 422 h 1356"/>
                <a:gd name="T12" fmla="*/ 534 w 3152"/>
                <a:gd name="T13" fmla="*/ 1223 h 1356"/>
                <a:gd name="T14" fmla="*/ 2965 w 3152"/>
                <a:gd name="T15" fmla="*/ 30 h 1356"/>
                <a:gd name="T16" fmla="*/ 2960 w 3152"/>
                <a:gd name="T17" fmla="*/ 24 h 1356"/>
                <a:gd name="T18" fmla="*/ 2955 w 3152"/>
                <a:gd name="T19" fmla="*/ 19 h 1356"/>
                <a:gd name="T20" fmla="*/ 2945 w 3152"/>
                <a:gd name="T21" fmla="*/ 11 h 1356"/>
                <a:gd name="T22" fmla="*/ 2934 w 3152"/>
                <a:gd name="T23" fmla="*/ 5 h 1356"/>
                <a:gd name="T24" fmla="*/ 2921 w 3152"/>
                <a:gd name="T25" fmla="*/ 2 h 1356"/>
                <a:gd name="T26" fmla="*/ 2908 w 3152"/>
                <a:gd name="T27" fmla="*/ 1 h 1356"/>
                <a:gd name="T28" fmla="*/ 2896 w 3152"/>
                <a:gd name="T29" fmla="*/ 2 h 1356"/>
                <a:gd name="T30" fmla="*/ 2883 w 3152"/>
                <a:gd name="T31" fmla="*/ 6 h 1356"/>
                <a:gd name="T32" fmla="*/ 2872 w 3152"/>
                <a:gd name="T33" fmla="*/ 12 h 1356"/>
                <a:gd name="T34" fmla="*/ 2867 w 3152"/>
                <a:gd name="T35" fmla="*/ 17 h 1356"/>
                <a:gd name="T36" fmla="*/ 2861 w 3152"/>
                <a:gd name="T37" fmla="*/ 21 h 1356"/>
                <a:gd name="T38" fmla="*/ 1727 w 3152"/>
                <a:gd name="T39" fmla="*/ 288 h 1356"/>
                <a:gd name="T40" fmla="*/ 1064 w 3152"/>
                <a:gd name="T41" fmla="*/ 756 h 1356"/>
                <a:gd name="T42" fmla="*/ 799 w 3152"/>
                <a:gd name="T43" fmla="*/ 173 h 1356"/>
                <a:gd name="T44" fmla="*/ 975 w 3152"/>
                <a:gd name="T45" fmla="*/ 380 h 1356"/>
                <a:gd name="T46" fmla="*/ 1030 w 3152"/>
                <a:gd name="T47" fmla="*/ 275 h 1356"/>
                <a:gd name="T48" fmla="*/ 863 w 3152"/>
                <a:gd name="T49" fmla="*/ 29 h 1356"/>
                <a:gd name="T50" fmla="*/ 854 w 3152"/>
                <a:gd name="T51" fmla="*/ 19 h 1356"/>
                <a:gd name="T52" fmla="*/ 850 w 3152"/>
                <a:gd name="T53" fmla="*/ 16 h 1356"/>
                <a:gd name="T54" fmla="*/ 838 w 3152"/>
                <a:gd name="T55" fmla="*/ 8 h 1356"/>
                <a:gd name="T56" fmla="*/ 825 w 3152"/>
                <a:gd name="T57" fmla="*/ 3 h 1356"/>
                <a:gd name="T58" fmla="*/ 813 w 3152"/>
                <a:gd name="T59" fmla="*/ 1 h 1356"/>
                <a:gd name="T60" fmla="*/ 800 w 3152"/>
                <a:gd name="T61" fmla="*/ 1 h 1356"/>
                <a:gd name="T62" fmla="*/ 787 w 3152"/>
                <a:gd name="T63" fmla="*/ 4 h 1356"/>
                <a:gd name="T64" fmla="*/ 774 w 3152"/>
                <a:gd name="T65" fmla="*/ 10 h 1356"/>
                <a:gd name="T66" fmla="*/ 770 w 3152"/>
                <a:gd name="T67" fmla="*/ 12 h 1356"/>
                <a:gd name="T68" fmla="*/ 760 w 3152"/>
                <a:gd name="T69" fmla="*/ 21 h 1356"/>
                <a:gd name="T70" fmla="*/ 508 w 3152"/>
                <a:gd name="T71" fmla="*/ 289 h 1356"/>
                <a:gd name="T72" fmla="*/ 534 w 3152"/>
                <a:gd name="T73" fmla="*/ 1356 h 1356"/>
                <a:gd name="T74" fmla="*/ 1197 w 3152"/>
                <a:gd name="T75" fmla="*/ 889 h 1356"/>
                <a:gd name="T76" fmla="*/ 2260 w 3152"/>
                <a:gd name="T77" fmla="*/ 856 h 1356"/>
                <a:gd name="T78" fmla="*/ 3021 w 3152"/>
                <a:gd name="T79" fmla="*/ 350 h 1356"/>
                <a:gd name="T80" fmla="*/ 3114 w 3152"/>
                <a:gd name="T81" fmla="*/ 368 h 1356"/>
                <a:gd name="T82" fmla="*/ 2965 w 3152"/>
                <a:gd name="T83" fmla="*/ 30 h 1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152" h="1356">
                  <a:moveTo>
                    <a:pt x="1727" y="1223"/>
                  </a:moveTo>
                  <a:lnTo>
                    <a:pt x="1727" y="1223"/>
                  </a:lnTo>
                  <a:cubicBezTo>
                    <a:pt x="1506" y="1223"/>
                    <a:pt x="1326" y="1043"/>
                    <a:pt x="1326" y="822"/>
                  </a:cubicBezTo>
                  <a:cubicBezTo>
                    <a:pt x="1326" y="601"/>
                    <a:pt x="1506" y="421"/>
                    <a:pt x="1727" y="421"/>
                  </a:cubicBezTo>
                  <a:cubicBezTo>
                    <a:pt x="1948" y="421"/>
                    <a:pt x="2128" y="601"/>
                    <a:pt x="2128" y="822"/>
                  </a:cubicBezTo>
                  <a:cubicBezTo>
                    <a:pt x="2128" y="1043"/>
                    <a:pt x="1948" y="1223"/>
                    <a:pt x="1727" y="1223"/>
                  </a:cubicBezTo>
                  <a:close/>
                  <a:moveTo>
                    <a:pt x="534" y="1223"/>
                  </a:moveTo>
                  <a:lnTo>
                    <a:pt x="534" y="1223"/>
                  </a:lnTo>
                  <a:cubicBezTo>
                    <a:pt x="313" y="1223"/>
                    <a:pt x="133" y="1043"/>
                    <a:pt x="133" y="822"/>
                  </a:cubicBezTo>
                  <a:cubicBezTo>
                    <a:pt x="133" y="605"/>
                    <a:pt x="306" y="428"/>
                    <a:pt x="522" y="422"/>
                  </a:cubicBezTo>
                  <a:cubicBezTo>
                    <a:pt x="526" y="423"/>
                    <a:pt x="531" y="423"/>
                    <a:pt x="536" y="423"/>
                  </a:cubicBezTo>
                  <a:cubicBezTo>
                    <a:pt x="540" y="423"/>
                    <a:pt x="545" y="423"/>
                    <a:pt x="550" y="422"/>
                  </a:cubicBezTo>
                  <a:cubicBezTo>
                    <a:pt x="763" y="430"/>
                    <a:pt x="935" y="607"/>
                    <a:pt x="935" y="822"/>
                  </a:cubicBezTo>
                  <a:cubicBezTo>
                    <a:pt x="935" y="1043"/>
                    <a:pt x="755" y="1223"/>
                    <a:pt x="534" y="1223"/>
                  </a:cubicBezTo>
                  <a:close/>
                  <a:moveTo>
                    <a:pt x="2965" y="30"/>
                  </a:moveTo>
                  <a:lnTo>
                    <a:pt x="2965" y="30"/>
                  </a:lnTo>
                  <a:cubicBezTo>
                    <a:pt x="2965" y="30"/>
                    <a:pt x="2965" y="29"/>
                    <a:pt x="2965" y="29"/>
                  </a:cubicBezTo>
                  <a:cubicBezTo>
                    <a:pt x="2963" y="27"/>
                    <a:pt x="2962" y="26"/>
                    <a:pt x="2960" y="24"/>
                  </a:cubicBezTo>
                  <a:cubicBezTo>
                    <a:pt x="2959" y="22"/>
                    <a:pt x="2957" y="20"/>
                    <a:pt x="2956" y="19"/>
                  </a:cubicBezTo>
                  <a:cubicBezTo>
                    <a:pt x="2956" y="19"/>
                    <a:pt x="2955" y="19"/>
                    <a:pt x="2955" y="19"/>
                  </a:cubicBezTo>
                  <a:cubicBezTo>
                    <a:pt x="2954" y="17"/>
                    <a:pt x="2953" y="17"/>
                    <a:pt x="2952" y="16"/>
                  </a:cubicBezTo>
                  <a:cubicBezTo>
                    <a:pt x="2950" y="14"/>
                    <a:pt x="2948" y="12"/>
                    <a:pt x="2945" y="11"/>
                  </a:cubicBezTo>
                  <a:cubicBezTo>
                    <a:pt x="2944" y="10"/>
                    <a:pt x="2942" y="9"/>
                    <a:pt x="2940" y="8"/>
                  </a:cubicBezTo>
                  <a:cubicBezTo>
                    <a:pt x="2938" y="7"/>
                    <a:pt x="2936" y="6"/>
                    <a:pt x="2934" y="5"/>
                  </a:cubicBezTo>
                  <a:cubicBezTo>
                    <a:pt x="2932" y="4"/>
                    <a:pt x="2930" y="4"/>
                    <a:pt x="2928" y="3"/>
                  </a:cubicBezTo>
                  <a:cubicBezTo>
                    <a:pt x="2925" y="3"/>
                    <a:pt x="2923" y="2"/>
                    <a:pt x="2921" y="2"/>
                  </a:cubicBezTo>
                  <a:cubicBezTo>
                    <a:pt x="2919" y="1"/>
                    <a:pt x="2917" y="1"/>
                    <a:pt x="2915" y="1"/>
                  </a:cubicBezTo>
                  <a:cubicBezTo>
                    <a:pt x="2913" y="1"/>
                    <a:pt x="2911" y="0"/>
                    <a:pt x="2908" y="1"/>
                  </a:cubicBezTo>
                  <a:cubicBezTo>
                    <a:pt x="2907" y="1"/>
                    <a:pt x="2905" y="1"/>
                    <a:pt x="2903" y="1"/>
                  </a:cubicBezTo>
                  <a:cubicBezTo>
                    <a:pt x="2900" y="1"/>
                    <a:pt x="2898" y="2"/>
                    <a:pt x="2896" y="2"/>
                  </a:cubicBezTo>
                  <a:cubicBezTo>
                    <a:pt x="2894" y="2"/>
                    <a:pt x="2892" y="3"/>
                    <a:pt x="2890" y="4"/>
                  </a:cubicBezTo>
                  <a:cubicBezTo>
                    <a:pt x="2887" y="5"/>
                    <a:pt x="2885" y="5"/>
                    <a:pt x="2883" y="6"/>
                  </a:cubicBezTo>
                  <a:cubicBezTo>
                    <a:pt x="2881" y="7"/>
                    <a:pt x="2879" y="8"/>
                    <a:pt x="2876" y="10"/>
                  </a:cubicBezTo>
                  <a:cubicBezTo>
                    <a:pt x="2875" y="11"/>
                    <a:pt x="2874" y="11"/>
                    <a:pt x="2872" y="12"/>
                  </a:cubicBezTo>
                  <a:cubicBezTo>
                    <a:pt x="2872" y="12"/>
                    <a:pt x="2872" y="12"/>
                    <a:pt x="2872" y="12"/>
                  </a:cubicBezTo>
                  <a:cubicBezTo>
                    <a:pt x="2870" y="14"/>
                    <a:pt x="2868" y="15"/>
                    <a:pt x="2867" y="17"/>
                  </a:cubicBezTo>
                  <a:cubicBezTo>
                    <a:pt x="2865" y="18"/>
                    <a:pt x="2863" y="20"/>
                    <a:pt x="2861" y="21"/>
                  </a:cubicBezTo>
                  <a:cubicBezTo>
                    <a:pt x="2861" y="21"/>
                    <a:pt x="2861" y="21"/>
                    <a:pt x="2861" y="21"/>
                  </a:cubicBezTo>
                  <a:lnTo>
                    <a:pt x="2242" y="680"/>
                  </a:lnTo>
                  <a:cubicBezTo>
                    <a:pt x="2180" y="454"/>
                    <a:pt x="1973" y="288"/>
                    <a:pt x="1727" y="288"/>
                  </a:cubicBezTo>
                  <a:cubicBezTo>
                    <a:pt x="1455" y="288"/>
                    <a:pt x="1230" y="492"/>
                    <a:pt x="1197" y="756"/>
                  </a:cubicBezTo>
                  <a:lnTo>
                    <a:pt x="1064" y="756"/>
                  </a:lnTo>
                  <a:cubicBezTo>
                    <a:pt x="1037" y="539"/>
                    <a:pt x="880" y="363"/>
                    <a:pt x="674" y="307"/>
                  </a:cubicBezTo>
                  <a:lnTo>
                    <a:pt x="799" y="173"/>
                  </a:lnTo>
                  <a:lnTo>
                    <a:pt x="919" y="350"/>
                  </a:lnTo>
                  <a:cubicBezTo>
                    <a:pt x="932" y="369"/>
                    <a:pt x="953" y="380"/>
                    <a:pt x="975" y="380"/>
                  </a:cubicBezTo>
                  <a:cubicBezTo>
                    <a:pt x="988" y="380"/>
                    <a:pt x="1001" y="376"/>
                    <a:pt x="1012" y="368"/>
                  </a:cubicBezTo>
                  <a:cubicBezTo>
                    <a:pt x="1042" y="347"/>
                    <a:pt x="1050" y="306"/>
                    <a:pt x="1030" y="275"/>
                  </a:cubicBezTo>
                  <a:lnTo>
                    <a:pt x="863" y="30"/>
                  </a:lnTo>
                  <a:cubicBezTo>
                    <a:pt x="863" y="30"/>
                    <a:pt x="863" y="29"/>
                    <a:pt x="863" y="29"/>
                  </a:cubicBezTo>
                  <a:cubicBezTo>
                    <a:pt x="861" y="27"/>
                    <a:pt x="860" y="26"/>
                    <a:pt x="858" y="24"/>
                  </a:cubicBezTo>
                  <a:cubicBezTo>
                    <a:pt x="857" y="22"/>
                    <a:pt x="855" y="20"/>
                    <a:pt x="854" y="19"/>
                  </a:cubicBezTo>
                  <a:cubicBezTo>
                    <a:pt x="854" y="19"/>
                    <a:pt x="854" y="19"/>
                    <a:pt x="853" y="19"/>
                  </a:cubicBezTo>
                  <a:cubicBezTo>
                    <a:pt x="852" y="17"/>
                    <a:pt x="851" y="17"/>
                    <a:pt x="850" y="16"/>
                  </a:cubicBezTo>
                  <a:cubicBezTo>
                    <a:pt x="848" y="14"/>
                    <a:pt x="846" y="12"/>
                    <a:pt x="843" y="11"/>
                  </a:cubicBezTo>
                  <a:cubicBezTo>
                    <a:pt x="842" y="10"/>
                    <a:pt x="840" y="9"/>
                    <a:pt x="838" y="8"/>
                  </a:cubicBezTo>
                  <a:cubicBezTo>
                    <a:pt x="836" y="7"/>
                    <a:pt x="834" y="6"/>
                    <a:pt x="832" y="5"/>
                  </a:cubicBezTo>
                  <a:cubicBezTo>
                    <a:pt x="830" y="4"/>
                    <a:pt x="827" y="4"/>
                    <a:pt x="825" y="3"/>
                  </a:cubicBezTo>
                  <a:cubicBezTo>
                    <a:pt x="823" y="3"/>
                    <a:pt x="821" y="2"/>
                    <a:pt x="819" y="2"/>
                  </a:cubicBezTo>
                  <a:cubicBezTo>
                    <a:pt x="817" y="1"/>
                    <a:pt x="815" y="1"/>
                    <a:pt x="813" y="1"/>
                  </a:cubicBezTo>
                  <a:cubicBezTo>
                    <a:pt x="811" y="1"/>
                    <a:pt x="809" y="1"/>
                    <a:pt x="807" y="1"/>
                  </a:cubicBezTo>
                  <a:cubicBezTo>
                    <a:pt x="805" y="1"/>
                    <a:pt x="802" y="1"/>
                    <a:pt x="800" y="1"/>
                  </a:cubicBezTo>
                  <a:cubicBezTo>
                    <a:pt x="798" y="1"/>
                    <a:pt x="796" y="2"/>
                    <a:pt x="794" y="2"/>
                  </a:cubicBezTo>
                  <a:cubicBezTo>
                    <a:pt x="792" y="2"/>
                    <a:pt x="790" y="3"/>
                    <a:pt x="787" y="4"/>
                  </a:cubicBezTo>
                  <a:cubicBezTo>
                    <a:pt x="785" y="5"/>
                    <a:pt x="783" y="5"/>
                    <a:pt x="782" y="6"/>
                  </a:cubicBezTo>
                  <a:cubicBezTo>
                    <a:pt x="779" y="7"/>
                    <a:pt x="777" y="8"/>
                    <a:pt x="774" y="10"/>
                  </a:cubicBezTo>
                  <a:cubicBezTo>
                    <a:pt x="773" y="11"/>
                    <a:pt x="772" y="11"/>
                    <a:pt x="770" y="12"/>
                  </a:cubicBezTo>
                  <a:cubicBezTo>
                    <a:pt x="770" y="12"/>
                    <a:pt x="770" y="12"/>
                    <a:pt x="770" y="12"/>
                  </a:cubicBezTo>
                  <a:cubicBezTo>
                    <a:pt x="768" y="14"/>
                    <a:pt x="766" y="15"/>
                    <a:pt x="765" y="17"/>
                  </a:cubicBezTo>
                  <a:cubicBezTo>
                    <a:pt x="763" y="18"/>
                    <a:pt x="761" y="20"/>
                    <a:pt x="760" y="21"/>
                  </a:cubicBezTo>
                  <a:cubicBezTo>
                    <a:pt x="759" y="21"/>
                    <a:pt x="759" y="21"/>
                    <a:pt x="759" y="21"/>
                  </a:cubicBezTo>
                  <a:lnTo>
                    <a:pt x="508" y="289"/>
                  </a:lnTo>
                  <a:cubicBezTo>
                    <a:pt x="225" y="302"/>
                    <a:pt x="0" y="536"/>
                    <a:pt x="0" y="822"/>
                  </a:cubicBezTo>
                  <a:cubicBezTo>
                    <a:pt x="0" y="1117"/>
                    <a:pt x="239" y="1356"/>
                    <a:pt x="534" y="1356"/>
                  </a:cubicBezTo>
                  <a:cubicBezTo>
                    <a:pt x="806" y="1356"/>
                    <a:pt x="1031" y="1152"/>
                    <a:pt x="1064" y="889"/>
                  </a:cubicBezTo>
                  <a:lnTo>
                    <a:pt x="1197" y="889"/>
                  </a:lnTo>
                  <a:cubicBezTo>
                    <a:pt x="1230" y="1152"/>
                    <a:pt x="1455" y="1356"/>
                    <a:pt x="1727" y="1356"/>
                  </a:cubicBezTo>
                  <a:cubicBezTo>
                    <a:pt x="2011" y="1356"/>
                    <a:pt x="2243" y="1135"/>
                    <a:pt x="2260" y="856"/>
                  </a:cubicBezTo>
                  <a:lnTo>
                    <a:pt x="2901" y="173"/>
                  </a:lnTo>
                  <a:lnTo>
                    <a:pt x="3021" y="350"/>
                  </a:lnTo>
                  <a:cubicBezTo>
                    <a:pt x="3034" y="369"/>
                    <a:pt x="3055" y="380"/>
                    <a:pt x="3077" y="380"/>
                  </a:cubicBezTo>
                  <a:cubicBezTo>
                    <a:pt x="3089" y="380"/>
                    <a:pt x="3103" y="376"/>
                    <a:pt x="3114" y="368"/>
                  </a:cubicBezTo>
                  <a:cubicBezTo>
                    <a:pt x="3144" y="347"/>
                    <a:pt x="3152" y="306"/>
                    <a:pt x="3132" y="275"/>
                  </a:cubicBezTo>
                  <a:lnTo>
                    <a:pt x="2965" y="3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149" name="组合 22"/>
            <p:cNvGrpSpPr/>
            <p:nvPr userDrawn="1"/>
          </p:nvGrpSpPr>
          <p:grpSpPr>
            <a:xfrm rot="1013132">
              <a:off x="7023807" y="1610064"/>
              <a:ext cx="794889" cy="623974"/>
              <a:chOff x="3654425" y="5089525"/>
              <a:chExt cx="1860550" cy="1460500"/>
            </a:xfrm>
            <a:grpFill/>
          </p:grpSpPr>
          <p:sp>
            <p:nvSpPr>
              <p:cNvPr id="153" name="Freeform 12"/>
              <p:cNvSpPr>
                <a:spLocks noEditPoints="1"/>
              </p:cNvSpPr>
              <p:nvPr/>
            </p:nvSpPr>
            <p:spPr bwMode="auto">
              <a:xfrm>
                <a:off x="3654425" y="5089525"/>
                <a:ext cx="1860550" cy="1460500"/>
              </a:xfrm>
              <a:custGeom>
                <a:avLst/>
                <a:gdLst>
                  <a:gd name="T0" fmla="*/ 2372 w 2506"/>
                  <a:gd name="T1" fmla="*/ 1716 h 1970"/>
                  <a:gd name="T2" fmla="*/ 2372 w 2506"/>
                  <a:gd name="T3" fmla="*/ 1716 h 1970"/>
                  <a:gd name="T4" fmla="*/ 1858 w 2506"/>
                  <a:gd name="T5" fmla="*/ 1575 h 1970"/>
                  <a:gd name="T6" fmla="*/ 1818 w 2506"/>
                  <a:gd name="T7" fmla="*/ 1576 h 1970"/>
                  <a:gd name="T8" fmla="*/ 1323 w 2506"/>
                  <a:gd name="T9" fmla="*/ 1715 h 1970"/>
                  <a:gd name="T10" fmla="*/ 1323 w 2506"/>
                  <a:gd name="T11" fmla="*/ 308 h 1970"/>
                  <a:gd name="T12" fmla="*/ 1847 w 2506"/>
                  <a:gd name="T13" fmla="*/ 133 h 1970"/>
                  <a:gd name="T14" fmla="*/ 2372 w 2506"/>
                  <a:gd name="T15" fmla="*/ 310 h 1970"/>
                  <a:gd name="T16" fmla="*/ 2372 w 2506"/>
                  <a:gd name="T17" fmla="*/ 1716 h 1970"/>
                  <a:gd name="T18" fmla="*/ 1182 w 2506"/>
                  <a:gd name="T19" fmla="*/ 1715 h 1970"/>
                  <a:gd name="T20" fmla="*/ 1182 w 2506"/>
                  <a:gd name="T21" fmla="*/ 1715 h 1970"/>
                  <a:gd name="T22" fmla="*/ 688 w 2506"/>
                  <a:gd name="T23" fmla="*/ 1576 h 1970"/>
                  <a:gd name="T24" fmla="*/ 647 w 2506"/>
                  <a:gd name="T25" fmla="*/ 1575 h 1970"/>
                  <a:gd name="T26" fmla="*/ 133 w 2506"/>
                  <a:gd name="T27" fmla="*/ 1716 h 1970"/>
                  <a:gd name="T28" fmla="*/ 133 w 2506"/>
                  <a:gd name="T29" fmla="*/ 310 h 1970"/>
                  <a:gd name="T30" fmla="*/ 659 w 2506"/>
                  <a:gd name="T31" fmla="*/ 133 h 1970"/>
                  <a:gd name="T32" fmla="*/ 1182 w 2506"/>
                  <a:gd name="T33" fmla="*/ 308 h 1970"/>
                  <a:gd name="T34" fmla="*/ 1182 w 2506"/>
                  <a:gd name="T35" fmla="*/ 1715 h 1970"/>
                  <a:gd name="T36" fmla="*/ 1849 w 2506"/>
                  <a:gd name="T37" fmla="*/ 0 h 1970"/>
                  <a:gd name="T38" fmla="*/ 1849 w 2506"/>
                  <a:gd name="T39" fmla="*/ 0 h 1970"/>
                  <a:gd name="T40" fmla="*/ 1823 w 2506"/>
                  <a:gd name="T41" fmla="*/ 0 h 1970"/>
                  <a:gd name="T42" fmla="*/ 1253 w 2506"/>
                  <a:gd name="T43" fmla="*/ 184 h 1970"/>
                  <a:gd name="T44" fmla="*/ 683 w 2506"/>
                  <a:gd name="T45" fmla="*/ 0 h 1970"/>
                  <a:gd name="T46" fmla="*/ 657 w 2506"/>
                  <a:gd name="T47" fmla="*/ 0 h 1970"/>
                  <a:gd name="T48" fmla="*/ 5 w 2506"/>
                  <a:gd name="T49" fmla="*/ 267 h 1970"/>
                  <a:gd name="T50" fmla="*/ 0 w 2506"/>
                  <a:gd name="T51" fmla="*/ 279 h 1970"/>
                  <a:gd name="T52" fmla="*/ 0 w 2506"/>
                  <a:gd name="T53" fmla="*/ 1970 h 1970"/>
                  <a:gd name="T54" fmla="*/ 107 w 2506"/>
                  <a:gd name="T55" fmla="*/ 1889 h 1970"/>
                  <a:gd name="T56" fmla="*/ 682 w 2506"/>
                  <a:gd name="T57" fmla="*/ 1709 h 1970"/>
                  <a:gd name="T58" fmla="*/ 1190 w 2506"/>
                  <a:gd name="T59" fmla="*/ 1876 h 1970"/>
                  <a:gd name="T60" fmla="*/ 1208 w 2506"/>
                  <a:gd name="T61" fmla="*/ 1888 h 1970"/>
                  <a:gd name="T62" fmla="*/ 1253 w 2506"/>
                  <a:gd name="T63" fmla="*/ 1924 h 1970"/>
                  <a:gd name="T64" fmla="*/ 1298 w 2506"/>
                  <a:gd name="T65" fmla="*/ 1888 h 1970"/>
                  <a:gd name="T66" fmla="*/ 1316 w 2506"/>
                  <a:gd name="T67" fmla="*/ 1876 h 1970"/>
                  <a:gd name="T68" fmla="*/ 1824 w 2506"/>
                  <a:gd name="T69" fmla="*/ 1709 h 1970"/>
                  <a:gd name="T70" fmla="*/ 2399 w 2506"/>
                  <a:gd name="T71" fmla="*/ 1889 h 1970"/>
                  <a:gd name="T72" fmla="*/ 2506 w 2506"/>
                  <a:gd name="T73" fmla="*/ 1970 h 1970"/>
                  <a:gd name="T74" fmla="*/ 2506 w 2506"/>
                  <a:gd name="T75" fmla="*/ 279 h 1970"/>
                  <a:gd name="T76" fmla="*/ 2501 w 2506"/>
                  <a:gd name="T77" fmla="*/ 267 h 1970"/>
                  <a:gd name="T78" fmla="*/ 1849 w 2506"/>
                  <a:gd name="T79" fmla="*/ 0 h 19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506" h="1970">
                    <a:moveTo>
                      <a:pt x="2372" y="1716"/>
                    </a:moveTo>
                    <a:lnTo>
                      <a:pt x="2372" y="1716"/>
                    </a:lnTo>
                    <a:cubicBezTo>
                      <a:pt x="2261" y="1655"/>
                      <a:pt x="2075" y="1575"/>
                      <a:pt x="1858" y="1575"/>
                    </a:cubicBezTo>
                    <a:cubicBezTo>
                      <a:pt x="1845" y="1575"/>
                      <a:pt x="1831" y="1576"/>
                      <a:pt x="1818" y="1576"/>
                    </a:cubicBezTo>
                    <a:cubicBezTo>
                      <a:pt x="1599" y="1587"/>
                      <a:pt x="1427" y="1659"/>
                      <a:pt x="1323" y="1715"/>
                    </a:cubicBezTo>
                    <a:lnTo>
                      <a:pt x="1323" y="308"/>
                    </a:lnTo>
                    <a:cubicBezTo>
                      <a:pt x="1347" y="271"/>
                      <a:pt x="1462" y="127"/>
                      <a:pt x="1847" y="133"/>
                    </a:cubicBezTo>
                    <a:cubicBezTo>
                      <a:pt x="2229" y="140"/>
                      <a:pt x="2347" y="273"/>
                      <a:pt x="2372" y="310"/>
                    </a:cubicBezTo>
                    <a:lnTo>
                      <a:pt x="2372" y="1716"/>
                    </a:lnTo>
                    <a:close/>
                    <a:moveTo>
                      <a:pt x="1182" y="1715"/>
                    </a:moveTo>
                    <a:lnTo>
                      <a:pt x="1182" y="1715"/>
                    </a:lnTo>
                    <a:cubicBezTo>
                      <a:pt x="1079" y="1659"/>
                      <a:pt x="906" y="1587"/>
                      <a:pt x="688" y="1576"/>
                    </a:cubicBezTo>
                    <a:cubicBezTo>
                      <a:pt x="674" y="1576"/>
                      <a:pt x="661" y="1575"/>
                      <a:pt x="647" y="1575"/>
                    </a:cubicBezTo>
                    <a:cubicBezTo>
                      <a:pt x="431" y="1575"/>
                      <a:pt x="244" y="1655"/>
                      <a:pt x="133" y="1716"/>
                    </a:cubicBezTo>
                    <a:lnTo>
                      <a:pt x="133" y="310"/>
                    </a:lnTo>
                    <a:cubicBezTo>
                      <a:pt x="159" y="273"/>
                      <a:pt x="276" y="140"/>
                      <a:pt x="659" y="133"/>
                    </a:cubicBezTo>
                    <a:cubicBezTo>
                      <a:pt x="1044" y="127"/>
                      <a:pt x="1159" y="271"/>
                      <a:pt x="1182" y="308"/>
                    </a:cubicBezTo>
                    <a:lnTo>
                      <a:pt x="1182" y="1715"/>
                    </a:lnTo>
                    <a:close/>
                    <a:moveTo>
                      <a:pt x="1849" y="0"/>
                    </a:moveTo>
                    <a:lnTo>
                      <a:pt x="1849" y="0"/>
                    </a:lnTo>
                    <a:cubicBezTo>
                      <a:pt x="1840" y="0"/>
                      <a:pt x="1831" y="0"/>
                      <a:pt x="1823" y="0"/>
                    </a:cubicBezTo>
                    <a:cubicBezTo>
                      <a:pt x="1490" y="0"/>
                      <a:pt x="1328" y="105"/>
                      <a:pt x="1253" y="184"/>
                    </a:cubicBezTo>
                    <a:cubicBezTo>
                      <a:pt x="1178" y="105"/>
                      <a:pt x="1015" y="0"/>
                      <a:pt x="683" y="0"/>
                    </a:cubicBezTo>
                    <a:cubicBezTo>
                      <a:pt x="674" y="0"/>
                      <a:pt x="666" y="0"/>
                      <a:pt x="657" y="0"/>
                    </a:cubicBezTo>
                    <a:cubicBezTo>
                      <a:pt x="127" y="9"/>
                      <a:pt x="16" y="240"/>
                      <a:pt x="5" y="267"/>
                    </a:cubicBezTo>
                    <a:lnTo>
                      <a:pt x="0" y="279"/>
                    </a:lnTo>
                    <a:lnTo>
                      <a:pt x="0" y="1970"/>
                    </a:lnTo>
                    <a:lnTo>
                      <a:pt x="107" y="1889"/>
                    </a:lnTo>
                    <a:cubicBezTo>
                      <a:pt x="109" y="1887"/>
                      <a:pt x="369" y="1695"/>
                      <a:pt x="682" y="1709"/>
                    </a:cubicBezTo>
                    <a:cubicBezTo>
                      <a:pt x="943" y="1722"/>
                      <a:pt x="1133" y="1837"/>
                      <a:pt x="1190" y="1876"/>
                    </a:cubicBezTo>
                    <a:cubicBezTo>
                      <a:pt x="1201" y="1883"/>
                      <a:pt x="1207" y="1888"/>
                      <a:pt x="1208" y="1888"/>
                    </a:cubicBezTo>
                    <a:lnTo>
                      <a:pt x="1253" y="1924"/>
                    </a:lnTo>
                    <a:lnTo>
                      <a:pt x="1298" y="1888"/>
                    </a:lnTo>
                    <a:cubicBezTo>
                      <a:pt x="1298" y="1888"/>
                      <a:pt x="1304" y="1883"/>
                      <a:pt x="1316" y="1876"/>
                    </a:cubicBezTo>
                    <a:cubicBezTo>
                      <a:pt x="1373" y="1837"/>
                      <a:pt x="1563" y="1722"/>
                      <a:pt x="1824" y="1709"/>
                    </a:cubicBezTo>
                    <a:cubicBezTo>
                      <a:pt x="2135" y="1695"/>
                      <a:pt x="2396" y="1887"/>
                      <a:pt x="2399" y="1889"/>
                    </a:cubicBezTo>
                    <a:lnTo>
                      <a:pt x="2506" y="1970"/>
                    </a:lnTo>
                    <a:lnTo>
                      <a:pt x="2506" y="279"/>
                    </a:lnTo>
                    <a:lnTo>
                      <a:pt x="2501" y="267"/>
                    </a:lnTo>
                    <a:cubicBezTo>
                      <a:pt x="2490" y="240"/>
                      <a:pt x="2379" y="9"/>
                      <a:pt x="1849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4" name="Freeform 13"/>
              <p:cNvSpPr>
                <a:spLocks/>
              </p:cNvSpPr>
              <p:nvPr/>
            </p:nvSpPr>
            <p:spPr bwMode="auto">
              <a:xfrm>
                <a:off x="3829050" y="5399088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7 h 206"/>
                  <a:gd name="T8" fmla="*/ 12 w 844"/>
                  <a:gd name="T9" fmla="*/ 183 h 206"/>
                  <a:gd name="T10" fmla="*/ 45 w 844"/>
                  <a:gd name="T11" fmla="*/ 200 h 206"/>
                  <a:gd name="T12" fmla="*/ 68 w 844"/>
                  <a:gd name="T13" fmla="*/ 193 h 206"/>
                  <a:gd name="T14" fmla="*/ 437 w 844"/>
                  <a:gd name="T15" fmla="*/ 89 h 206"/>
                  <a:gd name="T16" fmla="*/ 775 w 844"/>
                  <a:gd name="T17" fmla="*/ 193 h 206"/>
                  <a:gd name="T18" fmla="*/ 831 w 844"/>
                  <a:gd name="T19" fmla="*/ 183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3"/>
                      <a:pt x="667" y="19"/>
                      <a:pt x="441" y="10"/>
                    </a:cubicBezTo>
                    <a:cubicBezTo>
                      <a:pt x="213" y="0"/>
                      <a:pt x="30" y="122"/>
                      <a:pt x="23" y="127"/>
                    </a:cubicBezTo>
                    <a:cubicBezTo>
                      <a:pt x="4" y="139"/>
                      <a:pt x="0" y="164"/>
                      <a:pt x="12" y="183"/>
                    </a:cubicBezTo>
                    <a:cubicBezTo>
                      <a:pt x="20" y="194"/>
                      <a:pt x="32" y="200"/>
                      <a:pt x="45" y="200"/>
                    </a:cubicBezTo>
                    <a:cubicBezTo>
                      <a:pt x="53" y="200"/>
                      <a:pt x="61" y="198"/>
                      <a:pt x="68" y="193"/>
                    </a:cubicBezTo>
                    <a:cubicBezTo>
                      <a:pt x="69" y="192"/>
                      <a:pt x="236" y="81"/>
                      <a:pt x="437" y="89"/>
                    </a:cubicBezTo>
                    <a:cubicBezTo>
                      <a:pt x="639" y="98"/>
                      <a:pt x="774" y="192"/>
                      <a:pt x="775" y="193"/>
                    </a:cubicBezTo>
                    <a:cubicBezTo>
                      <a:pt x="793" y="206"/>
                      <a:pt x="818" y="201"/>
                      <a:pt x="831" y="183"/>
                    </a:cubicBezTo>
                    <a:cubicBezTo>
                      <a:pt x="844" y="165"/>
                      <a:pt x="840" y="140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5" name="Freeform 14"/>
              <p:cNvSpPr>
                <a:spLocks/>
              </p:cNvSpPr>
              <p:nvPr/>
            </p:nvSpPr>
            <p:spPr bwMode="auto">
              <a:xfrm>
                <a:off x="3829050" y="5678488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8 h 206"/>
                  <a:gd name="T8" fmla="*/ 12 w 844"/>
                  <a:gd name="T9" fmla="*/ 183 h 206"/>
                  <a:gd name="T10" fmla="*/ 45 w 844"/>
                  <a:gd name="T11" fmla="*/ 201 h 206"/>
                  <a:gd name="T12" fmla="*/ 68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4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3"/>
                      <a:pt x="23" y="128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5"/>
                      <a:pt x="32" y="201"/>
                      <a:pt x="45" y="201"/>
                    </a:cubicBezTo>
                    <a:cubicBezTo>
                      <a:pt x="53" y="201"/>
                      <a:pt x="61" y="199"/>
                      <a:pt x="68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9"/>
                      <a:pt x="774" y="193"/>
                      <a:pt x="775" y="194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6" name="Freeform 15"/>
              <p:cNvSpPr>
                <a:spLocks/>
              </p:cNvSpPr>
              <p:nvPr/>
            </p:nvSpPr>
            <p:spPr bwMode="auto">
              <a:xfrm>
                <a:off x="3829050" y="5957888"/>
                <a:ext cx="627063" cy="153988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8 h 206"/>
                  <a:gd name="T8" fmla="*/ 12 w 844"/>
                  <a:gd name="T9" fmla="*/ 183 h 206"/>
                  <a:gd name="T10" fmla="*/ 45 w 844"/>
                  <a:gd name="T11" fmla="*/ 201 h 206"/>
                  <a:gd name="T12" fmla="*/ 68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3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2"/>
                      <a:pt x="23" y="128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5"/>
                      <a:pt x="32" y="201"/>
                      <a:pt x="45" y="201"/>
                    </a:cubicBezTo>
                    <a:cubicBezTo>
                      <a:pt x="53" y="201"/>
                      <a:pt x="61" y="198"/>
                      <a:pt x="68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9"/>
                      <a:pt x="774" y="192"/>
                      <a:pt x="775" y="193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7" name="Freeform 16"/>
              <p:cNvSpPr>
                <a:spLocks/>
              </p:cNvSpPr>
              <p:nvPr/>
            </p:nvSpPr>
            <p:spPr bwMode="auto">
              <a:xfrm>
                <a:off x="4713288" y="5437188"/>
                <a:ext cx="627063" cy="152400"/>
              </a:xfrm>
              <a:custGeom>
                <a:avLst/>
                <a:gdLst>
                  <a:gd name="T0" fmla="*/ 822 w 844"/>
                  <a:gd name="T1" fmla="*/ 127 h 205"/>
                  <a:gd name="T2" fmla="*/ 822 w 844"/>
                  <a:gd name="T3" fmla="*/ 127 h 205"/>
                  <a:gd name="T4" fmla="*/ 441 w 844"/>
                  <a:gd name="T5" fmla="*/ 9 h 205"/>
                  <a:gd name="T6" fmla="*/ 23 w 844"/>
                  <a:gd name="T7" fmla="*/ 127 h 205"/>
                  <a:gd name="T8" fmla="*/ 12 w 844"/>
                  <a:gd name="T9" fmla="*/ 182 h 205"/>
                  <a:gd name="T10" fmla="*/ 45 w 844"/>
                  <a:gd name="T11" fmla="*/ 200 h 205"/>
                  <a:gd name="T12" fmla="*/ 67 w 844"/>
                  <a:gd name="T13" fmla="*/ 193 h 205"/>
                  <a:gd name="T14" fmla="*/ 437 w 844"/>
                  <a:gd name="T15" fmla="*/ 89 h 205"/>
                  <a:gd name="T16" fmla="*/ 775 w 844"/>
                  <a:gd name="T17" fmla="*/ 193 h 205"/>
                  <a:gd name="T18" fmla="*/ 831 w 844"/>
                  <a:gd name="T19" fmla="*/ 183 h 205"/>
                  <a:gd name="T20" fmla="*/ 822 w 844"/>
                  <a:gd name="T21" fmla="*/ 127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5">
                    <a:moveTo>
                      <a:pt x="822" y="127"/>
                    </a:moveTo>
                    <a:lnTo>
                      <a:pt x="822" y="127"/>
                    </a:lnTo>
                    <a:cubicBezTo>
                      <a:pt x="815" y="123"/>
                      <a:pt x="667" y="19"/>
                      <a:pt x="441" y="9"/>
                    </a:cubicBezTo>
                    <a:cubicBezTo>
                      <a:pt x="213" y="0"/>
                      <a:pt x="30" y="122"/>
                      <a:pt x="23" y="127"/>
                    </a:cubicBezTo>
                    <a:cubicBezTo>
                      <a:pt x="4" y="139"/>
                      <a:pt x="0" y="164"/>
                      <a:pt x="12" y="182"/>
                    </a:cubicBezTo>
                    <a:cubicBezTo>
                      <a:pt x="20" y="194"/>
                      <a:pt x="32" y="200"/>
                      <a:pt x="45" y="200"/>
                    </a:cubicBezTo>
                    <a:cubicBezTo>
                      <a:pt x="53" y="200"/>
                      <a:pt x="61" y="198"/>
                      <a:pt x="67" y="193"/>
                    </a:cubicBezTo>
                    <a:cubicBezTo>
                      <a:pt x="69" y="192"/>
                      <a:pt x="236" y="81"/>
                      <a:pt x="437" y="89"/>
                    </a:cubicBezTo>
                    <a:cubicBezTo>
                      <a:pt x="639" y="98"/>
                      <a:pt x="774" y="192"/>
                      <a:pt x="775" y="193"/>
                    </a:cubicBezTo>
                    <a:cubicBezTo>
                      <a:pt x="793" y="205"/>
                      <a:pt x="818" y="201"/>
                      <a:pt x="831" y="183"/>
                    </a:cubicBezTo>
                    <a:cubicBezTo>
                      <a:pt x="844" y="165"/>
                      <a:pt x="840" y="140"/>
                      <a:pt x="822" y="127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8" name="Freeform 17"/>
              <p:cNvSpPr>
                <a:spLocks/>
              </p:cNvSpPr>
              <p:nvPr/>
            </p:nvSpPr>
            <p:spPr bwMode="auto">
              <a:xfrm>
                <a:off x="4713288" y="5716588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8 h 206"/>
                  <a:gd name="T8" fmla="*/ 12 w 844"/>
                  <a:gd name="T9" fmla="*/ 183 h 206"/>
                  <a:gd name="T10" fmla="*/ 45 w 844"/>
                  <a:gd name="T11" fmla="*/ 201 h 206"/>
                  <a:gd name="T12" fmla="*/ 67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3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2"/>
                      <a:pt x="23" y="128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5"/>
                      <a:pt x="32" y="201"/>
                      <a:pt x="45" y="201"/>
                    </a:cubicBezTo>
                    <a:cubicBezTo>
                      <a:pt x="53" y="201"/>
                      <a:pt x="61" y="199"/>
                      <a:pt x="67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9"/>
                      <a:pt x="774" y="192"/>
                      <a:pt x="775" y="193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9" name="Freeform 18"/>
              <p:cNvSpPr>
                <a:spLocks/>
              </p:cNvSpPr>
              <p:nvPr/>
            </p:nvSpPr>
            <p:spPr bwMode="auto">
              <a:xfrm>
                <a:off x="4713288" y="5997575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7 h 206"/>
                  <a:gd name="T8" fmla="*/ 12 w 844"/>
                  <a:gd name="T9" fmla="*/ 183 h 206"/>
                  <a:gd name="T10" fmla="*/ 45 w 844"/>
                  <a:gd name="T11" fmla="*/ 201 h 206"/>
                  <a:gd name="T12" fmla="*/ 67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3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2"/>
                      <a:pt x="23" y="127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4"/>
                      <a:pt x="32" y="201"/>
                      <a:pt x="45" y="201"/>
                    </a:cubicBezTo>
                    <a:cubicBezTo>
                      <a:pt x="53" y="201"/>
                      <a:pt x="61" y="198"/>
                      <a:pt x="67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8"/>
                      <a:pt x="774" y="192"/>
                      <a:pt x="775" y="193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50" name="组合 23"/>
            <p:cNvGrpSpPr/>
            <p:nvPr userDrawn="1"/>
          </p:nvGrpSpPr>
          <p:grpSpPr>
            <a:xfrm>
              <a:off x="7220697" y="119286"/>
              <a:ext cx="1301704" cy="1299270"/>
              <a:chOff x="6262688" y="5170488"/>
              <a:chExt cx="1697038" cy="1693863"/>
            </a:xfrm>
            <a:grpFill/>
          </p:grpSpPr>
          <p:sp>
            <p:nvSpPr>
              <p:cNvPr id="151" name="Freeform 19"/>
              <p:cNvSpPr>
                <a:spLocks noEditPoints="1"/>
              </p:cNvSpPr>
              <p:nvPr/>
            </p:nvSpPr>
            <p:spPr bwMode="auto">
              <a:xfrm>
                <a:off x="6262688" y="5170488"/>
                <a:ext cx="1697038" cy="1693863"/>
              </a:xfrm>
              <a:custGeom>
                <a:avLst/>
                <a:gdLst>
                  <a:gd name="T0" fmla="*/ 1760 w 2284"/>
                  <a:gd name="T1" fmla="*/ 1142 h 2284"/>
                  <a:gd name="T2" fmla="*/ 1919 w 2284"/>
                  <a:gd name="T3" fmla="*/ 1406 h 2284"/>
                  <a:gd name="T4" fmla="*/ 1756 w 2284"/>
                  <a:gd name="T5" fmla="*/ 1940 h 2284"/>
                  <a:gd name="T6" fmla="*/ 1878 w 2284"/>
                  <a:gd name="T7" fmla="*/ 1506 h 2284"/>
                  <a:gd name="T8" fmla="*/ 1433 w 2284"/>
                  <a:gd name="T9" fmla="*/ 1845 h 2284"/>
                  <a:gd name="T10" fmla="*/ 1496 w 2284"/>
                  <a:gd name="T11" fmla="*/ 1592 h 2284"/>
                  <a:gd name="T12" fmla="*/ 1142 w 2284"/>
                  <a:gd name="T13" fmla="*/ 2204 h 2284"/>
                  <a:gd name="T14" fmla="*/ 1405 w 2284"/>
                  <a:gd name="T15" fmla="*/ 1921 h 2284"/>
                  <a:gd name="T16" fmla="*/ 787 w 2284"/>
                  <a:gd name="T17" fmla="*/ 1592 h 2284"/>
                  <a:gd name="T18" fmla="*/ 850 w 2284"/>
                  <a:gd name="T19" fmla="*/ 1845 h 2284"/>
                  <a:gd name="T20" fmla="*/ 528 w 2284"/>
                  <a:gd name="T21" fmla="*/ 1940 h 2284"/>
                  <a:gd name="T22" fmla="*/ 704 w 2284"/>
                  <a:gd name="T23" fmla="*/ 1580 h 2284"/>
                  <a:gd name="T24" fmla="*/ 80 w 2284"/>
                  <a:gd name="T25" fmla="*/ 1143 h 2284"/>
                  <a:gd name="T26" fmla="*/ 523 w 2284"/>
                  <a:gd name="T27" fmla="*/ 1142 h 2284"/>
                  <a:gd name="T28" fmla="*/ 676 w 2284"/>
                  <a:gd name="T29" fmla="*/ 950 h 2284"/>
                  <a:gd name="T30" fmla="*/ 439 w 2284"/>
                  <a:gd name="T31" fmla="*/ 851 h 2284"/>
                  <a:gd name="T32" fmla="*/ 676 w 2284"/>
                  <a:gd name="T33" fmla="*/ 1335 h 2284"/>
                  <a:gd name="T34" fmla="*/ 438 w 2284"/>
                  <a:gd name="T35" fmla="*/ 1434 h 2284"/>
                  <a:gd name="T36" fmla="*/ 670 w 2284"/>
                  <a:gd name="T37" fmla="*/ 1204 h 2284"/>
                  <a:gd name="T38" fmla="*/ 670 w 2284"/>
                  <a:gd name="T39" fmla="*/ 1080 h 2284"/>
                  <a:gd name="T40" fmla="*/ 391 w 2284"/>
                  <a:gd name="T41" fmla="*/ 392 h 2284"/>
                  <a:gd name="T42" fmla="*/ 778 w 2284"/>
                  <a:gd name="T43" fmla="*/ 407 h 2284"/>
                  <a:gd name="T44" fmla="*/ 391 w 2284"/>
                  <a:gd name="T45" fmla="*/ 392 h 2284"/>
                  <a:gd name="T46" fmla="*/ 1074 w 2284"/>
                  <a:gd name="T47" fmla="*/ 574 h 2284"/>
                  <a:gd name="T48" fmla="*/ 850 w 2284"/>
                  <a:gd name="T49" fmla="*/ 440 h 2284"/>
                  <a:gd name="T50" fmla="*/ 1405 w 2284"/>
                  <a:gd name="T51" fmla="*/ 364 h 2284"/>
                  <a:gd name="T52" fmla="*/ 1142 w 2284"/>
                  <a:gd name="T53" fmla="*/ 80 h 2284"/>
                  <a:gd name="T54" fmla="*/ 1335 w 2284"/>
                  <a:gd name="T55" fmla="*/ 677 h 2284"/>
                  <a:gd name="T56" fmla="*/ 1496 w 2284"/>
                  <a:gd name="T57" fmla="*/ 693 h 2284"/>
                  <a:gd name="T58" fmla="*/ 1509 w 2284"/>
                  <a:gd name="T59" fmla="*/ 775 h 2284"/>
                  <a:gd name="T60" fmla="*/ 1431 w 2284"/>
                  <a:gd name="T61" fmla="*/ 765 h 2284"/>
                  <a:gd name="T62" fmla="*/ 1142 w 2284"/>
                  <a:gd name="T63" fmla="*/ 623 h 2284"/>
                  <a:gd name="T64" fmla="*/ 1081 w 2284"/>
                  <a:gd name="T65" fmla="*/ 671 h 2284"/>
                  <a:gd name="T66" fmla="*/ 774 w 2284"/>
                  <a:gd name="T67" fmla="*/ 775 h 2284"/>
                  <a:gd name="T68" fmla="*/ 764 w 2284"/>
                  <a:gd name="T69" fmla="*/ 853 h 2284"/>
                  <a:gd name="T70" fmla="*/ 774 w 2284"/>
                  <a:gd name="T71" fmla="*/ 1510 h 2284"/>
                  <a:gd name="T72" fmla="*/ 852 w 2284"/>
                  <a:gd name="T73" fmla="*/ 1520 h 2284"/>
                  <a:gd name="T74" fmla="*/ 1142 w 2284"/>
                  <a:gd name="T75" fmla="*/ 1662 h 2284"/>
                  <a:gd name="T76" fmla="*/ 1203 w 2284"/>
                  <a:gd name="T77" fmla="*/ 1614 h 2284"/>
                  <a:gd name="T78" fmla="*/ 1509 w 2284"/>
                  <a:gd name="T79" fmla="*/ 1510 h 2284"/>
                  <a:gd name="T80" fmla="*/ 1519 w 2284"/>
                  <a:gd name="T81" fmla="*/ 1432 h 2284"/>
                  <a:gd name="T82" fmla="*/ 1302 w 2284"/>
                  <a:gd name="T83" fmla="*/ 1530 h 2284"/>
                  <a:gd name="T84" fmla="*/ 864 w 2284"/>
                  <a:gd name="T85" fmla="*/ 1420 h 2284"/>
                  <a:gd name="T86" fmla="*/ 754 w 2284"/>
                  <a:gd name="T87" fmla="*/ 982 h 2284"/>
                  <a:gd name="T88" fmla="*/ 1142 w 2284"/>
                  <a:gd name="T89" fmla="*/ 750 h 2284"/>
                  <a:gd name="T90" fmla="*/ 1529 w 2284"/>
                  <a:gd name="T91" fmla="*/ 982 h 2284"/>
                  <a:gd name="T92" fmla="*/ 1419 w 2284"/>
                  <a:gd name="T93" fmla="*/ 1420 h 2284"/>
                  <a:gd name="T94" fmla="*/ 1607 w 2284"/>
                  <a:gd name="T95" fmla="*/ 950 h 2284"/>
                  <a:gd name="T96" fmla="*/ 1710 w 2284"/>
                  <a:gd name="T97" fmla="*/ 1075 h 2284"/>
                  <a:gd name="T98" fmla="*/ 1845 w 2284"/>
                  <a:gd name="T99" fmla="*/ 1434 h 2284"/>
                  <a:gd name="T100" fmla="*/ 1711 w 2284"/>
                  <a:gd name="T101" fmla="*/ 1210 h 2284"/>
                  <a:gd name="T102" fmla="*/ 1661 w 2284"/>
                  <a:gd name="T103" fmla="*/ 1142 h 2284"/>
                  <a:gd name="T104" fmla="*/ 1613 w 2284"/>
                  <a:gd name="T105" fmla="*/ 1080 h 2284"/>
                  <a:gd name="T106" fmla="*/ 1893 w 2284"/>
                  <a:gd name="T107" fmla="*/ 392 h 2284"/>
                  <a:gd name="T108" fmla="*/ 1505 w 2284"/>
                  <a:gd name="T109" fmla="*/ 407 h 2284"/>
                  <a:gd name="T110" fmla="*/ 1952 w 2284"/>
                  <a:gd name="T111" fmla="*/ 807 h 2284"/>
                  <a:gd name="T112" fmla="*/ 1477 w 2284"/>
                  <a:gd name="T113" fmla="*/ 332 h 2284"/>
                  <a:gd name="T114" fmla="*/ 528 w 2284"/>
                  <a:gd name="T115" fmla="*/ 265 h 2284"/>
                  <a:gd name="T116" fmla="*/ 0 w 2284"/>
                  <a:gd name="T117" fmla="*/ 1143 h 2284"/>
                  <a:gd name="T118" fmla="*/ 528 w 2284"/>
                  <a:gd name="T119" fmla="*/ 2020 h 2284"/>
                  <a:gd name="T120" fmla="*/ 1477 w 2284"/>
                  <a:gd name="T121" fmla="*/ 1953 h 2284"/>
                  <a:gd name="T122" fmla="*/ 1952 w 2284"/>
                  <a:gd name="T123" fmla="*/ 1478 h 2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284" h="2284">
                    <a:moveTo>
                      <a:pt x="1919" y="1406"/>
                    </a:moveTo>
                    <a:lnTo>
                      <a:pt x="1919" y="1406"/>
                    </a:lnTo>
                    <a:cubicBezTo>
                      <a:pt x="1878" y="1322"/>
                      <a:pt x="1825" y="1233"/>
                      <a:pt x="1760" y="1142"/>
                    </a:cubicBezTo>
                    <a:cubicBezTo>
                      <a:pt x="1824" y="1053"/>
                      <a:pt x="1878" y="965"/>
                      <a:pt x="1920" y="879"/>
                    </a:cubicBezTo>
                    <a:cubicBezTo>
                      <a:pt x="2100" y="953"/>
                      <a:pt x="2204" y="1049"/>
                      <a:pt x="2204" y="1143"/>
                    </a:cubicBezTo>
                    <a:cubicBezTo>
                      <a:pt x="2204" y="1236"/>
                      <a:pt x="2100" y="1332"/>
                      <a:pt x="1919" y="1406"/>
                    </a:cubicBezTo>
                    <a:close/>
                    <a:moveTo>
                      <a:pt x="1893" y="1893"/>
                    </a:moveTo>
                    <a:lnTo>
                      <a:pt x="1893" y="1893"/>
                    </a:lnTo>
                    <a:cubicBezTo>
                      <a:pt x="1862" y="1924"/>
                      <a:pt x="1816" y="1940"/>
                      <a:pt x="1756" y="1940"/>
                    </a:cubicBezTo>
                    <a:cubicBezTo>
                      <a:pt x="1684" y="1940"/>
                      <a:pt x="1599" y="1918"/>
                      <a:pt x="1505" y="1878"/>
                    </a:cubicBezTo>
                    <a:cubicBezTo>
                      <a:pt x="1536" y="1790"/>
                      <a:pt x="1561" y="1689"/>
                      <a:pt x="1579" y="1580"/>
                    </a:cubicBezTo>
                    <a:cubicBezTo>
                      <a:pt x="1689" y="1562"/>
                      <a:pt x="1789" y="1537"/>
                      <a:pt x="1878" y="1506"/>
                    </a:cubicBezTo>
                    <a:cubicBezTo>
                      <a:pt x="1954" y="1686"/>
                      <a:pt x="1959" y="1828"/>
                      <a:pt x="1893" y="1893"/>
                    </a:cubicBezTo>
                    <a:close/>
                    <a:moveTo>
                      <a:pt x="1433" y="1845"/>
                    </a:moveTo>
                    <a:lnTo>
                      <a:pt x="1433" y="1845"/>
                    </a:lnTo>
                    <a:cubicBezTo>
                      <a:pt x="1361" y="1809"/>
                      <a:pt x="1286" y="1764"/>
                      <a:pt x="1210" y="1711"/>
                    </a:cubicBezTo>
                    <a:cubicBezTo>
                      <a:pt x="1251" y="1679"/>
                      <a:pt x="1293" y="1644"/>
                      <a:pt x="1335" y="1608"/>
                    </a:cubicBezTo>
                    <a:cubicBezTo>
                      <a:pt x="1390" y="1604"/>
                      <a:pt x="1444" y="1599"/>
                      <a:pt x="1496" y="1592"/>
                    </a:cubicBezTo>
                    <a:cubicBezTo>
                      <a:pt x="1480" y="1686"/>
                      <a:pt x="1458" y="1771"/>
                      <a:pt x="1433" y="1845"/>
                    </a:cubicBezTo>
                    <a:close/>
                    <a:moveTo>
                      <a:pt x="1142" y="2204"/>
                    </a:moveTo>
                    <a:lnTo>
                      <a:pt x="1142" y="2204"/>
                    </a:lnTo>
                    <a:cubicBezTo>
                      <a:pt x="1049" y="2204"/>
                      <a:pt x="952" y="2101"/>
                      <a:pt x="878" y="1921"/>
                    </a:cubicBezTo>
                    <a:cubicBezTo>
                      <a:pt x="963" y="1879"/>
                      <a:pt x="1052" y="1825"/>
                      <a:pt x="1142" y="1761"/>
                    </a:cubicBezTo>
                    <a:cubicBezTo>
                      <a:pt x="1231" y="1825"/>
                      <a:pt x="1320" y="1879"/>
                      <a:pt x="1405" y="1921"/>
                    </a:cubicBezTo>
                    <a:cubicBezTo>
                      <a:pt x="1331" y="2101"/>
                      <a:pt x="1235" y="2204"/>
                      <a:pt x="1142" y="2204"/>
                    </a:cubicBezTo>
                    <a:close/>
                    <a:moveTo>
                      <a:pt x="787" y="1592"/>
                    </a:moveTo>
                    <a:lnTo>
                      <a:pt x="787" y="1592"/>
                    </a:lnTo>
                    <a:cubicBezTo>
                      <a:pt x="839" y="1599"/>
                      <a:pt x="893" y="1604"/>
                      <a:pt x="949" y="1608"/>
                    </a:cubicBezTo>
                    <a:cubicBezTo>
                      <a:pt x="990" y="1644"/>
                      <a:pt x="1032" y="1679"/>
                      <a:pt x="1074" y="1711"/>
                    </a:cubicBezTo>
                    <a:cubicBezTo>
                      <a:pt x="997" y="1764"/>
                      <a:pt x="922" y="1809"/>
                      <a:pt x="850" y="1845"/>
                    </a:cubicBezTo>
                    <a:cubicBezTo>
                      <a:pt x="825" y="1771"/>
                      <a:pt x="804" y="1686"/>
                      <a:pt x="787" y="1592"/>
                    </a:cubicBezTo>
                    <a:close/>
                    <a:moveTo>
                      <a:pt x="528" y="1940"/>
                    </a:moveTo>
                    <a:lnTo>
                      <a:pt x="528" y="1940"/>
                    </a:lnTo>
                    <a:cubicBezTo>
                      <a:pt x="468" y="1940"/>
                      <a:pt x="421" y="1924"/>
                      <a:pt x="391" y="1893"/>
                    </a:cubicBezTo>
                    <a:cubicBezTo>
                      <a:pt x="325" y="1828"/>
                      <a:pt x="330" y="1686"/>
                      <a:pt x="405" y="1506"/>
                    </a:cubicBezTo>
                    <a:cubicBezTo>
                      <a:pt x="494" y="1537"/>
                      <a:pt x="595" y="1562"/>
                      <a:pt x="704" y="1580"/>
                    </a:cubicBezTo>
                    <a:cubicBezTo>
                      <a:pt x="722" y="1689"/>
                      <a:pt x="747" y="1790"/>
                      <a:pt x="778" y="1878"/>
                    </a:cubicBezTo>
                    <a:cubicBezTo>
                      <a:pt x="685" y="1918"/>
                      <a:pt x="599" y="1940"/>
                      <a:pt x="528" y="1940"/>
                    </a:cubicBezTo>
                    <a:close/>
                    <a:moveTo>
                      <a:pt x="80" y="1143"/>
                    </a:moveTo>
                    <a:lnTo>
                      <a:pt x="80" y="1143"/>
                    </a:lnTo>
                    <a:cubicBezTo>
                      <a:pt x="80" y="1049"/>
                      <a:pt x="183" y="953"/>
                      <a:pt x="364" y="879"/>
                    </a:cubicBezTo>
                    <a:cubicBezTo>
                      <a:pt x="406" y="965"/>
                      <a:pt x="459" y="1053"/>
                      <a:pt x="523" y="1142"/>
                    </a:cubicBezTo>
                    <a:cubicBezTo>
                      <a:pt x="458" y="1233"/>
                      <a:pt x="405" y="1322"/>
                      <a:pt x="364" y="1406"/>
                    </a:cubicBezTo>
                    <a:cubicBezTo>
                      <a:pt x="183" y="1332"/>
                      <a:pt x="80" y="1236"/>
                      <a:pt x="80" y="1143"/>
                    </a:cubicBezTo>
                    <a:close/>
                    <a:moveTo>
                      <a:pt x="676" y="950"/>
                    </a:moveTo>
                    <a:lnTo>
                      <a:pt x="676" y="950"/>
                    </a:lnTo>
                    <a:cubicBezTo>
                      <a:pt x="639" y="991"/>
                      <a:pt x="605" y="1033"/>
                      <a:pt x="573" y="1075"/>
                    </a:cubicBezTo>
                    <a:cubicBezTo>
                      <a:pt x="520" y="999"/>
                      <a:pt x="475" y="924"/>
                      <a:pt x="439" y="851"/>
                    </a:cubicBezTo>
                    <a:cubicBezTo>
                      <a:pt x="514" y="826"/>
                      <a:pt x="598" y="804"/>
                      <a:pt x="692" y="788"/>
                    </a:cubicBezTo>
                    <a:cubicBezTo>
                      <a:pt x="685" y="840"/>
                      <a:pt x="680" y="894"/>
                      <a:pt x="676" y="950"/>
                    </a:cubicBezTo>
                    <a:close/>
                    <a:moveTo>
                      <a:pt x="676" y="1335"/>
                    </a:moveTo>
                    <a:lnTo>
                      <a:pt x="676" y="1335"/>
                    </a:lnTo>
                    <a:cubicBezTo>
                      <a:pt x="680" y="1391"/>
                      <a:pt x="685" y="1445"/>
                      <a:pt x="692" y="1497"/>
                    </a:cubicBezTo>
                    <a:cubicBezTo>
                      <a:pt x="598" y="1481"/>
                      <a:pt x="513" y="1459"/>
                      <a:pt x="438" y="1434"/>
                    </a:cubicBezTo>
                    <a:cubicBezTo>
                      <a:pt x="473" y="1363"/>
                      <a:pt x="518" y="1288"/>
                      <a:pt x="573" y="1210"/>
                    </a:cubicBezTo>
                    <a:cubicBezTo>
                      <a:pt x="605" y="1252"/>
                      <a:pt x="640" y="1294"/>
                      <a:pt x="676" y="1335"/>
                    </a:cubicBezTo>
                    <a:close/>
                    <a:moveTo>
                      <a:pt x="670" y="1204"/>
                    </a:moveTo>
                    <a:lnTo>
                      <a:pt x="670" y="1204"/>
                    </a:lnTo>
                    <a:cubicBezTo>
                      <a:pt x="654" y="1183"/>
                      <a:pt x="637" y="1163"/>
                      <a:pt x="622" y="1142"/>
                    </a:cubicBezTo>
                    <a:cubicBezTo>
                      <a:pt x="637" y="1122"/>
                      <a:pt x="653" y="1101"/>
                      <a:pt x="670" y="1080"/>
                    </a:cubicBezTo>
                    <a:cubicBezTo>
                      <a:pt x="670" y="1101"/>
                      <a:pt x="669" y="1122"/>
                      <a:pt x="669" y="1143"/>
                    </a:cubicBezTo>
                    <a:cubicBezTo>
                      <a:pt x="669" y="1163"/>
                      <a:pt x="670" y="1184"/>
                      <a:pt x="670" y="1204"/>
                    </a:cubicBezTo>
                    <a:close/>
                    <a:moveTo>
                      <a:pt x="391" y="392"/>
                    </a:moveTo>
                    <a:lnTo>
                      <a:pt x="391" y="392"/>
                    </a:lnTo>
                    <a:cubicBezTo>
                      <a:pt x="421" y="361"/>
                      <a:pt x="468" y="345"/>
                      <a:pt x="528" y="345"/>
                    </a:cubicBezTo>
                    <a:cubicBezTo>
                      <a:pt x="599" y="345"/>
                      <a:pt x="685" y="367"/>
                      <a:pt x="778" y="407"/>
                    </a:cubicBezTo>
                    <a:cubicBezTo>
                      <a:pt x="747" y="495"/>
                      <a:pt x="722" y="596"/>
                      <a:pt x="704" y="705"/>
                    </a:cubicBezTo>
                    <a:cubicBezTo>
                      <a:pt x="595" y="723"/>
                      <a:pt x="494" y="748"/>
                      <a:pt x="406" y="779"/>
                    </a:cubicBezTo>
                    <a:cubicBezTo>
                      <a:pt x="330" y="599"/>
                      <a:pt x="324" y="458"/>
                      <a:pt x="391" y="392"/>
                    </a:cubicBezTo>
                    <a:close/>
                    <a:moveTo>
                      <a:pt x="850" y="440"/>
                    </a:moveTo>
                    <a:lnTo>
                      <a:pt x="850" y="440"/>
                    </a:lnTo>
                    <a:cubicBezTo>
                      <a:pt x="922" y="476"/>
                      <a:pt x="997" y="521"/>
                      <a:pt x="1074" y="574"/>
                    </a:cubicBezTo>
                    <a:cubicBezTo>
                      <a:pt x="1032" y="606"/>
                      <a:pt x="990" y="641"/>
                      <a:pt x="949" y="677"/>
                    </a:cubicBezTo>
                    <a:cubicBezTo>
                      <a:pt x="893" y="681"/>
                      <a:pt x="839" y="686"/>
                      <a:pt x="787" y="693"/>
                    </a:cubicBezTo>
                    <a:cubicBezTo>
                      <a:pt x="804" y="599"/>
                      <a:pt x="825" y="514"/>
                      <a:pt x="850" y="440"/>
                    </a:cubicBezTo>
                    <a:close/>
                    <a:moveTo>
                      <a:pt x="1142" y="80"/>
                    </a:moveTo>
                    <a:lnTo>
                      <a:pt x="1142" y="80"/>
                    </a:lnTo>
                    <a:cubicBezTo>
                      <a:pt x="1235" y="80"/>
                      <a:pt x="1331" y="184"/>
                      <a:pt x="1405" y="364"/>
                    </a:cubicBezTo>
                    <a:cubicBezTo>
                      <a:pt x="1320" y="406"/>
                      <a:pt x="1231" y="460"/>
                      <a:pt x="1142" y="524"/>
                    </a:cubicBezTo>
                    <a:cubicBezTo>
                      <a:pt x="1052" y="460"/>
                      <a:pt x="963" y="406"/>
                      <a:pt x="878" y="364"/>
                    </a:cubicBezTo>
                    <a:cubicBezTo>
                      <a:pt x="952" y="184"/>
                      <a:pt x="1049" y="80"/>
                      <a:pt x="1142" y="80"/>
                    </a:cubicBezTo>
                    <a:close/>
                    <a:moveTo>
                      <a:pt x="1496" y="693"/>
                    </a:moveTo>
                    <a:lnTo>
                      <a:pt x="1496" y="693"/>
                    </a:lnTo>
                    <a:cubicBezTo>
                      <a:pt x="1444" y="686"/>
                      <a:pt x="1390" y="681"/>
                      <a:pt x="1335" y="677"/>
                    </a:cubicBezTo>
                    <a:cubicBezTo>
                      <a:pt x="1293" y="641"/>
                      <a:pt x="1251" y="606"/>
                      <a:pt x="1210" y="574"/>
                    </a:cubicBezTo>
                    <a:cubicBezTo>
                      <a:pt x="1286" y="521"/>
                      <a:pt x="1361" y="476"/>
                      <a:pt x="1433" y="440"/>
                    </a:cubicBezTo>
                    <a:cubicBezTo>
                      <a:pt x="1458" y="514"/>
                      <a:pt x="1480" y="599"/>
                      <a:pt x="1496" y="693"/>
                    </a:cubicBezTo>
                    <a:close/>
                    <a:moveTo>
                      <a:pt x="1431" y="765"/>
                    </a:moveTo>
                    <a:lnTo>
                      <a:pt x="1431" y="765"/>
                    </a:lnTo>
                    <a:cubicBezTo>
                      <a:pt x="1458" y="768"/>
                      <a:pt x="1484" y="771"/>
                      <a:pt x="1509" y="775"/>
                    </a:cubicBezTo>
                    <a:cubicBezTo>
                      <a:pt x="1513" y="800"/>
                      <a:pt x="1516" y="826"/>
                      <a:pt x="1519" y="853"/>
                    </a:cubicBezTo>
                    <a:cubicBezTo>
                      <a:pt x="1505" y="838"/>
                      <a:pt x="1490" y="823"/>
                      <a:pt x="1476" y="809"/>
                    </a:cubicBezTo>
                    <a:cubicBezTo>
                      <a:pt x="1461" y="794"/>
                      <a:pt x="1446" y="779"/>
                      <a:pt x="1431" y="765"/>
                    </a:cubicBezTo>
                    <a:close/>
                    <a:moveTo>
                      <a:pt x="1081" y="671"/>
                    </a:moveTo>
                    <a:lnTo>
                      <a:pt x="1081" y="671"/>
                    </a:lnTo>
                    <a:cubicBezTo>
                      <a:pt x="1101" y="655"/>
                      <a:pt x="1121" y="639"/>
                      <a:pt x="1142" y="623"/>
                    </a:cubicBezTo>
                    <a:cubicBezTo>
                      <a:pt x="1162" y="639"/>
                      <a:pt x="1182" y="655"/>
                      <a:pt x="1203" y="671"/>
                    </a:cubicBezTo>
                    <a:cubicBezTo>
                      <a:pt x="1182" y="670"/>
                      <a:pt x="1162" y="670"/>
                      <a:pt x="1142" y="670"/>
                    </a:cubicBezTo>
                    <a:cubicBezTo>
                      <a:pt x="1121" y="670"/>
                      <a:pt x="1101" y="670"/>
                      <a:pt x="1081" y="671"/>
                    </a:cubicBezTo>
                    <a:close/>
                    <a:moveTo>
                      <a:pt x="764" y="853"/>
                    </a:moveTo>
                    <a:lnTo>
                      <a:pt x="764" y="853"/>
                    </a:lnTo>
                    <a:cubicBezTo>
                      <a:pt x="767" y="826"/>
                      <a:pt x="770" y="800"/>
                      <a:pt x="774" y="775"/>
                    </a:cubicBezTo>
                    <a:cubicBezTo>
                      <a:pt x="799" y="771"/>
                      <a:pt x="826" y="768"/>
                      <a:pt x="852" y="765"/>
                    </a:cubicBezTo>
                    <a:cubicBezTo>
                      <a:pt x="837" y="779"/>
                      <a:pt x="822" y="794"/>
                      <a:pt x="808" y="809"/>
                    </a:cubicBezTo>
                    <a:cubicBezTo>
                      <a:pt x="793" y="823"/>
                      <a:pt x="779" y="838"/>
                      <a:pt x="764" y="853"/>
                    </a:cubicBezTo>
                    <a:close/>
                    <a:moveTo>
                      <a:pt x="852" y="1520"/>
                    </a:moveTo>
                    <a:lnTo>
                      <a:pt x="852" y="1520"/>
                    </a:lnTo>
                    <a:cubicBezTo>
                      <a:pt x="826" y="1517"/>
                      <a:pt x="799" y="1514"/>
                      <a:pt x="774" y="1510"/>
                    </a:cubicBezTo>
                    <a:cubicBezTo>
                      <a:pt x="770" y="1485"/>
                      <a:pt x="767" y="1459"/>
                      <a:pt x="764" y="1432"/>
                    </a:cubicBezTo>
                    <a:cubicBezTo>
                      <a:pt x="779" y="1447"/>
                      <a:pt x="793" y="1462"/>
                      <a:pt x="808" y="1476"/>
                    </a:cubicBezTo>
                    <a:cubicBezTo>
                      <a:pt x="822" y="1491"/>
                      <a:pt x="837" y="1506"/>
                      <a:pt x="852" y="1520"/>
                    </a:cubicBezTo>
                    <a:close/>
                    <a:moveTo>
                      <a:pt x="1203" y="1614"/>
                    </a:moveTo>
                    <a:lnTo>
                      <a:pt x="1203" y="1614"/>
                    </a:lnTo>
                    <a:cubicBezTo>
                      <a:pt x="1182" y="1630"/>
                      <a:pt x="1162" y="1646"/>
                      <a:pt x="1142" y="1662"/>
                    </a:cubicBezTo>
                    <a:cubicBezTo>
                      <a:pt x="1121" y="1646"/>
                      <a:pt x="1101" y="1630"/>
                      <a:pt x="1081" y="1614"/>
                    </a:cubicBezTo>
                    <a:cubicBezTo>
                      <a:pt x="1101" y="1615"/>
                      <a:pt x="1121" y="1615"/>
                      <a:pt x="1142" y="1615"/>
                    </a:cubicBezTo>
                    <a:cubicBezTo>
                      <a:pt x="1162" y="1615"/>
                      <a:pt x="1182" y="1615"/>
                      <a:pt x="1203" y="1614"/>
                    </a:cubicBezTo>
                    <a:close/>
                    <a:moveTo>
                      <a:pt x="1519" y="1432"/>
                    </a:moveTo>
                    <a:lnTo>
                      <a:pt x="1519" y="1432"/>
                    </a:lnTo>
                    <a:cubicBezTo>
                      <a:pt x="1516" y="1459"/>
                      <a:pt x="1513" y="1485"/>
                      <a:pt x="1509" y="1510"/>
                    </a:cubicBezTo>
                    <a:cubicBezTo>
                      <a:pt x="1484" y="1514"/>
                      <a:pt x="1458" y="1517"/>
                      <a:pt x="1431" y="1520"/>
                    </a:cubicBezTo>
                    <a:cubicBezTo>
                      <a:pt x="1446" y="1506"/>
                      <a:pt x="1461" y="1491"/>
                      <a:pt x="1476" y="1476"/>
                    </a:cubicBezTo>
                    <a:cubicBezTo>
                      <a:pt x="1490" y="1462"/>
                      <a:pt x="1505" y="1447"/>
                      <a:pt x="1519" y="1432"/>
                    </a:cubicBezTo>
                    <a:close/>
                    <a:moveTo>
                      <a:pt x="1419" y="1420"/>
                    </a:moveTo>
                    <a:lnTo>
                      <a:pt x="1419" y="1420"/>
                    </a:lnTo>
                    <a:cubicBezTo>
                      <a:pt x="1381" y="1458"/>
                      <a:pt x="1342" y="1495"/>
                      <a:pt x="1302" y="1530"/>
                    </a:cubicBezTo>
                    <a:cubicBezTo>
                      <a:pt x="1250" y="1533"/>
                      <a:pt x="1197" y="1535"/>
                      <a:pt x="1142" y="1535"/>
                    </a:cubicBezTo>
                    <a:cubicBezTo>
                      <a:pt x="1087" y="1535"/>
                      <a:pt x="1033" y="1533"/>
                      <a:pt x="981" y="1530"/>
                    </a:cubicBezTo>
                    <a:cubicBezTo>
                      <a:pt x="942" y="1495"/>
                      <a:pt x="903" y="1458"/>
                      <a:pt x="864" y="1420"/>
                    </a:cubicBezTo>
                    <a:cubicBezTo>
                      <a:pt x="826" y="1381"/>
                      <a:pt x="789" y="1342"/>
                      <a:pt x="754" y="1303"/>
                    </a:cubicBezTo>
                    <a:cubicBezTo>
                      <a:pt x="751" y="1251"/>
                      <a:pt x="749" y="1198"/>
                      <a:pt x="749" y="1143"/>
                    </a:cubicBezTo>
                    <a:cubicBezTo>
                      <a:pt x="749" y="1087"/>
                      <a:pt x="751" y="1034"/>
                      <a:pt x="754" y="982"/>
                    </a:cubicBezTo>
                    <a:cubicBezTo>
                      <a:pt x="789" y="943"/>
                      <a:pt x="825" y="904"/>
                      <a:pt x="864" y="865"/>
                    </a:cubicBezTo>
                    <a:cubicBezTo>
                      <a:pt x="903" y="827"/>
                      <a:pt x="942" y="790"/>
                      <a:pt x="981" y="755"/>
                    </a:cubicBezTo>
                    <a:cubicBezTo>
                      <a:pt x="1033" y="752"/>
                      <a:pt x="1087" y="750"/>
                      <a:pt x="1142" y="750"/>
                    </a:cubicBezTo>
                    <a:cubicBezTo>
                      <a:pt x="1197" y="750"/>
                      <a:pt x="1250" y="752"/>
                      <a:pt x="1302" y="755"/>
                    </a:cubicBezTo>
                    <a:cubicBezTo>
                      <a:pt x="1342" y="790"/>
                      <a:pt x="1381" y="827"/>
                      <a:pt x="1419" y="865"/>
                    </a:cubicBezTo>
                    <a:cubicBezTo>
                      <a:pt x="1458" y="904"/>
                      <a:pt x="1495" y="943"/>
                      <a:pt x="1529" y="982"/>
                    </a:cubicBezTo>
                    <a:cubicBezTo>
                      <a:pt x="1532" y="1034"/>
                      <a:pt x="1534" y="1087"/>
                      <a:pt x="1534" y="1143"/>
                    </a:cubicBezTo>
                    <a:cubicBezTo>
                      <a:pt x="1534" y="1198"/>
                      <a:pt x="1532" y="1251"/>
                      <a:pt x="1529" y="1303"/>
                    </a:cubicBezTo>
                    <a:cubicBezTo>
                      <a:pt x="1494" y="1342"/>
                      <a:pt x="1457" y="1381"/>
                      <a:pt x="1419" y="1420"/>
                    </a:cubicBezTo>
                    <a:close/>
                    <a:moveTo>
                      <a:pt x="1710" y="1075"/>
                    </a:moveTo>
                    <a:lnTo>
                      <a:pt x="1710" y="1075"/>
                    </a:lnTo>
                    <a:cubicBezTo>
                      <a:pt x="1678" y="1033"/>
                      <a:pt x="1644" y="991"/>
                      <a:pt x="1607" y="950"/>
                    </a:cubicBezTo>
                    <a:cubicBezTo>
                      <a:pt x="1604" y="894"/>
                      <a:pt x="1598" y="840"/>
                      <a:pt x="1591" y="788"/>
                    </a:cubicBezTo>
                    <a:cubicBezTo>
                      <a:pt x="1685" y="804"/>
                      <a:pt x="1770" y="826"/>
                      <a:pt x="1844" y="851"/>
                    </a:cubicBezTo>
                    <a:cubicBezTo>
                      <a:pt x="1808" y="924"/>
                      <a:pt x="1763" y="999"/>
                      <a:pt x="1710" y="1075"/>
                    </a:cubicBezTo>
                    <a:close/>
                    <a:moveTo>
                      <a:pt x="1711" y="1210"/>
                    </a:moveTo>
                    <a:lnTo>
                      <a:pt x="1711" y="1210"/>
                    </a:lnTo>
                    <a:cubicBezTo>
                      <a:pt x="1765" y="1288"/>
                      <a:pt x="1810" y="1363"/>
                      <a:pt x="1845" y="1434"/>
                    </a:cubicBezTo>
                    <a:cubicBezTo>
                      <a:pt x="1770" y="1459"/>
                      <a:pt x="1685" y="1481"/>
                      <a:pt x="1591" y="1497"/>
                    </a:cubicBezTo>
                    <a:cubicBezTo>
                      <a:pt x="1598" y="1445"/>
                      <a:pt x="1604" y="1391"/>
                      <a:pt x="1607" y="1335"/>
                    </a:cubicBezTo>
                    <a:cubicBezTo>
                      <a:pt x="1644" y="1294"/>
                      <a:pt x="1678" y="1252"/>
                      <a:pt x="1711" y="1210"/>
                    </a:cubicBezTo>
                    <a:close/>
                    <a:moveTo>
                      <a:pt x="1613" y="1080"/>
                    </a:moveTo>
                    <a:lnTo>
                      <a:pt x="1613" y="1080"/>
                    </a:lnTo>
                    <a:cubicBezTo>
                      <a:pt x="1630" y="1101"/>
                      <a:pt x="1646" y="1122"/>
                      <a:pt x="1661" y="1142"/>
                    </a:cubicBezTo>
                    <a:cubicBezTo>
                      <a:pt x="1646" y="1163"/>
                      <a:pt x="1630" y="1183"/>
                      <a:pt x="1613" y="1204"/>
                    </a:cubicBezTo>
                    <a:cubicBezTo>
                      <a:pt x="1614" y="1184"/>
                      <a:pt x="1614" y="1163"/>
                      <a:pt x="1614" y="1143"/>
                    </a:cubicBezTo>
                    <a:cubicBezTo>
                      <a:pt x="1614" y="1122"/>
                      <a:pt x="1614" y="1101"/>
                      <a:pt x="1613" y="1080"/>
                    </a:cubicBezTo>
                    <a:close/>
                    <a:moveTo>
                      <a:pt x="1756" y="345"/>
                    </a:moveTo>
                    <a:lnTo>
                      <a:pt x="1756" y="345"/>
                    </a:lnTo>
                    <a:cubicBezTo>
                      <a:pt x="1816" y="345"/>
                      <a:pt x="1862" y="361"/>
                      <a:pt x="1893" y="392"/>
                    </a:cubicBezTo>
                    <a:cubicBezTo>
                      <a:pt x="1959" y="458"/>
                      <a:pt x="1953" y="599"/>
                      <a:pt x="1878" y="779"/>
                    </a:cubicBezTo>
                    <a:cubicBezTo>
                      <a:pt x="1789" y="748"/>
                      <a:pt x="1689" y="723"/>
                      <a:pt x="1579" y="705"/>
                    </a:cubicBezTo>
                    <a:cubicBezTo>
                      <a:pt x="1561" y="596"/>
                      <a:pt x="1536" y="495"/>
                      <a:pt x="1505" y="407"/>
                    </a:cubicBezTo>
                    <a:cubicBezTo>
                      <a:pt x="1599" y="367"/>
                      <a:pt x="1684" y="345"/>
                      <a:pt x="1756" y="345"/>
                    </a:cubicBezTo>
                    <a:close/>
                    <a:moveTo>
                      <a:pt x="1952" y="807"/>
                    </a:moveTo>
                    <a:lnTo>
                      <a:pt x="1952" y="807"/>
                    </a:lnTo>
                    <a:cubicBezTo>
                      <a:pt x="2042" y="594"/>
                      <a:pt x="2041" y="427"/>
                      <a:pt x="1949" y="335"/>
                    </a:cubicBezTo>
                    <a:cubicBezTo>
                      <a:pt x="1903" y="289"/>
                      <a:pt x="1838" y="265"/>
                      <a:pt x="1756" y="265"/>
                    </a:cubicBezTo>
                    <a:cubicBezTo>
                      <a:pt x="1675" y="265"/>
                      <a:pt x="1580" y="289"/>
                      <a:pt x="1477" y="332"/>
                    </a:cubicBezTo>
                    <a:cubicBezTo>
                      <a:pt x="1392" y="126"/>
                      <a:pt x="1274" y="0"/>
                      <a:pt x="1142" y="0"/>
                    </a:cubicBezTo>
                    <a:cubicBezTo>
                      <a:pt x="1009" y="0"/>
                      <a:pt x="891" y="126"/>
                      <a:pt x="806" y="332"/>
                    </a:cubicBezTo>
                    <a:cubicBezTo>
                      <a:pt x="704" y="289"/>
                      <a:pt x="609" y="265"/>
                      <a:pt x="528" y="265"/>
                    </a:cubicBezTo>
                    <a:cubicBezTo>
                      <a:pt x="446" y="265"/>
                      <a:pt x="380" y="289"/>
                      <a:pt x="334" y="335"/>
                    </a:cubicBezTo>
                    <a:cubicBezTo>
                      <a:pt x="242" y="427"/>
                      <a:pt x="242" y="594"/>
                      <a:pt x="331" y="807"/>
                    </a:cubicBezTo>
                    <a:cubicBezTo>
                      <a:pt x="125" y="892"/>
                      <a:pt x="0" y="1010"/>
                      <a:pt x="0" y="1143"/>
                    </a:cubicBezTo>
                    <a:cubicBezTo>
                      <a:pt x="0" y="1275"/>
                      <a:pt x="125" y="1393"/>
                      <a:pt x="331" y="1478"/>
                    </a:cubicBezTo>
                    <a:cubicBezTo>
                      <a:pt x="246" y="1684"/>
                      <a:pt x="240" y="1856"/>
                      <a:pt x="334" y="1950"/>
                    </a:cubicBezTo>
                    <a:cubicBezTo>
                      <a:pt x="380" y="1996"/>
                      <a:pt x="446" y="2020"/>
                      <a:pt x="528" y="2020"/>
                    </a:cubicBezTo>
                    <a:cubicBezTo>
                      <a:pt x="609" y="2020"/>
                      <a:pt x="704" y="1996"/>
                      <a:pt x="806" y="1953"/>
                    </a:cubicBezTo>
                    <a:cubicBezTo>
                      <a:pt x="891" y="2159"/>
                      <a:pt x="1009" y="2284"/>
                      <a:pt x="1142" y="2284"/>
                    </a:cubicBezTo>
                    <a:cubicBezTo>
                      <a:pt x="1274" y="2284"/>
                      <a:pt x="1392" y="2159"/>
                      <a:pt x="1477" y="1953"/>
                    </a:cubicBezTo>
                    <a:cubicBezTo>
                      <a:pt x="1580" y="1996"/>
                      <a:pt x="1675" y="2020"/>
                      <a:pt x="1756" y="2020"/>
                    </a:cubicBezTo>
                    <a:cubicBezTo>
                      <a:pt x="1838" y="2020"/>
                      <a:pt x="1903" y="1996"/>
                      <a:pt x="1949" y="1950"/>
                    </a:cubicBezTo>
                    <a:cubicBezTo>
                      <a:pt x="2043" y="1856"/>
                      <a:pt x="2038" y="1684"/>
                      <a:pt x="1952" y="1478"/>
                    </a:cubicBezTo>
                    <a:cubicBezTo>
                      <a:pt x="2158" y="1393"/>
                      <a:pt x="2284" y="1275"/>
                      <a:pt x="2284" y="1143"/>
                    </a:cubicBezTo>
                    <a:cubicBezTo>
                      <a:pt x="2284" y="1010"/>
                      <a:pt x="2158" y="892"/>
                      <a:pt x="1952" y="807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2" name="Freeform 20"/>
              <p:cNvSpPr>
                <a:spLocks/>
              </p:cNvSpPr>
              <p:nvPr/>
            </p:nvSpPr>
            <p:spPr bwMode="auto">
              <a:xfrm>
                <a:off x="7021513" y="5929313"/>
                <a:ext cx="177800" cy="177800"/>
              </a:xfrm>
              <a:custGeom>
                <a:avLst/>
                <a:gdLst>
                  <a:gd name="T0" fmla="*/ 120 w 240"/>
                  <a:gd name="T1" fmla="*/ 0 h 240"/>
                  <a:gd name="T2" fmla="*/ 120 w 240"/>
                  <a:gd name="T3" fmla="*/ 0 h 240"/>
                  <a:gd name="T4" fmla="*/ 0 w 240"/>
                  <a:gd name="T5" fmla="*/ 120 h 240"/>
                  <a:gd name="T6" fmla="*/ 120 w 240"/>
                  <a:gd name="T7" fmla="*/ 240 h 240"/>
                  <a:gd name="T8" fmla="*/ 240 w 240"/>
                  <a:gd name="T9" fmla="*/ 120 h 240"/>
                  <a:gd name="T10" fmla="*/ 120 w 240"/>
                  <a:gd name="T11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0" h="240">
                    <a:moveTo>
                      <a:pt x="120" y="0"/>
                    </a:moveTo>
                    <a:lnTo>
                      <a:pt x="120" y="0"/>
                    </a:lnTo>
                    <a:cubicBezTo>
                      <a:pt x="53" y="0"/>
                      <a:pt x="0" y="53"/>
                      <a:pt x="0" y="120"/>
                    </a:cubicBezTo>
                    <a:cubicBezTo>
                      <a:pt x="0" y="186"/>
                      <a:pt x="53" y="240"/>
                      <a:pt x="120" y="240"/>
                    </a:cubicBezTo>
                    <a:cubicBezTo>
                      <a:pt x="186" y="240"/>
                      <a:pt x="240" y="186"/>
                      <a:pt x="240" y="120"/>
                    </a:cubicBezTo>
                    <a:cubicBezTo>
                      <a:pt x="240" y="53"/>
                      <a:pt x="186" y="0"/>
                      <a:pt x="120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72" name="Freeform 7"/>
            <p:cNvSpPr>
              <a:spLocks noEditPoints="1"/>
            </p:cNvSpPr>
            <p:nvPr/>
          </p:nvSpPr>
          <p:spPr bwMode="auto">
            <a:xfrm rot="20132266">
              <a:off x="7996220" y="3333169"/>
              <a:ext cx="1277233" cy="931381"/>
            </a:xfrm>
            <a:custGeom>
              <a:avLst/>
              <a:gdLst>
                <a:gd name="T0" fmla="*/ 1034 w 2022"/>
                <a:gd name="T1" fmla="*/ 210 h 1466"/>
                <a:gd name="T2" fmla="*/ 1034 w 2022"/>
                <a:gd name="T3" fmla="*/ 210 h 1466"/>
                <a:gd name="T4" fmla="*/ 1395 w 2022"/>
                <a:gd name="T5" fmla="*/ 46 h 1466"/>
                <a:gd name="T6" fmla="*/ 1487 w 2022"/>
                <a:gd name="T7" fmla="*/ 40 h 1466"/>
                <a:gd name="T8" fmla="*/ 1888 w 2022"/>
                <a:gd name="T9" fmla="*/ 99 h 1466"/>
                <a:gd name="T10" fmla="*/ 1888 w 2022"/>
                <a:gd name="T11" fmla="*/ 1249 h 1466"/>
                <a:gd name="T12" fmla="*/ 1467 w 2022"/>
                <a:gd name="T13" fmla="*/ 1137 h 1466"/>
                <a:gd name="T14" fmla="*/ 1397 w 2022"/>
                <a:gd name="T15" fmla="*/ 1132 h 1466"/>
                <a:gd name="T16" fmla="*/ 1034 w 2022"/>
                <a:gd name="T17" fmla="*/ 1232 h 1466"/>
                <a:gd name="T18" fmla="*/ 1034 w 2022"/>
                <a:gd name="T19" fmla="*/ 210 h 1466"/>
                <a:gd name="T20" fmla="*/ 134 w 2022"/>
                <a:gd name="T21" fmla="*/ 99 h 1466"/>
                <a:gd name="T22" fmla="*/ 134 w 2022"/>
                <a:gd name="T23" fmla="*/ 99 h 1466"/>
                <a:gd name="T24" fmla="*/ 534 w 2022"/>
                <a:gd name="T25" fmla="*/ 40 h 1466"/>
                <a:gd name="T26" fmla="*/ 626 w 2022"/>
                <a:gd name="T27" fmla="*/ 46 h 1466"/>
                <a:gd name="T28" fmla="*/ 988 w 2022"/>
                <a:gd name="T29" fmla="*/ 210 h 1466"/>
                <a:gd name="T30" fmla="*/ 988 w 2022"/>
                <a:gd name="T31" fmla="*/ 1232 h 1466"/>
                <a:gd name="T32" fmla="*/ 625 w 2022"/>
                <a:gd name="T33" fmla="*/ 1132 h 1466"/>
                <a:gd name="T34" fmla="*/ 555 w 2022"/>
                <a:gd name="T35" fmla="*/ 1137 h 1466"/>
                <a:gd name="T36" fmla="*/ 134 w 2022"/>
                <a:gd name="T37" fmla="*/ 1249 h 1466"/>
                <a:gd name="T38" fmla="*/ 134 w 2022"/>
                <a:gd name="T39" fmla="*/ 99 h 1466"/>
                <a:gd name="T40" fmla="*/ 1928 w 2022"/>
                <a:gd name="T41" fmla="*/ 203 h 1466"/>
                <a:gd name="T42" fmla="*/ 1928 w 2022"/>
                <a:gd name="T43" fmla="*/ 203 h 1466"/>
                <a:gd name="T44" fmla="*/ 1928 w 2022"/>
                <a:gd name="T45" fmla="*/ 68 h 1466"/>
                <a:gd name="T46" fmla="*/ 1487 w 2022"/>
                <a:gd name="T47" fmla="*/ 0 h 1466"/>
                <a:gd name="T48" fmla="*/ 1390 w 2022"/>
                <a:gd name="T49" fmla="*/ 6 h 1466"/>
                <a:gd name="T50" fmla="*/ 1011 w 2022"/>
                <a:gd name="T51" fmla="*/ 177 h 1466"/>
                <a:gd name="T52" fmla="*/ 632 w 2022"/>
                <a:gd name="T53" fmla="*/ 6 h 1466"/>
                <a:gd name="T54" fmla="*/ 534 w 2022"/>
                <a:gd name="T55" fmla="*/ 0 h 1466"/>
                <a:gd name="T56" fmla="*/ 94 w 2022"/>
                <a:gd name="T57" fmla="*/ 68 h 1466"/>
                <a:gd name="T58" fmla="*/ 94 w 2022"/>
                <a:gd name="T59" fmla="*/ 203 h 1466"/>
                <a:gd name="T60" fmla="*/ 0 w 2022"/>
                <a:gd name="T61" fmla="*/ 227 h 1466"/>
                <a:gd name="T62" fmla="*/ 0 w 2022"/>
                <a:gd name="T63" fmla="*/ 1466 h 1466"/>
                <a:gd name="T64" fmla="*/ 467 w 2022"/>
                <a:gd name="T65" fmla="*/ 1335 h 1466"/>
                <a:gd name="T66" fmla="*/ 905 w 2022"/>
                <a:gd name="T67" fmla="*/ 1412 h 1466"/>
                <a:gd name="T68" fmla="*/ 905 w 2022"/>
                <a:gd name="T69" fmla="*/ 1466 h 1466"/>
                <a:gd name="T70" fmla="*/ 1116 w 2022"/>
                <a:gd name="T71" fmla="*/ 1466 h 1466"/>
                <a:gd name="T72" fmla="*/ 1116 w 2022"/>
                <a:gd name="T73" fmla="*/ 1412 h 1466"/>
                <a:gd name="T74" fmla="*/ 1555 w 2022"/>
                <a:gd name="T75" fmla="*/ 1335 h 1466"/>
                <a:gd name="T76" fmla="*/ 2022 w 2022"/>
                <a:gd name="T77" fmla="*/ 1466 h 1466"/>
                <a:gd name="T78" fmla="*/ 2022 w 2022"/>
                <a:gd name="T79" fmla="*/ 227 h 1466"/>
                <a:gd name="T80" fmla="*/ 1928 w 2022"/>
                <a:gd name="T81" fmla="*/ 203 h 1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022" h="1466">
                  <a:moveTo>
                    <a:pt x="1034" y="210"/>
                  </a:moveTo>
                  <a:lnTo>
                    <a:pt x="1034" y="210"/>
                  </a:lnTo>
                  <a:cubicBezTo>
                    <a:pt x="1077" y="175"/>
                    <a:pt x="1220" y="68"/>
                    <a:pt x="1395" y="46"/>
                  </a:cubicBezTo>
                  <a:cubicBezTo>
                    <a:pt x="1423" y="42"/>
                    <a:pt x="1454" y="40"/>
                    <a:pt x="1487" y="40"/>
                  </a:cubicBezTo>
                  <a:cubicBezTo>
                    <a:pt x="1645" y="40"/>
                    <a:pt x="1820" y="81"/>
                    <a:pt x="1888" y="99"/>
                  </a:cubicBezTo>
                  <a:lnTo>
                    <a:pt x="1888" y="1249"/>
                  </a:lnTo>
                  <a:cubicBezTo>
                    <a:pt x="1803" y="1218"/>
                    <a:pt x="1631" y="1161"/>
                    <a:pt x="1467" y="1137"/>
                  </a:cubicBezTo>
                  <a:cubicBezTo>
                    <a:pt x="1445" y="1134"/>
                    <a:pt x="1421" y="1132"/>
                    <a:pt x="1397" y="1132"/>
                  </a:cubicBezTo>
                  <a:cubicBezTo>
                    <a:pt x="1252" y="1132"/>
                    <a:pt x="1112" y="1192"/>
                    <a:pt x="1034" y="1232"/>
                  </a:cubicBezTo>
                  <a:lnTo>
                    <a:pt x="1034" y="210"/>
                  </a:lnTo>
                  <a:close/>
                  <a:moveTo>
                    <a:pt x="134" y="99"/>
                  </a:moveTo>
                  <a:lnTo>
                    <a:pt x="134" y="99"/>
                  </a:lnTo>
                  <a:cubicBezTo>
                    <a:pt x="201" y="81"/>
                    <a:pt x="376" y="40"/>
                    <a:pt x="534" y="40"/>
                  </a:cubicBezTo>
                  <a:cubicBezTo>
                    <a:pt x="568" y="40"/>
                    <a:pt x="599" y="42"/>
                    <a:pt x="626" y="46"/>
                  </a:cubicBezTo>
                  <a:cubicBezTo>
                    <a:pt x="802" y="68"/>
                    <a:pt x="945" y="175"/>
                    <a:pt x="988" y="210"/>
                  </a:cubicBezTo>
                  <a:lnTo>
                    <a:pt x="988" y="1232"/>
                  </a:lnTo>
                  <a:cubicBezTo>
                    <a:pt x="910" y="1192"/>
                    <a:pt x="770" y="1132"/>
                    <a:pt x="625" y="1132"/>
                  </a:cubicBezTo>
                  <a:cubicBezTo>
                    <a:pt x="601" y="1132"/>
                    <a:pt x="577" y="1134"/>
                    <a:pt x="555" y="1137"/>
                  </a:cubicBezTo>
                  <a:cubicBezTo>
                    <a:pt x="391" y="1161"/>
                    <a:pt x="219" y="1218"/>
                    <a:pt x="134" y="1249"/>
                  </a:cubicBezTo>
                  <a:lnTo>
                    <a:pt x="134" y="99"/>
                  </a:lnTo>
                  <a:close/>
                  <a:moveTo>
                    <a:pt x="1928" y="203"/>
                  </a:moveTo>
                  <a:lnTo>
                    <a:pt x="1928" y="203"/>
                  </a:lnTo>
                  <a:lnTo>
                    <a:pt x="1928" y="68"/>
                  </a:lnTo>
                  <a:cubicBezTo>
                    <a:pt x="1928" y="68"/>
                    <a:pt x="1696" y="0"/>
                    <a:pt x="1487" y="0"/>
                  </a:cubicBezTo>
                  <a:cubicBezTo>
                    <a:pt x="1454" y="0"/>
                    <a:pt x="1421" y="2"/>
                    <a:pt x="1390" y="6"/>
                  </a:cubicBezTo>
                  <a:cubicBezTo>
                    <a:pt x="1207" y="30"/>
                    <a:pt x="1059" y="138"/>
                    <a:pt x="1011" y="177"/>
                  </a:cubicBezTo>
                  <a:cubicBezTo>
                    <a:pt x="963" y="138"/>
                    <a:pt x="815" y="30"/>
                    <a:pt x="632" y="6"/>
                  </a:cubicBezTo>
                  <a:cubicBezTo>
                    <a:pt x="601" y="2"/>
                    <a:pt x="568" y="0"/>
                    <a:pt x="534" y="0"/>
                  </a:cubicBezTo>
                  <a:cubicBezTo>
                    <a:pt x="326" y="0"/>
                    <a:pt x="94" y="68"/>
                    <a:pt x="94" y="68"/>
                  </a:cubicBezTo>
                  <a:lnTo>
                    <a:pt x="94" y="203"/>
                  </a:lnTo>
                  <a:cubicBezTo>
                    <a:pt x="36" y="216"/>
                    <a:pt x="0" y="227"/>
                    <a:pt x="0" y="227"/>
                  </a:cubicBezTo>
                  <a:lnTo>
                    <a:pt x="0" y="1466"/>
                  </a:lnTo>
                  <a:cubicBezTo>
                    <a:pt x="0" y="1466"/>
                    <a:pt x="243" y="1368"/>
                    <a:pt x="467" y="1335"/>
                  </a:cubicBezTo>
                  <a:cubicBezTo>
                    <a:pt x="605" y="1315"/>
                    <a:pt x="787" y="1368"/>
                    <a:pt x="905" y="1412"/>
                  </a:cubicBezTo>
                  <a:lnTo>
                    <a:pt x="905" y="1466"/>
                  </a:lnTo>
                  <a:lnTo>
                    <a:pt x="1116" y="1466"/>
                  </a:lnTo>
                  <a:lnTo>
                    <a:pt x="1116" y="1412"/>
                  </a:lnTo>
                  <a:cubicBezTo>
                    <a:pt x="1235" y="1368"/>
                    <a:pt x="1417" y="1315"/>
                    <a:pt x="1555" y="1335"/>
                  </a:cubicBezTo>
                  <a:cubicBezTo>
                    <a:pt x="1779" y="1368"/>
                    <a:pt x="2022" y="1466"/>
                    <a:pt x="2022" y="1466"/>
                  </a:cubicBezTo>
                  <a:lnTo>
                    <a:pt x="2022" y="227"/>
                  </a:lnTo>
                  <a:cubicBezTo>
                    <a:pt x="2022" y="227"/>
                    <a:pt x="1986" y="216"/>
                    <a:pt x="1928" y="20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3" name="Freeform 9"/>
            <p:cNvSpPr>
              <a:spLocks noEditPoints="1"/>
            </p:cNvSpPr>
            <p:nvPr/>
          </p:nvSpPr>
          <p:spPr bwMode="auto">
            <a:xfrm>
              <a:off x="8803483" y="1209043"/>
              <a:ext cx="1135300" cy="1451430"/>
            </a:xfrm>
            <a:custGeom>
              <a:avLst/>
              <a:gdLst>
                <a:gd name="T0" fmla="*/ 449 w 1637"/>
                <a:gd name="T1" fmla="*/ 1301 h 2083"/>
                <a:gd name="T2" fmla="*/ 449 w 1637"/>
                <a:gd name="T3" fmla="*/ 1301 h 2083"/>
                <a:gd name="T4" fmla="*/ 350 w 1637"/>
                <a:gd name="T5" fmla="*/ 1276 h 2083"/>
                <a:gd name="T6" fmla="*/ 240 w 1637"/>
                <a:gd name="T7" fmla="*/ 1150 h 2083"/>
                <a:gd name="T8" fmla="*/ 273 w 1637"/>
                <a:gd name="T9" fmla="*/ 841 h 2083"/>
                <a:gd name="T10" fmla="*/ 770 w 1637"/>
                <a:gd name="T11" fmla="*/ 1055 h 2083"/>
                <a:gd name="T12" fmla="*/ 449 w 1637"/>
                <a:gd name="T13" fmla="*/ 1301 h 2083"/>
                <a:gd name="T14" fmla="*/ 1500 w 1637"/>
                <a:gd name="T15" fmla="*/ 1781 h 2083"/>
                <a:gd name="T16" fmla="*/ 1500 w 1637"/>
                <a:gd name="T17" fmla="*/ 1781 h 2083"/>
                <a:gd name="T18" fmla="*/ 1590 w 1637"/>
                <a:gd name="T19" fmla="*/ 1670 h 2083"/>
                <a:gd name="T20" fmla="*/ 1278 w 1637"/>
                <a:gd name="T21" fmla="*/ 1604 h 2083"/>
                <a:gd name="T22" fmla="*/ 1403 w 1637"/>
                <a:gd name="T23" fmla="*/ 1057 h 2083"/>
                <a:gd name="T24" fmla="*/ 1031 w 1637"/>
                <a:gd name="T25" fmla="*/ 383 h 2083"/>
                <a:gd name="T26" fmla="*/ 931 w 1637"/>
                <a:gd name="T27" fmla="*/ 92 h 2083"/>
                <a:gd name="T28" fmla="*/ 480 w 1637"/>
                <a:gd name="T29" fmla="*/ 430 h 2083"/>
                <a:gd name="T30" fmla="*/ 0 w 1637"/>
                <a:gd name="T31" fmla="*/ 723 h 2083"/>
                <a:gd name="T32" fmla="*/ 236 w 1637"/>
                <a:gd name="T33" fmla="*/ 825 h 2083"/>
                <a:gd name="T34" fmla="*/ 202 w 1637"/>
                <a:gd name="T35" fmla="*/ 1162 h 2083"/>
                <a:gd name="T36" fmla="*/ 332 w 1637"/>
                <a:gd name="T37" fmla="*/ 1312 h 2083"/>
                <a:gd name="T38" fmla="*/ 449 w 1637"/>
                <a:gd name="T39" fmla="*/ 1341 h 2083"/>
                <a:gd name="T40" fmla="*/ 807 w 1637"/>
                <a:gd name="T41" fmla="*/ 1071 h 2083"/>
                <a:gd name="T42" fmla="*/ 1003 w 1637"/>
                <a:gd name="T43" fmla="*/ 1156 h 2083"/>
                <a:gd name="T44" fmla="*/ 950 w 1637"/>
                <a:gd name="T45" fmla="*/ 626 h 2083"/>
                <a:gd name="T46" fmla="*/ 1001 w 1637"/>
                <a:gd name="T47" fmla="*/ 495 h 2083"/>
                <a:gd name="T48" fmla="*/ 1297 w 1637"/>
                <a:gd name="T49" fmla="*/ 1060 h 2083"/>
                <a:gd name="T50" fmla="*/ 1215 w 1637"/>
                <a:gd name="T51" fmla="*/ 1499 h 2083"/>
                <a:gd name="T52" fmla="*/ 1166 w 1637"/>
                <a:gd name="T53" fmla="*/ 1581 h 2083"/>
                <a:gd name="T54" fmla="*/ 920 w 1637"/>
                <a:gd name="T55" fmla="*/ 1530 h 2083"/>
                <a:gd name="T56" fmla="*/ 549 w 1637"/>
                <a:gd name="T57" fmla="*/ 1946 h 2083"/>
                <a:gd name="T58" fmla="*/ 1255 w 1637"/>
                <a:gd name="T59" fmla="*/ 2083 h 2083"/>
                <a:gd name="T60" fmla="*/ 1637 w 1637"/>
                <a:gd name="T61" fmla="*/ 1806 h 2083"/>
                <a:gd name="T62" fmla="*/ 1500 w 1637"/>
                <a:gd name="T63" fmla="*/ 1781 h 20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37" h="2083">
                  <a:moveTo>
                    <a:pt x="449" y="1301"/>
                  </a:moveTo>
                  <a:lnTo>
                    <a:pt x="449" y="1301"/>
                  </a:lnTo>
                  <a:cubicBezTo>
                    <a:pt x="416" y="1301"/>
                    <a:pt x="383" y="1292"/>
                    <a:pt x="350" y="1276"/>
                  </a:cubicBezTo>
                  <a:cubicBezTo>
                    <a:pt x="295" y="1248"/>
                    <a:pt x="258" y="1206"/>
                    <a:pt x="240" y="1150"/>
                  </a:cubicBezTo>
                  <a:cubicBezTo>
                    <a:pt x="207" y="1047"/>
                    <a:pt x="243" y="919"/>
                    <a:pt x="273" y="841"/>
                  </a:cubicBezTo>
                  <a:lnTo>
                    <a:pt x="770" y="1055"/>
                  </a:lnTo>
                  <a:cubicBezTo>
                    <a:pt x="719" y="1137"/>
                    <a:pt x="599" y="1301"/>
                    <a:pt x="449" y="1301"/>
                  </a:cubicBezTo>
                  <a:close/>
                  <a:moveTo>
                    <a:pt x="1500" y="1781"/>
                  </a:moveTo>
                  <a:lnTo>
                    <a:pt x="1500" y="1781"/>
                  </a:lnTo>
                  <a:lnTo>
                    <a:pt x="1590" y="1670"/>
                  </a:lnTo>
                  <a:lnTo>
                    <a:pt x="1278" y="1604"/>
                  </a:lnTo>
                  <a:cubicBezTo>
                    <a:pt x="1340" y="1504"/>
                    <a:pt x="1412" y="1329"/>
                    <a:pt x="1403" y="1057"/>
                  </a:cubicBezTo>
                  <a:cubicBezTo>
                    <a:pt x="1392" y="672"/>
                    <a:pt x="1130" y="453"/>
                    <a:pt x="1031" y="383"/>
                  </a:cubicBezTo>
                  <a:cubicBezTo>
                    <a:pt x="1053" y="263"/>
                    <a:pt x="1046" y="135"/>
                    <a:pt x="931" y="92"/>
                  </a:cubicBezTo>
                  <a:cubicBezTo>
                    <a:pt x="680" y="0"/>
                    <a:pt x="480" y="430"/>
                    <a:pt x="480" y="430"/>
                  </a:cubicBezTo>
                  <a:cubicBezTo>
                    <a:pt x="480" y="430"/>
                    <a:pt x="113" y="340"/>
                    <a:pt x="0" y="723"/>
                  </a:cubicBezTo>
                  <a:lnTo>
                    <a:pt x="236" y="825"/>
                  </a:lnTo>
                  <a:cubicBezTo>
                    <a:pt x="204" y="908"/>
                    <a:pt x="164" y="1046"/>
                    <a:pt x="202" y="1162"/>
                  </a:cubicBezTo>
                  <a:cubicBezTo>
                    <a:pt x="223" y="1229"/>
                    <a:pt x="267" y="1279"/>
                    <a:pt x="332" y="1312"/>
                  </a:cubicBezTo>
                  <a:cubicBezTo>
                    <a:pt x="370" y="1331"/>
                    <a:pt x="410" y="1341"/>
                    <a:pt x="449" y="1341"/>
                  </a:cubicBezTo>
                  <a:cubicBezTo>
                    <a:pt x="623" y="1341"/>
                    <a:pt x="755" y="1157"/>
                    <a:pt x="807" y="1071"/>
                  </a:cubicBezTo>
                  <a:lnTo>
                    <a:pt x="1003" y="1156"/>
                  </a:lnTo>
                  <a:cubicBezTo>
                    <a:pt x="1003" y="1156"/>
                    <a:pt x="1247" y="846"/>
                    <a:pt x="950" y="626"/>
                  </a:cubicBezTo>
                  <a:cubicBezTo>
                    <a:pt x="950" y="626"/>
                    <a:pt x="977" y="571"/>
                    <a:pt x="1001" y="495"/>
                  </a:cubicBezTo>
                  <a:cubicBezTo>
                    <a:pt x="1101" y="574"/>
                    <a:pt x="1288" y="762"/>
                    <a:pt x="1297" y="1060"/>
                  </a:cubicBezTo>
                  <a:cubicBezTo>
                    <a:pt x="1303" y="1273"/>
                    <a:pt x="1256" y="1416"/>
                    <a:pt x="1215" y="1499"/>
                  </a:cubicBezTo>
                  <a:cubicBezTo>
                    <a:pt x="1198" y="1534"/>
                    <a:pt x="1181" y="1561"/>
                    <a:pt x="1166" y="1581"/>
                  </a:cubicBezTo>
                  <a:lnTo>
                    <a:pt x="920" y="1530"/>
                  </a:lnTo>
                  <a:lnTo>
                    <a:pt x="549" y="1946"/>
                  </a:lnTo>
                  <a:lnTo>
                    <a:pt x="1255" y="2083"/>
                  </a:lnTo>
                  <a:lnTo>
                    <a:pt x="1637" y="1806"/>
                  </a:lnTo>
                  <a:lnTo>
                    <a:pt x="1500" y="178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174" name="组 173"/>
            <p:cNvGrpSpPr/>
            <p:nvPr userDrawn="1"/>
          </p:nvGrpSpPr>
          <p:grpSpPr>
            <a:xfrm rot="1396810">
              <a:off x="10293790" y="2099512"/>
              <a:ext cx="337162" cy="1815987"/>
              <a:chOff x="6099175" y="2627313"/>
              <a:chExt cx="411163" cy="2214563"/>
            </a:xfrm>
            <a:grpFill/>
          </p:grpSpPr>
          <p:sp>
            <p:nvSpPr>
              <p:cNvPr id="199" name="Freeform 13"/>
              <p:cNvSpPr>
                <a:spLocks noEditPoints="1"/>
              </p:cNvSpPr>
              <p:nvPr/>
            </p:nvSpPr>
            <p:spPr bwMode="auto">
              <a:xfrm>
                <a:off x="6130131" y="3048001"/>
                <a:ext cx="349250" cy="1258888"/>
              </a:xfrm>
              <a:custGeom>
                <a:avLst/>
                <a:gdLst>
                  <a:gd name="T0" fmla="*/ 137 w 367"/>
                  <a:gd name="T1" fmla="*/ 40 h 1313"/>
                  <a:gd name="T2" fmla="*/ 137 w 367"/>
                  <a:gd name="T3" fmla="*/ 40 h 1313"/>
                  <a:gd name="T4" fmla="*/ 230 w 367"/>
                  <a:gd name="T5" fmla="*/ 40 h 1313"/>
                  <a:gd name="T6" fmla="*/ 230 w 367"/>
                  <a:gd name="T7" fmla="*/ 1273 h 1313"/>
                  <a:gd name="T8" fmla="*/ 137 w 367"/>
                  <a:gd name="T9" fmla="*/ 1273 h 1313"/>
                  <a:gd name="T10" fmla="*/ 137 w 367"/>
                  <a:gd name="T11" fmla="*/ 40 h 1313"/>
                  <a:gd name="T12" fmla="*/ 97 w 367"/>
                  <a:gd name="T13" fmla="*/ 1273 h 1313"/>
                  <a:gd name="T14" fmla="*/ 97 w 367"/>
                  <a:gd name="T15" fmla="*/ 1273 h 1313"/>
                  <a:gd name="T16" fmla="*/ 40 w 367"/>
                  <a:gd name="T17" fmla="*/ 1273 h 1313"/>
                  <a:gd name="T18" fmla="*/ 40 w 367"/>
                  <a:gd name="T19" fmla="*/ 40 h 1313"/>
                  <a:gd name="T20" fmla="*/ 97 w 367"/>
                  <a:gd name="T21" fmla="*/ 40 h 1313"/>
                  <a:gd name="T22" fmla="*/ 97 w 367"/>
                  <a:gd name="T23" fmla="*/ 1273 h 1313"/>
                  <a:gd name="T24" fmla="*/ 270 w 367"/>
                  <a:gd name="T25" fmla="*/ 40 h 1313"/>
                  <a:gd name="T26" fmla="*/ 270 w 367"/>
                  <a:gd name="T27" fmla="*/ 40 h 1313"/>
                  <a:gd name="T28" fmla="*/ 327 w 367"/>
                  <a:gd name="T29" fmla="*/ 40 h 1313"/>
                  <a:gd name="T30" fmla="*/ 327 w 367"/>
                  <a:gd name="T31" fmla="*/ 1273 h 1313"/>
                  <a:gd name="T32" fmla="*/ 270 w 367"/>
                  <a:gd name="T33" fmla="*/ 1273 h 1313"/>
                  <a:gd name="T34" fmla="*/ 270 w 367"/>
                  <a:gd name="T35" fmla="*/ 40 h 1313"/>
                  <a:gd name="T36" fmla="*/ 270 w 367"/>
                  <a:gd name="T37" fmla="*/ 1313 h 1313"/>
                  <a:gd name="T38" fmla="*/ 270 w 367"/>
                  <a:gd name="T39" fmla="*/ 1313 h 1313"/>
                  <a:gd name="T40" fmla="*/ 270 w 367"/>
                  <a:gd name="T41" fmla="*/ 1313 h 1313"/>
                  <a:gd name="T42" fmla="*/ 367 w 367"/>
                  <a:gd name="T43" fmla="*/ 1313 h 1313"/>
                  <a:gd name="T44" fmla="*/ 367 w 367"/>
                  <a:gd name="T45" fmla="*/ 0 h 1313"/>
                  <a:gd name="T46" fmla="*/ 0 w 367"/>
                  <a:gd name="T47" fmla="*/ 0 h 1313"/>
                  <a:gd name="T48" fmla="*/ 0 w 367"/>
                  <a:gd name="T49" fmla="*/ 1313 h 1313"/>
                  <a:gd name="T50" fmla="*/ 97 w 367"/>
                  <a:gd name="T51" fmla="*/ 1313 h 1313"/>
                  <a:gd name="T52" fmla="*/ 97 w 367"/>
                  <a:gd name="T53" fmla="*/ 1313 h 1313"/>
                  <a:gd name="T54" fmla="*/ 137 w 367"/>
                  <a:gd name="T55" fmla="*/ 1313 h 1313"/>
                  <a:gd name="T56" fmla="*/ 137 w 367"/>
                  <a:gd name="T57" fmla="*/ 1313 h 1313"/>
                  <a:gd name="T58" fmla="*/ 230 w 367"/>
                  <a:gd name="T59" fmla="*/ 1313 h 1313"/>
                  <a:gd name="T60" fmla="*/ 230 w 367"/>
                  <a:gd name="T61" fmla="*/ 1313 h 1313"/>
                  <a:gd name="T62" fmla="*/ 270 w 367"/>
                  <a:gd name="T63" fmla="*/ 1313 h 1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367" h="1313">
                    <a:moveTo>
                      <a:pt x="137" y="40"/>
                    </a:moveTo>
                    <a:lnTo>
                      <a:pt x="137" y="40"/>
                    </a:lnTo>
                    <a:lnTo>
                      <a:pt x="230" y="40"/>
                    </a:lnTo>
                    <a:lnTo>
                      <a:pt x="230" y="1273"/>
                    </a:lnTo>
                    <a:lnTo>
                      <a:pt x="137" y="1273"/>
                    </a:lnTo>
                    <a:lnTo>
                      <a:pt x="137" y="40"/>
                    </a:lnTo>
                    <a:close/>
                    <a:moveTo>
                      <a:pt x="97" y="1273"/>
                    </a:moveTo>
                    <a:lnTo>
                      <a:pt x="97" y="1273"/>
                    </a:lnTo>
                    <a:lnTo>
                      <a:pt x="40" y="1273"/>
                    </a:lnTo>
                    <a:lnTo>
                      <a:pt x="40" y="40"/>
                    </a:lnTo>
                    <a:lnTo>
                      <a:pt x="97" y="40"/>
                    </a:lnTo>
                    <a:lnTo>
                      <a:pt x="97" y="1273"/>
                    </a:lnTo>
                    <a:close/>
                    <a:moveTo>
                      <a:pt x="270" y="40"/>
                    </a:moveTo>
                    <a:lnTo>
                      <a:pt x="270" y="40"/>
                    </a:lnTo>
                    <a:lnTo>
                      <a:pt x="327" y="40"/>
                    </a:lnTo>
                    <a:lnTo>
                      <a:pt x="327" y="1273"/>
                    </a:lnTo>
                    <a:lnTo>
                      <a:pt x="270" y="1273"/>
                    </a:lnTo>
                    <a:lnTo>
                      <a:pt x="270" y="40"/>
                    </a:lnTo>
                    <a:close/>
                    <a:moveTo>
                      <a:pt x="270" y="1313"/>
                    </a:moveTo>
                    <a:lnTo>
                      <a:pt x="270" y="1313"/>
                    </a:lnTo>
                    <a:lnTo>
                      <a:pt x="270" y="1313"/>
                    </a:lnTo>
                    <a:lnTo>
                      <a:pt x="367" y="1313"/>
                    </a:lnTo>
                    <a:lnTo>
                      <a:pt x="367" y="0"/>
                    </a:lnTo>
                    <a:lnTo>
                      <a:pt x="0" y="0"/>
                    </a:lnTo>
                    <a:lnTo>
                      <a:pt x="0" y="1313"/>
                    </a:lnTo>
                    <a:lnTo>
                      <a:pt x="97" y="1313"/>
                    </a:lnTo>
                    <a:lnTo>
                      <a:pt x="97" y="1313"/>
                    </a:lnTo>
                    <a:lnTo>
                      <a:pt x="137" y="1313"/>
                    </a:lnTo>
                    <a:lnTo>
                      <a:pt x="137" y="1313"/>
                    </a:lnTo>
                    <a:lnTo>
                      <a:pt x="230" y="1313"/>
                    </a:lnTo>
                    <a:lnTo>
                      <a:pt x="230" y="1313"/>
                    </a:lnTo>
                    <a:lnTo>
                      <a:pt x="270" y="1313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0" name="Freeform 14"/>
              <p:cNvSpPr>
                <a:spLocks/>
              </p:cNvSpPr>
              <p:nvPr/>
            </p:nvSpPr>
            <p:spPr bwMode="auto">
              <a:xfrm>
                <a:off x="6130131" y="2968626"/>
                <a:ext cx="349250" cy="63500"/>
              </a:xfrm>
              <a:custGeom>
                <a:avLst/>
                <a:gdLst>
                  <a:gd name="T0" fmla="*/ 367 w 367"/>
                  <a:gd name="T1" fmla="*/ 0 h 67"/>
                  <a:gd name="T2" fmla="*/ 367 w 367"/>
                  <a:gd name="T3" fmla="*/ 0 h 67"/>
                  <a:gd name="T4" fmla="*/ 0 w 367"/>
                  <a:gd name="T5" fmla="*/ 0 h 67"/>
                  <a:gd name="T6" fmla="*/ 0 w 367"/>
                  <a:gd name="T7" fmla="*/ 67 h 67"/>
                  <a:gd name="T8" fmla="*/ 367 w 367"/>
                  <a:gd name="T9" fmla="*/ 67 h 67"/>
                  <a:gd name="T10" fmla="*/ 367 w 367"/>
                  <a:gd name="T11" fmla="*/ 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7" h="67">
                    <a:moveTo>
                      <a:pt x="367" y="0"/>
                    </a:moveTo>
                    <a:lnTo>
                      <a:pt x="367" y="0"/>
                    </a:lnTo>
                    <a:lnTo>
                      <a:pt x="0" y="0"/>
                    </a:lnTo>
                    <a:lnTo>
                      <a:pt x="0" y="67"/>
                    </a:lnTo>
                    <a:lnTo>
                      <a:pt x="367" y="67"/>
                    </a:lnTo>
                    <a:lnTo>
                      <a:pt x="36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1" name="Freeform 15"/>
              <p:cNvSpPr>
                <a:spLocks/>
              </p:cNvSpPr>
              <p:nvPr/>
            </p:nvSpPr>
            <p:spPr bwMode="auto">
              <a:xfrm>
                <a:off x="6099175" y="2627313"/>
                <a:ext cx="411163" cy="325438"/>
              </a:xfrm>
              <a:custGeom>
                <a:avLst/>
                <a:gdLst>
                  <a:gd name="T0" fmla="*/ 399 w 430"/>
                  <a:gd name="T1" fmla="*/ 340 h 340"/>
                  <a:gd name="T2" fmla="*/ 399 w 430"/>
                  <a:gd name="T3" fmla="*/ 340 h 340"/>
                  <a:gd name="T4" fmla="*/ 215 w 430"/>
                  <a:gd name="T5" fmla="*/ 0 h 340"/>
                  <a:gd name="T6" fmla="*/ 32 w 430"/>
                  <a:gd name="T7" fmla="*/ 340 h 340"/>
                  <a:gd name="T8" fmla="*/ 399 w 430"/>
                  <a:gd name="T9" fmla="*/ 340 h 3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0" h="340">
                    <a:moveTo>
                      <a:pt x="399" y="340"/>
                    </a:moveTo>
                    <a:lnTo>
                      <a:pt x="399" y="340"/>
                    </a:lnTo>
                    <a:cubicBezTo>
                      <a:pt x="399" y="340"/>
                      <a:pt x="430" y="0"/>
                      <a:pt x="215" y="0"/>
                    </a:cubicBezTo>
                    <a:cubicBezTo>
                      <a:pt x="0" y="0"/>
                      <a:pt x="32" y="340"/>
                      <a:pt x="32" y="340"/>
                    </a:cubicBezTo>
                    <a:lnTo>
                      <a:pt x="399" y="34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2" name="Freeform 17"/>
              <p:cNvSpPr>
                <a:spLocks noEditPoints="1"/>
              </p:cNvSpPr>
              <p:nvPr/>
            </p:nvSpPr>
            <p:spPr bwMode="auto">
              <a:xfrm>
                <a:off x="6128544" y="4310063"/>
                <a:ext cx="352425" cy="531813"/>
              </a:xfrm>
              <a:custGeom>
                <a:avLst/>
                <a:gdLst>
                  <a:gd name="T0" fmla="*/ 214 w 369"/>
                  <a:gd name="T1" fmla="*/ 338 h 554"/>
                  <a:gd name="T2" fmla="*/ 214 w 369"/>
                  <a:gd name="T3" fmla="*/ 338 h 554"/>
                  <a:gd name="T4" fmla="*/ 155 w 369"/>
                  <a:gd name="T5" fmla="*/ 338 h 554"/>
                  <a:gd name="T6" fmla="*/ 56 w 369"/>
                  <a:gd name="T7" fmla="*/ 40 h 554"/>
                  <a:gd name="T8" fmla="*/ 313 w 369"/>
                  <a:gd name="T9" fmla="*/ 40 h 554"/>
                  <a:gd name="T10" fmla="*/ 214 w 369"/>
                  <a:gd name="T11" fmla="*/ 338 h 554"/>
                  <a:gd name="T12" fmla="*/ 113 w 369"/>
                  <a:gd name="T13" fmla="*/ 338 h 554"/>
                  <a:gd name="T14" fmla="*/ 113 w 369"/>
                  <a:gd name="T15" fmla="*/ 338 h 554"/>
                  <a:gd name="T16" fmla="*/ 184 w 369"/>
                  <a:gd name="T17" fmla="*/ 554 h 554"/>
                  <a:gd name="T18" fmla="*/ 256 w 369"/>
                  <a:gd name="T19" fmla="*/ 338 h 554"/>
                  <a:gd name="T20" fmla="*/ 369 w 369"/>
                  <a:gd name="T21" fmla="*/ 0 h 554"/>
                  <a:gd name="T22" fmla="*/ 0 w 369"/>
                  <a:gd name="T23" fmla="*/ 0 h 554"/>
                  <a:gd name="T24" fmla="*/ 113 w 369"/>
                  <a:gd name="T25" fmla="*/ 338 h 5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69" h="554">
                    <a:moveTo>
                      <a:pt x="214" y="338"/>
                    </a:moveTo>
                    <a:lnTo>
                      <a:pt x="214" y="338"/>
                    </a:lnTo>
                    <a:lnTo>
                      <a:pt x="155" y="338"/>
                    </a:lnTo>
                    <a:lnTo>
                      <a:pt x="56" y="40"/>
                    </a:lnTo>
                    <a:lnTo>
                      <a:pt x="313" y="40"/>
                    </a:lnTo>
                    <a:lnTo>
                      <a:pt x="214" y="338"/>
                    </a:lnTo>
                    <a:close/>
                    <a:moveTo>
                      <a:pt x="113" y="338"/>
                    </a:moveTo>
                    <a:lnTo>
                      <a:pt x="113" y="338"/>
                    </a:lnTo>
                    <a:lnTo>
                      <a:pt x="184" y="554"/>
                    </a:lnTo>
                    <a:lnTo>
                      <a:pt x="256" y="338"/>
                    </a:lnTo>
                    <a:lnTo>
                      <a:pt x="369" y="0"/>
                    </a:lnTo>
                    <a:lnTo>
                      <a:pt x="0" y="0"/>
                    </a:lnTo>
                    <a:lnTo>
                      <a:pt x="113" y="338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75" name="Freeform 19"/>
            <p:cNvSpPr>
              <a:spLocks noEditPoints="1"/>
            </p:cNvSpPr>
            <p:nvPr/>
          </p:nvSpPr>
          <p:spPr bwMode="auto">
            <a:xfrm rot="1363540">
              <a:off x="9632402" y="4170211"/>
              <a:ext cx="1209819" cy="253100"/>
            </a:xfrm>
            <a:custGeom>
              <a:avLst/>
              <a:gdLst>
                <a:gd name="T0" fmla="*/ 2347 w 2387"/>
                <a:gd name="T1" fmla="*/ 458 h 498"/>
                <a:gd name="T2" fmla="*/ 40 w 2387"/>
                <a:gd name="T3" fmla="*/ 40 h 498"/>
                <a:gd name="T4" fmla="*/ 177 w 2387"/>
                <a:gd name="T5" fmla="*/ 298 h 498"/>
                <a:gd name="T6" fmla="*/ 217 w 2387"/>
                <a:gd name="T7" fmla="*/ 40 h 498"/>
                <a:gd name="T8" fmla="*/ 277 w 2387"/>
                <a:gd name="T9" fmla="*/ 159 h 498"/>
                <a:gd name="T10" fmla="*/ 317 w 2387"/>
                <a:gd name="T11" fmla="*/ 40 h 498"/>
                <a:gd name="T12" fmla="*/ 377 w 2387"/>
                <a:gd name="T13" fmla="*/ 159 h 498"/>
                <a:gd name="T14" fmla="*/ 417 w 2387"/>
                <a:gd name="T15" fmla="*/ 40 h 498"/>
                <a:gd name="T16" fmla="*/ 477 w 2387"/>
                <a:gd name="T17" fmla="*/ 159 h 498"/>
                <a:gd name="T18" fmla="*/ 517 w 2387"/>
                <a:gd name="T19" fmla="*/ 40 h 498"/>
                <a:gd name="T20" fmla="*/ 577 w 2387"/>
                <a:gd name="T21" fmla="*/ 159 h 498"/>
                <a:gd name="T22" fmla="*/ 617 w 2387"/>
                <a:gd name="T23" fmla="*/ 40 h 498"/>
                <a:gd name="T24" fmla="*/ 674 w 2387"/>
                <a:gd name="T25" fmla="*/ 298 h 498"/>
                <a:gd name="T26" fmla="*/ 714 w 2387"/>
                <a:gd name="T27" fmla="*/ 40 h 498"/>
                <a:gd name="T28" fmla="*/ 774 w 2387"/>
                <a:gd name="T29" fmla="*/ 159 h 498"/>
                <a:gd name="T30" fmla="*/ 814 w 2387"/>
                <a:gd name="T31" fmla="*/ 40 h 498"/>
                <a:gd name="T32" fmla="*/ 874 w 2387"/>
                <a:gd name="T33" fmla="*/ 159 h 498"/>
                <a:gd name="T34" fmla="*/ 914 w 2387"/>
                <a:gd name="T35" fmla="*/ 40 h 498"/>
                <a:gd name="T36" fmla="*/ 974 w 2387"/>
                <a:gd name="T37" fmla="*/ 159 h 498"/>
                <a:gd name="T38" fmla="*/ 1014 w 2387"/>
                <a:gd name="T39" fmla="*/ 40 h 498"/>
                <a:gd name="T40" fmla="*/ 1074 w 2387"/>
                <a:gd name="T41" fmla="*/ 159 h 498"/>
                <a:gd name="T42" fmla="*/ 1114 w 2387"/>
                <a:gd name="T43" fmla="*/ 40 h 498"/>
                <a:gd name="T44" fmla="*/ 1187 w 2387"/>
                <a:gd name="T45" fmla="*/ 298 h 498"/>
                <a:gd name="T46" fmla="*/ 1227 w 2387"/>
                <a:gd name="T47" fmla="*/ 40 h 498"/>
                <a:gd name="T48" fmla="*/ 1287 w 2387"/>
                <a:gd name="T49" fmla="*/ 159 h 498"/>
                <a:gd name="T50" fmla="*/ 1327 w 2387"/>
                <a:gd name="T51" fmla="*/ 40 h 498"/>
                <a:gd name="T52" fmla="*/ 1387 w 2387"/>
                <a:gd name="T53" fmla="*/ 159 h 498"/>
                <a:gd name="T54" fmla="*/ 1427 w 2387"/>
                <a:gd name="T55" fmla="*/ 40 h 498"/>
                <a:gd name="T56" fmla="*/ 1487 w 2387"/>
                <a:gd name="T57" fmla="*/ 159 h 498"/>
                <a:gd name="T58" fmla="*/ 1527 w 2387"/>
                <a:gd name="T59" fmla="*/ 40 h 498"/>
                <a:gd name="T60" fmla="*/ 1587 w 2387"/>
                <a:gd name="T61" fmla="*/ 159 h 498"/>
                <a:gd name="T62" fmla="*/ 1627 w 2387"/>
                <a:gd name="T63" fmla="*/ 40 h 498"/>
                <a:gd name="T64" fmla="*/ 1684 w 2387"/>
                <a:gd name="T65" fmla="*/ 298 h 498"/>
                <a:gd name="T66" fmla="*/ 1724 w 2387"/>
                <a:gd name="T67" fmla="*/ 40 h 498"/>
                <a:gd name="T68" fmla="*/ 1784 w 2387"/>
                <a:gd name="T69" fmla="*/ 159 h 498"/>
                <a:gd name="T70" fmla="*/ 1824 w 2387"/>
                <a:gd name="T71" fmla="*/ 40 h 498"/>
                <a:gd name="T72" fmla="*/ 1884 w 2387"/>
                <a:gd name="T73" fmla="*/ 159 h 498"/>
                <a:gd name="T74" fmla="*/ 1924 w 2387"/>
                <a:gd name="T75" fmla="*/ 40 h 498"/>
                <a:gd name="T76" fmla="*/ 1984 w 2387"/>
                <a:gd name="T77" fmla="*/ 159 h 498"/>
                <a:gd name="T78" fmla="*/ 2024 w 2387"/>
                <a:gd name="T79" fmla="*/ 40 h 498"/>
                <a:gd name="T80" fmla="*/ 2084 w 2387"/>
                <a:gd name="T81" fmla="*/ 159 h 498"/>
                <a:gd name="T82" fmla="*/ 2124 w 2387"/>
                <a:gd name="T83" fmla="*/ 40 h 498"/>
                <a:gd name="T84" fmla="*/ 2170 w 2387"/>
                <a:gd name="T85" fmla="*/ 298 h 498"/>
                <a:gd name="T86" fmla="*/ 2210 w 2387"/>
                <a:gd name="T87" fmla="*/ 40 h 498"/>
                <a:gd name="T88" fmla="*/ 2347 w 2387"/>
                <a:gd name="T89" fmla="*/ 458 h 498"/>
                <a:gd name="T90" fmla="*/ 0 w 2387"/>
                <a:gd name="T91" fmla="*/ 498 h 498"/>
                <a:gd name="T92" fmla="*/ 2387 w 2387"/>
                <a:gd name="T93" fmla="*/ 0 h 498"/>
                <a:gd name="T94" fmla="*/ 0 w 2387"/>
                <a:gd name="T95" fmla="*/ 498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387" h="498">
                  <a:moveTo>
                    <a:pt x="2347" y="458"/>
                  </a:moveTo>
                  <a:lnTo>
                    <a:pt x="2347" y="458"/>
                  </a:lnTo>
                  <a:lnTo>
                    <a:pt x="40" y="458"/>
                  </a:lnTo>
                  <a:lnTo>
                    <a:pt x="40" y="40"/>
                  </a:lnTo>
                  <a:lnTo>
                    <a:pt x="177" y="40"/>
                  </a:lnTo>
                  <a:lnTo>
                    <a:pt x="177" y="298"/>
                  </a:lnTo>
                  <a:lnTo>
                    <a:pt x="217" y="298"/>
                  </a:lnTo>
                  <a:lnTo>
                    <a:pt x="217" y="40"/>
                  </a:lnTo>
                  <a:lnTo>
                    <a:pt x="277" y="40"/>
                  </a:lnTo>
                  <a:lnTo>
                    <a:pt x="277" y="159"/>
                  </a:lnTo>
                  <a:lnTo>
                    <a:pt x="317" y="159"/>
                  </a:lnTo>
                  <a:lnTo>
                    <a:pt x="317" y="40"/>
                  </a:lnTo>
                  <a:lnTo>
                    <a:pt x="377" y="40"/>
                  </a:lnTo>
                  <a:lnTo>
                    <a:pt x="377" y="159"/>
                  </a:lnTo>
                  <a:lnTo>
                    <a:pt x="417" y="159"/>
                  </a:lnTo>
                  <a:lnTo>
                    <a:pt x="417" y="40"/>
                  </a:lnTo>
                  <a:lnTo>
                    <a:pt x="477" y="40"/>
                  </a:lnTo>
                  <a:lnTo>
                    <a:pt x="477" y="159"/>
                  </a:lnTo>
                  <a:lnTo>
                    <a:pt x="517" y="159"/>
                  </a:lnTo>
                  <a:lnTo>
                    <a:pt x="517" y="40"/>
                  </a:lnTo>
                  <a:lnTo>
                    <a:pt x="577" y="40"/>
                  </a:lnTo>
                  <a:lnTo>
                    <a:pt x="577" y="159"/>
                  </a:lnTo>
                  <a:lnTo>
                    <a:pt x="617" y="159"/>
                  </a:lnTo>
                  <a:lnTo>
                    <a:pt x="617" y="40"/>
                  </a:lnTo>
                  <a:lnTo>
                    <a:pt x="674" y="40"/>
                  </a:lnTo>
                  <a:lnTo>
                    <a:pt x="674" y="298"/>
                  </a:lnTo>
                  <a:lnTo>
                    <a:pt x="714" y="298"/>
                  </a:lnTo>
                  <a:lnTo>
                    <a:pt x="714" y="40"/>
                  </a:lnTo>
                  <a:lnTo>
                    <a:pt x="774" y="40"/>
                  </a:lnTo>
                  <a:lnTo>
                    <a:pt x="774" y="159"/>
                  </a:lnTo>
                  <a:lnTo>
                    <a:pt x="814" y="159"/>
                  </a:lnTo>
                  <a:lnTo>
                    <a:pt x="814" y="40"/>
                  </a:lnTo>
                  <a:lnTo>
                    <a:pt x="874" y="40"/>
                  </a:lnTo>
                  <a:lnTo>
                    <a:pt x="874" y="159"/>
                  </a:lnTo>
                  <a:lnTo>
                    <a:pt x="914" y="159"/>
                  </a:lnTo>
                  <a:lnTo>
                    <a:pt x="914" y="40"/>
                  </a:lnTo>
                  <a:lnTo>
                    <a:pt x="974" y="40"/>
                  </a:lnTo>
                  <a:lnTo>
                    <a:pt x="974" y="159"/>
                  </a:lnTo>
                  <a:lnTo>
                    <a:pt x="1014" y="159"/>
                  </a:lnTo>
                  <a:lnTo>
                    <a:pt x="1014" y="40"/>
                  </a:lnTo>
                  <a:lnTo>
                    <a:pt x="1074" y="40"/>
                  </a:lnTo>
                  <a:lnTo>
                    <a:pt x="1074" y="159"/>
                  </a:lnTo>
                  <a:lnTo>
                    <a:pt x="1114" y="159"/>
                  </a:lnTo>
                  <a:lnTo>
                    <a:pt x="1114" y="40"/>
                  </a:lnTo>
                  <a:lnTo>
                    <a:pt x="1187" y="40"/>
                  </a:lnTo>
                  <a:lnTo>
                    <a:pt x="1187" y="298"/>
                  </a:lnTo>
                  <a:lnTo>
                    <a:pt x="1227" y="298"/>
                  </a:lnTo>
                  <a:lnTo>
                    <a:pt x="1227" y="40"/>
                  </a:lnTo>
                  <a:lnTo>
                    <a:pt x="1287" y="40"/>
                  </a:lnTo>
                  <a:lnTo>
                    <a:pt x="1287" y="159"/>
                  </a:lnTo>
                  <a:lnTo>
                    <a:pt x="1327" y="159"/>
                  </a:lnTo>
                  <a:lnTo>
                    <a:pt x="1327" y="40"/>
                  </a:lnTo>
                  <a:lnTo>
                    <a:pt x="1387" y="40"/>
                  </a:lnTo>
                  <a:lnTo>
                    <a:pt x="1387" y="159"/>
                  </a:lnTo>
                  <a:lnTo>
                    <a:pt x="1427" y="159"/>
                  </a:lnTo>
                  <a:lnTo>
                    <a:pt x="1427" y="40"/>
                  </a:lnTo>
                  <a:lnTo>
                    <a:pt x="1487" y="40"/>
                  </a:lnTo>
                  <a:lnTo>
                    <a:pt x="1487" y="159"/>
                  </a:lnTo>
                  <a:lnTo>
                    <a:pt x="1527" y="159"/>
                  </a:lnTo>
                  <a:lnTo>
                    <a:pt x="1527" y="40"/>
                  </a:lnTo>
                  <a:lnTo>
                    <a:pt x="1587" y="40"/>
                  </a:lnTo>
                  <a:lnTo>
                    <a:pt x="1587" y="159"/>
                  </a:lnTo>
                  <a:lnTo>
                    <a:pt x="1627" y="159"/>
                  </a:lnTo>
                  <a:lnTo>
                    <a:pt x="1627" y="40"/>
                  </a:lnTo>
                  <a:lnTo>
                    <a:pt x="1684" y="40"/>
                  </a:lnTo>
                  <a:lnTo>
                    <a:pt x="1684" y="298"/>
                  </a:lnTo>
                  <a:lnTo>
                    <a:pt x="1724" y="298"/>
                  </a:lnTo>
                  <a:lnTo>
                    <a:pt x="1724" y="40"/>
                  </a:lnTo>
                  <a:lnTo>
                    <a:pt x="1784" y="40"/>
                  </a:lnTo>
                  <a:lnTo>
                    <a:pt x="1784" y="159"/>
                  </a:lnTo>
                  <a:lnTo>
                    <a:pt x="1824" y="159"/>
                  </a:lnTo>
                  <a:lnTo>
                    <a:pt x="1824" y="40"/>
                  </a:lnTo>
                  <a:lnTo>
                    <a:pt x="1884" y="40"/>
                  </a:lnTo>
                  <a:lnTo>
                    <a:pt x="1884" y="159"/>
                  </a:lnTo>
                  <a:lnTo>
                    <a:pt x="1924" y="159"/>
                  </a:lnTo>
                  <a:lnTo>
                    <a:pt x="1924" y="40"/>
                  </a:lnTo>
                  <a:lnTo>
                    <a:pt x="1984" y="40"/>
                  </a:lnTo>
                  <a:lnTo>
                    <a:pt x="1984" y="159"/>
                  </a:lnTo>
                  <a:lnTo>
                    <a:pt x="2024" y="159"/>
                  </a:lnTo>
                  <a:lnTo>
                    <a:pt x="2024" y="40"/>
                  </a:lnTo>
                  <a:lnTo>
                    <a:pt x="2084" y="40"/>
                  </a:lnTo>
                  <a:lnTo>
                    <a:pt x="2084" y="159"/>
                  </a:lnTo>
                  <a:lnTo>
                    <a:pt x="2124" y="159"/>
                  </a:lnTo>
                  <a:lnTo>
                    <a:pt x="2124" y="40"/>
                  </a:lnTo>
                  <a:lnTo>
                    <a:pt x="2170" y="40"/>
                  </a:lnTo>
                  <a:lnTo>
                    <a:pt x="2170" y="298"/>
                  </a:lnTo>
                  <a:lnTo>
                    <a:pt x="2210" y="298"/>
                  </a:lnTo>
                  <a:lnTo>
                    <a:pt x="2210" y="40"/>
                  </a:lnTo>
                  <a:lnTo>
                    <a:pt x="2347" y="40"/>
                  </a:lnTo>
                  <a:lnTo>
                    <a:pt x="2347" y="458"/>
                  </a:lnTo>
                  <a:close/>
                  <a:moveTo>
                    <a:pt x="0" y="498"/>
                  </a:moveTo>
                  <a:lnTo>
                    <a:pt x="0" y="498"/>
                  </a:lnTo>
                  <a:lnTo>
                    <a:pt x="2387" y="498"/>
                  </a:lnTo>
                  <a:lnTo>
                    <a:pt x="2387" y="0"/>
                  </a:lnTo>
                  <a:lnTo>
                    <a:pt x="0" y="0"/>
                  </a:lnTo>
                  <a:lnTo>
                    <a:pt x="0" y="498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auto">
            <a:xfrm rot="20253209">
              <a:off x="9453758" y="2862991"/>
              <a:ext cx="271863" cy="880837"/>
            </a:xfrm>
            <a:custGeom>
              <a:avLst/>
              <a:gdLst>
                <a:gd name="T0" fmla="*/ 772 w 831"/>
                <a:gd name="T1" fmla="*/ 279 h 2682"/>
                <a:gd name="T2" fmla="*/ 772 w 831"/>
                <a:gd name="T3" fmla="*/ 279 h 2682"/>
                <a:gd name="T4" fmla="*/ 772 w 831"/>
                <a:gd name="T5" fmla="*/ 0 h 2682"/>
                <a:gd name="T6" fmla="*/ 622 w 831"/>
                <a:gd name="T7" fmla="*/ 0 h 2682"/>
                <a:gd name="T8" fmla="*/ 622 w 831"/>
                <a:gd name="T9" fmla="*/ 279 h 2682"/>
                <a:gd name="T10" fmla="*/ 557 w 831"/>
                <a:gd name="T11" fmla="*/ 279 h 2682"/>
                <a:gd name="T12" fmla="*/ 557 w 831"/>
                <a:gd name="T13" fmla="*/ 900 h 2682"/>
                <a:gd name="T14" fmla="*/ 606 w 831"/>
                <a:gd name="T15" fmla="*/ 900 h 2682"/>
                <a:gd name="T16" fmla="*/ 102 w 831"/>
                <a:gd name="T17" fmla="*/ 2121 h 2682"/>
                <a:gd name="T18" fmla="*/ 130 w 831"/>
                <a:gd name="T19" fmla="*/ 2133 h 2682"/>
                <a:gd name="T20" fmla="*/ 40 w 831"/>
                <a:gd name="T21" fmla="*/ 2350 h 2682"/>
                <a:gd name="T22" fmla="*/ 62 w 831"/>
                <a:gd name="T23" fmla="*/ 2359 h 2682"/>
                <a:gd name="T24" fmla="*/ 0 w 831"/>
                <a:gd name="T25" fmla="*/ 2510 h 2682"/>
                <a:gd name="T26" fmla="*/ 24 w 831"/>
                <a:gd name="T27" fmla="*/ 2519 h 2682"/>
                <a:gd name="T28" fmla="*/ 86 w 831"/>
                <a:gd name="T29" fmla="*/ 2369 h 2682"/>
                <a:gd name="T30" fmla="*/ 108 w 831"/>
                <a:gd name="T31" fmla="*/ 2378 h 2682"/>
                <a:gd name="T32" fmla="*/ 198 w 831"/>
                <a:gd name="T33" fmla="*/ 2161 h 2682"/>
                <a:gd name="T34" fmla="*/ 226 w 831"/>
                <a:gd name="T35" fmla="*/ 2172 h 2682"/>
                <a:gd name="T36" fmla="*/ 630 w 831"/>
                <a:gd name="T37" fmla="*/ 1191 h 2682"/>
                <a:gd name="T38" fmla="*/ 630 w 831"/>
                <a:gd name="T39" fmla="*/ 2284 h 2682"/>
                <a:gd name="T40" fmla="*/ 660 w 831"/>
                <a:gd name="T41" fmla="*/ 2284 h 2682"/>
                <a:gd name="T42" fmla="*/ 660 w 831"/>
                <a:gd name="T43" fmla="*/ 2519 h 2682"/>
                <a:gd name="T44" fmla="*/ 684 w 831"/>
                <a:gd name="T45" fmla="*/ 2519 h 2682"/>
                <a:gd name="T46" fmla="*/ 684 w 831"/>
                <a:gd name="T47" fmla="*/ 2682 h 2682"/>
                <a:gd name="T48" fmla="*/ 710 w 831"/>
                <a:gd name="T49" fmla="*/ 2682 h 2682"/>
                <a:gd name="T50" fmla="*/ 710 w 831"/>
                <a:gd name="T51" fmla="*/ 2519 h 2682"/>
                <a:gd name="T52" fmla="*/ 734 w 831"/>
                <a:gd name="T53" fmla="*/ 2519 h 2682"/>
                <a:gd name="T54" fmla="*/ 734 w 831"/>
                <a:gd name="T55" fmla="*/ 2284 h 2682"/>
                <a:gd name="T56" fmla="*/ 764 w 831"/>
                <a:gd name="T57" fmla="*/ 2284 h 2682"/>
                <a:gd name="T58" fmla="*/ 764 w 831"/>
                <a:gd name="T59" fmla="*/ 900 h 2682"/>
                <a:gd name="T60" fmla="*/ 831 w 831"/>
                <a:gd name="T61" fmla="*/ 900 h 2682"/>
                <a:gd name="T62" fmla="*/ 831 w 831"/>
                <a:gd name="T63" fmla="*/ 279 h 2682"/>
                <a:gd name="T64" fmla="*/ 772 w 831"/>
                <a:gd name="T65" fmla="*/ 279 h 26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31" h="2682">
                  <a:moveTo>
                    <a:pt x="772" y="279"/>
                  </a:moveTo>
                  <a:lnTo>
                    <a:pt x="772" y="279"/>
                  </a:lnTo>
                  <a:lnTo>
                    <a:pt x="772" y="0"/>
                  </a:lnTo>
                  <a:lnTo>
                    <a:pt x="622" y="0"/>
                  </a:lnTo>
                  <a:lnTo>
                    <a:pt x="622" y="279"/>
                  </a:lnTo>
                  <a:lnTo>
                    <a:pt x="557" y="279"/>
                  </a:lnTo>
                  <a:lnTo>
                    <a:pt x="557" y="900"/>
                  </a:lnTo>
                  <a:lnTo>
                    <a:pt x="606" y="900"/>
                  </a:lnTo>
                  <a:lnTo>
                    <a:pt x="102" y="2121"/>
                  </a:lnTo>
                  <a:lnTo>
                    <a:pt x="130" y="2133"/>
                  </a:lnTo>
                  <a:lnTo>
                    <a:pt x="40" y="2350"/>
                  </a:lnTo>
                  <a:lnTo>
                    <a:pt x="62" y="2359"/>
                  </a:lnTo>
                  <a:lnTo>
                    <a:pt x="0" y="2510"/>
                  </a:lnTo>
                  <a:lnTo>
                    <a:pt x="24" y="2519"/>
                  </a:lnTo>
                  <a:lnTo>
                    <a:pt x="86" y="2369"/>
                  </a:lnTo>
                  <a:lnTo>
                    <a:pt x="108" y="2378"/>
                  </a:lnTo>
                  <a:lnTo>
                    <a:pt x="198" y="2161"/>
                  </a:lnTo>
                  <a:lnTo>
                    <a:pt x="226" y="2172"/>
                  </a:lnTo>
                  <a:lnTo>
                    <a:pt x="630" y="1191"/>
                  </a:lnTo>
                  <a:lnTo>
                    <a:pt x="630" y="2284"/>
                  </a:lnTo>
                  <a:lnTo>
                    <a:pt x="660" y="2284"/>
                  </a:lnTo>
                  <a:lnTo>
                    <a:pt x="660" y="2519"/>
                  </a:lnTo>
                  <a:lnTo>
                    <a:pt x="684" y="2519"/>
                  </a:lnTo>
                  <a:lnTo>
                    <a:pt x="684" y="2682"/>
                  </a:lnTo>
                  <a:lnTo>
                    <a:pt x="710" y="2682"/>
                  </a:lnTo>
                  <a:lnTo>
                    <a:pt x="710" y="2519"/>
                  </a:lnTo>
                  <a:lnTo>
                    <a:pt x="734" y="2519"/>
                  </a:lnTo>
                  <a:lnTo>
                    <a:pt x="734" y="2284"/>
                  </a:lnTo>
                  <a:lnTo>
                    <a:pt x="764" y="2284"/>
                  </a:lnTo>
                  <a:lnTo>
                    <a:pt x="764" y="900"/>
                  </a:lnTo>
                  <a:lnTo>
                    <a:pt x="831" y="900"/>
                  </a:lnTo>
                  <a:lnTo>
                    <a:pt x="831" y="279"/>
                  </a:lnTo>
                  <a:lnTo>
                    <a:pt x="772" y="27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177" name="组合 45"/>
            <p:cNvGrpSpPr/>
            <p:nvPr userDrawn="1"/>
          </p:nvGrpSpPr>
          <p:grpSpPr>
            <a:xfrm rot="2116298">
              <a:off x="10526081" y="3505999"/>
              <a:ext cx="722933" cy="629672"/>
              <a:chOff x="501650" y="3292475"/>
              <a:chExt cx="1735138" cy="1511300"/>
            </a:xfrm>
            <a:grpFill/>
          </p:grpSpPr>
          <p:sp>
            <p:nvSpPr>
              <p:cNvPr id="194" name="Freeform 5"/>
              <p:cNvSpPr>
                <a:spLocks/>
              </p:cNvSpPr>
              <p:nvPr/>
            </p:nvSpPr>
            <p:spPr bwMode="auto">
              <a:xfrm>
                <a:off x="501650" y="3292475"/>
                <a:ext cx="1735138" cy="893762"/>
              </a:xfrm>
              <a:custGeom>
                <a:avLst/>
                <a:gdLst>
                  <a:gd name="T0" fmla="*/ 0 w 943"/>
                  <a:gd name="T1" fmla="*/ 242 h 484"/>
                  <a:gd name="T2" fmla="*/ 0 w 943"/>
                  <a:gd name="T3" fmla="*/ 242 h 484"/>
                  <a:gd name="T4" fmla="*/ 471 w 943"/>
                  <a:gd name="T5" fmla="*/ 484 h 484"/>
                  <a:gd name="T6" fmla="*/ 943 w 943"/>
                  <a:gd name="T7" fmla="*/ 242 h 484"/>
                  <a:gd name="T8" fmla="*/ 471 w 943"/>
                  <a:gd name="T9" fmla="*/ 0 h 484"/>
                  <a:gd name="T10" fmla="*/ 0 w 943"/>
                  <a:gd name="T11" fmla="*/ 242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43" h="484">
                    <a:moveTo>
                      <a:pt x="0" y="242"/>
                    </a:moveTo>
                    <a:lnTo>
                      <a:pt x="0" y="242"/>
                    </a:lnTo>
                    <a:lnTo>
                      <a:pt x="471" y="484"/>
                    </a:lnTo>
                    <a:lnTo>
                      <a:pt x="943" y="242"/>
                    </a:lnTo>
                    <a:lnTo>
                      <a:pt x="471" y="0"/>
                    </a:lnTo>
                    <a:lnTo>
                      <a:pt x="0" y="242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5" name="Freeform 6"/>
              <p:cNvSpPr>
                <a:spLocks/>
              </p:cNvSpPr>
              <p:nvPr/>
            </p:nvSpPr>
            <p:spPr bwMode="auto">
              <a:xfrm>
                <a:off x="728663" y="3959225"/>
                <a:ext cx="1285875" cy="758825"/>
              </a:xfrm>
              <a:custGeom>
                <a:avLst/>
                <a:gdLst>
                  <a:gd name="T0" fmla="*/ 349 w 699"/>
                  <a:gd name="T1" fmla="*/ 179 h 412"/>
                  <a:gd name="T2" fmla="*/ 349 w 699"/>
                  <a:gd name="T3" fmla="*/ 179 h 412"/>
                  <a:gd name="T4" fmla="*/ 0 w 699"/>
                  <a:gd name="T5" fmla="*/ 0 h 412"/>
                  <a:gd name="T6" fmla="*/ 0 w 699"/>
                  <a:gd name="T7" fmla="*/ 233 h 412"/>
                  <a:gd name="T8" fmla="*/ 349 w 699"/>
                  <a:gd name="T9" fmla="*/ 412 h 412"/>
                  <a:gd name="T10" fmla="*/ 699 w 699"/>
                  <a:gd name="T11" fmla="*/ 233 h 412"/>
                  <a:gd name="T12" fmla="*/ 699 w 699"/>
                  <a:gd name="T13" fmla="*/ 0 h 412"/>
                  <a:gd name="T14" fmla="*/ 349 w 699"/>
                  <a:gd name="T15" fmla="*/ 179 h 4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99" h="412">
                    <a:moveTo>
                      <a:pt x="349" y="179"/>
                    </a:moveTo>
                    <a:lnTo>
                      <a:pt x="349" y="179"/>
                    </a:lnTo>
                    <a:lnTo>
                      <a:pt x="0" y="0"/>
                    </a:lnTo>
                    <a:lnTo>
                      <a:pt x="0" y="233"/>
                    </a:lnTo>
                    <a:lnTo>
                      <a:pt x="349" y="412"/>
                    </a:lnTo>
                    <a:lnTo>
                      <a:pt x="699" y="233"/>
                    </a:lnTo>
                    <a:lnTo>
                      <a:pt x="699" y="0"/>
                    </a:lnTo>
                    <a:lnTo>
                      <a:pt x="349" y="179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6" name="Freeform 7"/>
              <p:cNvSpPr>
                <a:spLocks/>
              </p:cNvSpPr>
              <p:nvPr/>
            </p:nvSpPr>
            <p:spPr bwMode="auto">
              <a:xfrm>
                <a:off x="514350" y="4095750"/>
                <a:ext cx="68263" cy="708025"/>
              </a:xfrm>
              <a:custGeom>
                <a:avLst/>
                <a:gdLst>
                  <a:gd name="T0" fmla="*/ 0 w 37"/>
                  <a:gd name="T1" fmla="*/ 384 h 384"/>
                  <a:gd name="T2" fmla="*/ 0 w 37"/>
                  <a:gd name="T3" fmla="*/ 384 h 384"/>
                  <a:gd name="T4" fmla="*/ 37 w 37"/>
                  <a:gd name="T5" fmla="*/ 384 h 384"/>
                  <a:gd name="T6" fmla="*/ 37 w 37"/>
                  <a:gd name="T7" fmla="*/ 0 h 384"/>
                  <a:gd name="T8" fmla="*/ 0 w 37"/>
                  <a:gd name="T9" fmla="*/ 0 h 384"/>
                  <a:gd name="T10" fmla="*/ 0 w 37"/>
                  <a:gd name="T11" fmla="*/ 384 h 3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" h="384">
                    <a:moveTo>
                      <a:pt x="0" y="384"/>
                    </a:moveTo>
                    <a:lnTo>
                      <a:pt x="0" y="384"/>
                    </a:lnTo>
                    <a:lnTo>
                      <a:pt x="37" y="384"/>
                    </a:lnTo>
                    <a:lnTo>
                      <a:pt x="37" y="0"/>
                    </a:lnTo>
                    <a:lnTo>
                      <a:pt x="0" y="0"/>
                    </a:lnTo>
                    <a:lnTo>
                      <a:pt x="0" y="384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7" name="Freeform 8"/>
              <p:cNvSpPr>
                <a:spLocks/>
              </p:cNvSpPr>
              <p:nvPr/>
            </p:nvSpPr>
            <p:spPr bwMode="auto">
              <a:xfrm>
                <a:off x="511175" y="3986212"/>
                <a:ext cx="74613" cy="76200"/>
              </a:xfrm>
              <a:custGeom>
                <a:avLst/>
                <a:gdLst>
                  <a:gd name="T0" fmla="*/ 41 w 41"/>
                  <a:gd name="T1" fmla="*/ 21 h 41"/>
                  <a:gd name="T2" fmla="*/ 41 w 41"/>
                  <a:gd name="T3" fmla="*/ 21 h 41"/>
                  <a:gd name="T4" fmla="*/ 20 w 41"/>
                  <a:gd name="T5" fmla="*/ 41 h 41"/>
                  <a:gd name="T6" fmla="*/ 0 w 41"/>
                  <a:gd name="T7" fmla="*/ 21 h 41"/>
                  <a:gd name="T8" fmla="*/ 20 w 41"/>
                  <a:gd name="T9" fmla="*/ 0 h 41"/>
                  <a:gd name="T10" fmla="*/ 41 w 41"/>
                  <a:gd name="T11" fmla="*/ 21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1" h="41">
                    <a:moveTo>
                      <a:pt x="41" y="21"/>
                    </a:moveTo>
                    <a:lnTo>
                      <a:pt x="41" y="21"/>
                    </a:lnTo>
                    <a:cubicBezTo>
                      <a:pt x="41" y="32"/>
                      <a:pt x="32" y="41"/>
                      <a:pt x="20" y="41"/>
                    </a:cubicBezTo>
                    <a:cubicBezTo>
                      <a:pt x="9" y="41"/>
                      <a:pt x="0" y="32"/>
                      <a:pt x="0" y="21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2" y="0"/>
                      <a:pt x="41" y="9"/>
                      <a:pt x="41" y="21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8" name="Freeform 9"/>
              <p:cNvSpPr>
                <a:spLocks/>
              </p:cNvSpPr>
              <p:nvPr/>
            </p:nvSpPr>
            <p:spPr bwMode="auto">
              <a:xfrm>
                <a:off x="541338" y="3738562"/>
                <a:ext cx="14288" cy="401637"/>
              </a:xfrm>
              <a:custGeom>
                <a:avLst/>
                <a:gdLst>
                  <a:gd name="T0" fmla="*/ 7 w 7"/>
                  <a:gd name="T1" fmla="*/ 217 h 217"/>
                  <a:gd name="T2" fmla="*/ 7 w 7"/>
                  <a:gd name="T3" fmla="*/ 217 h 217"/>
                  <a:gd name="T4" fmla="*/ 0 w 7"/>
                  <a:gd name="T5" fmla="*/ 217 h 217"/>
                  <a:gd name="T6" fmla="*/ 0 w 7"/>
                  <a:gd name="T7" fmla="*/ 0 h 217"/>
                  <a:gd name="T8" fmla="*/ 7 w 7"/>
                  <a:gd name="T9" fmla="*/ 0 h 217"/>
                  <a:gd name="T10" fmla="*/ 7 w 7"/>
                  <a:gd name="T11" fmla="*/ 217 h 2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217">
                    <a:moveTo>
                      <a:pt x="7" y="217"/>
                    </a:moveTo>
                    <a:lnTo>
                      <a:pt x="7" y="217"/>
                    </a:lnTo>
                    <a:lnTo>
                      <a:pt x="0" y="217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7" y="217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78" name="组合 46"/>
            <p:cNvGrpSpPr/>
            <p:nvPr userDrawn="1"/>
          </p:nvGrpSpPr>
          <p:grpSpPr>
            <a:xfrm rot="19680185">
              <a:off x="7879804" y="2119955"/>
              <a:ext cx="920458" cy="709092"/>
              <a:chOff x="2486025" y="3619500"/>
              <a:chExt cx="1500188" cy="1155700"/>
            </a:xfrm>
            <a:grpFill/>
          </p:grpSpPr>
          <p:sp>
            <p:nvSpPr>
              <p:cNvPr id="192" name="Freeform 26"/>
              <p:cNvSpPr>
                <a:spLocks noEditPoints="1"/>
              </p:cNvSpPr>
              <p:nvPr/>
            </p:nvSpPr>
            <p:spPr bwMode="auto">
              <a:xfrm>
                <a:off x="2486025" y="3619500"/>
                <a:ext cx="1500188" cy="1155700"/>
              </a:xfrm>
              <a:custGeom>
                <a:avLst/>
                <a:gdLst>
                  <a:gd name="T0" fmla="*/ 408 w 815"/>
                  <a:gd name="T1" fmla="*/ 553 h 627"/>
                  <a:gd name="T2" fmla="*/ 408 w 815"/>
                  <a:gd name="T3" fmla="*/ 553 h 627"/>
                  <a:gd name="T4" fmla="*/ 207 w 815"/>
                  <a:gd name="T5" fmla="*/ 353 h 627"/>
                  <a:gd name="T6" fmla="*/ 408 w 815"/>
                  <a:gd name="T7" fmla="*/ 152 h 627"/>
                  <a:gd name="T8" fmla="*/ 608 w 815"/>
                  <a:gd name="T9" fmla="*/ 353 h 627"/>
                  <a:gd name="T10" fmla="*/ 408 w 815"/>
                  <a:gd name="T11" fmla="*/ 553 h 627"/>
                  <a:gd name="T12" fmla="*/ 156 w 815"/>
                  <a:gd name="T13" fmla="*/ 176 h 627"/>
                  <a:gd name="T14" fmla="*/ 156 w 815"/>
                  <a:gd name="T15" fmla="*/ 176 h 627"/>
                  <a:gd name="T16" fmla="*/ 54 w 815"/>
                  <a:gd name="T17" fmla="*/ 176 h 627"/>
                  <a:gd name="T18" fmla="*/ 54 w 815"/>
                  <a:gd name="T19" fmla="*/ 118 h 627"/>
                  <a:gd name="T20" fmla="*/ 156 w 815"/>
                  <a:gd name="T21" fmla="*/ 118 h 627"/>
                  <a:gd name="T22" fmla="*/ 156 w 815"/>
                  <a:gd name="T23" fmla="*/ 176 h 627"/>
                  <a:gd name="T24" fmla="*/ 601 w 815"/>
                  <a:gd name="T25" fmla="*/ 79 h 627"/>
                  <a:gd name="T26" fmla="*/ 601 w 815"/>
                  <a:gd name="T27" fmla="*/ 79 h 627"/>
                  <a:gd name="T28" fmla="*/ 530 w 815"/>
                  <a:gd name="T29" fmla="*/ 0 h 627"/>
                  <a:gd name="T30" fmla="*/ 285 w 815"/>
                  <a:gd name="T31" fmla="*/ 0 h 627"/>
                  <a:gd name="T32" fmla="*/ 214 w 815"/>
                  <a:gd name="T33" fmla="*/ 79 h 627"/>
                  <a:gd name="T34" fmla="*/ 0 w 815"/>
                  <a:gd name="T35" fmla="*/ 79 h 627"/>
                  <a:gd name="T36" fmla="*/ 0 w 815"/>
                  <a:gd name="T37" fmla="*/ 627 h 627"/>
                  <a:gd name="T38" fmla="*/ 815 w 815"/>
                  <a:gd name="T39" fmla="*/ 627 h 627"/>
                  <a:gd name="T40" fmla="*/ 815 w 815"/>
                  <a:gd name="T41" fmla="*/ 79 h 627"/>
                  <a:gd name="T42" fmla="*/ 601 w 815"/>
                  <a:gd name="T43" fmla="*/ 79 h 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815" h="627">
                    <a:moveTo>
                      <a:pt x="408" y="553"/>
                    </a:moveTo>
                    <a:lnTo>
                      <a:pt x="408" y="553"/>
                    </a:lnTo>
                    <a:cubicBezTo>
                      <a:pt x="297" y="553"/>
                      <a:pt x="207" y="463"/>
                      <a:pt x="207" y="353"/>
                    </a:cubicBezTo>
                    <a:cubicBezTo>
                      <a:pt x="207" y="242"/>
                      <a:pt x="297" y="152"/>
                      <a:pt x="408" y="152"/>
                    </a:cubicBezTo>
                    <a:cubicBezTo>
                      <a:pt x="518" y="152"/>
                      <a:pt x="608" y="242"/>
                      <a:pt x="608" y="353"/>
                    </a:cubicBezTo>
                    <a:cubicBezTo>
                      <a:pt x="608" y="463"/>
                      <a:pt x="518" y="553"/>
                      <a:pt x="408" y="553"/>
                    </a:cubicBezTo>
                    <a:close/>
                    <a:moveTo>
                      <a:pt x="156" y="176"/>
                    </a:moveTo>
                    <a:lnTo>
                      <a:pt x="156" y="176"/>
                    </a:lnTo>
                    <a:lnTo>
                      <a:pt x="54" y="176"/>
                    </a:lnTo>
                    <a:lnTo>
                      <a:pt x="54" y="118"/>
                    </a:lnTo>
                    <a:lnTo>
                      <a:pt x="156" y="118"/>
                    </a:lnTo>
                    <a:lnTo>
                      <a:pt x="156" y="176"/>
                    </a:lnTo>
                    <a:close/>
                    <a:moveTo>
                      <a:pt x="601" y="79"/>
                    </a:moveTo>
                    <a:lnTo>
                      <a:pt x="601" y="79"/>
                    </a:lnTo>
                    <a:lnTo>
                      <a:pt x="530" y="0"/>
                    </a:lnTo>
                    <a:lnTo>
                      <a:pt x="285" y="0"/>
                    </a:lnTo>
                    <a:lnTo>
                      <a:pt x="214" y="79"/>
                    </a:lnTo>
                    <a:lnTo>
                      <a:pt x="0" y="79"/>
                    </a:lnTo>
                    <a:lnTo>
                      <a:pt x="0" y="627"/>
                    </a:lnTo>
                    <a:lnTo>
                      <a:pt x="815" y="627"/>
                    </a:lnTo>
                    <a:lnTo>
                      <a:pt x="815" y="79"/>
                    </a:lnTo>
                    <a:lnTo>
                      <a:pt x="601" y="79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3" name="Freeform 27"/>
              <p:cNvSpPr>
                <a:spLocks/>
              </p:cNvSpPr>
              <p:nvPr/>
            </p:nvSpPr>
            <p:spPr bwMode="auto">
              <a:xfrm>
                <a:off x="2955925" y="3987800"/>
                <a:ext cx="560388" cy="565150"/>
              </a:xfrm>
              <a:custGeom>
                <a:avLst/>
                <a:gdLst>
                  <a:gd name="T0" fmla="*/ 153 w 305"/>
                  <a:gd name="T1" fmla="*/ 0 h 306"/>
                  <a:gd name="T2" fmla="*/ 153 w 305"/>
                  <a:gd name="T3" fmla="*/ 0 h 306"/>
                  <a:gd name="T4" fmla="*/ 0 w 305"/>
                  <a:gd name="T5" fmla="*/ 153 h 306"/>
                  <a:gd name="T6" fmla="*/ 153 w 305"/>
                  <a:gd name="T7" fmla="*/ 306 h 306"/>
                  <a:gd name="T8" fmla="*/ 305 w 305"/>
                  <a:gd name="T9" fmla="*/ 153 h 306"/>
                  <a:gd name="T10" fmla="*/ 153 w 305"/>
                  <a:gd name="T11" fmla="*/ 0 h 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5" h="306">
                    <a:moveTo>
                      <a:pt x="153" y="0"/>
                    </a:moveTo>
                    <a:lnTo>
                      <a:pt x="153" y="0"/>
                    </a:lnTo>
                    <a:cubicBezTo>
                      <a:pt x="68" y="0"/>
                      <a:pt x="0" y="68"/>
                      <a:pt x="0" y="153"/>
                    </a:cubicBezTo>
                    <a:cubicBezTo>
                      <a:pt x="0" y="237"/>
                      <a:pt x="68" y="306"/>
                      <a:pt x="153" y="306"/>
                    </a:cubicBezTo>
                    <a:cubicBezTo>
                      <a:pt x="237" y="306"/>
                      <a:pt x="305" y="237"/>
                      <a:pt x="305" y="153"/>
                    </a:cubicBezTo>
                    <a:cubicBezTo>
                      <a:pt x="305" y="68"/>
                      <a:pt x="237" y="0"/>
                      <a:pt x="153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79" name="Freeform 29"/>
            <p:cNvSpPr>
              <a:spLocks noEditPoints="1"/>
            </p:cNvSpPr>
            <p:nvPr userDrawn="1"/>
          </p:nvSpPr>
          <p:spPr bwMode="auto">
            <a:xfrm>
              <a:off x="10055814" y="1128906"/>
              <a:ext cx="905329" cy="907255"/>
            </a:xfrm>
            <a:custGeom>
              <a:avLst/>
              <a:gdLst>
                <a:gd name="T0" fmla="*/ 578 w 811"/>
                <a:gd name="T1" fmla="*/ 436 h 811"/>
                <a:gd name="T2" fmla="*/ 578 w 811"/>
                <a:gd name="T3" fmla="*/ 436 h 811"/>
                <a:gd name="T4" fmla="*/ 531 w 811"/>
                <a:gd name="T5" fmla="*/ 269 h 811"/>
                <a:gd name="T6" fmla="*/ 698 w 811"/>
                <a:gd name="T7" fmla="*/ 222 h 811"/>
                <a:gd name="T8" fmla="*/ 745 w 811"/>
                <a:gd name="T9" fmla="*/ 389 h 811"/>
                <a:gd name="T10" fmla="*/ 578 w 811"/>
                <a:gd name="T11" fmla="*/ 436 h 811"/>
                <a:gd name="T12" fmla="*/ 656 w 811"/>
                <a:gd name="T13" fmla="*/ 663 h 811"/>
                <a:gd name="T14" fmla="*/ 656 w 811"/>
                <a:gd name="T15" fmla="*/ 663 h 811"/>
                <a:gd name="T16" fmla="*/ 489 w 811"/>
                <a:gd name="T17" fmla="*/ 710 h 811"/>
                <a:gd name="T18" fmla="*/ 441 w 811"/>
                <a:gd name="T19" fmla="*/ 543 h 811"/>
                <a:gd name="T20" fmla="*/ 609 w 811"/>
                <a:gd name="T21" fmla="*/ 495 h 811"/>
                <a:gd name="T22" fmla="*/ 656 w 811"/>
                <a:gd name="T23" fmla="*/ 663 h 811"/>
                <a:gd name="T24" fmla="*/ 366 w 811"/>
                <a:gd name="T25" fmla="*/ 405 h 811"/>
                <a:gd name="T26" fmla="*/ 366 w 811"/>
                <a:gd name="T27" fmla="*/ 405 h 811"/>
                <a:gd name="T28" fmla="*/ 405 w 811"/>
                <a:gd name="T29" fmla="*/ 366 h 811"/>
                <a:gd name="T30" fmla="*/ 444 w 811"/>
                <a:gd name="T31" fmla="*/ 405 h 811"/>
                <a:gd name="T32" fmla="*/ 405 w 811"/>
                <a:gd name="T33" fmla="*/ 444 h 811"/>
                <a:gd name="T34" fmla="*/ 366 w 811"/>
                <a:gd name="T35" fmla="*/ 405 h 811"/>
                <a:gd name="T36" fmla="*/ 369 w 811"/>
                <a:gd name="T37" fmla="*/ 663 h 811"/>
                <a:gd name="T38" fmla="*/ 369 w 811"/>
                <a:gd name="T39" fmla="*/ 663 h 811"/>
                <a:gd name="T40" fmla="*/ 201 w 811"/>
                <a:gd name="T41" fmla="*/ 710 h 811"/>
                <a:gd name="T42" fmla="*/ 154 w 811"/>
                <a:gd name="T43" fmla="*/ 543 h 811"/>
                <a:gd name="T44" fmla="*/ 321 w 811"/>
                <a:gd name="T45" fmla="*/ 495 h 811"/>
                <a:gd name="T46" fmla="*/ 369 w 811"/>
                <a:gd name="T47" fmla="*/ 663 h 811"/>
                <a:gd name="T48" fmla="*/ 112 w 811"/>
                <a:gd name="T49" fmla="*/ 436 h 811"/>
                <a:gd name="T50" fmla="*/ 112 w 811"/>
                <a:gd name="T51" fmla="*/ 436 h 811"/>
                <a:gd name="T52" fmla="*/ 65 w 811"/>
                <a:gd name="T53" fmla="*/ 269 h 811"/>
                <a:gd name="T54" fmla="*/ 232 w 811"/>
                <a:gd name="T55" fmla="*/ 222 h 811"/>
                <a:gd name="T56" fmla="*/ 280 w 811"/>
                <a:gd name="T57" fmla="*/ 389 h 811"/>
                <a:gd name="T58" fmla="*/ 112 w 811"/>
                <a:gd name="T59" fmla="*/ 436 h 811"/>
                <a:gd name="T60" fmla="*/ 298 w 811"/>
                <a:gd name="T61" fmla="*/ 100 h 811"/>
                <a:gd name="T62" fmla="*/ 298 w 811"/>
                <a:gd name="T63" fmla="*/ 100 h 811"/>
                <a:gd name="T64" fmla="*/ 465 w 811"/>
                <a:gd name="T65" fmla="*/ 52 h 811"/>
                <a:gd name="T66" fmla="*/ 513 w 811"/>
                <a:gd name="T67" fmla="*/ 220 h 811"/>
                <a:gd name="T68" fmla="*/ 345 w 811"/>
                <a:gd name="T69" fmla="*/ 267 h 811"/>
                <a:gd name="T70" fmla="*/ 298 w 811"/>
                <a:gd name="T71" fmla="*/ 100 h 811"/>
                <a:gd name="T72" fmla="*/ 405 w 811"/>
                <a:gd name="T73" fmla="*/ 0 h 811"/>
                <a:gd name="T74" fmla="*/ 405 w 811"/>
                <a:gd name="T75" fmla="*/ 0 h 811"/>
                <a:gd name="T76" fmla="*/ 0 w 811"/>
                <a:gd name="T77" fmla="*/ 405 h 811"/>
                <a:gd name="T78" fmla="*/ 405 w 811"/>
                <a:gd name="T79" fmla="*/ 811 h 811"/>
                <a:gd name="T80" fmla="*/ 811 w 811"/>
                <a:gd name="T81" fmla="*/ 405 h 811"/>
                <a:gd name="T82" fmla="*/ 405 w 811"/>
                <a:gd name="T83" fmla="*/ 0 h 8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811" h="811">
                  <a:moveTo>
                    <a:pt x="578" y="436"/>
                  </a:moveTo>
                  <a:lnTo>
                    <a:pt x="578" y="436"/>
                  </a:lnTo>
                  <a:cubicBezTo>
                    <a:pt x="519" y="403"/>
                    <a:pt x="497" y="329"/>
                    <a:pt x="531" y="269"/>
                  </a:cubicBezTo>
                  <a:cubicBezTo>
                    <a:pt x="564" y="210"/>
                    <a:pt x="638" y="188"/>
                    <a:pt x="698" y="222"/>
                  </a:cubicBezTo>
                  <a:cubicBezTo>
                    <a:pt x="757" y="255"/>
                    <a:pt x="778" y="329"/>
                    <a:pt x="745" y="389"/>
                  </a:cubicBezTo>
                  <a:cubicBezTo>
                    <a:pt x="712" y="448"/>
                    <a:pt x="637" y="469"/>
                    <a:pt x="578" y="436"/>
                  </a:cubicBezTo>
                  <a:close/>
                  <a:moveTo>
                    <a:pt x="656" y="663"/>
                  </a:moveTo>
                  <a:lnTo>
                    <a:pt x="656" y="663"/>
                  </a:lnTo>
                  <a:cubicBezTo>
                    <a:pt x="623" y="722"/>
                    <a:pt x="548" y="743"/>
                    <a:pt x="489" y="710"/>
                  </a:cubicBezTo>
                  <a:cubicBezTo>
                    <a:pt x="430" y="677"/>
                    <a:pt x="408" y="602"/>
                    <a:pt x="441" y="543"/>
                  </a:cubicBezTo>
                  <a:cubicBezTo>
                    <a:pt x="474" y="484"/>
                    <a:pt x="549" y="462"/>
                    <a:pt x="609" y="495"/>
                  </a:cubicBezTo>
                  <a:cubicBezTo>
                    <a:pt x="668" y="528"/>
                    <a:pt x="689" y="603"/>
                    <a:pt x="656" y="663"/>
                  </a:cubicBezTo>
                  <a:close/>
                  <a:moveTo>
                    <a:pt x="366" y="405"/>
                  </a:moveTo>
                  <a:lnTo>
                    <a:pt x="366" y="405"/>
                  </a:lnTo>
                  <a:cubicBezTo>
                    <a:pt x="366" y="384"/>
                    <a:pt x="384" y="366"/>
                    <a:pt x="405" y="366"/>
                  </a:cubicBezTo>
                  <a:cubicBezTo>
                    <a:pt x="427" y="366"/>
                    <a:pt x="444" y="384"/>
                    <a:pt x="444" y="405"/>
                  </a:cubicBezTo>
                  <a:cubicBezTo>
                    <a:pt x="444" y="427"/>
                    <a:pt x="427" y="444"/>
                    <a:pt x="405" y="444"/>
                  </a:cubicBezTo>
                  <a:cubicBezTo>
                    <a:pt x="384" y="444"/>
                    <a:pt x="366" y="427"/>
                    <a:pt x="366" y="405"/>
                  </a:cubicBezTo>
                  <a:close/>
                  <a:moveTo>
                    <a:pt x="369" y="663"/>
                  </a:moveTo>
                  <a:lnTo>
                    <a:pt x="369" y="663"/>
                  </a:lnTo>
                  <a:cubicBezTo>
                    <a:pt x="336" y="722"/>
                    <a:pt x="261" y="743"/>
                    <a:pt x="201" y="710"/>
                  </a:cubicBezTo>
                  <a:cubicBezTo>
                    <a:pt x="142" y="677"/>
                    <a:pt x="121" y="602"/>
                    <a:pt x="154" y="543"/>
                  </a:cubicBezTo>
                  <a:cubicBezTo>
                    <a:pt x="187" y="484"/>
                    <a:pt x="262" y="462"/>
                    <a:pt x="321" y="495"/>
                  </a:cubicBezTo>
                  <a:cubicBezTo>
                    <a:pt x="381" y="528"/>
                    <a:pt x="402" y="603"/>
                    <a:pt x="369" y="663"/>
                  </a:cubicBezTo>
                  <a:close/>
                  <a:moveTo>
                    <a:pt x="112" y="436"/>
                  </a:moveTo>
                  <a:lnTo>
                    <a:pt x="112" y="436"/>
                  </a:lnTo>
                  <a:cubicBezTo>
                    <a:pt x="53" y="403"/>
                    <a:pt x="32" y="329"/>
                    <a:pt x="65" y="269"/>
                  </a:cubicBezTo>
                  <a:cubicBezTo>
                    <a:pt x="98" y="210"/>
                    <a:pt x="173" y="188"/>
                    <a:pt x="232" y="222"/>
                  </a:cubicBezTo>
                  <a:cubicBezTo>
                    <a:pt x="291" y="255"/>
                    <a:pt x="313" y="329"/>
                    <a:pt x="280" y="389"/>
                  </a:cubicBezTo>
                  <a:cubicBezTo>
                    <a:pt x="247" y="448"/>
                    <a:pt x="172" y="469"/>
                    <a:pt x="112" y="436"/>
                  </a:cubicBezTo>
                  <a:close/>
                  <a:moveTo>
                    <a:pt x="298" y="100"/>
                  </a:moveTo>
                  <a:lnTo>
                    <a:pt x="298" y="100"/>
                  </a:lnTo>
                  <a:cubicBezTo>
                    <a:pt x="331" y="41"/>
                    <a:pt x="406" y="19"/>
                    <a:pt x="465" y="52"/>
                  </a:cubicBezTo>
                  <a:cubicBezTo>
                    <a:pt x="524" y="85"/>
                    <a:pt x="546" y="160"/>
                    <a:pt x="513" y="220"/>
                  </a:cubicBezTo>
                  <a:cubicBezTo>
                    <a:pt x="480" y="279"/>
                    <a:pt x="405" y="300"/>
                    <a:pt x="345" y="267"/>
                  </a:cubicBezTo>
                  <a:cubicBezTo>
                    <a:pt x="286" y="234"/>
                    <a:pt x="265" y="159"/>
                    <a:pt x="298" y="100"/>
                  </a:cubicBezTo>
                  <a:close/>
                  <a:moveTo>
                    <a:pt x="405" y="0"/>
                  </a:moveTo>
                  <a:lnTo>
                    <a:pt x="405" y="0"/>
                  </a:lnTo>
                  <a:cubicBezTo>
                    <a:pt x="181" y="0"/>
                    <a:pt x="0" y="181"/>
                    <a:pt x="0" y="405"/>
                  </a:cubicBezTo>
                  <a:cubicBezTo>
                    <a:pt x="0" y="629"/>
                    <a:pt x="181" y="811"/>
                    <a:pt x="405" y="811"/>
                  </a:cubicBezTo>
                  <a:cubicBezTo>
                    <a:pt x="629" y="811"/>
                    <a:pt x="811" y="629"/>
                    <a:pt x="811" y="405"/>
                  </a:cubicBezTo>
                  <a:cubicBezTo>
                    <a:pt x="811" y="181"/>
                    <a:pt x="629" y="0"/>
                    <a:pt x="40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0" name="Freeform 5"/>
            <p:cNvSpPr>
              <a:spLocks noEditPoints="1"/>
            </p:cNvSpPr>
            <p:nvPr userDrawn="1"/>
          </p:nvSpPr>
          <p:spPr bwMode="auto">
            <a:xfrm rot="1264384">
              <a:off x="11021415" y="4242039"/>
              <a:ext cx="1000393" cy="429321"/>
            </a:xfrm>
            <a:custGeom>
              <a:avLst/>
              <a:gdLst>
                <a:gd name="T0" fmla="*/ 1727 w 3152"/>
                <a:gd name="T1" fmla="*/ 1223 h 1356"/>
                <a:gd name="T2" fmla="*/ 1727 w 3152"/>
                <a:gd name="T3" fmla="*/ 421 h 1356"/>
                <a:gd name="T4" fmla="*/ 1727 w 3152"/>
                <a:gd name="T5" fmla="*/ 1223 h 1356"/>
                <a:gd name="T6" fmla="*/ 534 w 3152"/>
                <a:gd name="T7" fmla="*/ 1223 h 1356"/>
                <a:gd name="T8" fmla="*/ 522 w 3152"/>
                <a:gd name="T9" fmla="*/ 422 h 1356"/>
                <a:gd name="T10" fmla="*/ 550 w 3152"/>
                <a:gd name="T11" fmla="*/ 422 h 1356"/>
                <a:gd name="T12" fmla="*/ 534 w 3152"/>
                <a:gd name="T13" fmla="*/ 1223 h 1356"/>
                <a:gd name="T14" fmla="*/ 2965 w 3152"/>
                <a:gd name="T15" fmla="*/ 30 h 1356"/>
                <a:gd name="T16" fmla="*/ 2960 w 3152"/>
                <a:gd name="T17" fmla="*/ 24 h 1356"/>
                <a:gd name="T18" fmla="*/ 2955 w 3152"/>
                <a:gd name="T19" fmla="*/ 19 h 1356"/>
                <a:gd name="T20" fmla="*/ 2945 w 3152"/>
                <a:gd name="T21" fmla="*/ 11 h 1356"/>
                <a:gd name="T22" fmla="*/ 2934 w 3152"/>
                <a:gd name="T23" fmla="*/ 5 h 1356"/>
                <a:gd name="T24" fmla="*/ 2921 w 3152"/>
                <a:gd name="T25" fmla="*/ 2 h 1356"/>
                <a:gd name="T26" fmla="*/ 2908 w 3152"/>
                <a:gd name="T27" fmla="*/ 1 h 1356"/>
                <a:gd name="T28" fmla="*/ 2896 w 3152"/>
                <a:gd name="T29" fmla="*/ 2 h 1356"/>
                <a:gd name="T30" fmla="*/ 2883 w 3152"/>
                <a:gd name="T31" fmla="*/ 6 h 1356"/>
                <a:gd name="T32" fmla="*/ 2872 w 3152"/>
                <a:gd name="T33" fmla="*/ 12 h 1356"/>
                <a:gd name="T34" fmla="*/ 2867 w 3152"/>
                <a:gd name="T35" fmla="*/ 17 h 1356"/>
                <a:gd name="T36" fmla="*/ 2861 w 3152"/>
                <a:gd name="T37" fmla="*/ 21 h 1356"/>
                <a:gd name="T38" fmla="*/ 1727 w 3152"/>
                <a:gd name="T39" fmla="*/ 288 h 1356"/>
                <a:gd name="T40" fmla="*/ 1064 w 3152"/>
                <a:gd name="T41" fmla="*/ 756 h 1356"/>
                <a:gd name="T42" fmla="*/ 799 w 3152"/>
                <a:gd name="T43" fmla="*/ 173 h 1356"/>
                <a:gd name="T44" fmla="*/ 975 w 3152"/>
                <a:gd name="T45" fmla="*/ 380 h 1356"/>
                <a:gd name="T46" fmla="*/ 1030 w 3152"/>
                <a:gd name="T47" fmla="*/ 275 h 1356"/>
                <a:gd name="T48" fmla="*/ 863 w 3152"/>
                <a:gd name="T49" fmla="*/ 29 h 1356"/>
                <a:gd name="T50" fmla="*/ 854 w 3152"/>
                <a:gd name="T51" fmla="*/ 19 h 1356"/>
                <a:gd name="T52" fmla="*/ 850 w 3152"/>
                <a:gd name="T53" fmla="*/ 16 h 1356"/>
                <a:gd name="T54" fmla="*/ 838 w 3152"/>
                <a:gd name="T55" fmla="*/ 8 h 1356"/>
                <a:gd name="T56" fmla="*/ 825 w 3152"/>
                <a:gd name="T57" fmla="*/ 3 h 1356"/>
                <a:gd name="T58" fmla="*/ 813 w 3152"/>
                <a:gd name="T59" fmla="*/ 1 h 1356"/>
                <a:gd name="T60" fmla="*/ 800 w 3152"/>
                <a:gd name="T61" fmla="*/ 1 h 1356"/>
                <a:gd name="T62" fmla="*/ 787 w 3152"/>
                <a:gd name="T63" fmla="*/ 4 h 1356"/>
                <a:gd name="T64" fmla="*/ 774 w 3152"/>
                <a:gd name="T65" fmla="*/ 10 h 1356"/>
                <a:gd name="T66" fmla="*/ 770 w 3152"/>
                <a:gd name="T67" fmla="*/ 12 h 1356"/>
                <a:gd name="T68" fmla="*/ 760 w 3152"/>
                <a:gd name="T69" fmla="*/ 21 h 1356"/>
                <a:gd name="T70" fmla="*/ 508 w 3152"/>
                <a:gd name="T71" fmla="*/ 289 h 1356"/>
                <a:gd name="T72" fmla="*/ 534 w 3152"/>
                <a:gd name="T73" fmla="*/ 1356 h 1356"/>
                <a:gd name="T74" fmla="*/ 1197 w 3152"/>
                <a:gd name="T75" fmla="*/ 889 h 1356"/>
                <a:gd name="T76" fmla="*/ 2260 w 3152"/>
                <a:gd name="T77" fmla="*/ 856 h 1356"/>
                <a:gd name="T78" fmla="*/ 3021 w 3152"/>
                <a:gd name="T79" fmla="*/ 350 h 1356"/>
                <a:gd name="T80" fmla="*/ 3114 w 3152"/>
                <a:gd name="T81" fmla="*/ 368 h 1356"/>
                <a:gd name="T82" fmla="*/ 2965 w 3152"/>
                <a:gd name="T83" fmla="*/ 30 h 1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152" h="1356">
                  <a:moveTo>
                    <a:pt x="1727" y="1223"/>
                  </a:moveTo>
                  <a:lnTo>
                    <a:pt x="1727" y="1223"/>
                  </a:lnTo>
                  <a:cubicBezTo>
                    <a:pt x="1506" y="1223"/>
                    <a:pt x="1326" y="1043"/>
                    <a:pt x="1326" y="822"/>
                  </a:cubicBezTo>
                  <a:cubicBezTo>
                    <a:pt x="1326" y="601"/>
                    <a:pt x="1506" y="421"/>
                    <a:pt x="1727" y="421"/>
                  </a:cubicBezTo>
                  <a:cubicBezTo>
                    <a:pt x="1948" y="421"/>
                    <a:pt x="2128" y="601"/>
                    <a:pt x="2128" y="822"/>
                  </a:cubicBezTo>
                  <a:cubicBezTo>
                    <a:pt x="2128" y="1043"/>
                    <a:pt x="1948" y="1223"/>
                    <a:pt x="1727" y="1223"/>
                  </a:cubicBezTo>
                  <a:close/>
                  <a:moveTo>
                    <a:pt x="534" y="1223"/>
                  </a:moveTo>
                  <a:lnTo>
                    <a:pt x="534" y="1223"/>
                  </a:lnTo>
                  <a:cubicBezTo>
                    <a:pt x="313" y="1223"/>
                    <a:pt x="133" y="1043"/>
                    <a:pt x="133" y="822"/>
                  </a:cubicBezTo>
                  <a:cubicBezTo>
                    <a:pt x="133" y="605"/>
                    <a:pt x="306" y="428"/>
                    <a:pt x="522" y="422"/>
                  </a:cubicBezTo>
                  <a:cubicBezTo>
                    <a:pt x="526" y="423"/>
                    <a:pt x="531" y="423"/>
                    <a:pt x="536" y="423"/>
                  </a:cubicBezTo>
                  <a:cubicBezTo>
                    <a:pt x="540" y="423"/>
                    <a:pt x="545" y="423"/>
                    <a:pt x="550" y="422"/>
                  </a:cubicBezTo>
                  <a:cubicBezTo>
                    <a:pt x="763" y="430"/>
                    <a:pt x="935" y="607"/>
                    <a:pt x="935" y="822"/>
                  </a:cubicBezTo>
                  <a:cubicBezTo>
                    <a:pt x="935" y="1043"/>
                    <a:pt x="755" y="1223"/>
                    <a:pt x="534" y="1223"/>
                  </a:cubicBezTo>
                  <a:close/>
                  <a:moveTo>
                    <a:pt x="2965" y="30"/>
                  </a:moveTo>
                  <a:lnTo>
                    <a:pt x="2965" y="30"/>
                  </a:lnTo>
                  <a:cubicBezTo>
                    <a:pt x="2965" y="30"/>
                    <a:pt x="2965" y="29"/>
                    <a:pt x="2965" y="29"/>
                  </a:cubicBezTo>
                  <a:cubicBezTo>
                    <a:pt x="2963" y="27"/>
                    <a:pt x="2962" y="26"/>
                    <a:pt x="2960" y="24"/>
                  </a:cubicBezTo>
                  <a:cubicBezTo>
                    <a:pt x="2959" y="22"/>
                    <a:pt x="2957" y="20"/>
                    <a:pt x="2956" y="19"/>
                  </a:cubicBezTo>
                  <a:cubicBezTo>
                    <a:pt x="2956" y="19"/>
                    <a:pt x="2955" y="19"/>
                    <a:pt x="2955" y="19"/>
                  </a:cubicBezTo>
                  <a:cubicBezTo>
                    <a:pt x="2954" y="17"/>
                    <a:pt x="2953" y="17"/>
                    <a:pt x="2952" y="16"/>
                  </a:cubicBezTo>
                  <a:cubicBezTo>
                    <a:pt x="2950" y="14"/>
                    <a:pt x="2948" y="12"/>
                    <a:pt x="2945" y="11"/>
                  </a:cubicBezTo>
                  <a:cubicBezTo>
                    <a:pt x="2944" y="10"/>
                    <a:pt x="2942" y="9"/>
                    <a:pt x="2940" y="8"/>
                  </a:cubicBezTo>
                  <a:cubicBezTo>
                    <a:pt x="2938" y="7"/>
                    <a:pt x="2936" y="6"/>
                    <a:pt x="2934" y="5"/>
                  </a:cubicBezTo>
                  <a:cubicBezTo>
                    <a:pt x="2932" y="4"/>
                    <a:pt x="2930" y="4"/>
                    <a:pt x="2928" y="3"/>
                  </a:cubicBezTo>
                  <a:cubicBezTo>
                    <a:pt x="2925" y="3"/>
                    <a:pt x="2923" y="2"/>
                    <a:pt x="2921" y="2"/>
                  </a:cubicBezTo>
                  <a:cubicBezTo>
                    <a:pt x="2919" y="1"/>
                    <a:pt x="2917" y="1"/>
                    <a:pt x="2915" y="1"/>
                  </a:cubicBezTo>
                  <a:cubicBezTo>
                    <a:pt x="2913" y="1"/>
                    <a:pt x="2911" y="0"/>
                    <a:pt x="2908" y="1"/>
                  </a:cubicBezTo>
                  <a:cubicBezTo>
                    <a:pt x="2907" y="1"/>
                    <a:pt x="2905" y="1"/>
                    <a:pt x="2903" y="1"/>
                  </a:cubicBezTo>
                  <a:cubicBezTo>
                    <a:pt x="2900" y="1"/>
                    <a:pt x="2898" y="2"/>
                    <a:pt x="2896" y="2"/>
                  </a:cubicBezTo>
                  <a:cubicBezTo>
                    <a:pt x="2894" y="2"/>
                    <a:pt x="2892" y="3"/>
                    <a:pt x="2890" y="4"/>
                  </a:cubicBezTo>
                  <a:cubicBezTo>
                    <a:pt x="2887" y="5"/>
                    <a:pt x="2885" y="5"/>
                    <a:pt x="2883" y="6"/>
                  </a:cubicBezTo>
                  <a:cubicBezTo>
                    <a:pt x="2881" y="7"/>
                    <a:pt x="2879" y="8"/>
                    <a:pt x="2876" y="10"/>
                  </a:cubicBezTo>
                  <a:cubicBezTo>
                    <a:pt x="2875" y="11"/>
                    <a:pt x="2874" y="11"/>
                    <a:pt x="2872" y="12"/>
                  </a:cubicBezTo>
                  <a:cubicBezTo>
                    <a:pt x="2872" y="12"/>
                    <a:pt x="2872" y="12"/>
                    <a:pt x="2872" y="12"/>
                  </a:cubicBezTo>
                  <a:cubicBezTo>
                    <a:pt x="2870" y="14"/>
                    <a:pt x="2868" y="15"/>
                    <a:pt x="2867" y="17"/>
                  </a:cubicBezTo>
                  <a:cubicBezTo>
                    <a:pt x="2865" y="18"/>
                    <a:pt x="2863" y="20"/>
                    <a:pt x="2861" y="21"/>
                  </a:cubicBezTo>
                  <a:cubicBezTo>
                    <a:pt x="2861" y="21"/>
                    <a:pt x="2861" y="21"/>
                    <a:pt x="2861" y="21"/>
                  </a:cubicBezTo>
                  <a:lnTo>
                    <a:pt x="2242" y="680"/>
                  </a:lnTo>
                  <a:cubicBezTo>
                    <a:pt x="2180" y="454"/>
                    <a:pt x="1973" y="288"/>
                    <a:pt x="1727" y="288"/>
                  </a:cubicBezTo>
                  <a:cubicBezTo>
                    <a:pt x="1455" y="288"/>
                    <a:pt x="1230" y="492"/>
                    <a:pt x="1197" y="756"/>
                  </a:cubicBezTo>
                  <a:lnTo>
                    <a:pt x="1064" y="756"/>
                  </a:lnTo>
                  <a:cubicBezTo>
                    <a:pt x="1037" y="539"/>
                    <a:pt x="880" y="363"/>
                    <a:pt x="674" y="307"/>
                  </a:cubicBezTo>
                  <a:lnTo>
                    <a:pt x="799" y="173"/>
                  </a:lnTo>
                  <a:lnTo>
                    <a:pt x="919" y="350"/>
                  </a:lnTo>
                  <a:cubicBezTo>
                    <a:pt x="932" y="369"/>
                    <a:pt x="953" y="380"/>
                    <a:pt x="975" y="380"/>
                  </a:cubicBezTo>
                  <a:cubicBezTo>
                    <a:pt x="988" y="380"/>
                    <a:pt x="1001" y="376"/>
                    <a:pt x="1012" y="368"/>
                  </a:cubicBezTo>
                  <a:cubicBezTo>
                    <a:pt x="1042" y="347"/>
                    <a:pt x="1050" y="306"/>
                    <a:pt x="1030" y="275"/>
                  </a:cubicBezTo>
                  <a:lnTo>
                    <a:pt x="863" y="30"/>
                  </a:lnTo>
                  <a:cubicBezTo>
                    <a:pt x="863" y="30"/>
                    <a:pt x="863" y="29"/>
                    <a:pt x="863" y="29"/>
                  </a:cubicBezTo>
                  <a:cubicBezTo>
                    <a:pt x="861" y="27"/>
                    <a:pt x="860" y="26"/>
                    <a:pt x="858" y="24"/>
                  </a:cubicBezTo>
                  <a:cubicBezTo>
                    <a:pt x="857" y="22"/>
                    <a:pt x="855" y="20"/>
                    <a:pt x="854" y="19"/>
                  </a:cubicBezTo>
                  <a:cubicBezTo>
                    <a:pt x="854" y="19"/>
                    <a:pt x="854" y="19"/>
                    <a:pt x="853" y="19"/>
                  </a:cubicBezTo>
                  <a:cubicBezTo>
                    <a:pt x="852" y="17"/>
                    <a:pt x="851" y="17"/>
                    <a:pt x="850" y="16"/>
                  </a:cubicBezTo>
                  <a:cubicBezTo>
                    <a:pt x="848" y="14"/>
                    <a:pt x="846" y="12"/>
                    <a:pt x="843" y="11"/>
                  </a:cubicBezTo>
                  <a:cubicBezTo>
                    <a:pt x="842" y="10"/>
                    <a:pt x="840" y="9"/>
                    <a:pt x="838" y="8"/>
                  </a:cubicBezTo>
                  <a:cubicBezTo>
                    <a:pt x="836" y="7"/>
                    <a:pt x="834" y="6"/>
                    <a:pt x="832" y="5"/>
                  </a:cubicBezTo>
                  <a:cubicBezTo>
                    <a:pt x="830" y="4"/>
                    <a:pt x="827" y="4"/>
                    <a:pt x="825" y="3"/>
                  </a:cubicBezTo>
                  <a:cubicBezTo>
                    <a:pt x="823" y="3"/>
                    <a:pt x="821" y="2"/>
                    <a:pt x="819" y="2"/>
                  </a:cubicBezTo>
                  <a:cubicBezTo>
                    <a:pt x="817" y="1"/>
                    <a:pt x="815" y="1"/>
                    <a:pt x="813" y="1"/>
                  </a:cubicBezTo>
                  <a:cubicBezTo>
                    <a:pt x="811" y="1"/>
                    <a:pt x="809" y="1"/>
                    <a:pt x="807" y="1"/>
                  </a:cubicBezTo>
                  <a:cubicBezTo>
                    <a:pt x="805" y="1"/>
                    <a:pt x="802" y="1"/>
                    <a:pt x="800" y="1"/>
                  </a:cubicBezTo>
                  <a:cubicBezTo>
                    <a:pt x="798" y="1"/>
                    <a:pt x="796" y="2"/>
                    <a:pt x="794" y="2"/>
                  </a:cubicBezTo>
                  <a:cubicBezTo>
                    <a:pt x="792" y="2"/>
                    <a:pt x="790" y="3"/>
                    <a:pt x="787" y="4"/>
                  </a:cubicBezTo>
                  <a:cubicBezTo>
                    <a:pt x="785" y="5"/>
                    <a:pt x="783" y="5"/>
                    <a:pt x="782" y="6"/>
                  </a:cubicBezTo>
                  <a:cubicBezTo>
                    <a:pt x="779" y="7"/>
                    <a:pt x="777" y="8"/>
                    <a:pt x="774" y="10"/>
                  </a:cubicBezTo>
                  <a:cubicBezTo>
                    <a:pt x="773" y="11"/>
                    <a:pt x="772" y="11"/>
                    <a:pt x="770" y="12"/>
                  </a:cubicBezTo>
                  <a:cubicBezTo>
                    <a:pt x="770" y="12"/>
                    <a:pt x="770" y="12"/>
                    <a:pt x="770" y="12"/>
                  </a:cubicBezTo>
                  <a:cubicBezTo>
                    <a:pt x="768" y="14"/>
                    <a:pt x="766" y="15"/>
                    <a:pt x="765" y="17"/>
                  </a:cubicBezTo>
                  <a:cubicBezTo>
                    <a:pt x="763" y="18"/>
                    <a:pt x="761" y="20"/>
                    <a:pt x="760" y="21"/>
                  </a:cubicBezTo>
                  <a:cubicBezTo>
                    <a:pt x="759" y="21"/>
                    <a:pt x="759" y="21"/>
                    <a:pt x="759" y="21"/>
                  </a:cubicBezTo>
                  <a:lnTo>
                    <a:pt x="508" y="289"/>
                  </a:lnTo>
                  <a:cubicBezTo>
                    <a:pt x="225" y="302"/>
                    <a:pt x="0" y="536"/>
                    <a:pt x="0" y="822"/>
                  </a:cubicBezTo>
                  <a:cubicBezTo>
                    <a:pt x="0" y="1117"/>
                    <a:pt x="239" y="1356"/>
                    <a:pt x="534" y="1356"/>
                  </a:cubicBezTo>
                  <a:cubicBezTo>
                    <a:pt x="806" y="1356"/>
                    <a:pt x="1031" y="1152"/>
                    <a:pt x="1064" y="889"/>
                  </a:cubicBezTo>
                  <a:lnTo>
                    <a:pt x="1197" y="889"/>
                  </a:lnTo>
                  <a:cubicBezTo>
                    <a:pt x="1230" y="1152"/>
                    <a:pt x="1455" y="1356"/>
                    <a:pt x="1727" y="1356"/>
                  </a:cubicBezTo>
                  <a:cubicBezTo>
                    <a:pt x="2011" y="1356"/>
                    <a:pt x="2243" y="1135"/>
                    <a:pt x="2260" y="856"/>
                  </a:cubicBezTo>
                  <a:lnTo>
                    <a:pt x="2901" y="173"/>
                  </a:lnTo>
                  <a:lnTo>
                    <a:pt x="3021" y="350"/>
                  </a:lnTo>
                  <a:cubicBezTo>
                    <a:pt x="3034" y="369"/>
                    <a:pt x="3055" y="380"/>
                    <a:pt x="3077" y="380"/>
                  </a:cubicBezTo>
                  <a:cubicBezTo>
                    <a:pt x="3089" y="380"/>
                    <a:pt x="3103" y="376"/>
                    <a:pt x="3114" y="368"/>
                  </a:cubicBezTo>
                  <a:cubicBezTo>
                    <a:pt x="3144" y="347"/>
                    <a:pt x="3152" y="306"/>
                    <a:pt x="3132" y="275"/>
                  </a:cubicBezTo>
                  <a:lnTo>
                    <a:pt x="2965" y="3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181" name="组合 22"/>
            <p:cNvGrpSpPr/>
            <p:nvPr userDrawn="1"/>
          </p:nvGrpSpPr>
          <p:grpSpPr>
            <a:xfrm rot="1013132">
              <a:off x="10896206" y="2815985"/>
              <a:ext cx="794889" cy="623974"/>
              <a:chOff x="3654425" y="5089525"/>
              <a:chExt cx="1860550" cy="1460500"/>
            </a:xfrm>
            <a:grpFill/>
          </p:grpSpPr>
          <p:sp>
            <p:nvSpPr>
              <p:cNvPr id="185" name="Freeform 12"/>
              <p:cNvSpPr>
                <a:spLocks noEditPoints="1"/>
              </p:cNvSpPr>
              <p:nvPr/>
            </p:nvSpPr>
            <p:spPr bwMode="auto">
              <a:xfrm>
                <a:off x="3654425" y="5089525"/>
                <a:ext cx="1860550" cy="1460500"/>
              </a:xfrm>
              <a:custGeom>
                <a:avLst/>
                <a:gdLst>
                  <a:gd name="T0" fmla="*/ 2372 w 2506"/>
                  <a:gd name="T1" fmla="*/ 1716 h 1970"/>
                  <a:gd name="T2" fmla="*/ 2372 w 2506"/>
                  <a:gd name="T3" fmla="*/ 1716 h 1970"/>
                  <a:gd name="T4" fmla="*/ 1858 w 2506"/>
                  <a:gd name="T5" fmla="*/ 1575 h 1970"/>
                  <a:gd name="T6" fmla="*/ 1818 w 2506"/>
                  <a:gd name="T7" fmla="*/ 1576 h 1970"/>
                  <a:gd name="T8" fmla="*/ 1323 w 2506"/>
                  <a:gd name="T9" fmla="*/ 1715 h 1970"/>
                  <a:gd name="T10" fmla="*/ 1323 w 2506"/>
                  <a:gd name="T11" fmla="*/ 308 h 1970"/>
                  <a:gd name="T12" fmla="*/ 1847 w 2506"/>
                  <a:gd name="T13" fmla="*/ 133 h 1970"/>
                  <a:gd name="T14" fmla="*/ 2372 w 2506"/>
                  <a:gd name="T15" fmla="*/ 310 h 1970"/>
                  <a:gd name="T16" fmla="*/ 2372 w 2506"/>
                  <a:gd name="T17" fmla="*/ 1716 h 1970"/>
                  <a:gd name="T18" fmla="*/ 1182 w 2506"/>
                  <a:gd name="T19" fmla="*/ 1715 h 1970"/>
                  <a:gd name="T20" fmla="*/ 1182 w 2506"/>
                  <a:gd name="T21" fmla="*/ 1715 h 1970"/>
                  <a:gd name="T22" fmla="*/ 688 w 2506"/>
                  <a:gd name="T23" fmla="*/ 1576 h 1970"/>
                  <a:gd name="T24" fmla="*/ 647 w 2506"/>
                  <a:gd name="T25" fmla="*/ 1575 h 1970"/>
                  <a:gd name="T26" fmla="*/ 133 w 2506"/>
                  <a:gd name="T27" fmla="*/ 1716 h 1970"/>
                  <a:gd name="T28" fmla="*/ 133 w 2506"/>
                  <a:gd name="T29" fmla="*/ 310 h 1970"/>
                  <a:gd name="T30" fmla="*/ 659 w 2506"/>
                  <a:gd name="T31" fmla="*/ 133 h 1970"/>
                  <a:gd name="T32" fmla="*/ 1182 w 2506"/>
                  <a:gd name="T33" fmla="*/ 308 h 1970"/>
                  <a:gd name="T34" fmla="*/ 1182 w 2506"/>
                  <a:gd name="T35" fmla="*/ 1715 h 1970"/>
                  <a:gd name="T36" fmla="*/ 1849 w 2506"/>
                  <a:gd name="T37" fmla="*/ 0 h 1970"/>
                  <a:gd name="T38" fmla="*/ 1849 w 2506"/>
                  <a:gd name="T39" fmla="*/ 0 h 1970"/>
                  <a:gd name="T40" fmla="*/ 1823 w 2506"/>
                  <a:gd name="T41" fmla="*/ 0 h 1970"/>
                  <a:gd name="T42" fmla="*/ 1253 w 2506"/>
                  <a:gd name="T43" fmla="*/ 184 h 1970"/>
                  <a:gd name="T44" fmla="*/ 683 w 2506"/>
                  <a:gd name="T45" fmla="*/ 0 h 1970"/>
                  <a:gd name="T46" fmla="*/ 657 w 2506"/>
                  <a:gd name="T47" fmla="*/ 0 h 1970"/>
                  <a:gd name="T48" fmla="*/ 5 w 2506"/>
                  <a:gd name="T49" fmla="*/ 267 h 1970"/>
                  <a:gd name="T50" fmla="*/ 0 w 2506"/>
                  <a:gd name="T51" fmla="*/ 279 h 1970"/>
                  <a:gd name="T52" fmla="*/ 0 w 2506"/>
                  <a:gd name="T53" fmla="*/ 1970 h 1970"/>
                  <a:gd name="T54" fmla="*/ 107 w 2506"/>
                  <a:gd name="T55" fmla="*/ 1889 h 1970"/>
                  <a:gd name="T56" fmla="*/ 682 w 2506"/>
                  <a:gd name="T57" fmla="*/ 1709 h 1970"/>
                  <a:gd name="T58" fmla="*/ 1190 w 2506"/>
                  <a:gd name="T59" fmla="*/ 1876 h 1970"/>
                  <a:gd name="T60" fmla="*/ 1208 w 2506"/>
                  <a:gd name="T61" fmla="*/ 1888 h 1970"/>
                  <a:gd name="T62" fmla="*/ 1253 w 2506"/>
                  <a:gd name="T63" fmla="*/ 1924 h 1970"/>
                  <a:gd name="T64" fmla="*/ 1298 w 2506"/>
                  <a:gd name="T65" fmla="*/ 1888 h 1970"/>
                  <a:gd name="T66" fmla="*/ 1316 w 2506"/>
                  <a:gd name="T67" fmla="*/ 1876 h 1970"/>
                  <a:gd name="T68" fmla="*/ 1824 w 2506"/>
                  <a:gd name="T69" fmla="*/ 1709 h 1970"/>
                  <a:gd name="T70" fmla="*/ 2399 w 2506"/>
                  <a:gd name="T71" fmla="*/ 1889 h 1970"/>
                  <a:gd name="T72" fmla="*/ 2506 w 2506"/>
                  <a:gd name="T73" fmla="*/ 1970 h 1970"/>
                  <a:gd name="T74" fmla="*/ 2506 w 2506"/>
                  <a:gd name="T75" fmla="*/ 279 h 1970"/>
                  <a:gd name="T76" fmla="*/ 2501 w 2506"/>
                  <a:gd name="T77" fmla="*/ 267 h 1970"/>
                  <a:gd name="T78" fmla="*/ 1849 w 2506"/>
                  <a:gd name="T79" fmla="*/ 0 h 19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506" h="1970">
                    <a:moveTo>
                      <a:pt x="2372" y="1716"/>
                    </a:moveTo>
                    <a:lnTo>
                      <a:pt x="2372" y="1716"/>
                    </a:lnTo>
                    <a:cubicBezTo>
                      <a:pt x="2261" y="1655"/>
                      <a:pt x="2075" y="1575"/>
                      <a:pt x="1858" y="1575"/>
                    </a:cubicBezTo>
                    <a:cubicBezTo>
                      <a:pt x="1845" y="1575"/>
                      <a:pt x="1831" y="1576"/>
                      <a:pt x="1818" y="1576"/>
                    </a:cubicBezTo>
                    <a:cubicBezTo>
                      <a:pt x="1599" y="1587"/>
                      <a:pt x="1427" y="1659"/>
                      <a:pt x="1323" y="1715"/>
                    </a:cubicBezTo>
                    <a:lnTo>
                      <a:pt x="1323" y="308"/>
                    </a:lnTo>
                    <a:cubicBezTo>
                      <a:pt x="1347" y="271"/>
                      <a:pt x="1462" y="127"/>
                      <a:pt x="1847" y="133"/>
                    </a:cubicBezTo>
                    <a:cubicBezTo>
                      <a:pt x="2229" y="140"/>
                      <a:pt x="2347" y="273"/>
                      <a:pt x="2372" y="310"/>
                    </a:cubicBezTo>
                    <a:lnTo>
                      <a:pt x="2372" y="1716"/>
                    </a:lnTo>
                    <a:close/>
                    <a:moveTo>
                      <a:pt x="1182" y="1715"/>
                    </a:moveTo>
                    <a:lnTo>
                      <a:pt x="1182" y="1715"/>
                    </a:lnTo>
                    <a:cubicBezTo>
                      <a:pt x="1079" y="1659"/>
                      <a:pt x="906" y="1587"/>
                      <a:pt x="688" y="1576"/>
                    </a:cubicBezTo>
                    <a:cubicBezTo>
                      <a:pt x="674" y="1576"/>
                      <a:pt x="661" y="1575"/>
                      <a:pt x="647" y="1575"/>
                    </a:cubicBezTo>
                    <a:cubicBezTo>
                      <a:pt x="431" y="1575"/>
                      <a:pt x="244" y="1655"/>
                      <a:pt x="133" y="1716"/>
                    </a:cubicBezTo>
                    <a:lnTo>
                      <a:pt x="133" y="310"/>
                    </a:lnTo>
                    <a:cubicBezTo>
                      <a:pt x="159" y="273"/>
                      <a:pt x="276" y="140"/>
                      <a:pt x="659" y="133"/>
                    </a:cubicBezTo>
                    <a:cubicBezTo>
                      <a:pt x="1044" y="127"/>
                      <a:pt x="1159" y="271"/>
                      <a:pt x="1182" y="308"/>
                    </a:cubicBezTo>
                    <a:lnTo>
                      <a:pt x="1182" y="1715"/>
                    </a:lnTo>
                    <a:close/>
                    <a:moveTo>
                      <a:pt x="1849" y="0"/>
                    </a:moveTo>
                    <a:lnTo>
                      <a:pt x="1849" y="0"/>
                    </a:lnTo>
                    <a:cubicBezTo>
                      <a:pt x="1840" y="0"/>
                      <a:pt x="1831" y="0"/>
                      <a:pt x="1823" y="0"/>
                    </a:cubicBezTo>
                    <a:cubicBezTo>
                      <a:pt x="1490" y="0"/>
                      <a:pt x="1328" y="105"/>
                      <a:pt x="1253" y="184"/>
                    </a:cubicBezTo>
                    <a:cubicBezTo>
                      <a:pt x="1178" y="105"/>
                      <a:pt x="1015" y="0"/>
                      <a:pt x="683" y="0"/>
                    </a:cubicBezTo>
                    <a:cubicBezTo>
                      <a:pt x="674" y="0"/>
                      <a:pt x="666" y="0"/>
                      <a:pt x="657" y="0"/>
                    </a:cubicBezTo>
                    <a:cubicBezTo>
                      <a:pt x="127" y="9"/>
                      <a:pt x="16" y="240"/>
                      <a:pt x="5" y="267"/>
                    </a:cubicBezTo>
                    <a:lnTo>
                      <a:pt x="0" y="279"/>
                    </a:lnTo>
                    <a:lnTo>
                      <a:pt x="0" y="1970"/>
                    </a:lnTo>
                    <a:lnTo>
                      <a:pt x="107" y="1889"/>
                    </a:lnTo>
                    <a:cubicBezTo>
                      <a:pt x="109" y="1887"/>
                      <a:pt x="369" y="1695"/>
                      <a:pt x="682" y="1709"/>
                    </a:cubicBezTo>
                    <a:cubicBezTo>
                      <a:pt x="943" y="1722"/>
                      <a:pt x="1133" y="1837"/>
                      <a:pt x="1190" y="1876"/>
                    </a:cubicBezTo>
                    <a:cubicBezTo>
                      <a:pt x="1201" y="1883"/>
                      <a:pt x="1207" y="1888"/>
                      <a:pt x="1208" y="1888"/>
                    </a:cubicBezTo>
                    <a:lnTo>
                      <a:pt x="1253" y="1924"/>
                    </a:lnTo>
                    <a:lnTo>
                      <a:pt x="1298" y="1888"/>
                    </a:lnTo>
                    <a:cubicBezTo>
                      <a:pt x="1298" y="1888"/>
                      <a:pt x="1304" y="1883"/>
                      <a:pt x="1316" y="1876"/>
                    </a:cubicBezTo>
                    <a:cubicBezTo>
                      <a:pt x="1373" y="1837"/>
                      <a:pt x="1563" y="1722"/>
                      <a:pt x="1824" y="1709"/>
                    </a:cubicBezTo>
                    <a:cubicBezTo>
                      <a:pt x="2135" y="1695"/>
                      <a:pt x="2396" y="1887"/>
                      <a:pt x="2399" y="1889"/>
                    </a:cubicBezTo>
                    <a:lnTo>
                      <a:pt x="2506" y="1970"/>
                    </a:lnTo>
                    <a:lnTo>
                      <a:pt x="2506" y="279"/>
                    </a:lnTo>
                    <a:lnTo>
                      <a:pt x="2501" y="267"/>
                    </a:lnTo>
                    <a:cubicBezTo>
                      <a:pt x="2490" y="240"/>
                      <a:pt x="2379" y="9"/>
                      <a:pt x="1849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6" name="Freeform 13"/>
              <p:cNvSpPr>
                <a:spLocks/>
              </p:cNvSpPr>
              <p:nvPr/>
            </p:nvSpPr>
            <p:spPr bwMode="auto">
              <a:xfrm>
                <a:off x="3829050" y="5399088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7 h 206"/>
                  <a:gd name="T8" fmla="*/ 12 w 844"/>
                  <a:gd name="T9" fmla="*/ 183 h 206"/>
                  <a:gd name="T10" fmla="*/ 45 w 844"/>
                  <a:gd name="T11" fmla="*/ 200 h 206"/>
                  <a:gd name="T12" fmla="*/ 68 w 844"/>
                  <a:gd name="T13" fmla="*/ 193 h 206"/>
                  <a:gd name="T14" fmla="*/ 437 w 844"/>
                  <a:gd name="T15" fmla="*/ 89 h 206"/>
                  <a:gd name="T16" fmla="*/ 775 w 844"/>
                  <a:gd name="T17" fmla="*/ 193 h 206"/>
                  <a:gd name="T18" fmla="*/ 831 w 844"/>
                  <a:gd name="T19" fmla="*/ 183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3"/>
                      <a:pt x="667" y="19"/>
                      <a:pt x="441" y="10"/>
                    </a:cubicBezTo>
                    <a:cubicBezTo>
                      <a:pt x="213" y="0"/>
                      <a:pt x="30" y="122"/>
                      <a:pt x="23" y="127"/>
                    </a:cubicBezTo>
                    <a:cubicBezTo>
                      <a:pt x="4" y="139"/>
                      <a:pt x="0" y="164"/>
                      <a:pt x="12" y="183"/>
                    </a:cubicBezTo>
                    <a:cubicBezTo>
                      <a:pt x="20" y="194"/>
                      <a:pt x="32" y="200"/>
                      <a:pt x="45" y="200"/>
                    </a:cubicBezTo>
                    <a:cubicBezTo>
                      <a:pt x="53" y="200"/>
                      <a:pt x="61" y="198"/>
                      <a:pt x="68" y="193"/>
                    </a:cubicBezTo>
                    <a:cubicBezTo>
                      <a:pt x="69" y="192"/>
                      <a:pt x="236" y="81"/>
                      <a:pt x="437" y="89"/>
                    </a:cubicBezTo>
                    <a:cubicBezTo>
                      <a:pt x="639" y="98"/>
                      <a:pt x="774" y="192"/>
                      <a:pt x="775" y="193"/>
                    </a:cubicBezTo>
                    <a:cubicBezTo>
                      <a:pt x="793" y="206"/>
                      <a:pt x="818" y="201"/>
                      <a:pt x="831" y="183"/>
                    </a:cubicBezTo>
                    <a:cubicBezTo>
                      <a:pt x="844" y="165"/>
                      <a:pt x="840" y="140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7" name="Freeform 14"/>
              <p:cNvSpPr>
                <a:spLocks/>
              </p:cNvSpPr>
              <p:nvPr/>
            </p:nvSpPr>
            <p:spPr bwMode="auto">
              <a:xfrm>
                <a:off x="3829050" y="5678488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8 h 206"/>
                  <a:gd name="T8" fmla="*/ 12 w 844"/>
                  <a:gd name="T9" fmla="*/ 183 h 206"/>
                  <a:gd name="T10" fmla="*/ 45 w 844"/>
                  <a:gd name="T11" fmla="*/ 201 h 206"/>
                  <a:gd name="T12" fmla="*/ 68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4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3"/>
                      <a:pt x="23" y="128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5"/>
                      <a:pt x="32" y="201"/>
                      <a:pt x="45" y="201"/>
                    </a:cubicBezTo>
                    <a:cubicBezTo>
                      <a:pt x="53" y="201"/>
                      <a:pt x="61" y="199"/>
                      <a:pt x="68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9"/>
                      <a:pt x="774" y="193"/>
                      <a:pt x="775" y="194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8" name="Freeform 15"/>
              <p:cNvSpPr>
                <a:spLocks/>
              </p:cNvSpPr>
              <p:nvPr/>
            </p:nvSpPr>
            <p:spPr bwMode="auto">
              <a:xfrm>
                <a:off x="3829050" y="5957888"/>
                <a:ext cx="627063" cy="153988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8 h 206"/>
                  <a:gd name="T8" fmla="*/ 12 w 844"/>
                  <a:gd name="T9" fmla="*/ 183 h 206"/>
                  <a:gd name="T10" fmla="*/ 45 w 844"/>
                  <a:gd name="T11" fmla="*/ 201 h 206"/>
                  <a:gd name="T12" fmla="*/ 68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3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2"/>
                      <a:pt x="23" y="128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5"/>
                      <a:pt x="32" y="201"/>
                      <a:pt x="45" y="201"/>
                    </a:cubicBezTo>
                    <a:cubicBezTo>
                      <a:pt x="53" y="201"/>
                      <a:pt x="61" y="198"/>
                      <a:pt x="68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9"/>
                      <a:pt x="774" y="192"/>
                      <a:pt x="775" y="193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9" name="Freeform 16"/>
              <p:cNvSpPr>
                <a:spLocks/>
              </p:cNvSpPr>
              <p:nvPr/>
            </p:nvSpPr>
            <p:spPr bwMode="auto">
              <a:xfrm>
                <a:off x="4713288" y="5437188"/>
                <a:ext cx="627063" cy="152400"/>
              </a:xfrm>
              <a:custGeom>
                <a:avLst/>
                <a:gdLst>
                  <a:gd name="T0" fmla="*/ 822 w 844"/>
                  <a:gd name="T1" fmla="*/ 127 h 205"/>
                  <a:gd name="T2" fmla="*/ 822 w 844"/>
                  <a:gd name="T3" fmla="*/ 127 h 205"/>
                  <a:gd name="T4" fmla="*/ 441 w 844"/>
                  <a:gd name="T5" fmla="*/ 9 h 205"/>
                  <a:gd name="T6" fmla="*/ 23 w 844"/>
                  <a:gd name="T7" fmla="*/ 127 h 205"/>
                  <a:gd name="T8" fmla="*/ 12 w 844"/>
                  <a:gd name="T9" fmla="*/ 182 h 205"/>
                  <a:gd name="T10" fmla="*/ 45 w 844"/>
                  <a:gd name="T11" fmla="*/ 200 h 205"/>
                  <a:gd name="T12" fmla="*/ 67 w 844"/>
                  <a:gd name="T13" fmla="*/ 193 h 205"/>
                  <a:gd name="T14" fmla="*/ 437 w 844"/>
                  <a:gd name="T15" fmla="*/ 89 h 205"/>
                  <a:gd name="T16" fmla="*/ 775 w 844"/>
                  <a:gd name="T17" fmla="*/ 193 h 205"/>
                  <a:gd name="T18" fmla="*/ 831 w 844"/>
                  <a:gd name="T19" fmla="*/ 183 h 205"/>
                  <a:gd name="T20" fmla="*/ 822 w 844"/>
                  <a:gd name="T21" fmla="*/ 127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5">
                    <a:moveTo>
                      <a:pt x="822" y="127"/>
                    </a:moveTo>
                    <a:lnTo>
                      <a:pt x="822" y="127"/>
                    </a:lnTo>
                    <a:cubicBezTo>
                      <a:pt x="815" y="123"/>
                      <a:pt x="667" y="19"/>
                      <a:pt x="441" y="9"/>
                    </a:cubicBezTo>
                    <a:cubicBezTo>
                      <a:pt x="213" y="0"/>
                      <a:pt x="30" y="122"/>
                      <a:pt x="23" y="127"/>
                    </a:cubicBezTo>
                    <a:cubicBezTo>
                      <a:pt x="4" y="139"/>
                      <a:pt x="0" y="164"/>
                      <a:pt x="12" y="182"/>
                    </a:cubicBezTo>
                    <a:cubicBezTo>
                      <a:pt x="20" y="194"/>
                      <a:pt x="32" y="200"/>
                      <a:pt x="45" y="200"/>
                    </a:cubicBezTo>
                    <a:cubicBezTo>
                      <a:pt x="53" y="200"/>
                      <a:pt x="61" y="198"/>
                      <a:pt x="67" y="193"/>
                    </a:cubicBezTo>
                    <a:cubicBezTo>
                      <a:pt x="69" y="192"/>
                      <a:pt x="236" y="81"/>
                      <a:pt x="437" y="89"/>
                    </a:cubicBezTo>
                    <a:cubicBezTo>
                      <a:pt x="639" y="98"/>
                      <a:pt x="774" y="192"/>
                      <a:pt x="775" y="193"/>
                    </a:cubicBezTo>
                    <a:cubicBezTo>
                      <a:pt x="793" y="205"/>
                      <a:pt x="818" y="201"/>
                      <a:pt x="831" y="183"/>
                    </a:cubicBezTo>
                    <a:cubicBezTo>
                      <a:pt x="844" y="165"/>
                      <a:pt x="840" y="140"/>
                      <a:pt x="822" y="127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0" name="Freeform 17"/>
              <p:cNvSpPr>
                <a:spLocks/>
              </p:cNvSpPr>
              <p:nvPr/>
            </p:nvSpPr>
            <p:spPr bwMode="auto">
              <a:xfrm>
                <a:off x="4713288" y="5716588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8 h 206"/>
                  <a:gd name="T8" fmla="*/ 12 w 844"/>
                  <a:gd name="T9" fmla="*/ 183 h 206"/>
                  <a:gd name="T10" fmla="*/ 45 w 844"/>
                  <a:gd name="T11" fmla="*/ 201 h 206"/>
                  <a:gd name="T12" fmla="*/ 67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3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2"/>
                      <a:pt x="23" y="128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5"/>
                      <a:pt x="32" y="201"/>
                      <a:pt x="45" y="201"/>
                    </a:cubicBezTo>
                    <a:cubicBezTo>
                      <a:pt x="53" y="201"/>
                      <a:pt x="61" y="199"/>
                      <a:pt x="67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9"/>
                      <a:pt x="774" y="192"/>
                      <a:pt x="775" y="193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1" name="Freeform 18"/>
              <p:cNvSpPr>
                <a:spLocks/>
              </p:cNvSpPr>
              <p:nvPr/>
            </p:nvSpPr>
            <p:spPr bwMode="auto">
              <a:xfrm>
                <a:off x="4713288" y="5997575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7 h 206"/>
                  <a:gd name="T8" fmla="*/ 12 w 844"/>
                  <a:gd name="T9" fmla="*/ 183 h 206"/>
                  <a:gd name="T10" fmla="*/ 45 w 844"/>
                  <a:gd name="T11" fmla="*/ 201 h 206"/>
                  <a:gd name="T12" fmla="*/ 67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3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2"/>
                      <a:pt x="23" y="127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4"/>
                      <a:pt x="32" y="201"/>
                      <a:pt x="45" y="201"/>
                    </a:cubicBezTo>
                    <a:cubicBezTo>
                      <a:pt x="53" y="201"/>
                      <a:pt x="61" y="198"/>
                      <a:pt x="67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8"/>
                      <a:pt x="774" y="192"/>
                      <a:pt x="775" y="193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82" name="组合 23"/>
            <p:cNvGrpSpPr/>
            <p:nvPr userDrawn="1"/>
          </p:nvGrpSpPr>
          <p:grpSpPr>
            <a:xfrm>
              <a:off x="11093096" y="1325207"/>
              <a:ext cx="1301704" cy="1299270"/>
              <a:chOff x="6262688" y="5170488"/>
              <a:chExt cx="1697038" cy="1693863"/>
            </a:xfrm>
            <a:grpFill/>
          </p:grpSpPr>
          <p:sp>
            <p:nvSpPr>
              <p:cNvPr id="183" name="Freeform 19"/>
              <p:cNvSpPr>
                <a:spLocks noEditPoints="1"/>
              </p:cNvSpPr>
              <p:nvPr/>
            </p:nvSpPr>
            <p:spPr bwMode="auto">
              <a:xfrm>
                <a:off x="6262688" y="5170488"/>
                <a:ext cx="1697038" cy="1693863"/>
              </a:xfrm>
              <a:custGeom>
                <a:avLst/>
                <a:gdLst>
                  <a:gd name="T0" fmla="*/ 1760 w 2284"/>
                  <a:gd name="T1" fmla="*/ 1142 h 2284"/>
                  <a:gd name="T2" fmla="*/ 1919 w 2284"/>
                  <a:gd name="T3" fmla="*/ 1406 h 2284"/>
                  <a:gd name="T4" fmla="*/ 1756 w 2284"/>
                  <a:gd name="T5" fmla="*/ 1940 h 2284"/>
                  <a:gd name="T6" fmla="*/ 1878 w 2284"/>
                  <a:gd name="T7" fmla="*/ 1506 h 2284"/>
                  <a:gd name="T8" fmla="*/ 1433 w 2284"/>
                  <a:gd name="T9" fmla="*/ 1845 h 2284"/>
                  <a:gd name="T10" fmla="*/ 1496 w 2284"/>
                  <a:gd name="T11" fmla="*/ 1592 h 2284"/>
                  <a:gd name="T12" fmla="*/ 1142 w 2284"/>
                  <a:gd name="T13" fmla="*/ 2204 h 2284"/>
                  <a:gd name="T14" fmla="*/ 1405 w 2284"/>
                  <a:gd name="T15" fmla="*/ 1921 h 2284"/>
                  <a:gd name="T16" fmla="*/ 787 w 2284"/>
                  <a:gd name="T17" fmla="*/ 1592 h 2284"/>
                  <a:gd name="T18" fmla="*/ 850 w 2284"/>
                  <a:gd name="T19" fmla="*/ 1845 h 2284"/>
                  <a:gd name="T20" fmla="*/ 528 w 2284"/>
                  <a:gd name="T21" fmla="*/ 1940 h 2284"/>
                  <a:gd name="T22" fmla="*/ 704 w 2284"/>
                  <a:gd name="T23" fmla="*/ 1580 h 2284"/>
                  <a:gd name="T24" fmla="*/ 80 w 2284"/>
                  <a:gd name="T25" fmla="*/ 1143 h 2284"/>
                  <a:gd name="T26" fmla="*/ 523 w 2284"/>
                  <a:gd name="T27" fmla="*/ 1142 h 2284"/>
                  <a:gd name="T28" fmla="*/ 676 w 2284"/>
                  <a:gd name="T29" fmla="*/ 950 h 2284"/>
                  <a:gd name="T30" fmla="*/ 439 w 2284"/>
                  <a:gd name="T31" fmla="*/ 851 h 2284"/>
                  <a:gd name="T32" fmla="*/ 676 w 2284"/>
                  <a:gd name="T33" fmla="*/ 1335 h 2284"/>
                  <a:gd name="T34" fmla="*/ 438 w 2284"/>
                  <a:gd name="T35" fmla="*/ 1434 h 2284"/>
                  <a:gd name="T36" fmla="*/ 670 w 2284"/>
                  <a:gd name="T37" fmla="*/ 1204 h 2284"/>
                  <a:gd name="T38" fmla="*/ 670 w 2284"/>
                  <a:gd name="T39" fmla="*/ 1080 h 2284"/>
                  <a:gd name="T40" fmla="*/ 391 w 2284"/>
                  <a:gd name="T41" fmla="*/ 392 h 2284"/>
                  <a:gd name="T42" fmla="*/ 778 w 2284"/>
                  <a:gd name="T43" fmla="*/ 407 h 2284"/>
                  <a:gd name="T44" fmla="*/ 391 w 2284"/>
                  <a:gd name="T45" fmla="*/ 392 h 2284"/>
                  <a:gd name="T46" fmla="*/ 1074 w 2284"/>
                  <a:gd name="T47" fmla="*/ 574 h 2284"/>
                  <a:gd name="T48" fmla="*/ 850 w 2284"/>
                  <a:gd name="T49" fmla="*/ 440 h 2284"/>
                  <a:gd name="T50" fmla="*/ 1405 w 2284"/>
                  <a:gd name="T51" fmla="*/ 364 h 2284"/>
                  <a:gd name="T52" fmla="*/ 1142 w 2284"/>
                  <a:gd name="T53" fmla="*/ 80 h 2284"/>
                  <a:gd name="T54" fmla="*/ 1335 w 2284"/>
                  <a:gd name="T55" fmla="*/ 677 h 2284"/>
                  <a:gd name="T56" fmla="*/ 1496 w 2284"/>
                  <a:gd name="T57" fmla="*/ 693 h 2284"/>
                  <a:gd name="T58" fmla="*/ 1509 w 2284"/>
                  <a:gd name="T59" fmla="*/ 775 h 2284"/>
                  <a:gd name="T60" fmla="*/ 1431 w 2284"/>
                  <a:gd name="T61" fmla="*/ 765 h 2284"/>
                  <a:gd name="T62" fmla="*/ 1142 w 2284"/>
                  <a:gd name="T63" fmla="*/ 623 h 2284"/>
                  <a:gd name="T64" fmla="*/ 1081 w 2284"/>
                  <a:gd name="T65" fmla="*/ 671 h 2284"/>
                  <a:gd name="T66" fmla="*/ 774 w 2284"/>
                  <a:gd name="T67" fmla="*/ 775 h 2284"/>
                  <a:gd name="T68" fmla="*/ 764 w 2284"/>
                  <a:gd name="T69" fmla="*/ 853 h 2284"/>
                  <a:gd name="T70" fmla="*/ 774 w 2284"/>
                  <a:gd name="T71" fmla="*/ 1510 h 2284"/>
                  <a:gd name="T72" fmla="*/ 852 w 2284"/>
                  <a:gd name="T73" fmla="*/ 1520 h 2284"/>
                  <a:gd name="T74" fmla="*/ 1142 w 2284"/>
                  <a:gd name="T75" fmla="*/ 1662 h 2284"/>
                  <a:gd name="T76" fmla="*/ 1203 w 2284"/>
                  <a:gd name="T77" fmla="*/ 1614 h 2284"/>
                  <a:gd name="T78" fmla="*/ 1509 w 2284"/>
                  <a:gd name="T79" fmla="*/ 1510 h 2284"/>
                  <a:gd name="T80" fmla="*/ 1519 w 2284"/>
                  <a:gd name="T81" fmla="*/ 1432 h 2284"/>
                  <a:gd name="T82" fmla="*/ 1302 w 2284"/>
                  <a:gd name="T83" fmla="*/ 1530 h 2284"/>
                  <a:gd name="T84" fmla="*/ 864 w 2284"/>
                  <a:gd name="T85" fmla="*/ 1420 h 2284"/>
                  <a:gd name="T86" fmla="*/ 754 w 2284"/>
                  <a:gd name="T87" fmla="*/ 982 h 2284"/>
                  <a:gd name="T88" fmla="*/ 1142 w 2284"/>
                  <a:gd name="T89" fmla="*/ 750 h 2284"/>
                  <a:gd name="T90" fmla="*/ 1529 w 2284"/>
                  <a:gd name="T91" fmla="*/ 982 h 2284"/>
                  <a:gd name="T92" fmla="*/ 1419 w 2284"/>
                  <a:gd name="T93" fmla="*/ 1420 h 2284"/>
                  <a:gd name="T94" fmla="*/ 1607 w 2284"/>
                  <a:gd name="T95" fmla="*/ 950 h 2284"/>
                  <a:gd name="T96" fmla="*/ 1710 w 2284"/>
                  <a:gd name="T97" fmla="*/ 1075 h 2284"/>
                  <a:gd name="T98" fmla="*/ 1845 w 2284"/>
                  <a:gd name="T99" fmla="*/ 1434 h 2284"/>
                  <a:gd name="T100" fmla="*/ 1711 w 2284"/>
                  <a:gd name="T101" fmla="*/ 1210 h 2284"/>
                  <a:gd name="T102" fmla="*/ 1661 w 2284"/>
                  <a:gd name="T103" fmla="*/ 1142 h 2284"/>
                  <a:gd name="T104" fmla="*/ 1613 w 2284"/>
                  <a:gd name="T105" fmla="*/ 1080 h 2284"/>
                  <a:gd name="T106" fmla="*/ 1893 w 2284"/>
                  <a:gd name="T107" fmla="*/ 392 h 2284"/>
                  <a:gd name="T108" fmla="*/ 1505 w 2284"/>
                  <a:gd name="T109" fmla="*/ 407 h 2284"/>
                  <a:gd name="T110" fmla="*/ 1952 w 2284"/>
                  <a:gd name="T111" fmla="*/ 807 h 2284"/>
                  <a:gd name="T112" fmla="*/ 1477 w 2284"/>
                  <a:gd name="T113" fmla="*/ 332 h 2284"/>
                  <a:gd name="T114" fmla="*/ 528 w 2284"/>
                  <a:gd name="T115" fmla="*/ 265 h 2284"/>
                  <a:gd name="T116" fmla="*/ 0 w 2284"/>
                  <a:gd name="T117" fmla="*/ 1143 h 2284"/>
                  <a:gd name="T118" fmla="*/ 528 w 2284"/>
                  <a:gd name="T119" fmla="*/ 2020 h 2284"/>
                  <a:gd name="T120" fmla="*/ 1477 w 2284"/>
                  <a:gd name="T121" fmla="*/ 1953 h 2284"/>
                  <a:gd name="T122" fmla="*/ 1952 w 2284"/>
                  <a:gd name="T123" fmla="*/ 1478 h 2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284" h="2284">
                    <a:moveTo>
                      <a:pt x="1919" y="1406"/>
                    </a:moveTo>
                    <a:lnTo>
                      <a:pt x="1919" y="1406"/>
                    </a:lnTo>
                    <a:cubicBezTo>
                      <a:pt x="1878" y="1322"/>
                      <a:pt x="1825" y="1233"/>
                      <a:pt x="1760" y="1142"/>
                    </a:cubicBezTo>
                    <a:cubicBezTo>
                      <a:pt x="1824" y="1053"/>
                      <a:pt x="1878" y="965"/>
                      <a:pt x="1920" y="879"/>
                    </a:cubicBezTo>
                    <a:cubicBezTo>
                      <a:pt x="2100" y="953"/>
                      <a:pt x="2204" y="1049"/>
                      <a:pt x="2204" y="1143"/>
                    </a:cubicBezTo>
                    <a:cubicBezTo>
                      <a:pt x="2204" y="1236"/>
                      <a:pt x="2100" y="1332"/>
                      <a:pt x="1919" y="1406"/>
                    </a:cubicBezTo>
                    <a:close/>
                    <a:moveTo>
                      <a:pt x="1893" y="1893"/>
                    </a:moveTo>
                    <a:lnTo>
                      <a:pt x="1893" y="1893"/>
                    </a:lnTo>
                    <a:cubicBezTo>
                      <a:pt x="1862" y="1924"/>
                      <a:pt x="1816" y="1940"/>
                      <a:pt x="1756" y="1940"/>
                    </a:cubicBezTo>
                    <a:cubicBezTo>
                      <a:pt x="1684" y="1940"/>
                      <a:pt x="1599" y="1918"/>
                      <a:pt x="1505" y="1878"/>
                    </a:cubicBezTo>
                    <a:cubicBezTo>
                      <a:pt x="1536" y="1790"/>
                      <a:pt x="1561" y="1689"/>
                      <a:pt x="1579" y="1580"/>
                    </a:cubicBezTo>
                    <a:cubicBezTo>
                      <a:pt x="1689" y="1562"/>
                      <a:pt x="1789" y="1537"/>
                      <a:pt x="1878" y="1506"/>
                    </a:cubicBezTo>
                    <a:cubicBezTo>
                      <a:pt x="1954" y="1686"/>
                      <a:pt x="1959" y="1828"/>
                      <a:pt x="1893" y="1893"/>
                    </a:cubicBezTo>
                    <a:close/>
                    <a:moveTo>
                      <a:pt x="1433" y="1845"/>
                    </a:moveTo>
                    <a:lnTo>
                      <a:pt x="1433" y="1845"/>
                    </a:lnTo>
                    <a:cubicBezTo>
                      <a:pt x="1361" y="1809"/>
                      <a:pt x="1286" y="1764"/>
                      <a:pt x="1210" y="1711"/>
                    </a:cubicBezTo>
                    <a:cubicBezTo>
                      <a:pt x="1251" y="1679"/>
                      <a:pt x="1293" y="1644"/>
                      <a:pt x="1335" y="1608"/>
                    </a:cubicBezTo>
                    <a:cubicBezTo>
                      <a:pt x="1390" y="1604"/>
                      <a:pt x="1444" y="1599"/>
                      <a:pt x="1496" y="1592"/>
                    </a:cubicBezTo>
                    <a:cubicBezTo>
                      <a:pt x="1480" y="1686"/>
                      <a:pt x="1458" y="1771"/>
                      <a:pt x="1433" y="1845"/>
                    </a:cubicBezTo>
                    <a:close/>
                    <a:moveTo>
                      <a:pt x="1142" y="2204"/>
                    </a:moveTo>
                    <a:lnTo>
                      <a:pt x="1142" y="2204"/>
                    </a:lnTo>
                    <a:cubicBezTo>
                      <a:pt x="1049" y="2204"/>
                      <a:pt x="952" y="2101"/>
                      <a:pt x="878" y="1921"/>
                    </a:cubicBezTo>
                    <a:cubicBezTo>
                      <a:pt x="963" y="1879"/>
                      <a:pt x="1052" y="1825"/>
                      <a:pt x="1142" y="1761"/>
                    </a:cubicBezTo>
                    <a:cubicBezTo>
                      <a:pt x="1231" y="1825"/>
                      <a:pt x="1320" y="1879"/>
                      <a:pt x="1405" y="1921"/>
                    </a:cubicBezTo>
                    <a:cubicBezTo>
                      <a:pt x="1331" y="2101"/>
                      <a:pt x="1235" y="2204"/>
                      <a:pt x="1142" y="2204"/>
                    </a:cubicBezTo>
                    <a:close/>
                    <a:moveTo>
                      <a:pt x="787" y="1592"/>
                    </a:moveTo>
                    <a:lnTo>
                      <a:pt x="787" y="1592"/>
                    </a:lnTo>
                    <a:cubicBezTo>
                      <a:pt x="839" y="1599"/>
                      <a:pt x="893" y="1604"/>
                      <a:pt x="949" y="1608"/>
                    </a:cubicBezTo>
                    <a:cubicBezTo>
                      <a:pt x="990" y="1644"/>
                      <a:pt x="1032" y="1679"/>
                      <a:pt x="1074" y="1711"/>
                    </a:cubicBezTo>
                    <a:cubicBezTo>
                      <a:pt x="997" y="1764"/>
                      <a:pt x="922" y="1809"/>
                      <a:pt x="850" y="1845"/>
                    </a:cubicBezTo>
                    <a:cubicBezTo>
                      <a:pt x="825" y="1771"/>
                      <a:pt x="804" y="1686"/>
                      <a:pt x="787" y="1592"/>
                    </a:cubicBezTo>
                    <a:close/>
                    <a:moveTo>
                      <a:pt x="528" y="1940"/>
                    </a:moveTo>
                    <a:lnTo>
                      <a:pt x="528" y="1940"/>
                    </a:lnTo>
                    <a:cubicBezTo>
                      <a:pt x="468" y="1940"/>
                      <a:pt x="421" y="1924"/>
                      <a:pt x="391" y="1893"/>
                    </a:cubicBezTo>
                    <a:cubicBezTo>
                      <a:pt x="325" y="1828"/>
                      <a:pt x="330" y="1686"/>
                      <a:pt x="405" y="1506"/>
                    </a:cubicBezTo>
                    <a:cubicBezTo>
                      <a:pt x="494" y="1537"/>
                      <a:pt x="595" y="1562"/>
                      <a:pt x="704" y="1580"/>
                    </a:cubicBezTo>
                    <a:cubicBezTo>
                      <a:pt x="722" y="1689"/>
                      <a:pt x="747" y="1790"/>
                      <a:pt x="778" y="1878"/>
                    </a:cubicBezTo>
                    <a:cubicBezTo>
                      <a:pt x="685" y="1918"/>
                      <a:pt x="599" y="1940"/>
                      <a:pt x="528" y="1940"/>
                    </a:cubicBezTo>
                    <a:close/>
                    <a:moveTo>
                      <a:pt x="80" y="1143"/>
                    </a:moveTo>
                    <a:lnTo>
                      <a:pt x="80" y="1143"/>
                    </a:lnTo>
                    <a:cubicBezTo>
                      <a:pt x="80" y="1049"/>
                      <a:pt x="183" y="953"/>
                      <a:pt x="364" y="879"/>
                    </a:cubicBezTo>
                    <a:cubicBezTo>
                      <a:pt x="406" y="965"/>
                      <a:pt x="459" y="1053"/>
                      <a:pt x="523" y="1142"/>
                    </a:cubicBezTo>
                    <a:cubicBezTo>
                      <a:pt x="458" y="1233"/>
                      <a:pt x="405" y="1322"/>
                      <a:pt x="364" y="1406"/>
                    </a:cubicBezTo>
                    <a:cubicBezTo>
                      <a:pt x="183" y="1332"/>
                      <a:pt x="80" y="1236"/>
                      <a:pt x="80" y="1143"/>
                    </a:cubicBezTo>
                    <a:close/>
                    <a:moveTo>
                      <a:pt x="676" y="950"/>
                    </a:moveTo>
                    <a:lnTo>
                      <a:pt x="676" y="950"/>
                    </a:lnTo>
                    <a:cubicBezTo>
                      <a:pt x="639" y="991"/>
                      <a:pt x="605" y="1033"/>
                      <a:pt x="573" y="1075"/>
                    </a:cubicBezTo>
                    <a:cubicBezTo>
                      <a:pt x="520" y="999"/>
                      <a:pt x="475" y="924"/>
                      <a:pt x="439" y="851"/>
                    </a:cubicBezTo>
                    <a:cubicBezTo>
                      <a:pt x="514" y="826"/>
                      <a:pt x="598" y="804"/>
                      <a:pt x="692" y="788"/>
                    </a:cubicBezTo>
                    <a:cubicBezTo>
                      <a:pt x="685" y="840"/>
                      <a:pt x="680" y="894"/>
                      <a:pt x="676" y="950"/>
                    </a:cubicBezTo>
                    <a:close/>
                    <a:moveTo>
                      <a:pt x="676" y="1335"/>
                    </a:moveTo>
                    <a:lnTo>
                      <a:pt x="676" y="1335"/>
                    </a:lnTo>
                    <a:cubicBezTo>
                      <a:pt x="680" y="1391"/>
                      <a:pt x="685" y="1445"/>
                      <a:pt x="692" y="1497"/>
                    </a:cubicBezTo>
                    <a:cubicBezTo>
                      <a:pt x="598" y="1481"/>
                      <a:pt x="513" y="1459"/>
                      <a:pt x="438" y="1434"/>
                    </a:cubicBezTo>
                    <a:cubicBezTo>
                      <a:pt x="473" y="1363"/>
                      <a:pt x="518" y="1288"/>
                      <a:pt x="573" y="1210"/>
                    </a:cubicBezTo>
                    <a:cubicBezTo>
                      <a:pt x="605" y="1252"/>
                      <a:pt x="640" y="1294"/>
                      <a:pt x="676" y="1335"/>
                    </a:cubicBezTo>
                    <a:close/>
                    <a:moveTo>
                      <a:pt x="670" y="1204"/>
                    </a:moveTo>
                    <a:lnTo>
                      <a:pt x="670" y="1204"/>
                    </a:lnTo>
                    <a:cubicBezTo>
                      <a:pt x="654" y="1183"/>
                      <a:pt x="637" y="1163"/>
                      <a:pt x="622" y="1142"/>
                    </a:cubicBezTo>
                    <a:cubicBezTo>
                      <a:pt x="637" y="1122"/>
                      <a:pt x="653" y="1101"/>
                      <a:pt x="670" y="1080"/>
                    </a:cubicBezTo>
                    <a:cubicBezTo>
                      <a:pt x="670" y="1101"/>
                      <a:pt x="669" y="1122"/>
                      <a:pt x="669" y="1143"/>
                    </a:cubicBezTo>
                    <a:cubicBezTo>
                      <a:pt x="669" y="1163"/>
                      <a:pt x="670" y="1184"/>
                      <a:pt x="670" y="1204"/>
                    </a:cubicBezTo>
                    <a:close/>
                    <a:moveTo>
                      <a:pt x="391" y="392"/>
                    </a:moveTo>
                    <a:lnTo>
                      <a:pt x="391" y="392"/>
                    </a:lnTo>
                    <a:cubicBezTo>
                      <a:pt x="421" y="361"/>
                      <a:pt x="468" y="345"/>
                      <a:pt x="528" y="345"/>
                    </a:cubicBezTo>
                    <a:cubicBezTo>
                      <a:pt x="599" y="345"/>
                      <a:pt x="685" y="367"/>
                      <a:pt x="778" y="407"/>
                    </a:cubicBezTo>
                    <a:cubicBezTo>
                      <a:pt x="747" y="495"/>
                      <a:pt x="722" y="596"/>
                      <a:pt x="704" y="705"/>
                    </a:cubicBezTo>
                    <a:cubicBezTo>
                      <a:pt x="595" y="723"/>
                      <a:pt x="494" y="748"/>
                      <a:pt x="406" y="779"/>
                    </a:cubicBezTo>
                    <a:cubicBezTo>
                      <a:pt x="330" y="599"/>
                      <a:pt x="324" y="458"/>
                      <a:pt x="391" y="392"/>
                    </a:cubicBezTo>
                    <a:close/>
                    <a:moveTo>
                      <a:pt x="850" y="440"/>
                    </a:moveTo>
                    <a:lnTo>
                      <a:pt x="850" y="440"/>
                    </a:lnTo>
                    <a:cubicBezTo>
                      <a:pt x="922" y="476"/>
                      <a:pt x="997" y="521"/>
                      <a:pt x="1074" y="574"/>
                    </a:cubicBezTo>
                    <a:cubicBezTo>
                      <a:pt x="1032" y="606"/>
                      <a:pt x="990" y="641"/>
                      <a:pt x="949" y="677"/>
                    </a:cubicBezTo>
                    <a:cubicBezTo>
                      <a:pt x="893" y="681"/>
                      <a:pt x="839" y="686"/>
                      <a:pt x="787" y="693"/>
                    </a:cubicBezTo>
                    <a:cubicBezTo>
                      <a:pt x="804" y="599"/>
                      <a:pt x="825" y="514"/>
                      <a:pt x="850" y="440"/>
                    </a:cubicBezTo>
                    <a:close/>
                    <a:moveTo>
                      <a:pt x="1142" y="80"/>
                    </a:moveTo>
                    <a:lnTo>
                      <a:pt x="1142" y="80"/>
                    </a:lnTo>
                    <a:cubicBezTo>
                      <a:pt x="1235" y="80"/>
                      <a:pt x="1331" y="184"/>
                      <a:pt x="1405" y="364"/>
                    </a:cubicBezTo>
                    <a:cubicBezTo>
                      <a:pt x="1320" y="406"/>
                      <a:pt x="1231" y="460"/>
                      <a:pt x="1142" y="524"/>
                    </a:cubicBezTo>
                    <a:cubicBezTo>
                      <a:pt x="1052" y="460"/>
                      <a:pt x="963" y="406"/>
                      <a:pt x="878" y="364"/>
                    </a:cubicBezTo>
                    <a:cubicBezTo>
                      <a:pt x="952" y="184"/>
                      <a:pt x="1049" y="80"/>
                      <a:pt x="1142" y="80"/>
                    </a:cubicBezTo>
                    <a:close/>
                    <a:moveTo>
                      <a:pt x="1496" y="693"/>
                    </a:moveTo>
                    <a:lnTo>
                      <a:pt x="1496" y="693"/>
                    </a:lnTo>
                    <a:cubicBezTo>
                      <a:pt x="1444" y="686"/>
                      <a:pt x="1390" y="681"/>
                      <a:pt x="1335" y="677"/>
                    </a:cubicBezTo>
                    <a:cubicBezTo>
                      <a:pt x="1293" y="641"/>
                      <a:pt x="1251" y="606"/>
                      <a:pt x="1210" y="574"/>
                    </a:cubicBezTo>
                    <a:cubicBezTo>
                      <a:pt x="1286" y="521"/>
                      <a:pt x="1361" y="476"/>
                      <a:pt x="1433" y="440"/>
                    </a:cubicBezTo>
                    <a:cubicBezTo>
                      <a:pt x="1458" y="514"/>
                      <a:pt x="1480" y="599"/>
                      <a:pt x="1496" y="693"/>
                    </a:cubicBezTo>
                    <a:close/>
                    <a:moveTo>
                      <a:pt x="1431" y="765"/>
                    </a:moveTo>
                    <a:lnTo>
                      <a:pt x="1431" y="765"/>
                    </a:lnTo>
                    <a:cubicBezTo>
                      <a:pt x="1458" y="768"/>
                      <a:pt x="1484" y="771"/>
                      <a:pt x="1509" y="775"/>
                    </a:cubicBezTo>
                    <a:cubicBezTo>
                      <a:pt x="1513" y="800"/>
                      <a:pt x="1516" y="826"/>
                      <a:pt x="1519" y="853"/>
                    </a:cubicBezTo>
                    <a:cubicBezTo>
                      <a:pt x="1505" y="838"/>
                      <a:pt x="1490" y="823"/>
                      <a:pt x="1476" y="809"/>
                    </a:cubicBezTo>
                    <a:cubicBezTo>
                      <a:pt x="1461" y="794"/>
                      <a:pt x="1446" y="779"/>
                      <a:pt x="1431" y="765"/>
                    </a:cubicBezTo>
                    <a:close/>
                    <a:moveTo>
                      <a:pt x="1081" y="671"/>
                    </a:moveTo>
                    <a:lnTo>
                      <a:pt x="1081" y="671"/>
                    </a:lnTo>
                    <a:cubicBezTo>
                      <a:pt x="1101" y="655"/>
                      <a:pt x="1121" y="639"/>
                      <a:pt x="1142" y="623"/>
                    </a:cubicBezTo>
                    <a:cubicBezTo>
                      <a:pt x="1162" y="639"/>
                      <a:pt x="1182" y="655"/>
                      <a:pt x="1203" y="671"/>
                    </a:cubicBezTo>
                    <a:cubicBezTo>
                      <a:pt x="1182" y="670"/>
                      <a:pt x="1162" y="670"/>
                      <a:pt x="1142" y="670"/>
                    </a:cubicBezTo>
                    <a:cubicBezTo>
                      <a:pt x="1121" y="670"/>
                      <a:pt x="1101" y="670"/>
                      <a:pt x="1081" y="671"/>
                    </a:cubicBezTo>
                    <a:close/>
                    <a:moveTo>
                      <a:pt x="764" y="853"/>
                    </a:moveTo>
                    <a:lnTo>
                      <a:pt x="764" y="853"/>
                    </a:lnTo>
                    <a:cubicBezTo>
                      <a:pt x="767" y="826"/>
                      <a:pt x="770" y="800"/>
                      <a:pt x="774" y="775"/>
                    </a:cubicBezTo>
                    <a:cubicBezTo>
                      <a:pt x="799" y="771"/>
                      <a:pt x="826" y="768"/>
                      <a:pt x="852" y="765"/>
                    </a:cubicBezTo>
                    <a:cubicBezTo>
                      <a:pt x="837" y="779"/>
                      <a:pt x="822" y="794"/>
                      <a:pt x="808" y="809"/>
                    </a:cubicBezTo>
                    <a:cubicBezTo>
                      <a:pt x="793" y="823"/>
                      <a:pt x="779" y="838"/>
                      <a:pt x="764" y="853"/>
                    </a:cubicBezTo>
                    <a:close/>
                    <a:moveTo>
                      <a:pt x="852" y="1520"/>
                    </a:moveTo>
                    <a:lnTo>
                      <a:pt x="852" y="1520"/>
                    </a:lnTo>
                    <a:cubicBezTo>
                      <a:pt x="826" y="1517"/>
                      <a:pt x="799" y="1514"/>
                      <a:pt x="774" y="1510"/>
                    </a:cubicBezTo>
                    <a:cubicBezTo>
                      <a:pt x="770" y="1485"/>
                      <a:pt x="767" y="1459"/>
                      <a:pt x="764" y="1432"/>
                    </a:cubicBezTo>
                    <a:cubicBezTo>
                      <a:pt x="779" y="1447"/>
                      <a:pt x="793" y="1462"/>
                      <a:pt x="808" y="1476"/>
                    </a:cubicBezTo>
                    <a:cubicBezTo>
                      <a:pt x="822" y="1491"/>
                      <a:pt x="837" y="1506"/>
                      <a:pt x="852" y="1520"/>
                    </a:cubicBezTo>
                    <a:close/>
                    <a:moveTo>
                      <a:pt x="1203" y="1614"/>
                    </a:moveTo>
                    <a:lnTo>
                      <a:pt x="1203" y="1614"/>
                    </a:lnTo>
                    <a:cubicBezTo>
                      <a:pt x="1182" y="1630"/>
                      <a:pt x="1162" y="1646"/>
                      <a:pt x="1142" y="1662"/>
                    </a:cubicBezTo>
                    <a:cubicBezTo>
                      <a:pt x="1121" y="1646"/>
                      <a:pt x="1101" y="1630"/>
                      <a:pt x="1081" y="1614"/>
                    </a:cubicBezTo>
                    <a:cubicBezTo>
                      <a:pt x="1101" y="1615"/>
                      <a:pt x="1121" y="1615"/>
                      <a:pt x="1142" y="1615"/>
                    </a:cubicBezTo>
                    <a:cubicBezTo>
                      <a:pt x="1162" y="1615"/>
                      <a:pt x="1182" y="1615"/>
                      <a:pt x="1203" y="1614"/>
                    </a:cubicBezTo>
                    <a:close/>
                    <a:moveTo>
                      <a:pt x="1519" y="1432"/>
                    </a:moveTo>
                    <a:lnTo>
                      <a:pt x="1519" y="1432"/>
                    </a:lnTo>
                    <a:cubicBezTo>
                      <a:pt x="1516" y="1459"/>
                      <a:pt x="1513" y="1485"/>
                      <a:pt x="1509" y="1510"/>
                    </a:cubicBezTo>
                    <a:cubicBezTo>
                      <a:pt x="1484" y="1514"/>
                      <a:pt x="1458" y="1517"/>
                      <a:pt x="1431" y="1520"/>
                    </a:cubicBezTo>
                    <a:cubicBezTo>
                      <a:pt x="1446" y="1506"/>
                      <a:pt x="1461" y="1491"/>
                      <a:pt x="1476" y="1476"/>
                    </a:cubicBezTo>
                    <a:cubicBezTo>
                      <a:pt x="1490" y="1462"/>
                      <a:pt x="1505" y="1447"/>
                      <a:pt x="1519" y="1432"/>
                    </a:cubicBezTo>
                    <a:close/>
                    <a:moveTo>
                      <a:pt x="1419" y="1420"/>
                    </a:moveTo>
                    <a:lnTo>
                      <a:pt x="1419" y="1420"/>
                    </a:lnTo>
                    <a:cubicBezTo>
                      <a:pt x="1381" y="1458"/>
                      <a:pt x="1342" y="1495"/>
                      <a:pt x="1302" y="1530"/>
                    </a:cubicBezTo>
                    <a:cubicBezTo>
                      <a:pt x="1250" y="1533"/>
                      <a:pt x="1197" y="1535"/>
                      <a:pt x="1142" y="1535"/>
                    </a:cubicBezTo>
                    <a:cubicBezTo>
                      <a:pt x="1087" y="1535"/>
                      <a:pt x="1033" y="1533"/>
                      <a:pt x="981" y="1530"/>
                    </a:cubicBezTo>
                    <a:cubicBezTo>
                      <a:pt x="942" y="1495"/>
                      <a:pt x="903" y="1458"/>
                      <a:pt x="864" y="1420"/>
                    </a:cubicBezTo>
                    <a:cubicBezTo>
                      <a:pt x="826" y="1381"/>
                      <a:pt x="789" y="1342"/>
                      <a:pt x="754" y="1303"/>
                    </a:cubicBezTo>
                    <a:cubicBezTo>
                      <a:pt x="751" y="1251"/>
                      <a:pt x="749" y="1198"/>
                      <a:pt x="749" y="1143"/>
                    </a:cubicBezTo>
                    <a:cubicBezTo>
                      <a:pt x="749" y="1087"/>
                      <a:pt x="751" y="1034"/>
                      <a:pt x="754" y="982"/>
                    </a:cubicBezTo>
                    <a:cubicBezTo>
                      <a:pt x="789" y="943"/>
                      <a:pt x="825" y="904"/>
                      <a:pt x="864" y="865"/>
                    </a:cubicBezTo>
                    <a:cubicBezTo>
                      <a:pt x="903" y="827"/>
                      <a:pt x="942" y="790"/>
                      <a:pt x="981" y="755"/>
                    </a:cubicBezTo>
                    <a:cubicBezTo>
                      <a:pt x="1033" y="752"/>
                      <a:pt x="1087" y="750"/>
                      <a:pt x="1142" y="750"/>
                    </a:cubicBezTo>
                    <a:cubicBezTo>
                      <a:pt x="1197" y="750"/>
                      <a:pt x="1250" y="752"/>
                      <a:pt x="1302" y="755"/>
                    </a:cubicBezTo>
                    <a:cubicBezTo>
                      <a:pt x="1342" y="790"/>
                      <a:pt x="1381" y="827"/>
                      <a:pt x="1419" y="865"/>
                    </a:cubicBezTo>
                    <a:cubicBezTo>
                      <a:pt x="1458" y="904"/>
                      <a:pt x="1495" y="943"/>
                      <a:pt x="1529" y="982"/>
                    </a:cubicBezTo>
                    <a:cubicBezTo>
                      <a:pt x="1532" y="1034"/>
                      <a:pt x="1534" y="1087"/>
                      <a:pt x="1534" y="1143"/>
                    </a:cubicBezTo>
                    <a:cubicBezTo>
                      <a:pt x="1534" y="1198"/>
                      <a:pt x="1532" y="1251"/>
                      <a:pt x="1529" y="1303"/>
                    </a:cubicBezTo>
                    <a:cubicBezTo>
                      <a:pt x="1494" y="1342"/>
                      <a:pt x="1457" y="1381"/>
                      <a:pt x="1419" y="1420"/>
                    </a:cubicBezTo>
                    <a:close/>
                    <a:moveTo>
                      <a:pt x="1710" y="1075"/>
                    </a:moveTo>
                    <a:lnTo>
                      <a:pt x="1710" y="1075"/>
                    </a:lnTo>
                    <a:cubicBezTo>
                      <a:pt x="1678" y="1033"/>
                      <a:pt x="1644" y="991"/>
                      <a:pt x="1607" y="950"/>
                    </a:cubicBezTo>
                    <a:cubicBezTo>
                      <a:pt x="1604" y="894"/>
                      <a:pt x="1598" y="840"/>
                      <a:pt x="1591" y="788"/>
                    </a:cubicBezTo>
                    <a:cubicBezTo>
                      <a:pt x="1685" y="804"/>
                      <a:pt x="1770" y="826"/>
                      <a:pt x="1844" y="851"/>
                    </a:cubicBezTo>
                    <a:cubicBezTo>
                      <a:pt x="1808" y="924"/>
                      <a:pt x="1763" y="999"/>
                      <a:pt x="1710" y="1075"/>
                    </a:cubicBezTo>
                    <a:close/>
                    <a:moveTo>
                      <a:pt x="1711" y="1210"/>
                    </a:moveTo>
                    <a:lnTo>
                      <a:pt x="1711" y="1210"/>
                    </a:lnTo>
                    <a:cubicBezTo>
                      <a:pt x="1765" y="1288"/>
                      <a:pt x="1810" y="1363"/>
                      <a:pt x="1845" y="1434"/>
                    </a:cubicBezTo>
                    <a:cubicBezTo>
                      <a:pt x="1770" y="1459"/>
                      <a:pt x="1685" y="1481"/>
                      <a:pt x="1591" y="1497"/>
                    </a:cubicBezTo>
                    <a:cubicBezTo>
                      <a:pt x="1598" y="1445"/>
                      <a:pt x="1604" y="1391"/>
                      <a:pt x="1607" y="1335"/>
                    </a:cubicBezTo>
                    <a:cubicBezTo>
                      <a:pt x="1644" y="1294"/>
                      <a:pt x="1678" y="1252"/>
                      <a:pt x="1711" y="1210"/>
                    </a:cubicBezTo>
                    <a:close/>
                    <a:moveTo>
                      <a:pt x="1613" y="1080"/>
                    </a:moveTo>
                    <a:lnTo>
                      <a:pt x="1613" y="1080"/>
                    </a:lnTo>
                    <a:cubicBezTo>
                      <a:pt x="1630" y="1101"/>
                      <a:pt x="1646" y="1122"/>
                      <a:pt x="1661" y="1142"/>
                    </a:cubicBezTo>
                    <a:cubicBezTo>
                      <a:pt x="1646" y="1163"/>
                      <a:pt x="1630" y="1183"/>
                      <a:pt x="1613" y="1204"/>
                    </a:cubicBezTo>
                    <a:cubicBezTo>
                      <a:pt x="1614" y="1184"/>
                      <a:pt x="1614" y="1163"/>
                      <a:pt x="1614" y="1143"/>
                    </a:cubicBezTo>
                    <a:cubicBezTo>
                      <a:pt x="1614" y="1122"/>
                      <a:pt x="1614" y="1101"/>
                      <a:pt x="1613" y="1080"/>
                    </a:cubicBezTo>
                    <a:close/>
                    <a:moveTo>
                      <a:pt x="1756" y="345"/>
                    </a:moveTo>
                    <a:lnTo>
                      <a:pt x="1756" y="345"/>
                    </a:lnTo>
                    <a:cubicBezTo>
                      <a:pt x="1816" y="345"/>
                      <a:pt x="1862" y="361"/>
                      <a:pt x="1893" y="392"/>
                    </a:cubicBezTo>
                    <a:cubicBezTo>
                      <a:pt x="1959" y="458"/>
                      <a:pt x="1953" y="599"/>
                      <a:pt x="1878" y="779"/>
                    </a:cubicBezTo>
                    <a:cubicBezTo>
                      <a:pt x="1789" y="748"/>
                      <a:pt x="1689" y="723"/>
                      <a:pt x="1579" y="705"/>
                    </a:cubicBezTo>
                    <a:cubicBezTo>
                      <a:pt x="1561" y="596"/>
                      <a:pt x="1536" y="495"/>
                      <a:pt x="1505" y="407"/>
                    </a:cubicBezTo>
                    <a:cubicBezTo>
                      <a:pt x="1599" y="367"/>
                      <a:pt x="1684" y="345"/>
                      <a:pt x="1756" y="345"/>
                    </a:cubicBezTo>
                    <a:close/>
                    <a:moveTo>
                      <a:pt x="1952" y="807"/>
                    </a:moveTo>
                    <a:lnTo>
                      <a:pt x="1952" y="807"/>
                    </a:lnTo>
                    <a:cubicBezTo>
                      <a:pt x="2042" y="594"/>
                      <a:pt x="2041" y="427"/>
                      <a:pt x="1949" y="335"/>
                    </a:cubicBezTo>
                    <a:cubicBezTo>
                      <a:pt x="1903" y="289"/>
                      <a:pt x="1838" y="265"/>
                      <a:pt x="1756" y="265"/>
                    </a:cubicBezTo>
                    <a:cubicBezTo>
                      <a:pt x="1675" y="265"/>
                      <a:pt x="1580" y="289"/>
                      <a:pt x="1477" y="332"/>
                    </a:cubicBezTo>
                    <a:cubicBezTo>
                      <a:pt x="1392" y="126"/>
                      <a:pt x="1274" y="0"/>
                      <a:pt x="1142" y="0"/>
                    </a:cubicBezTo>
                    <a:cubicBezTo>
                      <a:pt x="1009" y="0"/>
                      <a:pt x="891" y="126"/>
                      <a:pt x="806" y="332"/>
                    </a:cubicBezTo>
                    <a:cubicBezTo>
                      <a:pt x="704" y="289"/>
                      <a:pt x="609" y="265"/>
                      <a:pt x="528" y="265"/>
                    </a:cubicBezTo>
                    <a:cubicBezTo>
                      <a:pt x="446" y="265"/>
                      <a:pt x="380" y="289"/>
                      <a:pt x="334" y="335"/>
                    </a:cubicBezTo>
                    <a:cubicBezTo>
                      <a:pt x="242" y="427"/>
                      <a:pt x="242" y="594"/>
                      <a:pt x="331" y="807"/>
                    </a:cubicBezTo>
                    <a:cubicBezTo>
                      <a:pt x="125" y="892"/>
                      <a:pt x="0" y="1010"/>
                      <a:pt x="0" y="1143"/>
                    </a:cubicBezTo>
                    <a:cubicBezTo>
                      <a:pt x="0" y="1275"/>
                      <a:pt x="125" y="1393"/>
                      <a:pt x="331" y="1478"/>
                    </a:cubicBezTo>
                    <a:cubicBezTo>
                      <a:pt x="246" y="1684"/>
                      <a:pt x="240" y="1856"/>
                      <a:pt x="334" y="1950"/>
                    </a:cubicBezTo>
                    <a:cubicBezTo>
                      <a:pt x="380" y="1996"/>
                      <a:pt x="446" y="2020"/>
                      <a:pt x="528" y="2020"/>
                    </a:cubicBezTo>
                    <a:cubicBezTo>
                      <a:pt x="609" y="2020"/>
                      <a:pt x="704" y="1996"/>
                      <a:pt x="806" y="1953"/>
                    </a:cubicBezTo>
                    <a:cubicBezTo>
                      <a:pt x="891" y="2159"/>
                      <a:pt x="1009" y="2284"/>
                      <a:pt x="1142" y="2284"/>
                    </a:cubicBezTo>
                    <a:cubicBezTo>
                      <a:pt x="1274" y="2284"/>
                      <a:pt x="1392" y="2159"/>
                      <a:pt x="1477" y="1953"/>
                    </a:cubicBezTo>
                    <a:cubicBezTo>
                      <a:pt x="1580" y="1996"/>
                      <a:pt x="1675" y="2020"/>
                      <a:pt x="1756" y="2020"/>
                    </a:cubicBezTo>
                    <a:cubicBezTo>
                      <a:pt x="1838" y="2020"/>
                      <a:pt x="1903" y="1996"/>
                      <a:pt x="1949" y="1950"/>
                    </a:cubicBezTo>
                    <a:cubicBezTo>
                      <a:pt x="2043" y="1856"/>
                      <a:pt x="2038" y="1684"/>
                      <a:pt x="1952" y="1478"/>
                    </a:cubicBezTo>
                    <a:cubicBezTo>
                      <a:pt x="2158" y="1393"/>
                      <a:pt x="2284" y="1275"/>
                      <a:pt x="2284" y="1143"/>
                    </a:cubicBezTo>
                    <a:cubicBezTo>
                      <a:pt x="2284" y="1010"/>
                      <a:pt x="2158" y="892"/>
                      <a:pt x="1952" y="807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4" name="Freeform 20"/>
              <p:cNvSpPr>
                <a:spLocks/>
              </p:cNvSpPr>
              <p:nvPr/>
            </p:nvSpPr>
            <p:spPr bwMode="auto">
              <a:xfrm>
                <a:off x="7021513" y="5929313"/>
                <a:ext cx="177800" cy="177800"/>
              </a:xfrm>
              <a:custGeom>
                <a:avLst/>
                <a:gdLst>
                  <a:gd name="T0" fmla="*/ 120 w 240"/>
                  <a:gd name="T1" fmla="*/ 0 h 240"/>
                  <a:gd name="T2" fmla="*/ 120 w 240"/>
                  <a:gd name="T3" fmla="*/ 0 h 240"/>
                  <a:gd name="T4" fmla="*/ 0 w 240"/>
                  <a:gd name="T5" fmla="*/ 120 h 240"/>
                  <a:gd name="T6" fmla="*/ 120 w 240"/>
                  <a:gd name="T7" fmla="*/ 240 h 240"/>
                  <a:gd name="T8" fmla="*/ 240 w 240"/>
                  <a:gd name="T9" fmla="*/ 120 h 240"/>
                  <a:gd name="T10" fmla="*/ 120 w 240"/>
                  <a:gd name="T11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0" h="240">
                    <a:moveTo>
                      <a:pt x="120" y="0"/>
                    </a:moveTo>
                    <a:lnTo>
                      <a:pt x="120" y="0"/>
                    </a:lnTo>
                    <a:cubicBezTo>
                      <a:pt x="53" y="0"/>
                      <a:pt x="0" y="53"/>
                      <a:pt x="0" y="120"/>
                    </a:cubicBezTo>
                    <a:cubicBezTo>
                      <a:pt x="0" y="186"/>
                      <a:pt x="53" y="240"/>
                      <a:pt x="120" y="240"/>
                    </a:cubicBezTo>
                    <a:cubicBezTo>
                      <a:pt x="186" y="240"/>
                      <a:pt x="240" y="186"/>
                      <a:pt x="240" y="120"/>
                    </a:cubicBezTo>
                    <a:cubicBezTo>
                      <a:pt x="240" y="53"/>
                      <a:pt x="186" y="0"/>
                      <a:pt x="120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03" name="组合 22"/>
            <p:cNvGrpSpPr/>
            <p:nvPr userDrawn="1"/>
          </p:nvGrpSpPr>
          <p:grpSpPr>
            <a:xfrm rot="1013132">
              <a:off x="6176564" y="5290989"/>
              <a:ext cx="794889" cy="623974"/>
              <a:chOff x="3654425" y="5089525"/>
              <a:chExt cx="1860550" cy="1460500"/>
            </a:xfrm>
            <a:grpFill/>
          </p:grpSpPr>
          <p:sp>
            <p:nvSpPr>
              <p:cNvPr id="204" name="Freeform 12"/>
              <p:cNvSpPr>
                <a:spLocks noEditPoints="1"/>
              </p:cNvSpPr>
              <p:nvPr/>
            </p:nvSpPr>
            <p:spPr bwMode="auto">
              <a:xfrm>
                <a:off x="3654425" y="5089525"/>
                <a:ext cx="1860550" cy="1460500"/>
              </a:xfrm>
              <a:custGeom>
                <a:avLst/>
                <a:gdLst>
                  <a:gd name="T0" fmla="*/ 2372 w 2506"/>
                  <a:gd name="T1" fmla="*/ 1716 h 1970"/>
                  <a:gd name="T2" fmla="*/ 2372 w 2506"/>
                  <a:gd name="T3" fmla="*/ 1716 h 1970"/>
                  <a:gd name="T4" fmla="*/ 1858 w 2506"/>
                  <a:gd name="T5" fmla="*/ 1575 h 1970"/>
                  <a:gd name="T6" fmla="*/ 1818 w 2506"/>
                  <a:gd name="T7" fmla="*/ 1576 h 1970"/>
                  <a:gd name="T8" fmla="*/ 1323 w 2506"/>
                  <a:gd name="T9" fmla="*/ 1715 h 1970"/>
                  <a:gd name="T10" fmla="*/ 1323 w 2506"/>
                  <a:gd name="T11" fmla="*/ 308 h 1970"/>
                  <a:gd name="T12" fmla="*/ 1847 w 2506"/>
                  <a:gd name="T13" fmla="*/ 133 h 1970"/>
                  <a:gd name="T14" fmla="*/ 2372 w 2506"/>
                  <a:gd name="T15" fmla="*/ 310 h 1970"/>
                  <a:gd name="T16" fmla="*/ 2372 w 2506"/>
                  <a:gd name="T17" fmla="*/ 1716 h 1970"/>
                  <a:gd name="T18" fmla="*/ 1182 w 2506"/>
                  <a:gd name="T19" fmla="*/ 1715 h 1970"/>
                  <a:gd name="T20" fmla="*/ 1182 w 2506"/>
                  <a:gd name="T21" fmla="*/ 1715 h 1970"/>
                  <a:gd name="T22" fmla="*/ 688 w 2506"/>
                  <a:gd name="T23" fmla="*/ 1576 h 1970"/>
                  <a:gd name="T24" fmla="*/ 647 w 2506"/>
                  <a:gd name="T25" fmla="*/ 1575 h 1970"/>
                  <a:gd name="T26" fmla="*/ 133 w 2506"/>
                  <a:gd name="T27" fmla="*/ 1716 h 1970"/>
                  <a:gd name="T28" fmla="*/ 133 w 2506"/>
                  <a:gd name="T29" fmla="*/ 310 h 1970"/>
                  <a:gd name="T30" fmla="*/ 659 w 2506"/>
                  <a:gd name="T31" fmla="*/ 133 h 1970"/>
                  <a:gd name="T32" fmla="*/ 1182 w 2506"/>
                  <a:gd name="T33" fmla="*/ 308 h 1970"/>
                  <a:gd name="T34" fmla="*/ 1182 w 2506"/>
                  <a:gd name="T35" fmla="*/ 1715 h 1970"/>
                  <a:gd name="T36" fmla="*/ 1849 w 2506"/>
                  <a:gd name="T37" fmla="*/ 0 h 1970"/>
                  <a:gd name="T38" fmla="*/ 1849 w 2506"/>
                  <a:gd name="T39" fmla="*/ 0 h 1970"/>
                  <a:gd name="T40" fmla="*/ 1823 w 2506"/>
                  <a:gd name="T41" fmla="*/ 0 h 1970"/>
                  <a:gd name="T42" fmla="*/ 1253 w 2506"/>
                  <a:gd name="T43" fmla="*/ 184 h 1970"/>
                  <a:gd name="T44" fmla="*/ 683 w 2506"/>
                  <a:gd name="T45" fmla="*/ 0 h 1970"/>
                  <a:gd name="T46" fmla="*/ 657 w 2506"/>
                  <a:gd name="T47" fmla="*/ 0 h 1970"/>
                  <a:gd name="T48" fmla="*/ 5 w 2506"/>
                  <a:gd name="T49" fmla="*/ 267 h 1970"/>
                  <a:gd name="T50" fmla="*/ 0 w 2506"/>
                  <a:gd name="T51" fmla="*/ 279 h 1970"/>
                  <a:gd name="T52" fmla="*/ 0 w 2506"/>
                  <a:gd name="T53" fmla="*/ 1970 h 1970"/>
                  <a:gd name="T54" fmla="*/ 107 w 2506"/>
                  <a:gd name="T55" fmla="*/ 1889 h 1970"/>
                  <a:gd name="T56" fmla="*/ 682 w 2506"/>
                  <a:gd name="T57" fmla="*/ 1709 h 1970"/>
                  <a:gd name="T58" fmla="*/ 1190 w 2506"/>
                  <a:gd name="T59" fmla="*/ 1876 h 1970"/>
                  <a:gd name="T60" fmla="*/ 1208 w 2506"/>
                  <a:gd name="T61" fmla="*/ 1888 h 1970"/>
                  <a:gd name="T62" fmla="*/ 1253 w 2506"/>
                  <a:gd name="T63" fmla="*/ 1924 h 1970"/>
                  <a:gd name="T64" fmla="*/ 1298 w 2506"/>
                  <a:gd name="T65" fmla="*/ 1888 h 1970"/>
                  <a:gd name="T66" fmla="*/ 1316 w 2506"/>
                  <a:gd name="T67" fmla="*/ 1876 h 1970"/>
                  <a:gd name="T68" fmla="*/ 1824 w 2506"/>
                  <a:gd name="T69" fmla="*/ 1709 h 1970"/>
                  <a:gd name="T70" fmla="*/ 2399 w 2506"/>
                  <a:gd name="T71" fmla="*/ 1889 h 1970"/>
                  <a:gd name="T72" fmla="*/ 2506 w 2506"/>
                  <a:gd name="T73" fmla="*/ 1970 h 1970"/>
                  <a:gd name="T74" fmla="*/ 2506 w 2506"/>
                  <a:gd name="T75" fmla="*/ 279 h 1970"/>
                  <a:gd name="T76" fmla="*/ 2501 w 2506"/>
                  <a:gd name="T77" fmla="*/ 267 h 1970"/>
                  <a:gd name="T78" fmla="*/ 1849 w 2506"/>
                  <a:gd name="T79" fmla="*/ 0 h 19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506" h="1970">
                    <a:moveTo>
                      <a:pt x="2372" y="1716"/>
                    </a:moveTo>
                    <a:lnTo>
                      <a:pt x="2372" y="1716"/>
                    </a:lnTo>
                    <a:cubicBezTo>
                      <a:pt x="2261" y="1655"/>
                      <a:pt x="2075" y="1575"/>
                      <a:pt x="1858" y="1575"/>
                    </a:cubicBezTo>
                    <a:cubicBezTo>
                      <a:pt x="1845" y="1575"/>
                      <a:pt x="1831" y="1576"/>
                      <a:pt x="1818" y="1576"/>
                    </a:cubicBezTo>
                    <a:cubicBezTo>
                      <a:pt x="1599" y="1587"/>
                      <a:pt x="1427" y="1659"/>
                      <a:pt x="1323" y="1715"/>
                    </a:cubicBezTo>
                    <a:lnTo>
                      <a:pt x="1323" y="308"/>
                    </a:lnTo>
                    <a:cubicBezTo>
                      <a:pt x="1347" y="271"/>
                      <a:pt x="1462" y="127"/>
                      <a:pt x="1847" y="133"/>
                    </a:cubicBezTo>
                    <a:cubicBezTo>
                      <a:pt x="2229" y="140"/>
                      <a:pt x="2347" y="273"/>
                      <a:pt x="2372" y="310"/>
                    </a:cubicBezTo>
                    <a:lnTo>
                      <a:pt x="2372" y="1716"/>
                    </a:lnTo>
                    <a:close/>
                    <a:moveTo>
                      <a:pt x="1182" y="1715"/>
                    </a:moveTo>
                    <a:lnTo>
                      <a:pt x="1182" y="1715"/>
                    </a:lnTo>
                    <a:cubicBezTo>
                      <a:pt x="1079" y="1659"/>
                      <a:pt x="906" y="1587"/>
                      <a:pt x="688" y="1576"/>
                    </a:cubicBezTo>
                    <a:cubicBezTo>
                      <a:pt x="674" y="1576"/>
                      <a:pt x="661" y="1575"/>
                      <a:pt x="647" y="1575"/>
                    </a:cubicBezTo>
                    <a:cubicBezTo>
                      <a:pt x="431" y="1575"/>
                      <a:pt x="244" y="1655"/>
                      <a:pt x="133" y="1716"/>
                    </a:cubicBezTo>
                    <a:lnTo>
                      <a:pt x="133" y="310"/>
                    </a:lnTo>
                    <a:cubicBezTo>
                      <a:pt x="159" y="273"/>
                      <a:pt x="276" y="140"/>
                      <a:pt x="659" y="133"/>
                    </a:cubicBezTo>
                    <a:cubicBezTo>
                      <a:pt x="1044" y="127"/>
                      <a:pt x="1159" y="271"/>
                      <a:pt x="1182" y="308"/>
                    </a:cubicBezTo>
                    <a:lnTo>
                      <a:pt x="1182" y="1715"/>
                    </a:lnTo>
                    <a:close/>
                    <a:moveTo>
                      <a:pt x="1849" y="0"/>
                    </a:moveTo>
                    <a:lnTo>
                      <a:pt x="1849" y="0"/>
                    </a:lnTo>
                    <a:cubicBezTo>
                      <a:pt x="1840" y="0"/>
                      <a:pt x="1831" y="0"/>
                      <a:pt x="1823" y="0"/>
                    </a:cubicBezTo>
                    <a:cubicBezTo>
                      <a:pt x="1490" y="0"/>
                      <a:pt x="1328" y="105"/>
                      <a:pt x="1253" y="184"/>
                    </a:cubicBezTo>
                    <a:cubicBezTo>
                      <a:pt x="1178" y="105"/>
                      <a:pt x="1015" y="0"/>
                      <a:pt x="683" y="0"/>
                    </a:cubicBezTo>
                    <a:cubicBezTo>
                      <a:pt x="674" y="0"/>
                      <a:pt x="666" y="0"/>
                      <a:pt x="657" y="0"/>
                    </a:cubicBezTo>
                    <a:cubicBezTo>
                      <a:pt x="127" y="9"/>
                      <a:pt x="16" y="240"/>
                      <a:pt x="5" y="267"/>
                    </a:cubicBezTo>
                    <a:lnTo>
                      <a:pt x="0" y="279"/>
                    </a:lnTo>
                    <a:lnTo>
                      <a:pt x="0" y="1970"/>
                    </a:lnTo>
                    <a:lnTo>
                      <a:pt x="107" y="1889"/>
                    </a:lnTo>
                    <a:cubicBezTo>
                      <a:pt x="109" y="1887"/>
                      <a:pt x="369" y="1695"/>
                      <a:pt x="682" y="1709"/>
                    </a:cubicBezTo>
                    <a:cubicBezTo>
                      <a:pt x="943" y="1722"/>
                      <a:pt x="1133" y="1837"/>
                      <a:pt x="1190" y="1876"/>
                    </a:cubicBezTo>
                    <a:cubicBezTo>
                      <a:pt x="1201" y="1883"/>
                      <a:pt x="1207" y="1888"/>
                      <a:pt x="1208" y="1888"/>
                    </a:cubicBezTo>
                    <a:lnTo>
                      <a:pt x="1253" y="1924"/>
                    </a:lnTo>
                    <a:lnTo>
                      <a:pt x="1298" y="1888"/>
                    </a:lnTo>
                    <a:cubicBezTo>
                      <a:pt x="1298" y="1888"/>
                      <a:pt x="1304" y="1883"/>
                      <a:pt x="1316" y="1876"/>
                    </a:cubicBezTo>
                    <a:cubicBezTo>
                      <a:pt x="1373" y="1837"/>
                      <a:pt x="1563" y="1722"/>
                      <a:pt x="1824" y="1709"/>
                    </a:cubicBezTo>
                    <a:cubicBezTo>
                      <a:pt x="2135" y="1695"/>
                      <a:pt x="2396" y="1887"/>
                      <a:pt x="2399" y="1889"/>
                    </a:cubicBezTo>
                    <a:lnTo>
                      <a:pt x="2506" y="1970"/>
                    </a:lnTo>
                    <a:lnTo>
                      <a:pt x="2506" y="279"/>
                    </a:lnTo>
                    <a:lnTo>
                      <a:pt x="2501" y="267"/>
                    </a:lnTo>
                    <a:cubicBezTo>
                      <a:pt x="2490" y="240"/>
                      <a:pt x="2379" y="9"/>
                      <a:pt x="1849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5" name="Freeform 13"/>
              <p:cNvSpPr>
                <a:spLocks/>
              </p:cNvSpPr>
              <p:nvPr/>
            </p:nvSpPr>
            <p:spPr bwMode="auto">
              <a:xfrm>
                <a:off x="3829050" y="5399088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7 h 206"/>
                  <a:gd name="T8" fmla="*/ 12 w 844"/>
                  <a:gd name="T9" fmla="*/ 183 h 206"/>
                  <a:gd name="T10" fmla="*/ 45 w 844"/>
                  <a:gd name="T11" fmla="*/ 200 h 206"/>
                  <a:gd name="T12" fmla="*/ 68 w 844"/>
                  <a:gd name="T13" fmla="*/ 193 h 206"/>
                  <a:gd name="T14" fmla="*/ 437 w 844"/>
                  <a:gd name="T15" fmla="*/ 89 h 206"/>
                  <a:gd name="T16" fmla="*/ 775 w 844"/>
                  <a:gd name="T17" fmla="*/ 193 h 206"/>
                  <a:gd name="T18" fmla="*/ 831 w 844"/>
                  <a:gd name="T19" fmla="*/ 183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3"/>
                      <a:pt x="667" y="19"/>
                      <a:pt x="441" y="10"/>
                    </a:cubicBezTo>
                    <a:cubicBezTo>
                      <a:pt x="213" y="0"/>
                      <a:pt x="30" y="122"/>
                      <a:pt x="23" y="127"/>
                    </a:cubicBezTo>
                    <a:cubicBezTo>
                      <a:pt x="4" y="139"/>
                      <a:pt x="0" y="164"/>
                      <a:pt x="12" y="183"/>
                    </a:cubicBezTo>
                    <a:cubicBezTo>
                      <a:pt x="20" y="194"/>
                      <a:pt x="32" y="200"/>
                      <a:pt x="45" y="200"/>
                    </a:cubicBezTo>
                    <a:cubicBezTo>
                      <a:pt x="53" y="200"/>
                      <a:pt x="61" y="198"/>
                      <a:pt x="68" y="193"/>
                    </a:cubicBezTo>
                    <a:cubicBezTo>
                      <a:pt x="69" y="192"/>
                      <a:pt x="236" y="81"/>
                      <a:pt x="437" y="89"/>
                    </a:cubicBezTo>
                    <a:cubicBezTo>
                      <a:pt x="639" y="98"/>
                      <a:pt x="774" y="192"/>
                      <a:pt x="775" y="193"/>
                    </a:cubicBezTo>
                    <a:cubicBezTo>
                      <a:pt x="793" y="206"/>
                      <a:pt x="818" y="201"/>
                      <a:pt x="831" y="183"/>
                    </a:cubicBezTo>
                    <a:cubicBezTo>
                      <a:pt x="844" y="165"/>
                      <a:pt x="840" y="140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6" name="Freeform 14"/>
              <p:cNvSpPr>
                <a:spLocks/>
              </p:cNvSpPr>
              <p:nvPr/>
            </p:nvSpPr>
            <p:spPr bwMode="auto">
              <a:xfrm>
                <a:off x="3829050" y="5678488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8 h 206"/>
                  <a:gd name="T8" fmla="*/ 12 w 844"/>
                  <a:gd name="T9" fmla="*/ 183 h 206"/>
                  <a:gd name="T10" fmla="*/ 45 w 844"/>
                  <a:gd name="T11" fmla="*/ 201 h 206"/>
                  <a:gd name="T12" fmla="*/ 68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4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3"/>
                      <a:pt x="23" y="128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5"/>
                      <a:pt x="32" y="201"/>
                      <a:pt x="45" y="201"/>
                    </a:cubicBezTo>
                    <a:cubicBezTo>
                      <a:pt x="53" y="201"/>
                      <a:pt x="61" y="199"/>
                      <a:pt x="68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9"/>
                      <a:pt x="774" y="193"/>
                      <a:pt x="775" y="194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7" name="Freeform 15"/>
              <p:cNvSpPr>
                <a:spLocks/>
              </p:cNvSpPr>
              <p:nvPr/>
            </p:nvSpPr>
            <p:spPr bwMode="auto">
              <a:xfrm>
                <a:off x="3829050" y="5957888"/>
                <a:ext cx="627063" cy="153988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8 h 206"/>
                  <a:gd name="T8" fmla="*/ 12 w 844"/>
                  <a:gd name="T9" fmla="*/ 183 h 206"/>
                  <a:gd name="T10" fmla="*/ 45 w 844"/>
                  <a:gd name="T11" fmla="*/ 201 h 206"/>
                  <a:gd name="T12" fmla="*/ 68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3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2"/>
                      <a:pt x="23" y="128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5"/>
                      <a:pt x="32" y="201"/>
                      <a:pt x="45" y="201"/>
                    </a:cubicBezTo>
                    <a:cubicBezTo>
                      <a:pt x="53" y="201"/>
                      <a:pt x="61" y="198"/>
                      <a:pt x="68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9"/>
                      <a:pt x="774" y="192"/>
                      <a:pt x="775" y="193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8" name="Freeform 16"/>
              <p:cNvSpPr>
                <a:spLocks/>
              </p:cNvSpPr>
              <p:nvPr/>
            </p:nvSpPr>
            <p:spPr bwMode="auto">
              <a:xfrm>
                <a:off x="4713288" y="5437188"/>
                <a:ext cx="627063" cy="152400"/>
              </a:xfrm>
              <a:custGeom>
                <a:avLst/>
                <a:gdLst>
                  <a:gd name="T0" fmla="*/ 822 w 844"/>
                  <a:gd name="T1" fmla="*/ 127 h 205"/>
                  <a:gd name="T2" fmla="*/ 822 w 844"/>
                  <a:gd name="T3" fmla="*/ 127 h 205"/>
                  <a:gd name="T4" fmla="*/ 441 w 844"/>
                  <a:gd name="T5" fmla="*/ 9 h 205"/>
                  <a:gd name="T6" fmla="*/ 23 w 844"/>
                  <a:gd name="T7" fmla="*/ 127 h 205"/>
                  <a:gd name="T8" fmla="*/ 12 w 844"/>
                  <a:gd name="T9" fmla="*/ 182 h 205"/>
                  <a:gd name="T10" fmla="*/ 45 w 844"/>
                  <a:gd name="T11" fmla="*/ 200 h 205"/>
                  <a:gd name="T12" fmla="*/ 67 w 844"/>
                  <a:gd name="T13" fmla="*/ 193 h 205"/>
                  <a:gd name="T14" fmla="*/ 437 w 844"/>
                  <a:gd name="T15" fmla="*/ 89 h 205"/>
                  <a:gd name="T16" fmla="*/ 775 w 844"/>
                  <a:gd name="T17" fmla="*/ 193 h 205"/>
                  <a:gd name="T18" fmla="*/ 831 w 844"/>
                  <a:gd name="T19" fmla="*/ 183 h 205"/>
                  <a:gd name="T20" fmla="*/ 822 w 844"/>
                  <a:gd name="T21" fmla="*/ 127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5">
                    <a:moveTo>
                      <a:pt x="822" y="127"/>
                    </a:moveTo>
                    <a:lnTo>
                      <a:pt x="822" y="127"/>
                    </a:lnTo>
                    <a:cubicBezTo>
                      <a:pt x="815" y="123"/>
                      <a:pt x="667" y="19"/>
                      <a:pt x="441" y="9"/>
                    </a:cubicBezTo>
                    <a:cubicBezTo>
                      <a:pt x="213" y="0"/>
                      <a:pt x="30" y="122"/>
                      <a:pt x="23" y="127"/>
                    </a:cubicBezTo>
                    <a:cubicBezTo>
                      <a:pt x="4" y="139"/>
                      <a:pt x="0" y="164"/>
                      <a:pt x="12" y="182"/>
                    </a:cubicBezTo>
                    <a:cubicBezTo>
                      <a:pt x="20" y="194"/>
                      <a:pt x="32" y="200"/>
                      <a:pt x="45" y="200"/>
                    </a:cubicBezTo>
                    <a:cubicBezTo>
                      <a:pt x="53" y="200"/>
                      <a:pt x="61" y="198"/>
                      <a:pt x="67" y="193"/>
                    </a:cubicBezTo>
                    <a:cubicBezTo>
                      <a:pt x="69" y="192"/>
                      <a:pt x="236" y="81"/>
                      <a:pt x="437" y="89"/>
                    </a:cubicBezTo>
                    <a:cubicBezTo>
                      <a:pt x="639" y="98"/>
                      <a:pt x="774" y="192"/>
                      <a:pt x="775" y="193"/>
                    </a:cubicBezTo>
                    <a:cubicBezTo>
                      <a:pt x="793" y="205"/>
                      <a:pt x="818" y="201"/>
                      <a:pt x="831" y="183"/>
                    </a:cubicBezTo>
                    <a:cubicBezTo>
                      <a:pt x="844" y="165"/>
                      <a:pt x="840" y="140"/>
                      <a:pt x="822" y="127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9" name="Freeform 17"/>
              <p:cNvSpPr>
                <a:spLocks/>
              </p:cNvSpPr>
              <p:nvPr/>
            </p:nvSpPr>
            <p:spPr bwMode="auto">
              <a:xfrm>
                <a:off x="4713288" y="5716588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8 h 206"/>
                  <a:gd name="T8" fmla="*/ 12 w 844"/>
                  <a:gd name="T9" fmla="*/ 183 h 206"/>
                  <a:gd name="T10" fmla="*/ 45 w 844"/>
                  <a:gd name="T11" fmla="*/ 201 h 206"/>
                  <a:gd name="T12" fmla="*/ 67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3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2"/>
                      <a:pt x="23" y="128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5"/>
                      <a:pt x="32" y="201"/>
                      <a:pt x="45" y="201"/>
                    </a:cubicBezTo>
                    <a:cubicBezTo>
                      <a:pt x="53" y="201"/>
                      <a:pt x="61" y="199"/>
                      <a:pt x="67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9"/>
                      <a:pt x="774" y="192"/>
                      <a:pt x="775" y="193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0" name="Freeform 18"/>
              <p:cNvSpPr>
                <a:spLocks/>
              </p:cNvSpPr>
              <p:nvPr/>
            </p:nvSpPr>
            <p:spPr bwMode="auto">
              <a:xfrm>
                <a:off x="4713288" y="5997575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7 h 206"/>
                  <a:gd name="T8" fmla="*/ 12 w 844"/>
                  <a:gd name="T9" fmla="*/ 183 h 206"/>
                  <a:gd name="T10" fmla="*/ 45 w 844"/>
                  <a:gd name="T11" fmla="*/ 201 h 206"/>
                  <a:gd name="T12" fmla="*/ 67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3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2"/>
                      <a:pt x="23" y="127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4"/>
                      <a:pt x="32" y="201"/>
                      <a:pt x="45" y="201"/>
                    </a:cubicBezTo>
                    <a:cubicBezTo>
                      <a:pt x="53" y="201"/>
                      <a:pt x="61" y="198"/>
                      <a:pt x="67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8"/>
                      <a:pt x="774" y="192"/>
                      <a:pt x="775" y="193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11" name="Freeform 19"/>
            <p:cNvSpPr>
              <a:spLocks noEditPoints="1"/>
            </p:cNvSpPr>
            <p:nvPr userDrawn="1"/>
          </p:nvSpPr>
          <p:spPr bwMode="auto">
            <a:xfrm rot="3628785">
              <a:off x="4614671" y="6522288"/>
              <a:ext cx="1209819" cy="253100"/>
            </a:xfrm>
            <a:custGeom>
              <a:avLst/>
              <a:gdLst>
                <a:gd name="T0" fmla="*/ 2347 w 2387"/>
                <a:gd name="T1" fmla="*/ 458 h 498"/>
                <a:gd name="T2" fmla="*/ 40 w 2387"/>
                <a:gd name="T3" fmla="*/ 40 h 498"/>
                <a:gd name="T4" fmla="*/ 177 w 2387"/>
                <a:gd name="T5" fmla="*/ 298 h 498"/>
                <a:gd name="T6" fmla="*/ 217 w 2387"/>
                <a:gd name="T7" fmla="*/ 40 h 498"/>
                <a:gd name="T8" fmla="*/ 277 w 2387"/>
                <a:gd name="T9" fmla="*/ 159 h 498"/>
                <a:gd name="T10" fmla="*/ 317 w 2387"/>
                <a:gd name="T11" fmla="*/ 40 h 498"/>
                <a:gd name="T12" fmla="*/ 377 w 2387"/>
                <a:gd name="T13" fmla="*/ 159 h 498"/>
                <a:gd name="T14" fmla="*/ 417 w 2387"/>
                <a:gd name="T15" fmla="*/ 40 h 498"/>
                <a:gd name="T16" fmla="*/ 477 w 2387"/>
                <a:gd name="T17" fmla="*/ 159 h 498"/>
                <a:gd name="T18" fmla="*/ 517 w 2387"/>
                <a:gd name="T19" fmla="*/ 40 h 498"/>
                <a:gd name="T20" fmla="*/ 577 w 2387"/>
                <a:gd name="T21" fmla="*/ 159 h 498"/>
                <a:gd name="T22" fmla="*/ 617 w 2387"/>
                <a:gd name="T23" fmla="*/ 40 h 498"/>
                <a:gd name="T24" fmla="*/ 674 w 2387"/>
                <a:gd name="T25" fmla="*/ 298 h 498"/>
                <a:gd name="T26" fmla="*/ 714 w 2387"/>
                <a:gd name="T27" fmla="*/ 40 h 498"/>
                <a:gd name="T28" fmla="*/ 774 w 2387"/>
                <a:gd name="T29" fmla="*/ 159 h 498"/>
                <a:gd name="T30" fmla="*/ 814 w 2387"/>
                <a:gd name="T31" fmla="*/ 40 h 498"/>
                <a:gd name="T32" fmla="*/ 874 w 2387"/>
                <a:gd name="T33" fmla="*/ 159 h 498"/>
                <a:gd name="T34" fmla="*/ 914 w 2387"/>
                <a:gd name="T35" fmla="*/ 40 h 498"/>
                <a:gd name="T36" fmla="*/ 974 w 2387"/>
                <a:gd name="T37" fmla="*/ 159 h 498"/>
                <a:gd name="T38" fmla="*/ 1014 w 2387"/>
                <a:gd name="T39" fmla="*/ 40 h 498"/>
                <a:gd name="T40" fmla="*/ 1074 w 2387"/>
                <a:gd name="T41" fmla="*/ 159 h 498"/>
                <a:gd name="T42" fmla="*/ 1114 w 2387"/>
                <a:gd name="T43" fmla="*/ 40 h 498"/>
                <a:gd name="T44" fmla="*/ 1187 w 2387"/>
                <a:gd name="T45" fmla="*/ 298 h 498"/>
                <a:gd name="T46" fmla="*/ 1227 w 2387"/>
                <a:gd name="T47" fmla="*/ 40 h 498"/>
                <a:gd name="T48" fmla="*/ 1287 w 2387"/>
                <a:gd name="T49" fmla="*/ 159 h 498"/>
                <a:gd name="T50" fmla="*/ 1327 w 2387"/>
                <a:gd name="T51" fmla="*/ 40 h 498"/>
                <a:gd name="T52" fmla="*/ 1387 w 2387"/>
                <a:gd name="T53" fmla="*/ 159 h 498"/>
                <a:gd name="T54" fmla="*/ 1427 w 2387"/>
                <a:gd name="T55" fmla="*/ 40 h 498"/>
                <a:gd name="T56" fmla="*/ 1487 w 2387"/>
                <a:gd name="T57" fmla="*/ 159 h 498"/>
                <a:gd name="T58" fmla="*/ 1527 w 2387"/>
                <a:gd name="T59" fmla="*/ 40 h 498"/>
                <a:gd name="T60" fmla="*/ 1587 w 2387"/>
                <a:gd name="T61" fmla="*/ 159 h 498"/>
                <a:gd name="T62" fmla="*/ 1627 w 2387"/>
                <a:gd name="T63" fmla="*/ 40 h 498"/>
                <a:gd name="T64" fmla="*/ 1684 w 2387"/>
                <a:gd name="T65" fmla="*/ 298 h 498"/>
                <a:gd name="T66" fmla="*/ 1724 w 2387"/>
                <a:gd name="T67" fmla="*/ 40 h 498"/>
                <a:gd name="T68" fmla="*/ 1784 w 2387"/>
                <a:gd name="T69" fmla="*/ 159 h 498"/>
                <a:gd name="T70" fmla="*/ 1824 w 2387"/>
                <a:gd name="T71" fmla="*/ 40 h 498"/>
                <a:gd name="T72" fmla="*/ 1884 w 2387"/>
                <a:gd name="T73" fmla="*/ 159 h 498"/>
                <a:gd name="T74" fmla="*/ 1924 w 2387"/>
                <a:gd name="T75" fmla="*/ 40 h 498"/>
                <a:gd name="T76" fmla="*/ 1984 w 2387"/>
                <a:gd name="T77" fmla="*/ 159 h 498"/>
                <a:gd name="T78" fmla="*/ 2024 w 2387"/>
                <a:gd name="T79" fmla="*/ 40 h 498"/>
                <a:gd name="T80" fmla="*/ 2084 w 2387"/>
                <a:gd name="T81" fmla="*/ 159 h 498"/>
                <a:gd name="T82" fmla="*/ 2124 w 2387"/>
                <a:gd name="T83" fmla="*/ 40 h 498"/>
                <a:gd name="T84" fmla="*/ 2170 w 2387"/>
                <a:gd name="T85" fmla="*/ 298 h 498"/>
                <a:gd name="T86" fmla="*/ 2210 w 2387"/>
                <a:gd name="T87" fmla="*/ 40 h 498"/>
                <a:gd name="T88" fmla="*/ 2347 w 2387"/>
                <a:gd name="T89" fmla="*/ 458 h 498"/>
                <a:gd name="T90" fmla="*/ 0 w 2387"/>
                <a:gd name="T91" fmla="*/ 498 h 498"/>
                <a:gd name="T92" fmla="*/ 2387 w 2387"/>
                <a:gd name="T93" fmla="*/ 0 h 498"/>
                <a:gd name="T94" fmla="*/ 0 w 2387"/>
                <a:gd name="T95" fmla="*/ 498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387" h="498">
                  <a:moveTo>
                    <a:pt x="2347" y="458"/>
                  </a:moveTo>
                  <a:lnTo>
                    <a:pt x="2347" y="458"/>
                  </a:lnTo>
                  <a:lnTo>
                    <a:pt x="40" y="458"/>
                  </a:lnTo>
                  <a:lnTo>
                    <a:pt x="40" y="40"/>
                  </a:lnTo>
                  <a:lnTo>
                    <a:pt x="177" y="40"/>
                  </a:lnTo>
                  <a:lnTo>
                    <a:pt x="177" y="298"/>
                  </a:lnTo>
                  <a:lnTo>
                    <a:pt x="217" y="298"/>
                  </a:lnTo>
                  <a:lnTo>
                    <a:pt x="217" y="40"/>
                  </a:lnTo>
                  <a:lnTo>
                    <a:pt x="277" y="40"/>
                  </a:lnTo>
                  <a:lnTo>
                    <a:pt x="277" y="159"/>
                  </a:lnTo>
                  <a:lnTo>
                    <a:pt x="317" y="159"/>
                  </a:lnTo>
                  <a:lnTo>
                    <a:pt x="317" y="40"/>
                  </a:lnTo>
                  <a:lnTo>
                    <a:pt x="377" y="40"/>
                  </a:lnTo>
                  <a:lnTo>
                    <a:pt x="377" y="159"/>
                  </a:lnTo>
                  <a:lnTo>
                    <a:pt x="417" y="159"/>
                  </a:lnTo>
                  <a:lnTo>
                    <a:pt x="417" y="40"/>
                  </a:lnTo>
                  <a:lnTo>
                    <a:pt x="477" y="40"/>
                  </a:lnTo>
                  <a:lnTo>
                    <a:pt x="477" y="159"/>
                  </a:lnTo>
                  <a:lnTo>
                    <a:pt x="517" y="159"/>
                  </a:lnTo>
                  <a:lnTo>
                    <a:pt x="517" y="40"/>
                  </a:lnTo>
                  <a:lnTo>
                    <a:pt x="577" y="40"/>
                  </a:lnTo>
                  <a:lnTo>
                    <a:pt x="577" y="159"/>
                  </a:lnTo>
                  <a:lnTo>
                    <a:pt x="617" y="159"/>
                  </a:lnTo>
                  <a:lnTo>
                    <a:pt x="617" y="40"/>
                  </a:lnTo>
                  <a:lnTo>
                    <a:pt x="674" y="40"/>
                  </a:lnTo>
                  <a:lnTo>
                    <a:pt x="674" y="298"/>
                  </a:lnTo>
                  <a:lnTo>
                    <a:pt x="714" y="298"/>
                  </a:lnTo>
                  <a:lnTo>
                    <a:pt x="714" y="40"/>
                  </a:lnTo>
                  <a:lnTo>
                    <a:pt x="774" y="40"/>
                  </a:lnTo>
                  <a:lnTo>
                    <a:pt x="774" y="159"/>
                  </a:lnTo>
                  <a:lnTo>
                    <a:pt x="814" y="159"/>
                  </a:lnTo>
                  <a:lnTo>
                    <a:pt x="814" y="40"/>
                  </a:lnTo>
                  <a:lnTo>
                    <a:pt x="874" y="40"/>
                  </a:lnTo>
                  <a:lnTo>
                    <a:pt x="874" y="159"/>
                  </a:lnTo>
                  <a:lnTo>
                    <a:pt x="914" y="159"/>
                  </a:lnTo>
                  <a:lnTo>
                    <a:pt x="914" y="40"/>
                  </a:lnTo>
                  <a:lnTo>
                    <a:pt x="974" y="40"/>
                  </a:lnTo>
                  <a:lnTo>
                    <a:pt x="974" y="159"/>
                  </a:lnTo>
                  <a:lnTo>
                    <a:pt x="1014" y="159"/>
                  </a:lnTo>
                  <a:lnTo>
                    <a:pt x="1014" y="40"/>
                  </a:lnTo>
                  <a:lnTo>
                    <a:pt x="1074" y="40"/>
                  </a:lnTo>
                  <a:lnTo>
                    <a:pt x="1074" y="159"/>
                  </a:lnTo>
                  <a:lnTo>
                    <a:pt x="1114" y="159"/>
                  </a:lnTo>
                  <a:lnTo>
                    <a:pt x="1114" y="40"/>
                  </a:lnTo>
                  <a:lnTo>
                    <a:pt x="1187" y="40"/>
                  </a:lnTo>
                  <a:lnTo>
                    <a:pt x="1187" y="298"/>
                  </a:lnTo>
                  <a:lnTo>
                    <a:pt x="1227" y="298"/>
                  </a:lnTo>
                  <a:lnTo>
                    <a:pt x="1227" y="40"/>
                  </a:lnTo>
                  <a:lnTo>
                    <a:pt x="1287" y="40"/>
                  </a:lnTo>
                  <a:lnTo>
                    <a:pt x="1287" y="159"/>
                  </a:lnTo>
                  <a:lnTo>
                    <a:pt x="1327" y="159"/>
                  </a:lnTo>
                  <a:lnTo>
                    <a:pt x="1327" y="40"/>
                  </a:lnTo>
                  <a:lnTo>
                    <a:pt x="1387" y="40"/>
                  </a:lnTo>
                  <a:lnTo>
                    <a:pt x="1387" y="159"/>
                  </a:lnTo>
                  <a:lnTo>
                    <a:pt x="1427" y="159"/>
                  </a:lnTo>
                  <a:lnTo>
                    <a:pt x="1427" y="40"/>
                  </a:lnTo>
                  <a:lnTo>
                    <a:pt x="1487" y="40"/>
                  </a:lnTo>
                  <a:lnTo>
                    <a:pt x="1487" y="159"/>
                  </a:lnTo>
                  <a:lnTo>
                    <a:pt x="1527" y="159"/>
                  </a:lnTo>
                  <a:lnTo>
                    <a:pt x="1527" y="40"/>
                  </a:lnTo>
                  <a:lnTo>
                    <a:pt x="1587" y="40"/>
                  </a:lnTo>
                  <a:lnTo>
                    <a:pt x="1587" y="159"/>
                  </a:lnTo>
                  <a:lnTo>
                    <a:pt x="1627" y="159"/>
                  </a:lnTo>
                  <a:lnTo>
                    <a:pt x="1627" y="40"/>
                  </a:lnTo>
                  <a:lnTo>
                    <a:pt x="1684" y="40"/>
                  </a:lnTo>
                  <a:lnTo>
                    <a:pt x="1684" y="298"/>
                  </a:lnTo>
                  <a:lnTo>
                    <a:pt x="1724" y="298"/>
                  </a:lnTo>
                  <a:lnTo>
                    <a:pt x="1724" y="40"/>
                  </a:lnTo>
                  <a:lnTo>
                    <a:pt x="1784" y="40"/>
                  </a:lnTo>
                  <a:lnTo>
                    <a:pt x="1784" y="159"/>
                  </a:lnTo>
                  <a:lnTo>
                    <a:pt x="1824" y="159"/>
                  </a:lnTo>
                  <a:lnTo>
                    <a:pt x="1824" y="40"/>
                  </a:lnTo>
                  <a:lnTo>
                    <a:pt x="1884" y="40"/>
                  </a:lnTo>
                  <a:lnTo>
                    <a:pt x="1884" y="159"/>
                  </a:lnTo>
                  <a:lnTo>
                    <a:pt x="1924" y="159"/>
                  </a:lnTo>
                  <a:lnTo>
                    <a:pt x="1924" y="40"/>
                  </a:lnTo>
                  <a:lnTo>
                    <a:pt x="1984" y="40"/>
                  </a:lnTo>
                  <a:lnTo>
                    <a:pt x="1984" y="159"/>
                  </a:lnTo>
                  <a:lnTo>
                    <a:pt x="2024" y="159"/>
                  </a:lnTo>
                  <a:lnTo>
                    <a:pt x="2024" y="40"/>
                  </a:lnTo>
                  <a:lnTo>
                    <a:pt x="2084" y="40"/>
                  </a:lnTo>
                  <a:lnTo>
                    <a:pt x="2084" y="159"/>
                  </a:lnTo>
                  <a:lnTo>
                    <a:pt x="2124" y="159"/>
                  </a:lnTo>
                  <a:lnTo>
                    <a:pt x="2124" y="40"/>
                  </a:lnTo>
                  <a:lnTo>
                    <a:pt x="2170" y="40"/>
                  </a:lnTo>
                  <a:lnTo>
                    <a:pt x="2170" y="298"/>
                  </a:lnTo>
                  <a:lnTo>
                    <a:pt x="2210" y="298"/>
                  </a:lnTo>
                  <a:lnTo>
                    <a:pt x="2210" y="40"/>
                  </a:lnTo>
                  <a:lnTo>
                    <a:pt x="2347" y="40"/>
                  </a:lnTo>
                  <a:lnTo>
                    <a:pt x="2347" y="458"/>
                  </a:lnTo>
                  <a:close/>
                  <a:moveTo>
                    <a:pt x="0" y="498"/>
                  </a:moveTo>
                  <a:lnTo>
                    <a:pt x="0" y="498"/>
                  </a:lnTo>
                  <a:lnTo>
                    <a:pt x="2387" y="498"/>
                  </a:lnTo>
                  <a:lnTo>
                    <a:pt x="2387" y="0"/>
                  </a:lnTo>
                  <a:lnTo>
                    <a:pt x="0" y="0"/>
                  </a:lnTo>
                  <a:lnTo>
                    <a:pt x="0" y="498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2" name="Freeform 7"/>
            <p:cNvSpPr>
              <a:spLocks noEditPoints="1"/>
            </p:cNvSpPr>
            <p:nvPr userDrawn="1"/>
          </p:nvSpPr>
          <p:spPr bwMode="auto">
            <a:xfrm rot="20132266">
              <a:off x="-807207" y="5977073"/>
              <a:ext cx="1277233" cy="931381"/>
            </a:xfrm>
            <a:custGeom>
              <a:avLst/>
              <a:gdLst>
                <a:gd name="T0" fmla="*/ 1034 w 2022"/>
                <a:gd name="T1" fmla="*/ 210 h 1466"/>
                <a:gd name="T2" fmla="*/ 1034 w 2022"/>
                <a:gd name="T3" fmla="*/ 210 h 1466"/>
                <a:gd name="T4" fmla="*/ 1395 w 2022"/>
                <a:gd name="T5" fmla="*/ 46 h 1466"/>
                <a:gd name="T6" fmla="*/ 1487 w 2022"/>
                <a:gd name="T7" fmla="*/ 40 h 1466"/>
                <a:gd name="T8" fmla="*/ 1888 w 2022"/>
                <a:gd name="T9" fmla="*/ 99 h 1466"/>
                <a:gd name="T10" fmla="*/ 1888 w 2022"/>
                <a:gd name="T11" fmla="*/ 1249 h 1466"/>
                <a:gd name="T12" fmla="*/ 1467 w 2022"/>
                <a:gd name="T13" fmla="*/ 1137 h 1466"/>
                <a:gd name="T14" fmla="*/ 1397 w 2022"/>
                <a:gd name="T15" fmla="*/ 1132 h 1466"/>
                <a:gd name="T16" fmla="*/ 1034 w 2022"/>
                <a:gd name="T17" fmla="*/ 1232 h 1466"/>
                <a:gd name="T18" fmla="*/ 1034 w 2022"/>
                <a:gd name="T19" fmla="*/ 210 h 1466"/>
                <a:gd name="T20" fmla="*/ 134 w 2022"/>
                <a:gd name="T21" fmla="*/ 99 h 1466"/>
                <a:gd name="T22" fmla="*/ 134 w 2022"/>
                <a:gd name="T23" fmla="*/ 99 h 1466"/>
                <a:gd name="T24" fmla="*/ 534 w 2022"/>
                <a:gd name="T25" fmla="*/ 40 h 1466"/>
                <a:gd name="T26" fmla="*/ 626 w 2022"/>
                <a:gd name="T27" fmla="*/ 46 h 1466"/>
                <a:gd name="T28" fmla="*/ 988 w 2022"/>
                <a:gd name="T29" fmla="*/ 210 h 1466"/>
                <a:gd name="T30" fmla="*/ 988 w 2022"/>
                <a:gd name="T31" fmla="*/ 1232 h 1466"/>
                <a:gd name="T32" fmla="*/ 625 w 2022"/>
                <a:gd name="T33" fmla="*/ 1132 h 1466"/>
                <a:gd name="T34" fmla="*/ 555 w 2022"/>
                <a:gd name="T35" fmla="*/ 1137 h 1466"/>
                <a:gd name="T36" fmla="*/ 134 w 2022"/>
                <a:gd name="T37" fmla="*/ 1249 h 1466"/>
                <a:gd name="T38" fmla="*/ 134 w 2022"/>
                <a:gd name="T39" fmla="*/ 99 h 1466"/>
                <a:gd name="T40" fmla="*/ 1928 w 2022"/>
                <a:gd name="T41" fmla="*/ 203 h 1466"/>
                <a:gd name="T42" fmla="*/ 1928 w 2022"/>
                <a:gd name="T43" fmla="*/ 203 h 1466"/>
                <a:gd name="T44" fmla="*/ 1928 w 2022"/>
                <a:gd name="T45" fmla="*/ 68 h 1466"/>
                <a:gd name="T46" fmla="*/ 1487 w 2022"/>
                <a:gd name="T47" fmla="*/ 0 h 1466"/>
                <a:gd name="T48" fmla="*/ 1390 w 2022"/>
                <a:gd name="T49" fmla="*/ 6 h 1466"/>
                <a:gd name="T50" fmla="*/ 1011 w 2022"/>
                <a:gd name="T51" fmla="*/ 177 h 1466"/>
                <a:gd name="T52" fmla="*/ 632 w 2022"/>
                <a:gd name="T53" fmla="*/ 6 h 1466"/>
                <a:gd name="T54" fmla="*/ 534 w 2022"/>
                <a:gd name="T55" fmla="*/ 0 h 1466"/>
                <a:gd name="T56" fmla="*/ 94 w 2022"/>
                <a:gd name="T57" fmla="*/ 68 h 1466"/>
                <a:gd name="T58" fmla="*/ 94 w 2022"/>
                <a:gd name="T59" fmla="*/ 203 h 1466"/>
                <a:gd name="T60" fmla="*/ 0 w 2022"/>
                <a:gd name="T61" fmla="*/ 227 h 1466"/>
                <a:gd name="T62" fmla="*/ 0 w 2022"/>
                <a:gd name="T63" fmla="*/ 1466 h 1466"/>
                <a:gd name="T64" fmla="*/ 467 w 2022"/>
                <a:gd name="T65" fmla="*/ 1335 h 1466"/>
                <a:gd name="T66" fmla="*/ 905 w 2022"/>
                <a:gd name="T67" fmla="*/ 1412 h 1466"/>
                <a:gd name="T68" fmla="*/ 905 w 2022"/>
                <a:gd name="T69" fmla="*/ 1466 h 1466"/>
                <a:gd name="T70" fmla="*/ 1116 w 2022"/>
                <a:gd name="T71" fmla="*/ 1466 h 1466"/>
                <a:gd name="T72" fmla="*/ 1116 w 2022"/>
                <a:gd name="T73" fmla="*/ 1412 h 1466"/>
                <a:gd name="T74" fmla="*/ 1555 w 2022"/>
                <a:gd name="T75" fmla="*/ 1335 h 1466"/>
                <a:gd name="T76" fmla="*/ 2022 w 2022"/>
                <a:gd name="T77" fmla="*/ 1466 h 1466"/>
                <a:gd name="T78" fmla="*/ 2022 w 2022"/>
                <a:gd name="T79" fmla="*/ 227 h 1466"/>
                <a:gd name="T80" fmla="*/ 1928 w 2022"/>
                <a:gd name="T81" fmla="*/ 203 h 1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022" h="1466">
                  <a:moveTo>
                    <a:pt x="1034" y="210"/>
                  </a:moveTo>
                  <a:lnTo>
                    <a:pt x="1034" y="210"/>
                  </a:lnTo>
                  <a:cubicBezTo>
                    <a:pt x="1077" y="175"/>
                    <a:pt x="1220" y="68"/>
                    <a:pt x="1395" y="46"/>
                  </a:cubicBezTo>
                  <a:cubicBezTo>
                    <a:pt x="1423" y="42"/>
                    <a:pt x="1454" y="40"/>
                    <a:pt x="1487" y="40"/>
                  </a:cubicBezTo>
                  <a:cubicBezTo>
                    <a:pt x="1645" y="40"/>
                    <a:pt x="1820" y="81"/>
                    <a:pt x="1888" y="99"/>
                  </a:cubicBezTo>
                  <a:lnTo>
                    <a:pt x="1888" y="1249"/>
                  </a:lnTo>
                  <a:cubicBezTo>
                    <a:pt x="1803" y="1218"/>
                    <a:pt x="1631" y="1161"/>
                    <a:pt x="1467" y="1137"/>
                  </a:cubicBezTo>
                  <a:cubicBezTo>
                    <a:pt x="1445" y="1134"/>
                    <a:pt x="1421" y="1132"/>
                    <a:pt x="1397" y="1132"/>
                  </a:cubicBezTo>
                  <a:cubicBezTo>
                    <a:pt x="1252" y="1132"/>
                    <a:pt x="1112" y="1192"/>
                    <a:pt x="1034" y="1232"/>
                  </a:cubicBezTo>
                  <a:lnTo>
                    <a:pt x="1034" y="210"/>
                  </a:lnTo>
                  <a:close/>
                  <a:moveTo>
                    <a:pt x="134" y="99"/>
                  </a:moveTo>
                  <a:lnTo>
                    <a:pt x="134" y="99"/>
                  </a:lnTo>
                  <a:cubicBezTo>
                    <a:pt x="201" y="81"/>
                    <a:pt x="376" y="40"/>
                    <a:pt x="534" y="40"/>
                  </a:cubicBezTo>
                  <a:cubicBezTo>
                    <a:pt x="568" y="40"/>
                    <a:pt x="599" y="42"/>
                    <a:pt x="626" y="46"/>
                  </a:cubicBezTo>
                  <a:cubicBezTo>
                    <a:pt x="802" y="68"/>
                    <a:pt x="945" y="175"/>
                    <a:pt x="988" y="210"/>
                  </a:cubicBezTo>
                  <a:lnTo>
                    <a:pt x="988" y="1232"/>
                  </a:lnTo>
                  <a:cubicBezTo>
                    <a:pt x="910" y="1192"/>
                    <a:pt x="770" y="1132"/>
                    <a:pt x="625" y="1132"/>
                  </a:cubicBezTo>
                  <a:cubicBezTo>
                    <a:pt x="601" y="1132"/>
                    <a:pt x="577" y="1134"/>
                    <a:pt x="555" y="1137"/>
                  </a:cubicBezTo>
                  <a:cubicBezTo>
                    <a:pt x="391" y="1161"/>
                    <a:pt x="219" y="1218"/>
                    <a:pt x="134" y="1249"/>
                  </a:cubicBezTo>
                  <a:lnTo>
                    <a:pt x="134" y="99"/>
                  </a:lnTo>
                  <a:close/>
                  <a:moveTo>
                    <a:pt x="1928" y="203"/>
                  </a:moveTo>
                  <a:lnTo>
                    <a:pt x="1928" y="203"/>
                  </a:lnTo>
                  <a:lnTo>
                    <a:pt x="1928" y="68"/>
                  </a:lnTo>
                  <a:cubicBezTo>
                    <a:pt x="1928" y="68"/>
                    <a:pt x="1696" y="0"/>
                    <a:pt x="1487" y="0"/>
                  </a:cubicBezTo>
                  <a:cubicBezTo>
                    <a:pt x="1454" y="0"/>
                    <a:pt x="1421" y="2"/>
                    <a:pt x="1390" y="6"/>
                  </a:cubicBezTo>
                  <a:cubicBezTo>
                    <a:pt x="1207" y="30"/>
                    <a:pt x="1059" y="138"/>
                    <a:pt x="1011" y="177"/>
                  </a:cubicBezTo>
                  <a:cubicBezTo>
                    <a:pt x="963" y="138"/>
                    <a:pt x="815" y="30"/>
                    <a:pt x="632" y="6"/>
                  </a:cubicBezTo>
                  <a:cubicBezTo>
                    <a:pt x="601" y="2"/>
                    <a:pt x="568" y="0"/>
                    <a:pt x="534" y="0"/>
                  </a:cubicBezTo>
                  <a:cubicBezTo>
                    <a:pt x="326" y="0"/>
                    <a:pt x="94" y="68"/>
                    <a:pt x="94" y="68"/>
                  </a:cubicBezTo>
                  <a:lnTo>
                    <a:pt x="94" y="203"/>
                  </a:lnTo>
                  <a:cubicBezTo>
                    <a:pt x="36" y="216"/>
                    <a:pt x="0" y="227"/>
                    <a:pt x="0" y="227"/>
                  </a:cubicBezTo>
                  <a:lnTo>
                    <a:pt x="0" y="1466"/>
                  </a:lnTo>
                  <a:cubicBezTo>
                    <a:pt x="0" y="1466"/>
                    <a:pt x="243" y="1368"/>
                    <a:pt x="467" y="1335"/>
                  </a:cubicBezTo>
                  <a:cubicBezTo>
                    <a:pt x="605" y="1315"/>
                    <a:pt x="787" y="1368"/>
                    <a:pt x="905" y="1412"/>
                  </a:cubicBezTo>
                  <a:lnTo>
                    <a:pt x="905" y="1466"/>
                  </a:lnTo>
                  <a:lnTo>
                    <a:pt x="1116" y="1466"/>
                  </a:lnTo>
                  <a:lnTo>
                    <a:pt x="1116" y="1412"/>
                  </a:lnTo>
                  <a:cubicBezTo>
                    <a:pt x="1235" y="1368"/>
                    <a:pt x="1417" y="1315"/>
                    <a:pt x="1555" y="1335"/>
                  </a:cubicBezTo>
                  <a:cubicBezTo>
                    <a:pt x="1779" y="1368"/>
                    <a:pt x="2022" y="1466"/>
                    <a:pt x="2022" y="1466"/>
                  </a:cubicBezTo>
                  <a:lnTo>
                    <a:pt x="2022" y="227"/>
                  </a:lnTo>
                  <a:cubicBezTo>
                    <a:pt x="2022" y="227"/>
                    <a:pt x="1986" y="216"/>
                    <a:pt x="1928" y="20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213" name="组合 46"/>
            <p:cNvGrpSpPr/>
            <p:nvPr userDrawn="1"/>
          </p:nvGrpSpPr>
          <p:grpSpPr>
            <a:xfrm rot="21086915">
              <a:off x="11056807" y="581802"/>
              <a:ext cx="920458" cy="709092"/>
              <a:chOff x="2486025" y="3619500"/>
              <a:chExt cx="1500188" cy="1155700"/>
            </a:xfrm>
            <a:grpFill/>
          </p:grpSpPr>
          <p:sp>
            <p:nvSpPr>
              <p:cNvPr id="214" name="Freeform 26"/>
              <p:cNvSpPr>
                <a:spLocks noEditPoints="1"/>
              </p:cNvSpPr>
              <p:nvPr/>
            </p:nvSpPr>
            <p:spPr bwMode="auto">
              <a:xfrm>
                <a:off x="2486025" y="3619500"/>
                <a:ext cx="1500188" cy="1155700"/>
              </a:xfrm>
              <a:custGeom>
                <a:avLst/>
                <a:gdLst>
                  <a:gd name="T0" fmla="*/ 408 w 815"/>
                  <a:gd name="T1" fmla="*/ 553 h 627"/>
                  <a:gd name="T2" fmla="*/ 408 w 815"/>
                  <a:gd name="T3" fmla="*/ 553 h 627"/>
                  <a:gd name="T4" fmla="*/ 207 w 815"/>
                  <a:gd name="T5" fmla="*/ 353 h 627"/>
                  <a:gd name="T6" fmla="*/ 408 w 815"/>
                  <a:gd name="T7" fmla="*/ 152 h 627"/>
                  <a:gd name="T8" fmla="*/ 608 w 815"/>
                  <a:gd name="T9" fmla="*/ 353 h 627"/>
                  <a:gd name="T10" fmla="*/ 408 w 815"/>
                  <a:gd name="T11" fmla="*/ 553 h 627"/>
                  <a:gd name="T12" fmla="*/ 156 w 815"/>
                  <a:gd name="T13" fmla="*/ 176 h 627"/>
                  <a:gd name="T14" fmla="*/ 156 w 815"/>
                  <a:gd name="T15" fmla="*/ 176 h 627"/>
                  <a:gd name="T16" fmla="*/ 54 w 815"/>
                  <a:gd name="T17" fmla="*/ 176 h 627"/>
                  <a:gd name="T18" fmla="*/ 54 w 815"/>
                  <a:gd name="T19" fmla="*/ 118 h 627"/>
                  <a:gd name="T20" fmla="*/ 156 w 815"/>
                  <a:gd name="T21" fmla="*/ 118 h 627"/>
                  <a:gd name="T22" fmla="*/ 156 w 815"/>
                  <a:gd name="T23" fmla="*/ 176 h 627"/>
                  <a:gd name="T24" fmla="*/ 601 w 815"/>
                  <a:gd name="T25" fmla="*/ 79 h 627"/>
                  <a:gd name="T26" fmla="*/ 601 w 815"/>
                  <a:gd name="T27" fmla="*/ 79 h 627"/>
                  <a:gd name="T28" fmla="*/ 530 w 815"/>
                  <a:gd name="T29" fmla="*/ 0 h 627"/>
                  <a:gd name="T30" fmla="*/ 285 w 815"/>
                  <a:gd name="T31" fmla="*/ 0 h 627"/>
                  <a:gd name="T32" fmla="*/ 214 w 815"/>
                  <a:gd name="T33" fmla="*/ 79 h 627"/>
                  <a:gd name="T34" fmla="*/ 0 w 815"/>
                  <a:gd name="T35" fmla="*/ 79 h 627"/>
                  <a:gd name="T36" fmla="*/ 0 w 815"/>
                  <a:gd name="T37" fmla="*/ 627 h 627"/>
                  <a:gd name="T38" fmla="*/ 815 w 815"/>
                  <a:gd name="T39" fmla="*/ 627 h 627"/>
                  <a:gd name="T40" fmla="*/ 815 w 815"/>
                  <a:gd name="T41" fmla="*/ 79 h 627"/>
                  <a:gd name="T42" fmla="*/ 601 w 815"/>
                  <a:gd name="T43" fmla="*/ 79 h 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815" h="627">
                    <a:moveTo>
                      <a:pt x="408" y="553"/>
                    </a:moveTo>
                    <a:lnTo>
                      <a:pt x="408" y="553"/>
                    </a:lnTo>
                    <a:cubicBezTo>
                      <a:pt x="297" y="553"/>
                      <a:pt x="207" y="463"/>
                      <a:pt x="207" y="353"/>
                    </a:cubicBezTo>
                    <a:cubicBezTo>
                      <a:pt x="207" y="242"/>
                      <a:pt x="297" y="152"/>
                      <a:pt x="408" y="152"/>
                    </a:cubicBezTo>
                    <a:cubicBezTo>
                      <a:pt x="518" y="152"/>
                      <a:pt x="608" y="242"/>
                      <a:pt x="608" y="353"/>
                    </a:cubicBezTo>
                    <a:cubicBezTo>
                      <a:pt x="608" y="463"/>
                      <a:pt x="518" y="553"/>
                      <a:pt x="408" y="553"/>
                    </a:cubicBezTo>
                    <a:close/>
                    <a:moveTo>
                      <a:pt x="156" y="176"/>
                    </a:moveTo>
                    <a:lnTo>
                      <a:pt x="156" y="176"/>
                    </a:lnTo>
                    <a:lnTo>
                      <a:pt x="54" y="176"/>
                    </a:lnTo>
                    <a:lnTo>
                      <a:pt x="54" y="118"/>
                    </a:lnTo>
                    <a:lnTo>
                      <a:pt x="156" y="118"/>
                    </a:lnTo>
                    <a:lnTo>
                      <a:pt x="156" y="176"/>
                    </a:lnTo>
                    <a:close/>
                    <a:moveTo>
                      <a:pt x="601" y="79"/>
                    </a:moveTo>
                    <a:lnTo>
                      <a:pt x="601" y="79"/>
                    </a:lnTo>
                    <a:lnTo>
                      <a:pt x="530" y="0"/>
                    </a:lnTo>
                    <a:lnTo>
                      <a:pt x="285" y="0"/>
                    </a:lnTo>
                    <a:lnTo>
                      <a:pt x="214" y="79"/>
                    </a:lnTo>
                    <a:lnTo>
                      <a:pt x="0" y="79"/>
                    </a:lnTo>
                    <a:lnTo>
                      <a:pt x="0" y="627"/>
                    </a:lnTo>
                    <a:lnTo>
                      <a:pt x="815" y="627"/>
                    </a:lnTo>
                    <a:lnTo>
                      <a:pt x="815" y="79"/>
                    </a:lnTo>
                    <a:lnTo>
                      <a:pt x="601" y="79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5" name="Freeform 27"/>
              <p:cNvSpPr>
                <a:spLocks/>
              </p:cNvSpPr>
              <p:nvPr/>
            </p:nvSpPr>
            <p:spPr bwMode="auto">
              <a:xfrm>
                <a:off x="2955925" y="3987800"/>
                <a:ext cx="560388" cy="565150"/>
              </a:xfrm>
              <a:custGeom>
                <a:avLst/>
                <a:gdLst>
                  <a:gd name="T0" fmla="*/ 153 w 305"/>
                  <a:gd name="T1" fmla="*/ 0 h 306"/>
                  <a:gd name="T2" fmla="*/ 153 w 305"/>
                  <a:gd name="T3" fmla="*/ 0 h 306"/>
                  <a:gd name="T4" fmla="*/ 0 w 305"/>
                  <a:gd name="T5" fmla="*/ 153 h 306"/>
                  <a:gd name="T6" fmla="*/ 153 w 305"/>
                  <a:gd name="T7" fmla="*/ 306 h 306"/>
                  <a:gd name="T8" fmla="*/ 305 w 305"/>
                  <a:gd name="T9" fmla="*/ 153 h 306"/>
                  <a:gd name="T10" fmla="*/ 153 w 305"/>
                  <a:gd name="T11" fmla="*/ 0 h 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5" h="306">
                    <a:moveTo>
                      <a:pt x="153" y="0"/>
                    </a:moveTo>
                    <a:lnTo>
                      <a:pt x="153" y="0"/>
                    </a:lnTo>
                    <a:cubicBezTo>
                      <a:pt x="68" y="0"/>
                      <a:pt x="0" y="68"/>
                      <a:pt x="0" y="153"/>
                    </a:cubicBezTo>
                    <a:cubicBezTo>
                      <a:pt x="0" y="237"/>
                      <a:pt x="68" y="306"/>
                      <a:pt x="153" y="306"/>
                    </a:cubicBezTo>
                    <a:cubicBezTo>
                      <a:pt x="237" y="306"/>
                      <a:pt x="305" y="237"/>
                      <a:pt x="305" y="153"/>
                    </a:cubicBezTo>
                    <a:cubicBezTo>
                      <a:pt x="305" y="68"/>
                      <a:pt x="237" y="0"/>
                      <a:pt x="153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16" name="组 215"/>
            <p:cNvGrpSpPr/>
            <p:nvPr userDrawn="1"/>
          </p:nvGrpSpPr>
          <p:grpSpPr>
            <a:xfrm rot="2803540">
              <a:off x="9225928" y="-1135169"/>
              <a:ext cx="337162" cy="1815987"/>
              <a:chOff x="6099175" y="2627313"/>
              <a:chExt cx="411163" cy="2214563"/>
            </a:xfrm>
            <a:grpFill/>
          </p:grpSpPr>
          <p:sp>
            <p:nvSpPr>
              <p:cNvPr id="217" name="Freeform 13"/>
              <p:cNvSpPr>
                <a:spLocks noEditPoints="1"/>
              </p:cNvSpPr>
              <p:nvPr/>
            </p:nvSpPr>
            <p:spPr bwMode="auto">
              <a:xfrm>
                <a:off x="6130131" y="3048001"/>
                <a:ext cx="349250" cy="1258888"/>
              </a:xfrm>
              <a:custGeom>
                <a:avLst/>
                <a:gdLst>
                  <a:gd name="T0" fmla="*/ 137 w 367"/>
                  <a:gd name="T1" fmla="*/ 40 h 1313"/>
                  <a:gd name="T2" fmla="*/ 137 w 367"/>
                  <a:gd name="T3" fmla="*/ 40 h 1313"/>
                  <a:gd name="T4" fmla="*/ 230 w 367"/>
                  <a:gd name="T5" fmla="*/ 40 h 1313"/>
                  <a:gd name="T6" fmla="*/ 230 w 367"/>
                  <a:gd name="T7" fmla="*/ 1273 h 1313"/>
                  <a:gd name="T8" fmla="*/ 137 w 367"/>
                  <a:gd name="T9" fmla="*/ 1273 h 1313"/>
                  <a:gd name="T10" fmla="*/ 137 w 367"/>
                  <a:gd name="T11" fmla="*/ 40 h 1313"/>
                  <a:gd name="T12" fmla="*/ 97 w 367"/>
                  <a:gd name="T13" fmla="*/ 1273 h 1313"/>
                  <a:gd name="T14" fmla="*/ 97 w 367"/>
                  <a:gd name="T15" fmla="*/ 1273 h 1313"/>
                  <a:gd name="T16" fmla="*/ 40 w 367"/>
                  <a:gd name="T17" fmla="*/ 1273 h 1313"/>
                  <a:gd name="T18" fmla="*/ 40 w 367"/>
                  <a:gd name="T19" fmla="*/ 40 h 1313"/>
                  <a:gd name="T20" fmla="*/ 97 w 367"/>
                  <a:gd name="T21" fmla="*/ 40 h 1313"/>
                  <a:gd name="T22" fmla="*/ 97 w 367"/>
                  <a:gd name="T23" fmla="*/ 1273 h 1313"/>
                  <a:gd name="T24" fmla="*/ 270 w 367"/>
                  <a:gd name="T25" fmla="*/ 40 h 1313"/>
                  <a:gd name="T26" fmla="*/ 270 w 367"/>
                  <a:gd name="T27" fmla="*/ 40 h 1313"/>
                  <a:gd name="T28" fmla="*/ 327 w 367"/>
                  <a:gd name="T29" fmla="*/ 40 h 1313"/>
                  <a:gd name="T30" fmla="*/ 327 w 367"/>
                  <a:gd name="T31" fmla="*/ 1273 h 1313"/>
                  <a:gd name="T32" fmla="*/ 270 w 367"/>
                  <a:gd name="T33" fmla="*/ 1273 h 1313"/>
                  <a:gd name="T34" fmla="*/ 270 w 367"/>
                  <a:gd name="T35" fmla="*/ 40 h 1313"/>
                  <a:gd name="T36" fmla="*/ 270 w 367"/>
                  <a:gd name="T37" fmla="*/ 1313 h 1313"/>
                  <a:gd name="T38" fmla="*/ 270 w 367"/>
                  <a:gd name="T39" fmla="*/ 1313 h 1313"/>
                  <a:gd name="T40" fmla="*/ 270 w 367"/>
                  <a:gd name="T41" fmla="*/ 1313 h 1313"/>
                  <a:gd name="T42" fmla="*/ 367 w 367"/>
                  <a:gd name="T43" fmla="*/ 1313 h 1313"/>
                  <a:gd name="T44" fmla="*/ 367 w 367"/>
                  <a:gd name="T45" fmla="*/ 0 h 1313"/>
                  <a:gd name="T46" fmla="*/ 0 w 367"/>
                  <a:gd name="T47" fmla="*/ 0 h 1313"/>
                  <a:gd name="T48" fmla="*/ 0 w 367"/>
                  <a:gd name="T49" fmla="*/ 1313 h 1313"/>
                  <a:gd name="T50" fmla="*/ 97 w 367"/>
                  <a:gd name="T51" fmla="*/ 1313 h 1313"/>
                  <a:gd name="T52" fmla="*/ 97 w 367"/>
                  <a:gd name="T53" fmla="*/ 1313 h 1313"/>
                  <a:gd name="T54" fmla="*/ 137 w 367"/>
                  <a:gd name="T55" fmla="*/ 1313 h 1313"/>
                  <a:gd name="T56" fmla="*/ 137 w 367"/>
                  <a:gd name="T57" fmla="*/ 1313 h 1313"/>
                  <a:gd name="T58" fmla="*/ 230 w 367"/>
                  <a:gd name="T59" fmla="*/ 1313 h 1313"/>
                  <a:gd name="T60" fmla="*/ 230 w 367"/>
                  <a:gd name="T61" fmla="*/ 1313 h 1313"/>
                  <a:gd name="T62" fmla="*/ 270 w 367"/>
                  <a:gd name="T63" fmla="*/ 1313 h 1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367" h="1313">
                    <a:moveTo>
                      <a:pt x="137" y="40"/>
                    </a:moveTo>
                    <a:lnTo>
                      <a:pt x="137" y="40"/>
                    </a:lnTo>
                    <a:lnTo>
                      <a:pt x="230" y="40"/>
                    </a:lnTo>
                    <a:lnTo>
                      <a:pt x="230" y="1273"/>
                    </a:lnTo>
                    <a:lnTo>
                      <a:pt x="137" y="1273"/>
                    </a:lnTo>
                    <a:lnTo>
                      <a:pt x="137" y="40"/>
                    </a:lnTo>
                    <a:close/>
                    <a:moveTo>
                      <a:pt x="97" y="1273"/>
                    </a:moveTo>
                    <a:lnTo>
                      <a:pt x="97" y="1273"/>
                    </a:lnTo>
                    <a:lnTo>
                      <a:pt x="40" y="1273"/>
                    </a:lnTo>
                    <a:lnTo>
                      <a:pt x="40" y="40"/>
                    </a:lnTo>
                    <a:lnTo>
                      <a:pt x="97" y="40"/>
                    </a:lnTo>
                    <a:lnTo>
                      <a:pt x="97" y="1273"/>
                    </a:lnTo>
                    <a:close/>
                    <a:moveTo>
                      <a:pt x="270" y="40"/>
                    </a:moveTo>
                    <a:lnTo>
                      <a:pt x="270" y="40"/>
                    </a:lnTo>
                    <a:lnTo>
                      <a:pt x="327" y="40"/>
                    </a:lnTo>
                    <a:lnTo>
                      <a:pt x="327" y="1273"/>
                    </a:lnTo>
                    <a:lnTo>
                      <a:pt x="270" y="1273"/>
                    </a:lnTo>
                    <a:lnTo>
                      <a:pt x="270" y="40"/>
                    </a:lnTo>
                    <a:close/>
                    <a:moveTo>
                      <a:pt x="270" y="1313"/>
                    </a:moveTo>
                    <a:lnTo>
                      <a:pt x="270" y="1313"/>
                    </a:lnTo>
                    <a:lnTo>
                      <a:pt x="270" y="1313"/>
                    </a:lnTo>
                    <a:lnTo>
                      <a:pt x="367" y="1313"/>
                    </a:lnTo>
                    <a:lnTo>
                      <a:pt x="367" y="0"/>
                    </a:lnTo>
                    <a:lnTo>
                      <a:pt x="0" y="0"/>
                    </a:lnTo>
                    <a:lnTo>
                      <a:pt x="0" y="1313"/>
                    </a:lnTo>
                    <a:lnTo>
                      <a:pt x="97" y="1313"/>
                    </a:lnTo>
                    <a:lnTo>
                      <a:pt x="97" y="1313"/>
                    </a:lnTo>
                    <a:lnTo>
                      <a:pt x="137" y="1313"/>
                    </a:lnTo>
                    <a:lnTo>
                      <a:pt x="137" y="1313"/>
                    </a:lnTo>
                    <a:lnTo>
                      <a:pt x="230" y="1313"/>
                    </a:lnTo>
                    <a:lnTo>
                      <a:pt x="230" y="1313"/>
                    </a:lnTo>
                    <a:lnTo>
                      <a:pt x="270" y="1313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8" name="Freeform 14"/>
              <p:cNvSpPr>
                <a:spLocks/>
              </p:cNvSpPr>
              <p:nvPr/>
            </p:nvSpPr>
            <p:spPr bwMode="auto">
              <a:xfrm>
                <a:off x="6130131" y="2968626"/>
                <a:ext cx="349250" cy="63500"/>
              </a:xfrm>
              <a:custGeom>
                <a:avLst/>
                <a:gdLst>
                  <a:gd name="T0" fmla="*/ 367 w 367"/>
                  <a:gd name="T1" fmla="*/ 0 h 67"/>
                  <a:gd name="T2" fmla="*/ 367 w 367"/>
                  <a:gd name="T3" fmla="*/ 0 h 67"/>
                  <a:gd name="T4" fmla="*/ 0 w 367"/>
                  <a:gd name="T5" fmla="*/ 0 h 67"/>
                  <a:gd name="T6" fmla="*/ 0 w 367"/>
                  <a:gd name="T7" fmla="*/ 67 h 67"/>
                  <a:gd name="T8" fmla="*/ 367 w 367"/>
                  <a:gd name="T9" fmla="*/ 67 h 67"/>
                  <a:gd name="T10" fmla="*/ 367 w 367"/>
                  <a:gd name="T11" fmla="*/ 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7" h="67">
                    <a:moveTo>
                      <a:pt x="367" y="0"/>
                    </a:moveTo>
                    <a:lnTo>
                      <a:pt x="367" y="0"/>
                    </a:lnTo>
                    <a:lnTo>
                      <a:pt x="0" y="0"/>
                    </a:lnTo>
                    <a:lnTo>
                      <a:pt x="0" y="67"/>
                    </a:lnTo>
                    <a:lnTo>
                      <a:pt x="367" y="67"/>
                    </a:lnTo>
                    <a:lnTo>
                      <a:pt x="36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9" name="Freeform 15"/>
              <p:cNvSpPr>
                <a:spLocks/>
              </p:cNvSpPr>
              <p:nvPr/>
            </p:nvSpPr>
            <p:spPr bwMode="auto">
              <a:xfrm>
                <a:off x="6099175" y="2627313"/>
                <a:ext cx="411163" cy="325438"/>
              </a:xfrm>
              <a:custGeom>
                <a:avLst/>
                <a:gdLst>
                  <a:gd name="T0" fmla="*/ 399 w 430"/>
                  <a:gd name="T1" fmla="*/ 340 h 340"/>
                  <a:gd name="T2" fmla="*/ 399 w 430"/>
                  <a:gd name="T3" fmla="*/ 340 h 340"/>
                  <a:gd name="T4" fmla="*/ 215 w 430"/>
                  <a:gd name="T5" fmla="*/ 0 h 340"/>
                  <a:gd name="T6" fmla="*/ 32 w 430"/>
                  <a:gd name="T7" fmla="*/ 340 h 340"/>
                  <a:gd name="T8" fmla="*/ 399 w 430"/>
                  <a:gd name="T9" fmla="*/ 340 h 3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0" h="340">
                    <a:moveTo>
                      <a:pt x="399" y="340"/>
                    </a:moveTo>
                    <a:lnTo>
                      <a:pt x="399" y="340"/>
                    </a:lnTo>
                    <a:cubicBezTo>
                      <a:pt x="399" y="340"/>
                      <a:pt x="430" y="0"/>
                      <a:pt x="215" y="0"/>
                    </a:cubicBezTo>
                    <a:cubicBezTo>
                      <a:pt x="0" y="0"/>
                      <a:pt x="32" y="340"/>
                      <a:pt x="32" y="340"/>
                    </a:cubicBezTo>
                    <a:lnTo>
                      <a:pt x="399" y="34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0" name="Freeform 17"/>
              <p:cNvSpPr>
                <a:spLocks noEditPoints="1"/>
              </p:cNvSpPr>
              <p:nvPr/>
            </p:nvSpPr>
            <p:spPr bwMode="auto">
              <a:xfrm>
                <a:off x="6128544" y="4310063"/>
                <a:ext cx="352425" cy="531813"/>
              </a:xfrm>
              <a:custGeom>
                <a:avLst/>
                <a:gdLst>
                  <a:gd name="T0" fmla="*/ 214 w 369"/>
                  <a:gd name="T1" fmla="*/ 338 h 554"/>
                  <a:gd name="T2" fmla="*/ 214 w 369"/>
                  <a:gd name="T3" fmla="*/ 338 h 554"/>
                  <a:gd name="T4" fmla="*/ 155 w 369"/>
                  <a:gd name="T5" fmla="*/ 338 h 554"/>
                  <a:gd name="T6" fmla="*/ 56 w 369"/>
                  <a:gd name="T7" fmla="*/ 40 h 554"/>
                  <a:gd name="T8" fmla="*/ 313 w 369"/>
                  <a:gd name="T9" fmla="*/ 40 h 554"/>
                  <a:gd name="T10" fmla="*/ 214 w 369"/>
                  <a:gd name="T11" fmla="*/ 338 h 554"/>
                  <a:gd name="T12" fmla="*/ 113 w 369"/>
                  <a:gd name="T13" fmla="*/ 338 h 554"/>
                  <a:gd name="T14" fmla="*/ 113 w 369"/>
                  <a:gd name="T15" fmla="*/ 338 h 554"/>
                  <a:gd name="T16" fmla="*/ 184 w 369"/>
                  <a:gd name="T17" fmla="*/ 554 h 554"/>
                  <a:gd name="T18" fmla="*/ 256 w 369"/>
                  <a:gd name="T19" fmla="*/ 338 h 554"/>
                  <a:gd name="T20" fmla="*/ 369 w 369"/>
                  <a:gd name="T21" fmla="*/ 0 h 554"/>
                  <a:gd name="T22" fmla="*/ 0 w 369"/>
                  <a:gd name="T23" fmla="*/ 0 h 554"/>
                  <a:gd name="T24" fmla="*/ 113 w 369"/>
                  <a:gd name="T25" fmla="*/ 338 h 5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69" h="554">
                    <a:moveTo>
                      <a:pt x="214" y="338"/>
                    </a:moveTo>
                    <a:lnTo>
                      <a:pt x="214" y="338"/>
                    </a:lnTo>
                    <a:lnTo>
                      <a:pt x="155" y="338"/>
                    </a:lnTo>
                    <a:lnTo>
                      <a:pt x="56" y="40"/>
                    </a:lnTo>
                    <a:lnTo>
                      <a:pt x="313" y="40"/>
                    </a:lnTo>
                    <a:lnTo>
                      <a:pt x="214" y="338"/>
                    </a:lnTo>
                    <a:close/>
                    <a:moveTo>
                      <a:pt x="113" y="338"/>
                    </a:moveTo>
                    <a:lnTo>
                      <a:pt x="113" y="338"/>
                    </a:lnTo>
                    <a:lnTo>
                      <a:pt x="184" y="554"/>
                    </a:lnTo>
                    <a:lnTo>
                      <a:pt x="256" y="338"/>
                    </a:lnTo>
                    <a:lnTo>
                      <a:pt x="369" y="0"/>
                    </a:lnTo>
                    <a:lnTo>
                      <a:pt x="0" y="0"/>
                    </a:lnTo>
                    <a:lnTo>
                      <a:pt x="113" y="338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21" name="组合 23"/>
            <p:cNvGrpSpPr/>
            <p:nvPr userDrawn="1"/>
          </p:nvGrpSpPr>
          <p:grpSpPr>
            <a:xfrm>
              <a:off x="5624277" y="6060101"/>
              <a:ext cx="1301704" cy="1299270"/>
              <a:chOff x="6262688" y="5170488"/>
              <a:chExt cx="1697038" cy="1693863"/>
            </a:xfrm>
            <a:grpFill/>
          </p:grpSpPr>
          <p:sp>
            <p:nvSpPr>
              <p:cNvPr id="222" name="Freeform 19"/>
              <p:cNvSpPr>
                <a:spLocks noEditPoints="1"/>
              </p:cNvSpPr>
              <p:nvPr/>
            </p:nvSpPr>
            <p:spPr bwMode="auto">
              <a:xfrm>
                <a:off x="6262688" y="5170488"/>
                <a:ext cx="1697038" cy="1693863"/>
              </a:xfrm>
              <a:custGeom>
                <a:avLst/>
                <a:gdLst>
                  <a:gd name="T0" fmla="*/ 1760 w 2284"/>
                  <a:gd name="T1" fmla="*/ 1142 h 2284"/>
                  <a:gd name="T2" fmla="*/ 1919 w 2284"/>
                  <a:gd name="T3" fmla="*/ 1406 h 2284"/>
                  <a:gd name="T4" fmla="*/ 1756 w 2284"/>
                  <a:gd name="T5" fmla="*/ 1940 h 2284"/>
                  <a:gd name="T6" fmla="*/ 1878 w 2284"/>
                  <a:gd name="T7" fmla="*/ 1506 h 2284"/>
                  <a:gd name="T8" fmla="*/ 1433 w 2284"/>
                  <a:gd name="T9" fmla="*/ 1845 h 2284"/>
                  <a:gd name="T10" fmla="*/ 1496 w 2284"/>
                  <a:gd name="T11" fmla="*/ 1592 h 2284"/>
                  <a:gd name="T12" fmla="*/ 1142 w 2284"/>
                  <a:gd name="T13" fmla="*/ 2204 h 2284"/>
                  <a:gd name="T14" fmla="*/ 1405 w 2284"/>
                  <a:gd name="T15" fmla="*/ 1921 h 2284"/>
                  <a:gd name="T16" fmla="*/ 787 w 2284"/>
                  <a:gd name="T17" fmla="*/ 1592 h 2284"/>
                  <a:gd name="T18" fmla="*/ 850 w 2284"/>
                  <a:gd name="T19" fmla="*/ 1845 h 2284"/>
                  <a:gd name="T20" fmla="*/ 528 w 2284"/>
                  <a:gd name="T21" fmla="*/ 1940 h 2284"/>
                  <a:gd name="T22" fmla="*/ 704 w 2284"/>
                  <a:gd name="T23" fmla="*/ 1580 h 2284"/>
                  <a:gd name="T24" fmla="*/ 80 w 2284"/>
                  <a:gd name="T25" fmla="*/ 1143 h 2284"/>
                  <a:gd name="T26" fmla="*/ 523 w 2284"/>
                  <a:gd name="T27" fmla="*/ 1142 h 2284"/>
                  <a:gd name="T28" fmla="*/ 676 w 2284"/>
                  <a:gd name="T29" fmla="*/ 950 h 2284"/>
                  <a:gd name="T30" fmla="*/ 439 w 2284"/>
                  <a:gd name="T31" fmla="*/ 851 h 2284"/>
                  <a:gd name="T32" fmla="*/ 676 w 2284"/>
                  <a:gd name="T33" fmla="*/ 1335 h 2284"/>
                  <a:gd name="T34" fmla="*/ 438 w 2284"/>
                  <a:gd name="T35" fmla="*/ 1434 h 2284"/>
                  <a:gd name="T36" fmla="*/ 670 w 2284"/>
                  <a:gd name="T37" fmla="*/ 1204 h 2284"/>
                  <a:gd name="T38" fmla="*/ 670 w 2284"/>
                  <a:gd name="T39" fmla="*/ 1080 h 2284"/>
                  <a:gd name="T40" fmla="*/ 391 w 2284"/>
                  <a:gd name="T41" fmla="*/ 392 h 2284"/>
                  <a:gd name="T42" fmla="*/ 778 w 2284"/>
                  <a:gd name="T43" fmla="*/ 407 h 2284"/>
                  <a:gd name="T44" fmla="*/ 391 w 2284"/>
                  <a:gd name="T45" fmla="*/ 392 h 2284"/>
                  <a:gd name="T46" fmla="*/ 1074 w 2284"/>
                  <a:gd name="T47" fmla="*/ 574 h 2284"/>
                  <a:gd name="T48" fmla="*/ 850 w 2284"/>
                  <a:gd name="T49" fmla="*/ 440 h 2284"/>
                  <a:gd name="T50" fmla="*/ 1405 w 2284"/>
                  <a:gd name="T51" fmla="*/ 364 h 2284"/>
                  <a:gd name="T52" fmla="*/ 1142 w 2284"/>
                  <a:gd name="T53" fmla="*/ 80 h 2284"/>
                  <a:gd name="T54" fmla="*/ 1335 w 2284"/>
                  <a:gd name="T55" fmla="*/ 677 h 2284"/>
                  <a:gd name="T56" fmla="*/ 1496 w 2284"/>
                  <a:gd name="T57" fmla="*/ 693 h 2284"/>
                  <a:gd name="T58" fmla="*/ 1509 w 2284"/>
                  <a:gd name="T59" fmla="*/ 775 h 2284"/>
                  <a:gd name="T60" fmla="*/ 1431 w 2284"/>
                  <a:gd name="T61" fmla="*/ 765 h 2284"/>
                  <a:gd name="T62" fmla="*/ 1142 w 2284"/>
                  <a:gd name="T63" fmla="*/ 623 h 2284"/>
                  <a:gd name="T64" fmla="*/ 1081 w 2284"/>
                  <a:gd name="T65" fmla="*/ 671 h 2284"/>
                  <a:gd name="T66" fmla="*/ 774 w 2284"/>
                  <a:gd name="T67" fmla="*/ 775 h 2284"/>
                  <a:gd name="T68" fmla="*/ 764 w 2284"/>
                  <a:gd name="T69" fmla="*/ 853 h 2284"/>
                  <a:gd name="T70" fmla="*/ 774 w 2284"/>
                  <a:gd name="T71" fmla="*/ 1510 h 2284"/>
                  <a:gd name="T72" fmla="*/ 852 w 2284"/>
                  <a:gd name="T73" fmla="*/ 1520 h 2284"/>
                  <a:gd name="T74" fmla="*/ 1142 w 2284"/>
                  <a:gd name="T75" fmla="*/ 1662 h 2284"/>
                  <a:gd name="T76" fmla="*/ 1203 w 2284"/>
                  <a:gd name="T77" fmla="*/ 1614 h 2284"/>
                  <a:gd name="T78" fmla="*/ 1509 w 2284"/>
                  <a:gd name="T79" fmla="*/ 1510 h 2284"/>
                  <a:gd name="T80" fmla="*/ 1519 w 2284"/>
                  <a:gd name="T81" fmla="*/ 1432 h 2284"/>
                  <a:gd name="T82" fmla="*/ 1302 w 2284"/>
                  <a:gd name="T83" fmla="*/ 1530 h 2284"/>
                  <a:gd name="T84" fmla="*/ 864 w 2284"/>
                  <a:gd name="T85" fmla="*/ 1420 h 2284"/>
                  <a:gd name="T86" fmla="*/ 754 w 2284"/>
                  <a:gd name="T87" fmla="*/ 982 h 2284"/>
                  <a:gd name="T88" fmla="*/ 1142 w 2284"/>
                  <a:gd name="T89" fmla="*/ 750 h 2284"/>
                  <a:gd name="T90" fmla="*/ 1529 w 2284"/>
                  <a:gd name="T91" fmla="*/ 982 h 2284"/>
                  <a:gd name="T92" fmla="*/ 1419 w 2284"/>
                  <a:gd name="T93" fmla="*/ 1420 h 2284"/>
                  <a:gd name="T94" fmla="*/ 1607 w 2284"/>
                  <a:gd name="T95" fmla="*/ 950 h 2284"/>
                  <a:gd name="T96" fmla="*/ 1710 w 2284"/>
                  <a:gd name="T97" fmla="*/ 1075 h 2284"/>
                  <a:gd name="T98" fmla="*/ 1845 w 2284"/>
                  <a:gd name="T99" fmla="*/ 1434 h 2284"/>
                  <a:gd name="T100" fmla="*/ 1711 w 2284"/>
                  <a:gd name="T101" fmla="*/ 1210 h 2284"/>
                  <a:gd name="T102" fmla="*/ 1661 w 2284"/>
                  <a:gd name="T103" fmla="*/ 1142 h 2284"/>
                  <a:gd name="T104" fmla="*/ 1613 w 2284"/>
                  <a:gd name="T105" fmla="*/ 1080 h 2284"/>
                  <a:gd name="T106" fmla="*/ 1893 w 2284"/>
                  <a:gd name="T107" fmla="*/ 392 h 2284"/>
                  <a:gd name="T108" fmla="*/ 1505 w 2284"/>
                  <a:gd name="T109" fmla="*/ 407 h 2284"/>
                  <a:gd name="T110" fmla="*/ 1952 w 2284"/>
                  <a:gd name="T111" fmla="*/ 807 h 2284"/>
                  <a:gd name="T112" fmla="*/ 1477 w 2284"/>
                  <a:gd name="T113" fmla="*/ 332 h 2284"/>
                  <a:gd name="T114" fmla="*/ 528 w 2284"/>
                  <a:gd name="T115" fmla="*/ 265 h 2284"/>
                  <a:gd name="T116" fmla="*/ 0 w 2284"/>
                  <a:gd name="T117" fmla="*/ 1143 h 2284"/>
                  <a:gd name="T118" fmla="*/ 528 w 2284"/>
                  <a:gd name="T119" fmla="*/ 2020 h 2284"/>
                  <a:gd name="T120" fmla="*/ 1477 w 2284"/>
                  <a:gd name="T121" fmla="*/ 1953 h 2284"/>
                  <a:gd name="T122" fmla="*/ 1952 w 2284"/>
                  <a:gd name="T123" fmla="*/ 1478 h 2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284" h="2284">
                    <a:moveTo>
                      <a:pt x="1919" y="1406"/>
                    </a:moveTo>
                    <a:lnTo>
                      <a:pt x="1919" y="1406"/>
                    </a:lnTo>
                    <a:cubicBezTo>
                      <a:pt x="1878" y="1322"/>
                      <a:pt x="1825" y="1233"/>
                      <a:pt x="1760" y="1142"/>
                    </a:cubicBezTo>
                    <a:cubicBezTo>
                      <a:pt x="1824" y="1053"/>
                      <a:pt x="1878" y="965"/>
                      <a:pt x="1920" y="879"/>
                    </a:cubicBezTo>
                    <a:cubicBezTo>
                      <a:pt x="2100" y="953"/>
                      <a:pt x="2204" y="1049"/>
                      <a:pt x="2204" y="1143"/>
                    </a:cubicBezTo>
                    <a:cubicBezTo>
                      <a:pt x="2204" y="1236"/>
                      <a:pt x="2100" y="1332"/>
                      <a:pt x="1919" y="1406"/>
                    </a:cubicBezTo>
                    <a:close/>
                    <a:moveTo>
                      <a:pt x="1893" y="1893"/>
                    </a:moveTo>
                    <a:lnTo>
                      <a:pt x="1893" y="1893"/>
                    </a:lnTo>
                    <a:cubicBezTo>
                      <a:pt x="1862" y="1924"/>
                      <a:pt x="1816" y="1940"/>
                      <a:pt x="1756" y="1940"/>
                    </a:cubicBezTo>
                    <a:cubicBezTo>
                      <a:pt x="1684" y="1940"/>
                      <a:pt x="1599" y="1918"/>
                      <a:pt x="1505" y="1878"/>
                    </a:cubicBezTo>
                    <a:cubicBezTo>
                      <a:pt x="1536" y="1790"/>
                      <a:pt x="1561" y="1689"/>
                      <a:pt x="1579" y="1580"/>
                    </a:cubicBezTo>
                    <a:cubicBezTo>
                      <a:pt x="1689" y="1562"/>
                      <a:pt x="1789" y="1537"/>
                      <a:pt x="1878" y="1506"/>
                    </a:cubicBezTo>
                    <a:cubicBezTo>
                      <a:pt x="1954" y="1686"/>
                      <a:pt x="1959" y="1828"/>
                      <a:pt x="1893" y="1893"/>
                    </a:cubicBezTo>
                    <a:close/>
                    <a:moveTo>
                      <a:pt x="1433" y="1845"/>
                    </a:moveTo>
                    <a:lnTo>
                      <a:pt x="1433" y="1845"/>
                    </a:lnTo>
                    <a:cubicBezTo>
                      <a:pt x="1361" y="1809"/>
                      <a:pt x="1286" y="1764"/>
                      <a:pt x="1210" y="1711"/>
                    </a:cubicBezTo>
                    <a:cubicBezTo>
                      <a:pt x="1251" y="1679"/>
                      <a:pt x="1293" y="1644"/>
                      <a:pt x="1335" y="1608"/>
                    </a:cubicBezTo>
                    <a:cubicBezTo>
                      <a:pt x="1390" y="1604"/>
                      <a:pt x="1444" y="1599"/>
                      <a:pt x="1496" y="1592"/>
                    </a:cubicBezTo>
                    <a:cubicBezTo>
                      <a:pt x="1480" y="1686"/>
                      <a:pt x="1458" y="1771"/>
                      <a:pt x="1433" y="1845"/>
                    </a:cubicBezTo>
                    <a:close/>
                    <a:moveTo>
                      <a:pt x="1142" y="2204"/>
                    </a:moveTo>
                    <a:lnTo>
                      <a:pt x="1142" y="2204"/>
                    </a:lnTo>
                    <a:cubicBezTo>
                      <a:pt x="1049" y="2204"/>
                      <a:pt x="952" y="2101"/>
                      <a:pt x="878" y="1921"/>
                    </a:cubicBezTo>
                    <a:cubicBezTo>
                      <a:pt x="963" y="1879"/>
                      <a:pt x="1052" y="1825"/>
                      <a:pt x="1142" y="1761"/>
                    </a:cubicBezTo>
                    <a:cubicBezTo>
                      <a:pt x="1231" y="1825"/>
                      <a:pt x="1320" y="1879"/>
                      <a:pt x="1405" y="1921"/>
                    </a:cubicBezTo>
                    <a:cubicBezTo>
                      <a:pt x="1331" y="2101"/>
                      <a:pt x="1235" y="2204"/>
                      <a:pt x="1142" y="2204"/>
                    </a:cubicBezTo>
                    <a:close/>
                    <a:moveTo>
                      <a:pt x="787" y="1592"/>
                    </a:moveTo>
                    <a:lnTo>
                      <a:pt x="787" y="1592"/>
                    </a:lnTo>
                    <a:cubicBezTo>
                      <a:pt x="839" y="1599"/>
                      <a:pt x="893" y="1604"/>
                      <a:pt x="949" y="1608"/>
                    </a:cubicBezTo>
                    <a:cubicBezTo>
                      <a:pt x="990" y="1644"/>
                      <a:pt x="1032" y="1679"/>
                      <a:pt x="1074" y="1711"/>
                    </a:cubicBezTo>
                    <a:cubicBezTo>
                      <a:pt x="997" y="1764"/>
                      <a:pt x="922" y="1809"/>
                      <a:pt x="850" y="1845"/>
                    </a:cubicBezTo>
                    <a:cubicBezTo>
                      <a:pt x="825" y="1771"/>
                      <a:pt x="804" y="1686"/>
                      <a:pt x="787" y="1592"/>
                    </a:cubicBezTo>
                    <a:close/>
                    <a:moveTo>
                      <a:pt x="528" y="1940"/>
                    </a:moveTo>
                    <a:lnTo>
                      <a:pt x="528" y="1940"/>
                    </a:lnTo>
                    <a:cubicBezTo>
                      <a:pt x="468" y="1940"/>
                      <a:pt x="421" y="1924"/>
                      <a:pt x="391" y="1893"/>
                    </a:cubicBezTo>
                    <a:cubicBezTo>
                      <a:pt x="325" y="1828"/>
                      <a:pt x="330" y="1686"/>
                      <a:pt x="405" y="1506"/>
                    </a:cubicBezTo>
                    <a:cubicBezTo>
                      <a:pt x="494" y="1537"/>
                      <a:pt x="595" y="1562"/>
                      <a:pt x="704" y="1580"/>
                    </a:cubicBezTo>
                    <a:cubicBezTo>
                      <a:pt x="722" y="1689"/>
                      <a:pt x="747" y="1790"/>
                      <a:pt x="778" y="1878"/>
                    </a:cubicBezTo>
                    <a:cubicBezTo>
                      <a:pt x="685" y="1918"/>
                      <a:pt x="599" y="1940"/>
                      <a:pt x="528" y="1940"/>
                    </a:cubicBezTo>
                    <a:close/>
                    <a:moveTo>
                      <a:pt x="80" y="1143"/>
                    </a:moveTo>
                    <a:lnTo>
                      <a:pt x="80" y="1143"/>
                    </a:lnTo>
                    <a:cubicBezTo>
                      <a:pt x="80" y="1049"/>
                      <a:pt x="183" y="953"/>
                      <a:pt x="364" y="879"/>
                    </a:cubicBezTo>
                    <a:cubicBezTo>
                      <a:pt x="406" y="965"/>
                      <a:pt x="459" y="1053"/>
                      <a:pt x="523" y="1142"/>
                    </a:cubicBezTo>
                    <a:cubicBezTo>
                      <a:pt x="458" y="1233"/>
                      <a:pt x="405" y="1322"/>
                      <a:pt x="364" y="1406"/>
                    </a:cubicBezTo>
                    <a:cubicBezTo>
                      <a:pt x="183" y="1332"/>
                      <a:pt x="80" y="1236"/>
                      <a:pt x="80" y="1143"/>
                    </a:cubicBezTo>
                    <a:close/>
                    <a:moveTo>
                      <a:pt x="676" y="950"/>
                    </a:moveTo>
                    <a:lnTo>
                      <a:pt x="676" y="950"/>
                    </a:lnTo>
                    <a:cubicBezTo>
                      <a:pt x="639" y="991"/>
                      <a:pt x="605" y="1033"/>
                      <a:pt x="573" y="1075"/>
                    </a:cubicBezTo>
                    <a:cubicBezTo>
                      <a:pt x="520" y="999"/>
                      <a:pt x="475" y="924"/>
                      <a:pt x="439" y="851"/>
                    </a:cubicBezTo>
                    <a:cubicBezTo>
                      <a:pt x="514" y="826"/>
                      <a:pt x="598" y="804"/>
                      <a:pt x="692" y="788"/>
                    </a:cubicBezTo>
                    <a:cubicBezTo>
                      <a:pt x="685" y="840"/>
                      <a:pt x="680" y="894"/>
                      <a:pt x="676" y="950"/>
                    </a:cubicBezTo>
                    <a:close/>
                    <a:moveTo>
                      <a:pt x="676" y="1335"/>
                    </a:moveTo>
                    <a:lnTo>
                      <a:pt x="676" y="1335"/>
                    </a:lnTo>
                    <a:cubicBezTo>
                      <a:pt x="680" y="1391"/>
                      <a:pt x="685" y="1445"/>
                      <a:pt x="692" y="1497"/>
                    </a:cubicBezTo>
                    <a:cubicBezTo>
                      <a:pt x="598" y="1481"/>
                      <a:pt x="513" y="1459"/>
                      <a:pt x="438" y="1434"/>
                    </a:cubicBezTo>
                    <a:cubicBezTo>
                      <a:pt x="473" y="1363"/>
                      <a:pt x="518" y="1288"/>
                      <a:pt x="573" y="1210"/>
                    </a:cubicBezTo>
                    <a:cubicBezTo>
                      <a:pt x="605" y="1252"/>
                      <a:pt x="640" y="1294"/>
                      <a:pt x="676" y="1335"/>
                    </a:cubicBezTo>
                    <a:close/>
                    <a:moveTo>
                      <a:pt x="670" y="1204"/>
                    </a:moveTo>
                    <a:lnTo>
                      <a:pt x="670" y="1204"/>
                    </a:lnTo>
                    <a:cubicBezTo>
                      <a:pt x="654" y="1183"/>
                      <a:pt x="637" y="1163"/>
                      <a:pt x="622" y="1142"/>
                    </a:cubicBezTo>
                    <a:cubicBezTo>
                      <a:pt x="637" y="1122"/>
                      <a:pt x="653" y="1101"/>
                      <a:pt x="670" y="1080"/>
                    </a:cubicBezTo>
                    <a:cubicBezTo>
                      <a:pt x="670" y="1101"/>
                      <a:pt x="669" y="1122"/>
                      <a:pt x="669" y="1143"/>
                    </a:cubicBezTo>
                    <a:cubicBezTo>
                      <a:pt x="669" y="1163"/>
                      <a:pt x="670" y="1184"/>
                      <a:pt x="670" y="1204"/>
                    </a:cubicBezTo>
                    <a:close/>
                    <a:moveTo>
                      <a:pt x="391" y="392"/>
                    </a:moveTo>
                    <a:lnTo>
                      <a:pt x="391" y="392"/>
                    </a:lnTo>
                    <a:cubicBezTo>
                      <a:pt x="421" y="361"/>
                      <a:pt x="468" y="345"/>
                      <a:pt x="528" y="345"/>
                    </a:cubicBezTo>
                    <a:cubicBezTo>
                      <a:pt x="599" y="345"/>
                      <a:pt x="685" y="367"/>
                      <a:pt x="778" y="407"/>
                    </a:cubicBezTo>
                    <a:cubicBezTo>
                      <a:pt x="747" y="495"/>
                      <a:pt x="722" y="596"/>
                      <a:pt x="704" y="705"/>
                    </a:cubicBezTo>
                    <a:cubicBezTo>
                      <a:pt x="595" y="723"/>
                      <a:pt x="494" y="748"/>
                      <a:pt x="406" y="779"/>
                    </a:cubicBezTo>
                    <a:cubicBezTo>
                      <a:pt x="330" y="599"/>
                      <a:pt x="324" y="458"/>
                      <a:pt x="391" y="392"/>
                    </a:cubicBezTo>
                    <a:close/>
                    <a:moveTo>
                      <a:pt x="850" y="440"/>
                    </a:moveTo>
                    <a:lnTo>
                      <a:pt x="850" y="440"/>
                    </a:lnTo>
                    <a:cubicBezTo>
                      <a:pt x="922" y="476"/>
                      <a:pt x="997" y="521"/>
                      <a:pt x="1074" y="574"/>
                    </a:cubicBezTo>
                    <a:cubicBezTo>
                      <a:pt x="1032" y="606"/>
                      <a:pt x="990" y="641"/>
                      <a:pt x="949" y="677"/>
                    </a:cubicBezTo>
                    <a:cubicBezTo>
                      <a:pt x="893" y="681"/>
                      <a:pt x="839" y="686"/>
                      <a:pt x="787" y="693"/>
                    </a:cubicBezTo>
                    <a:cubicBezTo>
                      <a:pt x="804" y="599"/>
                      <a:pt x="825" y="514"/>
                      <a:pt x="850" y="440"/>
                    </a:cubicBezTo>
                    <a:close/>
                    <a:moveTo>
                      <a:pt x="1142" y="80"/>
                    </a:moveTo>
                    <a:lnTo>
                      <a:pt x="1142" y="80"/>
                    </a:lnTo>
                    <a:cubicBezTo>
                      <a:pt x="1235" y="80"/>
                      <a:pt x="1331" y="184"/>
                      <a:pt x="1405" y="364"/>
                    </a:cubicBezTo>
                    <a:cubicBezTo>
                      <a:pt x="1320" y="406"/>
                      <a:pt x="1231" y="460"/>
                      <a:pt x="1142" y="524"/>
                    </a:cubicBezTo>
                    <a:cubicBezTo>
                      <a:pt x="1052" y="460"/>
                      <a:pt x="963" y="406"/>
                      <a:pt x="878" y="364"/>
                    </a:cubicBezTo>
                    <a:cubicBezTo>
                      <a:pt x="952" y="184"/>
                      <a:pt x="1049" y="80"/>
                      <a:pt x="1142" y="80"/>
                    </a:cubicBezTo>
                    <a:close/>
                    <a:moveTo>
                      <a:pt x="1496" y="693"/>
                    </a:moveTo>
                    <a:lnTo>
                      <a:pt x="1496" y="693"/>
                    </a:lnTo>
                    <a:cubicBezTo>
                      <a:pt x="1444" y="686"/>
                      <a:pt x="1390" y="681"/>
                      <a:pt x="1335" y="677"/>
                    </a:cubicBezTo>
                    <a:cubicBezTo>
                      <a:pt x="1293" y="641"/>
                      <a:pt x="1251" y="606"/>
                      <a:pt x="1210" y="574"/>
                    </a:cubicBezTo>
                    <a:cubicBezTo>
                      <a:pt x="1286" y="521"/>
                      <a:pt x="1361" y="476"/>
                      <a:pt x="1433" y="440"/>
                    </a:cubicBezTo>
                    <a:cubicBezTo>
                      <a:pt x="1458" y="514"/>
                      <a:pt x="1480" y="599"/>
                      <a:pt x="1496" y="693"/>
                    </a:cubicBezTo>
                    <a:close/>
                    <a:moveTo>
                      <a:pt x="1431" y="765"/>
                    </a:moveTo>
                    <a:lnTo>
                      <a:pt x="1431" y="765"/>
                    </a:lnTo>
                    <a:cubicBezTo>
                      <a:pt x="1458" y="768"/>
                      <a:pt x="1484" y="771"/>
                      <a:pt x="1509" y="775"/>
                    </a:cubicBezTo>
                    <a:cubicBezTo>
                      <a:pt x="1513" y="800"/>
                      <a:pt x="1516" y="826"/>
                      <a:pt x="1519" y="853"/>
                    </a:cubicBezTo>
                    <a:cubicBezTo>
                      <a:pt x="1505" y="838"/>
                      <a:pt x="1490" y="823"/>
                      <a:pt x="1476" y="809"/>
                    </a:cubicBezTo>
                    <a:cubicBezTo>
                      <a:pt x="1461" y="794"/>
                      <a:pt x="1446" y="779"/>
                      <a:pt x="1431" y="765"/>
                    </a:cubicBezTo>
                    <a:close/>
                    <a:moveTo>
                      <a:pt x="1081" y="671"/>
                    </a:moveTo>
                    <a:lnTo>
                      <a:pt x="1081" y="671"/>
                    </a:lnTo>
                    <a:cubicBezTo>
                      <a:pt x="1101" y="655"/>
                      <a:pt x="1121" y="639"/>
                      <a:pt x="1142" y="623"/>
                    </a:cubicBezTo>
                    <a:cubicBezTo>
                      <a:pt x="1162" y="639"/>
                      <a:pt x="1182" y="655"/>
                      <a:pt x="1203" y="671"/>
                    </a:cubicBezTo>
                    <a:cubicBezTo>
                      <a:pt x="1182" y="670"/>
                      <a:pt x="1162" y="670"/>
                      <a:pt x="1142" y="670"/>
                    </a:cubicBezTo>
                    <a:cubicBezTo>
                      <a:pt x="1121" y="670"/>
                      <a:pt x="1101" y="670"/>
                      <a:pt x="1081" y="671"/>
                    </a:cubicBezTo>
                    <a:close/>
                    <a:moveTo>
                      <a:pt x="764" y="853"/>
                    </a:moveTo>
                    <a:lnTo>
                      <a:pt x="764" y="853"/>
                    </a:lnTo>
                    <a:cubicBezTo>
                      <a:pt x="767" y="826"/>
                      <a:pt x="770" y="800"/>
                      <a:pt x="774" y="775"/>
                    </a:cubicBezTo>
                    <a:cubicBezTo>
                      <a:pt x="799" y="771"/>
                      <a:pt x="826" y="768"/>
                      <a:pt x="852" y="765"/>
                    </a:cubicBezTo>
                    <a:cubicBezTo>
                      <a:pt x="837" y="779"/>
                      <a:pt x="822" y="794"/>
                      <a:pt x="808" y="809"/>
                    </a:cubicBezTo>
                    <a:cubicBezTo>
                      <a:pt x="793" y="823"/>
                      <a:pt x="779" y="838"/>
                      <a:pt x="764" y="853"/>
                    </a:cubicBezTo>
                    <a:close/>
                    <a:moveTo>
                      <a:pt x="852" y="1520"/>
                    </a:moveTo>
                    <a:lnTo>
                      <a:pt x="852" y="1520"/>
                    </a:lnTo>
                    <a:cubicBezTo>
                      <a:pt x="826" y="1517"/>
                      <a:pt x="799" y="1514"/>
                      <a:pt x="774" y="1510"/>
                    </a:cubicBezTo>
                    <a:cubicBezTo>
                      <a:pt x="770" y="1485"/>
                      <a:pt x="767" y="1459"/>
                      <a:pt x="764" y="1432"/>
                    </a:cubicBezTo>
                    <a:cubicBezTo>
                      <a:pt x="779" y="1447"/>
                      <a:pt x="793" y="1462"/>
                      <a:pt x="808" y="1476"/>
                    </a:cubicBezTo>
                    <a:cubicBezTo>
                      <a:pt x="822" y="1491"/>
                      <a:pt x="837" y="1506"/>
                      <a:pt x="852" y="1520"/>
                    </a:cubicBezTo>
                    <a:close/>
                    <a:moveTo>
                      <a:pt x="1203" y="1614"/>
                    </a:moveTo>
                    <a:lnTo>
                      <a:pt x="1203" y="1614"/>
                    </a:lnTo>
                    <a:cubicBezTo>
                      <a:pt x="1182" y="1630"/>
                      <a:pt x="1162" y="1646"/>
                      <a:pt x="1142" y="1662"/>
                    </a:cubicBezTo>
                    <a:cubicBezTo>
                      <a:pt x="1121" y="1646"/>
                      <a:pt x="1101" y="1630"/>
                      <a:pt x="1081" y="1614"/>
                    </a:cubicBezTo>
                    <a:cubicBezTo>
                      <a:pt x="1101" y="1615"/>
                      <a:pt x="1121" y="1615"/>
                      <a:pt x="1142" y="1615"/>
                    </a:cubicBezTo>
                    <a:cubicBezTo>
                      <a:pt x="1162" y="1615"/>
                      <a:pt x="1182" y="1615"/>
                      <a:pt x="1203" y="1614"/>
                    </a:cubicBezTo>
                    <a:close/>
                    <a:moveTo>
                      <a:pt x="1519" y="1432"/>
                    </a:moveTo>
                    <a:lnTo>
                      <a:pt x="1519" y="1432"/>
                    </a:lnTo>
                    <a:cubicBezTo>
                      <a:pt x="1516" y="1459"/>
                      <a:pt x="1513" y="1485"/>
                      <a:pt x="1509" y="1510"/>
                    </a:cubicBezTo>
                    <a:cubicBezTo>
                      <a:pt x="1484" y="1514"/>
                      <a:pt x="1458" y="1517"/>
                      <a:pt x="1431" y="1520"/>
                    </a:cubicBezTo>
                    <a:cubicBezTo>
                      <a:pt x="1446" y="1506"/>
                      <a:pt x="1461" y="1491"/>
                      <a:pt x="1476" y="1476"/>
                    </a:cubicBezTo>
                    <a:cubicBezTo>
                      <a:pt x="1490" y="1462"/>
                      <a:pt x="1505" y="1447"/>
                      <a:pt x="1519" y="1432"/>
                    </a:cubicBezTo>
                    <a:close/>
                    <a:moveTo>
                      <a:pt x="1419" y="1420"/>
                    </a:moveTo>
                    <a:lnTo>
                      <a:pt x="1419" y="1420"/>
                    </a:lnTo>
                    <a:cubicBezTo>
                      <a:pt x="1381" y="1458"/>
                      <a:pt x="1342" y="1495"/>
                      <a:pt x="1302" y="1530"/>
                    </a:cubicBezTo>
                    <a:cubicBezTo>
                      <a:pt x="1250" y="1533"/>
                      <a:pt x="1197" y="1535"/>
                      <a:pt x="1142" y="1535"/>
                    </a:cubicBezTo>
                    <a:cubicBezTo>
                      <a:pt x="1087" y="1535"/>
                      <a:pt x="1033" y="1533"/>
                      <a:pt x="981" y="1530"/>
                    </a:cubicBezTo>
                    <a:cubicBezTo>
                      <a:pt x="942" y="1495"/>
                      <a:pt x="903" y="1458"/>
                      <a:pt x="864" y="1420"/>
                    </a:cubicBezTo>
                    <a:cubicBezTo>
                      <a:pt x="826" y="1381"/>
                      <a:pt x="789" y="1342"/>
                      <a:pt x="754" y="1303"/>
                    </a:cubicBezTo>
                    <a:cubicBezTo>
                      <a:pt x="751" y="1251"/>
                      <a:pt x="749" y="1198"/>
                      <a:pt x="749" y="1143"/>
                    </a:cubicBezTo>
                    <a:cubicBezTo>
                      <a:pt x="749" y="1087"/>
                      <a:pt x="751" y="1034"/>
                      <a:pt x="754" y="982"/>
                    </a:cubicBezTo>
                    <a:cubicBezTo>
                      <a:pt x="789" y="943"/>
                      <a:pt x="825" y="904"/>
                      <a:pt x="864" y="865"/>
                    </a:cubicBezTo>
                    <a:cubicBezTo>
                      <a:pt x="903" y="827"/>
                      <a:pt x="942" y="790"/>
                      <a:pt x="981" y="755"/>
                    </a:cubicBezTo>
                    <a:cubicBezTo>
                      <a:pt x="1033" y="752"/>
                      <a:pt x="1087" y="750"/>
                      <a:pt x="1142" y="750"/>
                    </a:cubicBezTo>
                    <a:cubicBezTo>
                      <a:pt x="1197" y="750"/>
                      <a:pt x="1250" y="752"/>
                      <a:pt x="1302" y="755"/>
                    </a:cubicBezTo>
                    <a:cubicBezTo>
                      <a:pt x="1342" y="790"/>
                      <a:pt x="1381" y="827"/>
                      <a:pt x="1419" y="865"/>
                    </a:cubicBezTo>
                    <a:cubicBezTo>
                      <a:pt x="1458" y="904"/>
                      <a:pt x="1495" y="943"/>
                      <a:pt x="1529" y="982"/>
                    </a:cubicBezTo>
                    <a:cubicBezTo>
                      <a:pt x="1532" y="1034"/>
                      <a:pt x="1534" y="1087"/>
                      <a:pt x="1534" y="1143"/>
                    </a:cubicBezTo>
                    <a:cubicBezTo>
                      <a:pt x="1534" y="1198"/>
                      <a:pt x="1532" y="1251"/>
                      <a:pt x="1529" y="1303"/>
                    </a:cubicBezTo>
                    <a:cubicBezTo>
                      <a:pt x="1494" y="1342"/>
                      <a:pt x="1457" y="1381"/>
                      <a:pt x="1419" y="1420"/>
                    </a:cubicBezTo>
                    <a:close/>
                    <a:moveTo>
                      <a:pt x="1710" y="1075"/>
                    </a:moveTo>
                    <a:lnTo>
                      <a:pt x="1710" y="1075"/>
                    </a:lnTo>
                    <a:cubicBezTo>
                      <a:pt x="1678" y="1033"/>
                      <a:pt x="1644" y="991"/>
                      <a:pt x="1607" y="950"/>
                    </a:cubicBezTo>
                    <a:cubicBezTo>
                      <a:pt x="1604" y="894"/>
                      <a:pt x="1598" y="840"/>
                      <a:pt x="1591" y="788"/>
                    </a:cubicBezTo>
                    <a:cubicBezTo>
                      <a:pt x="1685" y="804"/>
                      <a:pt x="1770" y="826"/>
                      <a:pt x="1844" y="851"/>
                    </a:cubicBezTo>
                    <a:cubicBezTo>
                      <a:pt x="1808" y="924"/>
                      <a:pt x="1763" y="999"/>
                      <a:pt x="1710" y="1075"/>
                    </a:cubicBezTo>
                    <a:close/>
                    <a:moveTo>
                      <a:pt x="1711" y="1210"/>
                    </a:moveTo>
                    <a:lnTo>
                      <a:pt x="1711" y="1210"/>
                    </a:lnTo>
                    <a:cubicBezTo>
                      <a:pt x="1765" y="1288"/>
                      <a:pt x="1810" y="1363"/>
                      <a:pt x="1845" y="1434"/>
                    </a:cubicBezTo>
                    <a:cubicBezTo>
                      <a:pt x="1770" y="1459"/>
                      <a:pt x="1685" y="1481"/>
                      <a:pt x="1591" y="1497"/>
                    </a:cubicBezTo>
                    <a:cubicBezTo>
                      <a:pt x="1598" y="1445"/>
                      <a:pt x="1604" y="1391"/>
                      <a:pt x="1607" y="1335"/>
                    </a:cubicBezTo>
                    <a:cubicBezTo>
                      <a:pt x="1644" y="1294"/>
                      <a:pt x="1678" y="1252"/>
                      <a:pt x="1711" y="1210"/>
                    </a:cubicBezTo>
                    <a:close/>
                    <a:moveTo>
                      <a:pt x="1613" y="1080"/>
                    </a:moveTo>
                    <a:lnTo>
                      <a:pt x="1613" y="1080"/>
                    </a:lnTo>
                    <a:cubicBezTo>
                      <a:pt x="1630" y="1101"/>
                      <a:pt x="1646" y="1122"/>
                      <a:pt x="1661" y="1142"/>
                    </a:cubicBezTo>
                    <a:cubicBezTo>
                      <a:pt x="1646" y="1163"/>
                      <a:pt x="1630" y="1183"/>
                      <a:pt x="1613" y="1204"/>
                    </a:cubicBezTo>
                    <a:cubicBezTo>
                      <a:pt x="1614" y="1184"/>
                      <a:pt x="1614" y="1163"/>
                      <a:pt x="1614" y="1143"/>
                    </a:cubicBezTo>
                    <a:cubicBezTo>
                      <a:pt x="1614" y="1122"/>
                      <a:pt x="1614" y="1101"/>
                      <a:pt x="1613" y="1080"/>
                    </a:cubicBezTo>
                    <a:close/>
                    <a:moveTo>
                      <a:pt x="1756" y="345"/>
                    </a:moveTo>
                    <a:lnTo>
                      <a:pt x="1756" y="345"/>
                    </a:lnTo>
                    <a:cubicBezTo>
                      <a:pt x="1816" y="345"/>
                      <a:pt x="1862" y="361"/>
                      <a:pt x="1893" y="392"/>
                    </a:cubicBezTo>
                    <a:cubicBezTo>
                      <a:pt x="1959" y="458"/>
                      <a:pt x="1953" y="599"/>
                      <a:pt x="1878" y="779"/>
                    </a:cubicBezTo>
                    <a:cubicBezTo>
                      <a:pt x="1789" y="748"/>
                      <a:pt x="1689" y="723"/>
                      <a:pt x="1579" y="705"/>
                    </a:cubicBezTo>
                    <a:cubicBezTo>
                      <a:pt x="1561" y="596"/>
                      <a:pt x="1536" y="495"/>
                      <a:pt x="1505" y="407"/>
                    </a:cubicBezTo>
                    <a:cubicBezTo>
                      <a:pt x="1599" y="367"/>
                      <a:pt x="1684" y="345"/>
                      <a:pt x="1756" y="345"/>
                    </a:cubicBezTo>
                    <a:close/>
                    <a:moveTo>
                      <a:pt x="1952" y="807"/>
                    </a:moveTo>
                    <a:lnTo>
                      <a:pt x="1952" y="807"/>
                    </a:lnTo>
                    <a:cubicBezTo>
                      <a:pt x="2042" y="594"/>
                      <a:pt x="2041" y="427"/>
                      <a:pt x="1949" y="335"/>
                    </a:cubicBezTo>
                    <a:cubicBezTo>
                      <a:pt x="1903" y="289"/>
                      <a:pt x="1838" y="265"/>
                      <a:pt x="1756" y="265"/>
                    </a:cubicBezTo>
                    <a:cubicBezTo>
                      <a:pt x="1675" y="265"/>
                      <a:pt x="1580" y="289"/>
                      <a:pt x="1477" y="332"/>
                    </a:cubicBezTo>
                    <a:cubicBezTo>
                      <a:pt x="1392" y="126"/>
                      <a:pt x="1274" y="0"/>
                      <a:pt x="1142" y="0"/>
                    </a:cubicBezTo>
                    <a:cubicBezTo>
                      <a:pt x="1009" y="0"/>
                      <a:pt x="891" y="126"/>
                      <a:pt x="806" y="332"/>
                    </a:cubicBezTo>
                    <a:cubicBezTo>
                      <a:pt x="704" y="289"/>
                      <a:pt x="609" y="265"/>
                      <a:pt x="528" y="265"/>
                    </a:cubicBezTo>
                    <a:cubicBezTo>
                      <a:pt x="446" y="265"/>
                      <a:pt x="380" y="289"/>
                      <a:pt x="334" y="335"/>
                    </a:cubicBezTo>
                    <a:cubicBezTo>
                      <a:pt x="242" y="427"/>
                      <a:pt x="242" y="594"/>
                      <a:pt x="331" y="807"/>
                    </a:cubicBezTo>
                    <a:cubicBezTo>
                      <a:pt x="125" y="892"/>
                      <a:pt x="0" y="1010"/>
                      <a:pt x="0" y="1143"/>
                    </a:cubicBezTo>
                    <a:cubicBezTo>
                      <a:pt x="0" y="1275"/>
                      <a:pt x="125" y="1393"/>
                      <a:pt x="331" y="1478"/>
                    </a:cubicBezTo>
                    <a:cubicBezTo>
                      <a:pt x="246" y="1684"/>
                      <a:pt x="240" y="1856"/>
                      <a:pt x="334" y="1950"/>
                    </a:cubicBezTo>
                    <a:cubicBezTo>
                      <a:pt x="380" y="1996"/>
                      <a:pt x="446" y="2020"/>
                      <a:pt x="528" y="2020"/>
                    </a:cubicBezTo>
                    <a:cubicBezTo>
                      <a:pt x="609" y="2020"/>
                      <a:pt x="704" y="1996"/>
                      <a:pt x="806" y="1953"/>
                    </a:cubicBezTo>
                    <a:cubicBezTo>
                      <a:pt x="891" y="2159"/>
                      <a:pt x="1009" y="2284"/>
                      <a:pt x="1142" y="2284"/>
                    </a:cubicBezTo>
                    <a:cubicBezTo>
                      <a:pt x="1274" y="2284"/>
                      <a:pt x="1392" y="2159"/>
                      <a:pt x="1477" y="1953"/>
                    </a:cubicBezTo>
                    <a:cubicBezTo>
                      <a:pt x="1580" y="1996"/>
                      <a:pt x="1675" y="2020"/>
                      <a:pt x="1756" y="2020"/>
                    </a:cubicBezTo>
                    <a:cubicBezTo>
                      <a:pt x="1838" y="2020"/>
                      <a:pt x="1903" y="1996"/>
                      <a:pt x="1949" y="1950"/>
                    </a:cubicBezTo>
                    <a:cubicBezTo>
                      <a:pt x="2043" y="1856"/>
                      <a:pt x="2038" y="1684"/>
                      <a:pt x="1952" y="1478"/>
                    </a:cubicBezTo>
                    <a:cubicBezTo>
                      <a:pt x="2158" y="1393"/>
                      <a:pt x="2284" y="1275"/>
                      <a:pt x="2284" y="1143"/>
                    </a:cubicBezTo>
                    <a:cubicBezTo>
                      <a:pt x="2284" y="1010"/>
                      <a:pt x="2158" y="892"/>
                      <a:pt x="1952" y="807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3" name="Freeform 20"/>
              <p:cNvSpPr>
                <a:spLocks/>
              </p:cNvSpPr>
              <p:nvPr/>
            </p:nvSpPr>
            <p:spPr bwMode="auto">
              <a:xfrm>
                <a:off x="7021513" y="5929313"/>
                <a:ext cx="177800" cy="177800"/>
              </a:xfrm>
              <a:custGeom>
                <a:avLst/>
                <a:gdLst>
                  <a:gd name="T0" fmla="*/ 120 w 240"/>
                  <a:gd name="T1" fmla="*/ 0 h 240"/>
                  <a:gd name="T2" fmla="*/ 120 w 240"/>
                  <a:gd name="T3" fmla="*/ 0 h 240"/>
                  <a:gd name="T4" fmla="*/ 0 w 240"/>
                  <a:gd name="T5" fmla="*/ 120 h 240"/>
                  <a:gd name="T6" fmla="*/ 120 w 240"/>
                  <a:gd name="T7" fmla="*/ 240 h 240"/>
                  <a:gd name="T8" fmla="*/ 240 w 240"/>
                  <a:gd name="T9" fmla="*/ 120 h 240"/>
                  <a:gd name="T10" fmla="*/ 120 w 240"/>
                  <a:gd name="T11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0" h="240">
                    <a:moveTo>
                      <a:pt x="120" y="0"/>
                    </a:moveTo>
                    <a:lnTo>
                      <a:pt x="120" y="0"/>
                    </a:lnTo>
                    <a:cubicBezTo>
                      <a:pt x="53" y="0"/>
                      <a:pt x="0" y="53"/>
                      <a:pt x="0" y="120"/>
                    </a:cubicBezTo>
                    <a:cubicBezTo>
                      <a:pt x="0" y="186"/>
                      <a:pt x="53" y="240"/>
                      <a:pt x="120" y="240"/>
                    </a:cubicBezTo>
                    <a:cubicBezTo>
                      <a:pt x="186" y="240"/>
                      <a:pt x="240" y="186"/>
                      <a:pt x="240" y="120"/>
                    </a:cubicBezTo>
                    <a:cubicBezTo>
                      <a:pt x="240" y="53"/>
                      <a:pt x="186" y="0"/>
                      <a:pt x="120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24" name="Freeform 9"/>
            <p:cNvSpPr>
              <a:spLocks noEditPoints="1"/>
            </p:cNvSpPr>
            <p:nvPr userDrawn="1"/>
          </p:nvSpPr>
          <p:spPr bwMode="auto">
            <a:xfrm>
              <a:off x="11714474" y="3298829"/>
              <a:ext cx="1135300" cy="1451430"/>
            </a:xfrm>
            <a:custGeom>
              <a:avLst/>
              <a:gdLst>
                <a:gd name="T0" fmla="*/ 449 w 1637"/>
                <a:gd name="T1" fmla="*/ 1301 h 2083"/>
                <a:gd name="T2" fmla="*/ 449 w 1637"/>
                <a:gd name="T3" fmla="*/ 1301 h 2083"/>
                <a:gd name="T4" fmla="*/ 350 w 1637"/>
                <a:gd name="T5" fmla="*/ 1276 h 2083"/>
                <a:gd name="T6" fmla="*/ 240 w 1637"/>
                <a:gd name="T7" fmla="*/ 1150 h 2083"/>
                <a:gd name="T8" fmla="*/ 273 w 1637"/>
                <a:gd name="T9" fmla="*/ 841 h 2083"/>
                <a:gd name="T10" fmla="*/ 770 w 1637"/>
                <a:gd name="T11" fmla="*/ 1055 h 2083"/>
                <a:gd name="T12" fmla="*/ 449 w 1637"/>
                <a:gd name="T13" fmla="*/ 1301 h 2083"/>
                <a:gd name="T14" fmla="*/ 1500 w 1637"/>
                <a:gd name="T15" fmla="*/ 1781 h 2083"/>
                <a:gd name="T16" fmla="*/ 1500 w 1637"/>
                <a:gd name="T17" fmla="*/ 1781 h 2083"/>
                <a:gd name="T18" fmla="*/ 1590 w 1637"/>
                <a:gd name="T19" fmla="*/ 1670 h 2083"/>
                <a:gd name="T20" fmla="*/ 1278 w 1637"/>
                <a:gd name="T21" fmla="*/ 1604 h 2083"/>
                <a:gd name="T22" fmla="*/ 1403 w 1637"/>
                <a:gd name="T23" fmla="*/ 1057 h 2083"/>
                <a:gd name="T24" fmla="*/ 1031 w 1637"/>
                <a:gd name="T25" fmla="*/ 383 h 2083"/>
                <a:gd name="T26" fmla="*/ 931 w 1637"/>
                <a:gd name="T27" fmla="*/ 92 h 2083"/>
                <a:gd name="T28" fmla="*/ 480 w 1637"/>
                <a:gd name="T29" fmla="*/ 430 h 2083"/>
                <a:gd name="T30" fmla="*/ 0 w 1637"/>
                <a:gd name="T31" fmla="*/ 723 h 2083"/>
                <a:gd name="T32" fmla="*/ 236 w 1637"/>
                <a:gd name="T33" fmla="*/ 825 h 2083"/>
                <a:gd name="T34" fmla="*/ 202 w 1637"/>
                <a:gd name="T35" fmla="*/ 1162 h 2083"/>
                <a:gd name="T36" fmla="*/ 332 w 1637"/>
                <a:gd name="T37" fmla="*/ 1312 h 2083"/>
                <a:gd name="T38" fmla="*/ 449 w 1637"/>
                <a:gd name="T39" fmla="*/ 1341 h 2083"/>
                <a:gd name="T40" fmla="*/ 807 w 1637"/>
                <a:gd name="T41" fmla="*/ 1071 h 2083"/>
                <a:gd name="T42" fmla="*/ 1003 w 1637"/>
                <a:gd name="T43" fmla="*/ 1156 h 2083"/>
                <a:gd name="T44" fmla="*/ 950 w 1637"/>
                <a:gd name="T45" fmla="*/ 626 h 2083"/>
                <a:gd name="T46" fmla="*/ 1001 w 1637"/>
                <a:gd name="T47" fmla="*/ 495 h 2083"/>
                <a:gd name="T48" fmla="*/ 1297 w 1637"/>
                <a:gd name="T49" fmla="*/ 1060 h 2083"/>
                <a:gd name="T50" fmla="*/ 1215 w 1637"/>
                <a:gd name="T51" fmla="*/ 1499 h 2083"/>
                <a:gd name="T52" fmla="*/ 1166 w 1637"/>
                <a:gd name="T53" fmla="*/ 1581 h 2083"/>
                <a:gd name="T54" fmla="*/ 920 w 1637"/>
                <a:gd name="T55" fmla="*/ 1530 h 2083"/>
                <a:gd name="T56" fmla="*/ 549 w 1637"/>
                <a:gd name="T57" fmla="*/ 1946 h 2083"/>
                <a:gd name="T58" fmla="*/ 1255 w 1637"/>
                <a:gd name="T59" fmla="*/ 2083 h 2083"/>
                <a:gd name="T60" fmla="*/ 1637 w 1637"/>
                <a:gd name="T61" fmla="*/ 1806 h 2083"/>
                <a:gd name="T62" fmla="*/ 1500 w 1637"/>
                <a:gd name="T63" fmla="*/ 1781 h 20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37" h="2083">
                  <a:moveTo>
                    <a:pt x="449" y="1301"/>
                  </a:moveTo>
                  <a:lnTo>
                    <a:pt x="449" y="1301"/>
                  </a:lnTo>
                  <a:cubicBezTo>
                    <a:pt x="416" y="1301"/>
                    <a:pt x="383" y="1292"/>
                    <a:pt x="350" y="1276"/>
                  </a:cubicBezTo>
                  <a:cubicBezTo>
                    <a:pt x="295" y="1248"/>
                    <a:pt x="258" y="1206"/>
                    <a:pt x="240" y="1150"/>
                  </a:cubicBezTo>
                  <a:cubicBezTo>
                    <a:pt x="207" y="1047"/>
                    <a:pt x="243" y="919"/>
                    <a:pt x="273" y="841"/>
                  </a:cubicBezTo>
                  <a:lnTo>
                    <a:pt x="770" y="1055"/>
                  </a:lnTo>
                  <a:cubicBezTo>
                    <a:pt x="719" y="1137"/>
                    <a:pt x="599" y="1301"/>
                    <a:pt x="449" y="1301"/>
                  </a:cubicBezTo>
                  <a:close/>
                  <a:moveTo>
                    <a:pt x="1500" y="1781"/>
                  </a:moveTo>
                  <a:lnTo>
                    <a:pt x="1500" y="1781"/>
                  </a:lnTo>
                  <a:lnTo>
                    <a:pt x="1590" y="1670"/>
                  </a:lnTo>
                  <a:lnTo>
                    <a:pt x="1278" y="1604"/>
                  </a:lnTo>
                  <a:cubicBezTo>
                    <a:pt x="1340" y="1504"/>
                    <a:pt x="1412" y="1329"/>
                    <a:pt x="1403" y="1057"/>
                  </a:cubicBezTo>
                  <a:cubicBezTo>
                    <a:pt x="1392" y="672"/>
                    <a:pt x="1130" y="453"/>
                    <a:pt x="1031" y="383"/>
                  </a:cubicBezTo>
                  <a:cubicBezTo>
                    <a:pt x="1053" y="263"/>
                    <a:pt x="1046" y="135"/>
                    <a:pt x="931" y="92"/>
                  </a:cubicBezTo>
                  <a:cubicBezTo>
                    <a:pt x="680" y="0"/>
                    <a:pt x="480" y="430"/>
                    <a:pt x="480" y="430"/>
                  </a:cubicBezTo>
                  <a:cubicBezTo>
                    <a:pt x="480" y="430"/>
                    <a:pt x="113" y="340"/>
                    <a:pt x="0" y="723"/>
                  </a:cubicBezTo>
                  <a:lnTo>
                    <a:pt x="236" y="825"/>
                  </a:lnTo>
                  <a:cubicBezTo>
                    <a:pt x="204" y="908"/>
                    <a:pt x="164" y="1046"/>
                    <a:pt x="202" y="1162"/>
                  </a:cubicBezTo>
                  <a:cubicBezTo>
                    <a:pt x="223" y="1229"/>
                    <a:pt x="267" y="1279"/>
                    <a:pt x="332" y="1312"/>
                  </a:cubicBezTo>
                  <a:cubicBezTo>
                    <a:pt x="370" y="1331"/>
                    <a:pt x="410" y="1341"/>
                    <a:pt x="449" y="1341"/>
                  </a:cubicBezTo>
                  <a:cubicBezTo>
                    <a:pt x="623" y="1341"/>
                    <a:pt x="755" y="1157"/>
                    <a:pt x="807" y="1071"/>
                  </a:cubicBezTo>
                  <a:lnTo>
                    <a:pt x="1003" y="1156"/>
                  </a:lnTo>
                  <a:cubicBezTo>
                    <a:pt x="1003" y="1156"/>
                    <a:pt x="1247" y="846"/>
                    <a:pt x="950" y="626"/>
                  </a:cubicBezTo>
                  <a:cubicBezTo>
                    <a:pt x="950" y="626"/>
                    <a:pt x="977" y="571"/>
                    <a:pt x="1001" y="495"/>
                  </a:cubicBezTo>
                  <a:cubicBezTo>
                    <a:pt x="1101" y="574"/>
                    <a:pt x="1288" y="762"/>
                    <a:pt x="1297" y="1060"/>
                  </a:cubicBezTo>
                  <a:cubicBezTo>
                    <a:pt x="1303" y="1273"/>
                    <a:pt x="1256" y="1416"/>
                    <a:pt x="1215" y="1499"/>
                  </a:cubicBezTo>
                  <a:cubicBezTo>
                    <a:pt x="1198" y="1534"/>
                    <a:pt x="1181" y="1561"/>
                    <a:pt x="1166" y="1581"/>
                  </a:cubicBezTo>
                  <a:lnTo>
                    <a:pt x="920" y="1530"/>
                  </a:lnTo>
                  <a:lnTo>
                    <a:pt x="549" y="1946"/>
                  </a:lnTo>
                  <a:lnTo>
                    <a:pt x="1255" y="2083"/>
                  </a:lnTo>
                  <a:lnTo>
                    <a:pt x="1637" y="1806"/>
                  </a:lnTo>
                  <a:lnTo>
                    <a:pt x="1500" y="178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225" name="组合 45"/>
            <p:cNvGrpSpPr/>
            <p:nvPr userDrawn="1"/>
          </p:nvGrpSpPr>
          <p:grpSpPr>
            <a:xfrm rot="2116298">
              <a:off x="718679" y="6474356"/>
              <a:ext cx="1228067" cy="1069642"/>
              <a:chOff x="501650" y="3292475"/>
              <a:chExt cx="1735138" cy="1511300"/>
            </a:xfrm>
            <a:grpFill/>
          </p:grpSpPr>
          <p:sp>
            <p:nvSpPr>
              <p:cNvPr id="226" name="Freeform 5"/>
              <p:cNvSpPr>
                <a:spLocks/>
              </p:cNvSpPr>
              <p:nvPr/>
            </p:nvSpPr>
            <p:spPr bwMode="auto">
              <a:xfrm>
                <a:off x="501650" y="3292475"/>
                <a:ext cx="1735138" cy="893762"/>
              </a:xfrm>
              <a:custGeom>
                <a:avLst/>
                <a:gdLst>
                  <a:gd name="T0" fmla="*/ 0 w 943"/>
                  <a:gd name="T1" fmla="*/ 242 h 484"/>
                  <a:gd name="T2" fmla="*/ 0 w 943"/>
                  <a:gd name="T3" fmla="*/ 242 h 484"/>
                  <a:gd name="T4" fmla="*/ 471 w 943"/>
                  <a:gd name="T5" fmla="*/ 484 h 484"/>
                  <a:gd name="T6" fmla="*/ 943 w 943"/>
                  <a:gd name="T7" fmla="*/ 242 h 484"/>
                  <a:gd name="T8" fmla="*/ 471 w 943"/>
                  <a:gd name="T9" fmla="*/ 0 h 484"/>
                  <a:gd name="T10" fmla="*/ 0 w 943"/>
                  <a:gd name="T11" fmla="*/ 242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43" h="484">
                    <a:moveTo>
                      <a:pt x="0" y="242"/>
                    </a:moveTo>
                    <a:lnTo>
                      <a:pt x="0" y="242"/>
                    </a:lnTo>
                    <a:lnTo>
                      <a:pt x="471" y="484"/>
                    </a:lnTo>
                    <a:lnTo>
                      <a:pt x="943" y="242"/>
                    </a:lnTo>
                    <a:lnTo>
                      <a:pt x="471" y="0"/>
                    </a:lnTo>
                    <a:lnTo>
                      <a:pt x="0" y="242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7" name="Freeform 6"/>
              <p:cNvSpPr>
                <a:spLocks/>
              </p:cNvSpPr>
              <p:nvPr/>
            </p:nvSpPr>
            <p:spPr bwMode="auto">
              <a:xfrm>
                <a:off x="728663" y="3959225"/>
                <a:ext cx="1285875" cy="758825"/>
              </a:xfrm>
              <a:custGeom>
                <a:avLst/>
                <a:gdLst>
                  <a:gd name="T0" fmla="*/ 349 w 699"/>
                  <a:gd name="T1" fmla="*/ 179 h 412"/>
                  <a:gd name="T2" fmla="*/ 349 w 699"/>
                  <a:gd name="T3" fmla="*/ 179 h 412"/>
                  <a:gd name="T4" fmla="*/ 0 w 699"/>
                  <a:gd name="T5" fmla="*/ 0 h 412"/>
                  <a:gd name="T6" fmla="*/ 0 w 699"/>
                  <a:gd name="T7" fmla="*/ 233 h 412"/>
                  <a:gd name="T8" fmla="*/ 349 w 699"/>
                  <a:gd name="T9" fmla="*/ 412 h 412"/>
                  <a:gd name="T10" fmla="*/ 699 w 699"/>
                  <a:gd name="T11" fmla="*/ 233 h 412"/>
                  <a:gd name="T12" fmla="*/ 699 w 699"/>
                  <a:gd name="T13" fmla="*/ 0 h 412"/>
                  <a:gd name="T14" fmla="*/ 349 w 699"/>
                  <a:gd name="T15" fmla="*/ 179 h 4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99" h="412">
                    <a:moveTo>
                      <a:pt x="349" y="179"/>
                    </a:moveTo>
                    <a:lnTo>
                      <a:pt x="349" y="179"/>
                    </a:lnTo>
                    <a:lnTo>
                      <a:pt x="0" y="0"/>
                    </a:lnTo>
                    <a:lnTo>
                      <a:pt x="0" y="233"/>
                    </a:lnTo>
                    <a:lnTo>
                      <a:pt x="349" y="412"/>
                    </a:lnTo>
                    <a:lnTo>
                      <a:pt x="699" y="233"/>
                    </a:lnTo>
                    <a:lnTo>
                      <a:pt x="699" y="0"/>
                    </a:lnTo>
                    <a:lnTo>
                      <a:pt x="349" y="179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8" name="Freeform 7"/>
              <p:cNvSpPr>
                <a:spLocks/>
              </p:cNvSpPr>
              <p:nvPr/>
            </p:nvSpPr>
            <p:spPr bwMode="auto">
              <a:xfrm>
                <a:off x="514350" y="4095750"/>
                <a:ext cx="68263" cy="708025"/>
              </a:xfrm>
              <a:custGeom>
                <a:avLst/>
                <a:gdLst>
                  <a:gd name="T0" fmla="*/ 0 w 37"/>
                  <a:gd name="T1" fmla="*/ 384 h 384"/>
                  <a:gd name="T2" fmla="*/ 0 w 37"/>
                  <a:gd name="T3" fmla="*/ 384 h 384"/>
                  <a:gd name="T4" fmla="*/ 37 w 37"/>
                  <a:gd name="T5" fmla="*/ 384 h 384"/>
                  <a:gd name="T6" fmla="*/ 37 w 37"/>
                  <a:gd name="T7" fmla="*/ 0 h 384"/>
                  <a:gd name="T8" fmla="*/ 0 w 37"/>
                  <a:gd name="T9" fmla="*/ 0 h 384"/>
                  <a:gd name="T10" fmla="*/ 0 w 37"/>
                  <a:gd name="T11" fmla="*/ 384 h 3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" h="384">
                    <a:moveTo>
                      <a:pt x="0" y="384"/>
                    </a:moveTo>
                    <a:lnTo>
                      <a:pt x="0" y="384"/>
                    </a:lnTo>
                    <a:lnTo>
                      <a:pt x="37" y="384"/>
                    </a:lnTo>
                    <a:lnTo>
                      <a:pt x="37" y="0"/>
                    </a:lnTo>
                    <a:lnTo>
                      <a:pt x="0" y="0"/>
                    </a:lnTo>
                    <a:lnTo>
                      <a:pt x="0" y="384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9" name="Freeform 8"/>
              <p:cNvSpPr>
                <a:spLocks/>
              </p:cNvSpPr>
              <p:nvPr/>
            </p:nvSpPr>
            <p:spPr bwMode="auto">
              <a:xfrm>
                <a:off x="511175" y="3986212"/>
                <a:ext cx="74613" cy="76200"/>
              </a:xfrm>
              <a:custGeom>
                <a:avLst/>
                <a:gdLst>
                  <a:gd name="T0" fmla="*/ 41 w 41"/>
                  <a:gd name="T1" fmla="*/ 21 h 41"/>
                  <a:gd name="T2" fmla="*/ 41 w 41"/>
                  <a:gd name="T3" fmla="*/ 21 h 41"/>
                  <a:gd name="T4" fmla="*/ 20 w 41"/>
                  <a:gd name="T5" fmla="*/ 41 h 41"/>
                  <a:gd name="T6" fmla="*/ 0 w 41"/>
                  <a:gd name="T7" fmla="*/ 21 h 41"/>
                  <a:gd name="T8" fmla="*/ 20 w 41"/>
                  <a:gd name="T9" fmla="*/ 0 h 41"/>
                  <a:gd name="T10" fmla="*/ 41 w 41"/>
                  <a:gd name="T11" fmla="*/ 21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1" h="41">
                    <a:moveTo>
                      <a:pt x="41" y="21"/>
                    </a:moveTo>
                    <a:lnTo>
                      <a:pt x="41" y="21"/>
                    </a:lnTo>
                    <a:cubicBezTo>
                      <a:pt x="41" y="32"/>
                      <a:pt x="32" y="41"/>
                      <a:pt x="20" y="41"/>
                    </a:cubicBezTo>
                    <a:cubicBezTo>
                      <a:pt x="9" y="41"/>
                      <a:pt x="0" y="32"/>
                      <a:pt x="0" y="21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2" y="0"/>
                      <a:pt x="41" y="9"/>
                      <a:pt x="41" y="21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0" name="Freeform 9"/>
              <p:cNvSpPr>
                <a:spLocks/>
              </p:cNvSpPr>
              <p:nvPr/>
            </p:nvSpPr>
            <p:spPr bwMode="auto">
              <a:xfrm>
                <a:off x="541338" y="3738562"/>
                <a:ext cx="14288" cy="401637"/>
              </a:xfrm>
              <a:custGeom>
                <a:avLst/>
                <a:gdLst>
                  <a:gd name="T0" fmla="*/ 7 w 7"/>
                  <a:gd name="T1" fmla="*/ 217 h 217"/>
                  <a:gd name="T2" fmla="*/ 7 w 7"/>
                  <a:gd name="T3" fmla="*/ 217 h 217"/>
                  <a:gd name="T4" fmla="*/ 0 w 7"/>
                  <a:gd name="T5" fmla="*/ 217 h 217"/>
                  <a:gd name="T6" fmla="*/ 0 w 7"/>
                  <a:gd name="T7" fmla="*/ 0 h 217"/>
                  <a:gd name="T8" fmla="*/ 7 w 7"/>
                  <a:gd name="T9" fmla="*/ 0 h 217"/>
                  <a:gd name="T10" fmla="*/ 7 w 7"/>
                  <a:gd name="T11" fmla="*/ 217 h 2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217">
                    <a:moveTo>
                      <a:pt x="7" y="217"/>
                    </a:moveTo>
                    <a:lnTo>
                      <a:pt x="7" y="217"/>
                    </a:lnTo>
                    <a:lnTo>
                      <a:pt x="0" y="217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7" y="217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31" name="Freeform 7"/>
            <p:cNvSpPr>
              <a:spLocks noEditPoints="1"/>
            </p:cNvSpPr>
            <p:nvPr userDrawn="1"/>
          </p:nvSpPr>
          <p:spPr bwMode="auto">
            <a:xfrm rot="20132266">
              <a:off x="9763146" y="-248950"/>
              <a:ext cx="1277233" cy="931381"/>
            </a:xfrm>
            <a:custGeom>
              <a:avLst/>
              <a:gdLst>
                <a:gd name="T0" fmla="*/ 1034 w 2022"/>
                <a:gd name="T1" fmla="*/ 210 h 1466"/>
                <a:gd name="T2" fmla="*/ 1034 w 2022"/>
                <a:gd name="T3" fmla="*/ 210 h 1466"/>
                <a:gd name="T4" fmla="*/ 1395 w 2022"/>
                <a:gd name="T5" fmla="*/ 46 h 1466"/>
                <a:gd name="T6" fmla="*/ 1487 w 2022"/>
                <a:gd name="T7" fmla="*/ 40 h 1466"/>
                <a:gd name="T8" fmla="*/ 1888 w 2022"/>
                <a:gd name="T9" fmla="*/ 99 h 1466"/>
                <a:gd name="T10" fmla="*/ 1888 w 2022"/>
                <a:gd name="T11" fmla="*/ 1249 h 1466"/>
                <a:gd name="T12" fmla="*/ 1467 w 2022"/>
                <a:gd name="T13" fmla="*/ 1137 h 1466"/>
                <a:gd name="T14" fmla="*/ 1397 w 2022"/>
                <a:gd name="T15" fmla="*/ 1132 h 1466"/>
                <a:gd name="T16" fmla="*/ 1034 w 2022"/>
                <a:gd name="T17" fmla="*/ 1232 h 1466"/>
                <a:gd name="T18" fmla="*/ 1034 w 2022"/>
                <a:gd name="T19" fmla="*/ 210 h 1466"/>
                <a:gd name="T20" fmla="*/ 134 w 2022"/>
                <a:gd name="T21" fmla="*/ 99 h 1466"/>
                <a:gd name="T22" fmla="*/ 134 w 2022"/>
                <a:gd name="T23" fmla="*/ 99 h 1466"/>
                <a:gd name="T24" fmla="*/ 534 w 2022"/>
                <a:gd name="T25" fmla="*/ 40 h 1466"/>
                <a:gd name="T26" fmla="*/ 626 w 2022"/>
                <a:gd name="T27" fmla="*/ 46 h 1466"/>
                <a:gd name="T28" fmla="*/ 988 w 2022"/>
                <a:gd name="T29" fmla="*/ 210 h 1466"/>
                <a:gd name="T30" fmla="*/ 988 w 2022"/>
                <a:gd name="T31" fmla="*/ 1232 h 1466"/>
                <a:gd name="T32" fmla="*/ 625 w 2022"/>
                <a:gd name="T33" fmla="*/ 1132 h 1466"/>
                <a:gd name="T34" fmla="*/ 555 w 2022"/>
                <a:gd name="T35" fmla="*/ 1137 h 1466"/>
                <a:gd name="T36" fmla="*/ 134 w 2022"/>
                <a:gd name="T37" fmla="*/ 1249 h 1466"/>
                <a:gd name="T38" fmla="*/ 134 w 2022"/>
                <a:gd name="T39" fmla="*/ 99 h 1466"/>
                <a:gd name="T40" fmla="*/ 1928 w 2022"/>
                <a:gd name="T41" fmla="*/ 203 h 1466"/>
                <a:gd name="T42" fmla="*/ 1928 w 2022"/>
                <a:gd name="T43" fmla="*/ 203 h 1466"/>
                <a:gd name="T44" fmla="*/ 1928 w 2022"/>
                <a:gd name="T45" fmla="*/ 68 h 1466"/>
                <a:gd name="T46" fmla="*/ 1487 w 2022"/>
                <a:gd name="T47" fmla="*/ 0 h 1466"/>
                <a:gd name="T48" fmla="*/ 1390 w 2022"/>
                <a:gd name="T49" fmla="*/ 6 h 1466"/>
                <a:gd name="T50" fmla="*/ 1011 w 2022"/>
                <a:gd name="T51" fmla="*/ 177 h 1466"/>
                <a:gd name="T52" fmla="*/ 632 w 2022"/>
                <a:gd name="T53" fmla="*/ 6 h 1466"/>
                <a:gd name="T54" fmla="*/ 534 w 2022"/>
                <a:gd name="T55" fmla="*/ 0 h 1466"/>
                <a:gd name="T56" fmla="*/ 94 w 2022"/>
                <a:gd name="T57" fmla="*/ 68 h 1466"/>
                <a:gd name="T58" fmla="*/ 94 w 2022"/>
                <a:gd name="T59" fmla="*/ 203 h 1466"/>
                <a:gd name="T60" fmla="*/ 0 w 2022"/>
                <a:gd name="T61" fmla="*/ 227 h 1466"/>
                <a:gd name="T62" fmla="*/ 0 w 2022"/>
                <a:gd name="T63" fmla="*/ 1466 h 1466"/>
                <a:gd name="T64" fmla="*/ 467 w 2022"/>
                <a:gd name="T65" fmla="*/ 1335 h 1466"/>
                <a:gd name="T66" fmla="*/ 905 w 2022"/>
                <a:gd name="T67" fmla="*/ 1412 h 1466"/>
                <a:gd name="T68" fmla="*/ 905 w 2022"/>
                <a:gd name="T69" fmla="*/ 1466 h 1466"/>
                <a:gd name="T70" fmla="*/ 1116 w 2022"/>
                <a:gd name="T71" fmla="*/ 1466 h 1466"/>
                <a:gd name="T72" fmla="*/ 1116 w 2022"/>
                <a:gd name="T73" fmla="*/ 1412 h 1466"/>
                <a:gd name="T74" fmla="*/ 1555 w 2022"/>
                <a:gd name="T75" fmla="*/ 1335 h 1466"/>
                <a:gd name="T76" fmla="*/ 2022 w 2022"/>
                <a:gd name="T77" fmla="*/ 1466 h 1466"/>
                <a:gd name="T78" fmla="*/ 2022 w 2022"/>
                <a:gd name="T79" fmla="*/ 227 h 1466"/>
                <a:gd name="T80" fmla="*/ 1928 w 2022"/>
                <a:gd name="T81" fmla="*/ 203 h 1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022" h="1466">
                  <a:moveTo>
                    <a:pt x="1034" y="210"/>
                  </a:moveTo>
                  <a:lnTo>
                    <a:pt x="1034" y="210"/>
                  </a:lnTo>
                  <a:cubicBezTo>
                    <a:pt x="1077" y="175"/>
                    <a:pt x="1220" y="68"/>
                    <a:pt x="1395" y="46"/>
                  </a:cubicBezTo>
                  <a:cubicBezTo>
                    <a:pt x="1423" y="42"/>
                    <a:pt x="1454" y="40"/>
                    <a:pt x="1487" y="40"/>
                  </a:cubicBezTo>
                  <a:cubicBezTo>
                    <a:pt x="1645" y="40"/>
                    <a:pt x="1820" y="81"/>
                    <a:pt x="1888" y="99"/>
                  </a:cubicBezTo>
                  <a:lnTo>
                    <a:pt x="1888" y="1249"/>
                  </a:lnTo>
                  <a:cubicBezTo>
                    <a:pt x="1803" y="1218"/>
                    <a:pt x="1631" y="1161"/>
                    <a:pt x="1467" y="1137"/>
                  </a:cubicBezTo>
                  <a:cubicBezTo>
                    <a:pt x="1445" y="1134"/>
                    <a:pt x="1421" y="1132"/>
                    <a:pt x="1397" y="1132"/>
                  </a:cubicBezTo>
                  <a:cubicBezTo>
                    <a:pt x="1252" y="1132"/>
                    <a:pt x="1112" y="1192"/>
                    <a:pt x="1034" y="1232"/>
                  </a:cubicBezTo>
                  <a:lnTo>
                    <a:pt x="1034" y="210"/>
                  </a:lnTo>
                  <a:close/>
                  <a:moveTo>
                    <a:pt x="134" y="99"/>
                  </a:moveTo>
                  <a:lnTo>
                    <a:pt x="134" y="99"/>
                  </a:lnTo>
                  <a:cubicBezTo>
                    <a:pt x="201" y="81"/>
                    <a:pt x="376" y="40"/>
                    <a:pt x="534" y="40"/>
                  </a:cubicBezTo>
                  <a:cubicBezTo>
                    <a:pt x="568" y="40"/>
                    <a:pt x="599" y="42"/>
                    <a:pt x="626" y="46"/>
                  </a:cubicBezTo>
                  <a:cubicBezTo>
                    <a:pt x="802" y="68"/>
                    <a:pt x="945" y="175"/>
                    <a:pt x="988" y="210"/>
                  </a:cubicBezTo>
                  <a:lnTo>
                    <a:pt x="988" y="1232"/>
                  </a:lnTo>
                  <a:cubicBezTo>
                    <a:pt x="910" y="1192"/>
                    <a:pt x="770" y="1132"/>
                    <a:pt x="625" y="1132"/>
                  </a:cubicBezTo>
                  <a:cubicBezTo>
                    <a:pt x="601" y="1132"/>
                    <a:pt x="577" y="1134"/>
                    <a:pt x="555" y="1137"/>
                  </a:cubicBezTo>
                  <a:cubicBezTo>
                    <a:pt x="391" y="1161"/>
                    <a:pt x="219" y="1218"/>
                    <a:pt x="134" y="1249"/>
                  </a:cubicBezTo>
                  <a:lnTo>
                    <a:pt x="134" y="99"/>
                  </a:lnTo>
                  <a:close/>
                  <a:moveTo>
                    <a:pt x="1928" y="203"/>
                  </a:moveTo>
                  <a:lnTo>
                    <a:pt x="1928" y="203"/>
                  </a:lnTo>
                  <a:lnTo>
                    <a:pt x="1928" y="68"/>
                  </a:lnTo>
                  <a:cubicBezTo>
                    <a:pt x="1928" y="68"/>
                    <a:pt x="1696" y="0"/>
                    <a:pt x="1487" y="0"/>
                  </a:cubicBezTo>
                  <a:cubicBezTo>
                    <a:pt x="1454" y="0"/>
                    <a:pt x="1421" y="2"/>
                    <a:pt x="1390" y="6"/>
                  </a:cubicBezTo>
                  <a:cubicBezTo>
                    <a:pt x="1207" y="30"/>
                    <a:pt x="1059" y="138"/>
                    <a:pt x="1011" y="177"/>
                  </a:cubicBezTo>
                  <a:cubicBezTo>
                    <a:pt x="963" y="138"/>
                    <a:pt x="815" y="30"/>
                    <a:pt x="632" y="6"/>
                  </a:cubicBezTo>
                  <a:cubicBezTo>
                    <a:pt x="601" y="2"/>
                    <a:pt x="568" y="0"/>
                    <a:pt x="534" y="0"/>
                  </a:cubicBezTo>
                  <a:cubicBezTo>
                    <a:pt x="326" y="0"/>
                    <a:pt x="94" y="68"/>
                    <a:pt x="94" y="68"/>
                  </a:cubicBezTo>
                  <a:lnTo>
                    <a:pt x="94" y="203"/>
                  </a:lnTo>
                  <a:cubicBezTo>
                    <a:pt x="36" y="216"/>
                    <a:pt x="0" y="227"/>
                    <a:pt x="0" y="227"/>
                  </a:cubicBezTo>
                  <a:lnTo>
                    <a:pt x="0" y="1466"/>
                  </a:lnTo>
                  <a:cubicBezTo>
                    <a:pt x="0" y="1466"/>
                    <a:pt x="243" y="1368"/>
                    <a:pt x="467" y="1335"/>
                  </a:cubicBezTo>
                  <a:cubicBezTo>
                    <a:pt x="605" y="1315"/>
                    <a:pt x="787" y="1368"/>
                    <a:pt x="905" y="1412"/>
                  </a:cubicBezTo>
                  <a:lnTo>
                    <a:pt x="905" y="1466"/>
                  </a:lnTo>
                  <a:lnTo>
                    <a:pt x="1116" y="1466"/>
                  </a:lnTo>
                  <a:lnTo>
                    <a:pt x="1116" y="1412"/>
                  </a:lnTo>
                  <a:cubicBezTo>
                    <a:pt x="1235" y="1368"/>
                    <a:pt x="1417" y="1315"/>
                    <a:pt x="1555" y="1335"/>
                  </a:cubicBezTo>
                  <a:cubicBezTo>
                    <a:pt x="1779" y="1368"/>
                    <a:pt x="2022" y="1466"/>
                    <a:pt x="2022" y="1466"/>
                  </a:cubicBezTo>
                  <a:lnTo>
                    <a:pt x="2022" y="227"/>
                  </a:lnTo>
                  <a:cubicBezTo>
                    <a:pt x="2022" y="227"/>
                    <a:pt x="1986" y="216"/>
                    <a:pt x="1928" y="20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232" name="组合 23"/>
            <p:cNvGrpSpPr/>
            <p:nvPr userDrawn="1"/>
          </p:nvGrpSpPr>
          <p:grpSpPr>
            <a:xfrm rot="1406730">
              <a:off x="10767933" y="5424446"/>
              <a:ext cx="1301704" cy="1299270"/>
              <a:chOff x="6262688" y="5170488"/>
              <a:chExt cx="1697038" cy="1693863"/>
            </a:xfrm>
            <a:grpFill/>
          </p:grpSpPr>
          <p:sp>
            <p:nvSpPr>
              <p:cNvPr id="233" name="Freeform 19"/>
              <p:cNvSpPr>
                <a:spLocks noEditPoints="1"/>
              </p:cNvSpPr>
              <p:nvPr/>
            </p:nvSpPr>
            <p:spPr bwMode="auto">
              <a:xfrm>
                <a:off x="6262688" y="5170488"/>
                <a:ext cx="1697038" cy="1693863"/>
              </a:xfrm>
              <a:custGeom>
                <a:avLst/>
                <a:gdLst>
                  <a:gd name="T0" fmla="*/ 1760 w 2284"/>
                  <a:gd name="T1" fmla="*/ 1142 h 2284"/>
                  <a:gd name="T2" fmla="*/ 1919 w 2284"/>
                  <a:gd name="T3" fmla="*/ 1406 h 2284"/>
                  <a:gd name="T4" fmla="*/ 1756 w 2284"/>
                  <a:gd name="T5" fmla="*/ 1940 h 2284"/>
                  <a:gd name="T6" fmla="*/ 1878 w 2284"/>
                  <a:gd name="T7" fmla="*/ 1506 h 2284"/>
                  <a:gd name="T8" fmla="*/ 1433 w 2284"/>
                  <a:gd name="T9" fmla="*/ 1845 h 2284"/>
                  <a:gd name="T10" fmla="*/ 1496 w 2284"/>
                  <a:gd name="T11" fmla="*/ 1592 h 2284"/>
                  <a:gd name="T12" fmla="*/ 1142 w 2284"/>
                  <a:gd name="T13" fmla="*/ 2204 h 2284"/>
                  <a:gd name="T14" fmla="*/ 1405 w 2284"/>
                  <a:gd name="T15" fmla="*/ 1921 h 2284"/>
                  <a:gd name="T16" fmla="*/ 787 w 2284"/>
                  <a:gd name="T17" fmla="*/ 1592 h 2284"/>
                  <a:gd name="T18" fmla="*/ 850 w 2284"/>
                  <a:gd name="T19" fmla="*/ 1845 h 2284"/>
                  <a:gd name="T20" fmla="*/ 528 w 2284"/>
                  <a:gd name="T21" fmla="*/ 1940 h 2284"/>
                  <a:gd name="T22" fmla="*/ 704 w 2284"/>
                  <a:gd name="T23" fmla="*/ 1580 h 2284"/>
                  <a:gd name="T24" fmla="*/ 80 w 2284"/>
                  <a:gd name="T25" fmla="*/ 1143 h 2284"/>
                  <a:gd name="T26" fmla="*/ 523 w 2284"/>
                  <a:gd name="T27" fmla="*/ 1142 h 2284"/>
                  <a:gd name="T28" fmla="*/ 676 w 2284"/>
                  <a:gd name="T29" fmla="*/ 950 h 2284"/>
                  <a:gd name="T30" fmla="*/ 439 w 2284"/>
                  <a:gd name="T31" fmla="*/ 851 h 2284"/>
                  <a:gd name="T32" fmla="*/ 676 w 2284"/>
                  <a:gd name="T33" fmla="*/ 1335 h 2284"/>
                  <a:gd name="T34" fmla="*/ 438 w 2284"/>
                  <a:gd name="T35" fmla="*/ 1434 h 2284"/>
                  <a:gd name="T36" fmla="*/ 670 w 2284"/>
                  <a:gd name="T37" fmla="*/ 1204 h 2284"/>
                  <a:gd name="T38" fmla="*/ 670 w 2284"/>
                  <a:gd name="T39" fmla="*/ 1080 h 2284"/>
                  <a:gd name="T40" fmla="*/ 391 w 2284"/>
                  <a:gd name="T41" fmla="*/ 392 h 2284"/>
                  <a:gd name="T42" fmla="*/ 778 w 2284"/>
                  <a:gd name="T43" fmla="*/ 407 h 2284"/>
                  <a:gd name="T44" fmla="*/ 391 w 2284"/>
                  <a:gd name="T45" fmla="*/ 392 h 2284"/>
                  <a:gd name="T46" fmla="*/ 1074 w 2284"/>
                  <a:gd name="T47" fmla="*/ 574 h 2284"/>
                  <a:gd name="T48" fmla="*/ 850 w 2284"/>
                  <a:gd name="T49" fmla="*/ 440 h 2284"/>
                  <a:gd name="T50" fmla="*/ 1405 w 2284"/>
                  <a:gd name="T51" fmla="*/ 364 h 2284"/>
                  <a:gd name="T52" fmla="*/ 1142 w 2284"/>
                  <a:gd name="T53" fmla="*/ 80 h 2284"/>
                  <a:gd name="T54" fmla="*/ 1335 w 2284"/>
                  <a:gd name="T55" fmla="*/ 677 h 2284"/>
                  <a:gd name="T56" fmla="*/ 1496 w 2284"/>
                  <a:gd name="T57" fmla="*/ 693 h 2284"/>
                  <a:gd name="T58" fmla="*/ 1509 w 2284"/>
                  <a:gd name="T59" fmla="*/ 775 h 2284"/>
                  <a:gd name="T60" fmla="*/ 1431 w 2284"/>
                  <a:gd name="T61" fmla="*/ 765 h 2284"/>
                  <a:gd name="T62" fmla="*/ 1142 w 2284"/>
                  <a:gd name="T63" fmla="*/ 623 h 2284"/>
                  <a:gd name="T64" fmla="*/ 1081 w 2284"/>
                  <a:gd name="T65" fmla="*/ 671 h 2284"/>
                  <a:gd name="T66" fmla="*/ 774 w 2284"/>
                  <a:gd name="T67" fmla="*/ 775 h 2284"/>
                  <a:gd name="T68" fmla="*/ 764 w 2284"/>
                  <a:gd name="T69" fmla="*/ 853 h 2284"/>
                  <a:gd name="T70" fmla="*/ 774 w 2284"/>
                  <a:gd name="T71" fmla="*/ 1510 h 2284"/>
                  <a:gd name="T72" fmla="*/ 852 w 2284"/>
                  <a:gd name="T73" fmla="*/ 1520 h 2284"/>
                  <a:gd name="T74" fmla="*/ 1142 w 2284"/>
                  <a:gd name="T75" fmla="*/ 1662 h 2284"/>
                  <a:gd name="T76" fmla="*/ 1203 w 2284"/>
                  <a:gd name="T77" fmla="*/ 1614 h 2284"/>
                  <a:gd name="T78" fmla="*/ 1509 w 2284"/>
                  <a:gd name="T79" fmla="*/ 1510 h 2284"/>
                  <a:gd name="T80" fmla="*/ 1519 w 2284"/>
                  <a:gd name="T81" fmla="*/ 1432 h 2284"/>
                  <a:gd name="T82" fmla="*/ 1302 w 2284"/>
                  <a:gd name="T83" fmla="*/ 1530 h 2284"/>
                  <a:gd name="T84" fmla="*/ 864 w 2284"/>
                  <a:gd name="T85" fmla="*/ 1420 h 2284"/>
                  <a:gd name="T86" fmla="*/ 754 w 2284"/>
                  <a:gd name="T87" fmla="*/ 982 h 2284"/>
                  <a:gd name="T88" fmla="*/ 1142 w 2284"/>
                  <a:gd name="T89" fmla="*/ 750 h 2284"/>
                  <a:gd name="T90" fmla="*/ 1529 w 2284"/>
                  <a:gd name="T91" fmla="*/ 982 h 2284"/>
                  <a:gd name="T92" fmla="*/ 1419 w 2284"/>
                  <a:gd name="T93" fmla="*/ 1420 h 2284"/>
                  <a:gd name="T94" fmla="*/ 1607 w 2284"/>
                  <a:gd name="T95" fmla="*/ 950 h 2284"/>
                  <a:gd name="T96" fmla="*/ 1710 w 2284"/>
                  <a:gd name="T97" fmla="*/ 1075 h 2284"/>
                  <a:gd name="T98" fmla="*/ 1845 w 2284"/>
                  <a:gd name="T99" fmla="*/ 1434 h 2284"/>
                  <a:gd name="T100" fmla="*/ 1711 w 2284"/>
                  <a:gd name="T101" fmla="*/ 1210 h 2284"/>
                  <a:gd name="T102" fmla="*/ 1661 w 2284"/>
                  <a:gd name="T103" fmla="*/ 1142 h 2284"/>
                  <a:gd name="T104" fmla="*/ 1613 w 2284"/>
                  <a:gd name="T105" fmla="*/ 1080 h 2284"/>
                  <a:gd name="T106" fmla="*/ 1893 w 2284"/>
                  <a:gd name="T107" fmla="*/ 392 h 2284"/>
                  <a:gd name="T108" fmla="*/ 1505 w 2284"/>
                  <a:gd name="T109" fmla="*/ 407 h 2284"/>
                  <a:gd name="T110" fmla="*/ 1952 w 2284"/>
                  <a:gd name="T111" fmla="*/ 807 h 2284"/>
                  <a:gd name="T112" fmla="*/ 1477 w 2284"/>
                  <a:gd name="T113" fmla="*/ 332 h 2284"/>
                  <a:gd name="T114" fmla="*/ 528 w 2284"/>
                  <a:gd name="T115" fmla="*/ 265 h 2284"/>
                  <a:gd name="T116" fmla="*/ 0 w 2284"/>
                  <a:gd name="T117" fmla="*/ 1143 h 2284"/>
                  <a:gd name="T118" fmla="*/ 528 w 2284"/>
                  <a:gd name="T119" fmla="*/ 2020 h 2284"/>
                  <a:gd name="T120" fmla="*/ 1477 w 2284"/>
                  <a:gd name="T121" fmla="*/ 1953 h 2284"/>
                  <a:gd name="T122" fmla="*/ 1952 w 2284"/>
                  <a:gd name="T123" fmla="*/ 1478 h 2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284" h="2284">
                    <a:moveTo>
                      <a:pt x="1919" y="1406"/>
                    </a:moveTo>
                    <a:lnTo>
                      <a:pt x="1919" y="1406"/>
                    </a:lnTo>
                    <a:cubicBezTo>
                      <a:pt x="1878" y="1322"/>
                      <a:pt x="1825" y="1233"/>
                      <a:pt x="1760" y="1142"/>
                    </a:cubicBezTo>
                    <a:cubicBezTo>
                      <a:pt x="1824" y="1053"/>
                      <a:pt x="1878" y="965"/>
                      <a:pt x="1920" y="879"/>
                    </a:cubicBezTo>
                    <a:cubicBezTo>
                      <a:pt x="2100" y="953"/>
                      <a:pt x="2204" y="1049"/>
                      <a:pt x="2204" y="1143"/>
                    </a:cubicBezTo>
                    <a:cubicBezTo>
                      <a:pt x="2204" y="1236"/>
                      <a:pt x="2100" y="1332"/>
                      <a:pt x="1919" y="1406"/>
                    </a:cubicBezTo>
                    <a:close/>
                    <a:moveTo>
                      <a:pt x="1893" y="1893"/>
                    </a:moveTo>
                    <a:lnTo>
                      <a:pt x="1893" y="1893"/>
                    </a:lnTo>
                    <a:cubicBezTo>
                      <a:pt x="1862" y="1924"/>
                      <a:pt x="1816" y="1940"/>
                      <a:pt x="1756" y="1940"/>
                    </a:cubicBezTo>
                    <a:cubicBezTo>
                      <a:pt x="1684" y="1940"/>
                      <a:pt x="1599" y="1918"/>
                      <a:pt x="1505" y="1878"/>
                    </a:cubicBezTo>
                    <a:cubicBezTo>
                      <a:pt x="1536" y="1790"/>
                      <a:pt x="1561" y="1689"/>
                      <a:pt x="1579" y="1580"/>
                    </a:cubicBezTo>
                    <a:cubicBezTo>
                      <a:pt x="1689" y="1562"/>
                      <a:pt x="1789" y="1537"/>
                      <a:pt x="1878" y="1506"/>
                    </a:cubicBezTo>
                    <a:cubicBezTo>
                      <a:pt x="1954" y="1686"/>
                      <a:pt x="1959" y="1828"/>
                      <a:pt x="1893" y="1893"/>
                    </a:cubicBezTo>
                    <a:close/>
                    <a:moveTo>
                      <a:pt x="1433" y="1845"/>
                    </a:moveTo>
                    <a:lnTo>
                      <a:pt x="1433" y="1845"/>
                    </a:lnTo>
                    <a:cubicBezTo>
                      <a:pt x="1361" y="1809"/>
                      <a:pt x="1286" y="1764"/>
                      <a:pt x="1210" y="1711"/>
                    </a:cubicBezTo>
                    <a:cubicBezTo>
                      <a:pt x="1251" y="1679"/>
                      <a:pt x="1293" y="1644"/>
                      <a:pt x="1335" y="1608"/>
                    </a:cubicBezTo>
                    <a:cubicBezTo>
                      <a:pt x="1390" y="1604"/>
                      <a:pt x="1444" y="1599"/>
                      <a:pt x="1496" y="1592"/>
                    </a:cubicBezTo>
                    <a:cubicBezTo>
                      <a:pt x="1480" y="1686"/>
                      <a:pt x="1458" y="1771"/>
                      <a:pt x="1433" y="1845"/>
                    </a:cubicBezTo>
                    <a:close/>
                    <a:moveTo>
                      <a:pt x="1142" y="2204"/>
                    </a:moveTo>
                    <a:lnTo>
                      <a:pt x="1142" y="2204"/>
                    </a:lnTo>
                    <a:cubicBezTo>
                      <a:pt x="1049" y="2204"/>
                      <a:pt x="952" y="2101"/>
                      <a:pt x="878" y="1921"/>
                    </a:cubicBezTo>
                    <a:cubicBezTo>
                      <a:pt x="963" y="1879"/>
                      <a:pt x="1052" y="1825"/>
                      <a:pt x="1142" y="1761"/>
                    </a:cubicBezTo>
                    <a:cubicBezTo>
                      <a:pt x="1231" y="1825"/>
                      <a:pt x="1320" y="1879"/>
                      <a:pt x="1405" y="1921"/>
                    </a:cubicBezTo>
                    <a:cubicBezTo>
                      <a:pt x="1331" y="2101"/>
                      <a:pt x="1235" y="2204"/>
                      <a:pt x="1142" y="2204"/>
                    </a:cubicBezTo>
                    <a:close/>
                    <a:moveTo>
                      <a:pt x="787" y="1592"/>
                    </a:moveTo>
                    <a:lnTo>
                      <a:pt x="787" y="1592"/>
                    </a:lnTo>
                    <a:cubicBezTo>
                      <a:pt x="839" y="1599"/>
                      <a:pt x="893" y="1604"/>
                      <a:pt x="949" y="1608"/>
                    </a:cubicBezTo>
                    <a:cubicBezTo>
                      <a:pt x="990" y="1644"/>
                      <a:pt x="1032" y="1679"/>
                      <a:pt x="1074" y="1711"/>
                    </a:cubicBezTo>
                    <a:cubicBezTo>
                      <a:pt x="997" y="1764"/>
                      <a:pt x="922" y="1809"/>
                      <a:pt x="850" y="1845"/>
                    </a:cubicBezTo>
                    <a:cubicBezTo>
                      <a:pt x="825" y="1771"/>
                      <a:pt x="804" y="1686"/>
                      <a:pt x="787" y="1592"/>
                    </a:cubicBezTo>
                    <a:close/>
                    <a:moveTo>
                      <a:pt x="528" y="1940"/>
                    </a:moveTo>
                    <a:lnTo>
                      <a:pt x="528" y="1940"/>
                    </a:lnTo>
                    <a:cubicBezTo>
                      <a:pt x="468" y="1940"/>
                      <a:pt x="421" y="1924"/>
                      <a:pt x="391" y="1893"/>
                    </a:cubicBezTo>
                    <a:cubicBezTo>
                      <a:pt x="325" y="1828"/>
                      <a:pt x="330" y="1686"/>
                      <a:pt x="405" y="1506"/>
                    </a:cubicBezTo>
                    <a:cubicBezTo>
                      <a:pt x="494" y="1537"/>
                      <a:pt x="595" y="1562"/>
                      <a:pt x="704" y="1580"/>
                    </a:cubicBezTo>
                    <a:cubicBezTo>
                      <a:pt x="722" y="1689"/>
                      <a:pt x="747" y="1790"/>
                      <a:pt x="778" y="1878"/>
                    </a:cubicBezTo>
                    <a:cubicBezTo>
                      <a:pt x="685" y="1918"/>
                      <a:pt x="599" y="1940"/>
                      <a:pt x="528" y="1940"/>
                    </a:cubicBezTo>
                    <a:close/>
                    <a:moveTo>
                      <a:pt x="80" y="1143"/>
                    </a:moveTo>
                    <a:lnTo>
                      <a:pt x="80" y="1143"/>
                    </a:lnTo>
                    <a:cubicBezTo>
                      <a:pt x="80" y="1049"/>
                      <a:pt x="183" y="953"/>
                      <a:pt x="364" y="879"/>
                    </a:cubicBezTo>
                    <a:cubicBezTo>
                      <a:pt x="406" y="965"/>
                      <a:pt x="459" y="1053"/>
                      <a:pt x="523" y="1142"/>
                    </a:cubicBezTo>
                    <a:cubicBezTo>
                      <a:pt x="458" y="1233"/>
                      <a:pt x="405" y="1322"/>
                      <a:pt x="364" y="1406"/>
                    </a:cubicBezTo>
                    <a:cubicBezTo>
                      <a:pt x="183" y="1332"/>
                      <a:pt x="80" y="1236"/>
                      <a:pt x="80" y="1143"/>
                    </a:cubicBezTo>
                    <a:close/>
                    <a:moveTo>
                      <a:pt x="676" y="950"/>
                    </a:moveTo>
                    <a:lnTo>
                      <a:pt x="676" y="950"/>
                    </a:lnTo>
                    <a:cubicBezTo>
                      <a:pt x="639" y="991"/>
                      <a:pt x="605" y="1033"/>
                      <a:pt x="573" y="1075"/>
                    </a:cubicBezTo>
                    <a:cubicBezTo>
                      <a:pt x="520" y="999"/>
                      <a:pt x="475" y="924"/>
                      <a:pt x="439" y="851"/>
                    </a:cubicBezTo>
                    <a:cubicBezTo>
                      <a:pt x="514" y="826"/>
                      <a:pt x="598" y="804"/>
                      <a:pt x="692" y="788"/>
                    </a:cubicBezTo>
                    <a:cubicBezTo>
                      <a:pt x="685" y="840"/>
                      <a:pt x="680" y="894"/>
                      <a:pt x="676" y="950"/>
                    </a:cubicBezTo>
                    <a:close/>
                    <a:moveTo>
                      <a:pt x="676" y="1335"/>
                    </a:moveTo>
                    <a:lnTo>
                      <a:pt x="676" y="1335"/>
                    </a:lnTo>
                    <a:cubicBezTo>
                      <a:pt x="680" y="1391"/>
                      <a:pt x="685" y="1445"/>
                      <a:pt x="692" y="1497"/>
                    </a:cubicBezTo>
                    <a:cubicBezTo>
                      <a:pt x="598" y="1481"/>
                      <a:pt x="513" y="1459"/>
                      <a:pt x="438" y="1434"/>
                    </a:cubicBezTo>
                    <a:cubicBezTo>
                      <a:pt x="473" y="1363"/>
                      <a:pt x="518" y="1288"/>
                      <a:pt x="573" y="1210"/>
                    </a:cubicBezTo>
                    <a:cubicBezTo>
                      <a:pt x="605" y="1252"/>
                      <a:pt x="640" y="1294"/>
                      <a:pt x="676" y="1335"/>
                    </a:cubicBezTo>
                    <a:close/>
                    <a:moveTo>
                      <a:pt x="670" y="1204"/>
                    </a:moveTo>
                    <a:lnTo>
                      <a:pt x="670" y="1204"/>
                    </a:lnTo>
                    <a:cubicBezTo>
                      <a:pt x="654" y="1183"/>
                      <a:pt x="637" y="1163"/>
                      <a:pt x="622" y="1142"/>
                    </a:cubicBezTo>
                    <a:cubicBezTo>
                      <a:pt x="637" y="1122"/>
                      <a:pt x="653" y="1101"/>
                      <a:pt x="670" y="1080"/>
                    </a:cubicBezTo>
                    <a:cubicBezTo>
                      <a:pt x="670" y="1101"/>
                      <a:pt x="669" y="1122"/>
                      <a:pt x="669" y="1143"/>
                    </a:cubicBezTo>
                    <a:cubicBezTo>
                      <a:pt x="669" y="1163"/>
                      <a:pt x="670" y="1184"/>
                      <a:pt x="670" y="1204"/>
                    </a:cubicBezTo>
                    <a:close/>
                    <a:moveTo>
                      <a:pt x="391" y="392"/>
                    </a:moveTo>
                    <a:lnTo>
                      <a:pt x="391" y="392"/>
                    </a:lnTo>
                    <a:cubicBezTo>
                      <a:pt x="421" y="361"/>
                      <a:pt x="468" y="345"/>
                      <a:pt x="528" y="345"/>
                    </a:cubicBezTo>
                    <a:cubicBezTo>
                      <a:pt x="599" y="345"/>
                      <a:pt x="685" y="367"/>
                      <a:pt x="778" y="407"/>
                    </a:cubicBezTo>
                    <a:cubicBezTo>
                      <a:pt x="747" y="495"/>
                      <a:pt x="722" y="596"/>
                      <a:pt x="704" y="705"/>
                    </a:cubicBezTo>
                    <a:cubicBezTo>
                      <a:pt x="595" y="723"/>
                      <a:pt x="494" y="748"/>
                      <a:pt x="406" y="779"/>
                    </a:cubicBezTo>
                    <a:cubicBezTo>
                      <a:pt x="330" y="599"/>
                      <a:pt x="324" y="458"/>
                      <a:pt x="391" y="392"/>
                    </a:cubicBezTo>
                    <a:close/>
                    <a:moveTo>
                      <a:pt x="850" y="440"/>
                    </a:moveTo>
                    <a:lnTo>
                      <a:pt x="850" y="440"/>
                    </a:lnTo>
                    <a:cubicBezTo>
                      <a:pt x="922" y="476"/>
                      <a:pt x="997" y="521"/>
                      <a:pt x="1074" y="574"/>
                    </a:cubicBezTo>
                    <a:cubicBezTo>
                      <a:pt x="1032" y="606"/>
                      <a:pt x="990" y="641"/>
                      <a:pt x="949" y="677"/>
                    </a:cubicBezTo>
                    <a:cubicBezTo>
                      <a:pt x="893" y="681"/>
                      <a:pt x="839" y="686"/>
                      <a:pt x="787" y="693"/>
                    </a:cubicBezTo>
                    <a:cubicBezTo>
                      <a:pt x="804" y="599"/>
                      <a:pt x="825" y="514"/>
                      <a:pt x="850" y="440"/>
                    </a:cubicBezTo>
                    <a:close/>
                    <a:moveTo>
                      <a:pt x="1142" y="80"/>
                    </a:moveTo>
                    <a:lnTo>
                      <a:pt x="1142" y="80"/>
                    </a:lnTo>
                    <a:cubicBezTo>
                      <a:pt x="1235" y="80"/>
                      <a:pt x="1331" y="184"/>
                      <a:pt x="1405" y="364"/>
                    </a:cubicBezTo>
                    <a:cubicBezTo>
                      <a:pt x="1320" y="406"/>
                      <a:pt x="1231" y="460"/>
                      <a:pt x="1142" y="524"/>
                    </a:cubicBezTo>
                    <a:cubicBezTo>
                      <a:pt x="1052" y="460"/>
                      <a:pt x="963" y="406"/>
                      <a:pt x="878" y="364"/>
                    </a:cubicBezTo>
                    <a:cubicBezTo>
                      <a:pt x="952" y="184"/>
                      <a:pt x="1049" y="80"/>
                      <a:pt x="1142" y="80"/>
                    </a:cubicBezTo>
                    <a:close/>
                    <a:moveTo>
                      <a:pt x="1496" y="693"/>
                    </a:moveTo>
                    <a:lnTo>
                      <a:pt x="1496" y="693"/>
                    </a:lnTo>
                    <a:cubicBezTo>
                      <a:pt x="1444" y="686"/>
                      <a:pt x="1390" y="681"/>
                      <a:pt x="1335" y="677"/>
                    </a:cubicBezTo>
                    <a:cubicBezTo>
                      <a:pt x="1293" y="641"/>
                      <a:pt x="1251" y="606"/>
                      <a:pt x="1210" y="574"/>
                    </a:cubicBezTo>
                    <a:cubicBezTo>
                      <a:pt x="1286" y="521"/>
                      <a:pt x="1361" y="476"/>
                      <a:pt x="1433" y="440"/>
                    </a:cubicBezTo>
                    <a:cubicBezTo>
                      <a:pt x="1458" y="514"/>
                      <a:pt x="1480" y="599"/>
                      <a:pt x="1496" y="693"/>
                    </a:cubicBezTo>
                    <a:close/>
                    <a:moveTo>
                      <a:pt x="1431" y="765"/>
                    </a:moveTo>
                    <a:lnTo>
                      <a:pt x="1431" y="765"/>
                    </a:lnTo>
                    <a:cubicBezTo>
                      <a:pt x="1458" y="768"/>
                      <a:pt x="1484" y="771"/>
                      <a:pt x="1509" y="775"/>
                    </a:cubicBezTo>
                    <a:cubicBezTo>
                      <a:pt x="1513" y="800"/>
                      <a:pt x="1516" y="826"/>
                      <a:pt x="1519" y="853"/>
                    </a:cubicBezTo>
                    <a:cubicBezTo>
                      <a:pt x="1505" y="838"/>
                      <a:pt x="1490" y="823"/>
                      <a:pt x="1476" y="809"/>
                    </a:cubicBezTo>
                    <a:cubicBezTo>
                      <a:pt x="1461" y="794"/>
                      <a:pt x="1446" y="779"/>
                      <a:pt x="1431" y="765"/>
                    </a:cubicBezTo>
                    <a:close/>
                    <a:moveTo>
                      <a:pt x="1081" y="671"/>
                    </a:moveTo>
                    <a:lnTo>
                      <a:pt x="1081" y="671"/>
                    </a:lnTo>
                    <a:cubicBezTo>
                      <a:pt x="1101" y="655"/>
                      <a:pt x="1121" y="639"/>
                      <a:pt x="1142" y="623"/>
                    </a:cubicBezTo>
                    <a:cubicBezTo>
                      <a:pt x="1162" y="639"/>
                      <a:pt x="1182" y="655"/>
                      <a:pt x="1203" y="671"/>
                    </a:cubicBezTo>
                    <a:cubicBezTo>
                      <a:pt x="1182" y="670"/>
                      <a:pt x="1162" y="670"/>
                      <a:pt x="1142" y="670"/>
                    </a:cubicBezTo>
                    <a:cubicBezTo>
                      <a:pt x="1121" y="670"/>
                      <a:pt x="1101" y="670"/>
                      <a:pt x="1081" y="671"/>
                    </a:cubicBezTo>
                    <a:close/>
                    <a:moveTo>
                      <a:pt x="764" y="853"/>
                    </a:moveTo>
                    <a:lnTo>
                      <a:pt x="764" y="853"/>
                    </a:lnTo>
                    <a:cubicBezTo>
                      <a:pt x="767" y="826"/>
                      <a:pt x="770" y="800"/>
                      <a:pt x="774" y="775"/>
                    </a:cubicBezTo>
                    <a:cubicBezTo>
                      <a:pt x="799" y="771"/>
                      <a:pt x="826" y="768"/>
                      <a:pt x="852" y="765"/>
                    </a:cubicBezTo>
                    <a:cubicBezTo>
                      <a:pt x="837" y="779"/>
                      <a:pt x="822" y="794"/>
                      <a:pt x="808" y="809"/>
                    </a:cubicBezTo>
                    <a:cubicBezTo>
                      <a:pt x="793" y="823"/>
                      <a:pt x="779" y="838"/>
                      <a:pt x="764" y="853"/>
                    </a:cubicBezTo>
                    <a:close/>
                    <a:moveTo>
                      <a:pt x="852" y="1520"/>
                    </a:moveTo>
                    <a:lnTo>
                      <a:pt x="852" y="1520"/>
                    </a:lnTo>
                    <a:cubicBezTo>
                      <a:pt x="826" y="1517"/>
                      <a:pt x="799" y="1514"/>
                      <a:pt x="774" y="1510"/>
                    </a:cubicBezTo>
                    <a:cubicBezTo>
                      <a:pt x="770" y="1485"/>
                      <a:pt x="767" y="1459"/>
                      <a:pt x="764" y="1432"/>
                    </a:cubicBezTo>
                    <a:cubicBezTo>
                      <a:pt x="779" y="1447"/>
                      <a:pt x="793" y="1462"/>
                      <a:pt x="808" y="1476"/>
                    </a:cubicBezTo>
                    <a:cubicBezTo>
                      <a:pt x="822" y="1491"/>
                      <a:pt x="837" y="1506"/>
                      <a:pt x="852" y="1520"/>
                    </a:cubicBezTo>
                    <a:close/>
                    <a:moveTo>
                      <a:pt x="1203" y="1614"/>
                    </a:moveTo>
                    <a:lnTo>
                      <a:pt x="1203" y="1614"/>
                    </a:lnTo>
                    <a:cubicBezTo>
                      <a:pt x="1182" y="1630"/>
                      <a:pt x="1162" y="1646"/>
                      <a:pt x="1142" y="1662"/>
                    </a:cubicBezTo>
                    <a:cubicBezTo>
                      <a:pt x="1121" y="1646"/>
                      <a:pt x="1101" y="1630"/>
                      <a:pt x="1081" y="1614"/>
                    </a:cubicBezTo>
                    <a:cubicBezTo>
                      <a:pt x="1101" y="1615"/>
                      <a:pt x="1121" y="1615"/>
                      <a:pt x="1142" y="1615"/>
                    </a:cubicBezTo>
                    <a:cubicBezTo>
                      <a:pt x="1162" y="1615"/>
                      <a:pt x="1182" y="1615"/>
                      <a:pt x="1203" y="1614"/>
                    </a:cubicBezTo>
                    <a:close/>
                    <a:moveTo>
                      <a:pt x="1519" y="1432"/>
                    </a:moveTo>
                    <a:lnTo>
                      <a:pt x="1519" y="1432"/>
                    </a:lnTo>
                    <a:cubicBezTo>
                      <a:pt x="1516" y="1459"/>
                      <a:pt x="1513" y="1485"/>
                      <a:pt x="1509" y="1510"/>
                    </a:cubicBezTo>
                    <a:cubicBezTo>
                      <a:pt x="1484" y="1514"/>
                      <a:pt x="1458" y="1517"/>
                      <a:pt x="1431" y="1520"/>
                    </a:cubicBezTo>
                    <a:cubicBezTo>
                      <a:pt x="1446" y="1506"/>
                      <a:pt x="1461" y="1491"/>
                      <a:pt x="1476" y="1476"/>
                    </a:cubicBezTo>
                    <a:cubicBezTo>
                      <a:pt x="1490" y="1462"/>
                      <a:pt x="1505" y="1447"/>
                      <a:pt x="1519" y="1432"/>
                    </a:cubicBezTo>
                    <a:close/>
                    <a:moveTo>
                      <a:pt x="1419" y="1420"/>
                    </a:moveTo>
                    <a:lnTo>
                      <a:pt x="1419" y="1420"/>
                    </a:lnTo>
                    <a:cubicBezTo>
                      <a:pt x="1381" y="1458"/>
                      <a:pt x="1342" y="1495"/>
                      <a:pt x="1302" y="1530"/>
                    </a:cubicBezTo>
                    <a:cubicBezTo>
                      <a:pt x="1250" y="1533"/>
                      <a:pt x="1197" y="1535"/>
                      <a:pt x="1142" y="1535"/>
                    </a:cubicBezTo>
                    <a:cubicBezTo>
                      <a:pt x="1087" y="1535"/>
                      <a:pt x="1033" y="1533"/>
                      <a:pt x="981" y="1530"/>
                    </a:cubicBezTo>
                    <a:cubicBezTo>
                      <a:pt x="942" y="1495"/>
                      <a:pt x="903" y="1458"/>
                      <a:pt x="864" y="1420"/>
                    </a:cubicBezTo>
                    <a:cubicBezTo>
                      <a:pt x="826" y="1381"/>
                      <a:pt x="789" y="1342"/>
                      <a:pt x="754" y="1303"/>
                    </a:cubicBezTo>
                    <a:cubicBezTo>
                      <a:pt x="751" y="1251"/>
                      <a:pt x="749" y="1198"/>
                      <a:pt x="749" y="1143"/>
                    </a:cubicBezTo>
                    <a:cubicBezTo>
                      <a:pt x="749" y="1087"/>
                      <a:pt x="751" y="1034"/>
                      <a:pt x="754" y="982"/>
                    </a:cubicBezTo>
                    <a:cubicBezTo>
                      <a:pt x="789" y="943"/>
                      <a:pt x="825" y="904"/>
                      <a:pt x="864" y="865"/>
                    </a:cubicBezTo>
                    <a:cubicBezTo>
                      <a:pt x="903" y="827"/>
                      <a:pt x="942" y="790"/>
                      <a:pt x="981" y="755"/>
                    </a:cubicBezTo>
                    <a:cubicBezTo>
                      <a:pt x="1033" y="752"/>
                      <a:pt x="1087" y="750"/>
                      <a:pt x="1142" y="750"/>
                    </a:cubicBezTo>
                    <a:cubicBezTo>
                      <a:pt x="1197" y="750"/>
                      <a:pt x="1250" y="752"/>
                      <a:pt x="1302" y="755"/>
                    </a:cubicBezTo>
                    <a:cubicBezTo>
                      <a:pt x="1342" y="790"/>
                      <a:pt x="1381" y="827"/>
                      <a:pt x="1419" y="865"/>
                    </a:cubicBezTo>
                    <a:cubicBezTo>
                      <a:pt x="1458" y="904"/>
                      <a:pt x="1495" y="943"/>
                      <a:pt x="1529" y="982"/>
                    </a:cubicBezTo>
                    <a:cubicBezTo>
                      <a:pt x="1532" y="1034"/>
                      <a:pt x="1534" y="1087"/>
                      <a:pt x="1534" y="1143"/>
                    </a:cubicBezTo>
                    <a:cubicBezTo>
                      <a:pt x="1534" y="1198"/>
                      <a:pt x="1532" y="1251"/>
                      <a:pt x="1529" y="1303"/>
                    </a:cubicBezTo>
                    <a:cubicBezTo>
                      <a:pt x="1494" y="1342"/>
                      <a:pt x="1457" y="1381"/>
                      <a:pt x="1419" y="1420"/>
                    </a:cubicBezTo>
                    <a:close/>
                    <a:moveTo>
                      <a:pt x="1710" y="1075"/>
                    </a:moveTo>
                    <a:lnTo>
                      <a:pt x="1710" y="1075"/>
                    </a:lnTo>
                    <a:cubicBezTo>
                      <a:pt x="1678" y="1033"/>
                      <a:pt x="1644" y="991"/>
                      <a:pt x="1607" y="950"/>
                    </a:cubicBezTo>
                    <a:cubicBezTo>
                      <a:pt x="1604" y="894"/>
                      <a:pt x="1598" y="840"/>
                      <a:pt x="1591" y="788"/>
                    </a:cubicBezTo>
                    <a:cubicBezTo>
                      <a:pt x="1685" y="804"/>
                      <a:pt x="1770" y="826"/>
                      <a:pt x="1844" y="851"/>
                    </a:cubicBezTo>
                    <a:cubicBezTo>
                      <a:pt x="1808" y="924"/>
                      <a:pt x="1763" y="999"/>
                      <a:pt x="1710" y="1075"/>
                    </a:cubicBezTo>
                    <a:close/>
                    <a:moveTo>
                      <a:pt x="1711" y="1210"/>
                    </a:moveTo>
                    <a:lnTo>
                      <a:pt x="1711" y="1210"/>
                    </a:lnTo>
                    <a:cubicBezTo>
                      <a:pt x="1765" y="1288"/>
                      <a:pt x="1810" y="1363"/>
                      <a:pt x="1845" y="1434"/>
                    </a:cubicBezTo>
                    <a:cubicBezTo>
                      <a:pt x="1770" y="1459"/>
                      <a:pt x="1685" y="1481"/>
                      <a:pt x="1591" y="1497"/>
                    </a:cubicBezTo>
                    <a:cubicBezTo>
                      <a:pt x="1598" y="1445"/>
                      <a:pt x="1604" y="1391"/>
                      <a:pt x="1607" y="1335"/>
                    </a:cubicBezTo>
                    <a:cubicBezTo>
                      <a:pt x="1644" y="1294"/>
                      <a:pt x="1678" y="1252"/>
                      <a:pt x="1711" y="1210"/>
                    </a:cubicBezTo>
                    <a:close/>
                    <a:moveTo>
                      <a:pt x="1613" y="1080"/>
                    </a:moveTo>
                    <a:lnTo>
                      <a:pt x="1613" y="1080"/>
                    </a:lnTo>
                    <a:cubicBezTo>
                      <a:pt x="1630" y="1101"/>
                      <a:pt x="1646" y="1122"/>
                      <a:pt x="1661" y="1142"/>
                    </a:cubicBezTo>
                    <a:cubicBezTo>
                      <a:pt x="1646" y="1163"/>
                      <a:pt x="1630" y="1183"/>
                      <a:pt x="1613" y="1204"/>
                    </a:cubicBezTo>
                    <a:cubicBezTo>
                      <a:pt x="1614" y="1184"/>
                      <a:pt x="1614" y="1163"/>
                      <a:pt x="1614" y="1143"/>
                    </a:cubicBezTo>
                    <a:cubicBezTo>
                      <a:pt x="1614" y="1122"/>
                      <a:pt x="1614" y="1101"/>
                      <a:pt x="1613" y="1080"/>
                    </a:cubicBezTo>
                    <a:close/>
                    <a:moveTo>
                      <a:pt x="1756" y="345"/>
                    </a:moveTo>
                    <a:lnTo>
                      <a:pt x="1756" y="345"/>
                    </a:lnTo>
                    <a:cubicBezTo>
                      <a:pt x="1816" y="345"/>
                      <a:pt x="1862" y="361"/>
                      <a:pt x="1893" y="392"/>
                    </a:cubicBezTo>
                    <a:cubicBezTo>
                      <a:pt x="1959" y="458"/>
                      <a:pt x="1953" y="599"/>
                      <a:pt x="1878" y="779"/>
                    </a:cubicBezTo>
                    <a:cubicBezTo>
                      <a:pt x="1789" y="748"/>
                      <a:pt x="1689" y="723"/>
                      <a:pt x="1579" y="705"/>
                    </a:cubicBezTo>
                    <a:cubicBezTo>
                      <a:pt x="1561" y="596"/>
                      <a:pt x="1536" y="495"/>
                      <a:pt x="1505" y="407"/>
                    </a:cubicBezTo>
                    <a:cubicBezTo>
                      <a:pt x="1599" y="367"/>
                      <a:pt x="1684" y="345"/>
                      <a:pt x="1756" y="345"/>
                    </a:cubicBezTo>
                    <a:close/>
                    <a:moveTo>
                      <a:pt x="1952" y="807"/>
                    </a:moveTo>
                    <a:lnTo>
                      <a:pt x="1952" y="807"/>
                    </a:lnTo>
                    <a:cubicBezTo>
                      <a:pt x="2042" y="594"/>
                      <a:pt x="2041" y="427"/>
                      <a:pt x="1949" y="335"/>
                    </a:cubicBezTo>
                    <a:cubicBezTo>
                      <a:pt x="1903" y="289"/>
                      <a:pt x="1838" y="265"/>
                      <a:pt x="1756" y="265"/>
                    </a:cubicBezTo>
                    <a:cubicBezTo>
                      <a:pt x="1675" y="265"/>
                      <a:pt x="1580" y="289"/>
                      <a:pt x="1477" y="332"/>
                    </a:cubicBezTo>
                    <a:cubicBezTo>
                      <a:pt x="1392" y="126"/>
                      <a:pt x="1274" y="0"/>
                      <a:pt x="1142" y="0"/>
                    </a:cubicBezTo>
                    <a:cubicBezTo>
                      <a:pt x="1009" y="0"/>
                      <a:pt x="891" y="126"/>
                      <a:pt x="806" y="332"/>
                    </a:cubicBezTo>
                    <a:cubicBezTo>
                      <a:pt x="704" y="289"/>
                      <a:pt x="609" y="265"/>
                      <a:pt x="528" y="265"/>
                    </a:cubicBezTo>
                    <a:cubicBezTo>
                      <a:pt x="446" y="265"/>
                      <a:pt x="380" y="289"/>
                      <a:pt x="334" y="335"/>
                    </a:cubicBezTo>
                    <a:cubicBezTo>
                      <a:pt x="242" y="427"/>
                      <a:pt x="242" y="594"/>
                      <a:pt x="331" y="807"/>
                    </a:cubicBezTo>
                    <a:cubicBezTo>
                      <a:pt x="125" y="892"/>
                      <a:pt x="0" y="1010"/>
                      <a:pt x="0" y="1143"/>
                    </a:cubicBezTo>
                    <a:cubicBezTo>
                      <a:pt x="0" y="1275"/>
                      <a:pt x="125" y="1393"/>
                      <a:pt x="331" y="1478"/>
                    </a:cubicBezTo>
                    <a:cubicBezTo>
                      <a:pt x="246" y="1684"/>
                      <a:pt x="240" y="1856"/>
                      <a:pt x="334" y="1950"/>
                    </a:cubicBezTo>
                    <a:cubicBezTo>
                      <a:pt x="380" y="1996"/>
                      <a:pt x="446" y="2020"/>
                      <a:pt x="528" y="2020"/>
                    </a:cubicBezTo>
                    <a:cubicBezTo>
                      <a:pt x="609" y="2020"/>
                      <a:pt x="704" y="1996"/>
                      <a:pt x="806" y="1953"/>
                    </a:cubicBezTo>
                    <a:cubicBezTo>
                      <a:pt x="891" y="2159"/>
                      <a:pt x="1009" y="2284"/>
                      <a:pt x="1142" y="2284"/>
                    </a:cubicBezTo>
                    <a:cubicBezTo>
                      <a:pt x="1274" y="2284"/>
                      <a:pt x="1392" y="2159"/>
                      <a:pt x="1477" y="1953"/>
                    </a:cubicBezTo>
                    <a:cubicBezTo>
                      <a:pt x="1580" y="1996"/>
                      <a:pt x="1675" y="2020"/>
                      <a:pt x="1756" y="2020"/>
                    </a:cubicBezTo>
                    <a:cubicBezTo>
                      <a:pt x="1838" y="2020"/>
                      <a:pt x="1903" y="1996"/>
                      <a:pt x="1949" y="1950"/>
                    </a:cubicBezTo>
                    <a:cubicBezTo>
                      <a:pt x="2043" y="1856"/>
                      <a:pt x="2038" y="1684"/>
                      <a:pt x="1952" y="1478"/>
                    </a:cubicBezTo>
                    <a:cubicBezTo>
                      <a:pt x="2158" y="1393"/>
                      <a:pt x="2284" y="1275"/>
                      <a:pt x="2284" y="1143"/>
                    </a:cubicBezTo>
                    <a:cubicBezTo>
                      <a:pt x="2284" y="1010"/>
                      <a:pt x="2158" y="892"/>
                      <a:pt x="1952" y="807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4" name="Freeform 20"/>
              <p:cNvSpPr>
                <a:spLocks/>
              </p:cNvSpPr>
              <p:nvPr/>
            </p:nvSpPr>
            <p:spPr bwMode="auto">
              <a:xfrm>
                <a:off x="7021513" y="5929313"/>
                <a:ext cx="177800" cy="177800"/>
              </a:xfrm>
              <a:custGeom>
                <a:avLst/>
                <a:gdLst>
                  <a:gd name="T0" fmla="*/ 120 w 240"/>
                  <a:gd name="T1" fmla="*/ 0 h 240"/>
                  <a:gd name="T2" fmla="*/ 120 w 240"/>
                  <a:gd name="T3" fmla="*/ 0 h 240"/>
                  <a:gd name="T4" fmla="*/ 0 w 240"/>
                  <a:gd name="T5" fmla="*/ 120 h 240"/>
                  <a:gd name="T6" fmla="*/ 120 w 240"/>
                  <a:gd name="T7" fmla="*/ 240 h 240"/>
                  <a:gd name="T8" fmla="*/ 240 w 240"/>
                  <a:gd name="T9" fmla="*/ 120 h 240"/>
                  <a:gd name="T10" fmla="*/ 120 w 240"/>
                  <a:gd name="T11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0" h="240">
                    <a:moveTo>
                      <a:pt x="120" y="0"/>
                    </a:moveTo>
                    <a:lnTo>
                      <a:pt x="120" y="0"/>
                    </a:lnTo>
                    <a:cubicBezTo>
                      <a:pt x="53" y="0"/>
                      <a:pt x="0" y="53"/>
                      <a:pt x="0" y="120"/>
                    </a:cubicBezTo>
                    <a:cubicBezTo>
                      <a:pt x="0" y="186"/>
                      <a:pt x="53" y="240"/>
                      <a:pt x="120" y="240"/>
                    </a:cubicBezTo>
                    <a:cubicBezTo>
                      <a:pt x="186" y="240"/>
                      <a:pt x="240" y="186"/>
                      <a:pt x="240" y="120"/>
                    </a:cubicBezTo>
                    <a:cubicBezTo>
                      <a:pt x="240" y="53"/>
                      <a:pt x="186" y="0"/>
                      <a:pt x="120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35" name="Freeform 19"/>
            <p:cNvSpPr>
              <a:spLocks noEditPoints="1"/>
            </p:cNvSpPr>
            <p:nvPr userDrawn="1"/>
          </p:nvSpPr>
          <p:spPr bwMode="auto">
            <a:xfrm rot="21418795">
              <a:off x="11264443" y="4898673"/>
              <a:ext cx="1209819" cy="253100"/>
            </a:xfrm>
            <a:custGeom>
              <a:avLst/>
              <a:gdLst>
                <a:gd name="T0" fmla="*/ 2347 w 2387"/>
                <a:gd name="T1" fmla="*/ 458 h 498"/>
                <a:gd name="T2" fmla="*/ 40 w 2387"/>
                <a:gd name="T3" fmla="*/ 40 h 498"/>
                <a:gd name="T4" fmla="*/ 177 w 2387"/>
                <a:gd name="T5" fmla="*/ 298 h 498"/>
                <a:gd name="T6" fmla="*/ 217 w 2387"/>
                <a:gd name="T7" fmla="*/ 40 h 498"/>
                <a:gd name="T8" fmla="*/ 277 w 2387"/>
                <a:gd name="T9" fmla="*/ 159 h 498"/>
                <a:gd name="T10" fmla="*/ 317 w 2387"/>
                <a:gd name="T11" fmla="*/ 40 h 498"/>
                <a:gd name="T12" fmla="*/ 377 w 2387"/>
                <a:gd name="T13" fmla="*/ 159 h 498"/>
                <a:gd name="T14" fmla="*/ 417 w 2387"/>
                <a:gd name="T15" fmla="*/ 40 h 498"/>
                <a:gd name="T16" fmla="*/ 477 w 2387"/>
                <a:gd name="T17" fmla="*/ 159 h 498"/>
                <a:gd name="T18" fmla="*/ 517 w 2387"/>
                <a:gd name="T19" fmla="*/ 40 h 498"/>
                <a:gd name="T20" fmla="*/ 577 w 2387"/>
                <a:gd name="T21" fmla="*/ 159 h 498"/>
                <a:gd name="T22" fmla="*/ 617 w 2387"/>
                <a:gd name="T23" fmla="*/ 40 h 498"/>
                <a:gd name="T24" fmla="*/ 674 w 2387"/>
                <a:gd name="T25" fmla="*/ 298 h 498"/>
                <a:gd name="T26" fmla="*/ 714 w 2387"/>
                <a:gd name="T27" fmla="*/ 40 h 498"/>
                <a:gd name="T28" fmla="*/ 774 w 2387"/>
                <a:gd name="T29" fmla="*/ 159 h 498"/>
                <a:gd name="T30" fmla="*/ 814 w 2387"/>
                <a:gd name="T31" fmla="*/ 40 h 498"/>
                <a:gd name="T32" fmla="*/ 874 w 2387"/>
                <a:gd name="T33" fmla="*/ 159 h 498"/>
                <a:gd name="T34" fmla="*/ 914 w 2387"/>
                <a:gd name="T35" fmla="*/ 40 h 498"/>
                <a:gd name="T36" fmla="*/ 974 w 2387"/>
                <a:gd name="T37" fmla="*/ 159 h 498"/>
                <a:gd name="T38" fmla="*/ 1014 w 2387"/>
                <a:gd name="T39" fmla="*/ 40 h 498"/>
                <a:gd name="T40" fmla="*/ 1074 w 2387"/>
                <a:gd name="T41" fmla="*/ 159 h 498"/>
                <a:gd name="T42" fmla="*/ 1114 w 2387"/>
                <a:gd name="T43" fmla="*/ 40 h 498"/>
                <a:gd name="T44" fmla="*/ 1187 w 2387"/>
                <a:gd name="T45" fmla="*/ 298 h 498"/>
                <a:gd name="T46" fmla="*/ 1227 w 2387"/>
                <a:gd name="T47" fmla="*/ 40 h 498"/>
                <a:gd name="T48" fmla="*/ 1287 w 2387"/>
                <a:gd name="T49" fmla="*/ 159 h 498"/>
                <a:gd name="T50" fmla="*/ 1327 w 2387"/>
                <a:gd name="T51" fmla="*/ 40 h 498"/>
                <a:gd name="T52" fmla="*/ 1387 w 2387"/>
                <a:gd name="T53" fmla="*/ 159 h 498"/>
                <a:gd name="T54" fmla="*/ 1427 w 2387"/>
                <a:gd name="T55" fmla="*/ 40 h 498"/>
                <a:gd name="T56" fmla="*/ 1487 w 2387"/>
                <a:gd name="T57" fmla="*/ 159 h 498"/>
                <a:gd name="T58" fmla="*/ 1527 w 2387"/>
                <a:gd name="T59" fmla="*/ 40 h 498"/>
                <a:gd name="T60" fmla="*/ 1587 w 2387"/>
                <a:gd name="T61" fmla="*/ 159 h 498"/>
                <a:gd name="T62" fmla="*/ 1627 w 2387"/>
                <a:gd name="T63" fmla="*/ 40 h 498"/>
                <a:gd name="T64" fmla="*/ 1684 w 2387"/>
                <a:gd name="T65" fmla="*/ 298 h 498"/>
                <a:gd name="T66" fmla="*/ 1724 w 2387"/>
                <a:gd name="T67" fmla="*/ 40 h 498"/>
                <a:gd name="T68" fmla="*/ 1784 w 2387"/>
                <a:gd name="T69" fmla="*/ 159 h 498"/>
                <a:gd name="T70" fmla="*/ 1824 w 2387"/>
                <a:gd name="T71" fmla="*/ 40 h 498"/>
                <a:gd name="T72" fmla="*/ 1884 w 2387"/>
                <a:gd name="T73" fmla="*/ 159 h 498"/>
                <a:gd name="T74" fmla="*/ 1924 w 2387"/>
                <a:gd name="T75" fmla="*/ 40 h 498"/>
                <a:gd name="T76" fmla="*/ 1984 w 2387"/>
                <a:gd name="T77" fmla="*/ 159 h 498"/>
                <a:gd name="T78" fmla="*/ 2024 w 2387"/>
                <a:gd name="T79" fmla="*/ 40 h 498"/>
                <a:gd name="T80" fmla="*/ 2084 w 2387"/>
                <a:gd name="T81" fmla="*/ 159 h 498"/>
                <a:gd name="T82" fmla="*/ 2124 w 2387"/>
                <a:gd name="T83" fmla="*/ 40 h 498"/>
                <a:gd name="T84" fmla="*/ 2170 w 2387"/>
                <a:gd name="T85" fmla="*/ 298 h 498"/>
                <a:gd name="T86" fmla="*/ 2210 w 2387"/>
                <a:gd name="T87" fmla="*/ 40 h 498"/>
                <a:gd name="T88" fmla="*/ 2347 w 2387"/>
                <a:gd name="T89" fmla="*/ 458 h 498"/>
                <a:gd name="T90" fmla="*/ 0 w 2387"/>
                <a:gd name="T91" fmla="*/ 498 h 498"/>
                <a:gd name="T92" fmla="*/ 2387 w 2387"/>
                <a:gd name="T93" fmla="*/ 0 h 498"/>
                <a:gd name="T94" fmla="*/ 0 w 2387"/>
                <a:gd name="T95" fmla="*/ 498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387" h="498">
                  <a:moveTo>
                    <a:pt x="2347" y="458"/>
                  </a:moveTo>
                  <a:lnTo>
                    <a:pt x="2347" y="458"/>
                  </a:lnTo>
                  <a:lnTo>
                    <a:pt x="40" y="458"/>
                  </a:lnTo>
                  <a:lnTo>
                    <a:pt x="40" y="40"/>
                  </a:lnTo>
                  <a:lnTo>
                    <a:pt x="177" y="40"/>
                  </a:lnTo>
                  <a:lnTo>
                    <a:pt x="177" y="298"/>
                  </a:lnTo>
                  <a:lnTo>
                    <a:pt x="217" y="298"/>
                  </a:lnTo>
                  <a:lnTo>
                    <a:pt x="217" y="40"/>
                  </a:lnTo>
                  <a:lnTo>
                    <a:pt x="277" y="40"/>
                  </a:lnTo>
                  <a:lnTo>
                    <a:pt x="277" y="159"/>
                  </a:lnTo>
                  <a:lnTo>
                    <a:pt x="317" y="159"/>
                  </a:lnTo>
                  <a:lnTo>
                    <a:pt x="317" y="40"/>
                  </a:lnTo>
                  <a:lnTo>
                    <a:pt x="377" y="40"/>
                  </a:lnTo>
                  <a:lnTo>
                    <a:pt x="377" y="159"/>
                  </a:lnTo>
                  <a:lnTo>
                    <a:pt x="417" y="159"/>
                  </a:lnTo>
                  <a:lnTo>
                    <a:pt x="417" y="40"/>
                  </a:lnTo>
                  <a:lnTo>
                    <a:pt x="477" y="40"/>
                  </a:lnTo>
                  <a:lnTo>
                    <a:pt x="477" y="159"/>
                  </a:lnTo>
                  <a:lnTo>
                    <a:pt x="517" y="159"/>
                  </a:lnTo>
                  <a:lnTo>
                    <a:pt x="517" y="40"/>
                  </a:lnTo>
                  <a:lnTo>
                    <a:pt x="577" y="40"/>
                  </a:lnTo>
                  <a:lnTo>
                    <a:pt x="577" y="159"/>
                  </a:lnTo>
                  <a:lnTo>
                    <a:pt x="617" y="159"/>
                  </a:lnTo>
                  <a:lnTo>
                    <a:pt x="617" y="40"/>
                  </a:lnTo>
                  <a:lnTo>
                    <a:pt x="674" y="40"/>
                  </a:lnTo>
                  <a:lnTo>
                    <a:pt x="674" y="298"/>
                  </a:lnTo>
                  <a:lnTo>
                    <a:pt x="714" y="298"/>
                  </a:lnTo>
                  <a:lnTo>
                    <a:pt x="714" y="40"/>
                  </a:lnTo>
                  <a:lnTo>
                    <a:pt x="774" y="40"/>
                  </a:lnTo>
                  <a:lnTo>
                    <a:pt x="774" y="159"/>
                  </a:lnTo>
                  <a:lnTo>
                    <a:pt x="814" y="159"/>
                  </a:lnTo>
                  <a:lnTo>
                    <a:pt x="814" y="40"/>
                  </a:lnTo>
                  <a:lnTo>
                    <a:pt x="874" y="40"/>
                  </a:lnTo>
                  <a:lnTo>
                    <a:pt x="874" y="159"/>
                  </a:lnTo>
                  <a:lnTo>
                    <a:pt x="914" y="159"/>
                  </a:lnTo>
                  <a:lnTo>
                    <a:pt x="914" y="40"/>
                  </a:lnTo>
                  <a:lnTo>
                    <a:pt x="974" y="40"/>
                  </a:lnTo>
                  <a:lnTo>
                    <a:pt x="974" y="159"/>
                  </a:lnTo>
                  <a:lnTo>
                    <a:pt x="1014" y="159"/>
                  </a:lnTo>
                  <a:lnTo>
                    <a:pt x="1014" y="40"/>
                  </a:lnTo>
                  <a:lnTo>
                    <a:pt x="1074" y="40"/>
                  </a:lnTo>
                  <a:lnTo>
                    <a:pt x="1074" y="159"/>
                  </a:lnTo>
                  <a:lnTo>
                    <a:pt x="1114" y="159"/>
                  </a:lnTo>
                  <a:lnTo>
                    <a:pt x="1114" y="40"/>
                  </a:lnTo>
                  <a:lnTo>
                    <a:pt x="1187" y="40"/>
                  </a:lnTo>
                  <a:lnTo>
                    <a:pt x="1187" y="298"/>
                  </a:lnTo>
                  <a:lnTo>
                    <a:pt x="1227" y="298"/>
                  </a:lnTo>
                  <a:lnTo>
                    <a:pt x="1227" y="40"/>
                  </a:lnTo>
                  <a:lnTo>
                    <a:pt x="1287" y="40"/>
                  </a:lnTo>
                  <a:lnTo>
                    <a:pt x="1287" y="159"/>
                  </a:lnTo>
                  <a:lnTo>
                    <a:pt x="1327" y="159"/>
                  </a:lnTo>
                  <a:lnTo>
                    <a:pt x="1327" y="40"/>
                  </a:lnTo>
                  <a:lnTo>
                    <a:pt x="1387" y="40"/>
                  </a:lnTo>
                  <a:lnTo>
                    <a:pt x="1387" y="159"/>
                  </a:lnTo>
                  <a:lnTo>
                    <a:pt x="1427" y="159"/>
                  </a:lnTo>
                  <a:lnTo>
                    <a:pt x="1427" y="40"/>
                  </a:lnTo>
                  <a:lnTo>
                    <a:pt x="1487" y="40"/>
                  </a:lnTo>
                  <a:lnTo>
                    <a:pt x="1487" y="159"/>
                  </a:lnTo>
                  <a:lnTo>
                    <a:pt x="1527" y="159"/>
                  </a:lnTo>
                  <a:lnTo>
                    <a:pt x="1527" y="40"/>
                  </a:lnTo>
                  <a:lnTo>
                    <a:pt x="1587" y="40"/>
                  </a:lnTo>
                  <a:lnTo>
                    <a:pt x="1587" y="159"/>
                  </a:lnTo>
                  <a:lnTo>
                    <a:pt x="1627" y="159"/>
                  </a:lnTo>
                  <a:lnTo>
                    <a:pt x="1627" y="40"/>
                  </a:lnTo>
                  <a:lnTo>
                    <a:pt x="1684" y="40"/>
                  </a:lnTo>
                  <a:lnTo>
                    <a:pt x="1684" y="298"/>
                  </a:lnTo>
                  <a:lnTo>
                    <a:pt x="1724" y="298"/>
                  </a:lnTo>
                  <a:lnTo>
                    <a:pt x="1724" y="40"/>
                  </a:lnTo>
                  <a:lnTo>
                    <a:pt x="1784" y="40"/>
                  </a:lnTo>
                  <a:lnTo>
                    <a:pt x="1784" y="159"/>
                  </a:lnTo>
                  <a:lnTo>
                    <a:pt x="1824" y="159"/>
                  </a:lnTo>
                  <a:lnTo>
                    <a:pt x="1824" y="40"/>
                  </a:lnTo>
                  <a:lnTo>
                    <a:pt x="1884" y="40"/>
                  </a:lnTo>
                  <a:lnTo>
                    <a:pt x="1884" y="159"/>
                  </a:lnTo>
                  <a:lnTo>
                    <a:pt x="1924" y="159"/>
                  </a:lnTo>
                  <a:lnTo>
                    <a:pt x="1924" y="40"/>
                  </a:lnTo>
                  <a:lnTo>
                    <a:pt x="1984" y="40"/>
                  </a:lnTo>
                  <a:lnTo>
                    <a:pt x="1984" y="159"/>
                  </a:lnTo>
                  <a:lnTo>
                    <a:pt x="2024" y="159"/>
                  </a:lnTo>
                  <a:lnTo>
                    <a:pt x="2024" y="40"/>
                  </a:lnTo>
                  <a:lnTo>
                    <a:pt x="2084" y="40"/>
                  </a:lnTo>
                  <a:lnTo>
                    <a:pt x="2084" y="159"/>
                  </a:lnTo>
                  <a:lnTo>
                    <a:pt x="2124" y="159"/>
                  </a:lnTo>
                  <a:lnTo>
                    <a:pt x="2124" y="40"/>
                  </a:lnTo>
                  <a:lnTo>
                    <a:pt x="2170" y="40"/>
                  </a:lnTo>
                  <a:lnTo>
                    <a:pt x="2170" y="298"/>
                  </a:lnTo>
                  <a:lnTo>
                    <a:pt x="2210" y="298"/>
                  </a:lnTo>
                  <a:lnTo>
                    <a:pt x="2210" y="40"/>
                  </a:lnTo>
                  <a:lnTo>
                    <a:pt x="2347" y="40"/>
                  </a:lnTo>
                  <a:lnTo>
                    <a:pt x="2347" y="458"/>
                  </a:lnTo>
                  <a:close/>
                  <a:moveTo>
                    <a:pt x="0" y="498"/>
                  </a:moveTo>
                  <a:lnTo>
                    <a:pt x="0" y="498"/>
                  </a:lnTo>
                  <a:lnTo>
                    <a:pt x="2387" y="498"/>
                  </a:lnTo>
                  <a:lnTo>
                    <a:pt x="2387" y="0"/>
                  </a:lnTo>
                  <a:lnTo>
                    <a:pt x="0" y="0"/>
                  </a:lnTo>
                  <a:lnTo>
                    <a:pt x="0" y="498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" name="矩形 1"/>
          <p:cNvSpPr/>
          <p:nvPr userDrawn="1"/>
        </p:nvSpPr>
        <p:spPr>
          <a:xfrm>
            <a:off x="5706264" y="1"/>
            <a:ext cx="6485736" cy="68714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08330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标题幻灯片">
    <p:bg>
      <p:bgPr>
        <a:gradFill flip="none" rotWithShape="1">
          <a:gsLst>
            <a:gs pos="32000">
              <a:schemeClr val="accent2"/>
            </a:gs>
            <a:gs pos="0">
              <a:schemeClr val="accent2">
                <a:lumMod val="75000"/>
              </a:schemeClr>
            </a:gs>
            <a:gs pos="69000">
              <a:schemeClr val="accent3"/>
            </a:gs>
            <a:gs pos="97000">
              <a:schemeClr val="accent4"/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7"/>
          <p:cNvSpPr>
            <a:spLocks noEditPoints="1"/>
          </p:cNvSpPr>
          <p:nvPr/>
        </p:nvSpPr>
        <p:spPr bwMode="auto">
          <a:xfrm rot="20132266">
            <a:off x="3204672" y="5259246"/>
            <a:ext cx="1277233" cy="931381"/>
          </a:xfrm>
          <a:custGeom>
            <a:avLst/>
            <a:gdLst>
              <a:gd name="T0" fmla="*/ 1034 w 2022"/>
              <a:gd name="T1" fmla="*/ 210 h 1466"/>
              <a:gd name="T2" fmla="*/ 1034 w 2022"/>
              <a:gd name="T3" fmla="*/ 210 h 1466"/>
              <a:gd name="T4" fmla="*/ 1395 w 2022"/>
              <a:gd name="T5" fmla="*/ 46 h 1466"/>
              <a:gd name="T6" fmla="*/ 1487 w 2022"/>
              <a:gd name="T7" fmla="*/ 40 h 1466"/>
              <a:gd name="T8" fmla="*/ 1888 w 2022"/>
              <a:gd name="T9" fmla="*/ 99 h 1466"/>
              <a:gd name="T10" fmla="*/ 1888 w 2022"/>
              <a:gd name="T11" fmla="*/ 1249 h 1466"/>
              <a:gd name="T12" fmla="*/ 1467 w 2022"/>
              <a:gd name="T13" fmla="*/ 1137 h 1466"/>
              <a:gd name="T14" fmla="*/ 1397 w 2022"/>
              <a:gd name="T15" fmla="*/ 1132 h 1466"/>
              <a:gd name="T16" fmla="*/ 1034 w 2022"/>
              <a:gd name="T17" fmla="*/ 1232 h 1466"/>
              <a:gd name="T18" fmla="*/ 1034 w 2022"/>
              <a:gd name="T19" fmla="*/ 210 h 1466"/>
              <a:gd name="T20" fmla="*/ 134 w 2022"/>
              <a:gd name="T21" fmla="*/ 99 h 1466"/>
              <a:gd name="T22" fmla="*/ 134 w 2022"/>
              <a:gd name="T23" fmla="*/ 99 h 1466"/>
              <a:gd name="T24" fmla="*/ 534 w 2022"/>
              <a:gd name="T25" fmla="*/ 40 h 1466"/>
              <a:gd name="T26" fmla="*/ 626 w 2022"/>
              <a:gd name="T27" fmla="*/ 46 h 1466"/>
              <a:gd name="T28" fmla="*/ 988 w 2022"/>
              <a:gd name="T29" fmla="*/ 210 h 1466"/>
              <a:gd name="T30" fmla="*/ 988 w 2022"/>
              <a:gd name="T31" fmla="*/ 1232 h 1466"/>
              <a:gd name="T32" fmla="*/ 625 w 2022"/>
              <a:gd name="T33" fmla="*/ 1132 h 1466"/>
              <a:gd name="T34" fmla="*/ 555 w 2022"/>
              <a:gd name="T35" fmla="*/ 1137 h 1466"/>
              <a:gd name="T36" fmla="*/ 134 w 2022"/>
              <a:gd name="T37" fmla="*/ 1249 h 1466"/>
              <a:gd name="T38" fmla="*/ 134 w 2022"/>
              <a:gd name="T39" fmla="*/ 99 h 1466"/>
              <a:gd name="T40" fmla="*/ 1928 w 2022"/>
              <a:gd name="T41" fmla="*/ 203 h 1466"/>
              <a:gd name="T42" fmla="*/ 1928 w 2022"/>
              <a:gd name="T43" fmla="*/ 203 h 1466"/>
              <a:gd name="T44" fmla="*/ 1928 w 2022"/>
              <a:gd name="T45" fmla="*/ 68 h 1466"/>
              <a:gd name="T46" fmla="*/ 1487 w 2022"/>
              <a:gd name="T47" fmla="*/ 0 h 1466"/>
              <a:gd name="T48" fmla="*/ 1390 w 2022"/>
              <a:gd name="T49" fmla="*/ 6 h 1466"/>
              <a:gd name="T50" fmla="*/ 1011 w 2022"/>
              <a:gd name="T51" fmla="*/ 177 h 1466"/>
              <a:gd name="T52" fmla="*/ 632 w 2022"/>
              <a:gd name="T53" fmla="*/ 6 h 1466"/>
              <a:gd name="T54" fmla="*/ 534 w 2022"/>
              <a:gd name="T55" fmla="*/ 0 h 1466"/>
              <a:gd name="T56" fmla="*/ 94 w 2022"/>
              <a:gd name="T57" fmla="*/ 68 h 1466"/>
              <a:gd name="T58" fmla="*/ 94 w 2022"/>
              <a:gd name="T59" fmla="*/ 203 h 1466"/>
              <a:gd name="T60" fmla="*/ 0 w 2022"/>
              <a:gd name="T61" fmla="*/ 227 h 1466"/>
              <a:gd name="T62" fmla="*/ 0 w 2022"/>
              <a:gd name="T63" fmla="*/ 1466 h 1466"/>
              <a:gd name="T64" fmla="*/ 467 w 2022"/>
              <a:gd name="T65" fmla="*/ 1335 h 1466"/>
              <a:gd name="T66" fmla="*/ 905 w 2022"/>
              <a:gd name="T67" fmla="*/ 1412 h 1466"/>
              <a:gd name="T68" fmla="*/ 905 w 2022"/>
              <a:gd name="T69" fmla="*/ 1466 h 1466"/>
              <a:gd name="T70" fmla="*/ 1116 w 2022"/>
              <a:gd name="T71" fmla="*/ 1466 h 1466"/>
              <a:gd name="T72" fmla="*/ 1116 w 2022"/>
              <a:gd name="T73" fmla="*/ 1412 h 1466"/>
              <a:gd name="T74" fmla="*/ 1555 w 2022"/>
              <a:gd name="T75" fmla="*/ 1335 h 1466"/>
              <a:gd name="T76" fmla="*/ 2022 w 2022"/>
              <a:gd name="T77" fmla="*/ 1466 h 1466"/>
              <a:gd name="T78" fmla="*/ 2022 w 2022"/>
              <a:gd name="T79" fmla="*/ 227 h 1466"/>
              <a:gd name="T80" fmla="*/ 1928 w 2022"/>
              <a:gd name="T81" fmla="*/ 203 h 14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2022" h="1466">
                <a:moveTo>
                  <a:pt x="1034" y="210"/>
                </a:moveTo>
                <a:lnTo>
                  <a:pt x="1034" y="210"/>
                </a:lnTo>
                <a:cubicBezTo>
                  <a:pt x="1077" y="175"/>
                  <a:pt x="1220" y="68"/>
                  <a:pt x="1395" y="46"/>
                </a:cubicBezTo>
                <a:cubicBezTo>
                  <a:pt x="1423" y="42"/>
                  <a:pt x="1454" y="40"/>
                  <a:pt x="1487" y="40"/>
                </a:cubicBezTo>
                <a:cubicBezTo>
                  <a:pt x="1645" y="40"/>
                  <a:pt x="1820" y="81"/>
                  <a:pt x="1888" y="99"/>
                </a:cubicBezTo>
                <a:lnTo>
                  <a:pt x="1888" y="1249"/>
                </a:lnTo>
                <a:cubicBezTo>
                  <a:pt x="1803" y="1218"/>
                  <a:pt x="1631" y="1161"/>
                  <a:pt x="1467" y="1137"/>
                </a:cubicBezTo>
                <a:cubicBezTo>
                  <a:pt x="1445" y="1134"/>
                  <a:pt x="1421" y="1132"/>
                  <a:pt x="1397" y="1132"/>
                </a:cubicBezTo>
                <a:cubicBezTo>
                  <a:pt x="1252" y="1132"/>
                  <a:pt x="1112" y="1192"/>
                  <a:pt x="1034" y="1232"/>
                </a:cubicBezTo>
                <a:lnTo>
                  <a:pt x="1034" y="210"/>
                </a:lnTo>
                <a:close/>
                <a:moveTo>
                  <a:pt x="134" y="99"/>
                </a:moveTo>
                <a:lnTo>
                  <a:pt x="134" y="99"/>
                </a:lnTo>
                <a:cubicBezTo>
                  <a:pt x="201" y="81"/>
                  <a:pt x="376" y="40"/>
                  <a:pt x="534" y="40"/>
                </a:cubicBezTo>
                <a:cubicBezTo>
                  <a:pt x="568" y="40"/>
                  <a:pt x="599" y="42"/>
                  <a:pt x="626" y="46"/>
                </a:cubicBezTo>
                <a:cubicBezTo>
                  <a:pt x="802" y="68"/>
                  <a:pt x="945" y="175"/>
                  <a:pt x="988" y="210"/>
                </a:cubicBezTo>
                <a:lnTo>
                  <a:pt x="988" y="1232"/>
                </a:lnTo>
                <a:cubicBezTo>
                  <a:pt x="910" y="1192"/>
                  <a:pt x="770" y="1132"/>
                  <a:pt x="625" y="1132"/>
                </a:cubicBezTo>
                <a:cubicBezTo>
                  <a:pt x="601" y="1132"/>
                  <a:pt x="577" y="1134"/>
                  <a:pt x="555" y="1137"/>
                </a:cubicBezTo>
                <a:cubicBezTo>
                  <a:pt x="391" y="1161"/>
                  <a:pt x="219" y="1218"/>
                  <a:pt x="134" y="1249"/>
                </a:cubicBezTo>
                <a:lnTo>
                  <a:pt x="134" y="99"/>
                </a:lnTo>
                <a:close/>
                <a:moveTo>
                  <a:pt x="1928" y="203"/>
                </a:moveTo>
                <a:lnTo>
                  <a:pt x="1928" y="203"/>
                </a:lnTo>
                <a:lnTo>
                  <a:pt x="1928" y="68"/>
                </a:lnTo>
                <a:cubicBezTo>
                  <a:pt x="1928" y="68"/>
                  <a:pt x="1696" y="0"/>
                  <a:pt x="1487" y="0"/>
                </a:cubicBezTo>
                <a:cubicBezTo>
                  <a:pt x="1454" y="0"/>
                  <a:pt x="1421" y="2"/>
                  <a:pt x="1390" y="6"/>
                </a:cubicBezTo>
                <a:cubicBezTo>
                  <a:pt x="1207" y="30"/>
                  <a:pt x="1059" y="138"/>
                  <a:pt x="1011" y="177"/>
                </a:cubicBezTo>
                <a:cubicBezTo>
                  <a:pt x="963" y="138"/>
                  <a:pt x="815" y="30"/>
                  <a:pt x="632" y="6"/>
                </a:cubicBezTo>
                <a:cubicBezTo>
                  <a:pt x="601" y="2"/>
                  <a:pt x="568" y="0"/>
                  <a:pt x="534" y="0"/>
                </a:cubicBezTo>
                <a:cubicBezTo>
                  <a:pt x="326" y="0"/>
                  <a:pt x="94" y="68"/>
                  <a:pt x="94" y="68"/>
                </a:cubicBezTo>
                <a:lnTo>
                  <a:pt x="94" y="203"/>
                </a:lnTo>
                <a:cubicBezTo>
                  <a:pt x="36" y="216"/>
                  <a:pt x="0" y="227"/>
                  <a:pt x="0" y="227"/>
                </a:cubicBezTo>
                <a:lnTo>
                  <a:pt x="0" y="1466"/>
                </a:lnTo>
                <a:cubicBezTo>
                  <a:pt x="0" y="1466"/>
                  <a:pt x="243" y="1368"/>
                  <a:pt x="467" y="1335"/>
                </a:cubicBezTo>
                <a:cubicBezTo>
                  <a:pt x="605" y="1315"/>
                  <a:pt x="787" y="1368"/>
                  <a:pt x="905" y="1412"/>
                </a:cubicBezTo>
                <a:lnTo>
                  <a:pt x="905" y="1466"/>
                </a:lnTo>
                <a:lnTo>
                  <a:pt x="1116" y="1466"/>
                </a:lnTo>
                <a:lnTo>
                  <a:pt x="1116" y="1412"/>
                </a:lnTo>
                <a:cubicBezTo>
                  <a:pt x="1235" y="1368"/>
                  <a:pt x="1417" y="1315"/>
                  <a:pt x="1555" y="1335"/>
                </a:cubicBezTo>
                <a:cubicBezTo>
                  <a:pt x="1779" y="1368"/>
                  <a:pt x="2022" y="1466"/>
                  <a:pt x="2022" y="1466"/>
                </a:cubicBezTo>
                <a:lnTo>
                  <a:pt x="2022" y="227"/>
                </a:lnTo>
                <a:cubicBezTo>
                  <a:pt x="2022" y="227"/>
                  <a:pt x="1986" y="216"/>
                  <a:pt x="1928" y="203"/>
                </a:cubicBezTo>
                <a:close/>
              </a:path>
            </a:pathLst>
          </a:custGeom>
          <a:solidFill>
            <a:schemeClr val="bg1">
              <a:alpha val="1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Freeform 9"/>
          <p:cNvSpPr>
            <a:spLocks noEditPoints="1"/>
          </p:cNvSpPr>
          <p:nvPr/>
        </p:nvSpPr>
        <p:spPr bwMode="auto">
          <a:xfrm>
            <a:off x="3276077" y="3086935"/>
            <a:ext cx="1135300" cy="1451430"/>
          </a:xfrm>
          <a:custGeom>
            <a:avLst/>
            <a:gdLst>
              <a:gd name="T0" fmla="*/ 449 w 1637"/>
              <a:gd name="T1" fmla="*/ 1301 h 2083"/>
              <a:gd name="T2" fmla="*/ 449 w 1637"/>
              <a:gd name="T3" fmla="*/ 1301 h 2083"/>
              <a:gd name="T4" fmla="*/ 350 w 1637"/>
              <a:gd name="T5" fmla="*/ 1276 h 2083"/>
              <a:gd name="T6" fmla="*/ 240 w 1637"/>
              <a:gd name="T7" fmla="*/ 1150 h 2083"/>
              <a:gd name="T8" fmla="*/ 273 w 1637"/>
              <a:gd name="T9" fmla="*/ 841 h 2083"/>
              <a:gd name="T10" fmla="*/ 770 w 1637"/>
              <a:gd name="T11" fmla="*/ 1055 h 2083"/>
              <a:gd name="T12" fmla="*/ 449 w 1637"/>
              <a:gd name="T13" fmla="*/ 1301 h 2083"/>
              <a:gd name="T14" fmla="*/ 1500 w 1637"/>
              <a:gd name="T15" fmla="*/ 1781 h 2083"/>
              <a:gd name="T16" fmla="*/ 1500 w 1637"/>
              <a:gd name="T17" fmla="*/ 1781 h 2083"/>
              <a:gd name="T18" fmla="*/ 1590 w 1637"/>
              <a:gd name="T19" fmla="*/ 1670 h 2083"/>
              <a:gd name="T20" fmla="*/ 1278 w 1637"/>
              <a:gd name="T21" fmla="*/ 1604 h 2083"/>
              <a:gd name="T22" fmla="*/ 1403 w 1637"/>
              <a:gd name="T23" fmla="*/ 1057 h 2083"/>
              <a:gd name="T24" fmla="*/ 1031 w 1637"/>
              <a:gd name="T25" fmla="*/ 383 h 2083"/>
              <a:gd name="T26" fmla="*/ 931 w 1637"/>
              <a:gd name="T27" fmla="*/ 92 h 2083"/>
              <a:gd name="T28" fmla="*/ 480 w 1637"/>
              <a:gd name="T29" fmla="*/ 430 h 2083"/>
              <a:gd name="T30" fmla="*/ 0 w 1637"/>
              <a:gd name="T31" fmla="*/ 723 h 2083"/>
              <a:gd name="T32" fmla="*/ 236 w 1637"/>
              <a:gd name="T33" fmla="*/ 825 h 2083"/>
              <a:gd name="T34" fmla="*/ 202 w 1637"/>
              <a:gd name="T35" fmla="*/ 1162 h 2083"/>
              <a:gd name="T36" fmla="*/ 332 w 1637"/>
              <a:gd name="T37" fmla="*/ 1312 h 2083"/>
              <a:gd name="T38" fmla="*/ 449 w 1637"/>
              <a:gd name="T39" fmla="*/ 1341 h 2083"/>
              <a:gd name="T40" fmla="*/ 807 w 1637"/>
              <a:gd name="T41" fmla="*/ 1071 h 2083"/>
              <a:gd name="T42" fmla="*/ 1003 w 1637"/>
              <a:gd name="T43" fmla="*/ 1156 h 2083"/>
              <a:gd name="T44" fmla="*/ 950 w 1637"/>
              <a:gd name="T45" fmla="*/ 626 h 2083"/>
              <a:gd name="T46" fmla="*/ 1001 w 1637"/>
              <a:gd name="T47" fmla="*/ 495 h 2083"/>
              <a:gd name="T48" fmla="*/ 1297 w 1637"/>
              <a:gd name="T49" fmla="*/ 1060 h 2083"/>
              <a:gd name="T50" fmla="*/ 1215 w 1637"/>
              <a:gd name="T51" fmla="*/ 1499 h 2083"/>
              <a:gd name="T52" fmla="*/ 1166 w 1637"/>
              <a:gd name="T53" fmla="*/ 1581 h 2083"/>
              <a:gd name="T54" fmla="*/ 920 w 1637"/>
              <a:gd name="T55" fmla="*/ 1530 h 2083"/>
              <a:gd name="T56" fmla="*/ 549 w 1637"/>
              <a:gd name="T57" fmla="*/ 1946 h 2083"/>
              <a:gd name="T58" fmla="*/ 1255 w 1637"/>
              <a:gd name="T59" fmla="*/ 2083 h 2083"/>
              <a:gd name="T60" fmla="*/ 1637 w 1637"/>
              <a:gd name="T61" fmla="*/ 1806 h 2083"/>
              <a:gd name="T62" fmla="*/ 1500 w 1637"/>
              <a:gd name="T63" fmla="*/ 1781 h 2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637" h="2083">
                <a:moveTo>
                  <a:pt x="449" y="1301"/>
                </a:moveTo>
                <a:lnTo>
                  <a:pt x="449" y="1301"/>
                </a:lnTo>
                <a:cubicBezTo>
                  <a:pt x="416" y="1301"/>
                  <a:pt x="383" y="1292"/>
                  <a:pt x="350" y="1276"/>
                </a:cubicBezTo>
                <a:cubicBezTo>
                  <a:pt x="295" y="1248"/>
                  <a:pt x="258" y="1206"/>
                  <a:pt x="240" y="1150"/>
                </a:cubicBezTo>
                <a:cubicBezTo>
                  <a:pt x="207" y="1047"/>
                  <a:pt x="243" y="919"/>
                  <a:pt x="273" y="841"/>
                </a:cubicBezTo>
                <a:lnTo>
                  <a:pt x="770" y="1055"/>
                </a:lnTo>
                <a:cubicBezTo>
                  <a:pt x="719" y="1137"/>
                  <a:pt x="599" y="1301"/>
                  <a:pt x="449" y="1301"/>
                </a:cubicBezTo>
                <a:close/>
                <a:moveTo>
                  <a:pt x="1500" y="1781"/>
                </a:moveTo>
                <a:lnTo>
                  <a:pt x="1500" y="1781"/>
                </a:lnTo>
                <a:lnTo>
                  <a:pt x="1590" y="1670"/>
                </a:lnTo>
                <a:lnTo>
                  <a:pt x="1278" y="1604"/>
                </a:lnTo>
                <a:cubicBezTo>
                  <a:pt x="1340" y="1504"/>
                  <a:pt x="1412" y="1329"/>
                  <a:pt x="1403" y="1057"/>
                </a:cubicBezTo>
                <a:cubicBezTo>
                  <a:pt x="1392" y="672"/>
                  <a:pt x="1130" y="453"/>
                  <a:pt x="1031" y="383"/>
                </a:cubicBezTo>
                <a:cubicBezTo>
                  <a:pt x="1053" y="263"/>
                  <a:pt x="1046" y="135"/>
                  <a:pt x="931" y="92"/>
                </a:cubicBezTo>
                <a:cubicBezTo>
                  <a:pt x="680" y="0"/>
                  <a:pt x="480" y="430"/>
                  <a:pt x="480" y="430"/>
                </a:cubicBezTo>
                <a:cubicBezTo>
                  <a:pt x="480" y="430"/>
                  <a:pt x="113" y="340"/>
                  <a:pt x="0" y="723"/>
                </a:cubicBezTo>
                <a:lnTo>
                  <a:pt x="236" y="825"/>
                </a:lnTo>
                <a:cubicBezTo>
                  <a:pt x="204" y="908"/>
                  <a:pt x="164" y="1046"/>
                  <a:pt x="202" y="1162"/>
                </a:cubicBezTo>
                <a:cubicBezTo>
                  <a:pt x="223" y="1229"/>
                  <a:pt x="267" y="1279"/>
                  <a:pt x="332" y="1312"/>
                </a:cubicBezTo>
                <a:cubicBezTo>
                  <a:pt x="370" y="1331"/>
                  <a:pt x="410" y="1341"/>
                  <a:pt x="449" y="1341"/>
                </a:cubicBezTo>
                <a:cubicBezTo>
                  <a:pt x="623" y="1341"/>
                  <a:pt x="755" y="1157"/>
                  <a:pt x="807" y="1071"/>
                </a:cubicBezTo>
                <a:lnTo>
                  <a:pt x="1003" y="1156"/>
                </a:lnTo>
                <a:cubicBezTo>
                  <a:pt x="1003" y="1156"/>
                  <a:pt x="1247" y="846"/>
                  <a:pt x="950" y="626"/>
                </a:cubicBezTo>
                <a:cubicBezTo>
                  <a:pt x="950" y="626"/>
                  <a:pt x="977" y="571"/>
                  <a:pt x="1001" y="495"/>
                </a:cubicBezTo>
                <a:cubicBezTo>
                  <a:pt x="1101" y="574"/>
                  <a:pt x="1288" y="762"/>
                  <a:pt x="1297" y="1060"/>
                </a:cubicBezTo>
                <a:cubicBezTo>
                  <a:pt x="1303" y="1273"/>
                  <a:pt x="1256" y="1416"/>
                  <a:pt x="1215" y="1499"/>
                </a:cubicBezTo>
                <a:cubicBezTo>
                  <a:pt x="1198" y="1534"/>
                  <a:pt x="1181" y="1561"/>
                  <a:pt x="1166" y="1581"/>
                </a:cubicBezTo>
                <a:lnTo>
                  <a:pt x="920" y="1530"/>
                </a:lnTo>
                <a:lnTo>
                  <a:pt x="549" y="1946"/>
                </a:lnTo>
                <a:lnTo>
                  <a:pt x="1255" y="2083"/>
                </a:lnTo>
                <a:lnTo>
                  <a:pt x="1637" y="1806"/>
                </a:lnTo>
                <a:lnTo>
                  <a:pt x="1500" y="1781"/>
                </a:lnTo>
                <a:close/>
              </a:path>
            </a:pathLst>
          </a:custGeom>
          <a:solidFill>
            <a:schemeClr val="bg1">
              <a:alpha val="1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19" name="组 18"/>
          <p:cNvGrpSpPr/>
          <p:nvPr userDrawn="1"/>
        </p:nvGrpSpPr>
        <p:grpSpPr>
          <a:xfrm rot="1396810">
            <a:off x="5439148" y="3364452"/>
            <a:ext cx="337162" cy="1815987"/>
            <a:chOff x="6099175" y="2627313"/>
            <a:chExt cx="411163" cy="2214563"/>
          </a:xfrm>
          <a:solidFill>
            <a:schemeClr val="bg1">
              <a:alpha val="10000"/>
            </a:schemeClr>
          </a:solidFill>
        </p:grpSpPr>
        <p:sp>
          <p:nvSpPr>
            <p:cNvPr id="11" name="Freeform 13"/>
            <p:cNvSpPr>
              <a:spLocks noEditPoints="1"/>
            </p:cNvSpPr>
            <p:nvPr/>
          </p:nvSpPr>
          <p:spPr bwMode="auto">
            <a:xfrm>
              <a:off x="6130130" y="3048001"/>
              <a:ext cx="349250" cy="1258888"/>
            </a:xfrm>
            <a:custGeom>
              <a:avLst/>
              <a:gdLst>
                <a:gd name="T0" fmla="*/ 137 w 367"/>
                <a:gd name="T1" fmla="*/ 40 h 1313"/>
                <a:gd name="T2" fmla="*/ 137 w 367"/>
                <a:gd name="T3" fmla="*/ 40 h 1313"/>
                <a:gd name="T4" fmla="*/ 230 w 367"/>
                <a:gd name="T5" fmla="*/ 40 h 1313"/>
                <a:gd name="T6" fmla="*/ 230 w 367"/>
                <a:gd name="T7" fmla="*/ 1273 h 1313"/>
                <a:gd name="T8" fmla="*/ 137 w 367"/>
                <a:gd name="T9" fmla="*/ 1273 h 1313"/>
                <a:gd name="T10" fmla="*/ 137 w 367"/>
                <a:gd name="T11" fmla="*/ 40 h 1313"/>
                <a:gd name="T12" fmla="*/ 97 w 367"/>
                <a:gd name="T13" fmla="*/ 1273 h 1313"/>
                <a:gd name="T14" fmla="*/ 97 w 367"/>
                <a:gd name="T15" fmla="*/ 1273 h 1313"/>
                <a:gd name="T16" fmla="*/ 40 w 367"/>
                <a:gd name="T17" fmla="*/ 1273 h 1313"/>
                <a:gd name="T18" fmla="*/ 40 w 367"/>
                <a:gd name="T19" fmla="*/ 40 h 1313"/>
                <a:gd name="T20" fmla="*/ 97 w 367"/>
                <a:gd name="T21" fmla="*/ 40 h 1313"/>
                <a:gd name="T22" fmla="*/ 97 w 367"/>
                <a:gd name="T23" fmla="*/ 1273 h 1313"/>
                <a:gd name="T24" fmla="*/ 270 w 367"/>
                <a:gd name="T25" fmla="*/ 40 h 1313"/>
                <a:gd name="T26" fmla="*/ 270 w 367"/>
                <a:gd name="T27" fmla="*/ 40 h 1313"/>
                <a:gd name="T28" fmla="*/ 327 w 367"/>
                <a:gd name="T29" fmla="*/ 40 h 1313"/>
                <a:gd name="T30" fmla="*/ 327 w 367"/>
                <a:gd name="T31" fmla="*/ 1273 h 1313"/>
                <a:gd name="T32" fmla="*/ 270 w 367"/>
                <a:gd name="T33" fmla="*/ 1273 h 1313"/>
                <a:gd name="T34" fmla="*/ 270 w 367"/>
                <a:gd name="T35" fmla="*/ 40 h 1313"/>
                <a:gd name="T36" fmla="*/ 270 w 367"/>
                <a:gd name="T37" fmla="*/ 1313 h 1313"/>
                <a:gd name="T38" fmla="*/ 270 w 367"/>
                <a:gd name="T39" fmla="*/ 1313 h 1313"/>
                <a:gd name="T40" fmla="*/ 270 w 367"/>
                <a:gd name="T41" fmla="*/ 1313 h 1313"/>
                <a:gd name="T42" fmla="*/ 367 w 367"/>
                <a:gd name="T43" fmla="*/ 1313 h 1313"/>
                <a:gd name="T44" fmla="*/ 367 w 367"/>
                <a:gd name="T45" fmla="*/ 0 h 1313"/>
                <a:gd name="T46" fmla="*/ 0 w 367"/>
                <a:gd name="T47" fmla="*/ 0 h 1313"/>
                <a:gd name="T48" fmla="*/ 0 w 367"/>
                <a:gd name="T49" fmla="*/ 1313 h 1313"/>
                <a:gd name="T50" fmla="*/ 97 w 367"/>
                <a:gd name="T51" fmla="*/ 1313 h 1313"/>
                <a:gd name="T52" fmla="*/ 97 w 367"/>
                <a:gd name="T53" fmla="*/ 1313 h 1313"/>
                <a:gd name="T54" fmla="*/ 137 w 367"/>
                <a:gd name="T55" fmla="*/ 1313 h 1313"/>
                <a:gd name="T56" fmla="*/ 137 w 367"/>
                <a:gd name="T57" fmla="*/ 1313 h 1313"/>
                <a:gd name="T58" fmla="*/ 230 w 367"/>
                <a:gd name="T59" fmla="*/ 1313 h 1313"/>
                <a:gd name="T60" fmla="*/ 230 w 367"/>
                <a:gd name="T61" fmla="*/ 1313 h 1313"/>
                <a:gd name="T62" fmla="*/ 270 w 367"/>
                <a:gd name="T63" fmla="*/ 1313 h 1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67" h="1313">
                  <a:moveTo>
                    <a:pt x="137" y="40"/>
                  </a:moveTo>
                  <a:lnTo>
                    <a:pt x="137" y="40"/>
                  </a:lnTo>
                  <a:lnTo>
                    <a:pt x="230" y="40"/>
                  </a:lnTo>
                  <a:lnTo>
                    <a:pt x="230" y="1273"/>
                  </a:lnTo>
                  <a:lnTo>
                    <a:pt x="137" y="1273"/>
                  </a:lnTo>
                  <a:lnTo>
                    <a:pt x="137" y="40"/>
                  </a:lnTo>
                  <a:close/>
                  <a:moveTo>
                    <a:pt x="97" y="1273"/>
                  </a:moveTo>
                  <a:lnTo>
                    <a:pt x="97" y="1273"/>
                  </a:lnTo>
                  <a:lnTo>
                    <a:pt x="40" y="1273"/>
                  </a:lnTo>
                  <a:lnTo>
                    <a:pt x="40" y="40"/>
                  </a:lnTo>
                  <a:lnTo>
                    <a:pt x="97" y="40"/>
                  </a:lnTo>
                  <a:lnTo>
                    <a:pt x="97" y="1273"/>
                  </a:lnTo>
                  <a:close/>
                  <a:moveTo>
                    <a:pt x="270" y="40"/>
                  </a:moveTo>
                  <a:lnTo>
                    <a:pt x="270" y="40"/>
                  </a:lnTo>
                  <a:lnTo>
                    <a:pt x="327" y="40"/>
                  </a:lnTo>
                  <a:lnTo>
                    <a:pt x="327" y="1273"/>
                  </a:lnTo>
                  <a:lnTo>
                    <a:pt x="270" y="1273"/>
                  </a:lnTo>
                  <a:lnTo>
                    <a:pt x="270" y="40"/>
                  </a:lnTo>
                  <a:close/>
                  <a:moveTo>
                    <a:pt x="270" y="1313"/>
                  </a:moveTo>
                  <a:lnTo>
                    <a:pt x="270" y="1313"/>
                  </a:lnTo>
                  <a:lnTo>
                    <a:pt x="270" y="1313"/>
                  </a:lnTo>
                  <a:lnTo>
                    <a:pt x="367" y="1313"/>
                  </a:lnTo>
                  <a:lnTo>
                    <a:pt x="367" y="0"/>
                  </a:lnTo>
                  <a:lnTo>
                    <a:pt x="0" y="0"/>
                  </a:lnTo>
                  <a:lnTo>
                    <a:pt x="0" y="1313"/>
                  </a:lnTo>
                  <a:lnTo>
                    <a:pt x="97" y="1313"/>
                  </a:lnTo>
                  <a:lnTo>
                    <a:pt x="97" y="1313"/>
                  </a:lnTo>
                  <a:lnTo>
                    <a:pt x="137" y="1313"/>
                  </a:lnTo>
                  <a:lnTo>
                    <a:pt x="137" y="1313"/>
                  </a:lnTo>
                  <a:lnTo>
                    <a:pt x="230" y="1313"/>
                  </a:lnTo>
                  <a:lnTo>
                    <a:pt x="230" y="1313"/>
                  </a:lnTo>
                  <a:lnTo>
                    <a:pt x="270" y="13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14"/>
            <p:cNvSpPr>
              <a:spLocks/>
            </p:cNvSpPr>
            <p:nvPr/>
          </p:nvSpPr>
          <p:spPr bwMode="auto">
            <a:xfrm>
              <a:off x="6130131" y="2968626"/>
              <a:ext cx="349250" cy="63500"/>
            </a:xfrm>
            <a:custGeom>
              <a:avLst/>
              <a:gdLst>
                <a:gd name="T0" fmla="*/ 367 w 367"/>
                <a:gd name="T1" fmla="*/ 0 h 67"/>
                <a:gd name="T2" fmla="*/ 367 w 367"/>
                <a:gd name="T3" fmla="*/ 0 h 67"/>
                <a:gd name="T4" fmla="*/ 0 w 367"/>
                <a:gd name="T5" fmla="*/ 0 h 67"/>
                <a:gd name="T6" fmla="*/ 0 w 367"/>
                <a:gd name="T7" fmla="*/ 67 h 67"/>
                <a:gd name="T8" fmla="*/ 367 w 367"/>
                <a:gd name="T9" fmla="*/ 67 h 67"/>
                <a:gd name="T10" fmla="*/ 367 w 367"/>
                <a:gd name="T11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7" h="67">
                  <a:moveTo>
                    <a:pt x="367" y="0"/>
                  </a:moveTo>
                  <a:lnTo>
                    <a:pt x="367" y="0"/>
                  </a:lnTo>
                  <a:lnTo>
                    <a:pt x="0" y="0"/>
                  </a:lnTo>
                  <a:lnTo>
                    <a:pt x="0" y="67"/>
                  </a:lnTo>
                  <a:lnTo>
                    <a:pt x="367" y="67"/>
                  </a:lnTo>
                  <a:lnTo>
                    <a:pt x="36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15"/>
            <p:cNvSpPr>
              <a:spLocks/>
            </p:cNvSpPr>
            <p:nvPr/>
          </p:nvSpPr>
          <p:spPr bwMode="auto">
            <a:xfrm>
              <a:off x="6099175" y="2627313"/>
              <a:ext cx="411163" cy="325438"/>
            </a:xfrm>
            <a:custGeom>
              <a:avLst/>
              <a:gdLst>
                <a:gd name="T0" fmla="*/ 399 w 430"/>
                <a:gd name="T1" fmla="*/ 340 h 340"/>
                <a:gd name="T2" fmla="*/ 399 w 430"/>
                <a:gd name="T3" fmla="*/ 340 h 340"/>
                <a:gd name="T4" fmla="*/ 215 w 430"/>
                <a:gd name="T5" fmla="*/ 0 h 340"/>
                <a:gd name="T6" fmla="*/ 32 w 430"/>
                <a:gd name="T7" fmla="*/ 340 h 340"/>
                <a:gd name="T8" fmla="*/ 399 w 430"/>
                <a:gd name="T9" fmla="*/ 340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0" h="340">
                  <a:moveTo>
                    <a:pt x="399" y="340"/>
                  </a:moveTo>
                  <a:lnTo>
                    <a:pt x="399" y="340"/>
                  </a:lnTo>
                  <a:cubicBezTo>
                    <a:pt x="399" y="340"/>
                    <a:pt x="430" y="0"/>
                    <a:pt x="215" y="0"/>
                  </a:cubicBezTo>
                  <a:cubicBezTo>
                    <a:pt x="0" y="0"/>
                    <a:pt x="32" y="340"/>
                    <a:pt x="32" y="340"/>
                  </a:cubicBezTo>
                  <a:lnTo>
                    <a:pt x="399" y="34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17"/>
            <p:cNvSpPr>
              <a:spLocks noEditPoints="1"/>
            </p:cNvSpPr>
            <p:nvPr/>
          </p:nvSpPr>
          <p:spPr bwMode="auto">
            <a:xfrm>
              <a:off x="6128544" y="4310063"/>
              <a:ext cx="352425" cy="531813"/>
            </a:xfrm>
            <a:custGeom>
              <a:avLst/>
              <a:gdLst>
                <a:gd name="T0" fmla="*/ 214 w 369"/>
                <a:gd name="T1" fmla="*/ 338 h 554"/>
                <a:gd name="T2" fmla="*/ 214 w 369"/>
                <a:gd name="T3" fmla="*/ 338 h 554"/>
                <a:gd name="T4" fmla="*/ 155 w 369"/>
                <a:gd name="T5" fmla="*/ 338 h 554"/>
                <a:gd name="T6" fmla="*/ 56 w 369"/>
                <a:gd name="T7" fmla="*/ 40 h 554"/>
                <a:gd name="T8" fmla="*/ 313 w 369"/>
                <a:gd name="T9" fmla="*/ 40 h 554"/>
                <a:gd name="T10" fmla="*/ 214 w 369"/>
                <a:gd name="T11" fmla="*/ 338 h 554"/>
                <a:gd name="T12" fmla="*/ 113 w 369"/>
                <a:gd name="T13" fmla="*/ 338 h 554"/>
                <a:gd name="T14" fmla="*/ 113 w 369"/>
                <a:gd name="T15" fmla="*/ 338 h 554"/>
                <a:gd name="T16" fmla="*/ 184 w 369"/>
                <a:gd name="T17" fmla="*/ 554 h 554"/>
                <a:gd name="T18" fmla="*/ 256 w 369"/>
                <a:gd name="T19" fmla="*/ 338 h 554"/>
                <a:gd name="T20" fmla="*/ 369 w 369"/>
                <a:gd name="T21" fmla="*/ 0 h 554"/>
                <a:gd name="T22" fmla="*/ 0 w 369"/>
                <a:gd name="T23" fmla="*/ 0 h 554"/>
                <a:gd name="T24" fmla="*/ 113 w 369"/>
                <a:gd name="T25" fmla="*/ 338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69" h="554">
                  <a:moveTo>
                    <a:pt x="214" y="338"/>
                  </a:moveTo>
                  <a:lnTo>
                    <a:pt x="214" y="338"/>
                  </a:lnTo>
                  <a:lnTo>
                    <a:pt x="155" y="338"/>
                  </a:lnTo>
                  <a:lnTo>
                    <a:pt x="56" y="40"/>
                  </a:lnTo>
                  <a:lnTo>
                    <a:pt x="313" y="40"/>
                  </a:lnTo>
                  <a:lnTo>
                    <a:pt x="214" y="338"/>
                  </a:lnTo>
                  <a:close/>
                  <a:moveTo>
                    <a:pt x="113" y="338"/>
                  </a:moveTo>
                  <a:lnTo>
                    <a:pt x="113" y="338"/>
                  </a:lnTo>
                  <a:lnTo>
                    <a:pt x="184" y="554"/>
                  </a:lnTo>
                  <a:lnTo>
                    <a:pt x="256" y="338"/>
                  </a:lnTo>
                  <a:lnTo>
                    <a:pt x="369" y="0"/>
                  </a:lnTo>
                  <a:lnTo>
                    <a:pt x="0" y="0"/>
                  </a:lnTo>
                  <a:lnTo>
                    <a:pt x="113" y="338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7" name="Freeform 19"/>
          <p:cNvSpPr>
            <a:spLocks noEditPoints="1"/>
          </p:cNvSpPr>
          <p:nvPr/>
        </p:nvSpPr>
        <p:spPr bwMode="auto">
          <a:xfrm rot="1363540">
            <a:off x="8673100" y="723488"/>
            <a:ext cx="1209819" cy="253100"/>
          </a:xfrm>
          <a:custGeom>
            <a:avLst/>
            <a:gdLst>
              <a:gd name="T0" fmla="*/ 2347 w 2387"/>
              <a:gd name="T1" fmla="*/ 458 h 498"/>
              <a:gd name="T2" fmla="*/ 40 w 2387"/>
              <a:gd name="T3" fmla="*/ 40 h 498"/>
              <a:gd name="T4" fmla="*/ 177 w 2387"/>
              <a:gd name="T5" fmla="*/ 298 h 498"/>
              <a:gd name="T6" fmla="*/ 217 w 2387"/>
              <a:gd name="T7" fmla="*/ 40 h 498"/>
              <a:gd name="T8" fmla="*/ 277 w 2387"/>
              <a:gd name="T9" fmla="*/ 159 h 498"/>
              <a:gd name="T10" fmla="*/ 317 w 2387"/>
              <a:gd name="T11" fmla="*/ 40 h 498"/>
              <a:gd name="T12" fmla="*/ 377 w 2387"/>
              <a:gd name="T13" fmla="*/ 159 h 498"/>
              <a:gd name="T14" fmla="*/ 417 w 2387"/>
              <a:gd name="T15" fmla="*/ 40 h 498"/>
              <a:gd name="T16" fmla="*/ 477 w 2387"/>
              <a:gd name="T17" fmla="*/ 159 h 498"/>
              <a:gd name="T18" fmla="*/ 517 w 2387"/>
              <a:gd name="T19" fmla="*/ 40 h 498"/>
              <a:gd name="T20" fmla="*/ 577 w 2387"/>
              <a:gd name="T21" fmla="*/ 159 h 498"/>
              <a:gd name="T22" fmla="*/ 617 w 2387"/>
              <a:gd name="T23" fmla="*/ 40 h 498"/>
              <a:gd name="T24" fmla="*/ 674 w 2387"/>
              <a:gd name="T25" fmla="*/ 298 h 498"/>
              <a:gd name="T26" fmla="*/ 714 w 2387"/>
              <a:gd name="T27" fmla="*/ 40 h 498"/>
              <a:gd name="T28" fmla="*/ 774 w 2387"/>
              <a:gd name="T29" fmla="*/ 159 h 498"/>
              <a:gd name="T30" fmla="*/ 814 w 2387"/>
              <a:gd name="T31" fmla="*/ 40 h 498"/>
              <a:gd name="T32" fmla="*/ 874 w 2387"/>
              <a:gd name="T33" fmla="*/ 159 h 498"/>
              <a:gd name="T34" fmla="*/ 914 w 2387"/>
              <a:gd name="T35" fmla="*/ 40 h 498"/>
              <a:gd name="T36" fmla="*/ 974 w 2387"/>
              <a:gd name="T37" fmla="*/ 159 h 498"/>
              <a:gd name="T38" fmla="*/ 1014 w 2387"/>
              <a:gd name="T39" fmla="*/ 40 h 498"/>
              <a:gd name="T40" fmla="*/ 1074 w 2387"/>
              <a:gd name="T41" fmla="*/ 159 h 498"/>
              <a:gd name="T42" fmla="*/ 1114 w 2387"/>
              <a:gd name="T43" fmla="*/ 40 h 498"/>
              <a:gd name="T44" fmla="*/ 1187 w 2387"/>
              <a:gd name="T45" fmla="*/ 298 h 498"/>
              <a:gd name="T46" fmla="*/ 1227 w 2387"/>
              <a:gd name="T47" fmla="*/ 40 h 498"/>
              <a:gd name="T48" fmla="*/ 1287 w 2387"/>
              <a:gd name="T49" fmla="*/ 159 h 498"/>
              <a:gd name="T50" fmla="*/ 1327 w 2387"/>
              <a:gd name="T51" fmla="*/ 40 h 498"/>
              <a:gd name="T52" fmla="*/ 1387 w 2387"/>
              <a:gd name="T53" fmla="*/ 159 h 498"/>
              <a:gd name="T54" fmla="*/ 1427 w 2387"/>
              <a:gd name="T55" fmla="*/ 40 h 498"/>
              <a:gd name="T56" fmla="*/ 1487 w 2387"/>
              <a:gd name="T57" fmla="*/ 159 h 498"/>
              <a:gd name="T58" fmla="*/ 1527 w 2387"/>
              <a:gd name="T59" fmla="*/ 40 h 498"/>
              <a:gd name="T60" fmla="*/ 1587 w 2387"/>
              <a:gd name="T61" fmla="*/ 159 h 498"/>
              <a:gd name="T62" fmla="*/ 1627 w 2387"/>
              <a:gd name="T63" fmla="*/ 40 h 498"/>
              <a:gd name="T64" fmla="*/ 1684 w 2387"/>
              <a:gd name="T65" fmla="*/ 298 h 498"/>
              <a:gd name="T66" fmla="*/ 1724 w 2387"/>
              <a:gd name="T67" fmla="*/ 40 h 498"/>
              <a:gd name="T68" fmla="*/ 1784 w 2387"/>
              <a:gd name="T69" fmla="*/ 159 h 498"/>
              <a:gd name="T70" fmla="*/ 1824 w 2387"/>
              <a:gd name="T71" fmla="*/ 40 h 498"/>
              <a:gd name="T72" fmla="*/ 1884 w 2387"/>
              <a:gd name="T73" fmla="*/ 159 h 498"/>
              <a:gd name="T74" fmla="*/ 1924 w 2387"/>
              <a:gd name="T75" fmla="*/ 40 h 498"/>
              <a:gd name="T76" fmla="*/ 1984 w 2387"/>
              <a:gd name="T77" fmla="*/ 159 h 498"/>
              <a:gd name="T78" fmla="*/ 2024 w 2387"/>
              <a:gd name="T79" fmla="*/ 40 h 498"/>
              <a:gd name="T80" fmla="*/ 2084 w 2387"/>
              <a:gd name="T81" fmla="*/ 159 h 498"/>
              <a:gd name="T82" fmla="*/ 2124 w 2387"/>
              <a:gd name="T83" fmla="*/ 40 h 498"/>
              <a:gd name="T84" fmla="*/ 2170 w 2387"/>
              <a:gd name="T85" fmla="*/ 298 h 498"/>
              <a:gd name="T86" fmla="*/ 2210 w 2387"/>
              <a:gd name="T87" fmla="*/ 40 h 498"/>
              <a:gd name="T88" fmla="*/ 2347 w 2387"/>
              <a:gd name="T89" fmla="*/ 458 h 498"/>
              <a:gd name="T90" fmla="*/ 0 w 2387"/>
              <a:gd name="T91" fmla="*/ 498 h 498"/>
              <a:gd name="T92" fmla="*/ 2387 w 2387"/>
              <a:gd name="T93" fmla="*/ 0 h 498"/>
              <a:gd name="T94" fmla="*/ 0 w 2387"/>
              <a:gd name="T95" fmla="*/ 498 h 4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387" h="498">
                <a:moveTo>
                  <a:pt x="2347" y="458"/>
                </a:moveTo>
                <a:lnTo>
                  <a:pt x="2347" y="458"/>
                </a:lnTo>
                <a:lnTo>
                  <a:pt x="40" y="458"/>
                </a:lnTo>
                <a:lnTo>
                  <a:pt x="40" y="40"/>
                </a:lnTo>
                <a:lnTo>
                  <a:pt x="177" y="40"/>
                </a:lnTo>
                <a:lnTo>
                  <a:pt x="177" y="298"/>
                </a:lnTo>
                <a:lnTo>
                  <a:pt x="217" y="298"/>
                </a:lnTo>
                <a:lnTo>
                  <a:pt x="217" y="40"/>
                </a:lnTo>
                <a:lnTo>
                  <a:pt x="277" y="40"/>
                </a:lnTo>
                <a:lnTo>
                  <a:pt x="277" y="159"/>
                </a:lnTo>
                <a:lnTo>
                  <a:pt x="317" y="159"/>
                </a:lnTo>
                <a:lnTo>
                  <a:pt x="317" y="40"/>
                </a:lnTo>
                <a:lnTo>
                  <a:pt x="377" y="40"/>
                </a:lnTo>
                <a:lnTo>
                  <a:pt x="377" y="159"/>
                </a:lnTo>
                <a:lnTo>
                  <a:pt x="417" y="159"/>
                </a:lnTo>
                <a:lnTo>
                  <a:pt x="417" y="40"/>
                </a:lnTo>
                <a:lnTo>
                  <a:pt x="477" y="40"/>
                </a:lnTo>
                <a:lnTo>
                  <a:pt x="477" y="159"/>
                </a:lnTo>
                <a:lnTo>
                  <a:pt x="517" y="159"/>
                </a:lnTo>
                <a:lnTo>
                  <a:pt x="517" y="40"/>
                </a:lnTo>
                <a:lnTo>
                  <a:pt x="577" y="40"/>
                </a:lnTo>
                <a:lnTo>
                  <a:pt x="577" y="159"/>
                </a:lnTo>
                <a:lnTo>
                  <a:pt x="617" y="159"/>
                </a:lnTo>
                <a:lnTo>
                  <a:pt x="617" y="40"/>
                </a:lnTo>
                <a:lnTo>
                  <a:pt x="674" y="40"/>
                </a:lnTo>
                <a:lnTo>
                  <a:pt x="674" y="298"/>
                </a:lnTo>
                <a:lnTo>
                  <a:pt x="714" y="298"/>
                </a:lnTo>
                <a:lnTo>
                  <a:pt x="714" y="40"/>
                </a:lnTo>
                <a:lnTo>
                  <a:pt x="774" y="40"/>
                </a:lnTo>
                <a:lnTo>
                  <a:pt x="774" y="159"/>
                </a:lnTo>
                <a:lnTo>
                  <a:pt x="814" y="159"/>
                </a:lnTo>
                <a:lnTo>
                  <a:pt x="814" y="40"/>
                </a:lnTo>
                <a:lnTo>
                  <a:pt x="874" y="40"/>
                </a:lnTo>
                <a:lnTo>
                  <a:pt x="874" y="159"/>
                </a:lnTo>
                <a:lnTo>
                  <a:pt x="914" y="159"/>
                </a:lnTo>
                <a:lnTo>
                  <a:pt x="914" y="40"/>
                </a:lnTo>
                <a:lnTo>
                  <a:pt x="974" y="40"/>
                </a:lnTo>
                <a:lnTo>
                  <a:pt x="974" y="159"/>
                </a:lnTo>
                <a:lnTo>
                  <a:pt x="1014" y="159"/>
                </a:lnTo>
                <a:lnTo>
                  <a:pt x="1014" y="40"/>
                </a:lnTo>
                <a:lnTo>
                  <a:pt x="1074" y="40"/>
                </a:lnTo>
                <a:lnTo>
                  <a:pt x="1074" y="159"/>
                </a:lnTo>
                <a:lnTo>
                  <a:pt x="1114" y="159"/>
                </a:lnTo>
                <a:lnTo>
                  <a:pt x="1114" y="40"/>
                </a:lnTo>
                <a:lnTo>
                  <a:pt x="1187" y="40"/>
                </a:lnTo>
                <a:lnTo>
                  <a:pt x="1187" y="298"/>
                </a:lnTo>
                <a:lnTo>
                  <a:pt x="1227" y="298"/>
                </a:lnTo>
                <a:lnTo>
                  <a:pt x="1227" y="40"/>
                </a:lnTo>
                <a:lnTo>
                  <a:pt x="1287" y="40"/>
                </a:lnTo>
                <a:lnTo>
                  <a:pt x="1287" y="159"/>
                </a:lnTo>
                <a:lnTo>
                  <a:pt x="1327" y="159"/>
                </a:lnTo>
                <a:lnTo>
                  <a:pt x="1327" y="40"/>
                </a:lnTo>
                <a:lnTo>
                  <a:pt x="1387" y="40"/>
                </a:lnTo>
                <a:lnTo>
                  <a:pt x="1387" y="159"/>
                </a:lnTo>
                <a:lnTo>
                  <a:pt x="1427" y="159"/>
                </a:lnTo>
                <a:lnTo>
                  <a:pt x="1427" y="40"/>
                </a:lnTo>
                <a:lnTo>
                  <a:pt x="1487" y="40"/>
                </a:lnTo>
                <a:lnTo>
                  <a:pt x="1487" y="159"/>
                </a:lnTo>
                <a:lnTo>
                  <a:pt x="1527" y="159"/>
                </a:lnTo>
                <a:lnTo>
                  <a:pt x="1527" y="40"/>
                </a:lnTo>
                <a:lnTo>
                  <a:pt x="1587" y="40"/>
                </a:lnTo>
                <a:lnTo>
                  <a:pt x="1587" y="159"/>
                </a:lnTo>
                <a:lnTo>
                  <a:pt x="1627" y="159"/>
                </a:lnTo>
                <a:lnTo>
                  <a:pt x="1627" y="40"/>
                </a:lnTo>
                <a:lnTo>
                  <a:pt x="1684" y="40"/>
                </a:lnTo>
                <a:lnTo>
                  <a:pt x="1684" y="298"/>
                </a:lnTo>
                <a:lnTo>
                  <a:pt x="1724" y="298"/>
                </a:lnTo>
                <a:lnTo>
                  <a:pt x="1724" y="40"/>
                </a:lnTo>
                <a:lnTo>
                  <a:pt x="1784" y="40"/>
                </a:lnTo>
                <a:lnTo>
                  <a:pt x="1784" y="159"/>
                </a:lnTo>
                <a:lnTo>
                  <a:pt x="1824" y="159"/>
                </a:lnTo>
                <a:lnTo>
                  <a:pt x="1824" y="40"/>
                </a:lnTo>
                <a:lnTo>
                  <a:pt x="1884" y="40"/>
                </a:lnTo>
                <a:lnTo>
                  <a:pt x="1884" y="159"/>
                </a:lnTo>
                <a:lnTo>
                  <a:pt x="1924" y="159"/>
                </a:lnTo>
                <a:lnTo>
                  <a:pt x="1924" y="40"/>
                </a:lnTo>
                <a:lnTo>
                  <a:pt x="1984" y="40"/>
                </a:lnTo>
                <a:lnTo>
                  <a:pt x="1984" y="159"/>
                </a:lnTo>
                <a:lnTo>
                  <a:pt x="2024" y="159"/>
                </a:lnTo>
                <a:lnTo>
                  <a:pt x="2024" y="40"/>
                </a:lnTo>
                <a:lnTo>
                  <a:pt x="2084" y="40"/>
                </a:lnTo>
                <a:lnTo>
                  <a:pt x="2084" y="159"/>
                </a:lnTo>
                <a:lnTo>
                  <a:pt x="2124" y="159"/>
                </a:lnTo>
                <a:lnTo>
                  <a:pt x="2124" y="40"/>
                </a:lnTo>
                <a:lnTo>
                  <a:pt x="2170" y="40"/>
                </a:lnTo>
                <a:lnTo>
                  <a:pt x="2170" y="298"/>
                </a:lnTo>
                <a:lnTo>
                  <a:pt x="2210" y="298"/>
                </a:lnTo>
                <a:lnTo>
                  <a:pt x="2210" y="40"/>
                </a:lnTo>
                <a:lnTo>
                  <a:pt x="2347" y="40"/>
                </a:lnTo>
                <a:lnTo>
                  <a:pt x="2347" y="458"/>
                </a:lnTo>
                <a:close/>
                <a:moveTo>
                  <a:pt x="0" y="498"/>
                </a:moveTo>
                <a:lnTo>
                  <a:pt x="0" y="498"/>
                </a:lnTo>
                <a:lnTo>
                  <a:pt x="2387" y="498"/>
                </a:lnTo>
                <a:lnTo>
                  <a:pt x="2387" y="0"/>
                </a:lnTo>
                <a:lnTo>
                  <a:pt x="0" y="0"/>
                </a:lnTo>
                <a:lnTo>
                  <a:pt x="0" y="498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" name="Freeform 20"/>
          <p:cNvSpPr>
            <a:spLocks/>
          </p:cNvSpPr>
          <p:nvPr/>
        </p:nvSpPr>
        <p:spPr bwMode="auto">
          <a:xfrm rot="20253209">
            <a:off x="4644944" y="4409600"/>
            <a:ext cx="271863" cy="880837"/>
          </a:xfrm>
          <a:custGeom>
            <a:avLst/>
            <a:gdLst>
              <a:gd name="T0" fmla="*/ 772 w 831"/>
              <a:gd name="T1" fmla="*/ 279 h 2682"/>
              <a:gd name="T2" fmla="*/ 772 w 831"/>
              <a:gd name="T3" fmla="*/ 279 h 2682"/>
              <a:gd name="T4" fmla="*/ 772 w 831"/>
              <a:gd name="T5" fmla="*/ 0 h 2682"/>
              <a:gd name="T6" fmla="*/ 622 w 831"/>
              <a:gd name="T7" fmla="*/ 0 h 2682"/>
              <a:gd name="T8" fmla="*/ 622 w 831"/>
              <a:gd name="T9" fmla="*/ 279 h 2682"/>
              <a:gd name="T10" fmla="*/ 557 w 831"/>
              <a:gd name="T11" fmla="*/ 279 h 2682"/>
              <a:gd name="T12" fmla="*/ 557 w 831"/>
              <a:gd name="T13" fmla="*/ 900 h 2682"/>
              <a:gd name="T14" fmla="*/ 606 w 831"/>
              <a:gd name="T15" fmla="*/ 900 h 2682"/>
              <a:gd name="T16" fmla="*/ 102 w 831"/>
              <a:gd name="T17" fmla="*/ 2121 h 2682"/>
              <a:gd name="T18" fmla="*/ 130 w 831"/>
              <a:gd name="T19" fmla="*/ 2133 h 2682"/>
              <a:gd name="T20" fmla="*/ 40 w 831"/>
              <a:gd name="T21" fmla="*/ 2350 h 2682"/>
              <a:gd name="T22" fmla="*/ 62 w 831"/>
              <a:gd name="T23" fmla="*/ 2359 h 2682"/>
              <a:gd name="T24" fmla="*/ 0 w 831"/>
              <a:gd name="T25" fmla="*/ 2510 h 2682"/>
              <a:gd name="T26" fmla="*/ 24 w 831"/>
              <a:gd name="T27" fmla="*/ 2519 h 2682"/>
              <a:gd name="T28" fmla="*/ 86 w 831"/>
              <a:gd name="T29" fmla="*/ 2369 h 2682"/>
              <a:gd name="T30" fmla="*/ 108 w 831"/>
              <a:gd name="T31" fmla="*/ 2378 h 2682"/>
              <a:gd name="T32" fmla="*/ 198 w 831"/>
              <a:gd name="T33" fmla="*/ 2161 h 2682"/>
              <a:gd name="T34" fmla="*/ 226 w 831"/>
              <a:gd name="T35" fmla="*/ 2172 h 2682"/>
              <a:gd name="T36" fmla="*/ 630 w 831"/>
              <a:gd name="T37" fmla="*/ 1191 h 2682"/>
              <a:gd name="T38" fmla="*/ 630 w 831"/>
              <a:gd name="T39" fmla="*/ 2284 h 2682"/>
              <a:gd name="T40" fmla="*/ 660 w 831"/>
              <a:gd name="T41" fmla="*/ 2284 h 2682"/>
              <a:gd name="T42" fmla="*/ 660 w 831"/>
              <a:gd name="T43" fmla="*/ 2519 h 2682"/>
              <a:gd name="T44" fmla="*/ 684 w 831"/>
              <a:gd name="T45" fmla="*/ 2519 h 2682"/>
              <a:gd name="T46" fmla="*/ 684 w 831"/>
              <a:gd name="T47" fmla="*/ 2682 h 2682"/>
              <a:gd name="T48" fmla="*/ 710 w 831"/>
              <a:gd name="T49" fmla="*/ 2682 h 2682"/>
              <a:gd name="T50" fmla="*/ 710 w 831"/>
              <a:gd name="T51" fmla="*/ 2519 h 2682"/>
              <a:gd name="T52" fmla="*/ 734 w 831"/>
              <a:gd name="T53" fmla="*/ 2519 h 2682"/>
              <a:gd name="T54" fmla="*/ 734 w 831"/>
              <a:gd name="T55" fmla="*/ 2284 h 2682"/>
              <a:gd name="T56" fmla="*/ 764 w 831"/>
              <a:gd name="T57" fmla="*/ 2284 h 2682"/>
              <a:gd name="T58" fmla="*/ 764 w 831"/>
              <a:gd name="T59" fmla="*/ 900 h 2682"/>
              <a:gd name="T60" fmla="*/ 831 w 831"/>
              <a:gd name="T61" fmla="*/ 900 h 2682"/>
              <a:gd name="T62" fmla="*/ 831 w 831"/>
              <a:gd name="T63" fmla="*/ 279 h 2682"/>
              <a:gd name="T64" fmla="*/ 772 w 831"/>
              <a:gd name="T65" fmla="*/ 279 h 26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831" h="2682">
                <a:moveTo>
                  <a:pt x="772" y="279"/>
                </a:moveTo>
                <a:lnTo>
                  <a:pt x="772" y="279"/>
                </a:lnTo>
                <a:lnTo>
                  <a:pt x="772" y="0"/>
                </a:lnTo>
                <a:lnTo>
                  <a:pt x="622" y="0"/>
                </a:lnTo>
                <a:lnTo>
                  <a:pt x="622" y="279"/>
                </a:lnTo>
                <a:lnTo>
                  <a:pt x="557" y="279"/>
                </a:lnTo>
                <a:lnTo>
                  <a:pt x="557" y="900"/>
                </a:lnTo>
                <a:lnTo>
                  <a:pt x="606" y="900"/>
                </a:lnTo>
                <a:lnTo>
                  <a:pt x="102" y="2121"/>
                </a:lnTo>
                <a:lnTo>
                  <a:pt x="130" y="2133"/>
                </a:lnTo>
                <a:lnTo>
                  <a:pt x="40" y="2350"/>
                </a:lnTo>
                <a:lnTo>
                  <a:pt x="62" y="2359"/>
                </a:lnTo>
                <a:lnTo>
                  <a:pt x="0" y="2510"/>
                </a:lnTo>
                <a:lnTo>
                  <a:pt x="24" y="2519"/>
                </a:lnTo>
                <a:lnTo>
                  <a:pt x="86" y="2369"/>
                </a:lnTo>
                <a:lnTo>
                  <a:pt x="108" y="2378"/>
                </a:lnTo>
                <a:lnTo>
                  <a:pt x="198" y="2161"/>
                </a:lnTo>
                <a:lnTo>
                  <a:pt x="226" y="2172"/>
                </a:lnTo>
                <a:lnTo>
                  <a:pt x="630" y="1191"/>
                </a:lnTo>
                <a:lnTo>
                  <a:pt x="630" y="2284"/>
                </a:lnTo>
                <a:lnTo>
                  <a:pt x="660" y="2284"/>
                </a:lnTo>
                <a:lnTo>
                  <a:pt x="660" y="2519"/>
                </a:lnTo>
                <a:lnTo>
                  <a:pt x="684" y="2519"/>
                </a:lnTo>
                <a:lnTo>
                  <a:pt x="684" y="2682"/>
                </a:lnTo>
                <a:lnTo>
                  <a:pt x="710" y="2682"/>
                </a:lnTo>
                <a:lnTo>
                  <a:pt x="710" y="2519"/>
                </a:lnTo>
                <a:lnTo>
                  <a:pt x="734" y="2519"/>
                </a:lnTo>
                <a:lnTo>
                  <a:pt x="734" y="2284"/>
                </a:lnTo>
                <a:lnTo>
                  <a:pt x="764" y="2284"/>
                </a:lnTo>
                <a:lnTo>
                  <a:pt x="764" y="900"/>
                </a:lnTo>
                <a:lnTo>
                  <a:pt x="831" y="900"/>
                </a:lnTo>
                <a:lnTo>
                  <a:pt x="831" y="279"/>
                </a:lnTo>
                <a:lnTo>
                  <a:pt x="772" y="279"/>
                </a:lnTo>
                <a:close/>
              </a:path>
            </a:pathLst>
          </a:custGeom>
          <a:solidFill>
            <a:schemeClr val="bg1">
              <a:alpha val="1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20" name="组合 45"/>
          <p:cNvGrpSpPr/>
          <p:nvPr userDrawn="1"/>
        </p:nvGrpSpPr>
        <p:grpSpPr>
          <a:xfrm rot="2116298">
            <a:off x="5097308" y="5328958"/>
            <a:ext cx="722933" cy="629672"/>
            <a:chOff x="501650" y="3292475"/>
            <a:chExt cx="1735138" cy="1511300"/>
          </a:xfrm>
          <a:solidFill>
            <a:schemeClr val="bg1">
              <a:alpha val="10000"/>
            </a:schemeClr>
          </a:solidFill>
        </p:grpSpPr>
        <p:sp>
          <p:nvSpPr>
            <p:cNvPr id="21" name="Freeform 5"/>
            <p:cNvSpPr>
              <a:spLocks/>
            </p:cNvSpPr>
            <p:nvPr/>
          </p:nvSpPr>
          <p:spPr bwMode="auto">
            <a:xfrm>
              <a:off x="501650" y="3292475"/>
              <a:ext cx="1735138" cy="893762"/>
            </a:xfrm>
            <a:custGeom>
              <a:avLst/>
              <a:gdLst>
                <a:gd name="T0" fmla="*/ 0 w 943"/>
                <a:gd name="T1" fmla="*/ 242 h 484"/>
                <a:gd name="T2" fmla="*/ 0 w 943"/>
                <a:gd name="T3" fmla="*/ 242 h 484"/>
                <a:gd name="T4" fmla="*/ 471 w 943"/>
                <a:gd name="T5" fmla="*/ 484 h 484"/>
                <a:gd name="T6" fmla="*/ 943 w 943"/>
                <a:gd name="T7" fmla="*/ 242 h 484"/>
                <a:gd name="T8" fmla="*/ 471 w 943"/>
                <a:gd name="T9" fmla="*/ 0 h 484"/>
                <a:gd name="T10" fmla="*/ 0 w 943"/>
                <a:gd name="T11" fmla="*/ 242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43" h="484">
                  <a:moveTo>
                    <a:pt x="0" y="242"/>
                  </a:moveTo>
                  <a:lnTo>
                    <a:pt x="0" y="242"/>
                  </a:lnTo>
                  <a:lnTo>
                    <a:pt x="471" y="484"/>
                  </a:lnTo>
                  <a:lnTo>
                    <a:pt x="943" y="242"/>
                  </a:lnTo>
                  <a:lnTo>
                    <a:pt x="471" y="0"/>
                  </a:lnTo>
                  <a:lnTo>
                    <a:pt x="0" y="24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6"/>
            <p:cNvSpPr>
              <a:spLocks/>
            </p:cNvSpPr>
            <p:nvPr/>
          </p:nvSpPr>
          <p:spPr bwMode="auto">
            <a:xfrm>
              <a:off x="728663" y="3959225"/>
              <a:ext cx="1285875" cy="758825"/>
            </a:xfrm>
            <a:custGeom>
              <a:avLst/>
              <a:gdLst>
                <a:gd name="T0" fmla="*/ 349 w 699"/>
                <a:gd name="T1" fmla="*/ 179 h 412"/>
                <a:gd name="T2" fmla="*/ 349 w 699"/>
                <a:gd name="T3" fmla="*/ 179 h 412"/>
                <a:gd name="T4" fmla="*/ 0 w 699"/>
                <a:gd name="T5" fmla="*/ 0 h 412"/>
                <a:gd name="T6" fmla="*/ 0 w 699"/>
                <a:gd name="T7" fmla="*/ 233 h 412"/>
                <a:gd name="T8" fmla="*/ 349 w 699"/>
                <a:gd name="T9" fmla="*/ 412 h 412"/>
                <a:gd name="T10" fmla="*/ 699 w 699"/>
                <a:gd name="T11" fmla="*/ 233 h 412"/>
                <a:gd name="T12" fmla="*/ 699 w 699"/>
                <a:gd name="T13" fmla="*/ 0 h 412"/>
                <a:gd name="T14" fmla="*/ 349 w 699"/>
                <a:gd name="T15" fmla="*/ 179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99" h="412">
                  <a:moveTo>
                    <a:pt x="349" y="179"/>
                  </a:moveTo>
                  <a:lnTo>
                    <a:pt x="349" y="179"/>
                  </a:lnTo>
                  <a:lnTo>
                    <a:pt x="0" y="0"/>
                  </a:lnTo>
                  <a:lnTo>
                    <a:pt x="0" y="233"/>
                  </a:lnTo>
                  <a:lnTo>
                    <a:pt x="349" y="412"/>
                  </a:lnTo>
                  <a:lnTo>
                    <a:pt x="699" y="233"/>
                  </a:lnTo>
                  <a:lnTo>
                    <a:pt x="699" y="0"/>
                  </a:lnTo>
                  <a:lnTo>
                    <a:pt x="349" y="17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7"/>
            <p:cNvSpPr>
              <a:spLocks/>
            </p:cNvSpPr>
            <p:nvPr/>
          </p:nvSpPr>
          <p:spPr bwMode="auto">
            <a:xfrm>
              <a:off x="514350" y="4095750"/>
              <a:ext cx="68263" cy="708025"/>
            </a:xfrm>
            <a:custGeom>
              <a:avLst/>
              <a:gdLst>
                <a:gd name="T0" fmla="*/ 0 w 37"/>
                <a:gd name="T1" fmla="*/ 384 h 384"/>
                <a:gd name="T2" fmla="*/ 0 w 37"/>
                <a:gd name="T3" fmla="*/ 384 h 384"/>
                <a:gd name="T4" fmla="*/ 37 w 37"/>
                <a:gd name="T5" fmla="*/ 384 h 384"/>
                <a:gd name="T6" fmla="*/ 37 w 37"/>
                <a:gd name="T7" fmla="*/ 0 h 384"/>
                <a:gd name="T8" fmla="*/ 0 w 37"/>
                <a:gd name="T9" fmla="*/ 0 h 384"/>
                <a:gd name="T10" fmla="*/ 0 w 37"/>
                <a:gd name="T11" fmla="*/ 384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384">
                  <a:moveTo>
                    <a:pt x="0" y="384"/>
                  </a:moveTo>
                  <a:lnTo>
                    <a:pt x="0" y="384"/>
                  </a:lnTo>
                  <a:lnTo>
                    <a:pt x="37" y="384"/>
                  </a:lnTo>
                  <a:lnTo>
                    <a:pt x="37" y="0"/>
                  </a:lnTo>
                  <a:lnTo>
                    <a:pt x="0" y="0"/>
                  </a:lnTo>
                  <a:lnTo>
                    <a:pt x="0" y="38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8"/>
            <p:cNvSpPr>
              <a:spLocks/>
            </p:cNvSpPr>
            <p:nvPr/>
          </p:nvSpPr>
          <p:spPr bwMode="auto">
            <a:xfrm>
              <a:off x="511175" y="3986212"/>
              <a:ext cx="74613" cy="76200"/>
            </a:xfrm>
            <a:custGeom>
              <a:avLst/>
              <a:gdLst>
                <a:gd name="T0" fmla="*/ 41 w 41"/>
                <a:gd name="T1" fmla="*/ 21 h 41"/>
                <a:gd name="T2" fmla="*/ 41 w 41"/>
                <a:gd name="T3" fmla="*/ 21 h 41"/>
                <a:gd name="T4" fmla="*/ 20 w 41"/>
                <a:gd name="T5" fmla="*/ 41 h 41"/>
                <a:gd name="T6" fmla="*/ 0 w 41"/>
                <a:gd name="T7" fmla="*/ 21 h 41"/>
                <a:gd name="T8" fmla="*/ 20 w 41"/>
                <a:gd name="T9" fmla="*/ 0 h 41"/>
                <a:gd name="T10" fmla="*/ 41 w 41"/>
                <a:gd name="T11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41">
                  <a:moveTo>
                    <a:pt x="41" y="21"/>
                  </a:moveTo>
                  <a:lnTo>
                    <a:pt x="41" y="21"/>
                  </a:lnTo>
                  <a:cubicBezTo>
                    <a:pt x="41" y="32"/>
                    <a:pt x="32" y="41"/>
                    <a:pt x="20" y="41"/>
                  </a:cubicBezTo>
                  <a:cubicBezTo>
                    <a:pt x="9" y="41"/>
                    <a:pt x="0" y="32"/>
                    <a:pt x="0" y="21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1" y="9"/>
                    <a:pt x="41" y="2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9"/>
            <p:cNvSpPr>
              <a:spLocks/>
            </p:cNvSpPr>
            <p:nvPr/>
          </p:nvSpPr>
          <p:spPr bwMode="auto">
            <a:xfrm>
              <a:off x="541338" y="3738562"/>
              <a:ext cx="14288" cy="401637"/>
            </a:xfrm>
            <a:custGeom>
              <a:avLst/>
              <a:gdLst>
                <a:gd name="T0" fmla="*/ 7 w 7"/>
                <a:gd name="T1" fmla="*/ 217 h 217"/>
                <a:gd name="T2" fmla="*/ 7 w 7"/>
                <a:gd name="T3" fmla="*/ 217 h 217"/>
                <a:gd name="T4" fmla="*/ 0 w 7"/>
                <a:gd name="T5" fmla="*/ 217 h 217"/>
                <a:gd name="T6" fmla="*/ 0 w 7"/>
                <a:gd name="T7" fmla="*/ 0 h 217"/>
                <a:gd name="T8" fmla="*/ 7 w 7"/>
                <a:gd name="T9" fmla="*/ 0 h 217"/>
                <a:gd name="T10" fmla="*/ 7 w 7"/>
                <a:gd name="T11" fmla="*/ 217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217">
                  <a:moveTo>
                    <a:pt x="7" y="217"/>
                  </a:moveTo>
                  <a:lnTo>
                    <a:pt x="7" y="217"/>
                  </a:lnTo>
                  <a:lnTo>
                    <a:pt x="0" y="217"/>
                  </a:lnTo>
                  <a:lnTo>
                    <a:pt x="0" y="0"/>
                  </a:lnTo>
                  <a:lnTo>
                    <a:pt x="7" y="0"/>
                  </a:lnTo>
                  <a:lnTo>
                    <a:pt x="7" y="21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6" name="组合 46"/>
          <p:cNvGrpSpPr/>
          <p:nvPr userDrawn="1"/>
        </p:nvGrpSpPr>
        <p:grpSpPr>
          <a:xfrm rot="19680185">
            <a:off x="2669841" y="4499503"/>
            <a:ext cx="920458" cy="709092"/>
            <a:chOff x="2486025" y="3619500"/>
            <a:chExt cx="1500188" cy="1155700"/>
          </a:xfrm>
          <a:solidFill>
            <a:schemeClr val="bg1">
              <a:alpha val="10000"/>
            </a:schemeClr>
          </a:solidFill>
        </p:grpSpPr>
        <p:sp>
          <p:nvSpPr>
            <p:cNvPr id="27" name="Freeform 26"/>
            <p:cNvSpPr>
              <a:spLocks noEditPoints="1"/>
            </p:cNvSpPr>
            <p:nvPr/>
          </p:nvSpPr>
          <p:spPr bwMode="auto">
            <a:xfrm>
              <a:off x="2486025" y="3619500"/>
              <a:ext cx="1500188" cy="1155700"/>
            </a:xfrm>
            <a:custGeom>
              <a:avLst/>
              <a:gdLst>
                <a:gd name="T0" fmla="*/ 408 w 815"/>
                <a:gd name="T1" fmla="*/ 553 h 627"/>
                <a:gd name="T2" fmla="*/ 408 w 815"/>
                <a:gd name="T3" fmla="*/ 553 h 627"/>
                <a:gd name="T4" fmla="*/ 207 w 815"/>
                <a:gd name="T5" fmla="*/ 353 h 627"/>
                <a:gd name="T6" fmla="*/ 408 w 815"/>
                <a:gd name="T7" fmla="*/ 152 h 627"/>
                <a:gd name="T8" fmla="*/ 608 w 815"/>
                <a:gd name="T9" fmla="*/ 353 h 627"/>
                <a:gd name="T10" fmla="*/ 408 w 815"/>
                <a:gd name="T11" fmla="*/ 553 h 627"/>
                <a:gd name="T12" fmla="*/ 156 w 815"/>
                <a:gd name="T13" fmla="*/ 176 h 627"/>
                <a:gd name="T14" fmla="*/ 156 w 815"/>
                <a:gd name="T15" fmla="*/ 176 h 627"/>
                <a:gd name="T16" fmla="*/ 54 w 815"/>
                <a:gd name="T17" fmla="*/ 176 h 627"/>
                <a:gd name="T18" fmla="*/ 54 w 815"/>
                <a:gd name="T19" fmla="*/ 118 h 627"/>
                <a:gd name="T20" fmla="*/ 156 w 815"/>
                <a:gd name="T21" fmla="*/ 118 h 627"/>
                <a:gd name="T22" fmla="*/ 156 w 815"/>
                <a:gd name="T23" fmla="*/ 176 h 627"/>
                <a:gd name="T24" fmla="*/ 601 w 815"/>
                <a:gd name="T25" fmla="*/ 79 h 627"/>
                <a:gd name="T26" fmla="*/ 601 w 815"/>
                <a:gd name="T27" fmla="*/ 79 h 627"/>
                <a:gd name="T28" fmla="*/ 530 w 815"/>
                <a:gd name="T29" fmla="*/ 0 h 627"/>
                <a:gd name="T30" fmla="*/ 285 w 815"/>
                <a:gd name="T31" fmla="*/ 0 h 627"/>
                <a:gd name="T32" fmla="*/ 214 w 815"/>
                <a:gd name="T33" fmla="*/ 79 h 627"/>
                <a:gd name="T34" fmla="*/ 0 w 815"/>
                <a:gd name="T35" fmla="*/ 79 h 627"/>
                <a:gd name="T36" fmla="*/ 0 w 815"/>
                <a:gd name="T37" fmla="*/ 627 h 627"/>
                <a:gd name="T38" fmla="*/ 815 w 815"/>
                <a:gd name="T39" fmla="*/ 627 h 627"/>
                <a:gd name="T40" fmla="*/ 815 w 815"/>
                <a:gd name="T41" fmla="*/ 79 h 627"/>
                <a:gd name="T42" fmla="*/ 601 w 815"/>
                <a:gd name="T43" fmla="*/ 79 h 6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15" h="627">
                  <a:moveTo>
                    <a:pt x="408" y="553"/>
                  </a:moveTo>
                  <a:lnTo>
                    <a:pt x="408" y="553"/>
                  </a:lnTo>
                  <a:cubicBezTo>
                    <a:pt x="297" y="553"/>
                    <a:pt x="207" y="463"/>
                    <a:pt x="207" y="353"/>
                  </a:cubicBezTo>
                  <a:cubicBezTo>
                    <a:pt x="207" y="242"/>
                    <a:pt x="297" y="152"/>
                    <a:pt x="408" y="152"/>
                  </a:cubicBezTo>
                  <a:cubicBezTo>
                    <a:pt x="518" y="152"/>
                    <a:pt x="608" y="242"/>
                    <a:pt x="608" y="353"/>
                  </a:cubicBezTo>
                  <a:cubicBezTo>
                    <a:pt x="608" y="463"/>
                    <a:pt x="518" y="553"/>
                    <a:pt x="408" y="553"/>
                  </a:cubicBezTo>
                  <a:close/>
                  <a:moveTo>
                    <a:pt x="156" y="176"/>
                  </a:moveTo>
                  <a:lnTo>
                    <a:pt x="156" y="176"/>
                  </a:lnTo>
                  <a:lnTo>
                    <a:pt x="54" y="176"/>
                  </a:lnTo>
                  <a:lnTo>
                    <a:pt x="54" y="118"/>
                  </a:lnTo>
                  <a:lnTo>
                    <a:pt x="156" y="118"/>
                  </a:lnTo>
                  <a:lnTo>
                    <a:pt x="156" y="176"/>
                  </a:lnTo>
                  <a:close/>
                  <a:moveTo>
                    <a:pt x="601" y="79"/>
                  </a:moveTo>
                  <a:lnTo>
                    <a:pt x="601" y="79"/>
                  </a:lnTo>
                  <a:lnTo>
                    <a:pt x="530" y="0"/>
                  </a:lnTo>
                  <a:lnTo>
                    <a:pt x="285" y="0"/>
                  </a:lnTo>
                  <a:lnTo>
                    <a:pt x="214" y="79"/>
                  </a:lnTo>
                  <a:lnTo>
                    <a:pt x="0" y="79"/>
                  </a:lnTo>
                  <a:lnTo>
                    <a:pt x="0" y="627"/>
                  </a:lnTo>
                  <a:lnTo>
                    <a:pt x="815" y="627"/>
                  </a:lnTo>
                  <a:lnTo>
                    <a:pt x="815" y="79"/>
                  </a:lnTo>
                  <a:lnTo>
                    <a:pt x="601" y="7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27"/>
            <p:cNvSpPr>
              <a:spLocks/>
            </p:cNvSpPr>
            <p:nvPr/>
          </p:nvSpPr>
          <p:spPr bwMode="auto">
            <a:xfrm>
              <a:off x="2955925" y="3987800"/>
              <a:ext cx="560388" cy="565150"/>
            </a:xfrm>
            <a:custGeom>
              <a:avLst/>
              <a:gdLst>
                <a:gd name="T0" fmla="*/ 153 w 305"/>
                <a:gd name="T1" fmla="*/ 0 h 306"/>
                <a:gd name="T2" fmla="*/ 153 w 305"/>
                <a:gd name="T3" fmla="*/ 0 h 306"/>
                <a:gd name="T4" fmla="*/ 0 w 305"/>
                <a:gd name="T5" fmla="*/ 153 h 306"/>
                <a:gd name="T6" fmla="*/ 153 w 305"/>
                <a:gd name="T7" fmla="*/ 306 h 306"/>
                <a:gd name="T8" fmla="*/ 305 w 305"/>
                <a:gd name="T9" fmla="*/ 153 h 306"/>
                <a:gd name="T10" fmla="*/ 153 w 305"/>
                <a:gd name="T11" fmla="*/ 0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5" h="306">
                  <a:moveTo>
                    <a:pt x="153" y="0"/>
                  </a:moveTo>
                  <a:lnTo>
                    <a:pt x="153" y="0"/>
                  </a:lnTo>
                  <a:cubicBezTo>
                    <a:pt x="68" y="0"/>
                    <a:pt x="0" y="68"/>
                    <a:pt x="0" y="153"/>
                  </a:cubicBezTo>
                  <a:cubicBezTo>
                    <a:pt x="0" y="237"/>
                    <a:pt x="68" y="306"/>
                    <a:pt x="153" y="306"/>
                  </a:cubicBezTo>
                  <a:cubicBezTo>
                    <a:pt x="237" y="306"/>
                    <a:pt x="305" y="237"/>
                    <a:pt x="305" y="153"/>
                  </a:cubicBezTo>
                  <a:cubicBezTo>
                    <a:pt x="305" y="68"/>
                    <a:pt x="237" y="0"/>
                    <a:pt x="15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9" name="Freeform 29"/>
          <p:cNvSpPr>
            <a:spLocks noEditPoints="1"/>
          </p:cNvSpPr>
          <p:nvPr userDrawn="1"/>
        </p:nvSpPr>
        <p:spPr bwMode="auto">
          <a:xfrm>
            <a:off x="4567724" y="3130391"/>
            <a:ext cx="905329" cy="907255"/>
          </a:xfrm>
          <a:custGeom>
            <a:avLst/>
            <a:gdLst>
              <a:gd name="T0" fmla="*/ 578 w 811"/>
              <a:gd name="T1" fmla="*/ 436 h 811"/>
              <a:gd name="T2" fmla="*/ 578 w 811"/>
              <a:gd name="T3" fmla="*/ 436 h 811"/>
              <a:gd name="T4" fmla="*/ 531 w 811"/>
              <a:gd name="T5" fmla="*/ 269 h 811"/>
              <a:gd name="T6" fmla="*/ 698 w 811"/>
              <a:gd name="T7" fmla="*/ 222 h 811"/>
              <a:gd name="T8" fmla="*/ 745 w 811"/>
              <a:gd name="T9" fmla="*/ 389 h 811"/>
              <a:gd name="T10" fmla="*/ 578 w 811"/>
              <a:gd name="T11" fmla="*/ 436 h 811"/>
              <a:gd name="T12" fmla="*/ 656 w 811"/>
              <a:gd name="T13" fmla="*/ 663 h 811"/>
              <a:gd name="T14" fmla="*/ 656 w 811"/>
              <a:gd name="T15" fmla="*/ 663 h 811"/>
              <a:gd name="T16" fmla="*/ 489 w 811"/>
              <a:gd name="T17" fmla="*/ 710 h 811"/>
              <a:gd name="T18" fmla="*/ 441 w 811"/>
              <a:gd name="T19" fmla="*/ 543 h 811"/>
              <a:gd name="T20" fmla="*/ 609 w 811"/>
              <a:gd name="T21" fmla="*/ 495 h 811"/>
              <a:gd name="T22" fmla="*/ 656 w 811"/>
              <a:gd name="T23" fmla="*/ 663 h 811"/>
              <a:gd name="T24" fmla="*/ 366 w 811"/>
              <a:gd name="T25" fmla="*/ 405 h 811"/>
              <a:gd name="T26" fmla="*/ 366 w 811"/>
              <a:gd name="T27" fmla="*/ 405 h 811"/>
              <a:gd name="T28" fmla="*/ 405 w 811"/>
              <a:gd name="T29" fmla="*/ 366 h 811"/>
              <a:gd name="T30" fmla="*/ 444 w 811"/>
              <a:gd name="T31" fmla="*/ 405 h 811"/>
              <a:gd name="T32" fmla="*/ 405 w 811"/>
              <a:gd name="T33" fmla="*/ 444 h 811"/>
              <a:gd name="T34" fmla="*/ 366 w 811"/>
              <a:gd name="T35" fmla="*/ 405 h 811"/>
              <a:gd name="T36" fmla="*/ 369 w 811"/>
              <a:gd name="T37" fmla="*/ 663 h 811"/>
              <a:gd name="T38" fmla="*/ 369 w 811"/>
              <a:gd name="T39" fmla="*/ 663 h 811"/>
              <a:gd name="T40" fmla="*/ 201 w 811"/>
              <a:gd name="T41" fmla="*/ 710 h 811"/>
              <a:gd name="T42" fmla="*/ 154 w 811"/>
              <a:gd name="T43" fmla="*/ 543 h 811"/>
              <a:gd name="T44" fmla="*/ 321 w 811"/>
              <a:gd name="T45" fmla="*/ 495 h 811"/>
              <a:gd name="T46" fmla="*/ 369 w 811"/>
              <a:gd name="T47" fmla="*/ 663 h 811"/>
              <a:gd name="T48" fmla="*/ 112 w 811"/>
              <a:gd name="T49" fmla="*/ 436 h 811"/>
              <a:gd name="T50" fmla="*/ 112 w 811"/>
              <a:gd name="T51" fmla="*/ 436 h 811"/>
              <a:gd name="T52" fmla="*/ 65 w 811"/>
              <a:gd name="T53" fmla="*/ 269 h 811"/>
              <a:gd name="T54" fmla="*/ 232 w 811"/>
              <a:gd name="T55" fmla="*/ 222 h 811"/>
              <a:gd name="T56" fmla="*/ 280 w 811"/>
              <a:gd name="T57" fmla="*/ 389 h 811"/>
              <a:gd name="T58" fmla="*/ 112 w 811"/>
              <a:gd name="T59" fmla="*/ 436 h 811"/>
              <a:gd name="T60" fmla="*/ 298 w 811"/>
              <a:gd name="T61" fmla="*/ 100 h 811"/>
              <a:gd name="T62" fmla="*/ 298 w 811"/>
              <a:gd name="T63" fmla="*/ 100 h 811"/>
              <a:gd name="T64" fmla="*/ 465 w 811"/>
              <a:gd name="T65" fmla="*/ 52 h 811"/>
              <a:gd name="T66" fmla="*/ 513 w 811"/>
              <a:gd name="T67" fmla="*/ 220 h 811"/>
              <a:gd name="T68" fmla="*/ 345 w 811"/>
              <a:gd name="T69" fmla="*/ 267 h 811"/>
              <a:gd name="T70" fmla="*/ 298 w 811"/>
              <a:gd name="T71" fmla="*/ 100 h 811"/>
              <a:gd name="T72" fmla="*/ 405 w 811"/>
              <a:gd name="T73" fmla="*/ 0 h 811"/>
              <a:gd name="T74" fmla="*/ 405 w 811"/>
              <a:gd name="T75" fmla="*/ 0 h 811"/>
              <a:gd name="T76" fmla="*/ 0 w 811"/>
              <a:gd name="T77" fmla="*/ 405 h 811"/>
              <a:gd name="T78" fmla="*/ 405 w 811"/>
              <a:gd name="T79" fmla="*/ 811 h 811"/>
              <a:gd name="T80" fmla="*/ 811 w 811"/>
              <a:gd name="T81" fmla="*/ 405 h 811"/>
              <a:gd name="T82" fmla="*/ 405 w 811"/>
              <a:gd name="T83" fmla="*/ 0 h 8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811" h="811">
                <a:moveTo>
                  <a:pt x="578" y="436"/>
                </a:moveTo>
                <a:lnTo>
                  <a:pt x="578" y="436"/>
                </a:lnTo>
                <a:cubicBezTo>
                  <a:pt x="519" y="403"/>
                  <a:pt x="497" y="329"/>
                  <a:pt x="531" y="269"/>
                </a:cubicBezTo>
                <a:cubicBezTo>
                  <a:pt x="564" y="210"/>
                  <a:pt x="638" y="188"/>
                  <a:pt x="698" y="222"/>
                </a:cubicBezTo>
                <a:cubicBezTo>
                  <a:pt x="757" y="255"/>
                  <a:pt x="778" y="329"/>
                  <a:pt x="745" y="389"/>
                </a:cubicBezTo>
                <a:cubicBezTo>
                  <a:pt x="712" y="448"/>
                  <a:pt x="637" y="469"/>
                  <a:pt x="578" y="436"/>
                </a:cubicBezTo>
                <a:close/>
                <a:moveTo>
                  <a:pt x="656" y="663"/>
                </a:moveTo>
                <a:lnTo>
                  <a:pt x="656" y="663"/>
                </a:lnTo>
                <a:cubicBezTo>
                  <a:pt x="623" y="722"/>
                  <a:pt x="548" y="743"/>
                  <a:pt x="489" y="710"/>
                </a:cubicBezTo>
                <a:cubicBezTo>
                  <a:pt x="430" y="677"/>
                  <a:pt x="408" y="602"/>
                  <a:pt x="441" y="543"/>
                </a:cubicBezTo>
                <a:cubicBezTo>
                  <a:pt x="474" y="484"/>
                  <a:pt x="549" y="462"/>
                  <a:pt x="609" y="495"/>
                </a:cubicBezTo>
                <a:cubicBezTo>
                  <a:pt x="668" y="528"/>
                  <a:pt x="689" y="603"/>
                  <a:pt x="656" y="663"/>
                </a:cubicBezTo>
                <a:close/>
                <a:moveTo>
                  <a:pt x="366" y="405"/>
                </a:moveTo>
                <a:lnTo>
                  <a:pt x="366" y="405"/>
                </a:lnTo>
                <a:cubicBezTo>
                  <a:pt x="366" y="384"/>
                  <a:pt x="384" y="366"/>
                  <a:pt x="405" y="366"/>
                </a:cubicBezTo>
                <a:cubicBezTo>
                  <a:pt x="427" y="366"/>
                  <a:pt x="444" y="384"/>
                  <a:pt x="444" y="405"/>
                </a:cubicBezTo>
                <a:cubicBezTo>
                  <a:pt x="444" y="427"/>
                  <a:pt x="427" y="444"/>
                  <a:pt x="405" y="444"/>
                </a:cubicBezTo>
                <a:cubicBezTo>
                  <a:pt x="384" y="444"/>
                  <a:pt x="366" y="427"/>
                  <a:pt x="366" y="405"/>
                </a:cubicBezTo>
                <a:close/>
                <a:moveTo>
                  <a:pt x="369" y="663"/>
                </a:moveTo>
                <a:lnTo>
                  <a:pt x="369" y="663"/>
                </a:lnTo>
                <a:cubicBezTo>
                  <a:pt x="336" y="722"/>
                  <a:pt x="261" y="743"/>
                  <a:pt x="201" y="710"/>
                </a:cubicBezTo>
                <a:cubicBezTo>
                  <a:pt x="142" y="677"/>
                  <a:pt x="121" y="602"/>
                  <a:pt x="154" y="543"/>
                </a:cubicBezTo>
                <a:cubicBezTo>
                  <a:pt x="187" y="484"/>
                  <a:pt x="262" y="462"/>
                  <a:pt x="321" y="495"/>
                </a:cubicBezTo>
                <a:cubicBezTo>
                  <a:pt x="381" y="528"/>
                  <a:pt x="402" y="603"/>
                  <a:pt x="369" y="663"/>
                </a:cubicBezTo>
                <a:close/>
                <a:moveTo>
                  <a:pt x="112" y="436"/>
                </a:moveTo>
                <a:lnTo>
                  <a:pt x="112" y="436"/>
                </a:lnTo>
                <a:cubicBezTo>
                  <a:pt x="53" y="403"/>
                  <a:pt x="32" y="329"/>
                  <a:pt x="65" y="269"/>
                </a:cubicBezTo>
                <a:cubicBezTo>
                  <a:pt x="98" y="210"/>
                  <a:pt x="173" y="188"/>
                  <a:pt x="232" y="222"/>
                </a:cubicBezTo>
                <a:cubicBezTo>
                  <a:pt x="291" y="255"/>
                  <a:pt x="313" y="329"/>
                  <a:pt x="280" y="389"/>
                </a:cubicBezTo>
                <a:cubicBezTo>
                  <a:pt x="247" y="448"/>
                  <a:pt x="172" y="469"/>
                  <a:pt x="112" y="436"/>
                </a:cubicBezTo>
                <a:close/>
                <a:moveTo>
                  <a:pt x="298" y="100"/>
                </a:moveTo>
                <a:lnTo>
                  <a:pt x="298" y="100"/>
                </a:lnTo>
                <a:cubicBezTo>
                  <a:pt x="331" y="41"/>
                  <a:pt x="406" y="19"/>
                  <a:pt x="465" y="52"/>
                </a:cubicBezTo>
                <a:cubicBezTo>
                  <a:pt x="524" y="85"/>
                  <a:pt x="546" y="160"/>
                  <a:pt x="513" y="220"/>
                </a:cubicBezTo>
                <a:cubicBezTo>
                  <a:pt x="480" y="279"/>
                  <a:pt x="405" y="300"/>
                  <a:pt x="345" y="267"/>
                </a:cubicBezTo>
                <a:cubicBezTo>
                  <a:pt x="286" y="234"/>
                  <a:pt x="265" y="159"/>
                  <a:pt x="298" y="100"/>
                </a:cubicBezTo>
                <a:close/>
                <a:moveTo>
                  <a:pt x="405" y="0"/>
                </a:moveTo>
                <a:lnTo>
                  <a:pt x="405" y="0"/>
                </a:lnTo>
                <a:cubicBezTo>
                  <a:pt x="181" y="0"/>
                  <a:pt x="0" y="181"/>
                  <a:pt x="0" y="405"/>
                </a:cubicBezTo>
                <a:cubicBezTo>
                  <a:pt x="0" y="629"/>
                  <a:pt x="181" y="811"/>
                  <a:pt x="405" y="811"/>
                </a:cubicBezTo>
                <a:cubicBezTo>
                  <a:pt x="629" y="811"/>
                  <a:pt x="811" y="629"/>
                  <a:pt x="811" y="405"/>
                </a:cubicBezTo>
                <a:cubicBezTo>
                  <a:pt x="811" y="181"/>
                  <a:pt x="629" y="0"/>
                  <a:pt x="405" y="0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0" name="Freeform 5"/>
          <p:cNvSpPr>
            <a:spLocks noEditPoints="1"/>
          </p:cNvSpPr>
          <p:nvPr userDrawn="1"/>
        </p:nvSpPr>
        <p:spPr bwMode="auto">
          <a:xfrm rot="1264384">
            <a:off x="3800465" y="6382321"/>
            <a:ext cx="1000393" cy="429321"/>
          </a:xfrm>
          <a:custGeom>
            <a:avLst/>
            <a:gdLst>
              <a:gd name="T0" fmla="*/ 1727 w 3152"/>
              <a:gd name="T1" fmla="*/ 1223 h 1356"/>
              <a:gd name="T2" fmla="*/ 1727 w 3152"/>
              <a:gd name="T3" fmla="*/ 421 h 1356"/>
              <a:gd name="T4" fmla="*/ 1727 w 3152"/>
              <a:gd name="T5" fmla="*/ 1223 h 1356"/>
              <a:gd name="T6" fmla="*/ 534 w 3152"/>
              <a:gd name="T7" fmla="*/ 1223 h 1356"/>
              <a:gd name="T8" fmla="*/ 522 w 3152"/>
              <a:gd name="T9" fmla="*/ 422 h 1356"/>
              <a:gd name="T10" fmla="*/ 550 w 3152"/>
              <a:gd name="T11" fmla="*/ 422 h 1356"/>
              <a:gd name="T12" fmla="*/ 534 w 3152"/>
              <a:gd name="T13" fmla="*/ 1223 h 1356"/>
              <a:gd name="T14" fmla="*/ 2965 w 3152"/>
              <a:gd name="T15" fmla="*/ 30 h 1356"/>
              <a:gd name="T16" fmla="*/ 2960 w 3152"/>
              <a:gd name="T17" fmla="*/ 24 h 1356"/>
              <a:gd name="T18" fmla="*/ 2955 w 3152"/>
              <a:gd name="T19" fmla="*/ 19 h 1356"/>
              <a:gd name="T20" fmla="*/ 2945 w 3152"/>
              <a:gd name="T21" fmla="*/ 11 h 1356"/>
              <a:gd name="T22" fmla="*/ 2934 w 3152"/>
              <a:gd name="T23" fmla="*/ 5 h 1356"/>
              <a:gd name="T24" fmla="*/ 2921 w 3152"/>
              <a:gd name="T25" fmla="*/ 2 h 1356"/>
              <a:gd name="T26" fmla="*/ 2908 w 3152"/>
              <a:gd name="T27" fmla="*/ 1 h 1356"/>
              <a:gd name="T28" fmla="*/ 2896 w 3152"/>
              <a:gd name="T29" fmla="*/ 2 h 1356"/>
              <a:gd name="T30" fmla="*/ 2883 w 3152"/>
              <a:gd name="T31" fmla="*/ 6 h 1356"/>
              <a:gd name="T32" fmla="*/ 2872 w 3152"/>
              <a:gd name="T33" fmla="*/ 12 h 1356"/>
              <a:gd name="T34" fmla="*/ 2867 w 3152"/>
              <a:gd name="T35" fmla="*/ 17 h 1356"/>
              <a:gd name="T36" fmla="*/ 2861 w 3152"/>
              <a:gd name="T37" fmla="*/ 21 h 1356"/>
              <a:gd name="T38" fmla="*/ 1727 w 3152"/>
              <a:gd name="T39" fmla="*/ 288 h 1356"/>
              <a:gd name="T40" fmla="*/ 1064 w 3152"/>
              <a:gd name="T41" fmla="*/ 756 h 1356"/>
              <a:gd name="T42" fmla="*/ 799 w 3152"/>
              <a:gd name="T43" fmla="*/ 173 h 1356"/>
              <a:gd name="T44" fmla="*/ 975 w 3152"/>
              <a:gd name="T45" fmla="*/ 380 h 1356"/>
              <a:gd name="T46" fmla="*/ 1030 w 3152"/>
              <a:gd name="T47" fmla="*/ 275 h 1356"/>
              <a:gd name="T48" fmla="*/ 863 w 3152"/>
              <a:gd name="T49" fmla="*/ 29 h 1356"/>
              <a:gd name="T50" fmla="*/ 854 w 3152"/>
              <a:gd name="T51" fmla="*/ 19 h 1356"/>
              <a:gd name="T52" fmla="*/ 850 w 3152"/>
              <a:gd name="T53" fmla="*/ 16 h 1356"/>
              <a:gd name="T54" fmla="*/ 838 w 3152"/>
              <a:gd name="T55" fmla="*/ 8 h 1356"/>
              <a:gd name="T56" fmla="*/ 825 w 3152"/>
              <a:gd name="T57" fmla="*/ 3 h 1356"/>
              <a:gd name="T58" fmla="*/ 813 w 3152"/>
              <a:gd name="T59" fmla="*/ 1 h 1356"/>
              <a:gd name="T60" fmla="*/ 800 w 3152"/>
              <a:gd name="T61" fmla="*/ 1 h 1356"/>
              <a:gd name="T62" fmla="*/ 787 w 3152"/>
              <a:gd name="T63" fmla="*/ 4 h 1356"/>
              <a:gd name="T64" fmla="*/ 774 w 3152"/>
              <a:gd name="T65" fmla="*/ 10 h 1356"/>
              <a:gd name="T66" fmla="*/ 770 w 3152"/>
              <a:gd name="T67" fmla="*/ 12 h 1356"/>
              <a:gd name="T68" fmla="*/ 760 w 3152"/>
              <a:gd name="T69" fmla="*/ 21 h 1356"/>
              <a:gd name="T70" fmla="*/ 508 w 3152"/>
              <a:gd name="T71" fmla="*/ 289 h 1356"/>
              <a:gd name="T72" fmla="*/ 534 w 3152"/>
              <a:gd name="T73" fmla="*/ 1356 h 1356"/>
              <a:gd name="T74" fmla="*/ 1197 w 3152"/>
              <a:gd name="T75" fmla="*/ 889 h 1356"/>
              <a:gd name="T76" fmla="*/ 2260 w 3152"/>
              <a:gd name="T77" fmla="*/ 856 h 1356"/>
              <a:gd name="T78" fmla="*/ 3021 w 3152"/>
              <a:gd name="T79" fmla="*/ 350 h 1356"/>
              <a:gd name="T80" fmla="*/ 3114 w 3152"/>
              <a:gd name="T81" fmla="*/ 368 h 1356"/>
              <a:gd name="T82" fmla="*/ 2965 w 3152"/>
              <a:gd name="T83" fmla="*/ 30 h 13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3152" h="1356">
                <a:moveTo>
                  <a:pt x="1727" y="1223"/>
                </a:moveTo>
                <a:lnTo>
                  <a:pt x="1727" y="1223"/>
                </a:lnTo>
                <a:cubicBezTo>
                  <a:pt x="1506" y="1223"/>
                  <a:pt x="1326" y="1043"/>
                  <a:pt x="1326" y="822"/>
                </a:cubicBezTo>
                <a:cubicBezTo>
                  <a:pt x="1326" y="601"/>
                  <a:pt x="1506" y="421"/>
                  <a:pt x="1727" y="421"/>
                </a:cubicBezTo>
                <a:cubicBezTo>
                  <a:pt x="1948" y="421"/>
                  <a:pt x="2128" y="601"/>
                  <a:pt x="2128" y="822"/>
                </a:cubicBezTo>
                <a:cubicBezTo>
                  <a:pt x="2128" y="1043"/>
                  <a:pt x="1948" y="1223"/>
                  <a:pt x="1727" y="1223"/>
                </a:cubicBezTo>
                <a:close/>
                <a:moveTo>
                  <a:pt x="534" y="1223"/>
                </a:moveTo>
                <a:lnTo>
                  <a:pt x="534" y="1223"/>
                </a:lnTo>
                <a:cubicBezTo>
                  <a:pt x="313" y="1223"/>
                  <a:pt x="133" y="1043"/>
                  <a:pt x="133" y="822"/>
                </a:cubicBezTo>
                <a:cubicBezTo>
                  <a:pt x="133" y="605"/>
                  <a:pt x="306" y="428"/>
                  <a:pt x="522" y="422"/>
                </a:cubicBezTo>
                <a:cubicBezTo>
                  <a:pt x="526" y="423"/>
                  <a:pt x="531" y="423"/>
                  <a:pt x="536" y="423"/>
                </a:cubicBezTo>
                <a:cubicBezTo>
                  <a:pt x="540" y="423"/>
                  <a:pt x="545" y="423"/>
                  <a:pt x="550" y="422"/>
                </a:cubicBezTo>
                <a:cubicBezTo>
                  <a:pt x="763" y="430"/>
                  <a:pt x="935" y="607"/>
                  <a:pt x="935" y="822"/>
                </a:cubicBezTo>
                <a:cubicBezTo>
                  <a:pt x="935" y="1043"/>
                  <a:pt x="755" y="1223"/>
                  <a:pt x="534" y="1223"/>
                </a:cubicBezTo>
                <a:close/>
                <a:moveTo>
                  <a:pt x="2965" y="30"/>
                </a:moveTo>
                <a:lnTo>
                  <a:pt x="2965" y="30"/>
                </a:lnTo>
                <a:cubicBezTo>
                  <a:pt x="2965" y="30"/>
                  <a:pt x="2965" y="29"/>
                  <a:pt x="2965" y="29"/>
                </a:cubicBezTo>
                <a:cubicBezTo>
                  <a:pt x="2963" y="27"/>
                  <a:pt x="2962" y="26"/>
                  <a:pt x="2960" y="24"/>
                </a:cubicBezTo>
                <a:cubicBezTo>
                  <a:pt x="2959" y="22"/>
                  <a:pt x="2957" y="20"/>
                  <a:pt x="2956" y="19"/>
                </a:cubicBezTo>
                <a:cubicBezTo>
                  <a:pt x="2956" y="19"/>
                  <a:pt x="2955" y="19"/>
                  <a:pt x="2955" y="19"/>
                </a:cubicBezTo>
                <a:cubicBezTo>
                  <a:pt x="2954" y="17"/>
                  <a:pt x="2953" y="17"/>
                  <a:pt x="2952" y="16"/>
                </a:cubicBezTo>
                <a:cubicBezTo>
                  <a:pt x="2950" y="14"/>
                  <a:pt x="2948" y="12"/>
                  <a:pt x="2945" y="11"/>
                </a:cubicBezTo>
                <a:cubicBezTo>
                  <a:pt x="2944" y="10"/>
                  <a:pt x="2942" y="9"/>
                  <a:pt x="2940" y="8"/>
                </a:cubicBezTo>
                <a:cubicBezTo>
                  <a:pt x="2938" y="7"/>
                  <a:pt x="2936" y="6"/>
                  <a:pt x="2934" y="5"/>
                </a:cubicBezTo>
                <a:cubicBezTo>
                  <a:pt x="2932" y="4"/>
                  <a:pt x="2930" y="4"/>
                  <a:pt x="2928" y="3"/>
                </a:cubicBezTo>
                <a:cubicBezTo>
                  <a:pt x="2925" y="3"/>
                  <a:pt x="2923" y="2"/>
                  <a:pt x="2921" y="2"/>
                </a:cubicBezTo>
                <a:cubicBezTo>
                  <a:pt x="2919" y="1"/>
                  <a:pt x="2917" y="1"/>
                  <a:pt x="2915" y="1"/>
                </a:cubicBezTo>
                <a:cubicBezTo>
                  <a:pt x="2913" y="1"/>
                  <a:pt x="2911" y="0"/>
                  <a:pt x="2908" y="1"/>
                </a:cubicBezTo>
                <a:cubicBezTo>
                  <a:pt x="2907" y="1"/>
                  <a:pt x="2905" y="1"/>
                  <a:pt x="2903" y="1"/>
                </a:cubicBezTo>
                <a:cubicBezTo>
                  <a:pt x="2900" y="1"/>
                  <a:pt x="2898" y="2"/>
                  <a:pt x="2896" y="2"/>
                </a:cubicBezTo>
                <a:cubicBezTo>
                  <a:pt x="2894" y="2"/>
                  <a:pt x="2892" y="3"/>
                  <a:pt x="2890" y="4"/>
                </a:cubicBezTo>
                <a:cubicBezTo>
                  <a:pt x="2887" y="5"/>
                  <a:pt x="2885" y="5"/>
                  <a:pt x="2883" y="6"/>
                </a:cubicBezTo>
                <a:cubicBezTo>
                  <a:pt x="2881" y="7"/>
                  <a:pt x="2879" y="8"/>
                  <a:pt x="2876" y="10"/>
                </a:cubicBezTo>
                <a:cubicBezTo>
                  <a:pt x="2875" y="11"/>
                  <a:pt x="2874" y="11"/>
                  <a:pt x="2872" y="12"/>
                </a:cubicBezTo>
                <a:cubicBezTo>
                  <a:pt x="2872" y="12"/>
                  <a:pt x="2872" y="12"/>
                  <a:pt x="2872" y="12"/>
                </a:cubicBezTo>
                <a:cubicBezTo>
                  <a:pt x="2870" y="14"/>
                  <a:pt x="2868" y="15"/>
                  <a:pt x="2867" y="17"/>
                </a:cubicBezTo>
                <a:cubicBezTo>
                  <a:pt x="2865" y="18"/>
                  <a:pt x="2863" y="20"/>
                  <a:pt x="2861" y="21"/>
                </a:cubicBezTo>
                <a:cubicBezTo>
                  <a:pt x="2861" y="21"/>
                  <a:pt x="2861" y="21"/>
                  <a:pt x="2861" y="21"/>
                </a:cubicBezTo>
                <a:lnTo>
                  <a:pt x="2242" y="680"/>
                </a:lnTo>
                <a:cubicBezTo>
                  <a:pt x="2180" y="454"/>
                  <a:pt x="1973" y="288"/>
                  <a:pt x="1727" y="288"/>
                </a:cubicBezTo>
                <a:cubicBezTo>
                  <a:pt x="1455" y="288"/>
                  <a:pt x="1230" y="492"/>
                  <a:pt x="1197" y="756"/>
                </a:cubicBezTo>
                <a:lnTo>
                  <a:pt x="1064" y="756"/>
                </a:lnTo>
                <a:cubicBezTo>
                  <a:pt x="1037" y="539"/>
                  <a:pt x="880" y="363"/>
                  <a:pt x="674" y="307"/>
                </a:cubicBezTo>
                <a:lnTo>
                  <a:pt x="799" y="173"/>
                </a:lnTo>
                <a:lnTo>
                  <a:pt x="919" y="350"/>
                </a:lnTo>
                <a:cubicBezTo>
                  <a:pt x="932" y="369"/>
                  <a:pt x="953" y="380"/>
                  <a:pt x="975" y="380"/>
                </a:cubicBezTo>
                <a:cubicBezTo>
                  <a:pt x="988" y="380"/>
                  <a:pt x="1001" y="376"/>
                  <a:pt x="1012" y="368"/>
                </a:cubicBezTo>
                <a:cubicBezTo>
                  <a:pt x="1042" y="347"/>
                  <a:pt x="1050" y="306"/>
                  <a:pt x="1030" y="275"/>
                </a:cubicBezTo>
                <a:lnTo>
                  <a:pt x="863" y="30"/>
                </a:lnTo>
                <a:cubicBezTo>
                  <a:pt x="863" y="30"/>
                  <a:pt x="863" y="29"/>
                  <a:pt x="863" y="29"/>
                </a:cubicBezTo>
                <a:cubicBezTo>
                  <a:pt x="861" y="27"/>
                  <a:pt x="860" y="26"/>
                  <a:pt x="858" y="24"/>
                </a:cubicBezTo>
                <a:cubicBezTo>
                  <a:pt x="857" y="22"/>
                  <a:pt x="855" y="20"/>
                  <a:pt x="854" y="19"/>
                </a:cubicBezTo>
                <a:cubicBezTo>
                  <a:pt x="854" y="19"/>
                  <a:pt x="854" y="19"/>
                  <a:pt x="853" y="19"/>
                </a:cubicBezTo>
                <a:cubicBezTo>
                  <a:pt x="852" y="17"/>
                  <a:pt x="851" y="17"/>
                  <a:pt x="850" y="16"/>
                </a:cubicBezTo>
                <a:cubicBezTo>
                  <a:pt x="848" y="14"/>
                  <a:pt x="846" y="12"/>
                  <a:pt x="843" y="11"/>
                </a:cubicBezTo>
                <a:cubicBezTo>
                  <a:pt x="842" y="10"/>
                  <a:pt x="840" y="9"/>
                  <a:pt x="838" y="8"/>
                </a:cubicBezTo>
                <a:cubicBezTo>
                  <a:pt x="836" y="7"/>
                  <a:pt x="834" y="6"/>
                  <a:pt x="832" y="5"/>
                </a:cubicBezTo>
                <a:cubicBezTo>
                  <a:pt x="830" y="4"/>
                  <a:pt x="827" y="4"/>
                  <a:pt x="825" y="3"/>
                </a:cubicBezTo>
                <a:cubicBezTo>
                  <a:pt x="823" y="3"/>
                  <a:pt x="821" y="2"/>
                  <a:pt x="819" y="2"/>
                </a:cubicBezTo>
                <a:cubicBezTo>
                  <a:pt x="817" y="1"/>
                  <a:pt x="815" y="1"/>
                  <a:pt x="813" y="1"/>
                </a:cubicBezTo>
                <a:cubicBezTo>
                  <a:pt x="811" y="1"/>
                  <a:pt x="809" y="1"/>
                  <a:pt x="807" y="1"/>
                </a:cubicBezTo>
                <a:cubicBezTo>
                  <a:pt x="805" y="1"/>
                  <a:pt x="802" y="1"/>
                  <a:pt x="800" y="1"/>
                </a:cubicBezTo>
                <a:cubicBezTo>
                  <a:pt x="798" y="1"/>
                  <a:pt x="796" y="2"/>
                  <a:pt x="794" y="2"/>
                </a:cubicBezTo>
                <a:cubicBezTo>
                  <a:pt x="792" y="2"/>
                  <a:pt x="790" y="3"/>
                  <a:pt x="787" y="4"/>
                </a:cubicBezTo>
                <a:cubicBezTo>
                  <a:pt x="785" y="5"/>
                  <a:pt x="783" y="5"/>
                  <a:pt x="782" y="6"/>
                </a:cubicBezTo>
                <a:cubicBezTo>
                  <a:pt x="779" y="7"/>
                  <a:pt x="777" y="8"/>
                  <a:pt x="774" y="10"/>
                </a:cubicBezTo>
                <a:cubicBezTo>
                  <a:pt x="773" y="11"/>
                  <a:pt x="772" y="11"/>
                  <a:pt x="770" y="12"/>
                </a:cubicBezTo>
                <a:cubicBezTo>
                  <a:pt x="770" y="12"/>
                  <a:pt x="770" y="12"/>
                  <a:pt x="770" y="12"/>
                </a:cubicBezTo>
                <a:cubicBezTo>
                  <a:pt x="768" y="14"/>
                  <a:pt x="766" y="15"/>
                  <a:pt x="765" y="17"/>
                </a:cubicBezTo>
                <a:cubicBezTo>
                  <a:pt x="763" y="18"/>
                  <a:pt x="761" y="20"/>
                  <a:pt x="760" y="21"/>
                </a:cubicBezTo>
                <a:cubicBezTo>
                  <a:pt x="759" y="21"/>
                  <a:pt x="759" y="21"/>
                  <a:pt x="759" y="21"/>
                </a:cubicBezTo>
                <a:lnTo>
                  <a:pt x="508" y="289"/>
                </a:lnTo>
                <a:cubicBezTo>
                  <a:pt x="225" y="302"/>
                  <a:pt x="0" y="536"/>
                  <a:pt x="0" y="822"/>
                </a:cubicBezTo>
                <a:cubicBezTo>
                  <a:pt x="0" y="1117"/>
                  <a:pt x="239" y="1356"/>
                  <a:pt x="534" y="1356"/>
                </a:cubicBezTo>
                <a:cubicBezTo>
                  <a:pt x="806" y="1356"/>
                  <a:pt x="1031" y="1152"/>
                  <a:pt x="1064" y="889"/>
                </a:cubicBezTo>
                <a:lnTo>
                  <a:pt x="1197" y="889"/>
                </a:lnTo>
                <a:cubicBezTo>
                  <a:pt x="1230" y="1152"/>
                  <a:pt x="1455" y="1356"/>
                  <a:pt x="1727" y="1356"/>
                </a:cubicBezTo>
                <a:cubicBezTo>
                  <a:pt x="2011" y="1356"/>
                  <a:pt x="2243" y="1135"/>
                  <a:pt x="2260" y="856"/>
                </a:cubicBezTo>
                <a:lnTo>
                  <a:pt x="2901" y="173"/>
                </a:lnTo>
                <a:lnTo>
                  <a:pt x="3021" y="350"/>
                </a:lnTo>
                <a:cubicBezTo>
                  <a:pt x="3034" y="369"/>
                  <a:pt x="3055" y="380"/>
                  <a:pt x="3077" y="380"/>
                </a:cubicBezTo>
                <a:cubicBezTo>
                  <a:pt x="3089" y="380"/>
                  <a:pt x="3103" y="376"/>
                  <a:pt x="3114" y="368"/>
                </a:cubicBezTo>
                <a:cubicBezTo>
                  <a:pt x="3144" y="347"/>
                  <a:pt x="3152" y="306"/>
                  <a:pt x="3132" y="275"/>
                </a:cubicBezTo>
                <a:lnTo>
                  <a:pt x="2965" y="30"/>
                </a:lnTo>
                <a:close/>
              </a:path>
            </a:pathLst>
          </a:custGeom>
          <a:solidFill>
            <a:schemeClr val="bg1">
              <a:alpha val="1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31" name="组合 22"/>
          <p:cNvGrpSpPr/>
          <p:nvPr userDrawn="1"/>
        </p:nvGrpSpPr>
        <p:grpSpPr>
          <a:xfrm rot="1013132">
            <a:off x="2506793" y="6413812"/>
            <a:ext cx="794889" cy="623974"/>
            <a:chOff x="3654425" y="5089525"/>
            <a:chExt cx="1860550" cy="1460500"/>
          </a:xfrm>
          <a:solidFill>
            <a:schemeClr val="bg1">
              <a:alpha val="10000"/>
            </a:schemeClr>
          </a:solidFill>
        </p:grpSpPr>
        <p:sp>
          <p:nvSpPr>
            <p:cNvPr id="32" name="Freeform 12"/>
            <p:cNvSpPr>
              <a:spLocks noEditPoints="1"/>
            </p:cNvSpPr>
            <p:nvPr/>
          </p:nvSpPr>
          <p:spPr bwMode="auto">
            <a:xfrm>
              <a:off x="3654425" y="5089525"/>
              <a:ext cx="1860550" cy="1460500"/>
            </a:xfrm>
            <a:custGeom>
              <a:avLst/>
              <a:gdLst>
                <a:gd name="T0" fmla="*/ 2372 w 2506"/>
                <a:gd name="T1" fmla="*/ 1716 h 1970"/>
                <a:gd name="T2" fmla="*/ 2372 w 2506"/>
                <a:gd name="T3" fmla="*/ 1716 h 1970"/>
                <a:gd name="T4" fmla="*/ 1858 w 2506"/>
                <a:gd name="T5" fmla="*/ 1575 h 1970"/>
                <a:gd name="T6" fmla="*/ 1818 w 2506"/>
                <a:gd name="T7" fmla="*/ 1576 h 1970"/>
                <a:gd name="T8" fmla="*/ 1323 w 2506"/>
                <a:gd name="T9" fmla="*/ 1715 h 1970"/>
                <a:gd name="T10" fmla="*/ 1323 w 2506"/>
                <a:gd name="T11" fmla="*/ 308 h 1970"/>
                <a:gd name="T12" fmla="*/ 1847 w 2506"/>
                <a:gd name="T13" fmla="*/ 133 h 1970"/>
                <a:gd name="T14" fmla="*/ 2372 w 2506"/>
                <a:gd name="T15" fmla="*/ 310 h 1970"/>
                <a:gd name="T16" fmla="*/ 2372 w 2506"/>
                <a:gd name="T17" fmla="*/ 1716 h 1970"/>
                <a:gd name="T18" fmla="*/ 1182 w 2506"/>
                <a:gd name="T19" fmla="*/ 1715 h 1970"/>
                <a:gd name="T20" fmla="*/ 1182 w 2506"/>
                <a:gd name="T21" fmla="*/ 1715 h 1970"/>
                <a:gd name="T22" fmla="*/ 688 w 2506"/>
                <a:gd name="T23" fmla="*/ 1576 h 1970"/>
                <a:gd name="T24" fmla="*/ 647 w 2506"/>
                <a:gd name="T25" fmla="*/ 1575 h 1970"/>
                <a:gd name="T26" fmla="*/ 133 w 2506"/>
                <a:gd name="T27" fmla="*/ 1716 h 1970"/>
                <a:gd name="T28" fmla="*/ 133 w 2506"/>
                <a:gd name="T29" fmla="*/ 310 h 1970"/>
                <a:gd name="T30" fmla="*/ 659 w 2506"/>
                <a:gd name="T31" fmla="*/ 133 h 1970"/>
                <a:gd name="T32" fmla="*/ 1182 w 2506"/>
                <a:gd name="T33" fmla="*/ 308 h 1970"/>
                <a:gd name="T34" fmla="*/ 1182 w 2506"/>
                <a:gd name="T35" fmla="*/ 1715 h 1970"/>
                <a:gd name="T36" fmla="*/ 1849 w 2506"/>
                <a:gd name="T37" fmla="*/ 0 h 1970"/>
                <a:gd name="T38" fmla="*/ 1849 w 2506"/>
                <a:gd name="T39" fmla="*/ 0 h 1970"/>
                <a:gd name="T40" fmla="*/ 1823 w 2506"/>
                <a:gd name="T41" fmla="*/ 0 h 1970"/>
                <a:gd name="T42" fmla="*/ 1253 w 2506"/>
                <a:gd name="T43" fmla="*/ 184 h 1970"/>
                <a:gd name="T44" fmla="*/ 683 w 2506"/>
                <a:gd name="T45" fmla="*/ 0 h 1970"/>
                <a:gd name="T46" fmla="*/ 657 w 2506"/>
                <a:gd name="T47" fmla="*/ 0 h 1970"/>
                <a:gd name="T48" fmla="*/ 5 w 2506"/>
                <a:gd name="T49" fmla="*/ 267 h 1970"/>
                <a:gd name="T50" fmla="*/ 0 w 2506"/>
                <a:gd name="T51" fmla="*/ 279 h 1970"/>
                <a:gd name="T52" fmla="*/ 0 w 2506"/>
                <a:gd name="T53" fmla="*/ 1970 h 1970"/>
                <a:gd name="T54" fmla="*/ 107 w 2506"/>
                <a:gd name="T55" fmla="*/ 1889 h 1970"/>
                <a:gd name="T56" fmla="*/ 682 w 2506"/>
                <a:gd name="T57" fmla="*/ 1709 h 1970"/>
                <a:gd name="T58" fmla="*/ 1190 w 2506"/>
                <a:gd name="T59" fmla="*/ 1876 h 1970"/>
                <a:gd name="T60" fmla="*/ 1208 w 2506"/>
                <a:gd name="T61" fmla="*/ 1888 h 1970"/>
                <a:gd name="T62" fmla="*/ 1253 w 2506"/>
                <a:gd name="T63" fmla="*/ 1924 h 1970"/>
                <a:gd name="T64" fmla="*/ 1298 w 2506"/>
                <a:gd name="T65" fmla="*/ 1888 h 1970"/>
                <a:gd name="T66" fmla="*/ 1316 w 2506"/>
                <a:gd name="T67" fmla="*/ 1876 h 1970"/>
                <a:gd name="T68" fmla="*/ 1824 w 2506"/>
                <a:gd name="T69" fmla="*/ 1709 h 1970"/>
                <a:gd name="T70" fmla="*/ 2399 w 2506"/>
                <a:gd name="T71" fmla="*/ 1889 h 1970"/>
                <a:gd name="T72" fmla="*/ 2506 w 2506"/>
                <a:gd name="T73" fmla="*/ 1970 h 1970"/>
                <a:gd name="T74" fmla="*/ 2506 w 2506"/>
                <a:gd name="T75" fmla="*/ 279 h 1970"/>
                <a:gd name="T76" fmla="*/ 2501 w 2506"/>
                <a:gd name="T77" fmla="*/ 267 h 1970"/>
                <a:gd name="T78" fmla="*/ 1849 w 2506"/>
                <a:gd name="T79" fmla="*/ 0 h 1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506" h="1970">
                  <a:moveTo>
                    <a:pt x="2372" y="1716"/>
                  </a:moveTo>
                  <a:lnTo>
                    <a:pt x="2372" y="1716"/>
                  </a:lnTo>
                  <a:cubicBezTo>
                    <a:pt x="2261" y="1655"/>
                    <a:pt x="2075" y="1575"/>
                    <a:pt x="1858" y="1575"/>
                  </a:cubicBezTo>
                  <a:cubicBezTo>
                    <a:pt x="1845" y="1575"/>
                    <a:pt x="1831" y="1576"/>
                    <a:pt x="1818" y="1576"/>
                  </a:cubicBezTo>
                  <a:cubicBezTo>
                    <a:pt x="1599" y="1587"/>
                    <a:pt x="1427" y="1659"/>
                    <a:pt x="1323" y="1715"/>
                  </a:cubicBezTo>
                  <a:lnTo>
                    <a:pt x="1323" y="308"/>
                  </a:lnTo>
                  <a:cubicBezTo>
                    <a:pt x="1347" y="271"/>
                    <a:pt x="1462" y="127"/>
                    <a:pt x="1847" y="133"/>
                  </a:cubicBezTo>
                  <a:cubicBezTo>
                    <a:pt x="2229" y="140"/>
                    <a:pt x="2347" y="273"/>
                    <a:pt x="2372" y="310"/>
                  </a:cubicBezTo>
                  <a:lnTo>
                    <a:pt x="2372" y="1716"/>
                  </a:lnTo>
                  <a:close/>
                  <a:moveTo>
                    <a:pt x="1182" y="1715"/>
                  </a:moveTo>
                  <a:lnTo>
                    <a:pt x="1182" y="1715"/>
                  </a:lnTo>
                  <a:cubicBezTo>
                    <a:pt x="1079" y="1659"/>
                    <a:pt x="906" y="1587"/>
                    <a:pt x="688" y="1576"/>
                  </a:cubicBezTo>
                  <a:cubicBezTo>
                    <a:pt x="674" y="1576"/>
                    <a:pt x="661" y="1575"/>
                    <a:pt x="647" y="1575"/>
                  </a:cubicBezTo>
                  <a:cubicBezTo>
                    <a:pt x="431" y="1575"/>
                    <a:pt x="244" y="1655"/>
                    <a:pt x="133" y="1716"/>
                  </a:cubicBezTo>
                  <a:lnTo>
                    <a:pt x="133" y="310"/>
                  </a:lnTo>
                  <a:cubicBezTo>
                    <a:pt x="159" y="273"/>
                    <a:pt x="276" y="140"/>
                    <a:pt x="659" y="133"/>
                  </a:cubicBezTo>
                  <a:cubicBezTo>
                    <a:pt x="1044" y="127"/>
                    <a:pt x="1159" y="271"/>
                    <a:pt x="1182" y="308"/>
                  </a:cubicBezTo>
                  <a:lnTo>
                    <a:pt x="1182" y="1715"/>
                  </a:lnTo>
                  <a:close/>
                  <a:moveTo>
                    <a:pt x="1849" y="0"/>
                  </a:moveTo>
                  <a:lnTo>
                    <a:pt x="1849" y="0"/>
                  </a:lnTo>
                  <a:cubicBezTo>
                    <a:pt x="1840" y="0"/>
                    <a:pt x="1831" y="0"/>
                    <a:pt x="1823" y="0"/>
                  </a:cubicBezTo>
                  <a:cubicBezTo>
                    <a:pt x="1490" y="0"/>
                    <a:pt x="1328" y="105"/>
                    <a:pt x="1253" y="184"/>
                  </a:cubicBezTo>
                  <a:cubicBezTo>
                    <a:pt x="1178" y="105"/>
                    <a:pt x="1015" y="0"/>
                    <a:pt x="683" y="0"/>
                  </a:cubicBezTo>
                  <a:cubicBezTo>
                    <a:pt x="674" y="0"/>
                    <a:pt x="666" y="0"/>
                    <a:pt x="657" y="0"/>
                  </a:cubicBezTo>
                  <a:cubicBezTo>
                    <a:pt x="127" y="9"/>
                    <a:pt x="16" y="240"/>
                    <a:pt x="5" y="267"/>
                  </a:cubicBezTo>
                  <a:lnTo>
                    <a:pt x="0" y="279"/>
                  </a:lnTo>
                  <a:lnTo>
                    <a:pt x="0" y="1970"/>
                  </a:lnTo>
                  <a:lnTo>
                    <a:pt x="107" y="1889"/>
                  </a:lnTo>
                  <a:cubicBezTo>
                    <a:pt x="109" y="1887"/>
                    <a:pt x="369" y="1695"/>
                    <a:pt x="682" y="1709"/>
                  </a:cubicBezTo>
                  <a:cubicBezTo>
                    <a:pt x="943" y="1722"/>
                    <a:pt x="1133" y="1837"/>
                    <a:pt x="1190" y="1876"/>
                  </a:cubicBezTo>
                  <a:cubicBezTo>
                    <a:pt x="1201" y="1883"/>
                    <a:pt x="1207" y="1888"/>
                    <a:pt x="1208" y="1888"/>
                  </a:cubicBezTo>
                  <a:lnTo>
                    <a:pt x="1253" y="1924"/>
                  </a:lnTo>
                  <a:lnTo>
                    <a:pt x="1298" y="1888"/>
                  </a:lnTo>
                  <a:cubicBezTo>
                    <a:pt x="1298" y="1888"/>
                    <a:pt x="1304" y="1883"/>
                    <a:pt x="1316" y="1876"/>
                  </a:cubicBezTo>
                  <a:cubicBezTo>
                    <a:pt x="1373" y="1837"/>
                    <a:pt x="1563" y="1722"/>
                    <a:pt x="1824" y="1709"/>
                  </a:cubicBezTo>
                  <a:cubicBezTo>
                    <a:pt x="2135" y="1695"/>
                    <a:pt x="2396" y="1887"/>
                    <a:pt x="2399" y="1889"/>
                  </a:cubicBezTo>
                  <a:lnTo>
                    <a:pt x="2506" y="1970"/>
                  </a:lnTo>
                  <a:lnTo>
                    <a:pt x="2506" y="279"/>
                  </a:lnTo>
                  <a:lnTo>
                    <a:pt x="2501" y="267"/>
                  </a:lnTo>
                  <a:cubicBezTo>
                    <a:pt x="2490" y="240"/>
                    <a:pt x="2379" y="9"/>
                    <a:pt x="184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13"/>
            <p:cNvSpPr>
              <a:spLocks/>
            </p:cNvSpPr>
            <p:nvPr/>
          </p:nvSpPr>
          <p:spPr bwMode="auto">
            <a:xfrm>
              <a:off x="3829050" y="53990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0 h 206"/>
                <a:gd name="T12" fmla="*/ 68 w 844"/>
                <a:gd name="T13" fmla="*/ 193 h 206"/>
                <a:gd name="T14" fmla="*/ 437 w 844"/>
                <a:gd name="T15" fmla="*/ 89 h 206"/>
                <a:gd name="T16" fmla="*/ 775 w 844"/>
                <a:gd name="T17" fmla="*/ 193 h 206"/>
                <a:gd name="T18" fmla="*/ 831 w 844"/>
                <a:gd name="T19" fmla="*/ 183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3"/>
                    <a:pt x="667" y="19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3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8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14"/>
            <p:cNvSpPr>
              <a:spLocks/>
            </p:cNvSpPr>
            <p:nvPr/>
          </p:nvSpPr>
          <p:spPr bwMode="auto">
            <a:xfrm>
              <a:off x="3829050" y="56784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4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3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3"/>
                    <a:pt x="775" y="194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15"/>
            <p:cNvSpPr>
              <a:spLocks/>
            </p:cNvSpPr>
            <p:nvPr/>
          </p:nvSpPr>
          <p:spPr bwMode="auto">
            <a:xfrm>
              <a:off x="3829050" y="5957888"/>
              <a:ext cx="627063" cy="153988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8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16"/>
            <p:cNvSpPr>
              <a:spLocks/>
            </p:cNvSpPr>
            <p:nvPr/>
          </p:nvSpPr>
          <p:spPr bwMode="auto">
            <a:xfrm>
              <a:off x="4713288" y="5437188"/>
              <a:ext cx="627063" cy="152400"/>
            </a:xfrm>
            <a:custGeom>
              <a:avLst/>
              <a:gdLst>
                <a:gd name="T0" fmla="*/ 822 w 844"/>
                <a:gd name="T1" fmla="*/ 127 h 205"/>
                <a:gd name="T2" fmla="*/ 822 w 844"/>
                <a:gd name="T3" fmla="*/ 127 h 205"/>
                <a:gd name="T4" fmla="*/ 441 w 844"/>
                <a:gd name="T5" fmla="*/ 9 h 205"/>
                <a:gd name="T6" fmla="*/ 23 w 844"/>
                <a:gd name="T7" fmla="*/ 127 h 205"/>
                <a:gd name="T8" fmla="*/ 12 w 844"/>
                <a:gd name="T9" fmla="*/ 182 h 205"/>
                <a:gd name="T10" fmla="*/ 45 w 844"/>
                <a:gd name="T11" fmla="*/ 200 h 205"/>
                <a:gd name="T12" fmla="*/ 67 w 844"/>
                <a:gd name="T13" fmla="*/ 193 h 205"/>
                <a:gd name="T14" fmla="*/ 437 w 844"/>
                <a:gd name="T15" fmla="*/ 89 h 205"/>
                <a:gd name="T16" fmla="*/ 775 w 844"/>
                <a:gd name="T17" fmla="*/ 193 h 205"/>
                <a:gd name="T18" fmla="*/ 831 w 844"/>
                <a:gd name="T19" fmla="*/ 183 h 205"/>
                <a:gd name="T20" fmla="*/ 822 w 844"/>
                <a:gd name="T21" fmla="*/ 127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5">
                  <a:moveTo>
                    <a:pt x="822" y="127"/>
                  </a:moveTo>
                  <a:lnTo>
                    <a:pt x="822" y="127"/>
                  </a:lnTo>
                  <a:cubicBezTo>
                    <a:pt x="815" y="123"/>
                    <a:pt x="667" y="19"/>
                    <a:pt x="441" y="9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2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7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5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17"/>
            <p:cNvSpPr>
              <a:spLocks/>
            </p:cNvSpPr>
            <p:nvPr/>
          </p:nvSpPr>
          <p:spPr bwMode="auto">
            <a:xfrm>
              <a:off x="4713288" y="57165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18"/>
            <p:cNvSpPr>
              <a:spLocks/>
            </p:cNvSpPr>
            <p:nvPr/>
          </p:nvSpPr>
          <p:spPr bwMode="auto">
            <a:xfrm>
              <a:off x="4713288" y="5997575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4"/>
                    <a:pt x="32" y="201"/>
                    <a:pt x="45" y="201"/>
                  </a:cubicBezTo>
                  <a:cubicBezTo>
                    <a:pt x="53" y="201"/>
                    <a:pt x="61" y="198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39" name="组合 23"/>
          <p:cNvGrpSpPr/>
          <p:nvPr userDrawn="1"/>
        </p:nvGrpSpPr>
        <p:grpSpPr>
          <a:xfrm>
            <a:off x="6063218" y="3624642"/>
            <a:ext cx="1301704" cy="1299270"/>
            <a:chOff x="6262690" y="5170488"/>
            <a:chExt cx="1697038" cy="1693863"/>
          </a:xfrm>
          <a:solidFill>
            <a:schemeClr val="bg1">
              <a:alpha val="10000"/>
            </a:schemeClr>
          </a:solidFill>
        </p:grpSpPr>
        <p:sp>
          <p:nvSpPr>
            <p:cNvPr id="40" name="Freeform 19"/>
            <p:cNvSpPr>
              <a:spLocks noEditPoints="1"/>
            </p:cNvSpPr>
            <p:nvPr/>
          </p:nvSpPr>
          <p:spPr bwMode="auto">
            <a:xfrm>
              <a:off x="6262690" y="5170488"/>
              <a:ext cx="1697038" cy="1693863"/>
            </a:xfrm>
            <a:custGeom>
              <a:avLst/>
              <a:gdLst>
                <a:gd name="T0" fmla="*/ 1760 w 2284"/>
                <a:gd name="T1" fmla="*/ 1142 h 2284"/>
                <a:gd name="T2" fmla="*/ 1919 w 2284"/>
                <a:gd name="T3" fmla="*/ 1406 h 2284"/>
                <a:gd name="T4" fmla="*/ 1756 w 2284"/>
                <a:gd name="T5" fmla="*/ 1940 h 2284"/>
                <a:gd name="T6" fmla="*/ 1878 w 2284"/>
                <a:gd name="T7" fmla="*/ 1506 h 2284"/>
                <a:gd name="T8" fmla="*/ 1433 w 2284"/>
                <a:gd name="T9" fmla="*/ 1845 h 2284"/>
                <a:gd name="T10" fmla="*/ 1496 w 2284"/>
                <a:gd name="T11" fmla="*/ 1592 h 2284"/>
                <a:gd name="T12" fmla="*/ 1142 w 2284"/>
                <a:gd name="T13" fmla="*/ 2204 h 2284"/>
                <a:gd name="T14" fmla="*/ 1405 w 2284"/>
                <a:gd name="T15" fmla="*/ 1921 h 2284"/>
                <a:gd name="T16" fmla="*/ 787 w 2284"/>
                <a:gd name="T17" fmla="*/ 1592 h 2284"/>
                <a:gd name="T18" fmla="*/ 850 w 2284"/>
                <a:gd name="T19" fmla="*/ 1845 h 2284"/>
                <a:gd name="T20" fmla="*/ 528 w 2284"/>
                <a:gd name="T21" fmla="*/ 1940 h 2284"/>
                <a:gd name="T22" fmla="*/ 704 w 2284"/>
                <a:gd name="T23" fmla="*/ 1580 h 2284"/>
                <a:gd name="T24" fmla="*/ 80 w 2284"/>
                <a:gd name="T25" fmla="*/ 1143 h 2284"/>
                <a:gd name="T26" fmla="*/ 523 w 2284"/>
                <a:gd name="T27" fmla="*/ 1142 h 2284"/>
                <a:gd name="T28" fmla="*/ 676 w 2284"/>
                <a:gd name="T29" fmla="*/ 950 h 2284"/>
                <a:gd name="T30" fmla="*/ 439 w 2284"/>
                <a:gd name="T31" fmla="*/ 851 h 2284"/>
                <a:gd name="T32" fmla="*/ 676 w 2284"/>
                <a:gd name="T33" fmla="*/ 1335 h 2284"/>
                <a:gd name="T34" fmla="*/ 438 w 2284"/>
                <a:gd name="T35" fmla="*/ 1434 h 2284"/>
                <a:gd name="T36" fmla="*/ 670 w 2284"/>
                <a:gd name="T37" fmla="*/ 1204 h 2284"/>
                <a:gd name="T38" fmla="*/ 670 w 2284"/>
                <a:gd name="T39" fmla="*/ 1080 h 2284"/>
                <a:gd name="T40" fmla="*/ 391 w 2284"/>
                <a:gd name="T41" fmla="*/ 392 h 2284"/>
                <a:gd name="T42" fmla="*/ 778 w 2284"/>
                <a:gd name="T43" fmla="*/ 407 h 2284"/>
                <a:gd name="T44" fmla="*/ 391 w 2284"/>
                <a:gd name="T45" fmla="*/ 392 h 2284"/>
                <a:gd name="T46" fmla="*/ 1074 w 2284"/>
                <a:gd name="T47" fmla="*/ 574 h 2284"/>
                <a:gd name="T48" fmla="*/ 850 w 2284"/>
                <a:gd name="T49" fmla="*/ 440 h 2284"/>
                <a:gd name="T50" fmla="*/ 1405 w 2284"/>
                <a:gd name="T51" fmla="*/ 364 h 2284"/>
                <a:gd name="T52" fmla="*/ 1142 w 2284"/>
                <a:gd name="T53" fmla="*/ 80 h 2284"/>
                <a:gd name="T54" fmla="*/ 1335 w 2284"/>
                <a:gd name="T55" fmla="*/ 677 h 2284"/>
                <a:gd name="T56" fmla="*/ 1496 w 2284"/>
                <a:gd name="T57" fmla="*/ 693 h 2284"/>
                <a:gd name="T58" fmla="*/ 1509 w 2284"/>
                <a:gd name="T59" fmla="*/ 775 h 2284"/>
                <a:gd name="T60" fmla="*/ 1431 w 2284"/>
                <a:gd name="T61" fmla="*/ 765 h 2284"/>
                <a:gd name="T62" fmla="*/ 1142 w 2284"/>
                <a:gd name="T63" fmla="*/ 623 h 2284"/>
                <a:gd name="T64" fmla="*/ 1081 w 2284"/>
                <a:gd name="T65" fmla="*/ 671 h 2284"/>
                <a:gd name="T66" fmla="*/ 774 w 2284"/>
                <a:gd name="T67" fmla="*/ 775 h 2284"/>
                <a:gd name="T68" fmla="*/ 764 w 2284"/>
                <a:gd name="T69" fmla="*/ 853 h 2284"/>
                <a:gd name="T70" fmla="*/ 774 w 2284"/>
                <a:gd name="T71" fmla="*/ 1510 h 2284"/>
                <a:gd name="T72" fmla="*/ 852 w 2284"/>
                <a:gd name="T73" fmla="*/ 1520 h 2284"/>
                <a:gd name="T74" fmla="*/ 1142 w 2284"/>
                <a:gd name="T75" fmla="*/ 1662 h 2284"/>
                <a:gd name="T76" fmla="*/ 1203 w 2284"/>
                <a:gd name="T77" fmla="*/ 1614 h 2284"/>
                <a:gd name="T78" fmla="*/ 1509 w 2284"/>
                <a:gd name="T79" fmla="*/ 1510 h 2284"/>
                <a:gd name="T80" fmla="*/ 1519 w 2284"/>
                <a:gd name="T81" fmla="*/ 1432 h 2284"/>
                <a:gd name="T82" fmla="*/ 1302 w 2284"/>
                <a:gd name="T83" fmla="*/ 1530 h 2284"/>
                <a:gd name="T84" fmla="*/ 864 w 2284"/>
                <a:gd name="T85" fmla="*/ 1420 h 2284"/>
                <a:gd name="T86" fmla="*/ 754 w 2284"/>
                <a:gd name="T87" fmla="*/ 982 h 2284"/>
                <a:gd name="T88" fmla="*/ 1142 w 2284"/>
                <a:gd name="T89" fmla="*/ 750 h 2284"/>
                <a:gd name="T90" fmla="*/ 1529 w 2284"/>
                <a:gd name="T91" fmla="*/ 982 h 2284"/>
                <a:gd name="T92" fmla="*/ 1419 w 2284"/>
                <a:gd name="T93" fmla="*/ 1420 h 2284"/>
                <a:gd name="T94" fmla="*/ 1607 w 2284"/>
                <a:gd name="T95" fmla="*/ 950 h 2284"/>
                <a:gd name="T96" fmla="*/ 1710 w 2284"/>
                <a:gd name="T97" fmla="*/ 1075 h 2284"/>
                <a:gd name="T98" fmla="*/ 1845 w 2284"/>
                <a:gd name="T99" fmla="*/ 1434 h 2284"/>
                <a:gd name="T100" fmla="*/ 1711 w 2284"/>
                <a:gd name="T101" fmla="*/ 1210 h 2284"/>
                <a:gd name="T102" fmla="*/ 1661 w 2284"/>
                <a:gd name="T103" fmla="*/ 1142 h 2284"/>
                <a:gd name="T104" fmla="*/ 1613 w 2284"/>
                <a:gd name="T105" fmla="*/ 1080 h 2284"/>
                <a:gd name="T106" fmla="*/ 1893 w 2284"/>
                <a:gd name="T107" fmla="*/ 392 h 2284"/>
                <a:gd name="T108" fmla="*/ 1505 w 2284"/>
                <a:gd name="T109" fmla="*/ 407 h 2284"/>
                <a:gd name="T110" fmla="*/ 1952 w 2284"/>
                <a:gd name="T111" fmla="*/ 807 h 2284"/>
                <a:gd name="T112" fmla="*/ 1477 w 2284"/>
                <a:gd name="T113" fmla="*/ 332 h 2284"/>
                <a:gd name="T114" fmla="*/ 528 w 2284"/>
                <a:gd name="T115" fmla="*/ 265 h 2284"/>
                <a:gd name="T116" fmla="*/ 0 w 2284"/>
                <a:gd name="T117" fmla="*/ 1143 h 2284"/>
                <a:gd name="T118" fmla="*/ 528 w 2284"/>
                <a:gd name="T119" fmla="*/ 2020 h 2284"/>
                <a:gd name="T120" fmla="*/ 1477 w 2284"/>
                <a:gd name="T121" fmla="*/ 1953 h 2284"/>
                <a:gd name="T122" fmla="*/ 1952 w 2284"/>
                <a:gd name="T123" fmla="*/ 1478 h 2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284" h="2284">
                  <a:moveTo>
                    <a:pt x="1919" y="1406"/>
                  </a:moveTo>
                  <a:lnTo>
                    <a:pt x="1919" y="1406"/>
                  </a:lnTo>
                  <a:cubicBezTo>
                    <a:pt x="1878" y="1322"/>
                    <a:pt x="1825" y="1233"/>
                    <a:pt x="1760" y="1142"/>
                  </a:cubicBezTo>
                  <a:cubicBezTo>
                    <a:pt x="1824" y="1053"/>
                    <a:pt x="1878" y="965"/>
                    <a:pt x="1920" y="879"/>
                  </a:cubicBezTo>
                  <a:cubicBezTo>
                    <a:pt x="2100" y="953"/>
                    <a:pt x="2204" y="1049"/>
                    <a:pt x="2204" y="1143"/>
                  </a:cubicBezTo>
                  <a:cubicBezTo>
                    <a:pt x="2204" y="1236"/>
                    <a:pt x="2100" y="1332"/>
                    <a:pt x="1919" y="1406"/>
                  </a:cubicBezTo>
                  <a:close/>
                  <a:moveTo>
                    <a:pt x="1893" y="1893"/>
                  </a:moveTo>
                  <a:lnTo>
                    <a:pt x="1893" y="1893"/>
                  </a:lnTo>
                  <a:cubicBezTo>
                    <a:pt x="1862" y="1924"/>
                    <a:pt x="1816" y="1940"/>
                    <a:pt x="1756" y="1940"/>
                  </a:cubicBezTo>
                  <a:cubicBezTo>
                    <a:pt x="1684" y="1940"/>
                    <a:pt x="1599" y="1918"/>
                    <a:pt x="1505" y="1878"/>
                  </a:cubicBezTo>
                  <a:cubicBezTo>
                    <a:pt x="1536" y="1790"/>
                    <a:pt x="1561" y="1689"/>
                    <a:pt x="1579" y="1580"/>
                  </a:cubicBezTo>
                  <a:cubicBezTo>
                    <a:pt x="1689" y="1562"/>
                    <a:pt x="1789" y="1537"/>
                    <a:pt x="1878" y="1506"/>
                  </a:cubicBezTo>
                  <a:cubicBezTo>
                    <a:pt x="1954" y="1686"/>
                    <a:pt x="1959" y="1828"/>
                    <a:pt x="1893" y="1893"/>
                  </a:cubicBezTo>
                  <a:close/>
                  <a:moveTo>
                    <a:pt x="1433" y="1845"/>
                  </a:moveTo>
                  <a:lnTo>
                    <a:pt x="1433" y="1845"/>
                  </a:lnTo>
                  <a:cubicBezTo>
                    <a:pt x="1361" y="1809"/>
                    <a:pt x="1286" y="1764"/>
                    <a:pt x="1210" y="1711"/>
                  </a:cubicBezTo>
                  <a:cubicBezTo>
                    <a:pt x="1251" y="1679"/>
                    <a:pt x="1293" y="1644"/>
                    <a:pt x="1335" y="1608"/>
                  </a:cubicBezTo>
                  <a:cubicBezTo>
                    <a:pt x="1390" y="1604"/>
                    <a:pt x="1444" y="1599"/>
                    <a:pt x="1496" y="1592"/>
                  </a:cubicBezTo>
                  <a:cubicBezTo>
                    <a:pt x="1480" y="1686"/>
                    <a:pt x="1458" y="1771"/>
                    <a:pt x="1433" y="1845"/>
                  </a:cubicBezTo>
                  <a:close/>
                  <a:moveTo>
                    <a:pt x="1142" y="2204"/>
                  </a:moveTo>
                  <a:lnTo>
                    <a:pt x="1142" y="2204"/>
                  </a:lnTo>
                  <a:cubicBezTo>
                    <a:pt x="1049" y="2204"/>
                    <a:pt x="952" y="2101"/>
                    <a:pt x="878" y="1921"/>
                  </a:cubicBezTo>
                  <a:cubicBezTo>
                    <a:pt x="963" y="1879"/>
                    <a:pt x="1052" y="1825"/>
                    <a:pt x="1142" y="1761"/>
                  </a:cubicBezTo>
                  <a:cubicBezTo>
                    <a:pt x="1231" y="1825"/>
                    <a:pt x="1320" y="1879"/>
                    <a:pt x="1405" y="1921"/>
                  </a:cubicBezTo>
                  <a:cubicBezTo>
                    <a:pt x="1331" y="2101"/>
                    <a:pt x="1235" y="2204"/>
                    <a:pt x="1142" y="2204"/>
                  </a:cubicBezTo>
                  <a:close/>
                  <a:moveTo>
                    <a:pt x="787" y="1592"/>
                  </a:moveTo>
                  <a:lnTo>
                    <a:pt x="787" y="1592"/>
                  </a:lnTo>
                  <a:cubicBezTo>
                    <a:pt x="839" y="1599"/>
                    <a:pt x="893" y="1604"/>
                    <a:pt x="949" y="1608"/>
                  </a:cubicBezTo>
                  <a:cubicBezTo>
                    <a:pt x="990" y="1644"/>
                    <a:pt x="1032" y="1679"/>
                    <a:pt x="1074" y="1711"/>
                  </a:cubicBezTo>
                  <a:cubicBezTo>
                    <a:pt x="997" y="1764"/>
                    <a:pt x="922" y="1809"/>
                    <a:pt x="850" y="1845"/>
                  </a:cubicBezTo>
                  <a:cubicBezTo>
                    <a:pt x="825" y="1771"/>
                    <a:pt x="804" y="1686"/>
                    <a:pt x="787" y="1592"/>
                  </a:cubicBezTo>
                  <a:close/>
                  <a:moveTo>
                    <a:pt x="528" y="1940"/>
                  </a:moveTo>
                  <a:lnTo>
                    <a:pt x="528" y="1940"/>
                  </a:lnTo>
                  <a:cubicBezTo>
                    <a:pt x="468" y="1940"/>
                    <a:pt x="421" y="1924"/>
                    <a:pt x="391" y="1893"/>
                  </a:cubicBezTo>
                  <a:cubicBezTo>
                    <a:pt x="325" y="1828"/>
                    <a:pt x="330" y="1686"/>
                    <a:pt x="405" y="1506"/>
                  </a:cubicBezTo>
                  <a:cubicBezTo>
                    <a:pt x="494" y="1537"/>
                    <a:pt x="595" y="1562"/>
                    <a:pt x="704" y="1580"/>
                  </a:cubicBezTo>
                  <a:cubicBezTo>
                    <a:pt x="722" y="1689"/>
                    <a:pt x="747" y="1790"/>
                    <a:pt x="778" y="1878"/>
                  </a:cubicBezTo>
                  <a:cubicBezTo>
                    <a:pt x="685" y="1918"/>
                    <a:pt x="599" y="1940"/>
                    <a:pt x="528" y="1940"/>
                  </a:cubicBezTo>
                  <a:close/>
                  <a:moveTo>
                    <a:pt x="80" y="1143"/>
                  </a:moveTo>
                  <a:lnTo>
                    <a:pt x="80" y="1143"/>
                  </a:lnTo>
                  <a:cubicBezTo>
                    <a:pt x="80" y="1049"/>
                    <a:pt x="183" y="953"/>
                    <a:pt x="364" y="879"/>
                  </a:cubicBezTo>
                  <a:cubicBezTo>
                    <a:pt x="406" y="965"/>
                    <a:pt x="459" y="1053"/>
                    <a:pt x="523" y="1142"/>
                  </a:cubicBezTo>
                  <a:cubicBezTo>
                    <a:pt x="458" y="1233"/>
                    <a:pt x="405" y="1322"/>
                    <a:pt x="364" y="1406"/>
                  </a:cubicBezTo>
                  <a:cubicBezTo>
                    <a:pt x="183" y="1332"/>
                    <a:pt x="80" y="1236"/>
                    <a:pt x="80" y="1143"/>
                  </a:cubicBezTo>
                  <a:close/>
                  <a:moveTo>
                    <a:pt x="676" y="950"/>
                  </a:moveTo>
                  <a:lnTo>
                    <a:pt x="676" y="950"/>
                  </a:lnTo>
                  <a:cubicBezTo>
                    <a:pt x="639" y="991"/>
                    <a:pt x="605" y="1033"/>
                    <a:pt x="573" y="1075"/>
                  </a:cubicBezTo>
                  <a:cubicBezTo>
                    <a:pt x="520" y="999"/>
                    <a:pt x="475" y="924"/>
                    <a:pt x="439" y="851"/>
                  </a:cubicBezTo>
                  <a:cubicBezTo>
                    <a:pt x="514" y="826"/>
                    <a:pt x="598" y="804"/>
                    <a:pt x="692" y="788"/>
                  </a:cubicBezTo>
                  <a:cubicBezTo>
                    <a:pt x="685" y="840"/>
                    <a:pt x="680" y="894"/>
                    <a:pt x="676" y="950"/>
                  </a:cubicBezTo>
                  <a:close/>
                  <a:moveTo>
                    <a:pt x="676" y="1335"/>
                  </a:moveTo>
                  <a:lnTo>
                    <a:pt x="676" y="1335"/>
                  </a:lnTo>
                  <a:cubicBezTo>
                    <a:pt x="680" y="1391"/>
                    <a:pt x="685" y="1445"/>
                    <a:pt x="692" y="1497"/>
                  </a:cubicBezTo>
                  <a:cubicBezTo>
                    <a:pt x="598" y="1481"/>
                    <a:pt x="513" y="1459"/>
                    <a:pt x="438" y="1434"/>
                  </a:cubicBezTo>
                  <a:cubicBezTo>
                    <a:pt x="473" y="1363"/>
                    <a:pt x="518" y="1288"/>
                    <a:pt x="573" y="1210"/>
                  </a:cubicBezTo>
                  <a:cubicBezTo>
                    <a:pt x="605" y="1252"/>
                    <a:pt x="640" y="1294"/>
                    <a:pt x="676" y="1335"/>
                  </a:cubicBezTo>
                  <a:close/>
                  <a:moveTo>
                    <a:pt x="670" y="1204"/>
                  </a:moveTo>
                  <a:lnTo>
                    <a:pt x="670" y="1204"/>
                  </a:lnTo>
                  <a:cubicBezTo>
                    <a:pt x="654" y="1183"/>
                    <a:pt x="637" y="1163"/>
                    <a:pt x="622" y="1142"/>
                  </a:cubicBezTo>
                  <a:cubicBezTo>
                    <a:pt x="637" y="1122"/>
                    <a:pt x="653" y="1101"/>
                    <a:pt x="670" y="1080"/>
                  </a:cubicBezTo>
                  <a:cubicBezTo>
                    <a:pt x="670" y="1101"/>
                    <a:pt x="669" y="1122"/>
                    <a:pt x="669" y="1143"/>
                  </a:cubicBezTo>
                  <a:cubicBezTo>
                    <a:pt x="669" y="1163"/>
                    <a:pt x="670" y="1184"/>
                    <a:pt x="670" y="1204"/>
                  </a:cubicBezTo>
                  <a:close/>
                  <a:moveTo>
                    <a:pt x="391" y="392"/>
                  </a:moveTo>
                  <a:lnTo>
                    <a:pt x="391" y="392"/>
                  </a:lnTo>
                  <a:cubicBezTo>
                    <a:pt x="421" y="361"/>
                    <a:pt x="468" y="345"/>
                    <a:pt x="528" y="345"/>
                  </a:cubicBezTo>
                  <a:cubicBezTo>
                    <a:pt x="599" y="345"/>
                    <a:pt x="685" y="367"/>
                    <a:pt x="778" y="407"/>
                  </a:cubicBezTo>
                  <a:cubicBezTo>
                    <a:pt x="747" y="495"/>
                    <a:pt x="722" y="596"/>
                    <a:pt x="704" y="705"/>
                  </a:cubicBezTo>
                  <a:cubicBezTo>
                    <a:pt x="595" y="723"/>
                    <a:pt x="494" y="748"/>
                    <a:pt x="406" y="779"/>
                  </a:cubicBezTo>
                  <a:cubicBezTo>
                    <a:pt x="330" y="599"/>
                    <a:pt x="324" y="458"/>
                    <a:pt x="391" y="392"/>
                  </a:cubicBezTo>
                  <a:close/>
                  <a:moveTo>
                    <a:pt x="850" y="440"/>
                  </a:moveTo>
                  <a:lnTo>
                    <a:pt x="850" y="440"/>
                  </a:lnTo>
                  <a:cubicBezTo>
                    <a:pt x="922" y="476"/>
                    <a:pt x="997" y="521"/>
                    <a:pt x="1074" y="574"/>
                  </a:cubicBezTo>
                  <a:cubicBezTo>
                    <a:pt x="1032" y="606"/>
                    <a:pt x="990" y="641"/>
                    <a:pt x="949" y="677"/>
                  </a:cubicBezTo>
                  <a:cubicBezTo>
                    <a:pt x="893" y="681"/>
                    <a:pt x="839" y="686"/>
                    <a:pt x="787" y="693"/>
                  </a:cubicBezTo>
                  <a:cubicBezTo>
                    <a:pt x="804" y="599"/>
                    <a:pt x="825" y="514"/>
                    <a:pt x="850" y="440"/>
                  </a:cubicBezTo>
                  <a:close/>
                  <a:moveTo>
                    <a:pt x="1142" y="80"/>
                  </a:moveTo>
                  <a:lnTo>
                    <a:pt x="1142" y="80"/>
                  </a:lnTo>
                  <a:cubicBezTo>
                    <a:pt x="1235" y="80"/>
                    <a:pt x="1331" y="184"/>
                    <a:pt x="1405" y="364"/>
                  </a:cubicBezTo>
                  <a:cubicBezTo>
                    <a:pt x="1320" y="406"/>
                    <a:pt x="1231" y="460"/>
                    <a:pt x="1142" y="524"/>
                  </a:cubicBezTo>
                  <a:cubicBezTo>
                    <a:pt x="1052" y="460"/>
                    <a:pt x="963" y="406"/>
                    <a:pt x="878" y="364"/>
                  </a:cubicBezTo>
                  <a:cubicBezTo>
                    <a:pt x="952" y="184"/>
                    <a:pt x="1049" y="80"/>
                    <a:pt x="1142" y="80"/>
                  </a:cubicBezTo>
                  <a:close/>
                  <a:moveTo>
                    <a:pt x="1496" y="693"/>
                  </a:moveTo>
                  <a:lnTo>
                    <a:pt x="1496" y="693"/>
                  </a:lnTo>
                  <a:cubicBezTo>
                    <a:pt x="1444" y="686"/>
                    <a:pt x="1390" y="681"/>
                    <a:pt x="1335" y="677"/>
                  </a:cubicBezTo>
                  <a:cubicBezTo>
                    <a:pt x="1293" y="641"/>
                    <a:pt x="1251" y="606"/>
                    <a:pt x="1210" y="574"/>
                  </a:cubicBezTo>
                  <a:cubicBezTo>
                    <a:pt x="1286" y="521"/>
                    <a:pt x="1361" y="476"/>
                    <a:pt x="1433" y="440"/>
                  </a:cubicBezTo>
                  <a:cubicBezTo>
                    <a:pt x="1458" y="514"/>
                    <a:pt x="1480" y="599"/>
                    <a:pt x="1496" y="693"/>
                  </a:cubicBezTo>
                  <a:close/>
                  <a:moveTo>
                    <a:pt x="1431" y="765"/>
                  </a:moveTo>
                  <a:lnTo>
                    <a:pt x="1431" y="765"/>
                  </a:lnTo>
                  <a:cubicBezTo>
                    <a:pt x="1458" y="768"/>
                    <a:pt x="1484" y="771"/>
                    <a:pt x="1509" y="775"/>
                  </a:cubicBezTo>
                  <a:cubicBezTo>
                    <a:pt x="1513" y="800"/>
                    <a:pt x="1516" y="826"/>
                    <a:pt x="1519" y="853"/>
                  </a:cubicBezTo>
                  <a:cubicBezTo>
                    <a:pt x="1505" y="838"/>
                    <a:pt x="1490" y="823"/>
                    <a:pt x="1476" y="809"/>
                  </a:cubicBezTo>
                  <a:cubicBezTo>
                    <a:pt x="1461" y="794"/>
                    <a:pt x="1446" y="779"/>
                    <a:pt x="1431" y="765"/>
                  </a:cubicBezTo>
                  <a:close/>
                  <a:moveTo>
                    <a:pt x="1081" y="671"/>
                  </a:moveTo>
                  <a:lnTo>
                    <a:pt x="1081" y="671"/>
                  </a:lnTo>
                  <a:cubicBezTo>
                    <a:pt x="1101" y="655"/>
                    <a:pt x="1121" y="639"/>
                    <a:pt x="1142" y="623"/>
                  </a:cubicBezTo>
                  <a:cubicBezTo>
                    <a:pt x="1162" y="639"/>
                    <a:pt x="1182" y="655"/>
                    <a:pt x="1203" y="671"/>
                  </a:cubicBezTo>
                  <a:cubicBezTo>
                    <a:pt x="1182" y="670"/>
                    <a:pt x="1162" y="670"/>
                    <a:pt x="1142" y="670"/>
                  </a:cubicBezTo>
                  <a:cubicBezTo>
                    <a:pt x="1121" y="670"/>
                    <a:pt x="1101" y="670"/>
                    <a:pt x="1081" y="671"/>
                  </a:cubicBezTo>
                  <a:close/>
                  <a:moveTo>
                    <a:pt x="764" y="853"/>
                  </a:moveTo>
                  <a:lnTo>
                    <a:pt x="764" y="853"/>
                  </a:lnTo>
                  <a:cubicBezTo>
                    <a:pt x="767" y="826"/>
                    <a:pt x="770" y="800"/>
                    <a:pt x="774" y="775"/>
                  </a:cubicBezTo>
                  <a:cubicBezTo>
                    <a:pt x="799" y="771"/>
                    <a:pt x="826" y="768"/>
                    <a:pt x="852" y="765"/>
                  </a:cubicBezTo>
                  <a:cubicBezTo>
                    <a:pt x="837" y="779"/>
                    <a:pt x="822" y="794"/>
                    <a:pt x="808" y="809"/>
                  </a:cubicBezTo>
                  <a:cubicBezTo>
                    <a:pt x="793" y="823"/>
                    <a:pt x="779" y="838"/>
                    <a:pt x="764" y="853"/>
                  </a:cubicBezTo>
                  <a:close/>
                  <a:moveTo>
                    <a:pt x="852" y="1520"/>
                  </a:moveTo>
                  <a:lnTo>
                    <a:pt x="852" y="1520"/>
                  </a:lnTo>
                  <a:cubicBezTo>
                    <a:pt x="826" y="1517"/>
                    <a:pt x="799" y="1514"/>
                    <a:pt x="774" y="1510"/>
                  </a:cubicBezTo>
                  <a:cubicBezTo>
                    <a:pt x="770" y="1485"/>
                    <a:pt x="767" y="1459"/>
                    <a:pt x="764" y="1432"/>
                  </a:cubicBezTo>
                  <a:cubicBezTo>
                    <a:pt x="779" y="1447"/>
                    <a:pt x="793" y="1462"/>
                    <a:pt x="808" y="1476"/>
                  </a:cubicBezTo>
                  <a:cubicBezTo>
                    <a:pt x="822" y="1491"/>
                    <a:pt x="837" y="1506"/>
                    <a:pt x="852" y="1520"/>
                  </a:cubicBezTo>
                  <a:close/>
                  <a:moveTo>
                    <a:pt x="1203" y="1614"/>
                  </a:moveTo>
                  <a:lnTo>
                    <a:pt x="1203" y="1614"/>
                  </a:lnTo>
                  <a:cubicBezTo>
                    <a:pt x="1182" y="1630"/>
                    <a:pt x="1162" y="1646"/>
                    <a:pt x="1142" y="1662"/>
                  </a:cubicBezTo>
                  <a:cubicBezTo>
                    <a:pt x="1121" y="1646"/>
                    <a:pt x="1101" y="1630"/>
                    <a:pt x="1081" y="1614"/>
                  </a:cubicBezTo>
                  <a:cubicBezTo>
                    <a:pt x="1101" y="1615"/>
                    <a:pt x="1121" y="1615"/>
                    <a:pt x="1142" y="1615"/>
                  </a:cubicBezTo>
                  <a:cubicBezTo>
                    <a:pt x="1162" y="1615"/>
                    <a:pt x="1182" y="1615"/>
                    <a:pt x="1203" y="1614"/>
                  </a:cubicBezTo>
                  <a:close/>
                  <a:moveTo>
                    <a:pt x="1519" y="1432"/>
                  </a:moveTo>
                  <a:lnTo>
                    <a:pt x="1519" y="1432"/>
                  </a:lnTo>
                  <a:cubicBezTo>
                    <a:pt x="1516" y="1459"/>
                    <a:pt x="1513" y="1485"/>
                    <a:pt x="1509" y="1510"/>
                  </a:cubicBezTo>
                  <a:cubicBezTo>
                    <a:pt x="1484" y="1514"/>
                    <a:pt x="1458" y="1517"/>
                    <a:pt x="1431" y="1520"/>
                  </a:cubicBezTo>
                  <a:cubicBezTo>
                    <a:pt x="1446" y="1506"/>
                    <a:pt x="1461" y="1491"/>
                    <a:pt x="1476" y="1476"/>
                  </a:cubicBezTo>
                  <a:cubicBezTo>
                    <a:pt x="1490" y="1462"/>
                    <a:pt x="1505" y="1447"/>
                    <a:pt x="1519" y="1432"/>
                  </a:cubicBezTo>
                  <a:close/>
                  <a:moveTo>
                    <a:pt x="1419" y="1420"/>
                  </a:moveTo>
                  <a:lnTo>
                    <a:pt x="1419" y="1420"/>
                  </a:lnTo>
                  <a:cubicBezTo>
                    <a:pt x="1381" y="1458"/>
                    <a:pt x="1342" y="1495"/>
                    <a:pt x="1302" y="1530"/>
                  </a:cubicBezTo>
                  <a:cubicBezTo>
                    <a:pt x="1250" y="1533"/>
                    <a:pt x="1197" y="1535"/>
                    <a:pt x="1142" y="1535"/>
                  </a:cubicBezTo>
                  <a:cubicBezTo>
                    <a:pt x="1087" y="1535"/>
                    <a:pt x="1033" y="1533"/>
                    <a:pt x="981" y="1530"/>
                  </a:cubicBezTo>
                  <a:cubicBezTo>
                    <a:pt x="942" y="1495"/>
                    <a:pt x="903" y="1458"/>
                    <a:pt x="864" y="1420"/>
                  </a:cubicBezTo>
                  <a:cubicBezTo>
                    <a:pt x="826" y="1381"/>
                    <a:pt x="789" y="1342"/>
                    <a:pt x="754" y="1303"/>
                  </a:cubicBezTo>
                  <a:cubicBezTo>
                    <a:pt x="751" y="1251"/>
                    <a:pt x="749" y="1198"/>
                    <a:pt x="749" y="1143"/>
                  </a:cubicBezTo>
                  <a:cubicBezTo>
                    <a:pt x="749" y="1087"/>
                    <a:pt x="751" y="1034"/>
                    <a:pt x="754" y="982"/>
                  </a:cubicBezTo>
                  <a:cubicBezTo>
                    <a:pt x="789" y="943"/>
                    <a:pt x="825" y="904"/>
                    <a:pt x="864" y="865"/>
                  </a:cubicBezTo>
                  <a:cubicBezTo>
                    <a:pt x="903" y="827"/>
                    <a:pt x="942" y="790"/>
                    <a:pt x="981" y="755"/>
                  </a:cubicBezTo>
                  <a:cubicBezTo>
                    <a:pt x="1033" y="752"/>
                    <a:pt x="1087" y="750"/>
                    <a:pt x="1142" y="750"/>
                  </a:cubicBezTo>
                  <a:cubicBezTo>
                    <a:pt x="1197" y="750"/>
                    <a:pt x="1250" y="752"/>
                    <a:pt x="1302" y="755"/>
                  </a:cubicBezTo>
                  <a:cubicBezTo>
                    <a:pt x="1342" y="790"/>
                    <a:pt x="1381" y="827"/>
                    <a:pt x="1419" y="865"/>
                  </a:cubicBezTo>
                  <a:cubicBezTo>
                    <a:pt x="1458" y="904"/>
                    <a:pt x="1495" y="943"/>
                    <a:pt x="1529" y="982"/>
                  </a:cubicBezTo>
                  <a:cubicBezTo>
                    <a:pt x="1532" y="1034"/>
                    <a:pt x="1534" y="1087"/>
                    <a:pt x="1534" y="1143"/>
                  </a:cubicBezTo>
                  <a:cubicBezTo>
                    <a:pt x="1534" y="1198"/>
                    <a:pt x="1532" y="1251"/>
                    <a:pt x="1529" y="1303"/>
                  </a:cubicBezTo>
                  <a:cubicBezTo>
                    <a:pt x="1494" y="1342"/>
                    <a:pt x="1457" y="1381"/>
                    <a:pt x="1419" y="1420"/>
                  </a:cubicBezTo>
                  <a:close/>
                  <a:moveTo>
                    <a:pt x="1710" y="1075"/>
                  </a:moveTo>
                  <a:lnTo>
                    <a:pt x="1710" y="1075"/>
                  </a:lnTo>
                  <a:cubicBezTo>
                    <a:pt x="1678" y="1033"/>
                    <a:pt x="1644" y="991"/>
                    <a:pt x="1607" y="950"/>
                  </a:cubicBezTo>
                  <a:cubicBezTo>
                    <a:pt x="1604" y="894"/>
                    <a:pt x="1598" y="840"/>
                    <a:pt x="1591" y="788"/>
                  </a:cubicBezTo>
                  <a:cubicBezTo>
                    <a:pt x="1685" y="804"/>
                    <a:pt x="1770" y="826"/>
                    <a:pt x="1844" y="851"/>
                  </a:cubicBezTo>
                  <a:cubicBezTo>
                    <a:pt x="1808" y="924"/>
                    <a:pt x="1763" y="999"/>
                    <a:pt x="1710" y="1075"/>
                  </a:cubicBezTo>
                  <a:close/>
                  <a:moveTo>
                    <a:pt x="1711" y="1210"/>
                  </a:moveTo>
                  <a:lnTo>
                    <a:pt x="1711" y="1210"/>
                  </a:lnTo>
                  <a:cubicBezTo>
                    <a:pt x="1765" y="1288"/>
                    <a:pt x="1810" y="1363"/>
                    <a:pt x="1845" y="1434"/>
                  </a:cubicBezTo>
                  <a:cubicBezTo>
                    <a:pt x="1770" y="1459"/>
                    <a:pt x="1685" y="1481"/>
                    <a:pt x="1591" y="1497"/>
                  </a:cubicBezTo>
                  <a:cubicBezTo>
                    <a:pt x="1598" y="1445"/>
                    <a:pt x="1604" y="1391"/>
                    <a:pt x="1607" y="1335"/>
                  </a:cubicBezTo>
                  <a:cubicBezTo>
                    <a:pt x="1644" y="1294"/>
                    <a:pt x="1678" y="1252"/>
                    <a:pt x="1711" y="1210"/>
                  </a:cubicBezTo>
                  <a:close/>
                  <a:moveTo>
                    <a:pt x="1613" y="1080"/>
                  </a:moveTo>
                  <a:lnTo>
                    <a:pt x="1613" y="1080"/>
                  </a:lnTo>
                  <a:cubicBezTo>
                    <a:pt x="1630" y="1101"/>
                    <a:pt x="1646" y="1122"/>
                    <a:pt x="1661" y="1142"/>
                  </a:cubicBezTo>
                  <a:cubicBezTo>
                    <a:pt x="1646" y="1163"/>
                    <a:pt x="1630" y="1183"/>
                    <a:pt x="1613" y="1204"/>
                  </a:cubicBezTo>
                  <a:cubicBezTo>
                    <a:pt x="1614" y="1184"/>
                    <a:pt x="1614" y="1163"/>
                    <a:pt x="1614" y="1143"/>
                  </a:cubicBezTo>
                  <a:cubicBezTo>
                    <a:pt x="1614" y="1122"/>
                    <a:pt x="1614" y="1101"/>
                    <a:pt x="1613" y="1080"/>
                  </a:cubicBezTo>
                  <a:close/>
                  <a:moveTo>
                    <a:pt x="1756" y="345"/>
                  </a:moveTo>
                  <a:lnTo>
                    <a:pt x="1756" y="345"/>
                  </a:lnTo>
                  <a:cubicBezTo>
                    <a:pt x="1816" y="345"/>
                    <a:pt x="1862" y="361"/>
                    <a:pt x="1893" y="392"/>
                  </a:cubicBezTo>
                  <a:cubicBezTo>
                    <a:pt x="1959" y="458"/>
                    <a:pt x="1953" y="599"/>
                    <a:pt x="1878" y="779"/>
                  </a:cubicBezTo>
                  <a:cubicBezTo>
                    <a:pt x="1789" y="748"/>
                    <a:pt x="1689" y="723"/>
                    <a:pt x="1579" y="705"/>
                  </a:cubicBezTo>
                  <a:cubicBezTo>
                    <a:pt x="1561" y="596"/>
                    <a:pt x="1536" y="495"/>
                    <a:pt x="1505" y="407"/>
                  </a:cubicBezTo>
                  <a:cubicBezTo>
                    <a:pt x="1599" y="367"/>
                    <a:pt x="1684" y="345"/>
                    <a:pt x="1756" y="345"/>
                  </a:cubicBezTo>
                  <a:close/>
                  <a:moveTo>
                    <a:pt x="1952" y="807"/>
                  </a:moveTo>
                  <a:lnTo>
                    <a:pt x="1952" y="807"/>
                  </a:lnTo>
                  <a:cubicBezTo>
                    <a:pt x="2042" y="594"/>
                    <a:pt x="2041" y="427"/>
                    <a:pt x="1949" y="335"/>
                  </a:cubicBezTo>
                  <a:cubicBezTo>
                    <a:pt x="1903" y="289"/>
                    <a:pt x="1838" y="265"/>
                    <a:pt x="1756" y="265"/>
                  </a:cubicBezTo>
                  <a:cubicBezTo>
                    <a:pt x="1675" y="265"/>
                    <a:pt x="1580" y="289"/>
                    <a:pt x="1477" y="332"/>
                  </a:cubicBezTo>
                  <a:cubicBezTo>
                    <a:pt x="1392" y="126"/>
                    <a:pt x="1274" y="0"/>
                    <a:pt x="1142" y="0"/>
                  </a:cubicBezTo>
                  <a:cubicBezTo>
                    <a:pt x="1009" y="0"/>
                    <a:pt x="891" y="126"/>
                    <a:pt x="806" y="332"/>
                  </a:cubicBezTo>
                  <a:cubicBezTo>
                    <a:pt x="704" y="289"/>
                    <a:pt x="609" y="265"/>
                    <a:pt x="528" y="265"/>
                  </a:cubicBezTo>
                  <a:cubicBezTo>
                    <a:pt x="446" y="265"/>
                    <a:pt x="380" y="289"/>
                    <a:pt x="334" y="335"/>
                  </a:cubicBezTo>
                  <a:cubicBezTo>
                    <a:pt x="242" y="427"/>
                    <a:pt x="242" y="594"/>
                    <a:pt x="331" y="807"/>
                  </a:cubicBezTo>
                  <a:cubicBezTo>
                    <a:pt x="125" y="892"/>
                    <a:pt x="0" y="1010"/>
                    <a:pt x="0" y="1143"/>
                  </a:cubicBezTo>
                  <a:cubicBezTo>
                    <a:pt x="0" y="1275"/>
                    <a:pt x="125" y="1393"/>
                    <a:pt x="331" y="1478"/>
                  </a:cubicBezTo>
                  <a:cubicBezTo>
                    <a:pt x="246" y="1684"/>
                    <a:pt x="240" y="1856"/>
                    <a:pt x="334" y="1950"/>
                  </a:cubicBezTo>
                  <a:cubicBezTo>
                    <a:pt x="380" y="1996"/>
                    <a:pt x="446" y="2020"/>
                    <a:pt x="528" y="2020"/>
                  </a:cubicBezTo>
                  <a:cubicBezTo>
                    <a:pt x="609" y="2020"/>
                    <a:pt x="704" y="1996"/>
                    <a:pt x="806" y="1953"/>
                  </a:cubicBezTo>
                  <a:cubicBezTo>
                    <a:pt x="891" y="2159"/>
                    <a:pt x="1009" y="2284"/>
                    <a:pt x="1142" y="2284"/>
                  </a:cubicBezTo>
                  <a:cubicBezTo>
                    <a:pt x="1274" y="2284"/>
                    <a:pt x="1392" y="2159"/>
                    <a:pt x="1477" y="1953"/>
                  </a:cubicBezTo>
                  <a:cubicBezTo>
                    <a:pt x="1580" y="1996"/>
                    <a:pt x="1675" y="2020"/>
                    <a:pt x="1756" y="2020"/>
                  </a:cubicBezTo>
                  <a:cubicBezTo>
                    <a:pt x="1838" y="2020"/>
                    <a:pt x="1903" y="1996"/>
                    <a:pt x="1949" y="1950"/>
                  </a:cubicBezTo>
                  <a:cubicBezTo>
                    <a:pt x="2043" y="1856"/>
                    <a:pt x="2038" y="1684"/>
                    <a:pt x="1952" y="1478"/>
                  </a:cubicBezTo>
                  <a:cubicBezTo>
                    <a:pt x="2158" y="1393"/>
                    <a:pt x="2284" y="1275"/>
                    <a:pt x="2284" y="1143"/>
                  </a:cubicBezTo>
                  <a:cubicBezTo>
                    <a:pt x="2284" y="1010"/>
                    <a:pt x="2158" y="892"/>
                    <a:pt x="1952" y="80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20"/>
            <p:cNvSpPr>
              <a:spLocks/>
            </p:cNvSpPr>
            <p:nvPr userDrawn="1"/>
          </p:nvSpPr>
          <p:spPr bwMode="auto">
            <a:xfrm>
              <a:off x="7021513" y="5929313"/>
              <a:ext cx="177800" cy="177800"/>
            </a:xfrm>
            <a:custGeom>
              <a:avLst/>
              <a:gdLst>
                <a:gd name="T0" fmla="*/ 120 w 240"/>
                <a:gd name="T1" fmla="*/ 0 h 240"/>
                <a:gd name="T2" fmla="*/ 120 w 240"/>
                <a:gd name="T3" fmla="*/ 0 h 240"/>
                <a:gd name="T4" fmla="*/ 0 w 240"/>
                <a:gd name="T5" fmla="*/ 120 h 240"/>
                <a:gd name="T6" fmla="*/ 120 w 240"/>
                <a:gd name="T7" fmla="*/ 240 h 240"/>
                <a:gd name="T8" fmla="*/ 240 w 240"/>
                <a:gd name="T9" fmla="*/ 120 h 240"/>
                <a:gd name="T10" fmla="*/ 120 w 240"/>
                <a:gd name="T11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0" h="240">
                  <a:moveTo>
                    <a:pt x="120" y="0"/>
                  </a:moveTo>
                  <a:lnTo>
                    <a:pt x="120" y="0"/>
                  </a:lnTo>
                  <a:cubicBezTo>
                    <a:pt x="53" y="0"/>
                    <a:pt x="0" y="53"/>
                    <a:pt x="0" y="120"/>
                  </a:cubicBezTo>
                  <a:cubicBezTo>
                    <a:pt x="0" y="186"/>
                    <a:pt x="53" y="240"/>
                    <a:pt x="120" y="240"/>
                  </a:cubicBezTo>
                  <a:cubicBezTo>
                    <a:pt x="186" y="240"/>
                    <a:pt x="240" y="186"/>
                    <a:pt x="240" y="120"/>
                  </a:cubicBezTo>
                  <a:cubicBezTo>
                    <a:pt x="240" y="53"/>
                    <a:pt x="186" y="0"/>
                    <a:pt x="1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44" name="Freeform 7"/>
          <p:cNvSpPr>
            <a:spLocks noEditPoints="1"/>
          </p:cNvSpPr>
          <p:nvPr/>
        </p:nvSpPr>
        <p:spPr bwMode="auto">
          <a:xfrm rot="20132266">
            <a:off x="-1257123" y="4798205"/>
            <a:ext cx="1277233" cy="931381"/>
          </a:xfrm>
          <a:custGeom>
            <a:avLst/>
            <a:gdLst>
              <a:gd name="T0" fmla="*/ 1034 w 2022"/>
              <a:gd name="T1" fmla="*/ 210 h 1466"/>
              <a:gd name="T2" fmla="*/ 1034 w 2022"/>
              <a:gd name="T3" fmla="*/ 210 h 1466"/>
              <a:gd name="T4" fmla="*/ 1395 w 2022"/>
              <a:gd name="T5" fmla="*/ 46 h 1466"/>
              <a:gd name="T6" fmla="*/ 1487 w 2022"/>
              <a:gd name="T7" fmla="*/ 40 h 1466"/>
              <a:gd name="T8" fmla="*/ 1888 w 2022"/>
              <a:gd name="T9" fmla="*/ 99 h 1466"/>
              <a:gd name="T10" fmla="*/ 1888 w 2022"/>
              <a:gd name="T11" fmla="*/ 1249 h 1466"/>
              <a:gd name="T12" fmla="*/ 1467 w 2022"/>
              <a:gd name="T13" fmla="*/ 1137 h 1466"/>
              <a:gd name="T14" fmla="*/ 1397 w 2022"/>
              <a:gd name="T15" fmla="*/ 1132 h 1466"/>
              <a:gd name="T16" fmla="*/ 1034 w 2022"/>
              <a:gd name="T17" fmla="*/ 1232 h 1466"/>
              <a:gd name="T18" fmla="*/ 1034 w 2022"/>
              <a:gd name="T19" fmla="*/ 210 h 1466"/>
              <a:gd name="T20" fmla="*/ 134 w 2022"/>
              <a:gd name="T21" fmla="*/ 99 h 1466"/>
              <a:gd name="T22" fmla="*/ 134 w 2022"/>
              <a:gd name="T23" fmla="*/ 99 h 1466"/>
              <a:gd name="T24" fmla="*/ 534 w 2022"/>
              <a:gd name="T25" fmla="*/ 40 h 1466"/>
              <a:gd name="T26" fmla="*/ 626 w 2022"/>
              <a:gd name="T27" fmla="*/ 46 h 1466"/>
              <a:gd name="T28" fmla="*/ 988 w 2022"/>
              <a:gd name="T29" fmla="*/ 210 h 1466"/>
              <a:gd name="T30" fmla="*/ 988 w 2022"/>
              <a:gd name="T31" fmla="*/ 1232 h 1466"/>
              <a:gd name="T32" fmla="*/ 625 w 2022"/>
              <a:gd name="T33" fmla="*/ 1132 h 1466"/>
              <a:gd name="T34" fmla="*/ 555 w 2022"/>
              <a:gd name="T35" fmla="*/ 1137 h 1466"/>
              <a:gd name="T36" fmla="*/ 134 w 2022"/>
              <a:gd name="T37" fmla="*/ 1249 h 1466"/>
              <a:gd name="T38" fmla="*/ 134 w 2022"/>
              <a:gd name="T39" fmla="*/ 99 h 1466"/>
              <a:gd name="T40" fmla="*/ 1928 w 2022"/>
              <a:gd name="T41" fmla="*/ 203 h 1466"/>
              <a:gd name="T42" fmla="*/ 1928 w 2022"/>
              <a:gd name="T43" fmla="*/ 203 h 1466"/>
              <a:gd name="T44" fmla="*/ 1928 w 2022"/>
              <a:gd name="T45" fmla="*/ 68 h 1466"/>
              <a:gd name="T46" fmla="*/ 1487 w 2022"/>
              <a:gd name="T47" fmla="*/ 0 h 1466"/>
              <a:gd name="T48" fmla="*/ 1390 w 2022"/>
              <a:gd name="T49" fmla="*/ 6 h 1466"/>
              <a:gd name="T50" fmla="*/ 1011 w 2022"/>
              <a:gd name="T51" fmla="*/ 177 h 1466"/>
              <a:gd name="T52" fmla="*/ 632 w 2022"/>
              <a:gd name="T53" fmla="*/ 6 h 1466"/>
              <a:gd name="T54" fmla="*/ 534 w 2022"/>
              <a:gd name="T55" fmla="*/ 0 h 1466"/>
              <a:gd name="T56" fmla="*/ 94 w 2022"/>
              <a:gd name="T57" fmla="*/ 68 h 1466"/>
              <a:gd name="T58" fmla="*/ 94 w 2022"/>
              <a:gd name="T59" fmla="*/ 203 h 1466"/>
              <a:gd name="T60" fmla="*/ 0 w 2022"/>
              <a:gd name="T61" fmla="*/ 227 h 1466"/>
              <a:gd name="T62" fmla="*/ 0 w 2022"/>
              <a:gd name="T63" fmla="*/ 1466 h 1466"/>
              <a:gd name="T64" fmla="*/ 467 w 2022"/>
              <a:gd name="T65" fmla="*/ 1335 h 1466"/>
              <a:gd name="T66" fmla="*/ 905 w 2022"/>
              <a:gd name="T67" fmla="*/ 1412 h 1466"/>
              <a:gd name="T68" fmla="*/ 905 w 2022"/>
              <a:gd name="T69" fmla="*/ 1466 h 1466"/>
              <a:gd name="T70" fmla="*/ 1116 w 2022"/>
              <a:gd name="T71" fmla="*/ 1466 h 1466"/>
              <a:gd name="T72" fmla="*/ 1116 w 2022"/>
              <a:gd name="T73" fmla="*/ 1412 h 1466"/>
              <a:gd name="T74" fmla="*/ 1555 w 2022"/>
              <a:gd name="T75" fmla="*/ 1335 h 1466"/>
              <a:gd name="T76" fmla="*/ 2022 w 2022"/>
              <a:gd name="T77" fmla="*/ 1466 h 1466"/>
              <a:gd name="T78" fmla="*/ 2022 w 2022"/>
              <a:gd name="T79" fmla="*/ 227 h 1466"/>
              <a:gd name="T80" fmla="*/ 1928 w 2022"/>
              <a:gd name="T81" fmla="*/ 203 h 14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2022" h="1466">
                <a:moveTo>
                  <a:pt x="1034" y="210"/>
                </a:moveTo>
                <a:lnTo>
                  <a:pt x="1034" y="210"/>
                </a:lnTo>
                <a:cubicBezTo>
                  <a:pt x="1077" y="175"/>
                  <a:pt x="1220" y="68"/>
                  <a:pt x="1395" y="46"/>
                </a:cubicBezTo>
                <a:cubicBezTo>
                  <a:pt x="1423" y="42"/>
                  <a:pt x="1454" y="40"/>
                  <a:pt x="1487" y="40"/>
                </a:cubicBezTo>
                <a:cubicBezTo>
                  <a:pt x="1645" y="40"/>
                  <a:pt x="1820" y="81"/>
                  <a:pt x="1888" y="99"/>
                </a:cubicBezTo>
                <a:lnTo>
                  <a:pt x="1888" y="1249"/>
                </a:lnTo>
                <a:cubicBezTo>
                  <a:pt x="1803" y="1218"/>
                  <a:pt x="1631" y="1161"/>
                  <a:pt x="1467" y="1137"/>
                </a:cubicBezTo>
                <a:cubicBezTo>
                  <a:pt x="1445" y="1134"/>
                  <a:pt x="1421" y="1132"/>
                  <a:pt x="1397" y="1132"/>
                </a:cubicBezTo>
                <a:cubicBezTo>
                  <a:pt x="1252" y="1132"/>
                  <a:pt x="1112" y="1192"/>
                  <a:pt x="1034" y="1232"/>
                </a:cubicBezTo>
                <a:lnTo>
                  <a:pt x="1034" y="210"/>
                </a:lnTo>
                <a:close/>
                <a:moveTo>
                  <a:pt x="134" y="99"/>
                </a:moveTo>
                <a:lnTo>
                  <a:pt x="134" y="99"/>
                </a:lnTo>
                <a:cubicBezTo>
                  <a:pt x="201" y="81"/>
                  <a:pt x="376" y="40"/>
                  <a:pt x="534" y="40"/>
                </a:cubicBezTo>
                <a:cubicBezTo>
                  <a:pt x="568" y="40"/>
                  <a:pt x="599" y="42"/>
                  <a:pt x="626" y="46"/>
                </a:cubicBezTo>
                <a:cubicBezTo>
                  <a:pt x="802" y="68"/>
                  <a:pt x="945" y="175"/>
                  <a:pt x="988" y="210"/>
                </a:cubicBezTo>
                <a:lnTo>
                  <a:pt x="988" y="1232"/>
                </a:lnTo>
                <a:cubicBezTo>
                  <a:pt x="910" y="1192"/>
                  <a:pt x="770" y="1132"/>
                  <a:pt x="625" y="1132"/>
                </a:cubicBezTo>
                <a:cubicBezTo>
                  <a:pt x="601" y="1132"/>
                  <a:pt x="577" y="1134"/>
                  <a:pt x="555" y="1137"/>
                </a:cubicBezTo>
                <a:cubicBezTo>
                  <a:pt x="391" y="1161"/>
                  <a:pt x="219" y="1218"/>
                  <a:pt x="134" y="1249"/>
                </a:cubicBezTo>
                <a:lnTo>
                  <a:pt x="134" y="99"/>
                </a:lnTo>
                <a:close/>
                <a:moveTo>
                  <a:pt x="1928" y="203"/>
                </a:moveTo>
                <a:lnTo>
                  <a:pt x="1928" y="203"/>
                </a:lnTo>
                <a:lnTo>
                  <a:pt x="1928" y="68"/>
                </a:lnTo>
                <a:cubicBezTo>
                  <a:pt x="1928" y="68"/>
                  <a:pt x="1696" y="0"/>
                  <a:pt x="1487" y="0"/>
                </a:cubicBezTo>
                <a:cubicBezTo>
                  <a:pt x="1454" y="0"/>
                  <a:pt x="1421" y="2"/>
                  <a:pt x="1390" y="6"/>
                </a:cubicBezTo>
                <a:cubicBezTo>
                  <a:pt x="1207" y="30"/>
                  <a:pt x="1059" y="138"/>
                  <a:pt x="1011" y="177"/>
                </a:cubicBezTo>
                <a:cubicBezTo>
                  <a:pt x="963" y="138"/>
                  <a:pt x="815" y="30"/>
                  <a:pt x="632" y="6"/>
                </a:cubicBezTo>
                <a:cubicBezTo>
                  <a:pt x="601" y="2"/>
                  <a:pt x="568" y="0"/>
                  <a:pt x="534" y="0"/>
                </a:cubicBezTo>
                <a:cubicBezTo>
                  <a:pt x="326" y="0"/>
                  <a:pt x="94" y="68"/>
                  <a:pt x="94" y="68"/>
                </a:cubicBezTo>
                <a:lnTo>
                  <a:pt x="94" y="203"/>
                </a:lnTo>
                <a:cubicBezTo>
                  <a:pt x="36" y="216"/>
                  <a:pt x="0" y="227"/>
                  <a:pt x="0" y="227"/>
                </a:cubicBezTo>
                <a:lnTo>
                  <a:pt x="0" y="1466"/>
                </a:lnTo>
                <a:cubicBezTo>
                  <a:pt x="0" y="1466"/>
                  <a:pt x="243" y="1368"/>
                  <a:pt x="467" y="1335"/>
                </a:cubicBezTo>
                <a:cubicBezTo>
                  <a:pt x="605" y="1315"/>
                  <a:pt x="787" y="1368"/>
                  <a:pt x="905" y="1412"/>
                </a:cubicBezTo>
                <a:lnTo>
                  <a:pt x="905" y="1466"/>
                </a:lnTo>
                <a:lnTo>
                  <a:pt x="1116" y="1466"/>
                </a:lnTo>
                <a:lnTo>
                  <a:pt x="1116" y="1412"/>
                </a:lnTo>
                <a:cubicBezTo>
                  <a:pt x="1235" y="1368"/>
                  <a:pt x="1417" y="1315"/>
                  <a:pt x="1555" y="1335"/>
                </a:cubicBezTo>
                <a:cubicBezTo>
                  <a:pt x="1779" y="1368"/>
                  <a:pt x="2022" y="1466"/>
                  <a:pt x="2022" y="1466"/>
                </a:cubicBezTo>
                <a:lnTo>
                  <a:pt x="2022" y="227"/>
                </a:lnTo>
                <a:cubicBezTo>
                  <a:pt x="2022" y="227"/>
                  <a:pt x="1986" y="216"/>
                  <a:pt x="1928" y="203"/>
                </a:cubicBezTo>
                <a:close/>
              </a:path>
            </a:pathLst>
          </a:custGeom>
          <a:solidFill>
            <a:schemeClr val="bg1">
              <a:alpha val="1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5" name="Freeform 9"/>
          <p:cNvSpPr>
            <a:spLocks noEditPoints="1"/>
          </p:cNvSpPr>
          <p:nvPr/>
        </p:nvSpPr>
        <p:spPr bwMode="auto">
          <a:xfrm>
            <a:off x="-491355" y="2831662"/>
            <a:ext cx="1135300" cy="1451430"/>
          </a:xfrm>
          <a:custGeom>
            <a:avLst/>
            <a:gdLst>
              <a:gd name="T0" fmla="*/ 449 w 1637"/>
              <a:gd name="T1" fmla="*/ 1301 h 2083"/>
              <a:gd name="T2" fmla="*/ 449 w 1637"/>
              <a:gd name="T3" fmla="*/ 1301 h 2083"/>
              <a:gd name="T4" fmla="*/ 350 w 1637"/>
              <a:gd name="T5" fmla="*/ 1276 h 2083"/>
              <a:gd name="T6" fmla="*/ 240 w 1637"/>
              <a:gd name="T7" fmla="*/ 1150 h 2083"/>
              <a:gd name="T8" fmla="*/ 273 w 1637"/>
              <a:gd name="T9" fmla="*/ 841 h 2083"/>
              <a:gd name="T10" fmla="*/ 770 w 1637"/>
              <a:gd name="T11" fmla="*/ 1055 h 2083"/>
              <a:gd name="T12" fmla="*/ 449 w 1637"/>
              <a:gd name="T13" fmla="*/ 1301 h 2083"/>
              <a:gd name="T14" fmla="*/ 1500 w 1637"/>
              <a:gd name="T15" fmla="*/ 1781 h 2083"/>
              <a:gd name="T16" fmla="*/ 1500 w 1637"/>
              <a:gd name="T17" fmla="*/ 1781 h 2083"/>
              <a:gd name="T18" fmla="*/ 1590 w 1637"/>
              <a:gd name="T19" fmla="*/ 1670 h 2083"/>
              <a:gd name="T20" fmla="*/ 1278 w 1637"/>
              <a:gd name="T21" fmla="*/ 1604 h 2083"/>
              <a:gd name="T22" fmla="*/ 1403 w 1637"/>
              <a:gd name="T23" fmla="*/ 1057 h 2083"/>
              <a:gd name="T24" fmla="*/ 1031 w 1637"/>
              <a:gd name="T25" fmla="*/ 383 h 2083"/>
              <a:gd name="T26" fmla="*/ 931 w 1637"/>
              <a:gd name="T27" fmla="*/ 92 h 2083"/>
              <a:gd name="T28" fmla="*/ 480 w 1637"/>
              <a:gd name="T29" fmla="*/ 430 h 2083"/>
              <a:gd name="T30" fmla="*/ 0 w 1637"/>
              <a:gd name="T31" fmla="*/ 723 h 2083"/>
              <a:gd name="T32" fmla="*/ 236 w 1637"/>
              <a:gd name="T33" fmla="*/ 825 h 2083"/>
              <a:gd name="T34" fmla="*/ 202 w 1637"/>
              <a:gd name="T35" fmla="*/ 1162 h 2083"/>
              <a:gd name="T36" fmla="*/ 332 w 1637"/>
              <a:gd name="T37" fmla="*/ 1312 h 2083"/>
              <a:gd name="T38" fmla="*/ 449 w 1637"/>
              <a:gd name="T39" fmla="*/ 1341 h 2083"/>
              <a:gd name="T40" fmla="*/ 807 w 1637"/>
              <a:gd name="T41" fmla="*/ 1071 h 2083"/>
              <a:gd name="T42" fmla="*/ 1003 w 1637"/>
              <a:gd name="T43" fmla="*/ 1156 h 2083"/>
              <a:gd name="T44" fmla="*/ 950 w 1637"/>
              <a:gd name="T45" fmla="*/ 626 h 2083"/>
              <a:gd name="T46" fmla="*/ 1001 w 1637"/>
              <a:gd name="T47" fmla="*/ 495 h 2083"/>
              <a:gd name="T48" fmla="*/ 1297 w 1637"/>
              <a:gd name="T49" fmla="*/ 1060 h 2083"/>
              <a:gd name="T50" fmla="*/ 1215 w 1637"/>
              <a:gd name="T51" fmla="*/ 1499 h 2083"/>
              <a:gd name="T52" fmla="*/ 1166 w 1637"/>
              <a:gd name="T53" fmla="*/ 1581 h 2083"/>
              <a:gd name="T54" fmla="*/ 920 w 1637"/>
              <a:gd name="T55" fmla="*/ 1530 h 2083"/>
              <a:gd name="T56" fmla="*/ 549 w 1637"/>
              <a:gd name="T57" fmla="*/ 1946 h 2083"/>
              <a:gd name="T58" fmla="*/ 1255 w 1637"/>
              <a:gd name="T59" fmla="*/ 2083 h 2083"/>
              <a:gd name="T60" fmla="*/ 1637 w 1637"/>
              <a:gd name="T61" fmla="*/ 1806 h 2083"/>
              <a:gd name="T62" fmla="*/ 1500 w 1637"/>
              <a:gd name="T63" fmla="*/ 1781 h 2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637" h="2083">
                <a:moveTo>
                  <a:pt x="449" y="1301"/>
                </a:moveTo>
                <a:lnTo>
                  <a:pt x="449" y="1301"/>
                </a:lnTo>
                <a:cubicBezTo>
                  <a:pt x="416" y="1301"/>
                  <a:pt x="383" y="1292"/>
                  <a:pt x="350" y="1276"/>
                </a:cubicBezTo>
                <a:cubicBezTo>
                  <a:pt x="295" y="1248"/>
                  <a:pt x="258" y="1206"/>
                  <a:pt x="240" y="1150"/>
                </a:cubicBezTo>
                <a:cubicBezTo>
                  <a:pt x="207" y="1047"/>
                  <a:pt x="243" y="919"/>
                  <a:pt x="273" y="841"/>
                </a:cubicBezTo>
                <a:lnTo>
                  <a:pt x="770" y="1055"/>
                </a:lnTo>
                <a:cubicBezTo>
                  <a:pt x="719" y="1137"/>
                  <a:pt x="599" y="1301"/>
                  <a:pt x="449" y="1301"/>
                </a:cubicBezTo>
                <a:close/>
                <a:moveTo>
                  <a:pt x="1500" y="1781"/>
                </a:moveTo>
                <a:lnTo>
                  <a:pt x="1500" y="1781"/>
                </a:lnTo>
                <a:lnTo>
                  <a:pt x="1590" y="1670"/>
                </a:lnTo>
                <a:lnTo>
                  <a:pt x="1278" y="1604"/>
                </a:lnTo>
                <a:cubicBezTo>
                  <a:pt x="1340" y="1504"/>
                  <a:pt x="1412" y="1329"/>
                  <a:pt x="1403" y="1057"/>
                </a:cubicBezTo>
                <a:cubicBezTo>
                  <a:pt x="1392" y="672"/>
                  <a:pt x="1130" y="453"/>
                  <a:pt x="1031" y="383"/>
                </a:cubicBezTo>
                <a:cubicBezTo>
                  <a:pt x="1053" y="263"/>
                  <a:pt x="1046" y="135"/>
                  <a:pt x="931" y="92"/>
                </a:cubicBezTo>
                <a:cubicBezTo>
                  <a:pt x="680" y="0"/>
                  <a:pt x="480" y="430"/>
                  <a:pt x="480" y="430"/>
                </a:cubicBezTo>
                <a:cubicBezTo>
                  <a:pt x="480" y="430"/>
                  <a:pt x="113" y="340"/>
                  <a:pt x="0" y="723"/>
                </a:cubicBezTo>
                <a:lnTo>
                  <a:pt x="236" y="825"/>
                </a:lnTo>
                <a:cubicBezTo>
                  <a:pt x="204" y="908"/>
                  <a:pt x="164" y="1046"/>
                  <a:pt x="202" y="1162"/>
                </a:cubicBezTo>
                <a:cubicBezTo>
                  <a:pt x="223" y="1229"/>
                  <a:pt x="267" y="1279"/>
                  <a:pt x="332" y="1312"/>
                </a:cubicBezTo>
                <a:cubicBezTo>
                  <a:pt x="370" y="1331"/>
                  <a:pt x="410" y="1341"/>
                  <a:pt x="449" y="1341"/>
                </a:cubicBezTo>
                <a:cubicBezTo>
                  <a:pt x="623" y="1341"/>
                  <a:pt x="755" y="1157"/>
                  <a:pt x="807" y="1071"/>
                </a:cubicBezTo>
                <a:lnTo>
                  <a:pt x="1003" y="1156"/>
                </a:lnTo>
                <a:cubicBezTo>
                  <a:pt x="1003" y="1156"/>
                  <a:pt x="1247" y="846"/>
                  <a:pt x="950" y="626"/>
                </a:cubicBezTo>
                <a:cubicBezTo>
                  <a:pt x="950" y="626"/>
                  <a:pt x="977" y="571"/>
                  <a:pt x="1001" y="495"/>
                </a:cubicBezTo>
                <a:cubicBezTo>
                  <a:pt x="1101" y="574"/>
                  <a:pt x="1288" y="762"/>
                  <a:pt x="1297" y="1060"/>
                </a:cubicBezTo>
                <a:cubicBezTo>
                  <a:pt x="1303" y="1273"/>
                  <a:pt x="1256" y="1416"/>
                  <a:pt x="1215" y="1499"/>
                </a:cubicBezTo>
                <a:cubicBezTo>
                  <a:pt x="1198" y="1534"/>
                  <a:pt x="1181" y="1561"/>
                  <a:pt x="1166" y="1581"/>
                </a:cubicBezTo>
                <a:lnTo>
                  <a:pt x="920" y="1530"/>
                </a:lnTo>
                <a:lnTo>
                  <a:pt x="549" y="1946"/>
                </a:lnTo>
                <a:lnTo>
                  <a:pt x="1255" y="2083"/>
                </a:lnTo>
                <a:lnTo>
                  <a:pt x="1637" y="1806"/>
                </a:lnTo>
                <a:lnTo>
                  <a:pt x="1500" y="1781"/>
                </a:lnTo>
                <a:close/>
              </a:path>
            </a:pathLst>
          </a:custGeom>
          <a:solidFill>
            <a:schemeClr val="bg1">
              <a:alpha val="1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46" name="组 45"/>
          <p:cNvGrpSpPr/>
          <p:nvPr userDrawn="1"/>
        </p:nvGrpSpPr>
        <p:grpSpPr>
          <a:xfrm rot="1396810">
            <a:off x="998952" y="3722131"/>
            <a:ext cx="337162" cy="1815987"/>
            <a:chOff x="6099175" y="2627313"/>
            <a:chExt cx="411163" cy="2214563"/>
          </a:xfrm>
          <a:solidFill>
            <a:schemeClr val="bg1">
              <a:alpha val="10000"/>
            </a:schemeClr>
          </a:solidFill>
        </p:grpSpPr>
        <p:sp>
          <p:nvSpPr>
            <p:cNvPr id="71" name="Freeform 13"/>
            <p:cNvSpPr>
              <a:spLocks noEditPoints="1"/>
            </p:cNvSpPr>
            <p:nvPr/>
          </p:nvSpPr>
          <p:spPr bwMode="auto">
            <a:xfrm>
              <a:off x="6130131" y="3048001"/>
              <a:ext cx="349250" cy="1258888"/>
            </a:xfrm>
            <a:custGeom>
              <a:avLst/>
              <a:gdLst>
                <a:gd name="T0" fmla="*/ 137 w 367"/>
                <a:gd name="T1" fmla="*/ 40 h 1313"/>
                <a:gd name="T2" fmla="*/ 137 w 367"/>
                <a:gd name="T3" fmla="*/ 40 h 1313"/>
                <a:gd name="T4" fmla="*/ 230 w 367"/>
                <a:gd name="T5" fmla="*/ 40 h 1313"/>
                <a:gd name="T6" fmla="*/ 230 w 367"/>
                <a:gd name="T7" fmla="*/ 1273 h 1313"/>
                <a:gd name="T8" fmla="*/ 137 w 367"/>
                <a:gd name="T9" fmla="*/ 1273 h 1313"/>
                <a:gd name="T10" fmla="*/ 137 w 367"/>
                <a:gd name="T11" fmla="*/ 40 h 1313"/>
                <a:gd name="T12" fmla="*/ 97 w 367"/>
                <a:gd name="T13" fmla="*/ 1273 h 1313"/>
                <a:gd name="T14" fmla="*/ 97 w 367"/>
                <a:gd name="T15" fmla="*/ 1273 h 1313"/>
                <a:gd name="T16" fmla="*/ 40 w 367"/>
                <a:gd name="T17" fmla="*/ 1273 h 1313"/>
                <a:gd name="T18" fmla="*/ 40 w 367"/>
                <a:gd name="T19" fmla="*/ 40 h 1313"/>
                <a:gd name="T20" fmla="*/ 97 w 367"/>
                <a:gd name="T21" fmla="*/ 40 h 1313"/>
                <a:gd name="T22" fmla="*/ 97 w 367"/>
                <a:gd name="T23" fmla="*/ 1273 h 1313"/>
                <a:gd name="T24" fmla="*/ 270 w 367"/>
                <a:gd name="T25" fmla="*/ 40 h 1313"/>
                <a:gd name="T26" fmla="*/ 270 w 367"/>
                <a:gd name="T27" fmla="*/ 40 h 1313"/>
                <a:gd name="T28" fmla="*/ 327 w 367"/>
                <a:gd name="T29" fmla="*/ 40 h 1313"/>
                <a:gd name="T30" fmla="*/ 327 w 367"/>
                <a:gd name="T31" fmla="*/ 1273 h 1313"/>
                <a:gd name="T32" fmla="*/ 270 w 367"/>
                <a:gd name="T33" fmla="*/ 1273 h 1313"/>
                <a:gd name="T34" fmla="*/ 270 w 367"/>
                <a:gd name="T35" fmla="*/ 40 h 1313"/>
                <a:gd name="T36" fmla="*/ 270 w 367"/>
                <a:gd name="T37" fmla="*/ 1313 h 1313"/>
                <a:gd name="T38" fmla="*/ 270 w 367"/>
                <a:gd name="T39" fmla="*/ 1313 h 1313"/>
                <a:gd name="T40" fmla="*/ 270 w 367"/>
                <a:gd name="T41" fmla="*/ 1313 h 1313"/>
                <a:gd name="T42" fmla="*/ 367 w 367"/>
                <a:gd name="T43" fmla="*/ 1313 h 1313"/>
                <a:gd name="T44" fmla="*/ 367 w 367"/>
                <a:gd name="T45" fmla="*/ 0 h 1313"/>
                <a:gd name="T46" fmla="*/ 0 w 367"/>
                <a:gd name="T47" fmla="*/ 0 h 1313"/>
                <a:gd name="T48" fmla="*/ 0 w 367"/>
                <a:gd name="T49" fmla="*/ 1313 h 1313"/>
                <a:gd name="T50" fmla="*/ 97 w 367"/>
                <a:gd name="T51" fmla="*/ 1313 h 1313"/>
                <a:gd name="T52" fmla="*/ 97 w 367"/>
                <a:gd name="T53" fmla="*/ 1313 h 1313"/>
                <a:gd name="T54" fmla="*/ 137 w 367"/>
                <a:gd name="T55" fmla="*/ 1313 h 1313"/>
                <a:gd name="T56" fmla="*/ 137 w 367"/>
                <a:gd name="T57" fmla="*/ 1313 h 1313"/>
                <a:gd name="T58" fmla="*/ 230 w 367"/>
                <a:gd name="T59" fmla="*/ 1313 h 1313"/>
                <a:gd name="T60" fmla="*/ 230 w 367"/>
                <a:gd name="T61" fmla="*/ 1313 h 1313"/>
                <a:gd name="T62" fmla="*/ 270 w 367"/>
                <a:gd name="T63" fmla="*/ 1313 h 1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67" h="1313">
                  <a:moveTo>
                    <a:pt x="137" y="40"/>
                  </a:moveTo>
                  <a:lnTo>
                    <a:pt x="137" y="40"/>
                  </a:lnTo>
                  <a:lnTo>
                    <a:pt x="230" y="40"/>
                  </a:lnTo>
                  <a:lnTo>
                    <a:pt x="230" y="1273"/>
                  </a:lnTo>
                  <a:lnTo>
                    <a:pt x="137" y="1273"/>
                  </a:lnTo>
                  <a:lnTo>
                    <a:pt x="137" y="40"/>
                  </a:lnTo>
                  <a:close/>
                  <a:moveTo>
                    <a:pt x="97" y="1273"/>
                  </a:moveTo>
                  <a:lnTo>
                    <a:pt x="97" y="1273"/>
                  </a:lnTo>
                  <a:lnTo>
                    <a:pt x="40" y="1273"/>
                  </a:lnTo>
                  <a:lnTo>
                    <a:pt x="40" y="40"/>
                  </a:lnTo>
                  <a:lnTo>
                    <a:pt x="97" y="40"/>
                  </a:lnTo>
                  <a:lnTo>
                    <a:pt x="97" y="1273"/>
                  </a:lnTo>
                  <a:close/>
                  <a:moveTo>
                    <a:pt x="270" y="40"/>
                  </a:moveTo>
                  <a:lnTo>
                    <a:pt x="270" y="40"/>
                  </a:lnTo>
                  <a:lnTo>
                    <a:pt x="327" y="40"/>
                  </a:lnTo>
                  <a:lnTo>
                    <a:pt x="327" y="1273"/>
                  </a:lnTo>
                  <a:lnTo>
                    <a:pt x="270" y="1273"/>
                  </a:lnTo>
                  <a:lnTo>
                    <a:pt x="270" y="40"/>
                  </a:lnTo>
                  <a:close/>
                  <a:moveTo>
                    <a:pt x="270" y="1313"/>
                  </a:moveTo>
                  <a:lnTo>
                    <a:pt x="270" y="1313"/>
                  </a:lnTo>
                  <a:lnTo>
                    <a:pt x="270" y="1313"/>
                  </a:lnTo>
                  <a:lnTo>
                    <a:pt x="367" y="1313"/>
                  </a:lnTo>
                  <a:lnTo>
                    <a:pt x="367" y="0"/>
                  </a:lnTo>
                  <a:lnTo>
                    <a:pt x="0" y="0"/>
                  </a:lnTo>
                  <a:lnTo>
                    <a:pt x="0" y="1313"/>
                  </a:lnTo>
                  <a:lnTo>
                    <a:pt x="97" y="1313"/>
                  </a:lnTo>
                  <a:lnTo>
                    <a:pt x="97" y="1313"/>
                  </a:lnTo>
                  <a:lnTo>
                    <a:pt x="137" y="1313"/>
                  </a:lnTo>
                  <a:lnTo>
                    <a:pt x="137" y="1313"/>
                  </a:lnTo>
                  <a:lnTo>
                    <a:pt x="230" y="1313"/>
                  </a:lnTo>
                  <a:lnTo>
                    <a:pt x="230" y="1313"/>
                  </a:lnTo>
                  <a:lnTo>
                    <a:pt x="270" y="13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" name="Freeform 14"/>
            <p:cNvSpPr>
              <a:spLocks/>
            </p:cNvSpPr>
            <p:nvPr/>
          </p:nvSpPr>
          <p:spPr bwMode="auto">
            <a:xfrm>
              <a:off x="6130131" y="2968626"/>
              <a:ext cx="349250" cy="63500"/>
            </a:xfrm>
            <a:custGeom>
              <a:avLst/>
              <a:gdLst>
                <a:gd name="T0" fmla="*/ 367 w 367"/>
                <a:gd name="T1" fmla="*/ 0 h 67"/>
                <a:gd name="T2" fmla="*/ 367 w 367"/>
                <a:gd name="T3" fmla="*/ 0 h 67"/>
                <a:gd name="T4" fmla="*/ 0 w 367"/>
                <a:gd name="T5" fmla="*/ 0 h 67"/>
                <a:gd name="T6" fmla="*/ 0 w 367"/>
                <a:gd name="T7" fmla="*/ 67 h 67"/>
                <a:gd name="T8" fmla="*/ 367 w 367"/>
                <a:gd name="T9" fmla="*/ 67 h 67"/>
                <a:gd name="T10" fmla="*/ 367 w 367"/>
                <a:gd name="T11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7" h="67">
                  <a:moveTo>
                    <a:pt x="367" y="0"/>
                  </a:moveTo>
                  <a:lnTo>
                    <a:pt x="367" y="0"/>
                  </a:lnTo>
                  <a:lnTo>
                    <a:pt x="0" y="0"/>
                  </a:lnTo>
                  <a:lnTo>
                    <a:pt x="0" y="67"/>
                  </a:lnTo>
                  <a:lnTo>
                    <a:pt x="367" y="67"/>
                  </a:lnTo>
                  <a:lnTo>
                    <a:pt x="36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" name="Freeform 15"/>
            <p:cNvSpPr>
              <a:spLocks/>
            </p:cNvSpPr>
            <p:nvPr/>
          </p:nvSpPr>
          <p:spPr bwMode="auto">
            <a:xfrm>
              <a:off x="6099175" y="2627313"/>
              <a:ext cx="411163" cy="325438"/>
            </a:xfrm>
            <a:custGeom>
              <a:avLst/>
              <a:gdLst>
                <a:gd name="T0" fmla="*/ 399 w 430"/>
                <a:gd name="T1" fmla="*/ 340 h 340"/>
                <a:gd name="T2" fmla="*/ 399 w 430"/>
                <a:gd name="T3" fmla="*/ 340 h 340"/>
                <a:gd name="T4" fmla="*/ 215 w 430"/>
                <a:gd name="T5" fmla="*/ 0 h 340"/>
                <a:gd name="T6" fmla="*/ 32 w 430"/>
                <a:gd name="T7" fmla="*/ 340 h 340"/>
                <a:gd name="T8" fmla="*/ 399 w 430"/>
                <a:gd name="T9" fmla="*/ 340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0" h="340">
                  <a:moveTo>
                    <a:pt x="399" y="340"/>
                  </a:moveTo>
                  <a:lnTo>
                    <a:pt x="399" y="340"/>
                  </a:lnTo>
                  <a:cubicBezTo>
                    <a:pt x="399" y="340"/>
                    <a:pt x="430" y="0"/>
                    <a:pt x="215" y="0"/>
                  </a:cubicBezTo>
                  <a:cubicBezTo>
                    <a:pt x="0" y="0"/>
                    <a:pt x="32" y="340"/>
                    <a:pt x="32" y="340"/>
                  </a:cubicBezTo>
                  <a:lnTo>
                    <a:pt x="399" y="34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" name="Freeform 17"/>
            <p:cNvSpPr>
              <a:spLocks noEditPoints="1"/>
            </p:cNvSpPr>
            <p:nvPr/>
          </p:nvSpPr>
          <p:spPr bwMode="auto">
            <a:xfrm>
              <a:off x="6128544" y="4310063"/>
              <a:ext cx="352425" cy="531813"/>
            </a:xfrm>
            <a:custGeom>
              <a:avLst/>
              <a:gdLst>
                <a:gd name="T0" fmla="*/ 214 w 369"/>
                <a:gd name="T1" fmla="*/ 338 h 554"/>
                <a:gd name="T2" fmla="*/ 214 w 369"/>
                <a:gd name="T3" fmla="*/ 338 h 554"/>
                <a:gd name="T4" fmla="*/ 155 w 369"/>
                <a:gd name="T5" fmla="*/ 338 h 554"/>
                <a:gd name="T6" fmla="*/ 56 w 369"/>
                <a:gd name="T7" fmla="*/ 40 h 554"/>
                <a:gd name="T8" fmla="*/ 313 w 369"/>
                <a:gd name="T9" fmla="*/ 40 h 554"/>
                <a:gd name="T10" fmla="*/ 214 w 369"/>
                <a:gd name="T11" fmla="*/ 338 h 554"/>
                <a:gd name="T12" fmla="*/ 113 w 369"/>
                <a:gd name="T13" fmla="*/ 338 h 554"/>
                <a:gd name="T14" fmla="*/ 113 w 369"/>
                <a:gd name="T15" fmla="*/ 338 h 554"/>
                <a:gd name="T16" fmla="*/ 184 w 369"/>
                <a:gd name="T17" fmla="*/ 554 h 554"/>
                <a:gd name="T18" fmla="*/ 256 w 369"/>
                <a:gd name="T19" fmla="*/ 338 h 554"/>
                <a:gd name="T20" fmla="*/ 369 w 369"/>
                <a:gd name="T21" fmla="*/ 0 h 554"/>
                <a:gd name="T22" fmla="*/ 0 w 369"/>
                <a:gd name="T23" fmla="*/ 0 h 554"/>
                <a:gd name="T24" fmla="*/ 113 w 369"/>
                <a:gd name="T25" fmla="*/ 338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69" h="554">
                  <a:moveTo>
                    <a:pt x="214" y="338"/>
                  </a:moveTo>
                  <a:lnTo>
                    <a:pt x="214" y="338"/>
                  </a:lnTo>
                  <a:lnTo>
                    <a:pt x="155" y="338"/>
                  </a:lnTo>
                  <a:lnTo>
                    <a:pt x="56" y="40"/>
                  </a:lnTo>
                  <a:lnTo>
                    <a:pt x="313" y="40"/>
                  </a:lnTo>
                  <a:lnTo>
                    <a:pt x="214" y="338"/>
                  </a:lnTo>
                  <a:close/>
                  <a:moveTo>
                    <a:pt x="113" y="338"/>
                  </a:moveTo>
                  <a:lnTo>
                    <a:pt x="113" y="338"/>
                  </a:lnTo>
                  <a:lnTo>
                    <a:pt x="184" y="554"/>
                  </a:lnTo>
                  <a:lnTo>
                    <a:pt x="256" y="338"/>
                  </a:lnTo>
                  <a:lnTo>
                    <a:pt x="369" y="0"/>
                  </a:lnTo>
                  <a:lnTo>
                    <a:pt x="0" y="0"/>
                  </a:lnTo>
                  <a:lnTo>
                    <a:pt x="113" y="338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47" name="Freeform 19"/>
          <p:cNvSpPr>
            <a:spLocks noEditPoints="1"/>
          </p:cNvSpPr>
          <p:nvPr/>
        </p:nvSpPr>
        <p:spPr bwMode="auto">
          <a:xfrm rot="1363540">
            <a:off x="337564" y="5792830"/>
            <a:ext cx="1209819" cy="253100"/>
          </a:xfrm>
          <a:custGeom>
            <a:avLst/>
            <a:gdLst>
              <a:gd name="T0" fmla="*/ 2347 w 2387"/>
              <a:gd name="T1" fmla="*/ 458 h 498"/>
              <a:gd name="T2" fmla="*/ 40 w 2387"/>
              <a:gd name="T3" fmla="*/ 40 h 498"/>
              <a:gd name="T4" fmla="*/ 177 w 2387"/>
              <a:gd name="T5" fmla="*/ 298 h 498"/>
              <a:gd name="T6" fmla="*/ 217 w 2387"/>
              <a:gd name="T7" fmla="*/ 40 h 498"/>
              <a:gd name="T8" fmla="*/ 277 w 2387"/>
              <a:gd name="T9" fmla="*/ 159 h 498"/>
              <a:gd name="T10" fmla="*/ 317 w 2387"/>
              <a:gd name="T11" fmla="*/ 40 h 498"/>
              <a:gd name="T12" fmla="*/ 377 w 2387"/>
              <a:gd name="T13" fmla="*/ 159 h 498"/>
              <a:gd name="T14" fmla="*/ 417 w 2387"/>
              <a:gd name="T15" fmla="*/ 40 h 498"/>
              <a:gd name="T16" fmla="*/ 477 w 2387"/>
              <a:gd name="T17" fmla="*/ 159 h 498"/>
              <a:gd name="T18" fmla="*/ 517 w 2387"/>
              <a:gd name="T19" fmla="*/ 40 h 498"/>
              <a:gd name="T20" fmla="*/ 577 w 2387"/>
              <a:gd name="T21" fmla="*/ 159 h 498"/>
              <a:gd name="T22" fmla="*/ 617 w 2387"/>
              <a:gd name="T23" fmla="*/ 40 h 498"/>
              <a:gd name="T24" fmla="*/ 674 w 2387"/>
              <a:gd name="T25" fmla="*/ 298 h 498"/>
              <a:gd name="T26" fmla="*/ 714 w 2387"/>
              <a:gd name="T27" fmla="*/ 40 h 498"/>
              <a:gd name="T28" fmla="*/ 774 w 2387"/>
              <a:gd name="T29" fmla="*/ 159 h 498"/>
              <a:gd name="T30" fmla="*/ 814 w 2387"/>
              <a:gd name="T31" fmla="*/ 40 h 498"/>
              <a:gd name="T32" fmla="*/ 874 w 2387"/>
              <a:gd name="T33" fmla="*/ 159 h 498"/>
              <a:gd name="T34" fmla="*/ 914 w 2387"/>
              <a:gd name="T35" fmla="*/ 40 h 498"/>
              <a:gd name="T36" fmla="*/ 974 w 2387"/>
              <a:gd name="T37" fmla="*/ 159 h 498"/>
              <a:gd name="T38" fmla="*/ 1014 w 2387"/>
              <a:gd name="T39" fmla="*/ 40 h 498"/>
              <a:gd name="T40" fmla="*/ 1074 w 2387"/>
              <a:gd name="T41" fmla="*/ 159 h 498"/>
              <a:gd name="T42" fmla="*/ 1114 w 2387"/>
              <a:gd name="T43" fmla="*/ 40 h 498"/>
              <a:gd name="T44" fmla="*/ 1187 w 2387"/>
              <a:gd name="T45" fmla="*/ 298 h 498"/>
              <a:gd name="T46" fmla="*/ 1227 w 2387"/>
              <a:gd name="T47" fmla="*/ 40 h 498"/>
              <a:gd name="T48" fmla="*/ 1287 w 2387"/>
              <a:gd name="T49" fmla="*/ 159 h 498"/>
              <a:gd name="T50" fmla="*/ 1327 w 2387"/>
              <a:gd name="T51" fmla="*/ 40 h 498"/>
              <a:gd name="T52" fmla="*/ 1387 w 2387"/>
              <a:gd name="T53" fmla="*/ 159 h 498"/>
              <a:gd name="T54" fmla="*/ 1427 w 2387"/>
              <a:gd name="T55" fmla="*/ 40 h 498"/>
              <a:gd name="T56" fmla="*/ 1487 w 2387"/>
              <a:gd name="T57" fmla="*/ 159 h 498"/>
              <a:gd name="T58" fmla="*/ 1527 w 2387"/>
              <a:gd name="T59" fmla="*/ 40 h 498"/>
              <a:gd name="T60" fmla="*/ 1587 w 2387"/>
              <a:gd name="T61" fmla="*/ 159 h 498"/>
              <a:gd name="T62" fmla="*/ 1627 w 2387"/>
              <a:gd name="T63" fmla="*/ 40 h 498"/>
              <a:gd name="T64" fmla="*/ 1684 w 2387"/>
              <a:gd name="T65" fmla="*/ 298 h 498"/>
              <a:gd name="T66" fmla="*/ 1724 w 2387"/>
              <a:gd name="T67" fmla="*/ 40 h 498"/>
              <a:gd name="T68" fmla="*/ 1784 w 2387"/>
              <a:gd name="T69" fmla="*/ 159 h 498"/>
              <a:gd name="T70" fmla="*/ 1824 w 2387"/>
              <a:gd name="T71" fmla="*/ 40 h 498"/>
              <a:gd name="T72" fmla="*/ 1884 w 2387"/>
              <a:gd name="T73" fmla="*/ 159 h 498"/>
              <a:gd name="T74" fmla="*/ 1924 w 2387"/>
              <a:gd name="T75" fmla="*/ 40 h 498"/>
              <a:gd name="T76" fmla="*/ 1984 w 2387"/>
              <a:gd name="T77" fmla="*/ 159 h 498"/>
              <a:gd name="T78" fmla="*/ 2024 w 2387"/>
              <a:gd name="T79" fmla="*/ 40 h 498"/>
              <a:gd name="T80" fmla="*/ 2084 w 2387"/>
              <a:gd name="T81" fmla="*/ 159 h 498"/>
              <a:gd name="T82" fmla="*/ 2124 w 2387"/>
              <a:gd name="T83" fmla="*/ 40 h 498"/>
              <a:gd name="T84" fmla="*/ 2170 w 2387"/>
              <a:gd name="T85" fmla="*/ 298 h 498"/>
              <a:gd name="T86" fmla="*/ 2210 w 2387"/>
              <a:gd name="T87" fmla="*/ 40 h 498"/>
              <a:gd name="T88" fmla="*/ 2347 w 2387"/>
              <a:gd name="T89" fmla="*/ 458 h 498"/>
              <a:gd name="T90" fmla="*/ 0 w 2387"/>
              <a:gd name="T91" fmla="*/ 498 h 498"/>
              <a:gd name="T92" fmla="*/ 2387 w 2387"/>
              <a:gd name="T93" fmla="*/ 0 h 498"/>
              <a:gd name="T94" fmla="*/ 0 w 2387"/>
              <a:gd name="T95" fmla="*/ 498 h 4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387" h="498">
                <a:moveTo>
                  <a:pt x="2347" y="458"/>
                </a:moveTo>
                <a:lnTo>
                  <a:pt x="2347" y="458"/>
                </a:lnTo>
                <a:lnTo>
                  <a:pt x="40" y="458"/>
                </a:lnTo>
                <a:lnTo>
                  <a:pt x="40" y="40"/>
                </a:lnTo>
                <a:lnTo>
                  <a:pt x="177" y="40"/>
                </a:lnTo>
                <a:lnTo>
                  <a:pt x="177" y="298"/>
                </a:lnTo>
                <a:lnTo>
                  <a:pt x="217" y="298"/>
                </a:lnTo>
                <a:lnTo>
                  <a:pt x="217" y="40"/>
                </a:lnTo>
                <a:lnTo>
                  <a:pt x="277" y="40"/>
                </a:lnTo>
                <a:lnTo>
                  <a:pt x="277" y="159"/>
                </a:lnTo>
                <a:lnTo>
                  <a:pt x="317" y="159"/>
                </a:lnTo>
                <a:lnTo>
                  <a:pt x="317" y="40"/>
                </a:lnTo>
                <a:lnTo>
                  <a:pt x="377" y="40"/>
                </a:lnTo>
                <a:lnTo>
                  <a:pt x="377" y="159"/>
                </a:lnTo>
                <a:lnTo>
                  <a:pt x="417" y="159"/>
                </a:lnTo>
                <a:lnTo>
                  <a:pt x="417" y="40"/>
                </a:lnTo>
                <a:lnTo>
                  <a:pt x="477" y="40"/>
                </a:lnTo>
                <a:lnTo>
                  <a:pt x="477" y="159"/>
                </a:lnTo>
                <a:lnTo>
                  <a:pt x="517" y="159"/>
                </a:lnTo>
                <a:lnTo>
                  <a:pt x="517" y="40"/>
                </a:lnTo>
                <a:lnTo>
                  <a:pt x="577" y="40"/>
                </a:lnTo>
                <a:lnTo>
                  <a:pt x="577" y="159"/>
                </a:lnTo>
                <a:lnTo>
                  <a:pt x="617" y="159"/>
                </a:lnTo>
                <a:lnTo>
                  <a:pt x="617" y="40"/>
                </a:lnTo>
                <a:lnTo>
                  <a:pt x="674" y="40"/>
                </a:lnTo>
                <a:lnTo>
                  <a:pt x="674" y="298"/>
                </a:lnTo>
                <a:lnTo>
                  <a:pt x="714" y="298"/>
                </a:lnTo>
                <a:lnTo>
                  <a:pt x="714" y="40"/>
                </a:lnTo>
                <a:lnTo>
                  <a:pt x="774" y="40"/>
                </a:lnTo>
                <a:lnTo>
                  <a:pt x="774" y="159"/>
                </a:lnTo>
                <a:lnTo>
                  <a:pt x="814" y="159"/>
                </a:lnTo>
                <a:lnTo>
                  <a:pt x="814" y="40"/>
                </a:lnTo>
                <a:lnTo>
                  <a:pt x="874" y="40"/>
                </a:lnTo>
                <a:lnTo>
                  <a:pt x="874" y="159"/>
                </a:lnTo>
                <a:lnTo>
                  <a:pt x="914" y="159"/>
                </a:lnTo>
                <a:lnTo>
                  <a:pt x="914" y="40"/>
                </a:lnTo>
                <a:lnTo>
                  <a:pt x="974" y="40"/>
                </a:lnTo>
                <a:lnTo>
                  <a:pt x="974" y="159"/>
                </a:lnTo>
                <a:lnTo>
                  <a:pt x="1014" y="159"/>
                </a:lnTo>
                <a:lnTo>
                  <a:pt x="1014" y="40"/>
                </a:lnTo>
                <a:lnTo>
                  <a:pt x="1074" y="40"/>
                </a:lnTo>
                <a:lnTo>
                  <a:pt x="1074" y="159"/>
                </a:lnTo>
                <a:lnTo>
                  <a:pt x="1114" y="159"/>
                </a:lnTo>
                <a:lnTo>
                  <a:pt x="1114" y="40"/>
                </a:lnTo>
                <a:lnTo>
                  <a:pt x="1187" y="40"/>
                </a:lnTo>
                <a:lnTo>
                  <a:pt x="1187" y="298"/>
                </a:lnTo>
                <a:lnTo>
                  <a:pt x="1227" y="298"/>
                </a:lnTo>
                <a:lnTo>
                  <a:pt x="1227" y="40"/>
                </a:lnTo>
                <a:lnTo>
                  <a:pt x="1287" y="40"/>
                </a:lnTo>
                <a:lnTo>
                  <a:pt x="1287" y="159"/>
                </a:lnTo>
                <a:lnTo>
                  <a:pt x="1327" y="159"/>
                </a:lnTo>
                <a:lnTo>
                  <a:pt x="1327" y="40"/>
                </a:lnTo>
                <a:lnTo>
                  <a:pt x="1387" y="40"/>
                </a:lnTo>
                <a:lnTo>
                  <a:pt x="1387" y="159"/>
                </a:lnTo>
                <a:lnTo>
                  <a:pt x="1427" y="159"/>
                </a:lnTo>
                <a:lnTo>
                  <a:pt x="1427" y="40"/>
                </a:lnTo>
                <a:lnTo>
                  <a:pt x="1487" y="40"/>
                </a:lnTo>
                <a:lnTo>
                  <a:pt x="1487" y="159"/>
                </a:lnTo>
                <a:lnTo>
                  <a:pt x="1527" y="159"/>
                </a:lnTo>
                <a:lnTo>
                  <a:pt x="1527" y="40"/>
                </a:lnTo>
                <a:lnTo>
                  <a:pt x="1587" y="40"/>
                </a:lnTo>
                <a:lnTo>
                  <a:pt x="1587" y="159"/>
                </a:lnTo>
                <a:lnTo>
                  <a:pt x="1627" y="159"/>
                </a:lnTo>
                <a:lnTo>
                  <a:pt x="1627" y="40"/>
                </a:lnTo>
                <a:lnTo>
                  <a:pt x="1684" y="40"/>
                </a:lnTo>
                <a:lnTo>
                  <a:pt x="1684" y="298"/>
                </a:lnTo>
                <a:lnTo>
                  <a:pt x="1724" y="298"/>
                </a:lnTo>
                <a:lnTo>
                  <a:pt x="1724" y="40"/>
                </a:lnTo>
                <a:lnTo>
                  <a:pt x="1784" y="40"/>
                </a:lnTo>
                <a:lnTo>
                  <a:pt x="1784" y="159"/>
                </a:lnTo>
                <a:lnTo>
                  <a:pt x="1824" y="159"/>
                </a:lnTo>
                <a:lnTo>
                  <a:pt x="1824" y="40"/>
                </a:lnTo>
                <a:lnTo>
                  <a:pt x="1884" y="40"/>
                </a:lnTo>
                <a:lnTo>
                  <a:pt x="1884" y="159"/>
                </a:lnTo>
                <a:lnTo>
                  <a:pt x="1924" y="159"/>
                </a:lnTo>
                <a:lnTo>
                  <a:pt x="1924" y="40"/>
                </a:lnTo>
                <a:lnTo>
                  <a:pt x="1984" y="40"/>
                </a:lnTo>
                <a:lnTo>
                  <a:pt x="1984" y="159"/>
                </a:lnTo>
                <a:lnTo>
                  <a:pt x="2024" y="159"/>
                </a:lnTo>
                <a:lnTo>
                  <a:pt x="2024" y="40"/>
                </a:lnTo>
                <a:lnTo>
                  <a:pt x="2084" y="40"/>
                </a:lnTo>
                <a:lnTo>
                  <a:pt x="2084" y="159"/>
                </a:lnTo>
                <a:lnTo>
                  <a:pt x="2124" y="159"/>
                </a:lnTo>
                <a:lnTo>
                  <a:pt x="2124" y="40"/>
                </a:lnTo>
                <a:lnTo>
                  <a:pt x="2170" y="40"/>
                </a:lnTo>
                <a:lnTo>
                  <a:pt x="2170" y="298"/>
                </a:lnTo>
                <a:lnTo>
                  <a:pt x="2210" y="298"/>
                </a:lnTo>
                <a:lnTo>
                  <a:pt x="2210" y="40"/>
                </a:lnTo>
                <a:lnTo>
                  <a:pt x="2347" y="40"/>
                </a:lnTo>
                <a:lnTo>
                  <a:pt x="2347" y="458"/>
                </a:lnTo>
                <a:close/>
                <a:moveTo>
                  <a:pt x="0" y="498"/>
                </a:moveTo>
                <a:lnTo>
                  <a:pt x="0" y="498"/>
                </a:lnTo>
                <a:lnTo>
                  <a:pt x="2387" y="498"/>
                </a:lnTo>
                <a:lnTo>
                  <a:pt x="2387" y="0"/>
                </a:lnTo>
                <a:lnTo>
                  <a:pt x="0" y="0"/>
                </a:lnTo>
                <a:lnTo>
                  <a:pt x="0" y="498"/>
                </a:lnTo>
                <a:close/>
              </a:path>
            </a:pathLst>
          </a:custGeom>
          <a:solidFill>
            <a:schemeClr val="bg1">
              <a:alpha val="1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8" name="Freeform 20"/>
          <p:cNvSpPr>
            <a:spLocks/>
          </p:cNvSpPr>
          <p:nvPr/>
        </p:nvSpPr>
        <p:spPr bwMode="auto">
          <a:xfrm rot="20253209">
            <a:off x="158920" y="4485610"/>
            <a:ext cx="271863" cy="880837"/>
          </a:xfrm>
          <a:custGeom>
            <a:avLst/>
            <a:gdLst>
              <a:gd name="T0" fmla="*/ 772 w 831"/>
              <a:gd name="T1" fmla="*/ 279 h 2682"/>
              <a:gd name="T2" fmla="*/ 772 w 831"/>
              <a:gd name="T3" fmla="*/ 279 h 2682"/>
              <a:gd name="T4" fmla="*/ 772 w 831"/>
              <a:gd name="T5" fmla="*/ 0 h 2682"/>
              <a:gd name="T6" fmla="*/ 622 w 831"/>
              <a:gd name="T7" fmla="*/ 0 h 2682"/>
              <a:gd name="T8" fmla="*/ 622 w 831"/>
              <a:gd name="T9" fmla="*/ 279 h 2682"/>
              <a:gd name="T10" fmla="*/ 557 w 831"/>
              <a:gd name="T11" fmla="*/ 279 h 2682"/>
              <a:gd name="T12" fmla="*/ 557 w 831"/>
              <a:gd name="T13" fmla="*/ 900 h 2682"/>
              <a:gd name="T14" fmla="*/ 606 w 831"/>
              <a:gd name="T15" fmla="*/ 900 h 2682"/>
              <a:gd name="T16" fmla="*/ 102 w 831"/>
              <a:gd name="T17" fmla="*/ 2121 h 2682"/>
              <a:gd name="T18" fmla="*/ 130 w 831"/>
              <a:gd name="T19" fmla="*/ 2133 h 2682"/>
              <a:gd name="T20" fmla="*/ 40 w 831"/>
              <a:gd name="T21" fmla="*/ 2350 h 2682"/>
              <a:gd name="T22" fmla="*/ 62 w 831"/>
              <a:gd name="T23" fmla="*/ 2359 h 2682"/>
              <a:gd name="T24" fmla="*/ 0 w 831"/>
              <a:gd name="T25" fmla="*/ 2510 h 2682"/>
              <a:gd name="T26" fmla="*/ 24 w 831"/>
              <a:gd name="T27" fmla="*/ 2519 h 2682"/>
              <a:gd name="T28" fmla="*/ 86 w 831"/>
              <a:gd name="T29" fmla="*/ 2369 h 2682"/>
              <a:gd name="T30" fmla="*/ 108 w 831"/>
              <a:gd name="T31" fmla="*/ 2378 h 2682"/>
              <a:gd name="T32" fmla="*/ 198 w 831"/>
              <a:gd name="T33" fmla="*/ 2161 h 2682"/>
              <a:gd name="T34" fmla="*/ 226 w 831"/>
              <a:gd name="T35" fmla="*/ 2172 h 2682"/>
              <a:gd name="T36" fmla="*/ 630 w 831"/>
              <a:gd name="T37" fmla="*/ 1191 h 2682"/>
              <a:gd name="T38" fmla="*/ 630 w 831"/>
              <a:gd name="T39" fmla="*/ 2284 h 2682"/>
              <a:gd name="T40" fmla="*/ 660 w 831"/>
              <a:gd name="T41" fmla="*/ 2284 h 2682"/>
              <a:gd name="T42" fmla="*/ 660 w 831"/>
              <a:gd name="T43" fmla="*/ 2519 h 2682"/>
              <a:gd name="T44" fmla="*/ 684 w 831"/>
              <a:gd name="T45" fmla="*/ 2519 h 2682"/>
              <a:gd name="T46" fmla="*/ 684 w 831"/>
              <a:gd name="T47" fmla="*/ 2682 h 2682"/>
              <a:gd name="T48" fmla="*/ 710 w 831"/>
              <a:gd name="T49" fmla="*/ 2682 h 2682"/>
              <a:gd name="T50" fmla="*/ 710 w 831"/>
              <a:gd name="T51" fmla="*/ 2519 h 2682"/>
              <a:gd name="T52" fmla="*/ 734 w 831"/>
              <a:gd name="T53" fmla="*/ 2519 h 2682"/>
              <a:gd name="T54" fmla="*/ 734 w 831"/>
              <a:gd name="T55" fmla="*/ 2284 h 2682"/>
              <a:gd name="T56" fmla="*/ 764 w 831"/>
              <a:gd name="T57" fmla="*/ 2284 h 2682"/>
              <a:gd name="T58" fmla="*/ 764 w 831"/>
              <a:gd name="T59" fmla="*/ 900 h 2682"/>
              <a:gd name="T60" fmla="*/ 831 w 831"/>
              <a:gd name="T61" fmla="*/ 900 h 2682"/>
              <a:gd name="T62" fmla="*/ 831 w 831"/>
              <a:gd name="T63" fmla="*/ 279 h 2682"/>
              <a:gd name="T64" fmla="*/ 772 w 831"/>
              <a:gd name="T65" fmla="*/ 279 h 26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831" h="2682">
                <a:moveTo>
                  <a:pt x="772" y="279"/>
                </a:moveTo>
                <a:lnTo>
                  <a:pt x="772" y="279"/>
                </a:lnTo>
                <a:lnTo>
                  <a:pt x="772" y="0"/>
                </a:lnTo>
                <a:lnTo>
                  <a:pt x="622" y="0"/>
                </a:lnTo>
                <a:lnTo>
                  <a:pt x="622" y="279"/>
                </a:lnTo>
                <a:lnTo>
                  <a:pt x="557" y="279"/>
                </a:lnTo>
                <a:lnTo>
                  <a:pt x="557" y="900"/>
                </a:lnTo>
                <a:lnTo>
                  <a:pt x="606" y="900"/>
                </a:lnTo>
                <a:lnTo>
                  <a:pt x="102" y="2121"/>
                </a:lnTo>
                <a:lnTo>
                  <a:pt x="130" y="2133"/>
                </a:lnTo>
                <a:lnTo>
                  <a:pt x="40" y="2350"/>
                </a:lnTo>
                <a:lnTo>
                  <a:pt x="62" y="2359"/>
                </a:lnTo>
                <a:lnTo>
                  <a:pt x="0" y="2510"/>
                </a:lnTo>
                <a:lnTo>
                  <a:pt x="24" y="2519"/>
                </a:lnTo>
                <a:lnTo>
                  <a:pt x="86" y="2369"/>
                </a:lnTo>
                <a:lnTo>
                  <a:pt x="108" y="2378"/>
                </a:lnTo>
                <a:lnTo>
                  <a:pt x="198" y="2161"/>
                </a:lnTo>
                <a:lnTo>
                  <a:pt x="226" y="2172"/>
                </a:lnTo>
                <a:lnTo>
                  <a:pt x="630" y="1191"/>
                </a:lnTo>
                <a:lnTo>
                  <a:pt x="630" y="2284"/>
                </a:lnTo>
                <a:lnTo>
                  <a:pt x="660" y="2284"/>
                </a:lnTo>
                <a:lnTo>
                  <a:pt x="660" y="2519"/>
                </a:lnTo>
                <a:lnTo>
                  <a:pt x="684" y="2519"/>
                </a:lnTo>
                <a:lnTo>
                  <a:pt x="684" y="2682"/>
                </a:lnTo>
                <a:lnTo>
                  <a:pt x="710" y="2682"/>
                </a:lnTo>
                <a:lnTo>
                  <a:pt x="710" y="2519"/>
                </a:lnTo>
                <a:lnTo>
                  <a:pt x="734" y="2519"/>
                </a:lnTo>
                <a:lnTo>
                  <a:pt x="734" y="2284"/>
                </a:lnTo>
                <a:lnTo>
                  <a:pt x="764" y="2284"/>
                </a:lnTo>
                <a:lnTo>
                  <a:pt x="764" y="900"/>
                </a:lnTo>
                <a:lnTo>
                  <a:pt x="831" y="900"/>
                </a:lnTo>
                <a:lnTo>
                  <a:pt x="831" y="279"/>
                </a:lnTo>
                <a:lnTo>
                  <a:pt x="772" y="279"/>
                </a:lnTo>
                <a:close/>
              </a:path>
            </a:pathLst>
          </a:custGeom>
          <a:solidFill>
            <a:schemeClr val="bg1">
              <a:alpha val="1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49" name="组合 45"/>
          <p:cNvGrpSpPr/>
          <p:nvPr userDrawn="1"/>
        </p:nvGrpSpPr>
        <p:grpSpPr>
          <a:xfrm rot="2116298">
            <a:off x="1231243" y="5128618"/>
            <a:ext cx="722933" cy="629672"/>
            <a:chOff x="501650" y="3292475"/>
            <a:chExt cx="1735138" cy="1511300"/>
          </a:xfrm>
          <a:solidFill>
            <a:schemeClr val="bg1">
              <a:alpha val="10000"/>
            </a:schemeClr>
          </a:solidFill>
        </p:grpSpPr>
        <p:sp>
          <p:nvSpPr>
            <p:cNvPr id="66" name="Freeform 5"/>
            <p:cNvSpPr>
              <a:spLocks/>
            </p:cNvSpPr>
            <p:nvPr/>
          </p:nvSpPr>
          <p:spPr bwMode="auto">
            <a:xfrm>
              <a:off x="501650" y="3292475"/>
              <a:ext cx="1735138" cy="893762"/>
            </a:xfrm>
            <a:custGeom>
              <a:avLst/>
              <a:gdLst>
                <a:gd name="T0" fmla="*/ 0 w 943"/>
                <a:gd name="T1" fmla="*/ 242 h 484"/>
                <a:gd name="T2" fmla="*/ 0 w 943"/>
                <a:gd name="T3" fmla="*/ 242 h 484"/>
                <a:gd name="T4" fmla="*/ 471 w 943"/>
                <a:gd name="T5" fmla="*/ 484 h 484"/>
                <a:gd name="T6" fmla="*/ 943 w 943"/>
                <a:gd name="T7" fmla="*/ 242 h 484"/>
                <a:gd name="T8" fmla="*/ 471 w 943"/>
                <a:gd name="T9" fmla="*/ 0 h 484"/>
                <a:gd name="T10" fmla="*/ 0 w 943"/>
                <a:gd name="T11" fmla="*/ 242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43" h="484">
                  <a:moveTo>
                    <a:pt x="0" y="242"/>
                  </a:moveTo>
                  <a:lnTo>
                    <a:pt x="0" y="242"/>
                  </a:lnTo>
                  <a:lnTo>
                    <a:pt x="471" y="484"/>
                  </a:lnTo>
                  <a:lnTo>
                    <a:pt x="943" y="242"/>
                  </a:lnTo>
                  <a:lnTo>
                    <a:pt x="471" y="0"/>
                  </a:lnTo>
                  <a:lnTo>
                    <a:pt x="0" y="24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Freeform 6"/>
            <p:cNvSpPr>
              <a:spLocks/>
            </p:cNvSpPr>
            <p:nvPr/>
          </p:nvSpPr>
          <p:spPr bwMode="auto">
            <a:xfrm>
              <a:off x="728663" y="3959225"/>
              <a:ext cx="1285875" cy="758825"/>
            </a:xfrm>
            <a:custGeom>
              <a:avLst/>
              <a:gdLst>
                <a:gd name="T0" fmla="*/ 349 w 699"/>
                <a:gd name="T1" fmla="*/ 179 h 412"/>
                <a:gd name="T2" fmla="*/ 349 w 699"/>
                <a:gd name="T3" fmla="*/ 179 h 412"/>
                <a:gd name="T4" fmla="*/ 0 w 699"/>
                <a:gd name="T5" fmla="*/ 0 h 412"/>
                <a:gd name="T6" fmla="*/ 0 w 699"/>
                <a:gd name="T7" fmla="*/ 233 h 412"/>
                <a:gd name="T8" fmla="*/ 349 w 699"/>
                <a:gd name="T9" fmla="*/ 412 h 412"/>
                <a:gd name="T10" fmla="*/ 699 w 699"/>
                <a:gd name="T11" fmla="*/ 233 h 412"/>
                <a:gd name="T12" fmla="*/ 699 w 699"/>
                <a:gd name="T13" fmla="*/ 0 h 412"/>
                <a:gd name="T14" fmla="*/ 349 w 699"/>
                <a:gd name="T15" fmla="*/ 179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99" h="412">
                  <a:moveTo>
                    <a:pt x="349" y="179"/>
                  </a:moveTo>
                  <a:lnTo>
                    <a:pt x="349" y="179"/>
                  </a:lnTo>
                  <a:lnTo>
                    <a:pt x="0" y="0"/>
                  </a:lnTo>
                  <a:lnTo>
                    <a:pt x="0" y="233"/>
                  </a:lnTo>
                  <a:lnTo>
                    <a:pt x="349" y="412"/>
                  </a:lnTo>
                  <a:lnTo>
                    <a:pt x="699" y="233"/>
                  </a:lnTo>
                  <a:lnTo>
                    <a:pt x="699" y="0"/>
                  </a:lnTo>
                  <a:lnTo>
                    <a:pt x="349" y="17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" name="Freeform 7"/>
            <p:cNvSpPr>
              <a:spLocks/>
            </p:cNvSpPr>
            <p:nvPr/>
          </p:nvSpPr>
          <p:spPr bwMode="auto">
            <a:xfrm>
              <a:off x="514350" y="4095750"/>
              <a:ext cx="68263" cy="708025"/>
            </a:xfrm>
            <a:custGeom>
              <a:avLst/>
              <a:gdLst>
                <a:gd name="T0" fmla="*/ 0 w 37"/>
                <a:gd name="T1" fmla="*/ 384 h 384"/>
                <a:gd name="T2" fmla="*/ 0 w 37"/>
                <a:gd name="T3" fmla="*/ 384 h 384"/>
                <a:gd name="T4" fmla="*/ 37 w 37"/>
                <a:gd name="T5" fmla="*/ 384 h 384"/>
                <a:gd name="T6" fmla="*/ 37 w 37"/>
                <a:gd name="T7" fmla="*/ 0 h 384"/>
                <a:gd name="T8" fmla="*/ 0 w 37"/>
                <a:gd name="T9" fmla="*/ 0 h 384"/>
                <a:gd name="T10" fmla="*/ 0 w 37"/>
                <a:gd name="T11" fmla="*/ 384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384">
                  <a:moveTo>
                    <a:pt x="0" y="384"/>
                  </a:moveTo>
                  <a:lnTo>
                    <a:pt x="0" y="384"/>
                  </a:lnTo>
                  <a:lnTo>
                    <a:pt x="37" y="384"/>
                  </a:lnTo>
                  <a:lnTo>
                    <a:pt x="37" y="0"/>
                  </a:lnTo>
                  <a:lnTo>
                    <a:pt x="0" y="0"/>
                  </a:lnTo>
                  <a:lnTo>
                    <a:pt x="0" y="38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" name="Freeform 8"/>
            <p:cNvSpPr>
              <a:spLocks/>
            </p:cNvSpPr>
            <p:nvPr/>
          </p:nvSpPr>
          <p:spPr bwMode="auto">
            <a:xfrm>
              <a:off x="511175" y="3986212"/>
              <a:ext cx="74613" cy="76200"/>
            </a:xfrm>
            <a:custGeom>
              <a:avLst/>
              <a:gdLst>
                <a:gd name="T0" fmla="*/ 41 w 41"/>
                <a:gd name="T1" fmla="*/ 21 h 41"/>
                <a:gd name="T2" fmla="*/ 41 w 41"/>
                <a:gd name="T3" fmla="*/ 21 h 41"/>
                <a:gd name="T4" fmla="*/ 20 w 41"/>
                <a:gd name="T5" fmla="*/ 41 h 41"/>
                <a:gd name="T6" fmla="*/ 0 w 41"/>
                <a:gd name="T7" fmla="*/ 21 h 41"/>
                <a:gd name="T8" fmla="*/ 20 w 41"/>
                <a:gd name="T9" fmla="*/ 0 h 41"/>
                <a:gd name="T10" fmla="*/ 41 w 41"/>
                <a:gd name="T11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41">
                  <a:moveTo>
                    <a:pt x="41" y="21"/>
                  </a:moveTo>
                  <a:lnTo>
                    <a:pt x="41" y="21"/>
                  </a:lnTo>
                  <a:cubicBezTo>
                    <a:pt x="41" y="32"/>
                    <a:pt x="32" y="41"/>
                    <a:pt x="20" y="41"/>
                  </a:cubicBezTo>
                  <a:cubicBezTo>
                    <a:pt x="9" y="41"/>
                    <a:pt x="0" y="32"/>
                    <a:pt x="0" y="21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1" y="9"/>
                    <a:pt x="41" y="2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" name="Freeform 9"/>
            <p:cNvSpPr>
              <a:spLocks/>
            </p:cNvSpPr>
            <p:nvPr/>
          </p:nvSpPr>
          <p:spPr bwMode="auto">
            <a:xfrm>
              <a:off x="541338" y="3738562"/>
              <a:ext cx="14288" cy="401637"/>
            </a:xfrm>
            <a:custGeom>
              <a:avLst/>
              <a:gdLst>
                <a:gd name="T0" fmla="*/ 7 w 7"/>
                <a:gd name="T1" fmla="*/ 217 h 217"/>
                <a:gd name="T2" fmla="*/ 7 w 7"/>
                <a:gd name="T3" fmla="*/ 217 h 217"/>
                <a:gd name="T4" fmla="*/ 0 w 7"/>
                <a:gd name="T5" fmla="*/ 217 h 217"/>
                <a:gd name="T6" fmla="*/ 0 w 7"/>
                <a:gd name="T7" fmla="*/ 0 h 217"/>
                <a:gd name="T8" fmla="*/ 7 w 7"/>
                <a:gd name="T9" fmla="*/ 0 h 217"/>
                <a:gd name="T10" fmla="*/ 7 w 7"/>
                <a:gd name="T11" fmla="*/ 217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217">
                  <a:moveTo>
                    <a:pt x="7" y="217"/>
                  </a:moveTo>
                  <a:lnTo>
                    <a:pt x="7" y="217"/>
                  </a:lnTo>
                  <a:lnTo>
                    <a:pt x="0" y="217"/>
                  </a:lnTo>
                  <a:lnTo>
                    <a:pt x="0" y="0"/>
                  </a:lnTo>
                  <a:lnTo>
                    <a:pt x="7" y="0"/>
                  </a:lnTo>
                  <a:lnTo>
                    <a:pt x="7" y="21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50" name="组合 46"/>
          <p:cNvGrpSpPr/>
          <p:nvPr userDrawn="1"/>
        </p:nvGrpSpPr>
        <p:grpSpPr>
          <a:xfrm rot="19680185">
            <a:off x="-1517189" y="3803033"/>
            <a:ext cx="920458" cy="709092"/>
            <a:chOff x="2486025" y="3619500"/>
            <a:chExt cx="1500188" cy="1155700"/>
          </a:xfrm>
          <a:solidFill>
            <a:schemeClr val="bg1">
              <a:alpha val="10000"/>
            </a:schemeClr>
          </a:solidFill>
        </p:grpSpPr>
        <p:sp>
          <p:nvSpPr>
            <p:cNvPr id="64" name="Freeform 26"/>
            <p:cNvSpPr>
              <a:spLocks noEditPoints="1"/>
            </p:cNvSpPr>
            <p:nvPr/>
          </p:nvSpPr>
          <p:spPr bwMode="auto">
            <a:xfrm>
              <a:off x="2486025" y="3619500"/>
              <a:ext cx="1500188" cy="1155700"/>
            </a:xfrm>
            <a:custGeom>
              <a:avLst/>
              <a:gdLst>
                <a:gd name="T0" fmla="*/ 408 w 815"/>
                <a:gd name="T1" fmla="*/ 553 h 627"/>
                <a:gd name="T2" fmla="*/ 408 w 815"/>
                <a:gd name="T3" fmla="*/ 553 h 627"/>
                <a:gd name="T4" fmla="*/ 207 w 815"/>
                <a:gd name="T5" fmla="*/ 353 h 627"/>
                <a:gd name="T6" fmla="*/ 408 w 815"/>
                <a:gd name="T7" fmla="*/ 152 h 627"/>
                <a:gd name="T8" fmla="*/ 608 w 815"/>
                <a:gd name="T9" fmla="*/ 353 h 627"/>
                <a:gd name="T10" fmla="*/ 408 w 815"/>
                <a:gd name="T11" fmla="*/ 553 h 627"/>
                <a:gd name="T12" fmla="*/ 156 w 815"/>
                <a:gd name="T13" fmla="*/ 176 h 627"/>
                <a:gd name="T14" fmla="*/ 156 w 815"/>
                <a:gd name="T15" fmla="*/ 176 h 627"/>
                <a:gd name="T16" fmla="*/ 54 w 815"/>
                <a:gd name="T17" fmla="*/ 176 h 627"/>
                <a:gd name="T18" fmla="*/ 54 w 815"/>
                <a:gd name="T19" fmla="*/ 118 h 627"/>
                <a:gd name="T20" fmla="*/ 156 w 815"/>
                <a:gd name="T21" fmla="*/ 118 h 627"/>
                <a:gd name="T22" fmla="*/ 156 w 815"/>
                <a:gd name="T23" fmla="*/ 176 h 627"/>
                <a:gd name="T24" fmla="*/ 601 w 815"/>
                <a:gd name="T25" fmla="*/ 79 h 627"/>
                <a:gd name="T26" fmla="*/ 601 w 815"/>
                <a:gd name="T27" fmla="*/ 79 h 627"/>
                <a:gd name="T28" fmla="*/ 530 w 815"/>
                <a:gd name="T29" fmla="*/ 0 h 627"/>
                <a:gd name="T30" fmla="*/ 285 w 815"/>
                <a:gd name="T31" fmla="*/ 0 h 627"/>
                <a:gd name="T32" fmla="*/ 214 w 815"/>
                <a:gd name="T33" fmla="*/ 79 h 627"/>
                <a:gd name="T34" fmla="*/ 0 w 815"/>
                <a:gd name="T35" fmla="*/ 79 h 627"/>
                <a:gd name="T36" fmla="*/ 0 w 815"/>
                <a:gd name="T37" fmla="*/ 627 h 627"/>
                <a:gd name="T38" fmla="*/ 815 w 815"/>
                <a:gd name="T39" fmla="*/ 627 h 627"/>
                <a:gd name="T40" fmla="*/ 815 w 815"/>
                <a:gd name="T41" fmla="*/ 79 h 627"/>
                <a:gd name="T42" fmla="*/ 601 w 815"/>
                <a:gd name="T43" fmla="*/ 79 h 6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15" h="627">
                  <a:moveTo>
                    <a:pt x="408" y="553"/>
                  </a:moveTo>
                  <a:lnTo>
                    <a:pt x="408" y="553"/>
                  </a:lnTo>
                  <a:cubicBezTo>
                    <a:pt x="297" y="553"/>
                    <a:pt x="207" y="463"/>
                    <a:pt x="207" y="353"/>
                  </a:cubicBezTo>
                  <a:cubicBezTo>
                    <a:pt x="207" y="242"/>
                    <a:pt x="297" y="152"/>
                    <a:pt x="408" y="152"/>
                  </a:cubicBezTo>
                  <a:cubicBezTo>
                    <a:pt x="518" y="152"/>
                    <a:pt x="608" y="242"/>
                    <a:pt x="608" y="353"/>
                  </a:cubicBezTo>
                  <a:cubicBezTo>
                    <a:pt x="608" y="463"/>
                    <a:pt x="518" y="553"/>
                    <a:pt x="408" y="553"/>
                  </a:cubicBezTo>
                  <a:close/>
                  <a:moveTo>
                    <a:pt x="156" y="176"/>
                  </a:moveTo>
                  <a:lnTo>
                    <a:pt x="156" y="176"/>
                  </a:lnTo>
                  <a:lnTo>
                    <a:pt x="54" y="176"/>
                  </a:lnTo>
                  <a:lnTo>
                    <a:pt x="54" y="118"/>
                  </a:lnTo>
                  <a:lnTo>
                    <a:pt x="156" y="118"/>
                  </a:lnTo>
                  <a:lnTo>
                    <a:pt x="156" y="176"/>
                  </a:lnTo>
                  <a:close/>
                  <a:moveTo>
                    <a:pt x="601" y="79"/>
                  </a:moveTo>
                  <a:lnTo>
                    <a:pt x="601" y="79"/>
                  </a:lnTo>
                  <a:lnTo>
                    <a:pt x="530" y="0"/>
                  </a:lnTo>
                  <a:lnTo>
                    <a:pt x="285" y="0"/>
                  </a:lnTo>
                  <a:lnTo>
                    <a:pt x="214" y="79"/>
                  </a:lnTo>
                  <a:lnTo>
                    <a:pt x="0" y="79"/>
                  </a:lnTo>
                  <a:lnTo>
                    <a:pt x="0" y="627"/>
                  </a:lnTo>
                  <a:lnTo>
                    <a:pt x="815" y="627"/>
                  </a:lnTo>
                  <a:lnTo>
                    <a:pt x="815" y="79"/>
                  </a:lnTo>
                  <a:lnTo>
                    <a:pt x="601" y="7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Freeform 27"/>
            <p:cNvSpPr>
              <a:spLocks/>
            </p:cNvSpPr>
            <p:nvPr/>
          </p:nvSpPr>
          <p:spPr bwMode="auto">
            <a:xfrm>
              <a:off x="2955925" y="3987800"/>
              <a:ext cx="560388" cy="565150"/>
            </a:xfrm>
            <a:custGeom>
              <a:avLst/>
              <a:gdLst>
                <a:gd name="T0" fmla="*/ 153 w 305"/>
                <a:gd name="T1" fmla="*/ 0 h 306"/>
                <a:gd name="T2" fmla="*/ 153 w 305"/>
                <a:gd name="T3" fmla="*/ 0 h 306"/>
                <a:gd name="T4" fmla="*/ 0 w 305"/>
                <a:gd name="T5" fmla="*/ 153 h 306"/>
                <a:gd name="T6" fmla="*/ 153 w 305"/>
                <a:gd name="T7" fmla="*/ 306 h 306"/>
                <a:gd name="T8" fmla="*/ 305 w 305"/>
                <a:gd name="T9" fmla="*/ 153 h 306"/>
                <a:gd name="T10" fmla="*/ 153 w 305"/>
                <a:gd name="T11" fmla="*/ 0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5" h="306">
                  <a:moveTo>
                    <a:pt x="153" y="0"/>
                  </a:moveTo>
                  <a:lnTo>
                    <a:pt x="153" y="0"/>
                  </a:lnTo>
                  <a:cubicBezTo>
                    <a:pt x="68" y="0"/>
                    <a:pt x="0" y="68"/>
                    <a:pt x="0" y="153"/>
                  </a:cubicBezTo>
                  <a:cubicBezTo>
                    <a:pt x="0" y="237"/>
                    <a:pt x="68" y="306"/>
                    <a:pt x="153" y="306"/>
                  </a:cubicBezTo>
                  <a:cubicBezTo>
                    <a:pt x="237" y="306"/>
                    <a:pt x="305" y="237"/>
                    <a:pt x="305" y="153"/>
                  </a:cubicBezTo>
                  <a:cubicBezTo>
                    <a:pt x="305" y="68"/>
                    <a:pt x="237" y="0"/>
                    <a:pt x="15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51" name="Freeform 29"/>
          <p:cNvSpPr>
            <a:spLocks noEditPoints="1"/>
          </p:cNvSpPr>
          <p:nvPr userDrawn="1"/>
        </p:nvSpPr>
        <p:spPr bwMode="auto">
          <a:xfrm>
            <a:off x="760976" y="2751525"/>
            <a:ext cx="905329" cy="907255"/>
          </a:xfrm>
          <a:custGeom>
            <a:avLst/>
            <a:gdLst>
              <a:gd name="T0" fmla="*/ 578 w 811"/>
              <a:gd name="T1" fmla="*/ 436 h 811"/>
              <a:gd name="T2" fmla="*/ 578 w 811"/>
              <a:gd name="T3" fmla="*/ 436 h 811"/>
              <a:gd name="T4" fmla="*/ 531 w 811"/>
              <a:gd name="T5" fmla="*/ 269 h 811"/>
              <a:gd name="T6" fmla="*/ 698 w 811"/>
              <a:gd name="T7" fmla="*/ 222 h 811"/>
              <a:gd name="T8" fmla="*/ 745 w 811"/>
              <a:gd name="T9" fmla="*/ 389 h 811"/>
              <a:gd name="T10" fmla="*/ 578 w 811"/>
              <a:gd name="T11" fmla="*/ 436 h 811"/>
              <a:gd name="T12" fmla="*/ 656 w 811"/>
              <a:gd name="T13" fmla="*/ 663 h 811"/>
              <a:gd name="T14" fmla="*/ 656 w 811"/>
              <a:gd name="T15" fmla="*/ 663 h 811"/>
              <a:gd name="T16" fmla="*/ 489 w 811"/>
              <a:gd name="T17" fmla="*/ 710 h 811"/>
              <a:gd name="T18" fmla="*/ 441 w 811"/>
              <a:gd name="T19" fmla="*/ 543 h 811"/>
              <a:gd name="T20" fmla="*/ 609 w 811"/>
              <a:gd name="T21" fmla="*/ 495 h 811"/>
              <a:gd name="T22" fmla="*/ 656 w 811"/>
              <a:gd name="T23" fmla="*/ 663 h 811"/>
              <a:gd name="T24" fmla="*/ 366 w 811"/>
              <a:gd name="T25" fmla="*/ 405 h 811"/>
              <a:gd name="T26" fmla="*/ 366 w 811"/>
              <a:gd name="T27" fmla="*/ 405 h 811"/>
              <a:gd name="T28" fmla="*/ 405 w 811"/>
              <a:gd name="T29" fmla="*/ 366 h 811"/>
              <a:gd name="T30" fmla="*/ 444 w 811"/>
              <a:gd name="T31" fmla="*/ 405 h 811"/>
              <a:gd name="T32" fmla="*/ 405 w 811"/>
              <a:gd name="T33" fmla="*/ 444 h 811"/>
              <a:gd name="T34" fmla="*/ 366 w 811"/>
              <a:gd name="T35" fmla="*/ 405 h 811"/>
              <a:gd name="T36" fmla="*/ 369 w 811"/>
              <a:gd name="T37" fmla="*/ 663 h 811"/>
              <a:gd name="T38" fmla="*/ 369 w 811"/>
              <a:gd name="T39" fmla="*/ 663 h 811"/>
              <a:gd name="T40" fmla="*/ 201 w 811"/>
              <a:gd name="T41" fmla="*/ 710 h 811"/>
              <a:gd name="T42" fmla="*/ 154 w 811"/>
              <a:gd name="T43" fmla="*/ 543 h 811"/>
              <a:gd name="T44" fmla="*/ 321 w 811"/>
              <a:gd name="T45" fmla="*/ 495 h 811"/>
              <a:gd name="T46" fmla="*/ 369 w 811"/>
              <a:gd name="T47" fmla="*/ 663 h 811"/>
              <a:gd name="T48" fmla="*/ 112 w 811"/>
              <a:gd name="T49" fmla="*/ 436 h 811"/>
              <a:gd name="T50" fmla="*/ 112 w 811"/>
              <a:gd name="T51" fmla="*/ 436 h 811"/>
              <a:gd name="T52" fmla="*/ 65 w 811"/>
              <a:gd name="T53" fmla="*/ 269 h 811"/>
              <a:gd name="T54" fmla="*/ 232 w 811"/>
              <a:gd name="T55" fmla="*/ 222 h 811"/>
              <a:gd name="T56" fmla="*/ 280 w 811"/>
              <a:gd name="T57" fmla="*/ 389 h 811"/>
              <a:gd name="T58" fmla="*/ 112 w 811"/>
              <a:gd name="T59" fmla="*/ 436 h 811"/>
              <a:gd name="T60" fmla="*/ 298 w 811"/>
              <a:gd name="T61" fmla="*/ 100 h 811"/>
              <a:gd name="T62" fmla="*/ 298 w 811"/>
              <a:gd name="T63" fmla="*/ 100 h 811"/>
              <a:gd name="T64" fmla="*/ 465 w 811"/>
              <a:gd name="T65" fmla="*/ 52 h 811"/>
              <a:gd name="T66" fmla="*/ 513 w 811"/>
              <a:gd name="T67" fmla="*/ 220 h 811"/>
              <a:gd name="T68" fmla="*/ 345 w 811"/>
              <a:gd name="T69" fmla="*/ 267 h 811"/>
              <a:gd name="T70" fmla="*/ 298 w 811"/>
              <a:gd name="T71" fmla="*/ 100 h 811"/>
              <a:gd name="T72" fmla="*/ 405 w 811"/>
              <a:gd name="T73" fmla="*/ 0 h 811"/>
              <a:gd name="T74" fmla="*/ 405 w 811"/>
              <a:gd name="T75" fmla="*/ 0 h 811"/>
              <a:gd name="T76" fmla="*/ 0 w 811"/>
              <a:gd name="T77" fmla="*/ 405 h 811"/>
              <a:gd name="T78" fmla="*/ 405 w 811"/>
              <a:gd name="T79" fmla="*/ 811 h 811"/>
              <a:gd name="T80" fmla="*/ 811 w 811"/>
              <a:gd name="T81" fmla="*/ 405 h 811"/>
              <a:gd name="T82" fmla="*/ 405 w 811"/>
              <a:gd name="T83" fmla="*/ 0 h 8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811" h="811">
                <a:moveTo>
                  <a:pt x="578" y="436"/>
                </a:moveTo>
                <a:lnTo>
                  <a:pt x="578" y="436"/>
                </a:lnTo>
                <a:cubicBezTo>
                  <a:pt x="519" y="403"/>
                  <a:pt x="497" y="329"/>
                  <a:pt x="531" y="269"/>
                </a:cubicBezTo>
                <a:cubicBezTo>
                  <a:pt x="564" y="210"/>
                  <a:pt x="638" y="188"/>
                  <a:pt x="698" y="222"/>
                </a:cubicBezTo>
                <a:cubicBezTo>
                  <a:pt x="757" y="255"/>
                  <a:pt x="778" y="329"/>
                  <a:pt x="745" y="389"/>
                </a:cubicBezTo>
                <a:cubicBezTo>
                  <a:pt x="712" y="448"/>
                  <a:pt x="637" y="469"/>
                  <a:pt x="578" y="436"/>
                </a:cubicBezTo>
                <a:close/>
                <a:moveTo>
                  <a:pt x="656" y="663"/>
                </a:moveTo>
                <a:lnTo>
                  <a:pt x="656" y="663"/>
                </a:lnTo>
                <a:cubicBezTo>
                  <a:pt x="623" y="722"/>
                  <a:pt x="548" y="743"/>
                  <a:pt x="489" y="710"/>
                </a:cubicBezTo>
                <a:cubicBezTo>
                  <a:pt x="430" y="677"/>
                  <a:pt x="408" y="602"/>
                  <a:pt x="441" y="543"/>
                </a:cubicBezTo>
                <a:cubicBezTo>
                  <a:pt x="474" y="484"/>
                  <a:pt x="549" y="462"/>
                  <a:pt x="609" y="495"/>
                </a:cubicBezTo>
                <a:cubicBezTo>
                  <a:pt x="668" y="528"/>
                  <a:pt x="689" y="603"/>
                  <a:pt x="656" y="663"/>
                </a:cubicBezTo>
                <a:close/>
                <a:moveTo>
                  <a:pt x="366" y="405"/>
                </a:moveTo>
                <a:lnTo>
                  <a:pt x="366" y="405"/>
                </a:lnTo>
                <a:cubicBezTo>
                  <a:pt x="366" y="384"/>
                  <a:pt x="384" y="366"/>
                  <a:pt x="405" y="366"/>
                </a:cubicBezTo>
                <a:cubicBezTo>
                  <a:pt x="427" y="366"/>
                  <a:pt x="444" y="384"/>
                  <a:pt x="444" y="405"/>
                </a:cubicBezTo>
                <a:cubicBezTo>
                  <a:pt x="444" y="427"/>
                  <a:pt x="427" y="444"/>
                  <a:pt x="405" y="444"/>
                </a:cubicBezTo>
                <a:cubicBezTo>
                  <a:pt x="384" y="444"/>
                  <a:pt x="366" y="427"/>
                  <a:pt x="366" y="405"/>
                </a:cubicBezTo>
                <a:close/>
                <a:moveTo>
                  <a:pt x="369" y="663"/>
                </a:moveTo>
                <a:lnTo>
                  <a:pt x="369" y="663"/>
                </a:lnTo>
                <a:cubicBezTo>
                  <a:pt x="336" y="722"/>
                  <a:pt x="261" y="743"/>
                  <a:pt x="201" y="710"/>
                </a:cubicBezTo>
                <a:cubicBezTo>
                  <a:pt x="142" y="677"/>
                  <a:pt x="121" y="602"/>
                  <a:pt x="154" y="543"/>
                </a:cubicBezTo>
                <a:cubicBezTo>
                  <a:pt x="187" y="484"/>
                  <a:pt x="262" y="462"/>
                  <a:pt x="321" y="495"/>
                </a:cubicBezTo>
                <a:cubicBezTo>
                  <a:pt x="381" y="528"/>
                  <a:pt x="402" y="603"/>
                  <a:pt x="369" y="663"/>
                </a:cubicBezTo>
                <a:close/>
                <a:moveTo>
                  <a:pt x="112" y="436"/>
                </a:moveTo>
                <a:lnTo>
                  <a:pt x="112" y="436"/>
                </a:lnTo>
                <a:cubicBezTo>
                  <a:pt x="53" y="403"/>
                  <a:pt x="32" y="329"/>
                  <a:pt x="65" y="269"/>
                </a:cubicBezTo>
                <a:cubicBezTo>
                  <a:pt x="98" y="210"/>
                  <a:pt x="173" y="188"/>
                  <a:pt x="232" y="222"/>
                </a:cubicBezTo>
                <a:cubicBezTo>
                  <a:pt x="291" y="255"/>
                  <a:pt x="313" y="329"/>
                  <a:pt x="280" y="389"/>
                </a:cubicBezTo>
                <a:cubicBezTo>
                  <a:pt x="247" y="448"/>
                  <a:pt x="172" y="469"/>
                  <a:pt x="112" y="436"/>
                </a:cubicBezTo>
                <a:close/>
                <a:moveTo>
                  <a:pt x="298" y="100"/>
                </a:moveTo>
                <a:lnTo>
                  <a:pt x="298" y="100"/>
                </a:lnTo>
                <a:cubicBezTo>
                  <a:pt x="331" y="41"/>
                  <a:pt x="406" y="19"/>
                  <a:pt x="465" y="52"/>
                </a:cubicBezTo>
                <a:cubicBezTo>
                  <a:pt x="524" y="85"/>
                  <a:pt x="546" y="160"/>
                  <a:pt x="513" y="220"/>
                </a:cubicBezTo>
                <a:cubicBezTo>
                  <a:pt x="480" y="279"/>
                  <a:pt x="405" y="300"/>
                  <a:pt x="345" y="267"/>
                </a:cubicBezTo>
                <a:cubicBezTo>
                  <a:pt x="286" y="234"/>
                  <a:pt x="265" y="159"/>
                  <a:pt x="298" y="100"/>
                </a:cubicBezTo>
                <a:close/>
                <a:moveTo>
                  <a:pt x="405" y="0"/>
                </a:moveTo>
                <a:lnTo>
                  <a:pt x="405" y="0"/>
                </a:lnTo>
                <a:cubicBezTo>
                  <a:pt x="181" y="0"/>
                  <a:pt x="0" y="181"/>
                  <a:pt x="0" y="405"/>
                </a:cubicBezTo>
                <a:cubicBezTo>
                  <a:pt x="0" y="629"/>
                  <a:pt x="181" y="811"/>
                  <a:pt x="405" y="811"/>
                </a:cubicBezTo>
                <a:cubicBezTo>
                  <a:pt x="629" y="811"/>
                  <a:pt x="811" y="629"/>
                  <a:pt x="811" y="405"/>
                </a:cubicBezTo>
                <a:cubicBezTo>
                  <a:pt x="811" y="181"/>
                  <a:pt x="629" y="0"/>
                  <a:pt x="405" y="0"/>
                </a:cubicBezTo>
                <a:close/>
              </a:path>
            </a:pathLst>
          </a:custGeom>
          <a:solidFill>
            <a:schemeClr val="bg1">
              <a:alpha val="1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2" name="Freeform 5"/>
          <p:cNvSpPr>
            <a:spLocks noEditPoints="1"/>
          </p:cNvSpPr>
          <p:nvPr userDrawn="1"/>
        </p:nvSpPr>
        <p:spPr bwMode="auto">
          <a:xfrm rot="1264384">
            <a:off x="1983280" y="5686214"/>
            <a:ext cx="1000393" cy="429321"/>
          </a:xfrm>
          <a:custGeom>
            <a:avLst/>
            <a:gdLst>
              <a:gd name="T0" fmla="*/ 1727 w 3152"/>
              <a:gd name="T1" fmla="*/ 1223 h 1356"/>
              <a:gd name="T2" fmla="*/ 1727 w 3152"/>
              <a:gd name="T3" fmla="*/ 421 h 1356"/>
              <a:gd name="T4" fmla="*/ 1727 w 3152"/>
              <a:gd name="T5" fmla="*/ 1223 h 1356"/>
              <a:gd name="T6" fmla="*/ 534 w 3152"/>
              <a:gd name="T7" fmla="*/ 1223 h 1356"/>
              <a:gd name="T8" fmla="*/ 522 w 3152"/>
              <a:gd name="T9" fmla="*/ 422 h 1356"/>
              <a:gd name="T10" fmla="*/ 550 w 3152"/>
              <a:gd name="T11" fmla="*/ 422 h 1356"/>
              <a:gd name="T12" fmla="*/ 534 w 3152"/>
              <a:gd name="T13" fmla="*/ 1223 h 1356"/>
              <a:gd name="T14" fmla="*/ 2965 w 3152"/>
              <a:gd name="T15" fmla="*/ 30 h 1356"/>
              <a:gd name="T16" fmla="*/ 2960 w 3152"/>
              <a:gd name="T17" fmla="*/ 24 h 1356"/>
              <a:gd name="T18" fmla="*/ 2955 w 3152"/>
              <a:gd name="T19" fmla="*/ 19 h 1356"/>
              <a:gd name="T20" fmla="*/ 2945 w 3152"/>
              <a:gd name="T21" fmla="*/ 11 h 1356"/>
              <a:gd name="T22" fmla="*/ 2934 w 3152"/>
              <a:gd name="T23" fmla="*/ 5 h 1356"/>
              <a:gd name="T24" fmla="*/ 2921 w 3152"/>
              <a:gd name="T25" fmla="*/ 2 h 1356"/>
              <a:gd name="T26" fmla="*/ 2908 w 3152"/>
              <a:gd name="T27" fmla="*/ 1 h 1356"/>
              <a:gd name="T28" fmla="*/ 2896 w 3152"/>
              <a:gd name="T29" fmla="*/ 2 h 1356"/>
              <a:gd name="T30" fmla="*/ 2883 w 3152"/>
              <a:gd name="T31" fmla="*/ 6 h 1356"/>
              <a:gd name="T32" fmla="*/ 2872 w 3152"/>
              <a:gd name="T33" fmla="*/ 12 h 1356"/>
              <a:gd name="T34" fmla="*/ 2867 w 3152"/>
              <a:gd name="T35" fmla="*/ 17 h 1356"/>
              <a:gd name="T36" fmla="*/ 2861 w 3152"/>
              <a:gd name="T37" fmla="*/ 21 h 1356"/>
              <a:gd name="T38" fmla="*/ 1727 w 3152"/>
              <a:gd name="T39" fmla="*/ 288 h 1356"/>
              <a:gd name="T40" fmla="*/ 1064 w 3152"/>
              <a:gd name="T41" fmla="*/ 756 h 1356"/>
              <a:gd name="T42" fmla="*/ 799 w 3152"/>
              <a:gd name="T43" fmla="*/ 173 h 1356"/>
              <a:gd name="T44" fmla="*/ 975 w 3152"/>
              <a:gd name="T45" fmla="*/ 380 h 1356"/>
              <a:gd name="T46" fmla="*/ 1030 w 3152"/>
              <a:gd name="T47" fmla="*/ 275 h 1356"/>
              <a:gd name="T48" fmla="*/ 863 w 3152"/>
              <a:gd name="T49" fmla="*/ 29 h 1356"/>
              <a:gd name="T50" fmla="*/ 854 w 3152"/>
              <a:gd name="T51" fmla="*/ 19 h 1356"/>
              <a:gd name="T52" fmla="*/ 850 w 3152"/>
              <a:gd name="T53" fmla="*/ 16 h 1356"/>
              <a:gd name="T54" fmla="*/ 838 w 3152"/>
              <a:gd name="T55" fmla="*/ 8 h 1356"/>
              <a:gd name="T56" fmla="*/ 825 w 3152"/>
              <a:gd name="T57" fmla="*/ 3 h 1356"/>
              <a:gd name="T58" fmla="*/ 813 w 3152"/>
              <a:gd name="T59" fmla="*/ 1 h 1356"/>
              <a:gd name="T60" fmla="*/ 800 w 3152"/>
              <a:gd name="T61" fmla="*/ 1 h 1356"/>
              <a:gd name="T62" fmla="*/ 787 w 3152"/>
              <a:gd name="T63" fmla="*/ 4 h 1356"/>
              <a:gd name="T64" fmla="*/ 774 w 3152"/>
              <a:gd name="T65" fmla="*/ 10 h 1356"/>
              <a:gd name="T66" fmla="*/ 770 w 3152"/>
              <a:gd name="T67" fmla="*/ 12 h 1356"/>
              <a:gd name="T68" fmla="*/ 760 w 3152"/>
              <a:gd name="T69" fmla="*/ 21 h 1356"/>
              <a:gd name="T70" fmla="*/ 508 w 3152"/>
              <a:gd name="T71" fmla="*/ 289 h 1356"/>
              <a:gd name="T72" fmla="*/ 534 w 3152"/>
              <a:gd name="T73" fmla="*/ 1356 h 1356"/>
              <a:gd name="T74" fmla="*/ 1197 w 3152"/>
              <a:gd name="T75" fmla="*/ 889 h 1356"/>
              <a:gd name="T76" fmla="*/ 2260 w 3152"/>
              <a:gd name="T77" fmla="*/ 856 h 1356"/>
              <a:gd name="T78" fmla="*/ 3021 w 3152"/>
              <a:gd name="T79" fmla="*/ 350 h 1356"/>
              <a:gd name="T80" fmla="*/ 3114 w 3152"/>
              <a:gd name="T81" fmla="*/ 368 h 1356"/>
              <a:gd name="T82" fmla="*/ 2965 w 3152"/>
              <a:gd name="T83" fmla="*/ 30 h 13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3152" h="1356">
                <a:moveTo>
                  <a:pt x="1727" y="1223"/>
                </a:moveTo>
                <a:lnTo>
                  <a:pt x="1727" y="1223"/>
                </a:lnTo>
                <a:cubicBezTo>
                  <a:pt x="1506" y="1223"/>
                  <a:pt x="1326" y="1043"/>
                  <a:pt x="1326" y="822"/>
                </a:cubicBezTo>
                <a:cubicBezTo>
                  <a:pt x="1326" y="601"/>
                  <a:pt x="1506" y="421"/>
                  <a:pt x="1727" y="421"/>
                </a:cubicBezTo>
                <a:cubicBezTo>
                  <a:pt x="1948" y="421"/>
                  <a:pt x="2128" y="601"/>
                  <a:pt x="2128" y="822"/>
                </a:cubicBezTo>
                <a:cubicBezTo>
                  <a:pt x="2128" y="1043"/>
                  <a:pt x="1948" y="1223"/>
                  <a:pt x="1727" y="1223"/>
                </a:cubicBezTo>
                <a:close/>
                <a:moveTo>
                  <a:pt x="534" y="1223"/>
                </a:moveTo>
                <a:lnTo>
                  <a:pt x="534" y="1223"/>
                </a:lnTo>
                <a:cubicBezTo>
                  <a:pt x="313" y="1223"/>
                  <a:pt x="133" y="1043"/>
                  <a:pt x="133" y="822"/>
                </a:cubicBezTo>
                <a:cubicBezTo>
                  <a:pt x="133" y="605"/>
                  <a:pt x="306" y="428"/>
                  <a:pt x="522" y="422"/>
                </a:cubicBezTo>
                <a:cubicBezTo>
                  <a:pt x="526" y="423"/>
                  <a:pt x="531" y="423"/>
                  <a:pt x="536" y="423"/>
                </a:cubicBezTo>
                <a:cubicBezTo>
                  <a:pt x="540" y="423"/>
                  <a:pt x="545" y="423"/>
                  <a:pt x="550" y="422"/>
                </a:cubicBezTo>
                <a:cubicBezTo>
                  <a:pt x="763" y="430"/>
                  <a:pt x="935" y="607"/>
                  <a:pt x="935" y="822"/>
                </a:cubicBezTo>
                <a:cubicBezTo>
                  <a:pt x="935" y="1043"/>
                  <a:pt x="755" y="1223"/>
                  <a:pt x="534" y="1223"/>
                </a:cubicBezTo>
                <a:close/>
                <a:moveTo>
                  <a:pt x="2965" y="30"/>
                </a:moveTo>
                <a:lnTo>
                  <a:pt x="2965" y="30"/>
                </a:lnTo>
                <a:cubicBezTo>
                  <a:pt x="2965" y="30"/>
                  <a:pt x="2965" y="29"/>
                  <a:pt x="2965" y="29"/>
                </a:cubicBezTo>
                <a:cubicBezTo>
                  <a:pt x="2963" y="27"/>
                  <a:pt x="2962" y="26"/>
                  <a:pt x="2960" y="24"/>
                </a:cubicBezTo>
                <a:cubicBezTo>
                  <a:pt x="2959" y="22"/>
                  <a:pt x="2957" y="20"/>
                  <a:pt x="2956" y="19"/>
                </a:cubicBezTo>
                <a:cubicBezTo>
                  <a:pt x="2956" y="19"/>
                  <a:pt x="2955" y="19"/>
                  <a:pt x="2955" y="19"/>
                </a:cubicBezTo>
                <a:cubicBezTo>
                  <a:pt x="2954" y="17"/>
                  <a:pt x="2953" y="17"/>
                  <a:pt x="2952" y="16"/>
                </a:cubicBezTo>
                <a:cubicBezTo>
                  <a:pt x="2950" y="14"/>
                  <a:pt x="2948" y="12"/>
                  <a:pt x="2945" y="11"/>
                </a:cubicBezTo>
                <a:cubicBezTo>
                  <a:pt x="2944" y="10"/>
                  <a:pt x="2942" y="9"/>
                  <a:pt x="2940" y="8"/>
                </a:cubicBezTo>
                <a:cubicBezTo>
                  <a:pt x="2938" y="7"/>
                  <a:pt x="2936" y="6"/>
                  <a:pt x="2934" y="5"/>
                </a:cubicBezTo>
                <a:cubicBezTo>
                  <a:pt x="2932" y="4"/>
                  <a:pt x="2930" y="4"/>
                  <a:pt x="2928" y="3"/>
                </a:cubicBezTo>
                <a:cubicBezTo>
                  <a:pt x="2925" y="3"/>
                  <a:pt x="2923" y="2"/>
                  <a:pt x="2921" y="2"/>
                </a:cubicBezTo>
                <a:cubicBezTo>
                  <a:pt x="2919" y="1"/>
                  <a:pt x="2917" y="1"/>
                  <a:pt x="2915" y="1"/>
                </a:cubicBezTo>
                <a:cubicBezTo>
                  <a:pt x="2913" y="1"/>
                  <a:pt x="2911" y="0"/>
                  <a:pt x="2908" y="1"/>
                </a:cubicBezTo>
                <a:cubicBezTo>
                  <a:pt x="2907" y="1"/>
                  <a:pt x="2905" y="1"/>
                  <a:pt x="2903" y="1"/>
                </a:cubicBezTo>
                <a:cubicBezTo>
                  <a:pt x="2900" y="1"/>
                  <a:pt x="2898" y="2"/>
                  <a:pt x="2896" y="2"/>
                </a:cubicBezTo>
                <a:cubicBezTo>
                  <a:pt x="2894" y="2"/>
                  <a:pt x="2892" y="3"/>
                  <a:pt x="2890" y="4"/>
                </a:cubicBezTo>
                <a:cubicBezTo>
                  <a:pt x="2887" y="5"/>
                  <a:pt x="2885" y="5"/>
                  <a:pt x="2883" y="6"/>
                </a:cubicBezTo>
                <a:cubicBezTo>
                  <a:pt x="2881" y="7"/>
                  <a:pt x="2879" y="8"/>
                  <a:pt x="2876" y="10"/>
                </a:cubicBezTo>
                <a:cubicBezTo>
                  <a:pt x="2875" y="11"/>
                  <a:pt x="2874" y="11"/>
                  <a:pt x="2872" y="12"/>
                </a:cubicBezTo>
                <a:cubicBezTo>
                  <a:pt x="2872" y="12"/>
                  <a:pt x="2872" y="12"/>
                  <a:pt x="2872" y="12"/>
                </a:cubicBezTo>
                <a:cubicBezTo>
                  <a:pt x="2870" y="14"/>
                  <a:pt x="2868" y="15"/>
                  <a:pt x="2867" y="17"/>
                </a:cubicBezTo>
                <a:cubicBezTo>
                  <a:pt x="2865" y="18"/>
                  <a:pt x="2863" y="20"/>
                  <a:pt x="2861" y="21"/>
                </a:cubicBezTo>
                <a:cubicBezTo>
                  <a:pt x="2861" y="21"/>
                  <a:pt x="2861" y="21"/>
                  <a:pt x="2861" y="21"/>
                </a:cubicBezTo>
                <a:lnTo>
                  <a:pt x="2242" y="680"/>
                </a:lnTo>
                <a:cubicBezTo>
                  <a:pt x="2180" y="454"/>
                  <a:pt x="1973" y="288"/>
                  <a:pt x="1727" y="288"/>
                </a:cubicBezTo>
                <a:cubicBezTo>
                  <a:pt x="1455" y="288"/>
                  <a:pt x="1230" y="492"/>
                  <a:pt x="1197" y="756"/>
                </a:cubicBezTo>
                <a:lnTo>
                  <a:pt x="1064" y="756"/>
                </a:lnTo>
                <a:cubicBezTo>
                  <a:pt x="1037" y="539"/>
                  <a:pt x="880" y="363"/>
                  <a:pt x="674" y="307"/>
                </a:cubicBezTo>
                <a:lnTo>
                  <a:pt x="799" y="173"/>
                </a:lnTo>
                <a:lnTo>
                  <a:pt x="919" y="350"/>
                </a:lnTo>
                <a:cubicBezTo>
                  <a:pt x="932" y="369"/>
                  <a:pt x="953" y="380"/>
                  <a:pt x="975" y="380"/>
                </a:cubicBezTo>
                <a:cubicBezTo>
                  <a:pt x="988" y="380"/>
                  <a:pt x="1001" y="376"/>
                  <a:pt x="1012" y="368"/>
                </a:cubicBezTo>
                <a:cubicBezTo>
                  <a:pt x="1042" y="347"/>
                  <a:pt x="1050" y="306"/>
                  <a:pt x="1030" y="275"/>
                </a:cubicBezTo>
                <a:lnTo>
                  <a:pt x="863" y="30"/>
                </a:lnTo>
                <a:cubicBezTo>
                  <a:pt x="863" y="30"/>
                  <a:pt x="863" y="29"/>
                  <a:pt x="863" y="29"/>
                </a:cubicBezTo>
                <a:cubicBezTo>
                  <a:pt x="861" y="27"/>
                  <a:pt x="860" y="26"/>
                  <a:pt x="858" y="24"/>
                </a:cubicBezTo>
                <a:cubicBezTo>
                  <a:pt x="857" y="22"/>
                  <a:pt x="855" y="20"/>
                  <a:pt x="854" y="19"/>
                </a:cubicBezTo>
                <a:cubicBezTo>
                  <a:pt x="854" y="19"/>
                  <a:pt x="854" y="19"/>
                  <a:pt x="853" y="19"/>
                </a:cubicBezTo>
                <a:cubicBezTo>
                  <a:pt x="852" y="17"/>
                  <a:pt x="851" y="17"/>
                  <a:pt x="850" y="16"/>
                </a:cubicBezTo>
                <a:cubicBezTo>
                  <a:pt x="848" y="14"/>
                  <a:pt x="846" y="12"/>
                  <a:pt x="843" y="11"/>
                </a:cubicBezTo>
                <a:cubicBezTo>
                  <a:pt x="842" y="10"/>
                  <a:pt x="840" y="9"/>
                  <a:pt x="838" y="8"/>
                </a:cubicBezTo>
                <a:cubicBezTo>
                  <a:pt x="836" y="7"/>
                  <a:pt x="834" y="6"/>
                  <a:pt x="832" y="5"/>
                </a:cubicBezTo>
                <a:cubicBezTo>
                  <a:pt x="830" y="4"/>
                  <a:pt x="827" y="4"/>
                  <a:pt x="825" y="3"/>
                </a:cubicBezTo>
                <a:cubicBezTo>
                  <a:pt x="823" y="3"/>
                  <a:pt x="821" y="2"/>
                  <a:pt x="819" y="2"/>
                </a:cubicBezTo>
                <a:cubicBezTo>
                  <a:pt x="817" y="1"/>
                  <a:pt x="815" y="1"/>
                  <a:pt x="813" y="1"/>
                </a:cubicBezTo>
                <a:cubicBezTo>
                  <a:pt x="811" y="1"/>
                  <a:pt x="809" y="1"/>
                  <a:pt x="807" y="1"/>
                </a:cubicBezTo>
                <a:cubicBezTo>
                  <a:pt x="805" y="1"/>
                  <a:pt x="802" y="1"/>
                  <a:pt x="800" y="1"/>
                </a:cubicBezTo>
                <a:cubicBezTo>
                  <a:pt x="798" y="1"/>
                  <a:pt x="796" y="2"/>
                  <a:pt x="794" y="2"/>
                </a:cubicBezTo>
                <a:cubicBezTo>
                  <a:pt x="792" y="2"/>
                  <a:pt x="790" y="3"/>
                  <a:pt x="787" y="4"/>
                </a:cubicBezTo>
                <a:cubicBezTo>
                  <a:pt x="785" y="5"/>
                  <a:pt x="783" y="5"/>
                  <a:pt x="782" y="6"/>
                </a:cubicBezTo>
                <a:cubicBezTo>
                  <a:pt x="779" y="7"/>
                  <a:pt x="777" y="8"/>
                  <a:pt x="774" y="10"/>
                </a:cubicBezTo>
                <a:cubicBezTo>
                  <a:pt x="773" y="11"/>
                  <a:pt x="772" y="11"/>
                  <a:pt x="770" y="12"/>
                </a:cubicBezTo>
                <a:cubicBezTo>
                  <a:pt x="770" y="12"/>
                  <a:pt x="770" y="12"/>
                  <a:pt x="770" y="12"/>
                </a:cubicBezTo>
                <a:cubicBezTo>
                  <a:pt x="768" y="14"/>
                  <a:pt x="766" y="15"/>
                  <a:pt x="765" y="17"/>
                </a:cubicBezTo>
                <a:cubicBezTo>
                  <a:pt x="763" y="18"/>
                  <a:pt x="761" y="20"/>
                  <a:pt x="760" y="21"/>
                </a:cubicBezTo>
                <a:cubicBezTo>
                  <a:pt x="759" y="21"/>
                  <a:pt x="759" y="21"/>
                  <a:pt x="759" y="21"/>
                </a:cubicBezTo>
                <a:lnTo>
                  <a:pt x="508" y="289"/>
                </a:lnTo>
                <a:cubicBezTo>
                  <a:pt x="225" y="302"/>
                  <a:pt x="0" y="536"/>
                  <a:pt x="0" y="822"/>
                </a:cubicBezTo>
                <a:cubicBezTo>
                  <a:pt x="0" y="1117"/>
                  <a:pt x="239" y="1356"/>
                  <a:pt x="534" y="1356"/>
                </a:cubicBezTo>
                <a:cubicBezTo>
                  <a:pt x="806" y="1356"/>
                  <a:pt x="1031" y="1152"/>
                  <a:pt x="1064" y="889"/>
                </a:cubicBezTo>
                <a:lnTo>
                  <a:pt x="1197" y="889"/>
                </a:lnTo>
                <a:cubicBezTo>
                  <a:pt x="1230" y="1152"/>
                  <a:pt x="1455" y="1356"/>
                  <a:pt x="1727" y="1356"/>
                </a:cubicBezTo>
                <a:cubicBezTo>
                  <a:pt x="2011" y="1356"/>
                  <a:pt x="2243" y="1135"/>
                  <a:pt x="2260" y="856"/>
                </a:cubicBezTo>
                <a:lnTo>
                  <a:pt x="2901" y="173"/>
                </a:lnTo>
                <a:lnTo>
                  <a:pt x="3021" y="350"/>
                </a:lnTo>
                <a:cubicBezTo>
                  <a:pt x="3034" y="369"/>
                  <a:pt x="3055" y="380"/>
                  <a:pt x="3077" y="380"/>
                </a:cubicBezTo>
                <a:cubicBezTo>
                  <a:pt x="3089" y="380"/>
                  <a:pt x="3103" y="376"/>
                  <a:pt x="3114" y="368"/>
                </a:cubicBezTo>
                <a:cubicBezTo>
                  <a:pt x="3144" y="347"/>
                  <a:pt x="3152" y="306"/>
                  <a:pt x="3132" y="275"/>
                </a:cubicBezTo>
                <a:lnTo>
                  <a:pt x="2965" y="30"/>
                </a:lnTo>
                <a:close/>
              </a:path>
            </a:pathLst>
          </a:custGeom>
          <a:solidFill>
            <a:schemeClr val="bg1">
              <a:alpha val="1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53" name="组合 22"/>
          <p:cNvGrpSpPr/>
          <p:nvPr userDrawn="1"/>
        </p:nvGrpSpPr>
        <p:grpSpPr>
          <a:xfrm rot="1013132">
            <a:off x="1601368" y="4438604"/>
            <a:ext cx="794889" cy="623974"/>
            <a:chOff x="3654425" y="5089525"/>
            <a:chExt cx="1860550" cy="1460500"/>
          </a:xfrm>
          <a:solidFill>
            <a:schemeClr val="bg1">
              <a:alpha val="10000"/>
            </a:schemeClr>
          </a:solidFill>
        </p:grpSpPr>
        <p:sp>
          <p:nvSpPr>
            <p:cNvPr id="57" name="Freeform 12"/>
            <p:cNvSpPr>
              <a:spLocks noEditPoints="1"/>
            </p:cNvSpPr>
            <p:nvPr/>
          </p:nvSpPr>
          <p:spPr bwMode="auto">
            <a:xfrm>
              <a:off x="3654425" y="5089525"/>
              <a:ext cx="1860550" cy="1460500"/>
            </a:xfrm>
            <a:custGeom>
              <a:avLst/>
              <a:gdLst>
                <a:gd name="T0" fmla="*/ 2372 w 2506"/>
                <a:gd name="T1" fmla="*/ 1716 h 1970"/>
                <a:gd name="T2" fmla="*/ 2372 w 2506"/>
                <a:gd name="T3" fmla="*/ 1716 h 1970"/>
                <a:gd name="T4" fmla="*/ 1858 w 2506"/>
                <a:gd name="T5" fmla="*/ 1575 h 1970"/>
                <a:gd name="T6" fmla="*/ 1818 w 2506"/>
                <a:gd name="T7" fmla="*/ 1576 h 1970"/>
                <a:gd name="T8" fmla="*/ 1323 w 2506"/>
                <a:gd name="T9" fmla="*/ 1715 h 1970"/>
                <a:gd name="T10" fmla="*/ 1323 w 2506"/>
                <a:gd name="T11" fmla="*/ 308 h 1970"/>
                <a:gd name="T12" fmla="*/ 1847 w 2506"/>
                <a:gd name="T13" fmla="*/ 133 h 1970"/>
                <a:gd name="T14" fmla="*/ 2372 w 2506"/>
                <a:gd name="T15" fmla="*/ 310 h 1970"/>
                <a:gd name="T16" fmla="*/ 2372 w 2506"/>
                <a:gd name="T17" fmla="*/ 1716 h 1970"/>
                <a:gd name="T18" fmla="*/ 1182 w 2506"/>
                <a:gd name="T19" fmla="*/ 1715 h 1970"/>
                <a:gd name="T20" fmla="*/ 1182 w 2506"/>
                <a:gd name="T21" fmla="*/ 1715 h 1970"/>
                <a:gd name="T22" fmla="*/ 688 w 2506"/>
                <a:gd name="T23" fmla="*/ 1576 h 1970"/>
                <a:gd name="T24" fmla="*/ 647 w 2506"/>
                <a:gd name="T25" fmla="*/ 1575 h 1970"/>
                <a:gd name="T26" fmla="*/ 133 w 2506"/>
                <a:gd name="T27" fmla="*/ 1716 h 1970"/>
                <a:gd name="T28" fmla="*/ 133 w 2506"/>
                <a:gd name="T29" fmla="*/ 310 h 1970"/>
                <a:gd name="T30" fmla="*/ 659 w 2506"/>
                <a:gd name="T31" fmla="*/ 133 h 1970"/>
                <a:gd name="T32" fmla="*/ 1182 w 2506"/>
                <a:gd name="T33" fmla="*/ 308 h 1970"/>
                <a:gd name="T34" fmla="*/ 1182 w 2506"/>
                <a:gd name="T35" fmla="*/ 1715 h 1970"/>
                <a:gd name="T36" fmla="*/ 1849 w 2506"/>
                <a:gd name="T37" fmla="*/ 0 h 1970"/>
                <a:gd name="T38" fmla="*/ 1849 w 2506"/>
                <a:gd name="T39" fmla="*/ 0 h 1970"/>
                <a:gd name="T40" fmla="*/ 1823 w 2506"/>
                <a:gd name="T41" fmla="*/ 0 h 1970"/>
                <a:gd name="T42" fmla="*/ 1253 w 2506"/>
                <a:gd name="T43" fmla="*/ 184 h 1970"/>
                <a:gd name="T44" fmla="*/ 683 w 2506"/>
                <a:gd name="T45" fmla="*/ 0 h 1970"/>
                <a:gd name="T46" fmla="*/ 657 w 2506"/>
                <a:gd name="T47" fmla="*/ 0 h 1970"/>
                <a:gd name="T48" fmla="*/ 5 w 2506"/>
                <a:gd name="T49" fmla="*/ 267 h 1970"/>
                <a:gd name="T50" fmla="*/ 0 w 2506"/>
                <a:gd name="T51" fmla="*/ 279 h 1970"/>
                <a:gd name="T52" fmla="*/ 0 w 2506"/>
                <a:gd name="T53" fmla="*/ 1970 h 1970"/>
                <a:gd name="T54" fmla="*/ 107 w 2506"/>
                <a:gd name="T55" fmla="*/ 1889 h 1970"/>
                <a:gd name="T56" fmla="*/ 682 w 2506"/>
                <a:gd name="T57" fmla="*/ 1709 h 1970"/>
                <a:gd name="T58" fmla="*/ 1190 w 2506"/>
                <a:gd name="T59" fmla="*/ 1876 h 1970"/>
                <a:gd name="T60" fmla="*/ 1208 w 2506"/>
                <a:gd name="T61" fmla="*/ 1888 h 1970"/>
                <a:gd name="T62" fmla="*/ 1253 w 2506"/>
                <a:gd name="T63" fmla="*/ 1924 h 1970"/>
                <a:gd name="T64" fmla="*/ 1298 w 2506"/>
                <a:gd name="T65" fmla="*/ 1888 h 1970"/>
                <a:gd name="T66" fmla="*/ 1316 w 2506"/>
                <a:gd name="T67" fmla="*/ 1876 h 1970"/>
                <a:gd name="T68" fmla="*/ 1824 w 2506"/>
                <a:gd name="T69" fmla="*/ 1709 h 1970"/>
                <a:gd name="T70" fmla="*/ 2399 w 2506"/>
                <a:gd name="T71" fmla="*/ 1889 h 1970"/>
                <a:gd name="T72" fmla="*/ 2506 w 2506"/>
                <a:gd name="T73" fmla="*/ 1970 h 1970"/>
                <a:gd name="T74" fmla="*/ 2506 w 2506"/>
                <a:gd name="T75" fmla="*/ 279 h 1970"/>
                <a:gd name="T76" fmla="*/ 2501 w 2506"/>
                <a:gd name="T77" fmla="*/ 267 h 1970"/>
                <a:gd name="T78" fmla="*/ 1849 w 2506"/>
                <a:gd name="T79" fmla="*/ 0 h 1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506" h="1970">
                  <a:moveTo>
                    <a:pt x="2372" y="1716"/>
                  </a:moveTo>
                  <a:lnTo>
                    <a:pt x="2372" y="1716"/>
                  </a:lnTo>
                  <a:cubicBezTo>
                    <a:pt x="2261" y="1655"/>
                    <a:pt x="2075" y="1575"/>
                    <a:pt x="1858" y="1575"/>
                  </a:cubicBezTo>
                  <a:cubicBezTo>
                    <a:pt x="1845" y="1575"/>
                    <a:pt x="1831" y="1576"/>
                    <a:pt x="1818" y="1576"/>
                  </a:cubicBezTo>
                  <a:cubicBezTo>
                    <a:pt x="1599" y="1587"/>
                    <a:pt x="1427" y="1659"/>
                    <a:pt x="1323" y="1715"/>
                  </a:cubicBezTo>
                  <a:lnTo>
                    <a:pt x="1323" y="308"/>
                  </a:lnTo>
                  <a:cubicBezTo>
                    <a:pt x="1347" y="271"/>
                    <a:pt x="1462" y="127"/>
                    <a:pt x="1847" y="133"/>
                  </a:cubicBezTo>
                  <a:cubicBezTo>
                    <a:pt x="2229" y="140"/>
                    <a:pt x="2347" y="273"/>
                    <a:pt x="2372" y="310"/>
                  </a:cubicBezTo>
                  <a:lnTo>
                    <a:pt x="2372" y="1716"/>
                  </a:lnTo>
                  <a:close/>
                  <a:moveTo>
                    <a:pt x="1182" y="1715"/>
                  </a:moveTo>
                  <a:lnTo>
                    <a:pt x="1182" y="1715"/>
                  </a:lnTo>
                  <a:cubicBezTo>
                    <a:pt x="1079" y="1659"/>
                    <a:pt x="906" y="1587"/>
                    <a:pt x="688" y="1576"/>
                  </a:cubicBezTo>
                  <a:cubicBezTo>
                    <a:pt x="674" y="1576"/>
                    <a:pt x="661" y="1575"/>
                    <a:pt x="647" y="1575"/>
                  </a:cubicBezTo>
                  <a:cubicBezTo>
                    <a:pt x="431" y="1575"/>
                    <a:pt x="244" y="1655"/>
                    <a:pt x="133" y="1716"/>
                  </a:cubicBezTo>
                  <a:lnTo>
                    <a:pt x="133" y="310"/>
                  </a:lnTo>
                  <a:cubicBezTo>
                    <a:pt x="159" y="273"/>
                    <a:pt x="276" y="140"/>
                    <a:pt x="659" y="133"/>
                  </a:cubicBezTo>
                  <a:cubicBezTo>
                    <a:pt x="1044" y="127"/>
                    <a:pt x="1159" y="271"/>
                    <a:pt x="1182" y="308"/>
                  </a:cubicBezTo>
                  <a:lnTo>
                    <a:pt x="1182" y="1715"/>
                  </a:lnTo>
                  <a:close/>
                  <a:moveTo>
                    <a:pt x="1849" y="0"/>
                  </a:moveTo>
                  <a:lnTo>
                    <a:pt x="1849" y="0"/>
                  </a:lnTo>
                  <a:cubicBezTo>
                    <a:pt x="1840" y="0"/>
                    <a:pt x="1831" y="0"/>
                    <a:pt x="1823" y="0"/>
                  </a:cubicBezTo>
                  <a:cubicBezTo>
                    <a:pt x="1490" y="0"/>
                    <a:pt x="1328" y="105"/>
                    <a:pt x="1253" y="184"/>
                  </a:cubicBezTo>
                  <a:cubicBezTo>
                    <a:pt x="1178" y="105"/>
                    <a:pt x="1015" y="0"/>
                    <a:pt x="683" y="0"/>
                  </a:cubicBezTo>
                  <a:cubicBezTo>
                    <a:pt x="674" y="0"/>
                    <a:pt x="666" y="0"/>
                    <a:pt x="657" y="0"/>
                  </a:cubicBezTo>
                  <a:cubicBezTo>
                    <a:pt x="127" y="9"/>
                    <a:pt x="16" y="240"/>
                    <a:pt x="5" y="267"/>
                  </a:cubicBezTo>
                  <a:lnTo>
                    <a:pt x="0" y="279"/>
                  </a:lnTo>
                  <a:lnTo>
                    <a:pt x="0" y="1970"/>
                  </a:lnTo>
                  <a:lnTo>
                    <a:pt x="107" y="1889"/>
                  </a:lnTo>
                  <a:cubicBezTo>
                    <a:pt x="109" y="1887"/>
                    <a:pt x="369" y="1695"/>
                    <a:pt x="682" y="1709"/>
                  </a:cubicBezTo>
                  <a:cubicBezTo>
                    <a:pt x="943" y="1722"/>
                    <a:pt x="1133" y="1837"/>
                    <a:pt x="1190" y="1876"/>
                  </a:cubicBezTo>
                  <a:cubicBezTo>
                    <a:pt x="1201" y="1883"/>
                    <a:pt x="1207" y="1888"/>
                    <a:pt x="1208" y="1888"/>
                  </a:cubicBezTo>
                  <a:lnTo>
                    <a:pt x="1253" y="1924"/>
                  </a:lnTo>
                  <a:lnTo>
                    <a:pt x="1298" y="1888"/>
                  </a:lnTo>
                  <a:cubicBezTo>
                    <a:pt x="1298" y="1888"/>
                    <a:pt x="1304" y="1883"/>
                    <a:pt x="1316" y="1876"/>
                  </a:cubicBezTo>
                  <a:cubicBezTo>
                    <a:pt x="1373" y="1837"/>
                    <a:pt x="1563" y="1722"/>
                    <a:pt x="1824" y="1709"/>
                  </a:cubicBezTo>
                  <a:cubicBezTo>
                    <a:pt x="2135" y="1695"/>
                    <a:pt x="2396" y="1887"/>
                    <a:pt x="2399" y="1889"/>
                  </a:cubicBezTo>
                  <a:lnTo>
                    <a:pt x="2506" y="1970"/>
                  </a:lnTo>
                  <a:lnTo>
                    <a:pt x="2506" y="279"/>
                  </a:lnTo>
                  <a:lnTo>
                    <a:pt x="2501" y="267"/>
                  </a:lnTo>
                  <a:cubicBezTo>
                    <a:pt x="2490" y="240"/>
                    <a:pt x="2379" y="9"/>
                    <a:pt x="184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Freeform 13"/>
            <p:cNvSpPr>
              <a:spLocks/>
            </p:cNvSpPr>
            <p:nvPr/>
          </p:nvSpPr>
          <p:spPr bwMode="auto">
            <a:xfrm>
              <a:off x="3829050" y="53990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0 h 206"/>
                <a:gd name="T12" fmla="*/ 68 w 844"/>
                <a:gd name="T13" fmla="*/ 193 h 206"/>
                <a:gd name="T14" fmla="*/ 437 w 844"/>
                <a:gd name="T15" fmla="*/ 89 h 206"/>
                <a:gd name="T16" fmla="*/ 775 w 844"/>
                <a:gd name="T17" fmla="*/ 193 h 206"/>
                <a:gd name="T18" fmla="*/ 831 w 844"/>
                <a:gd name="T19" fmla="*/ 183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3"/>
                    <a:pt x="667" y="19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3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8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Freeform 14"/>
            <p:cNvSpPr>
              <a:spLocks/>
            </p:cNvSpPr>
            <p:nvPr/>
          </p:nvSpPr>
          <p:spPr bwMode="auto">
            <a:xfrm>
              <a:off x="3829050" y="56784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4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3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3"/>
                    <a:pt x="775" y="194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Freeform 15"/>
            <p:cNvSpPr>
              <a:spLocks/>
            </p:cNvSpPr>
            <p:nvPr/>
          </p:nvSpPr>
          <p:spPr bwMode="auto">
            <a:xfrm>
              <a:off x="3829050" y="5957888"/>
              <a:ext cx="627063" cy="153988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8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Freeform 16"/>
            <p:cNvSpPr>
              <a:spLocks/>
            </p:cNvSpPr>
            <p:nvPr/>
          </p:nvSpPr>
          <p:spPr bwMode="auto">
            <a:xfrm>
              <a:off x="4713288" y="5437188"/>
              <a:ext cx="627063" cy="152400"/>
            </a:xfrm>
            <a:custGeom>
              <a:avLst/>
              <a:gdLst>
                <a:gd name="T0" fmla="*/ 822 w 844"/>
                <a:gd name="T1" fmla="*/ 127 h 205"/>
                <a:gd name="T2" fmla="*/ 822 w 844"/>
                <a:gd name="T3" fmla="*/ 127 h 205"/>
                <a:gd name="T4" fmla="*/ 441 w 844"/>
                <a:gd name="T5" fmla="*/ 9 h 205"/>
                <a:gd name="T6" fmla="*/ 23 w 844"/>
                <a:gd name="T7" fmla="*/ 127 h 205"/>
                <a:gd name="T8" fmla="*/ 12 w 844"/>
                <a:gd name="T9" fmla="*/ 182 h 205"/>
                <a:gd name="T10" fmla="*/ 45 w 844"/>
                <a:gd name="T11" fmla="*/ 200 h 205"/>
                <a:gd name="T12" fmla="*/ 67 w 844"/>
                <a:gd name="T13" fmla="*/ 193 h 205"/>
                <a:gd name="T14" fmla="*/ 437 w 844"/>
                <a:gd name="T15" fmla="*/ 89 h 205"/>
                <a:gd name="T16" fmla="*/ 775 w 844"/>
                <a:gd name="T17" fmla="*/ 193 h 205"/>
                <a:gd name="T18" fmla="*/ 831 w 844"/>
                <a:gd name="T19" fmla="*/ 183 h 205"/>
                <a:gd name="T20" fmla="*/ 822 w 844"/>
                <a:gd name="T21" fmla="*/ 127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5">
                  <a:moveTo>
                    <a:pt x="822" y="127"/>
                  </a:moveTo>
                  <a:lnTo>
                    <a:pt x="822" y="127"/>
                  </a:lnTo>
                  <a:cubicBezTo>
                    <a:pt x="815" y="123"/>
                    <a:pt x="667" y="19"/>
                    <a:pt x="441" y="9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2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7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5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Freeform 17"/>
            <p:cNvSpPr>
              <a:spLocks/>
            </p:cNvSpPr>
            <p:nvPr/>
          </p:nvSpPr>
          <p:spPr bwMode="auto">
            <a:xfrm>
              <a:off x="4713288" y="57165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Freeform 18"/>
            <p:cNvSpPr>
              <a:spLocks/>
            </p:cNvSpPr>
            <p:nvPr/>
          </p:nvSpPr>
          <p:spPr bwMode="auto">
            <a:xfrm>
              <a:off x="4713288" y="5997575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4"/>
                    <a:pt x="32" y="201"/>
                    <a:pt x="45" y="201"/>
                  </a:cubicBezTo>
                  <a:cubicBezTo>
                    <a:pt x="53" y="201"/>
                    <a:pt x="61" y="198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54" name="组合 23"/>
          <p:cNvGrpSpPr/>
          <p:nvPr userDrawn="1"/>
        </p:nvGrpSpPr>
        <p:grpSpPr>
          <a:xfrm>
            <a:off x="1798258" y="2947826"/>
            <a:ext cx="1301704" cy="1299270"/>
            <a:chOff x="6262688" y="5170488"/>
            <a:chExt cx="1697038" cy="1693863"/>
          </a:xfrm>
          <a:solidFill>
            <a:schemeClr val="bg1">
              <a:alpha val="10000"/>
            </a:schemeClr>
          </a:solidFill>
        </p:grpSpPr>
        <p:sp>
          <p:nvSpPr>
            <p:cNvPr id="55" name="Freeform 19"/>
            <p:cNvSpPr>
              <a:spLocks noEditPoints="1"/>
            </p:cNvSpPr>
            <p:nvPr/>
          </p:nvSpPr>
          <p:spPr bwMode="auto">
            <a:xfrm>
              <a:off x="6262688" y="5170488"/>
              <a:ext cx="1697038" cy="1693863"/>
            </a:xfrm>
            <a:custGeom>
              <a:avLst/>
              <a:gdLst>
                <a:gd name="T0" fmla="*/ 1760 w 2284"/>
                <a:gd name="T1" fmla="*/ 1142 h 2284"/>
                <a:gd name="T2" fmla="*/ 1919 w 2284"/>
                <a:gd name="T3" fmla="*/ 1406 h 2284"/>
                <a:gd name="T4" fmla="*/ 1756 w 2284"/>
                <a:gd name="T5" fmla="*/ 1940 h 2284"/>
                <a:gd name="T6" fmla="*/ 1878 w 2284"/>
                <a:gd name="T7" fmla="*/ 1506 h 2284"/>
                <a:gd name="T8" fmla="*/ 1433 w 2284"/>
                <a:gd name="T9" fmla="*/ 1845 h 2284"/>
                <a:gd name="T10" fmla="*/ 1496 w 2284"/>
                <a:gd name="T11" fmla="*/ 1592 h 2284"/>
                <a:gd name="T12" fmla="*/ 1142 w 2284"/>
                <a:gd name="T13" fmla="*/ 2204 h 2284"/>
                <a:gd name="T14" fmla="*/ 1405 w 2284"/>
                <a:gd name="T15" fmla="*/ 1921 h 2284"/>
                <a:gd name="T16" fmla="*/ 787 w 2284"/>
                <a:gd name="T17" fmla="*/ 1592 h 2284"/>
                <a:gd name="T18" fmla="*/ 850 w 2284"/>
                <a:gd name="T19" fmla="*/ 1845 h 2284"/>
                <a:gd name="T20" fmla="*/ 528 w 2284"/>
                <a:gd name="T21" fmla="*/ 1940 h 2284"/>
                <a:gd name="T22" fmla="*/ 704 w 2284"/>
                <a:gd name="T23" fmla="*/ 1580 h 2284"/>
                <a:gd name="T24" fmla="*/ 80 w 2284"/>
                <a:gd name="T25" fmla="*/ 1143 h 2284"/>
                <a:gd name="T26" fmla="*/ 523 w 2284"/>
                <a:gd name="T27" fmla="*/ 1142 h 2284"/>
                <a:gd name="T28" fmla="*/ 676 w 2284"/>
                <a:gd name="T29" fmla="*/ 950 h 2284"/>
                <a:gd name="T30" fmla="*/ 439 w 2284"/>
                <a:gd name="T31" fmla="*/ 851 h 2284"/>
                <a:gd name="T32" fmla="*/ 676 w 2284"/>
                <a:gd name="T33" fmla="*/ 1335 h 2284"/>
                <a:gd name="T34" fmla="*/ 438 w 2284"/>
                <a:gd name="T35" fmla="*/ 1434 h 2284"/>
                <a:gd name="T36" fmla="*/ 670 w 2284"/>
                <a:gd name="T37" fmla="*/ 1204 h 2284"/>
                <a:gd name="T38" fmla="*/ 670 w 2284"/>
                <a:gd name="T39" fmla="*/ 1080 h 2284"/>
                <a:gd name="T40" fmla="*/ 391 w 2284"/>
                <a:gd name="T41" fmla="*/ 392 h 2284"/>
                <a:gd name="T42" fmla="*/ 778 w 2284"/>
                <a:gd name="T43" fmla="*/ 407 h 2284"/>
                <a:gd name="T44" fmla="*/ 391 w 2284"/>
                <a:gd name="T45" fmla="*/ 392 h 2284"/>
                <a:gd name="T46" fmla="*/ 1074 w 2284"/>
                <a:gd name="T47" fmla="*/ 574 h 2284"/>
                <a:gd name="T48" fmla="*/ 850 w 2284"/>
                <a:gd name="T49" fmla="*/ 440 h 2284"/>
                <a:gd name="T50" fmla="*/ 1405 w 2284"/>
                <a:gd name="T51" fmla="*/ 364 h 2284"/>
                <a:gd name="T52" fmla="*/ 1142 w 2284"/>
                <a:gd name="T53" fmla="*/ 80 h 2284"/>
                <a:gd name="T54" fmla="*/ 1335 w 2284"/>
                <a:gd name="T55" fmla="*/ 677 h 2284"/>
                <a:gd name="T56" fmla="*/ 1496 w 2284"/>
                <a:gd name="T57" fmla="*/ 693 h 2284"/>
                <a:gd name="T58" fmla="*/ 1509 w 2284"/>
                <a:gd name="T59" fmla="*/ 775 h 2284"/>
                <a:gd name="T60" fmla="*/ 1431 w 2284"/>
                <a:gd name="T61" fmla="*/ 765 h 2284"/>
                <a:gd name="T62" fmla="*/ 1142 w 2284"/>
                <a:gd name="T63" fmla="*/ 623 h 2284"/>
                <a:gd name="T64" fmla="*/ 1081 w 2284"/>
                <a:gd name="T65" fmla="*/ 671 h 2284"/>
                <a:gd name="T66" fmla="*/ 774 w 2284"/>
                <a:gd name="T67" fmla="*/ 775 h 2284"/>
                <a:gd name="T68" fmla="*/ 764 w 2284"/>
                <a:gd name="T69" fmla="*/ 853 h 2284"/>
                <a:gd name="T70" fmla="*/ 774 w 2284"/>
                <a:gd name="T71" fmla="*/ 1510 h 2284"/>
                <a:gd name="T72" fmla="*/ 852 w 2284"/>
                <a:gd name="T73" fmla="*/ 1520 h 2284"/>
                <a:gd name="T74" fmla="*/ 1142 w 2284"/>
                <a:gd name="T75" fmla="*/ 1662 h 2284"/>
                <a:gd name="T76" fmla="*/ 1203 w 2284"/>
                <a:gd name="T77" fmla="*/ 1614 h 2284"/>
                <a:gd name="T78" fmla="*/ 1509 w 2284"/>
                <a:gd name="T79" fmla="*/ 1510 h 2284"/>
                <a:gd name="T80" fmla="*/ 1519 w 2284"/>
                <a:gd name="T81" fmla="*/ 1432 h 2284"/>
                <a:gd name="T82" fmla="*/ 1302 w 2284"/>
                <a:gd name="T83" fmla="*/ 1530 h 2284"/>
                <a:gd name="T84" fmla="*/ 864 w 2284"/>
                <a:gd name="T85" fmla="*/ 1420 h 2284"/>
                <a:gd name="T86" fmla="*/ 754 w 2284"/>
                <a:gd name="T87" fmla="*/ 982 h 2284"/>
                <a:gd name="T88" fmla="*/ 1142 w 2284"/>
                <a:gd name="T89" fmla="*/ 750 h 2284"/>
                <a:gd name="T90" fmla="*/ 1529 w 2284"/>
                <a:gd name="T91" fmla="*/ 982 h 2284"/>
                <a:gd name="T92" fmla="*/ 1419 w 2284"/>
                <a:gd name="T93" fmla="*/ 1420 h 2284"/>
                <a:gd name="T94" fmla="*/ 1607 w 2284"/>
                <a:gd name="T95" fmla="*/ 950 h 2284"/>
                <a:gd name="T96" fmla="*/ 1710 w 2284"/>
                <a:gd name="T97" fmla="*/ 1075 h 2284"/>
                <a:gd name="T98" fmla="*/ 1845 w 2284"/>
                <a:gd name="T99" fmla="*/ 1434 h 2284"/>
                <a:gd name="T100" fmla="*/ 1711 w 2284"/>
                <a:gd name="T101" fmla="*/ 1210 h 2284"/>
                <a:gd name="T102" fmla="*/ 1661 w 2284"/>
                <a:gd name="T103" fmla="*/ 1142 h 2284"/>
                <a:gd name="T104" fmla="*/ 1613 w 2284"/>
                <a:gd name="T105" fmla="*/ 1080 h 2284"/>
                <a:gd name="T106" fmla="*/ 1893 w 2284"/>
                <a:gd name="T107" fmla="*/ 392 h 2284"/>
                <a:gd name="T108" fmla="*/ 1505 w 2284"/>
                <a:gd name="T109" fmla="*/ 407 h 2284"/>
                <a:gd name="T110" fmla="*/ 1952 w 2284"/>
                <a:gd name="T111" fmla="*/ 807 h 2284"/>
                <a:gd name="T112" fmla="*/ 1477 w 2284"/>
                <a:gd name="T113" fmla="*/ 332 h 2284"/>
                <a:gd name="T114" fmla="*/ 528 w 2284"/>
                <a:gd name="T115" fmla="*/ 265 h 2284"/>
                <a:gd name="T116" fmla="*/ 0 w 2284"/>
                <a:gd name="T117" fmla="*/ 1143 h 2284"/>
                <a:gd name="T118" fmla="*/ 528 w 2284"/>
                <a:gd name="T119" fmla="*/ 2020 h 2284"/>
                <a:gd name="T120" fmla="*/ 1477 w 2284"/>
                <a:gd name="T121" fmla="*/ 1953 h 2284"/>
                <a:gd name="T122" fmla="*/ 1952 w 2284"/>
                <a:gd name="T123" fmla="*/ 1478 h 2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284" h="2284">
                  <a:moveTo>
                    <a:pt x="1919" y="1406"/>
                  </a:moveTo>
                  <a:lnTo>
                    <a:pt x="1919" y="1406"/>
                  </a:lnTo>
                  <a:cubicBezTo>
                    <a:pt x="1878" y="1322"/>
                    <a:pt x="1825" y="1233"/>
                    <a:pt x="1760" y="1142"/>
                  </a:cubicBezTo>
                  <a:cubicBezTo>
                    <a:pt x="1824" y="1053"/>
                    <a:pt x="1878" y="965"/>
                    <a:pt x="1920" y="879"/>
                  </a:cubicBezTo>
                  <a:cubicBezTo>
                    <a:pt x="2100" y="953"/>
                    <a:pt x="2204" y="1049"/>
                    <a:pt x="2204" y="1143"/>
                  </a:cubicBezTo>
                  <a:cubicBezTo>
                    <a:pt x="2204" y="1236"/>
                    <a:pt x="2100" y="1332"/>
                    <a:pt x="1919" y="1406"/>
                  </a:cubicBezTo>
                  <a:close/>
                  <a:moveTo>
                    <a:pt x="1893" y="1893"/>
                  </a:moveTo>
                  <a:lnTo>
                    <a:pt x="1893" y="1893"/>
                  </a:lnTo>
                  <a:cubicBezTo>
                    <a:pt x="1862" y="1924"/>
                    <a:pt x="1816" y="1940"/>
                    <a:pt x="1756" y="1940"/>
                  </a:cubicBezTo>
                  <a:cubicBezTo>
                    <a:pt x="1684" y="1940"/>
                    <a:pt x="1599" y="1918"/>
                    <a:pt x="1505" y="1878"/>
                  </a:cubicBezTo>
                  <a:cubicBezTo>
                    <a:pt x="1536" y="1790"/>
                    <a:pt x="1561" y="1689"/>
                    <a:pt x="1579" y="1580"/>
                  </a:cubicBezTo>
                  <a:cubicBezTo>
                    <a:pt x="1689" y="1562"/>
                    <a:pt x="1789" y="1537"/>
                    <a:pt x="1878" y="1506"/>
                  </a:cubicBezTo>
                  <a:cubicBezTo>
                    <a:pt x="1954" y="1686"/>
                    <a:pt x="1959" y="1828"/>
                    <a:pt x="1893" y="1893"/>
                  </a:cubicBezTo>
                  <a:close/>
                  <a:moveTo>
                    <a:pt x="1433" y="1845"/>
                  </a:moveTo>
                  <a:lnTo>
                    <a:pt x="1433" y="1845"/>
                  </a:lnTo>
                  <a:cubicBezTo>
                    <a:pt x="1361" y="1809"/>
                    <a:pt x="1286" y="1764"/>
                    <a:pt x="1210" y="1711"/>
                  </a:cubicBezTo>
                  <a:cubicBezTo>
                    <a:pt x="1251" y="1679"/>
                    <a:pt x="1293" y="1644"/>
                    <a:pt x="1335" y="1608"/>
                  </a:cubicBezTo>
                  <a:cubicBezTo>
                    <a:pt x="1390" y="1604"/>
                    <a:pt x="1444" y="1599"/>
                    <a:pt x="1496" y="1592"/>
                  </a:cubicBezTo>
                  <a:cubicBezTo>
                    <a:pt x="1480" y="1686"/>
                    <a:pt x="1458" y="1771"/>
                    <a:pt x="1433" y="1845"/>
                  </a:cubicBezTo>
                  <a:close/>
                  <a:moveTo>
                    <a:pt x="1142" y="2204"/>
                  </a:moveTo>
                  <a:lnTo>
                    <a:pt x="1142" y="2204"/>
                  </a:lnTo>
                  <a:cubicBezTo>
                    <a:pt x="1049" y="2204"/>
                    <a:pt x="952" y="2101"/>
                    <a:pt x="878" y="1921"/>
                  </a:cubicBezTo>
                  <a:cubicBezTo>
                    <a:pt x="963" y="1879"/>
                    <a:pt x="1052" y="1825"/>
                    <a:pt x="1142" y="1761"/>
                  </a:cubicBezTo>
                  <a:cubicBezTo>
                    <a:pt x="1231" y="1825"/>
                    <a:pt x="1320" y="1879"/>
                    <a:pt x="1405" y="1921"/>
                  </a:cubicBezTo>
                  <a:cubicBezTo>
                    <a:pt x="1331" y="2101"/>
                    <a:pt x="1235" y="2204"/>
                    <a:pt x="1142" y="2204"/>
                  </a:cubicBezTo>
                  <a:close/>
                  <a:moveTo>
                    <a:pt x="787" y="1592"/>
                  </a:moveTo>
                  <a:lnTo>
                    <a:pt x="787" y="1592"/>
                  </a:lnTo>
                  <a:cubicBezTo>
                    <a:pt x="839" y="1599"/>
                    <a:pt x="893" y="1604"/>
                    <a:pt x="949" y="1608"/>
                  </a:cubicBezTo>
                  <a:cubicBezTo>
                    <a:pt x="990" y="1644"/>
                    <a:pt x="1032" y="1679"/>
                    <a:pt x="1074" y="1711"/>
                  </a:cubicBezTo>
                  <a:cubicBezTo>
                    <a:pt x="997" y="1764"/>
                    <a:pt x="922" y="1809"/>
                    <a:pt x="850" y="1845"/>
                  </a:cubicBezTo>
                  <a:cubicBezTo>
                    <a:pt x="825" y="1771"/>
                    <a:pt x="804" y="1686"/>
                    <a:pt x="787" y="1592"/>
                  </a:cubicBezTo>
                  <a:close/>
                  <a:moveTo>
                    <a:pt x="528" y="1940"/>
                  </a:moveTo>
                  <a:lnTo>
                    <a:pt x="528" y="1940"/>
                  </a:lnTo>
                  <a:cubicBezTo>
                    <a:pt x="468" y="1940"/>
                    <a:pt x="421" y="1924"/>
                    <a:pt x="391" y="1893"/>
                  </a:cubicBezTo>
                  <a:cubicBezTo>
                    <a:pt x="325" y="1828"/>
                    <a:pt x="330" y="1686"/>
                    <a:pt x="405" y="1506"/>
                  </a:cubicBezTo>
                  <a:cubicBezTo>
                    <a:pt x="494" y="1537"/>
                    <a:pt x="595" y="1562"/>
                    <a:pt x="704" y="1580"/>
                  </a:cubicBezTo>
                  <a:cubicBezTo>
                    <a:pt x="722" y="1689"/>
                    <a:pt x="747" y="1790"/>
                    <a:pt x="778" y="1878"/>
                  </a:cubicBezTo>
                  <a:cubicBezTo>
                    <a:pt x="685" y="1918"/>
                    <a:pt x="599" y="1940"/>
                    <a:pt x="528" y="1940"/>
                  </a:cubicBezTo>
                  <a:close/>
                  <a:moveTo>
                    <a:pt x="80" y="1143"/>
                  </a:moveTo>
                  <a:lnTo>
                    <a:pt x="80" y="1143"/>
                  </a:lnTo>
                  <a:cubicBezTo>
                    <a:pt x="80" y="1049"/>
                    <a:pt x="183" y="953"/>
                    <a:pt x="364" y="879"/>
                  </a:cubicBezTo>
                  <a:cubicBezTo>
                    <a:pt x="406" y="965"/>
                    <a:pt x="459" y="1053"/>
                    <a:pt x="523" y="1142"/>
                  </a:cubicBezTo>
                  <a:cubicBezTo>
                    <a:pt x="458" y="1233"/>
                    <a:pt x="405" y="1322"/>
                    <a:pt x="364" y="1406"/>
                  </a:cubicBezTo>
                  <a:cubicBezTo>
                    <a:pt x="183" y="1332"/>
                    <a:pt x="80" y="1236"/>
                    <a:pt x="80" y="1143"/>
                  </a:cubicBezTo>
                  <a:close/>
                  <a:moveTo>
                    <a:pt x="676" y="950"/>
                  </a:moveTo>
                  <a:lnTo>
                    <a:pt x="676" y="950"/>
                  </a:lnTo>
                  <a:cubicBezTo>
                    <a:pt x="639" y="991"/>
                    <a:pt x="605" y="1033"/>
                    <a:pt x="573" y="1075"/>
                  </a:cubicBezTo>
                  <a:cubicBezTo>
                    <a:pt x="520" y="999"/>
                    <a:pt x="475" y="924"/>
                    <a:pt x="439" y="851"/>
                  </a:cubicBezTo>
                  <a:cubicBezTo>
                    <a:pt x="514" y="826"/>
                    <a:pt x="598" y="804"/>
                    <a:pt x="692" y="788"/>
                  </a:cubicBezTo>
                  <a:cubicBezTo>
                    <a:pt x="685" y="840"/>
                    <a:pt x="680" y="894"/>
                    <a:pt x="676" y="950"/>
                  </a:cubicBezTo>
                  <a:close/>
                  <a:moveTo>
                    <a:pt x="676" y="1335"/>
                  </a:moveTo>
                  <a:lnTo>
                    <a:pt x="676" y="1335"/>
                  </a:lnTo>
                  <a:cubicBezTo>
                    <a:pt x="680" y="1391"/>
                    <a:pt x="685" y="1445"/>
                    <a:pt x="692" y="1497"/>
                  </a:cubicBezTo>
                  <a:cubicBezTo>
                    <a:pt x="598" y="1481"/>
                    <a:pt x="513" y="1459"/>
                    <a:pt x="438" y="1434"/>
                  </a:cubicBezTo>
                  <a:cubicBezTo>
                    <a:pt x="473" y="1363"/>
                    <a:pt x="518" y="1288"/>
                    <a:pt x="573" y="1210"/>
                  </a:cubicBezTo>
                  <a:cubicBezTo>
                    <a:pt x="605" y="1252"/>
                    <a:pt x="640" y="1294"/>
                    <a:pt x="676" y="1335"/>
                  </a:cubicBezTo>
                  <a:close/>
                  <a:moveTo>
                    <a:pt x="670" y="1204"/>
                  </a:moveTo>
                  <a:lnTo>
                    <a:pt x="670" y="1204"/>
                  </a:lnTo>
                  <a:cubicBezTo>
                    <a:pt x="654" y="1183"/>
                    <a:pt x="637" y="1163"/>
                    <a:pt x="622" y="1142"/>
                  </a:cubicBezTo>
                  <a:cubicBezTo>
                    <a:pt x="637" y="1122"/>
                    <a:pt x="653" y="1101"/>
                    <a:pt x="670" y="1080"/>
                  </a:cubicBezTo>
                  <a:cubicBezTo>
                    <a:pt x="670" y="1101"/>
                    <a:pt x="669" y="1122"/>
                    <a:pt x="669" y="1143"/>
                  </a:cubicBezTo>
                  <a:cubicBezTo>
                    <a:pt x="669" y="1163"/>
                    <a:pt x="670" y="1184"/>
                    <a:pt x="670" y="1204"/>
                  </a:cubicBezTo>
                  <a:close/>
                  <a:moveTo>
                    <a:pt x="391" y="392"/>
                  </a:moveTo>
                  <a:lnTo>
                    <a:pt x="391" y="392"/>
                  </a:lnTo>
                  <a:cubicBezTo>
                    <a:pt x="421" y="361"/>
                    <a:pt x="468" y="345"/>
                    <a:pt x="528" y="345"/>
                  </a:cubicBezTo>
                  <a:cubicBezTo>
                    <a:pt x="599" y="345"/>
                    <a:pt x="685" y="367"/>
                    <a:pt x="778" y="407"/>
                  </a:cubicBezTo>
                  <a:cubicBezTo>
                    <a:pt x="747" y="495"/>
                    <a:pt x="722" y="596"/>
                    <a:pt x="704" y="705"/>
                  </a:cubicBezTo>
                  <a:cubicBezTo>
                    <a:pt x="595" y="723"/>
                    <a:pt x="494" y="748"/>
                    <a:pt x="406" y="779"/>
                  </a:cubicBezTo>
                  <a:cubicBezTo>
                    <a:pt x="330" y="599"/>
                    <a:pt x="324" y="458"/>
                    <a:pt x="391" y="392"/>
                  </a:cubicBezTo>
                  <a:close/>
                  <a:moveTo>
                    <a:pt x="850" y="440"/>
                  </a:moveTo>
                  <a:lnTo>
                    <a:pt x="850" y="440"/>
                  </a:lnTo>
                  <a:cubicBezTo>
                    <a:pt x="922" y="476"/>
                    <a:pt x="997" y="521"/>
                    <a:pt x="1074" y="574"/>
                  </a:cubicBezTo>
                  <a:cubicBezTo>
                    <a:pt x="1032" y="606"/>
                    <a:pt x="990" y="641"/>
                    <a:pt x="949" y="677"/>
                  </a:cubicBezTo>
                  <a:cubicBezTo>
                    <a:pt x="893" y="681"/>
                    <a:pt x="839" y="686"/>
                    <a:pt x="787" y="693"/>
                  </a:cubicBezTo>
                  <a:cubicBezTo>
                    <a:pt x="804" y="599"/>
                    <a:pt x="825" y="514"/>
                    <a:pt x="850" y="440"/>
                  </a:cubicBezTo>
                  <a:close/>
                  <a:moveTo>
                    <a:pt x="1142" y="80"/>
                  </a:moveTo>
                  <a:lnTo>
                    <a:pt x="1142" y="80"/>
                  </a:lnTo>
                  <a:cubicBezTo>
                    <a:pt x="1235" y="80"/>
                    <a:pt x="1331" y="184"/>
                    <a:pt x="1405" y="364"/>
                  </a:cubicBezTo>
                  <a:cubicBezTo>
                    <a:pt x="1320" y="406"/>
                    <a:pt x="1231" y="460"/>
                    <a:pt x="1142" y="524"/>
                  </a:cubicBezTo>
                  <a:cubicBezTo>
                    <a:pt x="1052" y="460"/>
                    <a:pt x="963" y="406"/>
                    <a:pt x="878" y="364"/>
                  </a:cubicBezTo>
                  <a:cubicBezTo>
                    <a:pt x="952" y="184"/>
                    <a:pt x="1049" y="80"/>
                    <a:pt x="1142" y="80"/>
                  </a:cubicBezTo>
                  <a:close/>
                  <a:moveTo>
                    <a:pt x="1496" y="693"/>
                  </a:moveTo>
                  <a:lnTo>
                    <a:pt x="1496" y="693"/>
                  </a:lnTo>
                  <a:cubicBezTo>
                    <a:pt x="1444" y="686"/>
                    <a:pt x="1390" y="681"/>
                    <a:pt x="1335" y="677"/>
                  </a:cubicBezTo>
                  <a:cubicBezTo>
                    <a:pt x="1293" y="641"/>
                    <a:pt x="1251" y="606"/>
                    <a:pt x="1210" y="574"/>
                  </a:cubicBezTo>
                  <a:cubicBezTo>
                    <a:pt x="1286" y="521"/>
                    <a:pt x="1361" y="476"/>
                    <a:pt x="1433" y="440"/>
                  </a:cubicBezTo>
                  <a:cubicBezTo>
                    <a:pt x="1458" y="514"/>
                    <a:pt x="1480" y="599"/>
                    <a:pt x="1496" y="693"/>
                  </a:cubicBezTo>
                  <a:close/>
                  <a:moveTo>
                    <a:pt x="1431" y="765"/>
                  </a:moveTo>
                  <a:lnTo>
                    <a:pt x="1431" y="765"/>
                  </a:lnTo>
                  <a:cubicBezTo>
                    <a:pt x="1458" y="768"/>
                    <a:pt x="1484" y="771"/>
                    <a:pt x="1509" y="775"/>
                  </a:cubicBezTo>
                  <a:cubicBezTo>
                    <a:pt x="1513" y="800"/>
                    <a:pt x="1516" y="826"/>
                    <a:pt x="1519" y="853"/>
                  </a:cubicBezTo>
                  <a:cubicBezTo>
                    <a:pt x="1505" y="838"/>
                    <a:pt x="1490" y="823"/>
                    <a:pt x="1476" y="809"/>
                  </a:cubicBezTo>
                  <a:cubicBezTo>
                    <a:pt x="1461" y="794"/>
                    <a:pt x="1446" y="779"/>
                    <a:pt x="1431" y="765"/>
                  </a:cubicBezTo>
                  <a:close/>
                  <a:moveTo>
                    <a:pt x="1081" y="671"/>
                  </a:moveTo>
                  <a:lnTo>
                    <a:pt x="1081" y="671"/>
                  </a:lnTo>
                  <a:cubicBezTo>
                    <a:pt x="1101" y="655"/>
                    <a:pt x="1121" y="639"/>
                    <a:pt x="1142" y="623"/>
                  </a:cubicBezTo>
                  <a:cubicBezTo>
                    <a:pt x="1162" y="639"/>
                    <a:pt x="1182" y="655"/>
                    <a:pt x="1203" y="671"/>
                  </a:cubicBezTo>
                  <a:cubicBezTo>
                    <a:pt x="1182" y="670"/>
                    <a:pt x="1162" y="670"/>
                    <a:pt x="1142" y="670"/>
                  </a:cubicBezTo>
                  <a:cubicBezTo>
                    <a:pt x="1121" y="670"/>
                    <a:pt x="1101" y="670"/>
                    <a:pt x="1081" y="671"/>
                  </a:cubicBezTo>
                  <a:close/>
                  <a:moveTo>
                    <a:pt x="764" y="853"/>
                  </a:moveTo>
                  <a:lnTo>
                    <a:pt x="764" y="853"/>
                  </a:lnTo>
                  <a:cubicBezTo>
                    <a:pt x="767" y="826"/>
                    <a:pt x="770" y="800"/>
                    <a:pt x="774" y="775"/>
                  </a:cubicBezTo>
                  <a:cubicBezTo>
                    <a:pt x="799" y="771"/>
                    <a:pt x="826" y="768"/>
                    <a:pt x="852" y="765"/>
                  </a:cubicBezTo>
                  <a:cubicBezTo>
                    <a:pt x="837" y="779"/>
                    <a:pt x="822" y="794"/>
                    <a:pt x="808" y="809"/>
                  </a:cubicBezTo>
                  <a:cubicBezTo>
                    <a:pt x="793" y="823"/>
                    <a:pt x="779" y="838"/>
                    <a:pt x="764" y="853"/>
                  </a:cubicBezTo>
                  <a:close/>
                  <a:moveTo>
                    <a:pt x="852" y="1520"/>
                  </a:moveTo>
                  <a:lnTo>
                    <a:pt x="852" y="1520"/>
                  </a:lnTo>
                  <a:cubicBezTo>
                    <a:pt x="826" y="1517"/>
                    <a:pt x="799" y="1514"/>
                    <a:pt x="774" y="1510"/>
                  </a:cubicBezTo>
                  <a:cubicBezTo>
                    <a:pt x="770" y="1485"/>
                    <a:pt x="767" y="1459"/>
                    <a:pt x="764" y="1432"/>
                  </a:cubicBezTo>
                  <a:cubicBezTo>
                    <a:pt x="779" y="1447"/>
                    <a:pt x="793" y="1462"/>
                    <a:pt x="808" y="1476"/>
                  </a:cubicBezTo>
                  <a:cubicBezTo>
                    <a:pt x="822" y="1491"/>
                    <a:pt x="837" y="1506"/>
                    <a:pt x="852" y="1520"/>
                  </a:cubicBezTo>
                  <a:close/>
                  <a:moveTo>
                    <a:pt x="1203" y="1614"/>
                  </a:moveTo>
                  <a:lnTo>
                    <a:pt x="1203" y="1614"/>
                  </a:lnTo>
                  <a:cubicBezTo>
                    <a:pt x="1182" y="1630"/>
                    <a:pt x="1162" y="1646"/>
                    <a:pt x="1142" y="1662"/>
                  </a:cubicBezTo>
                  <a:cubicBezTo>
                    <a:pt x="1121" y="1646"/>
                    <a:pt x="1101" y="1630"/>
                    <a:pt x="1081" y="1614"/>
                  </a:cubicBezTo>
                  <a:cubicBezTo>
                    <a:pt x="1101" y="1615"/>
                    <a:pt x="1121" y="1615"/>
                    <a:pt x="1142" y="1615"/>
                  </a:cubicBezTo>
                  <a:cubicBezTo>
                    <a:pt x="1162" y="1615"/>
                    <a:pt x="1182" y="1615"/>
                    <a:pt x="1203" y="1614"/>
                  </a:cubicBezTo>
                  <a:close/>
                  <a:moveTo>
                    <a:pt x="1519" y="1432"/>
                  </a:moveTo>
                  <a:lnTo>
                    <a:pt x="1519" y="1432"/>
                  </a:lnTo>
                  <a:cubicBezTo>
                    <a:pt x="1516" y="1459"/>
                    <a:pt x="1513" y="1485"/>
                    <a:pt x="1509" y="1510"/>
                  </a:cubicBezTo>
                  <a:cubicBezTo>
                    <a:pt x="1484" y="1514"/>
                    <a:pt x="1458" y="1517"/>
                    <a:pt x="1431" y="1520"/>
                  </a:cubicBezTo>
                  <a:cubicBezTo>
                    <a:pt x="1446" y="1506"/>
                    <a:pt x="1461" y="1491"/>
                    <a:pt x="1476" y="1476"/>
                  </a:cubicBezTo>
                  <a:cubicBezTo>
                    <a:pt x="1490" y="1462"/>
                    <a:pt x="1505" y="1447"/>
                    <a:pt x="1519" y="1432"/>
                  </a:cubicBezTo>
                  <a:close/>
                  <a:moveTo>
                    <a:pt x="1419" y="1420"/>
                  </a:moveTo>
                  <a:lnTo>
                    <a:pt x="1419" y="1420"/>
                  </a:lnTo>
                  <a:cubicBezTo>
                    <a:pt x="1381" y="1458"/>
                    <a:pt x="1342" y="1495"/>
                    <a:pt x="1302" y="1530"/>
                  </a:cubicBezTo>
                  <a:cubicBezTo>
                    <a:pt x="1250" y="1533"/>
                    <a:pt x="1197" y="1535"/>
                    <a:pt x="1142" y="1535"/>
                  </a:cubicBezTo>
                  <a:cubicBezTo>
                    <a:pt x="1087" y="1535"/>
                    <a:pt x="1033" y="1533"/>
                    <a:pt x="981" y="1530"/>
                  </a:cubicBezTo>
                  <a:cubicBezTo>
                    <a:pt x="942" y="1495"/>
                    <a:pt x="903" y="1458"/>
                    <a:pt x="864" y="1420"/>
                  </a:cubicBezTo>
                  <a:cubicBezTo>
                    <a:pt x="826" y="1381"/>
                    <a:pt x="789" y="1342"/>
                    <a:pt x="754" y="1303"/>
                  </a:cubicBezTo>
                  <a:cubicBezTo>
                    <a:pt x="751" y="1251"/>
                    <a:pt x="749" y="1198"/>
                    <a:pt x="749" y="1143"/>
                  </a:cubicBezTo>
                  <a:cubicBezTo>
                    <a:pt x="749" y="1087"/>
                    <a:pt x="751" y="1034"/>
                    <a:pt x="754" y="982"/>
                  </a:cubicBezTo>
                  <a:cubicBezTo>
                    <a:pt x="789" y="943"/>
                    <a:pt x="825" y="904"/>
                    <a:pt x="864" y="865"/>
                  </a:cubicBezTo>
                  <a:cubicBezTo>
                    <a:pt x="903" y="827"/>
                    <a:pt x="942" y="790"/>
                    <a:pt x="981" y="755"/>
                  </a:cubicBezTo>
                  <a:cubicBezTo>
                    <a:pt x="1033" y="752"/>
                    <a:pt x="1087" y="750"/>
                    <a:pt x="1142" y="750"/>
                  </a:cubicBezTo>
                  <a:cubicBezTo>
                    <a:pt x="1197" y="750"/>
                    <a:pt x="1250" y="752"/>
                    <a:pt x="1302" y="755"/>
                  </a:cubicBezTo>
                  <a:cubicBezTo>
                    <a:pt x="1342" y="790"/>
                    <a:pt x="1381" y="827"/>
                    <a:pt x="1419" y="865"/>
                  </a:cubicBezTo>
                  <a:cubicBezTo>
                    <a:pt x="1458" y="904"/>
                    <a:pt x="1495" y="943"/>
                    <a:pt x="1529" y="982"/>
                  </a:cubicBezTo>
                  <a:cubicBezTo>
                    <a:pt x="1532" y="1034"/>
                    <a:pt x="1534" y="1087"/>
                    <a:pt x="1534" y="1143"/>
                  </a:cubicBezTo>
                  <a:cubicBezTo>
                    <a:pt x="1534" y="1198"/>
                    <a:pt x="1532" y="1251"/>
                    <a:pt x="1529" y="1303"/>
                  </a:cubicBezTo>
                  <a:cubicBezTo>
                    <a:pt x="1494" y="1342"/>
                    <a:pt x="1457" y="1381"/>
                    <a:pt x="1419" y="1420"/>
                  </a:cubicBezTo>
                  <a:close/>
                  <a:moveTo>
                    <a:pt x="1710" y="1075"/>
                  </a:moveTo>
                  <a:lnTo>
                    <a:pt x="1710" y="1075"/>
                  </a:lnTo>
                  <a:cubicBezTo>
                    <a:pt x="1678" y="1033"/>
                    <a:pt x="1644" y="991"/>
                    <a:pt x="1607" y="950"/>
                  </a:cubicBezTo>
                  <a:cubicBezTo>
                    <a:pt x="1604" y="894"/>
                    <a:pt x="1598" y="840"/>
                    <a:pt x="1591" y="788"/>
                  </a:cubicBezTo>
                  <a:cubicBezTo>
                    <a:pt x="1685" y="804"/>
                    <a:pt x="1770" y="826"/>
                    <a:pt x="1844" y="851"/>
                  </a:cubicBezTo>
                  <a:cubicBezTo>
                    <a:pt x="1808" y="924"/>
                    <a:pt x="1763" y="999"/>
                    <a:pt x="1710" y="1075"/>
                  </a:cubicBezTo>
                  <a:close/>
                  <a:moveTo>
                    <a:pt x="1711" y="1210"/>
                  </a:moveTo>
                  <a:lnTo>
                    <a:pt x="1711" y="1210"/>
                  </a:lnTo>
                  <a:cubicBezTo>
                    <a:pt x="1765" y="1288"/>
                    <a:pt x="1810" y="1363"/>
                    <a:pt x="1845" y="1434"/>
                  </a:cubicBezTo>
                  <a:cubicBezTo>
                    <a:pt x="1770" y="1459"/>
                    <a:pt x="1685" y="1481"/>
                    <a:pt x="1591" y="1497"/>
                  </a:cubicBezTo>
                  <a:cubicBezTo>
                    <a:pt x="1598" y="1445"/>
                    <a:pt x="1604" y="1391"/>
                    <a:pt x="1607" y="1335"/>
                  </a:cubicBezTo>
                  <a:cubicBezTo>
                    <a:pt x="1644" y="1294"/>
                    <a:pt x="1678" y="1252"/>
                    <a:pt x="1711" y="1210"/>
                  </a:cubicBezTo>
                  <a:close/>
                  <a:moveTo>
                    <a:pt x="1613" y="1080"/>
                  </a:moveTo>
                  <a:lnTo>
                    <a:pt x="1613" y="1080"/>
                  </a:lnTo>
                  <a:cubicBezTo>
                    <a:pt x="1630" y="1101"/>
                    <a:pt x="1646" y="1122"/>
                    <a:pt x="1661" y="1142"/>
                  </a:cubicBezTo>
                  <a:cubicBezTo>
                    <a:pt x="1646" y="1163"/>
                    <a:pt x="1630" y="1183"/>
                    <a:pt x="1613" y="1204"/>
                  </a:cubicBezTo>
                  <a:cubicBezTo>
                    <a:pt x="1614" y="1184"/>
                    <a:pt x="1614" y="1163"/>
                    <a:pt x="1614" y="1143"/>
                  </a:cubicBezTo>
                  <a:cubicBezTo>
                    <a:pt x="1614" y="1122"/>
                    <a:pt x="1614" y="1101"/>
                    <a:pt x="1613" y="1080"/>
                  </a:cubicBezTo>
                  <a:close/>
                  <a:moveTo>
                    <a:pt x="1756" y="345"/>
                  </a:moveTo>
                  <a:lnTo>
                    <a:pt x="1756" y="345"/>
                  </a:lnTo>
                  <a:cubicBezTo>
                    <a:pt x="1816" y="345"/>
                    <a:pt x="1862" y="361"/>
                    <a:pt x="1893" y="392"/>
                  </a:cubicBezTo>
                  <a:cubicBezTo>
                    <a:pt x="1959" y="458"/>
                    <a:pt x="1953" y="599"/>
                    <a:pt x="1878" y="779"/>
                  </a:cubicBezTo>
                  <a:cubicBezTo>
                    <a:pt x="1789" y="748"/>
                    <a:pt x="1689" y="723"/>
                    <a:pt x="1579" y="705"/>
                  </a:cubicBezTo>
                  <a:cubicBezTo>
                    <a:pt x="1561" y="596"/>
                    <a:pt x="1536" y="495"/>
                    <a:pt x="1505" y="407"/>
                  </a:cubicBezTo>
                  <a:cubicBezTo>
                    <a:pt x="1599" y="367"/>
                    <a:pt x="1684" y="345"/>
                    <a:pt x="1756" y="345"/>
                  </a:cubicBezTo>
                  <a:close/>
                  <a:moveTo>
                    <a:pt x="1952" y="807"/>
                  </a:moveTo>
                  <a:lnTo>
                    <a:pt x="1952" y="807"/>
                  </a:lnTo>
                  <a:cubicBezTo>
                    <a:pt x="2042" y="594"/>
                    <a:pt x="2041" y="427"/>
                    <a:pt x="1949" y="335"/>
                  </a:cubicBezTo>
                  <a:cubicBezTo>
                    <a:pt x="1903" y="289"/>
                    <a:pt x="1838" y="265"/>
                    <a:pt x="1756" y="265"/>
                  </a:cubicBezTo>
                  <a:cubicBezTo>
                    <a:pt x="1675" y="265"/>
                    <a:pt x="1580" y="289"/>
                    <a:pt x="1477" y="332"/>
                  </a:cubicBezTo>
                  <a:cubicBezTo>
                    <a:pt x="1392" y="126"/>
                    <a:pt x="1274" y="0"/>
                    <a:pt x="1142" y="0"/>
                  </a:cubicBezTo>
                  <a:cubicBezTo>
                    <a:pt x="1009" y="0"/>
                    <a:pt x="891" y="126"/>
                    <a:pt x="806" y="332"/>
                  </a:cubicBezTo>
                  <a:cubicBezTo>
                    <a:pt x="704" y="289"/>
                    <a:pt x="609" y="265"/>
                    <a:pt x="528" y="265"/>
                  </a:cubicBezTo>
                  <a:cubicBezTo>
                    <a:pt x="446" y="265"/>
                    <a:pt x="380" y="289"/>
                    <a:pt x="334" y="335"/>
                  </a:cubicBezTo>
                  <a:cubicBezTo>
                    <a:pt x="242" y="427"/>
                    <a:pt x="242" y="594"/>
                    <a:pt x="331" y="807"/>
                  </a:cubicBezTo>
                  <a:cubicBezTo>
                    <a:pt x="125" y="892"/>
                    <a:pt x="0" y="1010"/>
                    <a:pt x="0" y="1143"/>
                  </a:cubicBezTo>
                  <a:cubicBezTo>
                    <a:pt x="0" y="1275"/>
                    <a:pt x="125" y="1393"/>
                    <a:pt x="331" y="1478"/>
                  </a:cubicBezTo>
                  <a:cubicBezTo>
                    <a:pt x="246" y="1684"/>
                    <a:pt x="240" y="1856"/>
                    <a:pt x="334" y="1950"/>
                  </a:cubicBezTo>
                  <a:cubicBezTo>
                    <a:pt x="380" y="1996"/>
                    <a:pt x="446" y="2020"/>
                    <a:pt x="528" y="2020"/>
                  </a:cubicBezTo>
                  <a:cubicBezTo>
                    <a:pt x="609" y="2020"/>
                    <a:pt x="704" y="1996"/>
                    <a:pt x="806" y="1953"/>
                  </a:cubicBezTo>
                  <a:cubicBezTo>
                    <a:pt x="891" y="2159"/>
                    <a:pt x="1009" y="2284"/>
                    <a:pt x="1142" y="2284"/>
                  </a:cubicBezTo>
                  <a:cubicBezTo>
                    <a:pt x="1274" y="2284"/>
                    <a:pt x="1392" y="2159"/>
                    <a:pt x="1477" y="1953"/>
                  </a:cubicBezTo>
                  <a:cubicBezTo>
                    <a:pt x="1580" y="1996"/>
                    <a:pt x="1675" y="2020"/>
                    <a:pt x="1756" y="2020"/>
                  </a:cubicBezTo>
                  <a:cubicBezTo>
                    <a:pt x="1838" y="2020"/>
                    <a:pt x="1903" y="1996"/>
                    <a:pt x="1949" y="1950"/>
                  </a:cubicBezTo>
                  <a:cubicBezTo>
                    <a:pt x="2043" y="1856"/>
                    <a:pt x="2038" y="1684"/>
                    <a:pt x="1952" y="1478"/>
                  </a:cubicBezTo>
                  <a:cubicBezTo>
                    <a:pt x="2158" y="1393"/>
                    <a:pt x="2284" y="1275"/>
                    <a:pt x="2284" y="1143"/>
                  </a:cubicBezTo>
                  <a:cubicBezTo>
                    <a:pt x="2284" y="1010"/>
                    <a:pt x="2158" y="892"/>
                    <a:pt x="1952" y="80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Freeform 20"/>
            <p:cNvSpPr>
              <a:spLocks/>
            </p:cNvSpPr>
            <p:nvPr/>
          </p:nvSpPr>
          <p:spPr bwMode="auto">
            <a:xfrm>
              <a:off x="7021513" y="5929313"/>
              <a:ext cx="177800" cy="177800"/>
            </a:xfrm>
            <a:custGeom>
              <a:avLst/>
              <a:gdLst>
                <a:gd name="T0" fmla="*/ 120 w 240"/>
                <a:gd name="T1" fmla="*/ 0 h 240"/>
                <a:gd name="T2" fmla="*/ 120 w 240"/>
                <a:gd name="T3" fmla="*/ 0 h 240"/>
                <a:gd name="T4" fmla="*/ 0 w 240"/>
                <a:gd name="T5" fmla="*/ 120 h 240"/>
                <a:gd name="T6" fmla="*/ 120 w 240"/>
                <a:gd name="T7" fmla="*/ 240 h 240"/>
                <a:gd name="T8" fmla="*/ 240 w 240"/>
                <a:gd name="T9" fmla="*/ 120 h 240"/>
                <a:gd name="T10" fmla="*/ 120 w 240"/>
                <a:gd name="T11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0" h="240">
                  <a:moveTo>
                    <a:pt x="120" y="0"/>
                  </a:moveTo>
                  <a:lnTo>
                    <a:pt x="120" y="0"/>
                  </a:lnTo>
                  <a:cubicBezTo>
                    <a:pt x="53" y="0"/>
                    <a:pt x="0" y="53"/>
                    <a:pt x="0" y="120"/>
                  </a:cubicBezTo>
                  <a:cubicBezTo>
                    <a:pt x="0" y="186"/>
                    <a:pt x="53" y="240"/>
                    <a:pt x="120" y="240"/>
                  </a:cubicBezTo>
                  <a:cubicBezTo>
                    <a:pt x="186" y="240"/>
                    <a:pt x="240" y="186"/>
                    <a:pt x="240" y="120"/>
                  </a:cubicBezTo>
                  <a:cubicBezTo>
                    <a:pt x="240" y="53"/>
                    <a:pt x="186" y="0"/>
                    <a:pt x="1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76" name="Freeform 7"/>
          <p:cNvSpPr>
            <a:spLocks noEditPoints="1"/>
          </p:cNvSpPr>
          <p:nvPr/>
        </p:nvSpPr>
        <p:spPr bwMode="auto">
          <a:xfrm rot="21538996">
            <a:off x="7150383" y="5764310"/>
            <a:ext cx="1277233" cy="931381"/>
          </a:xfrm>
          <a:custGeom>
            <a:avLst/>
            <a:gdLst>
              <a:gd name="T0" fmla="*/ 1034 w 2022"/>
              <a:gd name="T1" fmla="*/ 210 h 1466"/>
              <a:gd name="T2" fmla="*/ 1034 w 2022"/>
              <a:gd name="T3" fmla="*/ 210 h 1466"/>
              <a:gd name="T4" fmla="*/ 1395 w 2022"/>
              <a:gd name="T5" fmla="*/ 46 h 1466"/>
              <a:gd name="T6" fmla="*/ 1487 w 2022"/>
              <a:gd name="T7" fmla="*/ 40 h 1466"/>
              <a:gd name="T8" fmla="*/ 1888 w 2022"/>
              <a:gd name="T9" fmla="*/ 99 h 1466"/>
              <a:gd name="T10" fmla="*/ 1888 w 2022"/>
              <a:gd name="T11" fmla="*/ 1249 h 1466"/>
              <a:gd name="T12" fmla="*/ 1467 w 2022"/>
              <a:gd name="T13" fmla="*/ 1137 h 1466"/>
              <a:gd name="T14" fmla="*/ 1397 w 2022"/>
              <a:gd name="T15" fmla="*/ 1132 h 1466"/>
              <a:gd name="T16" fmla="*/ 1034 w 2022"/>
              <a:gd name="T17" fmla="*/ 1232 h 1466"/>
              <a:gd name="T18" fmla="*/ 1034 w 2022"/>
              <a:gd name="T19" fmla="*/ 210 h 1466"/>
              <a:gd name="T20" fmla="*/ 134 w 2022"/>
              <a:gd name="T21" fmla="*/ 99 h 1466"/>
              <a:gd name="T22" fmla="*/ 134 w 2022"/>
              <a:gd name="T23" fmla="*/ 99 h 1466"/>
              <a:gd name="T24" fmla="*/ 534 w 2022"/>
              <a:gd name="T25" fmla="*/ 40 h 1466"/>
              <a:gd name="T26" fmla="*/ 626 w 2022"/>
              <a:gd name="T27" fmla="*/ 46 h 1466"/>
              <a:gd name="T28" fmla="*/ 988 w 2022"/>
              <a:gd name="T29" fmla="*/ 210 h 1466"/>
              <a:gd name="T30" fmla="*/ 988 w 2022"/>
              <a:gd name="T31" fmla="*/ 1232 h 1466"/>
              <a:gd name="T32" fmla="*/ 625 w 2022"/>
              <a:gd name="T33" fmla="*/ 1132 h 1466"/>
              <a:gd name="T34" fmla="*/ 555 w 2022"/>
              <a:gd name="T35" fmla="*/ 1137 h 1466"/>
              <a:gd name="T36" fmla="*/ 134 w 2022"/>
              <a:gd name="T37" fmla="*/ 1249 h 1466"/>
              <a:gd name="T38" fmla="*/ 134 w 2022"/>
              <a:gd name="T39" fmla="*/ 99 h 1466"/>
              <a:gd name="T40" fmla="*/ 1928 w 2022"/>
              <a:gd name="T41" fmla="*/ 203 h 1466"/>
              <a:gd name="T42" fmla="*/ 1928 w 2022"/>
              <a:gd name="T43" fmla="*/ 203 h 1466"/>
              <a:gd name="T44" fmla="*/ 1928 w 2022"/>
              <a:gd name="T45" fmla="*/ 68 h 1466"/>
              <a:gd name="T46" fmla="*/ 1487 w 2022"/>
              <a:gd name="T47" fmla="*/ 0 h 1466"/>
              <a:gd name="T48" fmla="*/ 1390 w 2022"/>
              <a:gd name="T49" fmla="*/ 6 h 1466"/>
              <a:gd name="T50" fmla="*/ 1011 w 2022"/>
              <a:gd name="T51" fmla="*/ 177 h 1466"/>
              <a:gd name="T52" fmla="*/ 632 w 2022"/>
              <a:gd name="T53" fmla="*/ 6 h 1466"/>
              <a:gd name="T54" fmla="*/ 534 w 2022"/>
              <a:gd name="T55" fmla="*/ 0 h 1466"/>
              <a:gd name="T56" fmla="*/ 94 w 2022"/>
              <a:gd name="T57" fmla="*/ 68 h 1466"/>
              <a:gd name="T58" fmla="*/ 94 w 2022"/>
              <a:gd name="T59" fmla="*/ 203 h 1466"/>
              <a:gd name="T60" fmla="*/ 0 w 2022"/>
              <a:gd name="T61" fmla="*/ 227 h 1466"/>
              <a:gd name="T62" fmla="*/ 0 w 2022"/>
              <a:gd name="T63" fmla="*/ 1466 h 1466"/>
              <a:gd name="T64" fmla="*/ 467 w 2022"/>
              <a:gd name="T65" fmla="*/ 1335 h 1466"/>
              <a:gd name="T66" fmla="*/ 905 w 2022"/>
              <a:gd name="T67" fmla="*/ 1412 h 1466"/>
              <a:gd name="T68" fmla="*/ 905 w 2022"/>
              <a:gd name="T69" fmla="*/ 1466 h 1466"/>
              <a:gd name="T70" fmla="*/ 1116 w 2022"/>
              <a:gd name="T71" fmla="*/ 1466 h 1466"/>
              <a:gd name="T72" fmla="*/ 1116 w 2022"/>
              <a:gd name="T73" fmla="*/ 1412 h 1466"/>
              <a:gd name="T74" fmla="*/ 1555 w 2022"/>
              <a:gd name="T75" fmla="*/ 1335 h 1466"/>
              <a:gd name="T76" fmla="*/ 2022 w 2022"/>
              <a:gd name="T77" fmla="*/ 1466 h 1466"/>
              <a:gd name="T78" fmla="*/ 2022 w 2022"/>
              <a:gd name="T79" fmla="*/ 227 h 1466"/>
              <a:gd name="T80" fmla="*/ 1928 w 2022"/>
              <a:gd name="T81" fmla="*/ 203 h 14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2022" h="1466">
                <a:moveTo>
                  <a:pt x="1034" y="210"/>
                </a:moveTo>
                <a:lnTo>
                  <a:pt x="1034" y="210"/>
                </a:lnTo>
                <a:cubicBezTo>
                  <a:pt x="1077" y="175"/>
                  <a:pt x="1220" y="68"/>
                  <a:pt x="1395" y="46"/>
                </a:cubicBezTo>
                <a:cubicBezTo>
                  <a:pt x="1423" y="42"/>
                  <a:pt x="1454" y="40"/>
                  <a:pt x="1487" y="40"/>
                </a:cubicBezTo>
                <a:cubicBezTo>
                  <a:pt x="1645" y="40"/>
                  <a:pt x="1820" y="81"/>
                  <a:pt x="1888" y="99"/>
                </a:cubicBezTo>
                <a:lnTo>
                  <a:pt x="1888" y="1249"/>
                </a:lnTo>
                <a:cubicBezTo>
                  <a:pt x="1803" y="1218"/>
                  <a:pt x="1631" y="1161"/>
                  <a:pt x="1467" y="1137"/>
                </a:cubicBezTo>
                <a:cubicBezTo>
                  <a:pt x="1445" y="1134"/>
                  <a:pt x="1421" y="1132"/>
                  <a:pt x="1397" y="1132"/>
                </a:cubicBezTo>
                <a:cubicBezTo>
                  <a:pt x="1252" y="1132"/>
                  <a:pt x="1112" y="1192"/>
                  <a:pt x="1034" y="1232"/>
                </a:cubicBezTo>
                <a:lnTo>
                  <a:pt x="1034" y="210"/>
                </a:lnTo>
                <a:close/>
                <a:moveTo>
                  <a:pt x="134" y="99"/>
                </a:moveTo>
                <a:lnTo>
                  <a:pt x="134" y="99"/>
                </a:lnTo>
                <a:cubicBezTo>
                  <a:pt x="201" y="81"/>
                  <a:pt x="376" y="40"/>
                  <a:pt x="534" y="40"/>
                </a:cubicBezTo>
                <a:cubicBezTo>
                  <a:pt x="568" y="40"/>
                  <a:pt x="599" y="42"/>
                  <a:pt x="626" y="46"/>
                </a:cubicBezTo>
                <a:cubicBezTo>
                  <a:pt x="802" y="68"/>
                  <a:pt x="945" y="175"/>
                  <a:pt x="988" y="210"/>
                </a:cubicBezTo>
                <a:lnTo>
                  <a:pt x="988" y="1232"/>
                </a:lnTo>
                <a:cubicBezTo>
                  <a:pt x="910" y="1192"/>
                  <a:pt x="770" y="1132"/>
                  <a:pt x="625" y="1132"/>
                </a:cubicBezTo>
                <a:cubicBezTo>
                  <a:pt x="601" y="1132"/>
                  <a:pt x="577" y="1134"/>
                  <a:pt x="555" y="1137"/>
                </a:cubicBezTo>
                <a:cubicBezTo>
                  <a:pt x="391" y="1161"/>
                  <a:pt x="219" y="1218"/>
                  <a:pt x="134" y="1249"/>
                </a:cubicBezTo>
                <a:lnTo>
                  <a:pt x="134" y="99"/>
                </a:lnTo>
                <a:close/>
                <a:moveTo>
                  <a:pt x="1928" y="203"/>
                </a:moveTo>
                <a:lnTo>
                  <a:pt x="1928" y="203"/>
                </a:lnTo>
                <a:lnTo>
                  <a:pt x="1928" y="68"/>
                </a:lnTo>
                <a:cubicBezTo>
                  <a:pt x="1928" y="68"/>
                  <a:pt x="1696" y="0"/>
                  <a:pt x="1487" y="0"/>
                </a:cubicBezTo>
                <a:cubicBezTo>
                  <a:pt x="1454" y="0"/>
                  <a:pt x="1421" y="2"/>
                  <a:pt x="1390" y="6"/>
                </a:cubicBezTo>
                <a:cubicBezTo>
                  <a:pt x="1207" y="30"/>
                  <a:pt x="1059" y="138"/>
                  <a:pt x="1011" y="177"/>
                </a:cubicBezTo>
                <a:cubicBezTo>
                  <a:pt x="963" y="138"/>
                  <a:pt x="815" y="30"/>
                  <a:pt x="632" y="6"/>
                </a:cubicBezTo>
                <a:cubicBezTo>
                  <a:pt x="601" y="2"/>
                  <a:pt x="568" y="0"/>
                  <a:pt x="534" y="0"/>
                </a:cubicBezTo>
                <a:cubicBezTo>
                  <a:pt x="326" y="0"/>
                  <a:pt x="94" y="68"/>
                  <a:pt x="94" y="68"/>
                </a:cubicBezTo>
                <a:lnTo>
                  <a:pt x="94" y="203"/>
                </a:lnTo>
                <a:cubicBezTo>
                  <a:pt x="36" y="216"/>
                  <a:pt x="0" y="227"/>
                  <a:pt x="0" y="227"/>
                </a:cubicBezTo>
                <a:lnTo>
                  <a:pt x="0" y="1466"/>
                </a:lnTo>
                <a:cubicBezTo>
                  <a:pt x="0" y="1466"/>
                  <a:pt x="243" y="1368"/>
                  <a:pt x="467" y="1335"/>
                </a:cubicBezTo>
                <a:cubicBezTo>
                  <a:pt x="605" y="1315"/>
                  <a:pt x="787" y="1368"/>
                  <a:pt x="905" y="1412"/>
                </a:cubicBezTo>
                <a:lnTo>
                  <a:pt x="905" y="1466"/>
                </a:lnTo>
                <a:lnTo>
                  <a:pt x="1116" y="1466"/>
                </a:lnTo>
                <a:lnTo>
                  <a:pt x="1116" y="1412"/>
                </a:lnTo>
                <a:cubicBezTo>
                  <a:pt x="1235" y="1368"/>
                  <a:pt x="1417" y="1315"/>
                  <a:pt x="1555" y="1335"/>
                </a:cubicBezTo>
                <a:cubicBezTo>
                  <a:pt x="1779" y="1368"/>
                  <a:pt x="2022" y="1466"/>
                  <a:pt x="2022" y="1466"/>
                </a:cubicBezTo>
                <a:lnTo>
                  <a:pt x="2022" y="227"/>
                </a:lnTo>
                <a:cubicBezTo>
                  <a:pt x="2022" y="227"/>
                  <a:pt x="1986" y="216"/>
                  <a:pt x="1928" y="203"/>
                </a:cubicBezTo>
                <a:close/>
              </a:path>
            </a:pathLst>
          </a:custGeom>
          <a:solidFill>
            <a:schemeClr val="bg1">
              <a:alpha val="1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7" name="Freeform 9"/>
          <p:cNvSpPr>
            <a:spLocks noEditPoints="1"/>
          </p:cNvSpPr>
          <p:nvPr/>
        </p:nvSpPr>
        <p:spPr bwMode="auto">
          <a:xfrm rot="1406730">
            <a:off x="8537771" y="4215104"/>
            <a:ext cx="1135300" cy="1451430"/>
          </a:xfrm>
          <a:custGeom>
            <a:avLst/>
            <a:gdLst>
              <a:gd name="T0" fmla="*/ 449 w 1637"/>
              <a:gd name="T1" fmla="*/ 1301 h 2083"/>
              <a:gd name="T2" fmla="*/ 449 w 1637"/>
              <a:gd name="T3" fmla="*/ 1301 h 2083"/>
              <a:gd name="T4" fmla="*/ 350 w 1637"/>
              <a:gd name="T5" fmla="*/ 1276 h 2083"/>
              <a:gd name="T6" fmla="*/ 240 w 1637"/>
              <a:gd name="T7" fmla="*/ 1150 h 2083"/>
              <a:gd name="T8" fmla="*/ 273 w 1637"/>
              <a:gd name="T9" fmla="*/ 841 h 2083"/>
              <a:gd name="T10" fmla="*/ 770 w 1637"/>
              <a:gd name="T11" fmla="*/ 1055 h 2083"/>
              <a:gd name="T12" fmla="*/ 449 w 1637"/>
              <a:gd name="T13" fmla="*/ 1301 h 2083"/>
              <a:gd name="T14" fmla="*/ 1500 w 1637"/>
              <a:gd name="T15" fmla="*/ 1781 h 2083"/>
              <a:gd name="T16" fmla="*/ 1500 w 1637"/>
              <a:gd name="T17" fmla="*/ 1781 h 2083"/>
              <a:gd name="T18" fmla="*/ 1590 w 1637"/>
              <a:gd name="T19" fmla="*/ 1670 h 2083"/>
              <a:gd name="T20" fmla="*/ 1278 w 1637"/>
              <a:gd name="T21" fmla="*/ 1604 h 2083"/>
              <a:gd name="T22" fmla="*/ 1403 w 1637"/>
              <a:gd name="T23" fmla="*/ 1057 h 2083"/>
              <a:gd name="T24" fmla="*/ 1031 w 1637"/>
              <a:gd name="T25" fmla="*/ 383 h 2083"/>
              <a:gd name="T26" fmla="*/ 931 w 1637"/>
              <a:gd name="T27" fmla="*/ 92 h 2083"/>
              <a:gd name="T28" fmla="*/ 480 w 1637"/>
              <a:gd name="T29" fmla="*/ 430 h 2083"/>
              <a:gd name="T30" fmla="*/ 0 w 1637"/>
              <a:gd name="T31" fmla="*/ 723 h 2083"/>
              <a:gd name="T32" fmla="*/ 236 w 1637"/>
              <a:gd name="T33" fmla="*/ 825 h 2083"/>
              <a:gd name="T34" fmla="*/ 202 w 1637"/>
              <a:gd name="T35" fmla="*/ 1162 h 2083"/>
              <a:gd name="T36" fmla="*/ 332 w 1637"/>
              <a:gd name="T37" fmla="*/ 1312 h 2083"/>
              <a:gd name="T38" fmla="*/ 449 w 1637"/>
              <a:gd name="T39" fmla="*/ 1341 h 2083"/>
              <a:gd name="T40" fmla="*/ 807 w 1637"/>
              <a:gd name="T41" fmla="*/ 1071 h 2083"/>
              <a:gd name="T42" fmla="*/ 1003 w 1637"/>
              <a:gd name="T43" fmla="*/ 1156 h 2083"/>
              <a:gd name="T44" fmla="*/ 950 w 1637"/>
              <a:gd name="T45" fmla="*/ 626 h 2083"/>
              <a:gd name="T46" fmla="*/ 1001 w 1637"/>
              <a:gd name="T47" fmla="*/ 495 h 2083"/>
              <a:gd name="T48" fmla="*/ 1297 w 1637"/>
              <a:gd name="T49" fmla="*/ 1060 h 2083"/>
              <a:gd name="T50" fmla="*/ 1215 w 1637"/>
              <a:gd name="T51" fmla="*/ 1499 h 2083"/>
              <a:gd name="T52" fmla="*/ 1166 w 1637"/>
              <a:gd name="T53" fmla="*/ 1581 h 2083"/>
              <a:gd name="T54" fmla="*/ 920 w 1637"/>
              <a:gd name="T55" fmla="*/ 1530 h 2083"/>
              <a:gd name="T56" fmla="*/ 549 w 1637"/>
              <a:gd name="T57" fmla="*/ 1946 h 2083"/>
              <a:gd name="T58" fmla="*/ 1255 w 1637"/>
              <a:gd name="T59" fmla="*/ 2083 h 2083"/>
              <a:gd name="T60" fmla="*/ 1637 w 1637"/>
              <a:gd name="T61" fmla="*/ 1806 h 2083"/>
              <a:gd name="T62" fmla="*/ 1500 w 1637"/>
              <a:gd name="T63" fmla="*/ 1781 h 2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637" h="2083">
                <a:moveTo>
                  <a:pt x="449" y="1301"/>
                </a:moveTo>
                <a:lnTo>
                  <a:pt x="449" y="1301"/>
                </a:lnTo>
                <a:cubicBezTo>
                  <a:pt x="416" y="1301"/>
                  <a:pt x="383" y="1292"/>
                  <a:pt x="350" y="1276"/>
                </a:cubicBezTo>
                <a:cubicBezTo>
                  <a:pt x="295" y="1248"/>
                  <a:pt x="258" y="1206"/>
                  <a:pt x="240" y="1150"/>
                </a:cubicBezTo>
                <a:cubicBezTo>
                  <a:pt x="207" y="1047"/>
                  <a:pt x="243" y="919"/>
                  <a:pt x="273" y="841"/>
                </a:cubicBezTo>
                <a:lnTo>
                  <a:pt x="770" y="1055"/>
                </a:lnTo>
                <a:cubicBezTo>
                  <a:pt x="719" y="1137"/>
                  <a:pt x="599" y="1301"/>
                  <a:pt x="449" y="1301"/>
                </a:cubicBezTo>
                <a:close/>
                <a:moveTo>
                  <a:pt x="1500" y="1781"/>
                </a:moveTo>
                <a:lnTo>
                  <a:pt x="1500" y="1781"/>
                </a:lnTo>
                <a:lnTo>
                  <a:pt x="1590" y="1670"/>
                </a:lnTo>
                <a:lnTo>
                  <a:pt x="1278" y="1604"/>
                </a:lnTo>
                <a:cubicBezTo>
                  <a:pt x="1340" y="1504"/>
                  <a:pt x="1412" y="1329"/>
                  <a:pt x="1403" y="1057"/>
                </a:cubicBezTo>
                <a:cubicBezTo>
                  <a:pt x="1392" y="672"/>
                  <a:pt x="1130" y="453"/>
                  <a:pt x="1031" y="383"/>
                </a:cubicBezTo>
                <a:cubicBezTo>
                  <a:pt x="1053" y="263"/>
                  <a:pt x="1046" y="135"/>
                  <a:pt x="931" y="92"/>
                </a:cubicBezTo>
                <a:cubicBezTo>
                  <a:pt x="680" y="0"/>
                  <a:pt x="480" y="430"/>
                  <a:pt x="480" y="430"/>
                </a:cubicBezTo>
                <a:cubicBezTo>
                  <a:pt x="480" y="430"/>
                  <a:pt x="113" y="340"/>
                  <a:pt x="0" y="723"/>
                </a:cubicBezTo>
                <a:lnTo>
                  <a:pt x="236" y="825"/>
                </a:lnTo>
                <a:cubicBezTo>
                  <a:pt x="204" y="908"/>
                  <a:pt x="164" y="1046"/>
                  <a:pt x="202" y="1162"/>
                </a:cubicBezTo>
                <a:cubicBezTo>
                  <a:pt x="223" y="1229"/>
                  <a:pt x="267" y="1279"/>
                  <a:pt x="332" y="1312"/>
                </a:cubicBezTo>
                <a:cubicBezTo>
                  <a:pt x="370" y="1331"/>
                  <a:pt x="410" y="1341"/>
                  <a:pt x="449" y="1341"/>
                </a:cubicBezTo>
                <a:cubicBezTo>
                  <a:pt x="623" y="1341"/>
                  <a:pt x="755" y="1157"/>
                  <a:pt x="807" y="1071"/>
                </a:cubicBezTo>
                <a:lnTo>
                  <a:pt x="1003" y="1156"/>
                </a:lnTo>
                <a:cubicBezTo>
                  <a:pt x="1003" y="1156"/>
                  <a:pt x="1247" y="846"/>
                  <a:pt x="950" y="626"/>
                </a:cubicBezTo>
                <a:cubicBezTo>
                  <a:pt x="950" y="626"/>
                  <a:pt x="977" y="571"/>
                  <a:pt x="1001" y="495"/>
                </a:cubicBezTo>
                <a:cubicBezTo>
                  <a:pt x="1101" y="574"/>
                  <a:pt x="1288" y="762"/>
                  <a:pt x="1297" y="1060"/>
                </a:cubicBezTo>
                <a:cubicBezTo>
                  <a:pt x="1303" y="1273"/>
                  <a:pt x="1256" y="1416"/>
                  <a:pt x="1215" y="1499"/>
                </a:cubicBezTo>
                <a:cubicBezTo>
                  <a:pt x="1198" y="1534"/>
                  <a:pt x="1181" y="1561"/>
                  <a:pt x="1166" y="1581"/>
                </a:cubicBezTo>
                <a:lnTo>
                  <a:pt x="920" y="1530"/>
                </a:lnTo>
                <a:lnTo>
                  <a:pt x="549" y="1946"/>
                </a:lnTo>
                <a:lnTo>
                  <a:pt x="1255" y="2083"/>
                </a:lnTo>
                <a:lnTo>
                  <a:pt x="1637" y="1806"/>
                </a:lnTo>
                <a:lnTo>
                  <a:pt x="1500" y="1781"/>
                </a:lnTo>
                <a:close/>
              </a:path>
            </a:pathLst>
          </a:custGeom>
          <a:solidFill>
            <a:schemeClr val="bg1">
              <a:alpha val="1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78" name="组 77"/>
          <p:cNvGrpSpPr/>
          <p:nvPr userDrawn="1"/>
        </p:nvGrpSpPr>
        <p:grpSpPr>
          <a:xfrm rot="2803540">
            <a:off x="9511163" y="5451184"/>
            <a:ext cx="337162" cy="1815987"/>
            <a:chOff x="6099175" y="2627313"/>
            <a:chExt cx="411163" cy="2214563"/>
          </a:xfrm>
          <a:solidFill>
            <a:schemeClr val="bg1">
              <a:alpha val="10000"/>
            </a:schemeClr>
          </a:solidFill>
        </p:grpSpPr>
        <p:sp>
          <p:nvSpPr>
            <p:cNvPr id="103" name="Freeform 13"/>
            <p:cNvSpPr>
              <a:spLocks noEditPoints="1"/>
            </p:cNvSpPr>
            <p:nvPr/>
          </p:nvSpPr>
          <p:spPr bwMode="auto">
            <a:xfrm>
              <a:off x="6130131" y="3048001"/>
              <a:ext cx="349250" cy="1258888"/>
            </a:xfrm>
            <a:custGeom>
              <a:avLst/>
              <a:gdLst>
                <a:gd name="T0" fmla="*/ 137 w 367"/>
                <a:gd name="T1" fmla="*/ 40 h 1313"/>
                <a:gd name="T2" fmla="*/ 137 w 367"/>
                <a:gd name="T3" fmla="*/ 40 h 1313"/>
                <a:gd name="T4" fmla="*/ 230 w 367"/>
                <a:gd name="T5" fmla="*/ 40 h 1313"/>
                <a:gd name="T6" fmla="*/ 230 w 367"/>
                <a:gd name="T7" fmla="*/ 1273 h 1313"/>
                <a:gd name="T8" fmla="*/ 137 w 367"/>
                <a:gd name="T9" fmla="*/ 1273 h 1313"/>
                <a:gd name="T10" fmla="*/ 137 w 367"/>
                <a:gd name="T11" fmla="*/ 40 h 1313"/>
                <a:gd name="T12" fmla="*/ 97 w 367"/>
                <a:gd name="T13" fmla="*/ 1273 h 1313"/>
                <a:gd name="T14" fmla="*/ 97 w 367"/>
                <a:gd name="T15" fmla="*/ 1273 h 1313"/>
                <a:gd name="T16" fmla="*/ 40 w 367"/>
                <a:gd name="T17" fmla="*/ 1273 h 1313"/>
                <a:gd name="T18" fmla="*/ 40 w 367"/>
                <a:gd name="T19" fmla="*/ 40 h 1313"/>
                <a:gd name="T20" fmla="*/ 97 w 367"/>
                <a:gd name="T21" fmla="*/ 40 h 1313"/>
                <a:gd name="T22" fmla="*/ 97 w 367"/>
                <a:gd name="T23" fmla="*/ 1273 h 1313"/>
                <a:gd name="T24" fmla="*/ 270 w 367"/>
                <a:gd name="T25" fmla="*/ 40 h 1313"/>
                <a:gd name="T26" fmla="*/ 270 w 367"/>
                <a:gd name="T27" fmla="*/ 40 h 1313"/>
                <a:gd name="T28" fmla="*/ 327 w 367"/>
                <a:gd name="T29" fmla="*/ 40 h 1313"/>
                <a:gd name="T30" fmla="*/ 327 w 367"/>
                <a:gd name="T31" fmla="*/ 1273 h 1313"/>
                <a:gd name="T32" fmla="*/ 270 w 367"/>
                <a:gd name="T33" fmla="*/ 1273 h 1313"/>
                <a:gd name="T34" fmla="*/ 270 w 367"/>
                <a:gd name="T35" fmla="*/ 40 h 1313"/>
                <a:gd name="T36" fmla="*/ 270 w 367"/>
                <a:gd name="T37" fmla="*/ 1313 h 1313"/>
                <a:gd name="T38" fmla="*/ 270 w 367"/>
                <a:gd name="T39" fmla="*/ 1313 h 1313"/>
                <a:gd name="T40" fmla="*/ 270 w 367"/>
                <a:gd name="T41" fmla="*/ 1313 h 1313"/>
                <a:gd name="T42" fmla="*/ 367 w 367"/>
                <a:gd name="T43" fmla="*/ 1313 h 1313"/>
                <a:gd name="T44" fmla="*/ 367 w 367"/>
                <a:gd name="T45" fmla="*/ 0 h 1313"/>
                <a:gd name="T46" fmla="*/ 0 w 367"/>
                <a:gd name="T47" fmla="*/ 0 h 1313"/>
                <a:gd name="T48" fmla="*/ 0 w 367"/>
                <a:gd name="T49" fmla="*/ 1313 h 1313"/>
                <a:gd name="T50" fmla="*/ 97 w 367"/>
                <a:gd name="T51" fmla="*/ 1313 h 1313"/>
                <a:gd name="T52" fmla="*/ 97 w 367"/>
                <a:gd name="T53" fmla="*/ 1313 h 1313"/>
                <a:gd name="T54" fmla="*/ 137 w 367"/>
                <a:gd name="T55" fmla="*/ 1313 h 1313"/>
                <a:gd name="T56" fmla="*/ 137 w 367"/>
                <a:gd name="T57" fmla="*/ 1313 h 1313"/>
                <a:gd name="T58" fmla="*/ 230 w 367"/>
                <a:gd name="T59" fmla="*/ 1313 h 1313"/>
                <a:gd name="T60" fmla="*/ 230 w 367"/>
                <a:gd name="T61" fmla="*/ 1313 h 1313"/>
                <a:gd name="T62" fmla="*/ 270 w 367"/>
                <a:gd name="T63" fmla="*/ 1313 h 1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67" h="1313">
                  <a:moveTo>
                    <a:pt x="137" y="40"/>
                  </a:moveTo>
                  <a:lnTo>
                    <a:pt x="137" y="40"/>
                  </a:lnTo>
                  <a:lnTo>
                    <a:pt x="230" y="40"/>
                  </a:lnTo>
                  <a:lnTo>
                    <a:pt x="230" y="1273"/>
                  </a:lnTo>
                  <a:lnTo>
                    <a:pt x="137" y="1273"/>
                  </a:lnTo>
                  <a:lnTo>
                    <a:pt x="137" y="40"/>
                  </a:lnTo>
                  <a:close/>
                  <a:moveTo>
                    <a:pt x="97" y="1273"/>
                  </a:moveTo>
                  <a:lnTo>
                    <a:pt x="97" y="1273"/>
                  </a:lnTo>
                  <a:lnTo>
                    <a:pt x="40" y="1273"/>
                  </a:lnTo>
                  <a:lnTo>
                    <a:pt x="40" y="40"/>
                  </a:lnTo>
                  <a:lnTo>
                    <a:pt x="97" y="40"/>
                  </a:lnTo>
                  <a:lnTo>
                    <a:pt x="97" y="1273"/>
                  </a:lnTo>
                  <a:close/>
                  <a:moveTo>
                    <a:pt x="270" y="40"/>
                  </a:moveTo>
                  <a:lnTo>
                    <a:pt x="270" y="40"/>
                  </a:lnTo>
                  <a:lnTo>
                    <a:pt x="327" y="40"/>
                  </a:lnTo>
                  <a:lnTo>
                    <a:pt x="327" y="1273"/>
                  </a:lnTo>
                  <a:lnTo>
                    <a:pt x="270" y="1273"/>
                  </a:lnTo>
                  <a:lnTo>
                    <a:pt x="270" y="40"/>
                  </a:lnTo>
                  <a:close/>
                  <a:moveTo>
                    <a:pt x="270" y="1313"/>
                  </a:moveTo>
                  <a:lnTo>
                    <a:pt x="270" y="1313"/>
                  </a:lnTo>
                  <a:lnTo>
                    <a:pt x="270" y="1313"/>
                  </a:lnTo>
                  <a:lnTo>
                    <a:pt x="367" y="1313"/>
                  </a:lnTo>
                  <a:lnTo>
                    <a:pt x="367" y="0"/>
                  </a:lnTo>
                  <a:lnTo>
                    <a:pt x="0" y="0"/>
                  </a:lnTo>
                  <a:lnTo>
                    <a:pt x="0" y="1313"/>
                  </a:lnTo>
                  <a:lnTo>
                    <a:pt x="97" y="1313"/>
                  </a:lnTo>
                  <a:lnTo>
                    <a:pt x="97" y="1313"/>
                  </a:lnTo>
                  <a:lnTo>
                    <a:pt x="137" y="1313"/>
                  </a:lnTo>
                  <a:lnTo>
                    <a:pt x="137" y="1313"/>
                  </a:lnTo>
                  <a:lnTo>
                    <a:pt x="230" y="1313"/>
                  </a:lnTo>
                  <a:lnTo>
                    <a:pt x="230" y="1313"/>
                  </a:lnTo>
                  <a:lnTo>
                    <a:pt x="270" y="13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" name="Freeform 14"/>
            <p:cNvSpPr>
              <a:spLocks/>
            </p:cNvSpPr>
            <p:nvPr/>
          </p:nvSpPr>
          <p:spPr bwMode="auto">
            <a:xfrm>
              <a:off x="6130131" y="2968626"/>
              <a:ext cx="349250" cy="63500"/>
            </a:xfrm>
            <a:custGeom>
              <a:avLst/>
              <a:gdLst>
                <a:gd name="T0" fmla="*/ 367 w 367"/>
                <a:gd name="T1" fmla="*/ 0 h 67"/>
                <a:gd name="T2" fmla="*/ 367 w 367"/>
                <a:gd name="T3" fmla="*/ 0 h 67"/>
                <a:gd name="T4" fmla="*/ 0 w 367"/>
                <a:gd name="T5" fmla="*/ 0 h 67"/>
                <a:gd name="T6" fmla="*/ 0 w 367"/>
                <a:gd name="T7" fmla="*/ 67 h 67"/>
                <a:gd name="T8" fmla="*/ 367 w 367"/>
                <a:gd name="T9" fmla="*/ 67 h 67"/>
                <a:gd name="T10" fmla="*/ 367 w 367"/>
                <a:gd name="T11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7" h="67">
                  <a:moveTo>
                    <a:pt x="367" y="0"/>
                  </a:moveTo>
                  <a:lnTo>
                    <a:pt x="367" y="0"/>
                  </a:lnTo>
                  <a:lnTo>
                    <a:pt x="0" y="0"/>
                  </a:lnTo>
                  <a:lnTo>
                    <a:pt x="0" y="67"/>
                  </a:lnTo>
                  <a:lnTo>
                    <a:pt x="367" y="67"/>
                  </a:lnTo>
                  <a:lnTo>
                    <a:pt x="36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" name="Freeform 15"/>
            <p:cNvSpPr>
              <a:spLocks/>
            </p:cNvSpPr>
            <p:nvPr/>
          </p:nvSpPr>
          <p:spPr bwMode="auto">
            <a:xfrm>
              <a:off x="6099175" y="2627313"/>
              <a:ext cx="411163" cy="325438"/>
            </a:xfrm>
            <a:custGeom>
              <a:avLst/>
              <a:gdLst>
                <a:gd name="T0" fmla="*/ 399 w 430"/>
                <a:gd name="T1" fmla="*/ 340 h 340"/>
                <a:gd name="T2" fmla="*/ 399 w 430"/>
                <a:gd name="T3" fmla="*/ 340 h 340"/>
                <a:gd name="T4" fmla="*/ 215 w 430"/>
                <a:gd name="T5" fmla="*/ 0 h 340"/>
                <a:gd name="T6" fmla="*/ 32 w 430"/>
                <a:gd name="T7" fmla="*/ 340 h 340"/>
                <a:gd name="T8" fmla="*/ 399 w 430"/>
                <a:gd name="T9" fmla="*/ 340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0" h="340">
                  <a:moveTo>
                    <a:pt x="399" y="340"/>
                  </a:moveTo>
                  <a:lnTo>
                    <a:pt x="399" y="340"/>
                  </a:lnTo>
                  <a:cubicBezTo>
                    <a:pt x="399" y="340"/>
                    <a:pt x="430" y="0"/>
                    <a:pt x="215" y="0"/>
                  </a:cubicBezTo>
                  <a:cubicBezTo>
                    <a:pt x="0" y="0"/>
                    <a:pt x="32" y="340"/>
                    <a:pt x="32" y="340"/>
                  </a:cubicBezTo>
                  <a:lnTo>
                    <a:pt x="399" y="34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6" name="Freeform 17"/>
            <p:cNvSpPr>
              <a:spLocks noEditPoints="1"/>
            </p:cNvSpPr>
            <p:nvPr/>
          </p:nvSpPr>
          <p:spPr bwMode="auto">
            <a:xfrm>
              <a:off x="6128544" y="4310063"/>
              <a:ext cx="352425" cy="531813"/>
            </a:xfrm>
            <a:custGeom>
              <a:avLst/>
              <a:gdLst>
                <a:gd name="T0" fmla="*/ 214 w 369"/>
                <a:gd name="T1" fmla="*/ 338 h 554"/>
                <a:gd name="T2" fmla="*/ 214 w 369"/>
                <a:gd name="T3" fmla="*/ 338 h 554"/>
                <a:gd name="T4" fmla="*/ 155 w 369"/>
                <a:gd name="T5" fmla="*/ 338 h 554"/>
                <a:gd name="T6" fmla="*/ 56 w 369"/>
                <a:gd name="T7" fmla="*/ 40 h 554"/>
                <a:gd name="T8" fmla="*/ 313 w 369"/>
                <a:gd name="T9" fmla="*/ 40 h 554"/>
                <a:gd name="T10" fmla="*/ 214 w 369"/>
                <a:gd name="T11" fmla="*/ 338 h 554"/>
                <a:gd name="T12" fmla="*/ 113 w 369"/>
                <a:gd name="T13" fmla="*/ 338 h 554"/>
                <a:gd name="T14" fmla="*/ 113 w 369"/>
                <a:gd name="T15" fmla="*/ 338 h 554"/>
                <a:gd name="T16" fmla="*/ 184 w 369"/>
                <a:gd name="T17" fmla="*/ 554 h 554"/>
                <a:gd name="T18" fmla="*/ 256 w 369"/>
                <a:gd name="T19" fmla="*/ 338 h 554"/>
                <a:gd name="T20" fmla="*/ 369 w 369"/>
                <a:gd name="T21" fmla="*/ 0 h 554"/>
                <a:gd name="T22" fmla="*/ 0 w 369"/>
                <a:gd name="T23" fmla="*/ 0 h 554"/>
                <a:gd name="T24" fmla="*/ 113 w 369"/>
                <a:gd name="T25" fmla="*/ 338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69" h="554">
                  <a:moveTo>
                    <a:pt x="214" y="338"/>
                  </a:moveTo>
                  <a:lnTo>
                    <a:pt x="214" y="338"/>
                  </a:lnTo>
                  <a:lnTo>
                    <a:pt x="155" y="338"/>
                  </a:lnTo>
                  <a:lnTo>
                    <a:pt x="56" y="40"/>
                  </a:lnTo>
                  <a:lnTo>
                    <a:pt x="313" y="40"/>
                  </a:lnTo>
                  <a:lnTo>
                    <a:pt x="214" y="338"/>
                  </a:lnTo>
                  <a:close/>
                  <a:moveTo>
                    <a:pt x="113" y="338"/>
                  </a:moveTo>
                  <a:lnTo>
                    <a:pt x="113" y="338"/>
                  </a:lnTo>
                  <a:lnTo>
                    <a:pt x="184" y="554"/>
                  </a:lnTo>
                  <a:lnTo>
                    <a:pt x="256" y="338"/>
                  </a:lnTo>
                  <a:lnTo>
                    <a:pt x="369" y="0"/>
                  </a:lnTo>
                  <a:lnTo>
                    <a:pt x="0" y="0"/>
                  </a:lnTo>
                  <a:lnTo>
                    <a:pt x="113" y="338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79" name="Freeform 19"/>
          <p:cNvSpPr>
            <a:spLocks noEditPoints="1"/>
          </p:cNvSpPr>
          <p:nvPr/>
        </p:nvSpPr>
        <p:spPr bwMode="auto">
          <a:xfrm rot="2770270">
            <a:off x="8355392" y="7325895"/>
            <a:ext cx="1209819" cy="253100"/>
          </a:xfrm>
          <a:custGeom>
            <a:avLst/>
            <a:gdLst>
              <a:gd name="T0" fmla="*/ 2347 w 2387"/>
              <a:gd name="T1" fmla="*/ 458 h 498"/>
              <a:gd name="T2" fmla="*/ 40 w 2387"/>
              <a:gd name="T3" fmla="*/ 40 h 498"/>
              <a:gd name="T4" fmla="*/ 177 w 2387"/>
              <a:gd name="T5" fmla="*/ 298 h 498"/>
              <a:gd name="T6" fmla="*/ 217 w 2387"/>
              <a:gd name="T7" fmla="*/ 40 h 498"/>
              <a:gd name="T8" fmla="*/ 277 w 2387"/>
              <a:gd name="T9" fmla="*/ 159 h 498"/>
              <a:gd name="T10" fmla="*/ 317 w 2387"/>
              <a:gd name="T11" fmla="*/ 40 h 498"/>
              <a:gd name="T12" fmla="*/ 377 w 2387"/>
              <a:gd name="T13" fmla="*/ 159 h 498"/>
              <a:gd name="T14" fmla="*/ 417 w 2387"/>
              <a:gd name="T15" fmla="*/ 40 h 498"/>
              <a:gd name="T16" fmla="*/ 477 w 2387"/>
              <a:gd name="T17" fmla="*/ 159 h 498"/>
              <a:gd name="T18" fmla="*/ 517 w 2387"/>
              <a:gd name="T19" fmla="*/ 40 h 498"/>
              <a:gd name="T20" fmla="*/ 577 w 2387"/>
              <a:gd name="T21" fmla="*/ 159 h 498"/>
              <a:gd name="T22" fmla="*/ 617 w 2387"/>
              <a:gd name="T23" fmla="*/ 40 h 498"/>
              <a:gd name="T24" fmla="*/ 674 w 2387"/>
              <a:gd name="T25" fmla="*/ 298 h 498"/>
              <a:gd name="T26" fmla="*/ 714 w 2387"/>
              <a:gd name="T27" fmla="*/ 40 h 498"/>
              <a:gd name="T28" fmla="*/ 774 w 2387"/>
              <a:gd name="T29" fmla="*/ 159 h 498"/>
              <a:gd name="T30" fmla="*/ 814 w 2387"/>
              <a:gd name="T31" fmla="*/ 40 h 498"/>
              <a:gd name="T32" fmla="*/ 874 w 2387"/>
              <a:gd name="T33" fmla="*/ 159 h 498"/>
              <a:gd name="T34" fmla="*/ 914 w 2387"/>
              <a:gd name="T35" fmla="*/ 40 h 498"/>
              <a:gd name="T36" fmla="*/ 974 w 2387"/>
              <a:gd name="T37" fmla="*/ 159 h 498"/>
              <a:gd name="T38" fmla="*/ 1014 w 2387"/>
              <a:gd name="T39" fmla="*/ 40 h 498"/>
              <a:gd name="T40" fmla="*/ 1074 w 2387"/>
              <a:gd name="T41" fmla="*/ 159 h 498"/>
              <a:gd name="T42" fmla="*/ 1114 w 2387"/>
              <a:gd name="T43" fmla="*/ 40 h 498"/>
              <a:gd name="T44" fmla="*/ 1187 w 2387"/>
              <a:gd name="T45" fmla="*/ 298 h 498"/>
              <a:gd name="T46" fmla="*/ 1227 w 2387"/>
              <a:gd name="T47" fmla="*/ 40 h 498"/>
              <a:gd name="T48" fmla="*/ 1287 w 2387"/>
              <a:gd name="T49" fmla="*/ 159 h 498"/>
              <a:gd name="T50" fmla="*/ 1327 w 2387"/>
              <a:gd name="T51" fmla="*/ 40 h 498"/>
              <a:gd name="T52" fmla="*/ 1387 w 2387"/>
              <a:gd name="T53" fmla="*/ 159 h 498"/>
              <a:gd name="T54" fmla="*/ 1427 w 2387"/>
              <a:gd name="T55" fmla="*/ 40 h 498"/>
              <a:gd name="T56" fmla="*/ 1487 w 2387"/>
              <a:gd name="T57" fmla="*/ 159 h 498"/>
              <a:gd name="T58" fmla="*/ 1527 w 2387"/>
              <a:gd name="T59" fmla="*/ 40 h 498"/>
              <a:gd name="T60" fmla="*/ 1587 w 2387"/>
              <a:gd name="T61" fmla="*/ 159 h 498"/>
              <a:gd name="T62" fmla="*/ 1627 w 2387"/>
              <a:gd name="T63" fmla="*/ 40 h 498"/>
              <a:gd name="T64" fmla="*/ 1684 w 2387"/>
              <a:gd name="T65" fmla="*/ 298 h 498"/>
              <a:gd name="T66" fmla="*/ 1724 w 2387"/>
              <a:gd name="T67" fmla="*/ 40 h 498"/>
              <a:gd name="T68" fmla="*/ 1784 w 2387"/>
              <a:gd name="T69" fmla="*/ 159 h 498"/>
              <a:gd name="T70" fmla="*/ 1824 w 2387"/>
              <a:gd name="T71" fmla="*/ 40 h 498"/>
              <a:gd name="T72" fmla="*/ 1884 w 2387"/>
              <a:gd name="T73" fmla="*/ 159 h 498"/>
              <a:gd name="T74" fmla="*/ 1924 w 2387"/>
              <a:gd name="T75" fmla="*/ 40 h 498"/>
              <a:gd name="T76" fmla="*/ 1984 w 2387"/>
              <a:gd name="T77" fmla="*/ 159 h 498"/>
              <a:gd name="T78" fmla="*/ 2024 w 2387"/>
              <a:gd name="T79" fmla="*/ 40 h 498"/>
              <a:gd name="T80" fmla="*/ 2084 w 2387"/>
              <a:gd name="T81" fmla="*/ 159 h 498"/>
              <a:gd name="T82" fmla="*/ 2124 w 2387"/>
              <a:gd name="T83" fmla="*/ 40 h 498"/>
              <a:gd name="T84" fmla="*/ 2170 w 2387"/>
              <a:gd name="T85" fmla="*/ 298 h 498"/>
              <a:gd name="T86" fmla="*/ 2210 w 2387"/>
              <a:gd name="T87" fmla="*/ 40 h 498"/>
              <a:gd name="T88" fmla="*/ 2347 w 2387"/>
              <a:gd name="T89" fmla="*/ 458 h 498"/>
              <a:gd name="T90" fmla="*/ 0 w 2387"/>
              <a:gd name="T91" fmla="*/ 498 h 498"/>
              <a:gd name="T92" fmla="*/ 2387 w 2387"/>
              <a:gd name="T93" fmla="*/ 0 h 498"/>
              <a:gd name="T94" fmla="*/ 0 w 2387"/>
              <a:gd name="T95" fmla="*/ 498 h 4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387" h="498">
                <a:moveTo>
                  <a:pt x="2347" y="458"/>
                </a:moveTo>
                <a:lnTo>
                  <a:pt x="2347" y="458"/>
                </a:lnTo>
                <a:lnTo>
                  <a:pt x="40" y="458"/>
                </a:lnTo>
                <a:lnTo>
                  <a:pt x="40" y="40"/>
                </a:lnTo>
                <a:lnTo>
                  <a:pt x="177" y="40"/>
                </a:lnTo>
                <a:lnTo>
                  <a:pt x="177" y="298"/>
                </a:lnTo>
                <a:lnTo>
                  <a:pt x="217" y="298"/>
                </a:lnTo>
                <a:lnTo>
                  <a:pt x="217" y="40"/>
                </a:lnTo>
                <a:lnTo>
                  <a:pt x="277" y="40"/>
                </a:lnTo>
                <a:lnTo>
                  <a:pt x="277" y="159"/>
                </a:lnTo>
                <a:lnTo>
                  <a:pt x="317" y="159"/>
                </a:lnTo>
                <a:lnTo>
                  <a:pt x="317" y="40"/>
                </a:lnTo>
                <a:lnTo>
                  <a:pt x="377" y="40"/>
                </a:lnTo>
                <a:lnTo>
                  <a:pt x="377" y="159"/>
                </a:lnTo>
                <a:lnTo>
                  <a:pt x="417" y="159"/>
                </a:lnTo>
                <a:lnTo>
                  <a:pt x="417" y="40"/>
                </a:lnTo>
                <a:lnTo>
                  <a:pt x="477" y="40"/>
                </a:lnTo>
                <a:lnTo>
                  <a:pt x="477" y="159"/>
                </a:lnTo>
                <a:lnTo>
                  <a:pt x="517" y="159"/>
                </a:lnTo>
                <a:lnTo>
                  <a:pt x="517" y="40"/>
                </a:lnTo>
                <a:lnTo>
                  <a:pt x="577" y="40"/>
                </a:lnTo>
                <a:lnTo>
                  <a:pt x="577" y="159"/>
                </a:lnTo>
                <a:lnTo>
                  <a:pt x="617" y="159"/>
                </a:lnTo>
                <a:lnTo>
                  <a:pt x="617" y="40"/>
                </a:lnTo>
                <a:lnTo>
                  <a:pt x="674" y="40"/>
                </a:lnTo>
                <a:lnTo>
                  <a:pt x="674" y="298"/>
                </a:lnTo>
                <a:lnTo>
                  <a:pt x="714" y="298"/>
                </a:lnTo>
                <a:lnTo>
                  <a:pt x="714" y="40"/>
                </a:lnTo>
                <a:lnTo>
                  <a:pt x="774" y="40"/>
                </a:lnTo>
                <a:lnTo>
                  <a:pt x="774" y="159"/>
                </a:lnTo>
                <a:lnTo>
                  <a:pt x="814" y="159"/>
                </a:lnTo>
                <a:lnTo>
                  <a:pt x="814" y="40"/>
                </a:lnTo>
                <a:lnTo>
                  <a:pt x="874" y="40"/>
                </a:lnTo>
                <a:lnTo>
                  <a:pt x="874" y="159"/>
                </a:lnTo>
                <a:lnTo>
                  <a:pt x="914" y="159"/>
                </a:lnTo>
                <a:lnTo>
                  <a:pt x="914" y="40"/>
                </a:lnTo>
                <a:lnTo>
                  <a:pt x="974" y="40"/>
                </a:lnTo>
                <a:lnTo>
                  <a:pt x="974" y="159"/>
                </a:lnTo>
                <a:lnTo>
                  <a:pt x="1014" y="159"/>
                </a:lnTo>
                <a:lnTo>
                  <a:pt x="1014" y="40"/>
                </a:lnTo>
                <a:lnTo>
                  <a:pt x="1074" y="40"/>
                </a:lnTo>
                <a:lnTo>
                  <a:pt x="1074" y="159"/>
                </a:lnTo>
                <a:lnTo>
                  <a:pt x="1114" y="159"/>
                </a:lnTo>
                <a:lnTo>
                  <a:pt x="1114" y="40"/>
                </a:lnTo>
                <a:lnTo>
                  <a:pt x="1187" y="40"/>
                </a:lnTo>
                <a:lnTo>
                  <a:pt x="1187" y="298"/>
                </a:lnTo>
                <a:lnTo>
                  <a:pt x="1227" y="298"/>
                </a:lnTo>
                <a:lnTo>
                  <a:pt x="1227" y="40"/>
                </a:lnTo>
                <a:lnTo>
                  <a:pt x="1287" y="40"/>
                </a:lnTo>
                <a:lnTo>
                  <a:pt x="1287" y="159"/>
                </a:lnTo>
                <a:lnTo>
                  <a:pt x="1327" y="159"/>
                </a:lnTo>
                <a:lnTo>
                  <a:pt x="1327" y="40"/>
                </a:lnTo>
                <a:lnTo>
                  <a:pt x="1387" y="40"/>
                </a:lnTo>
                <a:lnTo>
                  <a:pt x="1387" y="159"/>
                </a:lnTo>
                <a:lnTo>
                  <a:pt x="1427" y="159"/>
                </a:lnTo>
                <a:lnTo>
                  <a:pt x="1427" y="40"/>
                </a:lnTo>
                <a:lnTo>
                  <a:pt x="1487" y="40"/>
                </a:lnTo>
                <a:lnTo>
                  <a:pt x="1487" y="159"/>
                </a:lnTo>
                <a:lnTo>
                  <a:pt x="1527" y="159"/>
                </a:lnTo>
                <a:lnTo>
                  <a:pt x="1527" y="40"/>
                </a:lnTo>
                <a:lnTo>
                  <a:pt x="1587" y="40"/>
                </a:lnTo>
                <a:lnTo>
                  <a:pt x="1587" y="159"/>
                </a:lnTo>
                <a:lnTo>
                  <a:pt x="1627" y="159"/>
                </a:lnTo>
                <a:lnTo>
                  <a:pt x="1627" y="40"/>
                </a:lnTo>
                <a:lnTo>
                  <a:pt x="1684" y="40"/>
                </a:lnTo>
                <a:lnTo>
                  <a:pt x="1684" y="298"/>
                </a:lnTo>
                <a:lnTo>
                  <a:pt x="1724" y="298"/>
                </a:lnTo>
                <a:lnTo>
                  <a:pt x="1724" y="40"/>
                </a:lnTo>
                <a:lnTo>
                  <a:pt x="1784" y="40"/>
                </a:lnTo>
                <a:lnTo>
                  <a:pt x="1784" y="159"/>
                </a:lnTo>
                <a:lnTo>
                  <a:pt x="1824" y="159"/>
                </a:lnTo>
                <a:lnTo>
                  <a:pt x="1824" y="40"/>
                </a:lnTo>
                <a:lnTo>
                  <a:pt x="1884" y="40"/>
                </a:lnTo>
                <a:lnTo>
                  <a:pt x="1884" y="159"/>
                </a:lnTo>
                <a:lnTo>
                  <a:pt x="1924" y="159"/>
                </a:lnTo>
                <a:lnTo>
                  <a:pt x="1924" y="40"/>
                </a:lnTo>
                <a:lnTo>
                  <a:pt x="1984" y="40"/>
                </a:lnTo>
                <a:lnTo>
                  <a:pt x="1984" y="159"/>
                </a:lnTo>
                <a:lnTo>
                  <a:pt x="2024" y="159"/>
                </a:lnTo>
                <a:lnTo>
                  <a:pt x="2024" y="40"/>
                </a:lnTo>
                <a:lnTo>
                  <a:pt x="2084" y="40"/>
                </a:lnTo>
                <a:lnTo>
                  <a:pt x="2084" y="159"/>
                </a:lnTo>
                <a:lnTo>
                  <a:pt x="2124" y="159"/>
                </a:lnTo>
                <a:lnTo>
                  <a:pt x="2124" y="40"/>
                </a:lnTo>
                <a:lnTo>
                  <a:pt x="2170" y="40"/>
                </a:lnTo>
                <a:lnTo>
                  <a:pt x="2170" y="298"/>
                </a:lnTo>
                <a:lnTo>
                  <a:pt x="2210" y="298"/>
                </a:lnTo>
                <a:lnTo>
                  <a:pt x="2210" y="40"/>
                </a:lnTo>
                <a:lnTo>
                  <a:pt x="2347" y="40"/>
                </a:lnTo>
                <a:lnTo>
                  <a:pt x="2347" y="458"/>
                </a:lnTo>
                <a:close/>
                <a:moveTo>
                  <a:pt x="0" y="498"/>
                </a:moveTo>
                <a:lnTo>
                  <a:pt x="0" y="498"/>
                </a:lnTo>
                <a:lnTo>
                  <a:pt x="2387" y="498"/>
                </a:lnTo>
                <a:lnTo>
                  <a:pt x="2387" y="0"/>
                </a:lnTo>
                <a:lnTo>
                  <a:pt x="0" y="0"/>
                </a:lnTo>
                <a:lnTo>
                  <a:pt x="0" y="498"/>
                </a:lnTo>
                <a:close/>
              </a:path>
            </a:pathLst>
          </a:custGeom>
          <a:solidFill>
            <a:schemeClr val="bg1">
              <a:alpha val="1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0" name="Freeform 20"/>
          <p:cNvSpPr>
            <a:spLocks/>
          </p:cNvSpPr>
          <p:nvPr/>
        </p:nvSpPr>
        <p:spPr bwMode="auto">
          <a:xfrm rot="59939">
            <a:off x="8625447" y="5843013"/>
            <a:ext cx="271863" cy="880837"/>
          </a:xfrm>
          <a:custGeom>
            <a:avLst/>
            <a:gdLst>
              <a:gd name="T0" fmla="*/ 772 w 831"/>
              <a:gd name="T1" fmla="*/ 279 h 2682"/>
              <a:gd name="T2" fmla="*/ 772 w 831"/>
              <a:gd name="T3" fmla="*/ 279 h 2682"/>
              <a:gd name="T4" fmla="*/ 772 w 831"/>
              <a:gd name="T5" fmla="*/ 0 h 2682"/>
              <a:gd name="T6" fmla="*/ 622 w 831"/>
              <a:gd name="T7" fmla="*/ 0 h 2682"/>
              <a:gd name="T8" fmla="*/ 622 w 831"/>
              <a:gd name="T9" fmla="*/ 279 h 2682"/>
              <a:gd name="T10" fmla="*/ 557 w 831"/>
              <a:gd name="T11" fmla="*/ 279 h 2682"/>
              <a:gd name="T12" fmla="*/ 557 w 831"/>
              <a:gd name="T13" fmla="*/ 900 h 2682"/>
              <a:gd name="T14" fmla="*/ 606 w 831"/>
              <a:gd name="T15" fmla="*/ 900 h 2682"/>
              <a:gd name="T16" fmla="*/ 102 w 831"/>
              <a:gd name="T17" fmla="*/ 2121 h 2682"/>
              <a:gd name="T18" fmla="*/ 130 w 831"/>
              <a:gd name="T19" fmla="*/ 2133 h 2682"/>
              <a:gd name="T20" fmla="*/ 40 w 831"/>
              <a:gd name="T21" fmla="*/ 2350 h 2682"/>
              <a:gd name="T22" fmla="*/ 62 w 831"/>
              <a:gd name="T23" fmla="*/ 2359 h 2682"/>
              <a:gd name="T24" fmla="*/ 0 w 831"/>
              <a:gd name="T25" fmla="*/ 2510 h 2682"/>
              <a:gd name="T26" fmla="*/ 24 w 831"/>
              <a:gd name="T27" fmla="*/ 2519 h 2682"/>
              <a:gd name="T28" fmla="*/ 86 w 831"/>
              <a:gd name="T29" fmla="*/ 2369 h 2682"/>
              <a:gd name="T30" fmla="*/ 108 w 831"/>
              <a:gd name="T31" fmla="*/ 2378 h 2682"/>
              <a:gd name="T32" fmla="*/ 198 w 831"/>
              <a:gd name="T33" fmla="*/ 2161 h 2682"/>
              <a:gd name="T34" fmla="*/ 226 w 831"/>
              <a:gd name="T35" fmla="*/ 2172 h 2682"/>
              <a:gd name="T36" fmla="*/ 630 w 831"/>
              <a:gd name="T37" fmla="*/ 1191 h 2682"/>
              <a:gd name="T38" fmla="*/ 630 w 831"/>
              <a:gd name="T39" fmla="*/ 2284 h 2682"/>
              <a:gd name="T40" fmla="*/ 660 w 831"/>
              <a:gd name="T41" fmla="*/ 2284 h 2682"/>
              <a:gd name="T42" fmla="*/ 660 w 831"/>
              <a:gd name="T43" fmla="*/ 2519 h 2682"/>
              <a:gd name="T44" fmla="*/ 684 w 831"/>
              <a:gd name="T45" fmla="*/ 2519 h 2682"/>
              <a:gd name="T46" fmla="*/ 684 w 831"/>
              <a:gd name="T47" fmla="*/ 2682 h 2682"/>
              <a:gd name="T48" fmla="*/ 710 w 831"/>
              <a:gd name="T49" fmla="*/ 2682 h 2682"/>
              <a:gd name="T50" fmla="*/ 710 w 831"/>
              <a:gd name="T51" fmla="*/ 2519 h 2682"/>
              <a:gd name="T52" fmla="*/ 734 w 831"/>
              <a:gd name="T53" fmla="*/ 2519 h 2682"/>
              <a:gd name="T54" fmla="*/ 734 w 831"/>
              <a:gd name="T55" fmla="*/ 2284 h 2682"/>
              <a:gd name="T56" fmla="*/ 764 w 831"/>
              <a:gd name="T57" fmla="*/ 2284 h 2682"/>
              <a:gd name="T58" fmla="*/ 764 w 831"/>
              <a:gd name="T59" fmla="*/ 900 h 2682"/>
              <a:gd name="T60" fmla="*/ 831 w 831"/>
              <a:gd name="T61" fmla="*/ 900 h 2682"/>
              <a:gd name="T62" fmla="*/ 831 w 831"/>
              <a:gd name="T63" fmla="*/ 279 h 2682"/>
              <a:gd name="T64" fmla="*/ 772 w 831"/>
              <a:gd name="T65" fmla="*/ 279 h 26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831" h="2682">
                <a:moveTo>
                  <a:pt x="772" y="279"/>
                </a:moveTo>
                <a:lnTo>
                  <a:pt x="772" y="279"/>
                </a:lnTo>
                <a:lnTo>
                  <a:pt x="772" y="0"/>
                </a:lnTo>
                <a:lnTo>
                  <a:pt x="622" y="0"/>
                </a:lnTo>
                <a:lnTo>
                  <a:pt x="622" y="279"/>
                </a:lnTo>
                <a:lnTo>
                  <a:pt x="557" y="279"/>
                </a:lnTo>
                <a:lnTo>
                  <a:pt x="557" y="900"/>
                </a:lnTo>
                <a:lnTo>
                  <a:pt x="606" y="900"/>
                </a:lnTo>
                <a:lnTo>
                  <a:pt x="102" y="2121"/>
                </a:lnTo>
                <a:lnTo>
                  <a:pt x="130" y="2133"/>
                </a:lnTo>
                <a:lnTo>
                  <a:pt x="40" y="2350"/>
                </a:lnTo>
                <a:lnTo>
                  <a:pt x="62" y="2359"/>
                </a:lnTo>
                <a:lnTo>
                  <a:pt x="0" y="2510"/>
                </a:lnTo>
                <a:lnTo>
                  <a:pt x="24" y="2519"/>
                </a:lnTo>
                <a:lnTo>
                  <a:pt x="86" y="2369"/>
                </a:lnTo>
                <a:lnTo>
                  <a:pt x="108" y="2378"/>
                </a:lnTo>
                <a:lnTo>
                  <a:pt x="198" y="2161"/>
                </a:lnTo>
                <a:lnTo>
                  <a:pt x="226" y="2172"/>
                </a:lnTo>
                <a:lnTo>
                  <a:pt x="630" y="1191"/>
                </a:lnTo>
                <a:lnTo>
                  <a:pt x="630" y="2284"/>
                </a:lnTo>
                <a:lnTo>
                  <a:pt x="660" y="2284"/>
                </a:lnTo>
                <a:lnTo>
                  <a:pt x="660" y="2519"/>
                </a:lnTo>
                <a:lnTo>
                  <a:pt x="684" y="2519"/>
                </a:lnTo>
                <a:lnTo>
                  <a:pt x="684" y="2682"/>
                </a:lnTo>
                <a:lnTo>
                  <a:pt x="710" y="2682"/>
                </a:lnTo>
                <a:lnTo>
                  <a:pt x="710" y="2519"/>
                </a:lnTo>
                <a:lnTo>
                  <a:pt x="734" y="2519"/>
                </a:lnTo>
                <a:lnTo>
                  <a:pt x="734" y="2284"/>
                </a:lnTo>
                <a:lnTo>
                  <a:pt x="764" y="2284"/>
                </a:lnTo>
                <a:lnTo>
                  <a:pt x="764" y="900"/>
                </a:lnTo>
                <a:lnTo>
                  <a:pt x="831" y="900"/>
                </a:lnTo>
                <a:lnTo>
                  <a:pt x="831" y="279"/>
                </a:lnTo>
                <a:lnTo>
                  <a:pt x="772" y="279"/>
                </a:lnTo>
                <a:close/>
              </a:path>
            </a:pathLst>
          </a:custGeom>
          <a:solidFill>
            <a:schemeClr val="bg1">
              <a:alpha val="1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81" name="组合 45"/>
          <p:cNvGrpSpPr/>
          <p:nvPr userDrawn="1"/>
        </p:nvGrpSpPr>
        <p:grpSpPr>
          <a:xfrm rot="3523028">
            <a:off x="9384746" y="6959690"/>
            <a:ext cx="722933" cy="629672"/>
            <a:chOff x="501650" y="3292475"/>
            <a:chExt cx="1735138" cy="1511300"/>
          </a:xfrm>
          <a:solidFill>
            <a:schemeClr val="bg1">
              <a:alpha val="10000"/>
            </a:schemeClr>
          </a:solidFill>
        </p:grpSpPr>
        <p:sp>
          <p:nvSpPr>
            <p:cNvPr id="98" name="Freeform 5"/>
            <p:cNvSpPr>
              <a:spLocks/>
            </p:cNvSpPr>
            <p:nvPr/>
          </p:nvSpPr>
          <p:spPr bwMode="auto">
            <a:xfrm>
              <a:off x="501650" y="3292475"/>
              <a:ext cx="1735138" cy="893762"/>
            </a:xfrm>
            <a:custGeom>
              <a:avLst/>
              <a:gdLst>
                <a:gd name="T0" fmla="*/ 0 w 943"/>
                <a:gd name="T1" fmla="*/ 242 h 484"/>
                <a:gd name="T2" fmla="*/ 0 w 943"/>
                <a:gd name="T3" fmla="*/ 242 h 484"/>
                <a:gd name="T4" fmla="*/ 471 w 943"/>
                <a:gd name="T5" fmla="*/ 484 h 484"/>
                <a:gd name="T6" fmla="*/ 943 w 943"/>
                <a:gd name="T7" fmla="*/ 242 h 484"/>
                <a:gd name="T8" fmla="*/ 471 w 943"/>
                <a:gd name="T9" fmla="*/ 0 h 484"/>
                <a:gd name="T10" fmla="*/ 0 w 943"/>
                <a:gd name="T11" fmla="*/ 242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43" h="484">
                  <a:moveTo>
                    <a:pt x="0" y="242"/>
                  </a:moveTo>
                  <a:lnTo>
                    <a:pt x="0" y="242"/>
                  </a:lnTo>
                  <a:lnTo>
                    <a:pt x="471" y="484"/>
                  </a:lnTo>
                  <a:lnTo>
                    <a:pt x="943" y="242"/>
                  </a:lnTo>
                  <a:lnTo>
                    <a:pt x="471" y="0"/>
                  </a:lnTo>
                  <a:lnTo>
                    <a:pt x="0" y="24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" name="Freeform 6"/>
            <p:cNvSpPr>
              <a:spLocks/>
            </p:cNvSpPr>
            <p:nvPr/>
          </p:nvSpPr>
          <p:spPr bwMode="auto">
            <a:xfrm>
              <a:off x="728663" y="3959225"/>
              <a:ext cx="1285875" cy="758825"/>
            </a:xfrm>
            <a:custGeom>
              <a:avLst/>
              <a:gdLst>
                <a:gd name="T0" fmla="*/ 349 w 699"/>
                <a:gd name="T1" fmla="*/ 179 h 412"/>
                <a:gd name="T2" fmla="*/ 349 w 699"/>
                <a:gd name="T3" fmla="*/ 179 h 412"/>
                <a:gd name="T4" fmla="*/ 0 w 699"/>
                <a:gd name="T5" fmla="*/ 0 h 412"/>
                <a:gd name="T6" fmla="*/ 0 w 699"/>
                <a:gd name="T7" fmla="*/ 233 h 412"/>
                <a:gd name="T8" fmla="*/ 349 w 699"/>
                <a:gd name="T9" fmla="*/ 412 h 412"/>
                <a:gd name="T10" fmla="*/ 699 w 699"/>
                <a:gd name="T11" fmla="*/ 233 h 412"/>
                <a:gd name="T12" fmla="*/ 699 w 699"/>
                <a:gd name="T13" fmla="*/ 0 h 412"/>
                <a:gd name="T14" fmla="*/ 349 w 699"/>
                <a:gd name="T15" fmla="*/ 179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99" h="412">
                  <a:moveTo>
                    <a:pt x="349" y="179"/>
                  </a:moveTo>
                  <a:lnTo>
                    <a:pt x="349" y="179"/>
                  </a:lnTo>
                  <a:lnTo>
                    <a:pt x="0" y="0"/>
                  </a:lnTo>
                  <a:lnTo>
                    <a:pt x="0" y="233"/>
                  </a:lnTo>
                  <a:lnTo>
                    <a:pt x="349" y="412"/>
                  </a:lnTo>
                  <a:lnTo>
                    <a:pt x="699" y="233"/>
                  </a:lnTo>
                  <a:lnTo>
                    <a:pt x="699" y="0"/>
                  </a:lnTo>
                  <a:lnTo>
                    <a:pt x="349" y="17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" name="Freeform 7"/>
            <p:cNvSpPr>
              <a:spLocks/>
            </p:cNvSpPr>
            <p:nvPr/>
          </p:nvSpPr>
          <p:spPr bwMode="auto">
            <a:xfrm>
              <a:off x="514350" y="4095750"/>
              <a:ext cx="68263" cy="708025"/>
            </a:xfrm>
            <a:custGeom>
              <a:avLst/>
              <a:gdLst>
                <a:gd name="T0" fmla="*/ 0 w 37"/>
                <a:gd name="T1" fmla="*/ 384 h 384"/>
                <a:gd name="T2" fmla="*/ 0 w 37"/>
                <a:gd name="T3" fmla="*/ 384 h 384"/>
                <a:gd name="T4" fmla="*/ 37 w 37"/>
                <a:gd name="T5" fmla="*/ 384 h 384"/>
                <a:gd name="T6" fmla="*/ 37 w 37"/>
                <a:gd name="T7" fmla="*/ 0 h 384"/>
                <a:gd name="T8" fmla="*/ 0 w 37"/>
                <a:gd name="T9" fmla="*/ 0 h 384"/>
                <a:gd name="T10" fmla="*/ 0 w 37"/>
                <a:gd name="T11" fmla="*/ 384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384">
                  <a:moveTo>
                    <a:pt x="0" y="384"/>
                  </a:moveTo>
                  <a:lnTo>
                    <a:pt x="0" y="384"/>
                  </a:lnTo>
                  <a:lnTo>
                    <a:pt x="37" y="384"/>
                  </a:lnTo>
                  <a:lnTo>
                    <a:pt x="37" y="0"/>
                  </a:lnTo>
                  <a:lnTo>
                    <a:pt x="0" y="0"/>
                  </a:lnTo>
                  <a:lnTo>
                    <a:pt x="0" y="38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" name="Freeform 8"/>
            <p:cNvSpPr>
              <a:spLocks/>
            </p:cNvSpPr>
            <p:nvPr/>
          </p:nvSpPr>
          <p:spPr bwMode="auto">
            <a:xfrm>
              <a:off x="511175" y="3986212"/>
              <a:ext cx="74613" cy="76200"/>
            </a:xfrm>
            <a:custGeom>
              <a:avLst/>
              <a:gdLst>
                <a:gd name="T0" fmla="*/ 41 w 41"/>
                <a:gd name="T1" fmla="*/ 21 h 41"/>
                <a:gd name="T2" fmla="*/ 41 w 41"/>
                <a:gd name="T3" fmla="*/ 21 h 41"/>
                <a:gd name="T4" fmla="*/ 20 w 41"/>
                <a:gd name="T5" fmla="*/ 41 h 41"/>
                <a:gd name="T6" fmla="*/ 0 w 41"/>
                <a:gd name="T7" fmla="*/ 21 h 41"/>
                <a:gd name="T8" fmla="*/ 20 w 41"/>
                <a:gd name="T9" fmla="*/ 0 h 41"/>
                <a:gd name="T10" fmla="*/ 41 w 41"/>
                <a:gd name="T11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41">
                  <a:moveTo>
                    <a:pt x="41" y="21"/>
                  </a:moveTo>
                  <a:lnTo>
                    <a:pt x="41" y="21"/>
                  </a:lnTo>
                  <a:cubicBezTo>
                    <a:pt x="41" y="32"/>
                    <a:pt x="32" y="41"/>
                    <a:pt x="20" y="41"/>
                  </a:cubicBezTo>
                  <a:cubicBezTo>
                    <a:pt x="9" y="41"/>
                    <a:pt x="0" y="32"/>
                    <a:pt x="0" y="21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1" y="9"/>
                    <a:pt x="41" y="2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" name="Freeform 9"/>
            <p:cNvSpPr>
              <a:spLocks/>
            </p:cNvSpPr>
            <p:nvPr/>
          </p:nvSpPr>
          <p:spPr bwMode="auto">
            <a:xfrm>
              <a:off x="541338" y="3738562"/>
              <a:ext cx="14288" cy="401637"/>
            </a:xfrm>
            <a:custGeom>
              <a:avLst/>
              <a:gdLst>
                <a:gd name="T0" fmla="*/ 7 w 7"/>
                <a:gd name="T1" fmla="*/ 217 h 217"/>
                <a:gd name="T2" fmla="*/ 7 w 7"/>
                <a:gd name="T3" fmla="*/ 217 h 217"/>
                <a:gd name="T4" fmla="*/ 0 w 7"/>
                <a:gd name="T5" fmla="*/ 217 h 217"/>
                <a:gd name="T6" fmla="*/ 0 w 7"/>
                <a:gd name="T7" fmla="*/ 0 h 217"/>
                <a:gd name="T8" fmla="*/ 7 w 7"/>
                <a:gd name="T9" fmla="*/ 0 h 217"/>
                <a:gd name="T10" fmla="*/ 7 w 7"/>
                <a:gd name="T11" fmla="*/ 217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217">
                  <a:moveTo>
                    <a:pt x="7" y="217"/>
                  </a:moveTo>
                  <a:lnTo>
                    <a:pt x="7" y="217"/>
                  </a:lnTo>
                  <a:lnTo>
                    <a:pt x="0" y="217"/>
                  </a:lnTo>
                  <a:lnTo>
                    <a:pt x="0" y="0"/>
                  </a:lnTo>
                  <a:lnTo>
                    <a:pt x="7" y="0"/>
                  </a:lnTo>
                  <a:lnTo>
                    <a:pt x="7" y="21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82" name="组合 46"/>
          <p:cNvGrpSpPr/>
          <p:nvPr userDrawn="1"/>
        </p:nvGrpSpPr>
        <p:grpSpPr>
          <a:xfrm rot="21086915">
            <a:off x="7366693" y="4686026"/>
            <a:ext cx="920458" cy="709092"/>
            <a:chOff x="2486025" y="3619500"/>
            <a:chExt cx="1500188" cy="1155700"/>
          </a:xfrm>
          <a:solidFill>
            <a:schemeClr val="bg1">
              <a:alpha val="10000"/>
            </a:schemeClr>
          </a:solidFill>
        </p:grpSpPr>
        <p:sp>
          <p:nvSpPr>
            <p:cNvPr id="96" name="Freeform 26"/>
            <p:cNvSpPr>
              <a:spLocks noEditPoints="1"/>
            </p:cNvSpPr>
            <p:nvPr/>
          </p:nvSpPr>
          <p:spPr bwMode="auto">
            <a:xfrm>
              <a:off x="2486025" y="3619500"/>
              <a:ext cx="1500188" cy="1155700"/>
            </a:xfrm>
            <a:custGeom>
              <a:avLst/>
              <a:gdLst>
                <a:gd name="T0" fmla="*/ 408 w 815"/>
                <a:gd name="T1" fmla="*/ 553 h 627"/>
                <a:gd name="T2" fmla="*/ 408 w 815"/>
                <a:gd name="T3" fmla="*/ 553 h 627"/>
                <a:gd name="T4" fmla="*/ 207 w 815"/>
                <a:gd name="T5" fmla="*/ 353 h 627"/>
                <a:gd name="T6" fmla="*/ 408 w 815"/>
                <a:gd name="T7" fmla="*/ 152 h 627"/>
                <a:gd name="T8" fmla="*/ 608 w 815"/>
                <a:gd name="T9" fmla="*/ 353 h 627"/>
                <a:gd name="T10" fmla="*/ 408 w 815"/>
                <a:gd name="T11" fmla="*/ 553 h 627"/>
                <a:gd name="T12" fmla="*/ 156 w 815"/>
                <a:gd name="T13" fmla="*/ 176 h 627"/>
                <a:gd name="T14" fmla="*/ 156 w 815"/>
                <a:gd name="T15" fmla="*/ 176 h 627"/>
                <a:gd name="T16" fmla="*/ 54 w 815"/>
                <a:gd name="T17" fmla="*/ 176 h 627"/>
                <a:gd name="T18" fmla="*/ 54 w 815"/>
                <a:gd name="T19" fmla="*/ 118 h 627"/>
                <a:gd name="T20" fmla="*/ 156 w 815"/>
                <a:gd name="T21" fmla="*/ 118 h 627"/>
                <a:gd name="T22" fmla="*/ 156 w 815"/>
                <a:gd name="T23" fmla="*/ 176 h 627"/>
                <a:gd name="T24" fmla="*/ 601 w 815"/>
                <a:gd name="T25" fmla="*/ 79 h 627"/>
                <a:gd name="T26" fmla="*/ 601 w 815"/>
                <a:gd name="T27" fmla="*/ 79 h 627"/>
                <a:gd name="T28" fmla="*/ 530 w 815"/>
                <a:gd name="T29" fmla="*/ 0 h 627"/>
                <a:gd name="T30" fmla="*/ 285 w 815"/>
                <a:gd name="T31" fmla="*/ 0 h 627"/>
                <a:gd name="T32" fmla="*/ 214 w 815"/>
                <a:gd name="T33" fmla="*/ 79 h 627"/>
                <a:gd name="T34" fmla="*/ 0 w 815"/>
                <a:gd name="T35" fmla="*/ 79 h 627"/>
                <a:gd name="T36" fmla="*/ 0 w 815"/>
                <a:gd name="T37" fmla="*/ 627 h 627"/>
                <a:gd name="T38" fmla="*/ 815 w 815"/>
                <a:gd name="T39" fmla="*/ 627 h 627"/>
                <a:gd name="T40" fmla="*/ 815 w 815"/>
                <a:gd name="T41" fmla="*/ 79 h 627"/>
                <a:gd name="T42" fmla="*/ 601 w 815"/>
                <a:gd name="T43" fmla="*/ 79 h 6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15" h="627">
                  <a:moveTo>
                    <a:pt x="408" y="553"/>
                  </a:moveTo>
                  <a:lnTo>
                    <a:pt x="408" y="553"/>
                  </a:lnTo>
                  <a:cubicBezTo>
                    <a:pt x="297" y="553"/>
                    <a:pt x="207" y="463"/>
                    <a:pt x="207" y="353"/>
                  </a:cubicBezTo>
                  <a:cubicBezTo>
                    <a:pt x="207" y="242"/>
                    <a:pt x="297" y="152"/>
                    <a:pt x="408" y="152"/>
                  </a:cubicBezTo>
                  <a:cubicBezTo>
                    <a:pt x="518" y="152"/>
                    <a:pt x="608" y="242"/>
                    <a:pt x="608" y="353"/>
                  </a:cubicBezTo>
                  <a:cubicBezTo>
                    <a:pt x="608" y="463"/>
                    <a:pt x="518" y="553"/>
                    <a:pt x="408" y="553"/>
                  </a:cubicBezTo>
                  <a:close/>
                  <a:moveTo>
                    <a:pt x="156" y="176"/>
                  </a:moveTo>
                  <a:lnTo>
                    <a:pt x="156" y="176"/>
                  </a:lnTo>
                  <a:lnTo>
                    <a:pt x="54" y="176"/>
                  </a:lnTo>
                  <a:lnTo>
                    <a:pt x="54" y="118"/>
                  </a:lnTo>
                  <a:lnTo>
                    <a:pt x="156" y="118"/>
                  </a:lnTo>
                  <a:lnTo>
                    <a:pt x="156" y="176"/>
                  </a:lnTo>
                  <a:close/>
                  <a:moveTo>
                    <a:pt x="601" y="79"/>
                  </a:moveTo>
                  <a:lnTo>
                    <a:pt x="601" y="79"/>
                  </a:lnTo>
                  <a:lnTo>
                    <a:pt x="530" y="0"/>
                  </a:lnTo>
                  <a:lnTo>
                    <a:pt x="285" y="0"/>
                  </a:lnTo>
                  <a:lnTo>
                    <a:pt x="214" y="79"/>
                  </a:lnTo>
                  <a:lnTo>
                    <a:pt x="0" y="79"/>
                  </a:lnTo>
                  <a:lnTo>
                    <a:pt x="0" y="627"/>
                  </a:lnTo>
                  <a:lnTo>
                    <a:pt x="815" y="627"/>
                  </a:lnTo>
                  <a:lnTo>
                    <a:pt x="815" y="79"/>
                  </a:lnTo>
                  <a:lnTo>
                    <a:pt x="601" y="7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7" name="Freeform 27"/>
            <p:cNvSpPr>
              <a:spLocks/>
            </p:cNvSpPr>
            <p:nvPr/>
          </p:nvSpPr>
          <p:spPr bwMode="auto">
            <a:xfrm>
              <a:off x="2955925" y="3987800"/>
              <a:ext cx="560388" cy="565150"/>
            </a:xfrm>
            <a:custGeom>
              <a:avLst/>
              <a:gdLst>
                <a:gd name="T0" fmla="*/ 153 w 305"/>
                <a:gd name="T1" fmla="*/ 0 h 306"/>
                <a:gd name="T2" fmla="*/ 153 w 305"/>
                <a:gd name="T3" fmla="*/ 0 h 306"/>
                <a:gd name="T4" fmla="*/ 0 w 305"/>
                <a:gd name="T5" fmla="*/ 153 h 306"/>
                <a:gd name="T6" fmla="*/ 153 w 305"/>
                <a:gd name="T7" fmla="*/ 306 h 306"/>
                <a:gd name="T8" fmla="*/ 305 w 305"/>
                <a:gd name="T9" fmla="*/ 153 h 306"/>
                <a:gd name="T10" fmla="*/ 153 w 305"/>
                <a:gd name="T11" fmla="*/ 0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5" h="306">
                  <a:moveTo>
                    <a:pt x="153" y="0"/>
                  </a:moveTo>
                  <a:lnTo>
                    <a:pt x="153" y="0"/>
                  </a:lnTo>
                  <a:cubicBezTo>
                    <a:pt x="68" y="0"/>
                    <a:pt x="0" y="68"/>
                    <a:pt x="0" y="153"/>
                  </a:cubicBezTo>
                  <a:cubicBezTo>
                    <a:pt x="0" y="237"/>
                    <a:pt x="68" y="306"/>
                    <a:pt x="153" y="306"/>
                  </a:cubicBezTo>
                  <a:cubicBezTo>
                    <a:pt x="237" y="306"/>
                    <a:pt x="305" y="237"/>
                    <a:pt x="305" y="153"/>
                  </a:cubicBezTo>
                  <a:cubicBezTo>
                    <a:pt x="305" y="68"/>
                    <a:pt x="237" y="0"/>
                    <a:pt x="15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83" name="Freeform 29"/>
          <p:cNvSpPr>
            <a:spLocks noEditPoints="1"/>
          </p:cNvSpPr>
          <p:nvPr userDrawn="1"/>
        </p:nvSpPr>
        <p:spPr bwMode="auto">
          <a:xfrm rot="1406730">
            <a:off x="9836343" y="4616570"/>
            <a:ext cx="905329" cy="907255"/>
          </a:xfrm>
          <a:custGeom>
            <a:avLst/>
            <a:gdLst>
              <a:gd name="T0" fmla="*/ 578 w 811"/>
              <a:gd name="T1" fmla="*/ 436 h 811"/>
              <a:gd name="T2" fmla="*/ 578 w 811"/>
              <a:gd name="T3" fmla="*/ 436 h 811"/>
              <a:gd name="T4" fmla="*/ 531 w 811"/>
              <a:gd name="T5" fmla="*/ 269 h 811"/>
              <a:gd name="T6" fmla="*/ 698 w 811"/>
              <a:gd name="T7" fmla="*/ 222 h 811"/>
              <a:gd name="T8" fmla="*/ 745 w 811"/>
              <a:gd name="T9" fmla="*/ 389 h 811"/>
              <a:gd name="T10" fmla="*/ 578 w 811"/>
              <a:gd name="T11" fmla="*/ 436 h 811"/>
              <a:gd name="T12" fmla="*/ 656 w 811"/>
              <a:gd name="T13" fmla="*/ 663 h 811"/>
              <a:gd name="T14" fmla="*/ 656 w 811"/>
              <a:gd name="T15" fmla="*/ 663 h 811"/>
              <a:gd name="T16" fmla="*/ 489 w 811"/>
              <a:gd name="T17" fmla="*/ 710 h 811"/>
              <a:gd name="T18" fmla="*/ 441 w 811"/>
              <a:gd name="T19" fmla="*/ 543 h 811"/>
              <a:gd name="T20" fmla="*/ 609 w 811"/>
              <a:gd name="T21" fmla="*/ 495 h 811"/>
              <a:gd name="T22" fmla="*/ 656 w 811"/>
              <a:gd name="T23" fmla="*/ 663 h 811"/>
              <a:gd name="T24" fmla="*/ 366 w 811"/>
              <a:gd name="T25" fmla="*/ 405 h 811"/>
              <a:gd name="T26" fmla="*/ 366 w 811"/>
              <a:gd name="T27" fmla="*/ 405 h 811"/>
              <a:gd name="T28" fmla="*/ 405 w 811"/>
              <a:gd name="T29" fmla="*/ 366 h 811"/>
              <a:gd name="T30" fmla="*/ 444 w 811"/>
              <a:gd name="T31" fmla="*/ 405 h 811"/>
              <a:gd name="T32" fmla="*/ 405 w 811"/>
              <a:gd name="T33" fmla="*/ 444 h 811"/>
              <a:gd name="T34" fmla="*/ 366 w 811"/>
              <a:gd name="T35" fmla="*/ 405 h 811"/>
              <a:gd name="T36" fmla="*/ 369 w 811"/>
              <a:gd name="T37" fmla="*/ 663 h 811"/>
              <a:gd name="T38" fmla="*/ 369 w 811"/>
              <a:gd name="T39" fmla="*/ 663 h 811"/>
              <a:gd name="T40" fmla="*/ 201 w 811"/>
              <a:gd name="T41" fmla="*/ 710 h 811"/>
              <a:gd name="T42" fmla="*/ 154 w 811"/>
              <a:gd name="T43" fmla="*/ 543 h 811"/>
              <a:gd name="T44" fmla="*/ 321 w 811"/>
              <a:gd name="T45" fmla="*/ 495 h 811"/>
              <a:gd name="T46" fmla="*/ 369 w 811"/>
              <a:gd name="T47" fmla="*/ 663 h 811"/>
              <a:gd name="T48" fmla="*/ 112 w 811"/>
              <a:gd name="T49" fmla="*/ 436 h 811"/>
              <a:gd name="T50" fmla="*/ 112 w 811"/>
              <a:gd name="T51" fmla="*/ 436 h 811"/>
              <a:gd name="T52" fmla="*/ 65 w 811"/>
              <a:gd name="T53" fmla="*/ 269 h 811"/>
              <a:gd name="T54" fmla="*/ 232 w 811"/>
              <a:gd name="T55" fmla="*/ 222 h 811"/>
              <a:gd name="T56" fmla="*/ 280 w 811"/>
              <a:gd name="T57" fmla="*/ 389 h 811"/>
              <a:gd name="T58" fmla="*/ 112 w 811"/>
              <a:gd name="T59" fmla="*/ 436 h 811"/>
              <a:gd name="T60" fmla="*/ 298 w 811"/>
              <a:gd name="T61" fmla="*/ 100 h 811"/>
              <a:gd name="T62" fmla="*/ 298 w 811"/>
              <a:gd name="T63" fmla="*/ 100 h 811"/>
              <a:gd name="T64" fmla="*/ 465 w 811"/>
              <a:gd name="T65" fmla="*/ 52 h 811"/>
              <a:gd name="T66" fmla="*/ 513 w 811"/>
              <a:gd name="T67" fmla="*/ 220 h 811"/>
              <a:gd name="T68" fmla="*/ 345 w 811"/>
              <a:gd name="T69" fmla="*/ 267 h 811"/>
              <a:gd name="T70" fmla="*/ 298 w 811"/>
              <a:gd name="T71" fmla="*/ 100 h 811"/>
              <a:gd name="T72" fmla="*/ 405 w 811"/>
              <a:gd name="T73" fmla="*/ 0 h 811"/>
              <a:gd name="T74" fmla="*/ 405 w 811"/>
              <a:gd name="T75" fmla="*/ 0 h 811"/>
              <a:gd name="T76" fmla="*/ 0 w 811"/>
              <a:gd name="T77" fmla="*/ 405 h 811"/>
              <a:gd name="T78" fmla="*/ 405 w 811"/>
              <a:gd name="T79" fmla="*/ 811 h 811"/>
              <a:gd name="T80" fmla="*/ 811 w 811"/>
              <a:gd name="T81" fmla="*/ 405 h 811"/>
              <a:gd name="T82" fmla="*/ 405 w 811"/>
              <a:gd name="T83" fmla="*/ 0 h 8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811" h="811">
                <a:moveTo>
                  <a:pt x="578" y="436"/>
                </a:moveTo>
                <a:lnTo>
                  <a:pt x="578" y="436"/>
                </a:lnTo>
                <a:cubicBezTo>
                  <a:pt x="519" y="403"/>
                  <a:pt x="497" y="329"/>
                  <a:pt x="531" y="269"/>
                </a:cubicBezTo>
                <a:cubicBezTo>
                  <a:pt x="564" y="210"/>
                  <a:pt x="638" y="188"/>
                  <a:pt x="698" y="222"/>
                </a:cubicBezTo>
                <a:cubicBezTo>
                  <a:pt x="757" y="255"/>
                  <a:pt x="778" y="329"/>
                  <a:pt x="745" y="389"/>
                </a:cubicBezTo>
                <a:cubicBezTo>
                  <a:pt x="712" y="448"/>
                  <a:pt x="637" y="469"/>
                  <a:pt x="578" y="436"/>
                </a:cubicBezTo>
                <a:close/>
                <a:moveTo>
                  <a:pt x="656" y="663"/>
                </a:moveTo>
                <a:lnTo>
                  <a:pt x="656" y="663"/>
                </a:lnTo>
                <a:cubicBezTo>
                  <a:pt x="623" y="722"/>
                  <a:pt x="548" y="743"/>
                  <a:pt x="489" y="710"/>
                </a:cubicBezTo>
                <a:cubicBezTo>
                  <a:pt x="430" y="677"/>
                  <a:pt x="408" y="602"/>
                  <a:pt x="441" y="543"/>
                </a:cubicBezTo>
                <a:cubicBezTo>
                  <a:pt x="474" y="484"/>
                  <a:pt x="549" y="462"/>
                  <a:pt x="609" y="495"/>
                </a:cubicBezTo>
                <a:cubicBezTo>
                  <a:pt x="668" y="528"/>
                  <a:pt x="689" y="603"/>
                  <a:pt x="656" y="663"/>
                </a:cubicBezTo>
                <a:close/>
                <a:moveTo>
                  <a:pt x="366" y="405"/>
                </a:moveTo>
                <a:lnTo>
                  <a:pt x="366" y="405"/>
                </a:lnTo>
                <a:cubicBezTo>
                  <a:pt x="366" y="384"/>
                  <a:pt x="384" y="366"/>
                  <a:pt x="405" y="366"/>
                </a:cubicBezTo>
                <a:cubicBezTo>
                  <a:pt x="427" y="366"/>
                  <a:pt x="444" y="384"/>
                  <a:pt x="444" y="405"/>
                </a:cubicBezTo>
                <a:cubicBezTo>
                  <a:pt x="444" y="427"/>
                  <a:pt x="427" y="444"/>
                  <a:pt x="405" y="444"/>
                </a:cubicBezTo>
                <a:cubicBezTo>
                  <a:pt x="384" y="444"/>
                  <a:pt x="366" y="427"/>
                  <a:pt x="366" y="405"/>
                </a:cubicBezTo>
                <a:close/>
                <a:moveTo>
                  <a:pt x="369" y="663"/>
                </a:moveTo>
                <a:lnTo>
                  <a:pt x="369" y="663"/>
                </a:lnTo>
                <a:cubicBezTo>
                  <a:pt x="336" y="722"/>
                  <a:pt x="261" y="743"/>
                  <a:pt x="201" y="710"/>
                </a:cubicBezTo>
                <a:cubicBezTo>
                  <a:pt x="142" y="677"/>
                  <a:pt x="121" y="602"/>
                  <a:pt x="154" y="543"/>
                </a:cubicBezTo>
                <a:cubicBezTo>
                  <a:pt x="187" y="484"/>
                  <a:pt x="262" y="462"/>
                  <a:pt x="321" y="495"/>
                </a:cubicBezTo>
                <a:cubicBezTo>
                  <a:pt x="381" y="528"/>
                  <a:pt x="402" y="603"/>
                  <a:pt x="369" y="663"/>
                </a:cubicBezTo>
                <a:close/>
                <a:moveTo>
                  <a:pt x="112" y="436"/>
                </a:moveTo>
                <a:lnTo>
                  <a:pt x="112" y="436"/>
                </a:lnTo>
                <a:cubicBezTo>
                  <a:pt x="53" y="403"/>
                  <a:pt x="32" y="329"/>
                  <a:pt x="65" y="269"/>
                </a:cubicBezTo>
                <a:cubicBezTo>
                  <a:pt x="98" y="210"/>
                  <a:pt x="173" y="188"/>
                  <a:pt x="232" y="222"/>
                </a:cubicBezTo>
                <a:cubicBezTo>
                  <a:pt x="291" y="255"/>
                  <a:pt x="313" y="329"/>
                  <a:pt x="280" y="389"/>
                </a:cubicBezTo>
                <a:cubicBezTo>
                  <a:pt x="247" y="448"/>
                  <a:pt x="172" y="469"/>
                  <a:pt x="112" y="436"/>
                </a:cubicBezTo>
                <a:close/>
                <a:moveTo>
                  <a:pt x="298" y="100"/>
                </a:moveTo>
                <a:lnTo>
                  <a:pt x="298" y="100"/>
                </a:lnTo>
                <a:cubicBezTo>
                  <a:pt x="331" y="41"/>
                  <a:pt x="406" y="19"/>
                  <a:pt x="465" y="52"/>
                </a:cubicBezTo>
                <a:cubicBezTo>
                  <a:pt x="524" y="85"/>
                  <a:pt x="546" y="160"/>
                  <a:pt x="513" y="220"/>
                </a:cubicBezTo>
                <a:cubicBezTo>
                  <a:pt x="480" y="279"/>
                  <a:pt x="405" y="300"/>
                  <a:pt x="345" y="267"/>
                </a:cubicBezTo>
                <a:cubicBezTo>
                  <a:pt x="286" y="234"/>
                  <a:pt x="265" y="159"/>
                  <a:pt x="298" y="100"/>
                </a:cubicBezTo>
                <a:close/>
                <a:moveTo>
                  <a:pt x="405" y="0"/>
                </a:moveTo>
                <a:lnTo>
                  <a:pt x="405" y="0"/>
                </a:lnTo>
                <a:cubicBezTo>
                  <a:pt x="181" y="0"/>
                  <a:pt x="0" y="181"/>
                  <a:pt x="0" y="405"/>
                </a:cubicBezTo>
                <a:cubicBezTo>
                  <a:pt x="0" y="629"/>
                  <a:pt x="181" y="811"/>
                  <a:pt x="405" y="811"/>
                </a:cubicBezTo>
                <a:cubicBezTo>
                  <a:pt x="629" y="811"/>
                  <a:pt x="811" y="629"/>
                  <a:pt x="811" y="405"/>
                </a:cubicBezTo>
                <a:cubicBezTo>
                  <a:pt x="811" y="181"/>
                  <a:pt x="629" y="0"/>
                  <a:pt x="405" y="0"/>
                </a:cubicBezTo>
                <a:close/>
              </a:path>
            </a:pathLst>
          </a:custGeom>
          <a:solidFill>
            <a:schemeClr val="bg1">
              <a:alpha val="1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4" name="Freeform 5"/>
          <p:cNvSpPr>
            <a:spLocks noEditPoints="1"/>
          </p:cNvSpPr>
          <p:nvPr userDrawn="1"/>
        </p:nvSpPr>
        <p:spPr bwMode="auto">
          <a:xfrm rot="2671114">
            <a:off x="9574736" y="7895511"/>
            <a:ext cx="1000393" cy="429321"/>
          </a:xfrm>
          <a:custGeom>
            <a:avLst/>
            <a:gdLst>
              <a:gd name="T0" fmla="*/ 1727 w 3152"/>
              <a:gd name="T1" fmla="*/ 1223 h 1356"/>
              <a:gd name="T2" fmla="*/ 1727 w 3152"/>
              <a:gd name="T3" fmla="*/ 421 h 1356"/>
              <a:gd name="T4" fmla="*/ 1727 w 3152"/>
              <a:gd name="T5" fmla="*/ 1223 h 1356"/>
              <a:gd name="T6" fmla="*/ 534 w 3152"/>
              <a:gd name="T7" fmla="*/ 1223 h 1356"/>
              <a:gd name="T8" fmla="*/ 522 w 3152"/>
              <a:gd name="T9" fmla="*/ 422 h 1356"/>
              <a:gd name="T10" fmla="*/ 550 w 3152"/>
              <a:gd name="T11" fmla="*/ 422 h 1356"/>
              <a:gd name="T12" fmla="*/ 534 w 3152"/>
              <a:gd name="T13" fmla="*/ 1223 h 1356"/>
              <a:gd name="T14" fmla="*/ 2965 w 3152"/>
              <a:gd name="T15" fmla="*/ 30 h 1356"/>
              <a:gd name="T16" fmla="*/ 2960 w 3152"/>
              <a:gd name="T17" fmla="*/ 24 h 1356"/>
              <a:gd name="T18" fmla="*/ 2955 w 3152"/>
              <a:gd name="T19" fmla="*/ 19 h 1356"/>
              <a:gd name="T20" fmla="*/ 2945 w 3152"/>
              <a:gd name="T21" fmla="*/ 11 h 1356"/>
              <a:gd name="T22" fmla="*/ 2934 w 3152"/>
              <a:gd name="T23" fmla="*/ 5 h 1356"/>
              <a:gd name="T24" fmla="*/ 2921 w 3152"/>
              <a:gd name="T25" fmla="*/ 2 h 1356"/>
              <a:gd name="T26" fmla="*/ 2908 w 3152"/>
              <a:gd name="T27" fmla="*/ 1 h 1356"/>
              <a:gd name="T28" fmla="*/ 2896 w 3152"/>
              <a:gd name="T29" fmla="*/ 2 h 1356"/>
              <a:gd name="T30" fmla="*/ 2883 w 3152"/>
              <a:gd name="T31" fmla="*/ 6 h 1356"/>
              <a:gd name="T32" fmla="*/ 2872 w 3152"/>
              <a:gd name="T33" fmla="*/ 12 h 1356"/>
              <a:gd name="T34" fmla="*/ 2867 w 3152"/>
              <a:gd name="T35" fmla="*/ 17 h 1356"/>
              <a:gd name="T36" fmla="*/ 2861 w 3152"/>
              <a:gd name="T37" fmla="*/ 21 h 1356"/>
              <a:gd name="T38" fmla="*/ 1727 w 3152"/>
              <a:gd name="T39" fmla="*/ 288 h 1356"/>
              <a:gd name="T40" fmla="*/ 1064 w 3152"/>
              <a:gd name="T41" fmla="*/ 756 h 1356"/>
              <a:gd name="T42" fmla="*/ 799 w 3152"/>
              <a:gd name="T43" fmla="*/ 173 h 1356"/>
              <a:gd name="T44" fmla="*/ 975 w 3152"/>
              <a:gd name="T45" fmla="*/ 380 h 1356"/>
              <a:gd name="T46" fmla="*/ 1030 w 3152"/>
              <a:gd name="T47" fmla="*/ 275 h 1356"/>
              <a:gd name="T48" fmla="*/ 863 w 3152"/>
              <a:gd name="T49" fmla="*/ 29 h 1356"/>
              <a:gd name="T50" fmla="*/ 854 w 3152"/>
              <a:gd name="T51" fmla="*/ 19 h 1356"/>
              <a:gd name="T52" fmla="*/ 850 w 3152"/>
              <a:gd name="T53" fmla="*/ 16 h 1356"/>
              <a:gd name="T54" fmla="*/ 838 w 3152"/>
              <a:gd name="T55" fmla="*/ 8 h 1356"/>
              <a:gd name="T56" fmla="*/ 825 w 3152"/>
              <a:gd name="T57" fmla="*/ 3 h 1356"/>
              <a:gd name="T58" fmla="*/ 813 w 3152"/>
              <a:gd name="T59" fmla="*/ 1 h 1356"/>
              <a:gd name="T60" fmla="*/ 800 w 3152"/>
              <a:gd name="T61" fmla="*/ 1 h 1356"/>
              <a:gd name="T62" fmla="*/ 787 w 3152"/>
              <a:gd name="T63" fmla="*/ 4 h 1356"/>
              <a:gd name="T64" fmla="*/ 774 w 3152"/>
              <a:gd name="T65" fmla="*/ 10 h 1356"/>
              <a:gd name="T66" fmla="*/ 770 w 3152"/>
              <a:gd name="T67" fmla="*/ 12 h 1356"/>
              <a:gd name="T68" fmla="*/ 760 w 3152"/>
              <a:gd name="T69" fmla="*/ 21 h 1356"/>
              <a:gd name="T70" fmla="*/ 508 w 3152"/>
              <a:gd name="T71" fmla="*/ 289 h 1356"/>
              <a:gd name="T72" fmla="*/ 534 w 3152"/>
              <a:gd name="T73" fmla="*/ 1356 h 1356"/>
              <a:gd name="T74" fmla="*/ 1197 w 3152"/>
              <a:gd name="T75" fmla="*/ 889 h 1356"/>
              <a:gd name="T76" fmla="*/ 2260 w 3152"/>
              <a:gd name="T77" fmla="*/ 856 h 1356"/>
              <a:gd name="T78" fmla="*/ 3021 w 3152"/>
              <a:gd name="T79" fmla="*/ 350 h 1356"/>
              <a:gd name="T80" fmla="*/ 3114 w 3152"/>
              <a:gd name="T81" fmla="*/ 368 h 1356"/>
              <a:gd name="T82" fmla="*/ 2965 w 3152"/>
              <a:gd name="T83" fmla="*/ 30 h 13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3152" h="1356">
                <a:moveTo>
                  <a:pt x="1727" y="1223"/>
                </a:moveTo>
                <a:lnTo>
                  <a:pt x="1727" y="1223"/>
                </a:lnTo>
                <a:cubicBezTo>
                  <a:pt x="1506" y="1223"/>
                  <a:pt x="1326" y="1043"/>
                  <a:pt x="1326" y="822"/>
                </a:cubicBezTo>
                <a:cubicBezTo>
                  <a:pt x="1326" y="601"/>
                  <a:pt x="1506" y="421"/>
                  <a:pt x="1727" y="421"/>
                </a:cubicBezTo>
                <a:cubicBezTo>
                  <a:pt x="1948" y="421"/>
                  <a:pt x="2128" y="601"/>
                  <a:pt x="2128" y="822"/>
                </a:cubicBezTo>
                <a:cubicBezTo>
                  <a:pt x="2128" y="1043"/>
                  <a:pt x="1948" y="1223"/>
                  <a:pt x="1727" y="1223"/>
                </a:cubicBezTo>
                <a:close/>
                <a:moveTo>
                  <a:pt x="534" y="1223"/>
                </a:moveTo>
                <a:lnTo>
                  <a:pt x="534" y="1223"/>
                </a:lnTo>
                <a:cubicBezTo>
                  <a:pt x="313" y="1223"/>
                  <a:pt x="133" y="1043"/>
                  <a:pt x="133" y="822"/>
                </a:cubicBezTo>
                <a:cubicBezTo>
                  <a:pt x="133" y="605"/>
                  <a:pt x="306" y="428"/>
                  <a:pt x="522" y="422"/>
                </a:cubicBezTo>
                <a:cubicBezTo>
                  <a:pt x="526" y="423"/>
                  <a:pt x="531" y="423"/>
                  <a:pt x="536" y="423"/>
                </a:cubicBezTo>
                <a:cubicBezTo>
                  <a:pt x="540" y="423"/>
                  <a:pt x="545" y="423"/>
                  <a:pt x="550" y="422"/>
                </a:cubicBezTo>
                <a:cubicBezTo>
                  <a:pt x="763" y="430"/>
                  <a:pt x="935" y="607"/>
                  <a:pt x="935" y="822"/>
                </a:cubicBezTo>
                <a:cubicBezTo>
                  <a:pt x="935" y="1043"/>
                  <a:pt x="755" y="1223"/>
                  <a:pt x="534" y="1223"/>
                </a:cubicBezTo>
                <a:close/>
                <a:moveTo>
                  <a:pt x="2965" y="30"/>
                </a:moveTo>
                <a:lnTo>
                  <a:pt x="2965" y="30"/>
                </a:lnTo>
                <a:cubicBezTo>
                  <a:pt x="2965" y="30"/>
                  <a:pt x="2965" y="29"/>
                  <a:pt x="2965" y="29"/>
                </a:cubicBezTo>
                <a:cubicBezTo>
                  <a:pt x="2963" y="27"/>
                  <a:pt x="2962" y="26"/>
                  <a:pt x="2960" y="24"/>
                </a:cubicBezTo>
                <a:cubicBezTo>
                  <a:pt x="2959" y="22"/>
                  <a:pt x="2957" y="20"/>
                  <a:pt x="2956" y="19"/>
                </a:cubicBezTo>
                <a:cubicBezTo>
                  <a:pt x="2956" y="19"/>
                  <a:pt x="2955" y="19"/>
                  <a:pt x="2955" y="19"/>
                </a:cubicBezTo>
                <a:cubicBezTo>
                  <a:pt x="2954" y="17"/>
                  <a:pt x="2953" y="17"/>
                  <a:pt x="2952" y="16"/>
                </a:cubicBezTo>
                <a:cubicBezTo>
                  <a:pt x="2950" y="14"/>
                  <a:pt x="2948" y="12"/>
                  <a:pt x="2945" y="11"/>
                </a:cubicBezTo>
                <a:cubicBezTo>
                  <a:pt x="2944" y="10"/>
                  <a:pt x="2942" y="9"/>
                  <a:pt x="2940" y="8"/>
                </a:cubicBezTo>
                <a:cubicBezTo>
                  <a:pt x="2938" y="7"/>
                  <a:pt x="2936" y="6"/>
                  <a:pt x="2934" y="5"/>
                </a:cubicBezTo>
                <a:cubicBezTo>
                  <a:pt x="2932" y="4"/>
                  <a:pt x="2930" y="4"/>
                  <a:pt x="2928" y="3"/>
                </a:cubicBezTo>
                <a:cubicBezTo>
                  <a:pt x="2925" y="3"/>
                  <a:pt x="2923" y="2"/>
                  <a:pt x="2921" y="2"/>
                </a:cubicBezTo>
                <a:cubicBezTo>
                  <a:pt x="2919" y="1"/>
                  <a:pt x="2917" y="1"/>
                  <a:pt x="2915" y="1"/>
                </a:cubicBezTo>
                <a:cubicBezTo>
                  <a:pt x="2913" y="1"/>
                  <a:pt x="2911" y="0"/>
                  <a:pt x="2908" y="1"/>
                </a:cubicBezTo>
                <a:cubicBezTo>
                  <a:pt x="2907" y="1"/>
                  <a:pt x="2905" y="1"/>
                  <a:pt x="2903" y="1"/>
                </a:cubicBezTo>
                <a:cubicBezTo>
                  <a:pt x="2900" y="1"/>
                  <a:pt x="2898" y="2"/>
                  <a:pt x="2896" y="2"/>
                </a:cubicBezTo>
                <a:cubicBezTo>
                  <a:pt x="2894" y="2"/>
                  <a:pt x="2892" y="3"/>
                  <a:pt x="2890" y="4"/>
                </a:cubicBezTo>
                <a:cubicBezTo>
                  <a:pt x="2887" y="5"/>
                  <a:pt x="2885" y="5"/>
                  <a:pt x="2883" y="6"/>
                </a:cubicBezTo>
                <a:cubicBezTo>
                  <a:pt x="2881" y="7"/>
                  <a:pt x="2879" y="8"/>
                  <a:pt x="2876" y="10"/>
                </a:cubicBezTo>
                <a:cubicBezTo>
                  <a:pt x="2875" y="11"/>
                  <a:pt x="2874" y="11"/>
                  <a:pt x="2872" y="12"/>
                </a:cubicBezTo>
                <a:cubicBezTo>
                  <a:pt x="2872" y="12"/>
                  <a:pt x="2872" y="12"/>
                  <a:pt x="2872" y="12"/>
                </a:cubicBezTo>
                <a:cubicBezTo>
                  <a:pt x="2870" y="14"/>
                  <a:pt x="2868" y="15"/>
                  <a:pt x="2867" y="17"/>
                </a:cubicBezTo>
                <a:cubicBezTo>
                  <a:pt x="2865" y="18"/>
                  <a:pt x="2863" y="20"/>
                  <a:pt x="2861" y="21"/>
                </a:cubicBezTo>
                <a:cubicBezTo>
                  <a:pt x="2861" y="21"/>
                  <a:pt x="2861" y="21"/>
                  <a:pt x="2861" y="21"/>
                </a:cubicBezTo>
                <a:lnTo>
                  <a:pt x="2242" y="680"/>
                </a:lnTo>
                <a:cubicBezTo>
                  <a:pt x="2180" y="454"/>
                  <a:pt x="1973" y="288"/>
                  <a:pt x="1727" y="288"/>
                </a:cubicBezTo>
                <a:cubicBezTo>
                  <a:pt x="1455" y="288"/>
                  <a:pt x="1230" y="492"/>
                  <a:pt x="1197" y="756"/>
                </a:cubicBezTo>
                <a:lnTo>
                  <a:pt x="1064" y="756"/>
                </a:lnTo>
                <a:cubicBezTo>
                  <a:pt x="1037" y="539"/>
                  <a:pt x="880" y="363"/>
                  <a:pt x="674" y="307"/>
                </a:cubicBezTo>
                <a:lnTo>
                  <a:pt x="799" y="173"/>
                </a:lnTo>
                <a:lnTo>
                  <a:pt x="919" y="350"/>
                </a:lnTo>
                <a:cubicBezTo>
                  <a:pt x="932" y="369"/>
                  <a:pt x="953" y="380"/>
                  <a:pt x="975" y="380"/>
                </a:cubicBezTo>
                <a:cubicBezTo>
                  <a:pt x="988" y="380"/>
                  <a:pt x="1001" y="376"/>
                  <a:pt x="1012" y="368"/>
                </a:cubicBezTo>
                <a:cubicBezTo>
                  <a:pt x="1042" y="347"/>
                  <a:pt x="1050" y="306"/>
                  <a:pt x="1030" y="275"/>
                </a:cubicBezTo>
                <a:lnTo>
                  <a:pt x="863" y="30"/>
                </a:lnTo>
                <a:cubicBezTo>
                  <a:pt x="863" y="30"/>
                  <a:pt x="863" y="29"/>
                  <a:pt x="863" y="29"/>
                </a:cubicBezTo>
                <a:cubicBezTo>
                  <a:pt x="861" y="27"/>
                  <a:pt x="860" y="26"/>
                  <a:pt x="858" y="24"/>
                </a:cubicBezTo>
                <a:cubicBezTo>
                  <a:pt x="857" y="22"/>
                  <a:pt x="855" y="20"/>
                  <a:pt x="854" y="19"/>
                </a:cubicBezTo>
                <a:cubicBezTo>
                  <a:pt x="854" y="19"/>
                  <a:pt x="854" y="19"/>
                  <a:pt x="853" y="19"/>
                </a:cubicBezTo>
                <a:cubicBezTo>
                  <a:pt x="852" y="17"/>
                  <a:pt x="851" y="17"/>
                  <a:pt x="850" y="16"/>
                </a:cubicBezTo>
                <a:cubicBezTo>
                  <a:pt x="848" y="14"/>
                  <a:pt x="846" y="12"/>
                  <a:pt x="843" y="11"/>
                </a:cubicBezTo>
                <a:cubicBezTo>
                  <a:pt x="842" y="10"/>
                  <a:pt x="840" y="9"/>
                  <a:pt x="838" y="8"/>
                </a:cubicBezTo>
                <a:cubicBezTo>
                  <a:pt x="836" y="7"/>
                  <a:pt x="834" y="6"/>
                  <a:pt x="832" y="5"/>
                </a:cubicBezTo>
                <a:cubicBezTo>
                  <a:pt x="830" y="4"/>
                  <a:pt x="827" y="4"/>
                  <a:pt x="825" y="3"/>
                </a:cubicBezTo>
                <a:cubicBezTo>
                  <a:pt x="823" y="3"/>
                  <a:pt x="821" y="2"/>
                  <a:pt x="819" y="2"/>
                </a:cubicBezTo>
                <a:cubicBezTo>
                  <a:pt x="817" y="1"/>
                  <a:pt x="815" y="1"/>
                  <a:pt x="813" y="1"/>
                </a:cubicBezTo>
                <a:cubicBezTo>
                  <a:pt x="811" y="1"/>
                  <a:pt x="809" y="1"/>
                  <a:pt x="807" y="1"/>
                </a:cubicBezTo>
                <a:cubicBezTo>
                  <a:pt x="805" y="1"/>
                  <a:pt x="802" y="1"/>
                  <a:pt x="800" y="1"/>
                </a:cubicBezTo>
                <a:cubicBezTo>
                  <a:pt x="798" y="1"/>
                  <a:pt x="796" y="2"/>
                  <a:pt x="794" y="2"/>
                </a:cubicBezTo>
                <a:cubicBezTo>
                  <a:pt x="792" y="2"/>
                  <a:pt x="790" y="3"/>
                  <a:pt x="787" y="4"/>
                </a:cubicBezTo>
                <a:cubicBezTo>
                  <a:pt x="785" y="5"/>
                  <a:pt x="783" y="5"/>
                  <a:pt x="782" y="6"/>
                </a:cubicBezTo>
                <a:cubicBezTo>
                  <a:pt x="779" y="7"/>
                  <a:pt x="777" y="8"/>
                  <a:pt x="774" y="10"/>
                </a:cubicBezTo>
                <a:cubicBezTo>
                  <a:pt x="773" y="11"/>
                  <a:pt x="772" y="11"/>
                  <a:pt x="770" y="12"/>
                </a:cubicBezTo>
                <a:cubicBezTo>
                  <a:pt x="770" y="12"/>
                  <a:pt x="770" y="12"/>
                  <a:pt x="770" y="12"/>
                </a:cubicBezTo>
                <a:cubicBezTo>
                  <a:pt x="768" y="14"/>
                  <a:pt x="766" y="15"/>
                  <a:pt x="765" y="17"/>
                </a:cubicBezTo>
                <a:cubicBezTo>
                  <a:pt x="763" y="18"/>
                  <a:pt x="761" y="20"/>
                  <a:pt x="760" y="21"/>
                </a:cubicBezTo>
                <a:cubicBezTo>
                  <a:pt x="759" y="21"/>
                  <a:pt x="759" y="21"/>
                  <a:pt x="759" y="21"/>
                </a:cubicBezTo>
                <a:lnTo>
                  <a:pt x="508" y="289"/>
                </a:lnTo>
                <a:cubicBezTo>
                  <a:pt x="225" y="302"/>
                  <a:pt x="0" y="536"/>
                  <a:pt x="0" y="822"/>
                </a:cubicBezTo>
                <a:cubicBezTo>
                  <a:pt x="0" y="1117"/>
                  <a:pt x="239" y="1356"/>
                  <a:pt x="534" y="1356"/>
                </a:cubicBezTo>
                <a:cubicBezTo>
                  <a:pt x="806" y="1356"/>
                  <a:pt x="1031" y="1152"/>
                  <a:pt x="1064" y="889"/>
                </a:cubicBezTo>
                <a:lnTo>
                  <a:pt x="1197" y="889"/>
                </a:lnTo>
                <a:cubicBezTo>
                  <a:pt x="1230" y="1152"/>
                  <a:pt x="1455" y="1356"/>
                  <a:pt x="1727" y="1356"/>
                </a:cubicBezTo>
                <a:cubicBezTo>
                  <a:pt x="2011" y="1356"/>
                  <a:pt x="2243" y="1135"/>
                  <a:pt x="2260" y="856"/>
                </a:cubicBezTo>
                <a:lnTo>
                  <a:pt x="2901" y="173"/>
                </a:lnTo>
                <a:lnTo>
                  <a:pt x="3021" y="350"/>
                </a:lnTo>
                <a:cubicBezTo>
                  <a:pt x="3034" y="369"/>
                  <a:pt x="3055" y="380"/>
                  <a:pt x="3077" y="380"/>
                </a:cubicBezTo>
                <a:cubicBezTo>
                  <a:pt x="3089" y="380"/>
                  <a:pt x="3103" y="376"/>
                  <a:pt x="3114" y="368"/>
                </a:cubicBezTo>
                <a:cubicBezTo>
                  <a:pt x="3144" y="347"/>
                  <a:pt x="3152" y="306"/>
                  <a:pt x="3132" y="275"/>
                </a:cubicBezTo>
                <a:lnTo>
                  <a:pt x="2965" y="30"/>
                </a:lnTo>
                <a:close/>
              </a:path>
            </a:pathLst>
          </a:custGeom>
          <a:solidFill>
            <a:schemeClr val="bg1">
              <a:alpha val="1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85" name="组合 22"/>
          <p:cNvGrpSpPr/>
          <p:nvPr userDrawn="1"/>
        </p:nvGrpSpPr>
        <p:grpSpPr>
          <a:xfrm rot="2419862">
            <a:off x="9997017" y="6488458"/>
            <a:ext cx="794889" cy="623974"/>
            <a:chOff x="3654425" y="5089525"/>
            <a:chExt cx="1860550" cy="1460500"/>
          </a:xfrm>
          <a:solidFill>
            <a:schemeClr val="bg1">
              <a:alpha val="10000"/>
            </a:schemeClr>
          </a:solidFill>
        </p:grpSpPr>
        <p:sp>
          <p:nvSpPr>
            <p:cNvPr id="89" name="Freeform 12"/>
            <p:cNvSpPr>
              <a:spLocks noEditPoints="1"/>
            </p:cNvSpPr>
            <p:nvPr/>
          </p:nvSpPr>
          <p:spPr bwMode="auto">
            <a:xfrm>
              <a:off x="3654425" y="5089525"/>
              <a:ext cx="1860550" cy="1460500"/>
            </a:xfrm>
            <a:custGeom>
              <a:avLst/>
              <a:gdLst>
                <a:gd name="T0" fmla="*/ 2372 w 2506"/>
                <a:gd name="T1" fmla="*/ 1716 h 1970"/>
                <a:gd name="T2" fmla="*/ 2372 w 2506"/>
                <a:gd name="T3" fmla="*/ 1716 h 1970"/>
                <a:gd name="T4" fmla="*/ 1858 w 2506"/>
                <a:gd name="T5" fmla="*/ 1575 h 1970"/>
                <a:gd name="T6" fmla="*/ 1818 w 2506"/>
                <a:gd name="T7" fmla="*/ 1576 h 1970"/>
                <a:gd name="T8" fmla="*/ 1323 w 2506"/>
                <a:gd name="T9" fmla="*/ 1715 h 1970"/>
                <a:gd name="T10" fmla="*/ 1323 w 2506"/>
                <a:gd name="T11" fmla="*/ 308 h 1970"/>
                <a:gd name="T12" fmla="*/ 1847 w 2506"/>
                <a:gd name="T13" fmla="*/ 133 h 1970"/>
                <a:gd name="T14" fmla="*/ 2372 w 2506"/>
                <a:gd name="T15" fmla="*/ 310 h 1970"/>
                <a:gd name="T16" fmla="*/ 2372 w 2506"/>
                <a:gd name="T17" fmla="*/ 1716 h 1970"/>
                <a:gd name="T18" fmla="*/ 1182 w 2506"/>
                <a:gd name="T19" fmla="*/ 1715 h 1970"/>
                <a:gd name="T20" fmla="*/ 1182 w 2506"/>
                <a:gd name="T21" fmla="*/ 1715 h 1970"/>
                <a:gd name="T22" fmla="*/ 688 w 2506"/>
                <a:gd name="T23" fmla="*/ 1576 h 1970"/>
                <a:gd name="T24" fmla="*/ 647 w 2506"/>
                <a:gd name="T25" fmla="*/ 1575 h 1970"/>
                <a:gd name="T26" fmla="*/ 133 w 2506"/>
                <a:gd name="T27" fmla="*/ 1716 h 1970"/>
                <a:gd name="T28" fmla="*/ 133 w 2506"/>
                <a:gd name="T29" fmla="*/ 310 h 1970"/>
                <a:gd name="T30" fmla="*/ 659 w 2506"/>
                <a:gd name="T31" fmla="*/ 133 h 1970"/>
                <a:gd name="T32" fmla="*/ 1182 w 2506"/>
                <a:gd name="T33" fmla="*/ 308 h 1970"/>
                <a:gd name="T34" fmla="*/ 1182 w 2506"/>
                <a:gd name="T35" fmla="*/ 1715 h 1970"/>
                <a:gd name="T36" fmla="*/ 1849 w 2506"/>
                <a:gd name="T37" fmla="*/ 0 h 1970"/>
                <a:gd name="T38" fmla="*/ 1849 w 2506"/>
                <a:gd name="T39" fmla="*/ 0 h 1970"/>
                <a:gd name="T40" fmla="*/ 1823 w 2506"/>
                <a:gd name="T41" fmla="*/ 0 h 1970"/>
                <a:gd name="T42" fmla="*/ 1253 w 2506"/>
                <a:gd name="T43" fmla="*/ 184 h 1970"/>
                <a:gd name="T44" fmla="*/ 683 w 2506"/>
                <a:gd name="T45" fmla="*/ 0 h 1970"/>
                <a:gd name="T46" fmla="*/ 657 w 2506"/>
                <a:gd name="T47" fmla="*/ 0 h 1970"/>
                <a:gd name="T48" fmla="*/ 5 w 2506"/>
                <a:gd name="T49" fmla="*/ 267 h 1970"/>
                <a:gd name="T50" fmla="*/ 0 w 2506"/>
                <a:gd name="T51" fmla="*/ 279 h 1970"/>
                <a:gd name="T52" fmla="*/ 0 w 2506"/>
                <a:gd name="T53" fmla="*/ 1970 h 1970"/>
                <a:gd name="T54" fmla="*/ 107 w 2506"/>
                <a:gd name="T55" fmla="*/ 1889 h 1970"/>
                <a:gd name="T56" fmla="*/ 682 w 2506"/>
                <a:gd name="T57" fmla="*/ 1709 h 1970"/>
                <a:gd name="T58" fmla="*/ 1190 w 2506"/>
                <a:gd name="T59" fmla="*/ 1876 h 1970"/>
                <a:gd name="T60" fmla="*/ 1208 w 2506"/>
                <a:gd name="T61" fmla="*/ 1888 h 1970"/>
                <a:gd name="T62" fmla="*/ 1253 w 2506"/>
                <a:gd name="T63" fmla="*/ 1924 h 1970"/>
                <a:gd name="T64" fmla="*/ 1298 w 2506"/>
                <a:gd name="T65" fmla="*/ 1888 h 1970"/>
                <a:gd name="T66" fmla="*/ 1316 w 2506"/>
                <a:gd name="T67" fmla="*/ 1876 h 1970"/>
                <a:gd name="T68" fmla="*/ 1824 w 2506"/>
                <a:gd name="T69" fmla="*/ 1709 h 1970"/>
                <a:gd name="T70" fmla="*/ 2399 w 2506"/>
                <a:gd name="T71" fmla="*/ 1889 h 1970"/>
                <a:gd name="T72" fmla="*/ 2506 w 2506"/>
                <a:gd name="T73" fmla="*/ 1970 h 1970"/>
                <a:gd name="T74" fmla="*/ 2506 w 2506"/>
                <a:gd name="T75" fmla="*/ 279 h 1970"/>
                <a:gd name="T76" fmla="*/ 2501 w 2506"/>
                <a:gd name="T77" fmla="*/ 267 h 1970"/>
                <a:gd name="T78" fmla="*/ 1849 w 2506"/>
                <a:gd name="T79" fmla="*/ 0 h 1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506" h="1970">
                  <a:moveTo>
                    <a:pt x="2372" y="1716"/>
                  </a:moveTo>
                  <a:lnTo>
                    <a:pt x="2372" y="1716"/>
                  </a:lnTo>
                  <a:cubicBezTo>
                    <a:pt x="2261" y="1655"/>
                    <a:pt x="2075" y="1575"/>
                    <a:pt x="1858" y="1575"/>
                  </a:cubicBezTo>
                  <a:cubicBezTo>
                    <a:pt x="1845" y="1575"/>
                    <a:pt x="1831" y="1576"/>
                    <a:pt x="1818" y="1576"/>
                  </a:cubicBezTo>
                  <a:cubicBezTo>
                    <a:pt x="1599" y="1587"/>
                    <a:pt x="1427" y="1659"/>
                    <a:pt x="1323" y="1715"/>
                  </a:cubicBezTo>
                  <a:lnTo>
                    <a:pt x="1323" y="308"/>
                  </a:lnTo>
                  <a:cubicBezTo>
                    <a:pt x="1347" y="271"/>
                    <a:pt x="1462" y="127"/>
                    <a:pt x="1847" y="133"/>
                  </a:cubicBezTo>
                  <a:cubicBezTo>
                    <a:pt x="2229" y="140"/>
                    <a:pt x="2347" y="273"/>
                    <a:pt x="2372" y="310"/>
                  </a:cubicBezTo>
                  <a:lnTo>
                    <a:pt x="2372" y="1716"/>
                  </a:lnTo>
                  <a:close/>
                  <a:moveTo>
                    <a:pt x="1182" y="1715"/>
                  </a:moveTo>
                  <a:lnTo>
                    <a:pt x="1182" y="1715"/>
                  </a:lnTo>
                  <a:cubicBezTo>
                    <a:pt x="1079" y="1659"/>
                    <a:pt x="906" y="1587"/>
                    <a:pt x="688" y="1576"/>
                  </a:cubicBezTo>
                  <a:cubicBezTo>
                    <a:pt x="674" y="1576"/>
                    <a:pt x="661" y="1575"/>
                    <a:pt x="647" y="1575"/>
                  </a:cubicBezTo>
                  <a:cubicBezTo>
                    <a:pt x="431" y="1575"/>
                    <a:pt x="244" y="1655"/>
                    <a:pt x="133" y="1716"/>
                  </a:cubicBezTo>
                  <a:lnTo>
                    <a:pt x="133" y="310"/>
                  </a:lnTo>
                  <a:cubicBezTo>
                    <a:pt x="159" y="273"/>
                    <a:pt x="276" y="140"/>
                    <a:pt x="659" y="133"/>
                  </a:cubicBezTo>
                  <a:cubicBezTo>
                    <a:pt x="1044" y="127"/>
                    <a:pt x="1159" y="271"/>
                    <a:pt x="1182" y="308"/>
                  </a:cubicBezTo>
                  <a:lnTo>
                    <a:pt x="1182" y="1715"/>
                  </a:lnTo>
                  <a:close/>
                  <a:moveTo>
                    <a:pt x="1849" y="0"/>
                  </a:moveTo>
                  <a:lnTo>
                    <a:pt x="1849" y="0"/>
                  </a:lnTo>
                  <a:cubicBezTo>
                    <a:pt x="1840" y="0"/>
                    <a:pt x="1831" y="0"/>
                    <a:pt x="1823" y="0"/>
                  </a:cubicBezTo>
                  <a:cubicBezTo>
                    <a:pt x="1490" y="0"/>
                    <a:pt x="1328" y="105"/>
                    <a:pt x="1253" y="184"/>
                  </a:cubicBezTo>
                  <a:cubicBezTo>
                    <a:pt x="1178" y="105"/>
                    <a:pt x="1015" y="0"/>
                    <a:pt x="683" y="0"/>
                  </a:cubicBezTo>
                  <a:cubicBezTo>
                    <a:pt x="674" y="0"/>
                    <a:pt x="666" y="0"/>
                    <a:pt x="657" y="0"/>
                  </a:cubicBezTo>
                  <a:cubicBezTo>
                    <a:pt x="127" y="9"/>
                    <a:pt x="16" y="240"/>
                    <a:pt x="5" y="267"/>
                  </a:cubicBezTo>
                  <a:lnTo>
                    <a:pt x="0" y="279"/>
                  </a:lnTo>
                  <a:lnTo>
                    <a:pt x="0" y="1970"/>
                  </a:lnTo>
                  <a:lnTo>
                    <a:pt x="107" y="1889"/>
                  </a:lnTo>
                  <a:cubicBezTo>
                    <a:pt x="109" y="1887"/>
                    <a:pt x="369" y="1695"/>
                    <a:pt x="682" y="1709"/>
                  </a:cubicBezTo>
                  <a:cubicBezTo>
                    <a:pt x="943" y="1722"/>
                    <a:pt x="1133" y="1837"/>
                    <a:pt x="1190" y="1876"/>
                  </a:cubicBezTo>
                  <a:cubicBezTo>
                    <a:pt x="1201" y="1883"/>
                    <a:pt x="1207" y="1888"/>
                    <a:pt x="1208" y="1888"/>
                  </a:cubicBezTo>
                  <a:lnTo>
                    <a:pt x="1253" y="1924"/>
                  </a:lnTo>
                  <a:lnTo>
                    <a:pt x="1298" y="1888"/>
                  </a:lnTo>
                  <a:cubicBezTo>
                    <a:pt x="1298" y="1888"/>
                    <a:pt x="1304" y="1883"/>
                    <a:pt x="1316" y="1876"/>
                  </a:cubicBezTo>
                  <a:cubicBezTo>
                    <a:pt x="1373" y="1837"/>
                    <a:pt x="1563" y="1722"/>
                    <a:pt x="1824" y="1709"/>
                  </a:cubicBezTo>
                  <a:cubicBezTo>
                    <a:pt x="2135" y="1695"/>
                    <a:pt x="2396" y="1887"/>
                    <a:pt x="2399" y="1889"/>
                  </a:cubicBezTo>
                  <a:lnTo>
                    <a:pt x="2506" y="1970"/>
                  </a:lnTo>
                  <a:lnTo>
                    <a:pt x="2506" y="279"/>
                  </a:lnTo>
                  <a:lnTo>
                    <a:pt x="2501" y="267"/>
                  </a:lnTo>
                  <a:cubicBezTo>
                    <a:pt x="2490" y="240"/>
                    <a:pt x="2379" y="9"/>
                    <a:pt x="184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0" name="Freeform 13"/>
            <p:cNvSpPr>
              <a:spLocks/>
            </p:cNvSpPr>
            <p:nvPr/>
          </p:nvSpPr>
          <p:spPr bwMode="auto">
            <a:xfrm>
              <a:off x="3829050" y="53990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0 h 206"/>
                <a:gd name="T12" fmla="*/ 68 w 844"/>
                <a:gd name="T13" fmla="*/ 193 h 206"/>
                <a:gd name="T14" fmla="*/ 437 w 844"/>
                <a:gd name="T15" fmla="*/ 89 h 206"/>
                <a:gd name="T16" fmla="*/ 775 w 844"/>
                <a:gd name="T17" fmla="*/ 193 h 206"/>
                <a:gd name="T18" fmla="*/ 831 w 844"/>
                <a:gd name="T19" fmla="*/ 183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3"/>
                    <a:pt x="667" y="19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3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8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1" name="Freeform 14"/>
            <p:cNvSpPr>
              <a:spLocks/>
            </p:cNvSpPr>
            <p:nvPr/>
          </p:nvSpPr>
          <p:spPr bwMode="auto">
            <a:xfrm>
              <a:off x="3829050" y="56784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4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3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3"/>
                    <a:pt x="775" y="194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2" name="Freeform 15"/>
            <p:cNvSpPr>
              <a:spLocks/>
            </p:cNvSpPr>
            <p:nvPr/>
          </p:nvSpPr>
          <p:spPr bwMode="auto">
            <a:xfrm>
              <a:off x="3829050" y="5957888"/>
              <a:ext cx="627063" cy="153988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8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3" name="Freeform 16"/>
            <p:cNvSpPr>
              <a:spLocks/>
            </p:cNvSpPr>
            <p:nvPr/>
          </p:nvSpPr>
          <p:spPr bwMode="auto">
            <a:xfrm>
              <a:off x="4713288" y="5437188"/>
              <a:ext cx="627063" cy="152400"/>
            </a:xfrm>
            <a:custGeom>
              <a:avLst/>
              <a:gdLst>
                <a:gd name="T0" fmla="*/ 822 w 844"/>
                <a:gd name="T1" fmla="*/ 127 h 205"/>
                <a:gd name="T2" fmla="*/ 822 w 844"/>
                <a:gd name="T3" fmla="*/ 127 h 205"/>
                <a:gd name="T4" fmla="*/ 441 w 844"/>
                <a:gd name="T5" fmla="*/ 9 h 205"/>
                <a:gd name="T6" fmla="*/ 23 w 844"/>
                <a:gd name="T7" fmla="*/ 127 h 205"/>
                <a:gd name="T8" fmla="*/ 12 w 844"/>
                <a:gd name="T9" fmla="*/ 182 h 205"/>
                <a:gd name="T10" fmla="*/ 45 w 844"/>
                <a:gd name="T11" fmla="*/ 200 h 205"/>
                <a:gd name="T12" fmla="*/ 67 w 844"/>
                <a:gd name="T13" fmla="*/ 193 h 205"/>
                <a:gd name="T14" fmla="*/ 437 w 844"/>
                <a:gd name="T15" fmla="*/ 89 h 205"/>
                <a:gd name="T16" fmla="*/ 775 w 844"/>
                <a:gd name="T17" fmla="*/ 193 h 205"/>
                <a:gd name="T18" fmla="*/ 831 w 844"/>
                <a:gd name="T19" fmla="*/ 183 h 205"/>
                <a:gd name="T20" fmla="*/ 822 w 844"/>
                <a:gd name="T21" fmla="*/ 127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5">
                  <a:moveTo>
                    <a:pt x="822" y="127"/>
                  </a:moveTo>
                  <a:lnTo>
                    <a:pt x="822" y="127"/>
                  </a:lnTo>
                  <a:cubicBezTo>
                    <a:pt x="815" y="123"/>
                    <a:pt x="667" y="19"/>
                    <a:pt x="441" y="9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2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7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5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4" name="Freeform 17"/>
            <p:cNvSpPr>
              <a:spLocks/>
            </p:cNvSpPr>
            <p:nvPr/>
          </p:nvSpPr>
          <p:spPr bwMode="auto">
            <a:xfrm>
              <a:off x="4713288" y="57165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5" name="Freeform 18"/>
            <p:cNvSpPr>
              <a:spLocks/>
            </p:cNvSpPr>
            <p:nvPr/>
          </p:nvSpPr>
          <p:spPr bwMode="auto">
            <a:xfrm>
              <a:off x="4713288" y="5997575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4"/>
                    <a:pt x="32" y="201"/>
                    <a:pt x="45" y="201"/>
                  </a:cubicBezTo>
                  <a:cubicBezTo>
                    <a:pt x="53" y="201"/>
                    <a:pt x="61" y="198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86" name="组合 23"/>
          <p:cNvGrpSpPr/>
          <p:nvPr userDrawn="1"/>
        </p:nvGrpSpPr>
        <p:grpSpPr>
          <a:xfrm rot="1406730">
            <a:off x="11173870" y="-871840"/>
            <a:ext cx="1301704" cy="1299270"/>
            <a:chOff x="6262688" y="5170488"/>
            <a:chExt cx="1697038" cy="1693863"/>
          </a:xfrm>
          <a:solidFill>
            <a:schemeClr val="bg1">
              <a:alpha val="10000"/>
            </a:schemeClr>
          </a:solidFill>
        </p:grpSpPr>
        <p:sp>
          <p:nvSpPr>
            <p:cNvPr id="87" name="Freeform 19"/>
            <p:cNvSpPr>
              <a:spLocks noEditPoints="1"/>
            </p:cNvSpPr>
            <p:nvPr/>
          </p:nvSpPr>
          <p:spPr bwMode="auto">
            <a:xfrm>
              <a:off x="6262688" y="5170488"/>
              <a:ext cx="1697038" cy="1693863"/>
            </a:xfrm>
            <a:custGeom>
              <a:avLst/>
              <a:gdLst>
                <a:gd name="T0" fmla="*/ 1760 w 2284"/>
                <a:gd name="T1" fmla="*/ 1142 h 2284"/>
                <a:gd name="T2" fmla="*/ 1919 w 2284"/>
                <a:gd name="T3" fmla="*/ 1406 h 2284"/>
                <a:gd name="T4" fmla="*/ 1756 w 2284"/>
                <a:gd name="T5" fmla="*/ 1940 h 2284"/>
                <a:gd name="T6" fmla="*/ 1878 w 2284"/>
                <a:gd name="T7" fmla="*/ 1506 h 2284"/>
                <a:gd name="T8" fmla="*/ 1433 w 2284"/>
                <a:gd name="T9" fmla="*/ 1845 h 2284"/>
                <a:gd name="T10" fmla="*/ 1496 w 2284"/>
                <a:gd name="T11" fmla="*/ 1592 h 2284"/>
                <a:gd name="T12" fmla="*/ 1142 w 2284"/>
                <a:gd name="T13" fmla="*/ 2204 h 2284"/>
                <a:gd name="T14" fmla="*/ 1405 w 2284"/>
                <a:gd name="T15" fmla="*/ 1921 h 2284"/>
                <a:gd name="T16" fmla="*/ 787 w 2284"/>
                <a:gd name="T17" fmla="*/ 1592 h 2284"/>
                <a:gd name="T18" fmla="*/ 850 w 2284"/>
                <a:gd name="T19" fmla="*/ 1845 h 2284"/>
                <a:gd name="T20" fmla="*/ 528 w 2284"/>
                <a:gd name="T21" fmla="*/ 1940 h 2284"/>
                <a:gd name="T22" fmla="*/ 704 w 2284"/>
                <a:gd name="T23" fmla="*/ 1580 h 2284"/>
                <a:gd name="T24" fmla="*/ 80 w 2284"/>
                <a:gd name="T25" fmla="*/ 1143 h 2284"/>
                <a:gd name="T26" fmla="*/ 523 w 2284"/>
                <a:gd name="T27" fmla="*/ 1142 h 2284"/>
                <a:gd name="T28" fmla="*/ 676 w 2284"/>
                <a:gd name="T29" fmla="*/ 950 h 2284"/>
                <a:gd name="T30" fmla="*/ 439 w 2284"/>
                <a:gd name="T31" fmla="*/ 851 h 2284"/>
                <a:gd name="T32" fmla="*/ 676 w 2284"/>
                <a:gd name="T33" fmla="*/ 1335 h 2284"/>
                <a:gd name="T34" fmla="*/ 438 w 2284"/>
                <a:gd name="T35" fmla="*/ 1434 h 2284"/>
                <a:gd name="T36" fmla="*/ 670 w 2284"/>
                <a:gd name="T37" fmla="*/ 1204 h 2284"/>
                <a:gd name="T38" fmla="*/ 670 w 2284"/>
                <a:gd name="T39" fmla="*/ 1080 h 2284"/>
                <a:gd name="T40" fmla="*/ 391 w 2284"/>
                <a:gd name="T41" fmla="*/ 392 h 2284"/>
                <a:gd name="T42" fmla="*/ 778 w 2284"/>
                <a:gd name="T43" fmla="*/ 407 h 2284"/>
                <a:gd name="T44" fmla="*/ 391 w 2284"/>
                <a:gd name="T45" fmla="*/ 392 h 2284"/>
                <a:gd name="T46" fmla="*/ 1074 w 2284"/>
                <a:gd name="T47" fmla="*/ 574 h 2284"/>
                <a:gd name="T48" fmla="*/ 850 w 2284"/>
                <a:gd name="T49" fmla="*/ 440 h 2284"/>
                <a:gd name="T50" fmla="*/ 1405 w 2284"/>
                <a:gd name="T51" fmla="*/ 364 h 2284"/>
                <a:gd name="T52" fmla="*/ 1142 w 2284"/>
                <a:gd name="T53" fmla="*/ 80 h 2284"/>
                <a:gd name="T54" fmla="*/ 1335 w 2284"/>
                <a:gd name="T55" fmla="*/ 677 h 2284"/>
                <a:gd name="T56" fmla="*/ 1496 w 2284"/>
                <a:gd name="T57" fmla="*/ 693 h 2284"/>
                <a:gd name="T58" fmla="*/ 1509 w 2284"/>
                <a:gd name="T59" fmla="*/ 775 h 2284"/>
                <a:gd name="T60" fmla="*/ 1431 w 2284"/>
                <a:gd name="T61" fmla="*/ 765 h 2284"/>
                <a:gd name="T62" fmla="*/ 1142 w 2284"/>
                <a:gd name="T63" fmla="*/ 623 h 2284"/>
                <a:gd name="T64" fmla="*/ 1081 w 2284"/>
                <a:gd name="T65" fmla="*/ 671 h 2284"/>
                <a:gd name="T66" fmla="*/ 774 w 2284"/>
                <a:gd name="T67" fmla="*/ 775 h 2284"/>
                <a:gd name="T68" fmla="*/ 764 w 2284"/>
                <a:gd name="T69" fmla="*/ 853 h 2284"/>
                <a:gd name="T70" fmla="*/ 774 w 2284"/>
                <a:gd name="T71" fmla="*/ 1510 h 2284"/>
                <a:gd name="T72" fmla="*/ 852 w 2284"/>
                <a:gd name="T73" fmla="*/ 1520 h 2284"/>
                <a:gd name="T74" fmla="*/ 1142 w 2284"/>
                <a:gd name="T75" fmla="*/ 1662 h 2284"/>
                <a:gd name="T76" fmla="*/ 1203 w 2284"/>
                <a:gd name="T77" fmla="*/ 1614 h 2284"/>
                <a:gd name="T78" fmla="*/ 1509 w 2284"/>
                <a:gd name="T79" fmla="*/ 1510 h 2284"/>
                <a:gd name="T80" fmla="*/ 1519 w 2284"/>
                <a:gd name="T81" fmla="*/ 1432 h 2284"/>
                <a:gd name="T82" fmla="*/ 1302 w 2284"/>
                <a:gd name="T83" fmla="*/ 1530 h 2284"/>
                <a:gd name="T84" fmla="*/ 864 w 2284"/>
                <a:gd name="T85" fmla="*/ 1420 h 2284"/>
                <a:gd name="T86" fmla="*/ 754 w 2284"/>
                <a:gd name="T87" fmla="*/ 982 h 2284"/>
                <a:gd name="T88" fmla="*/ 1142 w 2284"/>
                <a:gd name="T89" fmla="*/ 750 h 2284"/>
                <a:gd name="T90" fmla="*/ 1529 w 2284"/>
                <a:gd name="T91" fmla="*/ 982 h 2284"/>
                <a:gd name="T92" fmla="*/ 1419 w 2284"/>
                <a:gd name="T93" fmla="*/ 1420 h 2284"/>
                <a:gd name="T94" fmla="*/ 1607 w 2284"/>
                <a:gd name="T95" fmla="*/ 950 h 2284"/>
                <a:gd name="T96" fmla="*/ 1710 w 2284"/>
                <a:gd name="T97" fmla="*/ 1075 h 2284"/>
                <a:gd name="T98" fmla="*/ 1845 w 2284"/>
                <a:gd name="T99" fmla="*/ 1434 h 2284"/>
                <a:gd name="T100" fmla="*/ 1711 w 2284"/>
                <a:gd name="T101" fmla="*/ 1210 h 2284"/>
                <a:gd name="T102" fmla="*/ 1661 w 2284"/>
                <a:gd name="T103" fmla="*/ 1142 h 2284"/>
                <a:gd name="T104" fmla="*/ 1613 w 2284"/>
                <a:gd name="T105" fmla="*/ 1080 h 2284"/>
                <a:gd name="T106" fmla="*/ 1893 w 2284"/>
                <a:gd name="T107" fmla="*/ 392 h 2284"/>
                <a:gd name="T108" fmla="*/ 1505 w 2284"/>
                <a:gd name="T109" fmla="*/ 407 h 2284"/>
                <a:gd name="T110" fmla="*/ 1952 w 2284"/>
                <a:gd name="T111" fmla="*/ 807 h 2284"/>
                <a:gd name="T112" fmla="*/ 1477 w 2284"/>
                <a:gd name="T113" fmla="*/ 332 h 2284"/>
                <a:gd name="T114" fmla="*/ 528 w 2284"/>
                <a:gd name="T115" fmla="*/ 265 h 2284"/>
                <a:gd name="T116" fmla="*/ 0 w 2284"/>
                <a:gd name="T117" fmla="*/ 1143 h 2284"/>
                <a:gd name="T118" fmla="*/ 528 w 2284"/>
                <a:gd name="T119" fmla="*/ 2020 h 2284"/>
                <a:gd name="T120" fmla="*/ 1477 w 2284"/>
                <a:gd name="T121" fmla="*/ 1953 h 2284"/>
                <a:gd name="T122" fmla="*/ 1952 w 2284"/>
                <a:gd name="T123" fmla="*/ 1478 h 2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284" h="2284">
                  <a:moveTo>
                    <a:pt x="1919" y="1406"/>
                  </a:moveTo>
                  <a:lnTo>
                    <a:pt x="1919" y="1406"/>
                  </a:lnTo>
                  <a:cubicBezTo>
                    <a:pt x="1878" y="1322"/>
                    <a:pt x="1825" y="1233"/>
                    <a:pt x="1760" y="1142"/>
                  </a:cubicBezTo>
                  <a:cubicBezTo>
                    <a:pt x="1824" y="1053"/>
                    <a:pt x="1878" y="965"/>
                    <a:pt x="1920" y="879"/>
                  </a:cubicBezTo>
                  <a:cubicBezTo>
                    <a:pt x="2100" y="953"/>
                    <a:pt x="2204" y="1049"/>
                    <a:pt x="2204" y="1143"/>
                  </a:cubicBezTo>
                  <a:cubicBezTo>
                    <a:pt x="2204" y="1236"/>
                    <a:pt x="2100" y="1332"/>
                    <a:pt x="1919" y="1406"/>
                  </a:cubicBezTo>
                  <a:close/>
                  <a:moveTo>
                    <a:pt x="1893" y="1893"/>
                  </a:moveTo>
                  <a:lnTo>
                    <a:pt x="1893" y="1893"/>
                  </a:lnTo>
                  <a:cubicBezTo>
                    <a:pt x="1862" y="1924"/>
                    <a:pt x="1816" y="1940"/>
                    <a:pt x="1756" y="1940"/>
                  </a:cubicBezTo>
                  <a:cubicBezTo>
                    <a:pt x="1684" y="1940"/>
                    <a:pt x="1599" y="1918"/>
                    <a:pt x="1505" y="1878"/>
                  </a:cubicBezTo>
                  <a:cubicBezTo>
                    <a:pt x="1536" y="1790"/>
                    <a:pt x="1561" y="1689"/>
                    <a:pt x="1579" y="1580"/>
                  </a:cubicBezTo>
                  <a:cubicBezTo>
                    <a:pt x="1689" y="1562"/>
                    <a:pt x="1789" y="1537"/>
                    <a:pt x="1878" y="1506"/>
                  </a:cubicBezTo>
                  <a:cubicBezTo>
                    <a:pt x="1954" y="1686"/>
                    <a:pt x="1959" y="1828"/>
                    <a:pt x="1893" y="1893"/>
                  </a:cubicBezTo>
                  <a:close/>
                  <a:moveTo>
                    <a:pt x="1433" y="1845"/>
                  </a:moveTo>
                  <a:lnTo>
                    <a:pt x="1433" y="1845"/>
                  </a:lnTo>
                  <a:cubicBezTo>
                    <a:pt x="1361" y="1809"/>
                    <a:pt x="1286" y="1764"/>
                    <a:pt x="1210" y="1711"/>
                  </a:cubicBezTo>
                  <a:cubicBezTo>
                    <a:pt x="1251" y="1679"/>
                    <a:pt x="1293" y="1644"/>
                    <a:pt x="1335" y="1608"/>
                  </a:cubicBezTo>
                  <a:cubicBezTo>
                    <a:pt x="1390" y="1604"/>
                    <a:pt x="1444" y="1599"/>
                    <a:pt x="1496" y="1592"/>
                  </a:cubicBezTo>
                  <a:cubicBezTo>
                    <a:pt x="1480" y="1686"/>
                    <a:pt x="1458" y="1771"/>
                    <a:pt x="1433" y="1845"/>
                  </a:cubicBezTo>
                  <a:close/>
                  <a:moveTo>
                    <a:pt x="1142" y="2204"/>
                  </a:moveTo>
                  <a:lnTo>
                    <a:pt x="1142" y="2204"/>
                  </a:lnTo>
                  <a:cubicBezTo>
                    <a:pt x="1049" y="2204"/>
                    <a:pt x="952" y="2101"/>
                    <a:pt x="878" y="1921"/>
                  </a:cubicBezTo>
                  <a:cubicBezTo>
                    <a:pt x="963" y="1879"/>
                    <a:pt x="1052" y="1825"/>
                    <a:pt x="1142" y="1761"/>
                  </a:cubicBezTo>
                  <a:cubicBezTo>
                    <a:pt x="1231" y="1825"/>
                    <a:pt x="1320" y="1879"/>
                    <a:pt x="1405" y="1921"/>
                  </a:cubicBezTo>
                  <a:cubicBezTo>
                    <a:pt x="1331" y="2101"/>
                    <a:pt x="1235" y="2204"/>
                    <a:pt x="1142" y="2204"/>
                  </a:cubicBezTo>
                  <a:close/>
                  <a:moveTo>
                    <a:pt x="787" y="1592"/>
                  </a:moveTo>
                  <a:lnTo>
                    <a:pt x="787" y="1592"/>
                  </a:lnTo>
                  <a:cubicBezTo>
                    <a:pt x="839" y="1599"/>
                    <a:pt x="893" y="1604"/>
                    <a:pt x="949" y="1608"/>
                  </a:cubicBezTo>
                  <a:cubicBezTo>
                    <a:pt x="990" y="1644"/>
                    <a:pt x="1032" y="1679"/>
                    <a:pt x="1074" y="1711"/>
                  </a:cubicBezTo>
                  <a:cubicBezTo>
                    <a:pt x="997" y="1764"/>
                    <a:pt x="922" y="1809"/>
                    <a:pt x="850" y="1845"/>
                  </a:cubicBezTo>
                  <a:cubicBezTo>
                    <a:pt x="825" y="1771"/>
                    <a:pt x="804" y="1686"/>
                    <a:pt x="787" y="1592"/>
                  </a:cubicBezTo>
                  <a:close/>
                  <a:moveTo>
                    <a:pt x="528" y="1940"/>
                  </a:moveTo>
                  <a:lnTo>
                    <a:pt x="528" y="1940"/>
                  </a:lnTo>
                  <a:cubicBezTo>
                    <a:pt x="468" y="1940"/>
                    <a:pt x="421" y="1924"/>
                    <a:pt x="391" y="1893"/>
                  </a:cubicBezTo>
                  <a:cubicBezTo>
                    <a:pt x="325" y="1828"/>
                    <a:pt x="330" y="1686"/>
                    <a:pt x="405" y="1506"/>
                  </a:cubicBezTo>
                  <a:cubicBezTo>
                    <a:pt x="494" y="1537"/>
                    <a:pt x="595" y="1562"/>
                    <a:pt x="704" y="1580"/>
                  </a:cubicBezTo>
                  <a:cubicBezTo>
                    <a:pt x="722" y="1689"/>
                    <a:pt x="747" y="1790"/>
                    <a:pt x="778" y="1878"/>
                  </a:cubicBezTo>
                  <a:cubicBezTo>
                    <a:pt x="685" y="1918"/>
                    <a:pt x="599" y="1940"/>
                    <a:pt x="528" y="1940"/>
                  </a:cubicBezTo>
                  <a:close/>
                  <a:moveTo>
                    <a:pt x="80" y="1143"/>
                  </a:moveTo>
                  <a:lnTo>
                    <a:pt x="80" y="1143"/>
                  </a:lnTo>
                  <a:cubicBezTo>
                    <a:pt x="80" y="1049"/>
                    <a:pt x="183" y="953"/>
                    <a:pt x="364" y="879"/>
                  </a:cubicBezTo>
                  <a:cubicBezTo>
                    <a:pt x="406" y="965"/>
                    <a:pt x="459" y="1053"/>
                    <a:pt x="523" y="1142"/>
                  </a:cubicBezTo>
                  <a:cubicBezTo>
                    <a:pt x="458" y="1233"/>
                    <a:pt x="405" y="1322"/>
                    <a:pt x="364" y="1406"/>
                  </a:cubicBezTo>
                  <a:cubicBezTo>
                    <a:pt x="183" y="1332"/>
                    <a:pt x="80" y="1236"/>
                    <a:pt x="80" y="1143"/>
                  </a:cubicBezTo>
                  <a:close/>
                  <a:moveTo>
                    <a:pt x="676" y="950"/>
                  </a:moveTo>
                  <a:lnTo>
                    <a:pt x="676" y="950"/>
                  </a:lnTo>
                  <a:cubicBezTo>
                    <a:pt x="639" y="991"/>
                    <a:pt x="605" y="1033"/>
                    <a:pt x="573" y="1075"/>
                  </a:cubicBezTo>
                  <a:cubicBezTo>
                    <a:pt x="520" y="999"/>
                    <a:pt x="475" y="924"/>
                    <a:pt x="439" y="851"/>
                  </a:cubicBezTo>
                  <a:cubicBezTo>
                    <a:pt x="514" y="826"/>
                    <a:pt x="598" y="804"/>
                    <a:pt x="692" y="788"/>
                  </a:cubicBezTo>
                  <a:cubicBezTo>
                    <a:pt x="685" y="840"/>
                    <a:pt x="680" y="894"/>
                    <a:pt x="676" y="950"/>
                  </a:cubicBezTo>
                  <a:close/>
                  <a:moveTo>
                    <a:pt x="676" y="1335"/>
                  </a:moveTo>
                  <a:lnTo>
                    <a:pt x="676" y="1335"/>
                  </a:lnTo>
                  <a:cubicBezTo>
                    <a:pt x="680" y="1391"/>
                    <a:pt x="685" y="1445"/>
                    <a:pt x="692" y="1497"/>
                  </a:cubicBezTo>
                  <a:cubicBezTo>
                    <a:pt x="598" y="1481"/>
                    <a:pt x="513" y="1459"/>
                    <a:pt x="438" y="1434"/>
                  </a:cubicBezTo>
                  <a:cubicBezTo>
                    <a:pt x="473" y="1363"/>
                    <a:pt x="518" y="1288"/>
                    <a:pt x="573" y="1210"/>
                  </a:cubicBezTo>
                  <a:cubicBezTo>
                    <a:pt x="605" y="1252"/>
                    <a:pt x="640" y="1294"/>
                    <a:pt x="676" y="1335"/>
                  </a:cubicBezTo>
                  <a:close/>
                  <a:moveTo>
                    <a:pt x="670" y="1204"/>
                  </a:moveTo>
                  <a:lnTo>
                    <a:pt x="670" y="1204"/>
                  </a:lnTo>
                  <a:cubicBezTo>
                    <a:pt x="654" y="1183"/>
                    <a:pt x="637" y="1163"/>
                    <a:pt x="622" y="1142"/>
                  </a:cubicBezTo>
                  <a:cubicBezTo>
                    <a:pt x="637" y="1122"/>
                    <a:pt x="653" y="1101"/>
                    <a:pt x="670" y="1080"/>
                  </a:cubicBezTo>
                  <a:cubicBezTo>
                    <a:pt x="670" y="1101"/>
                    <a:pt x="669" y="1122"/>
                    <a:pt x="669" y="1143"/>
                  </a:cubicBezTo>
                  <a:cubicBezTo>
                    <a:pt x="669" y="1163"/>
                    <a:pt x="670" y="1184"/>
                    <a:pt x="670" y="1204"/>
                  </a:cubicBezTo>
                  <a:close/>
                  <a:moveTo>
                    <a:pt x="391" y="392"/>
                  </a:moveTo>
                  <a:lnTo>
                    <a:pt x="391" y="392"/>
                  </a:lnTo>
                  <a:cubicBezTo>
                    <a:pt x="421" y="361"/>
                    <a:pt x="468" y="345"/>
                    <a:pt x="528" y="345"/>
                  </a:cubicBezTo>
                  <a:cubicBezTo>
                    <a:pt x="599" y="345"/>
                    <a:pt x="685" y="367"/>
                    <a:pt x="778" y="407"/>
                  </a:cubicBezTo>
                  <a:cubicBezTo>
                    <a:pt x="747" y="495"/>
                    <a:pt x="722" y="596"/>
                    <a:pt x="704" y="705"/>
                  </a:cubicBezTo>
                  <a:cubicBezTo>
                    <a:pt x="595" y="723"/>
                    <a:pt x="494" y="748"/>
                    <a:pt x="406" y="779"/>
                  </a:cubicBezTo>
                  <a:cubicBezTo>
                    <a:pt x="330" y="599"/>
                    <a:pt x="324" y="458"/>
                    <a:pt x="391" y="392"/>
                  </a:cubicBezTo>
                  <a:close/>
                  <a:moveTo>
                    <a:pt x="850" y="440"/>
                  </a:moveTo>
                  <a:lnTo>
                    <a:pt x="850" y="440"/>
                  </a:lnTo>
                  <a:cubicBezTo>
                    <a:pt x="922" y="476"/>
                    <a:pt x="997" y="521"/>
                    <a:pt x="1074" y="574"/>
                  </a:cubicBezTo>
                  <a:cubicBezTo>
                    <a:pt x="1032" y="606"/>
                    <a:pt x="990" y="641"/>
                    <a:pt x="949" y="677"/>
                  </a:cubicBezTo>
                  <a:cubicBezTo>
                    <a:pt x="893" y="681"/>
                    <a:pt x="839" y="686"/>
                    <a:pt x="787" y="693"/>
                  </a:cubicBezTo>
                  <a:cubicBezTo>
                    <a:pt x="804" y="599"/>
                    <a:pt x="825" y="514"/>
                    <a:pt x="850" y="440"/>
                  </a:cubicBezTo>
                  <a:close/>
                  <a:moveTo>
                    <a:pt x="1142" y="80"/>
                  </a:moveTo>
                  <a:lnTo>
                    <a:pt x="1142" y="80"/>
                  </a:lnTo>
                  <a:cubicBezTo>
                    <a:pt x="1235" y="80"/>
                    <a:pt x="1331" y="184"/>
                    <a:pt x="1405" y="364"/>
                  </a:cubicBezTo>
                  <a:cubicBezTo>
                    <a:pt x="1320" y="406"/>
                    <a:pt x="1231" y="460"/>
                    <a:pt x="1142" y="524"/>
                  </a:cubicBezTo>
                  <a:cubicBezTo>
                    <a:pt x="1052" y="460"/>
                    <a:pt x="963" y="406"/>
                    <a:pt x="878" y="364"/>
                  </a:cubicBezTo>
                  <a:cubicBezTo>
                    <a:pt x="952" y="184"/>
                    <a:pt x="1049" y="80"/>
                    <a:pt x="1142" y="80"/>
                  </a:cubicBezTo>
                  <a:close/>
                  <a:moveTo>
                    <a:pt x="1496" y="693"/>
                  </a:moveTo>
                  <a:lnTo>
                    <a:pt x="1496" y="693"/>
                  </a:lnTo>
                  <a:cubicBezTo>
                    <a:pt x="1444" y="686"/>
                    <a:pt x="1390" y="681"/>
                    <a:pt x="1335" y="677"/>
                  </a:cubicBezTo>
                  <a:cubicBezTo>
                    <a:pt x="1293" y="641"/>
                    <a:pt x="1251" y="606"/>
                    <a:pt x="1210" y="574"/>
                  </a:cubicBezTo>
                  <a:cubicBezTo>
                    <a:pt x="1286" y="521"/>
                    <a:pt x="1361" y="476"/>
                    <a:pt x="1433" y="440"/>
                  </a:cubicBezTo>
                  <a:cubicBezTo>
                    <a:pt x="1458" y="514"/>
                    <a:pt x="1480" y="599"/>
                    <a:pt x="1496" y="693"/>
                  </a:cubicBezTo>
                  <a:close/>
                  <a:moveTo>
                    <a:pt x="1431" y="765"/>
                  </a:moveTo>
                  <a:lnTo>
                    <a:pt x="1431" y="765"/>
                  </a:lnTo>
                  <a:cubicBezTo>
                    <a:pt x="1458" y="768"/>
                    <a:pt x="1484" y="771"/>
                    <a:pt x="1509" y="775"/>
                  </a:cubicBezTo>
                  <a:cubicBezTo>
                    <a:pt x="1513" y="800"/>
                    <a:pt x="1516" y="826"/>
                    <a:pt x="1519" y="853"/>
                  </a:cubicBezTo>
                  <a:cubicBezTo>
                    <a:pt x="1505" y="838"/>
                    <a:pt x="1490" y="823"/>
                    <a:pt x="1476" y="809"/>
                  </a:cubicBezTo>
                  <a:cubicBezTo>
                    <a:pt x="1461" y="794"/>
                    <a:pt x="1446" y="779"/>
                    <a:pt x="1431" y="765"/>
                  </a:cubicBezTo>
                  <a:close/>
                  <a:moveTo>
                    <a:pt x="1081" y="671"/>
                  </a:moveTo>
                  <a:lnTo>
                    <a:pt x="1081" y="671"/>
                  </a:lnTo>
                  <a:cubicBezTo>
                    <a:pt x="1101" y="655"/>
                    <a:pt x="1121" y="639"/>
                    <a:pt x="1142" y="623"/>
                  </a:cubicBezTo>
                  <a:cubicBezTo>
                    <a:pt x="1162" y="639"/>
                    <a:pt x="1182" y="655"/>
                    <a:pt x="1203" y="671"/>
                  </a:cubicBezTo>
                  <a:cubicBezTo>
                    <a:pt x="1182" y="670"/>
                    <a:pt x="1162" y="670"/>
                    <a:pt x="1142" y="670"/>
                  </a:cubicBezTo>
                  <a:cubicBezTo>
                    <a:pt x="1121" y="670"/>
                    <a:pt x="1101" y="670"/>
                    <a:pt x="1081" y="671"/>
                  </a:cubicBezTo>
                  <a:close/>
                  <a:moveTo>
                    <a:pt x="764" y="853"/>
                  </a:moveTo>
                  <a:lnTo>
                    <a:pt x="764" y="853"/>
                  </a:lnTo>
                  <a:cubicBezTo>
                    <a:pt x="767" y="826"/>
                    <a:pt x="770" y="800"/>
                    <a:pt x="774" y="775"/>
                  </a:cubicBezTo>
                  <a:cubicBezTo>
                    <a:pt x="799" y="771"/>
                    <a:pt x="826" y="768"/>
                    <a:pt x="852" y="765"/>
                  </a:cubicBezTo>
                  <a:cubicBezTo>
                    <a:pt x="837" y="779"/>
                    <a:pt x="822" y="794"/>
                    <a:pt x="808" y="809"/>
                  </a:cubicBezTo>
                  <a:cubicBezTo>
                    <a:pt x="793" y="823"/>
                    <a:pt x="779" y="838"/>
                    <a:pt x="764" y="853"/>
                  </a:cubicBezTo>
                  <a:close/>
                  <a:moveTo>
                    <a:pt x="852" y="1520"/>
                  </a:moveTo>
                  <a:lnTo>
                    <a:pt x="852" y="1520"/>
                  </a:lnTo>
                  <a:cubicBezTo>
                    <a:pt x="826" y="1517"/>
                    <a:pt x="799" y="1514"/>
                    <a:pt x="774" y="1510"/>
                  </a:cubicBezTo>
                  <a:cubicBezTo>
                    <a:pt x="770" y="1485"/>
                    <a:pt x="767" y="1459"/>
                    <a:pt x="764" y="1432"/>
                  </a:cubicBezTo>
                  <a:cubicBezTo>
                    <a:pt x="779" y="1447"/>
                    <a:pt x="793" y="1462"/>
                    <a:pt x="808" y="1476"/>
                  </a:cubicBezTo>
                  <a:cubicBezTo>
                    <a:pt x="822" y="1491"/>
                    <a:pt x="837" y="1506"/>
                    <a:pt x="852" y="1520"/>
                  </a:cubicBezTo>
                  <a:close/>
                  <a:moveTo>
                    <a:pt x="1203" y="1614"/>
                  </a:moveTo>
                  <a:lnTo>
                    <a:pt x="1203" y="1614"/>
                  </a:lnTo>
                  <a:cubicBezTo>
                    <a:pt x="1182" y="1630"/>
                    <a:pt x="1162" y="1646"/>
                    <a:pt x="1142" y="1662"/>
                  </a:cubicBezTo>
                  <a:cubicBezTo>
                    <a:pt x="1121" y="1646"/>
                    <a:pt x="1101" y="1630"/>
                    <a:pt x="1081" y="1614"/>
                  </a:cubicBezTo>
                  <a:cubicBezTo>
                    <a:pt x="1101" y="1615"/>
                    <a:pt x="1121" y="1615"/>
                    <a:pt x="1142" y="1615"/>
                  </a:cubicBezTo>
                  <a:cubicBezTo>
                    <a:pt x="1162" y="1615"/>
                    <a:pt x="1182" y="1615"/>
                    <a:pt x="1203" y="1614"/>
                  </a:cubicBezTo>
                  <a:close/>
                  <a:moveTo>
                    <a:pt x="1519" y="1432"/>
                  </a:moveTo>
                  <a:lnTo>
                    <a:pt x="1519" y="1432"/>
                  </a:lnTo>
                  <a:cubicBezTo>
                    <a:pt x="1516" y="1459"/>
                    <a:pt x="1513" y="1485"/>
                    <a:pt x="1509" y="1510"/>
                  </a:cubicBezTo>
                  <a:cubicBezTo>
                    <a:pt x="1484" y="1514"/>
                    <a:pt x="1458" y="1517"/>
                    <a:pt x="1431" y="1520"/>
                  </a:cubicBezTo>
                  <a:cubicBezTo>
                    <a:pt x="1446" y="1506"/>
                    <a:pt x="1461" y="1491"/>
                    <a:pt x="1476" y="1476"/>
                  </a:cubicBezTo>
                  <a:cubicBezTo>
                    <a:pt x="1490" y="1462"/>
                    <a:pt x="1505" y="1447"/>
                    <a:pt x="1519" y="1432"/>
                  </a:cubicBezTo>
                  <a:close/>
                  <a:moveTo>
                    <a:pt x="1419" y="1420"/>
                  </a:moveTo>
                  <a:lnTo>
                    <a:pt x="1419" y="1420"/>
                  </a:lnTo>
                  <a:cubicBezTo>
                    <a:pt x="1381" y="1458"/>
                    <a:pt x="1342" y="1495"/>
                    <a:pt x="1302" y="1530"/>
                  </a:cubicBezTo>
                  <a:cubicBezTo>
                    <a:pt x="1250" y="1533"/>
                    <a:pt x="1197" y="1535"/>
                    <a:pt x="1142" y="1535"/>
                  </a:cubicBezTo>
                  <a:cubicBezTo>
                    <a:pt x="1087" y="1535"/>
                    <a:pt x="1033" y="1533"/>
                    <a:pt x="981" y="1530"/>
                  </a:cubicBezTo>
                  <a:cubicBezTo>
                    <a:pt x="942" y="1495"/>
                    <a:pt x="903" y="1458"/>
                    <a:pt x="864" y="1420"/>
                  </a:cubicBezTo>
                  <a:cubicBezTo>
                    <a:pt x="826" y="1381"/>
                    <a:pt x="789" y="1342"/>
                    <a:pt x="754" y="1303"/>
                  </a:cubicBezTo>
                  <a:cubicBezTo>
                    <a:pt x="751" y="1251"/>
                    <a:pt x="749" y="1198"/>
                    <a:pt x="749" y="1143"/>
                  </a:cubicBezTo>
                  <a:cubicBezTo>
                    <a:pt x="749" y="1087"/>
                    <a:pt x="751" y="1034"/>
                    <a:pt x="754" y="982"/>
                  </a:cubicBezTo>
                  <a:cubicBezTo>
                    <a:pt x="789" y="943"/>
                    <a:pt x="825" y="904"/>
                    <a:pt x="864" y="865"/>
                  </a:cubicBezTo>
                  <a:cubicBezTo>
                    <a:pt x="903" y="827"/>
                    <a:pt x="942" y="790"/>
                    <a:pt x="981" y="755"/>
                  </a:cubicBezTo>
                  <a:cubicBezTo>
                    <a:pt x="1033" y="752"/>
                    <a:pt x="1087" y="750"/>
                    <a:pt x="1142" y="750"/>
                  </a:cubicBezTo>
                  <a:cubicBezTo>
                    <a:pt x="1197" y="750"/>
                    <a:pt x="1250" y="752"/>
                    <a:pt x="1302" y="755"/>
                  </a:cubicBezTo>
                  <a:cubicBezTo>
                    <a:pt x="1342" y="790"/>
                    <a:pt x="1381" y="827"/>
                    <a:pt x="1419" y="865"/>
                  </a:cubicBezTo>
                  <a:cubicBezTo>
                    <a:pt x="1458" y="904"/>
                    <a:pt x="1495" y="943"/>
                    <a:pt x="1529" y="982"/>
                  </a:cubicBezTo>
                  <a:cubicBezTo>
                    <a:pt x="1532" y="1034"/>
                    <a:pt x="1534" y="1087"/>
                    <a:pt x="1534" y="1143"/>
                  </a:cubicBezTo>
                  <a:cubicBezTo>
                    <a:pt x="1534" y="1198"/>
                    <a:pt x="1532" y="1251"/>
                    <a:pt x="1529" y="1303"/>
                  </a:cubicBezTo>
                  <a:cubicBezTo>
                    <a:pt x="1494" y="1342"/>
                    <a:pt x="1457" y="1381"/>
                    <a:pt x="1419" y="1420"/>
                  </a:cubicBezTo>
                  <a:close/>
                  <a:moveTo>
                    <a:pt x="1710" y="1075"/>
                  </a:moveTo>
                  <a:lnTo>
                    <a:pt x="1710" y="1075"/>
                  </a:lnTo>
                  <a:cubicBezTo>
                    <a:pt x="1678" y="1033"/>
                    <a:pt x="1644" y="991"/>
                    <a:pt x="1607" y="950"/>
                  </a:cubicBezTo>
                  <a:cubicBezTo>
                    <a:pt x="1604" y="894"/>
                    <a:pt x="1598" y="840"/>
                    <a:pt x="1591" y="788"/>
                  </a:cubicBezTo>
                  <a:cubicBezTo>
                    <a:pt x="1685" y="804"/>
                    <a:pt x="1770" y="826"/>
                    <a:pt x="1844" y="851"/>
                  </a:cubicBezTo>
                  <a:cubicBezTo>
                    <a:pt x="1808" y="924"/>
                    <a:pt x="1763" y="999"/>
                    <a:pt x="1710" y="1075"/>
                  </a:cubicBezTo>
                  <a:close/>
                  <a:moveTo>
                    <a:pt x="1711" y="1210"/>
                  </a:moveTo>
                  <a:lnTo>
                    <a:pt x="1711" y="1210"/>
                  </a:lnTo>
                  <a:cubicBezTo>
                    <a:pt x="1765" y="1288"/>
                    <a:pt x="1810" y="1363"/>
                    <a:pt x="1845" y="1434"/>
                  </a:cubicBezTo>
                  <a:cubicBezTo>
                    <a:pt x="1770" y="1459"/>
                    <a:pt x="1685" y="1481"/>
                    <a:pt x="1591" y="1497"/>
                  </a:cubicBezTo>
                  <a:cubicBezTo>
                    <a:pt x="1598" y="1445"/>
                    <a:pt x="1604" y="1391"/>
                    <a:pt x="1607" y="1335"/>
                  </a:cubicBezTo>
                  <a:cubicBezTo>
                    <a:pt x="1644" y="1294"/>
                    <a:pt x="1678" y="1252"/>
                    <a:pt x="1711" y="1210"/>
                  </a:cubicBezTo>
                  <a:close/>
                  <a:moveTo>
                    <a:pt x="1613" y="1080"/>
                  </a:moveTo>
                  <a:lnTo>
                    <a:pt x="1613" y="1080"/>
                  </a:lnTo>
                  <a:cubicBezTo>
                    <a:pt x="1630" y="1101"/>
                    <a:pt x="1646" y="1122"/>
                    <a:pt x="1661" y="1142"/>
                  </a:cubicBezTo>
                  <a:cubicBezTo>
                    <a:pt x="1646" y="1163"/>
                    <a:pt x="1630" y="1183"/>
                    <a:pt x="1613" y="1204"/>
                  </a:cubicBezTo>
                  <a:cubicBezTo>
                    <a:pt x="1614" y="1184"/>
                    <a:pt x="1614" y="1163"/>
                    <a:pt x="1614" y="1143"/>
                  </a:cubicBezTo>
                  <a:cubicBezTo>
                    <a:pt x="1614" y="1122"/>
                    <a:pt x="1614" y="1101"/>
                    <a:pt x="1613" y="1080"/>
                  </a:cubicBezTo>
                  <a:close/>
                  <a:moveTo>
                    <a:pt x="1756" y="345"/>
                  </a:moveTo>
                  <a:lnTo>
                    <a:pt x="1756" y="345"/>
                  </a:lnTo>
                  <a:cubicBezTo>
                    <a:pt x="1816" y="345"/>
                    <a:pt x="1862" y="361"/>
                    <a:pt x="1893" y="392"/>
                  </a:cubicBezTo>
                  <a:cubicBezTo>
                    <a:pt x="1959" y="458"/>
                    <a:pt x="1953" y="599"/>
                    <a:pt x="1878" y="779"/>
                  </a:cubicBezTo>
                  <a:cubicBezTo>
                    <a:pt x="1789" y="748"/>
                    <a:pt x="1689" y="723"/>
                    <a:pt x="1579" y="705"/>
                  </a:cubicBezTo>
                  <a:cubicBezTo>
                    <a:pt x="1561" y="596"/>
                    <a:pt x="1536" y="495"/>
                    <a:pt x="1505" y="407"/>
                  </a:cubicBezTo>
                  <a:cubicBezTo>
                    <a:pt x="1599" y="367"/>
                    <a:pt x="1684" y="345"/>
                    <a:pt x="1756" y="345"/>
                  </a:cubicBezTo>
                  <a:close/>
                  <a:moveTo>
                    <a:pt x="1952" y="807"/>
                  </a:moveTo>
                  <a:lnTo>
                    <a:pt x="1952" y="807"/>
                  </a:lnTo>
                  <a:cubicBezTo>
                    <a:pt x="2042" y="594"/>
                    <a:pt x="2041" y="427"/>
                    <a:pt x="1949" y="335"/>
                  </a:cubicBezTo>
                  <a:cubicBezTo>
                    <a:pt x="1903" y="289"/>
                    <a:pt x="1838" y="265"/>
                    <a:pt x="1756" y="265"/>
                  </a:cubicBezTo>
                  <a:cubicBezTo>
                    <a:pt x="1675" y="265"/>
                    <a:pt x="1580" y="289"/>
                    <a:pt x="1477" y="332"/>
                  </a:cubicBezTo>
                  <a:cubicBezTo>
                    <a:pt x="1392" y="126"/>
                    <a:pt x="1274" y="0"/>
                    <a:pt x="1142" y="0"/>
                  </a:cubicBezTo>
                  <a:cubicBezTo>
                    <a:pt x="1009" y="0"/>
                    <a:pt x="891" y="126"/>
                    <a:pt x="806" y="332"/>
                  </a:cubicBezTo>
                  <a:cubicBezTo>
                    <a:pt x="704" y="289"/>
                    <a:pt x="609" y="265"/>
                    <a:pt x="528" y="265"/>
                  </a:cubicBezTo>
                  <a:cubicBezTo>
                    <a:pt x="446" y="265"/>
                    <a:pt x="380" y="289"/>
                    <a:pt x="334" y="335"/>
                  </a:cubicBezTo>
                  <a:cubicBezTo>
                    <a:pt x="242" y="427"/>
                    <a:pt x="242" y="594"/>
                    <a:pt x="331" y="807"/>
                  </a:cubicBezTo>
                  <a:cubicBezTo>
                    <a:pt x="125" y="892"/>
                    <a:pt x="0" y="1010"/>
                    <a:pt x="0" y="1143"/>
                  </a:cubicBezTo>
                  <a:cubicBezTo>
                    <a:pt x="0" y="1275"/>
                    <a:pt x="125" y="1393"/>
                    <a:pt x="331" y="1478"/>
                  </a:cubicBezTo>
                  <a:cubicBezTo>
                    <a:pt x="246" y="1684"/>
                    <a:pt x="240" y="1856"/>
                    <a:pt x="334" y="1950"/>
                  </a:cubicBezTo>
                  <a:cubicBezTo>
                    <a:pt x="380" y="1996"/>
                    <a:pt x="446" y="2020"/>
                    <a:pt x="528" y="2020"/>
                  </a:cubicBezTo>
                  <a:cubicBezTo>
                    <a:pt x="609" y="2020"/>
                    <a:pt x="704" y="1996"/>
                    <a:pt x="806" y="1953"/>
                  </a:cubicBezTo>
                  <a:cubicBezTo>
                    <a:pt x="891" y="2159"/>
                    <a:pt x="1009" y="2284"/>
                    <a:pt x="1142" y="2284"/>
                  </a:cubicBezTo>
                  <a:cubicBezTo>
                    <a:pt x="1274" y="2284"/>
                    <a:pt x="1392" y="2159"/>
                    <a:pt x="1477" y="1953"/>
                  </a:cubicBezTo>
                  <a:cubicBezTo>
                    <a:pt x="1580" y="1996"/>
                    <a:pt x="1675" y="2020"/>
                    <a:pt x="1756" y="2020"/>
                  </a:cubicBezTo>
                  <a:cubicBezTo>
                    <a:pt x="1838" y="2020"/>
                    <a:pt x="1903" y="1996"/>
                    <a:pt x="1949" y="1950"/>
                  </a:cubicBezTo>
                  <a:cubicBezTo>
                    <a:pt x="2043" y="1856"/>
                    <a:pt x="2038" y="1684"/>
                    <a:pt x="1952" y="1478"/>
                  </a:cubicBezTo>
                  <a:cubicBezTo>
                    <a:pt x="2158" y="1393"/>
                    <a:pt x="2284" y="1275"/>
                    <a:pt x="2284" y="1143"/>
                  </a:cubicBezTo>
                  <a:cubicBezTo>
                    <a:pt x="2284" y="1010"/>
                    <a:pt x="2158" y="892"/>
                    <a:pt x="1952" y="80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8" name="Freeform 20"/>
            <p:cNvSpPr>
              <a:spLocks/>
            </p:cNvSpPr>
            <p:nvPr/>
          </p:nvSpPr>
          <p:spPr bwMode="auto">
            <a:xfrm>
              <a:off x="7021513" y="5929313"/>
              <a:ext cx="177800" cy="177800"/>
            </a:xfrm>
            <a:custGeom>
              <a:avLst/>
              <a:gdLst>
                <a:gd name="T0" fmla="*/ 120 w 240"/>
                <a:gd name="T1" fmla="*/ 0 h 240"/>
                <a:gd name="T2" fmla="*/ 120 w 240"/>
                <a:gd name="T3" fmla="*/ 0 h 240"/>
                <a:gd name="T4" fmla="*/ 0 w 240"/>
                <a:gd name="T5" fmla="*/ 120 h 240"/>
                <a:gd name="T6" fmla="*/ 120 w 240"/>
                <a:gd name="T7" fmla="*/ 240 h 240"/>
                <a:gd name="T8" fmla="*/ 240 w 240"/>
                <a:gd name="T9" fmla="*/ 120 h 240"/>
                <a:gd name="T10" fmla="*/ 120 w 240"/>
                <a:gd name="T11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0" h="240">
                  <a:moveTo>
                    <a:pt x="120" y="0"/>
                  </a:moveTo>
                  <a:lnTo>
                    <a:pt x="120" y="0"/>
                  </a:lnTo>
                  <a:cubicBezTo>
                    <a:pt x="53" y="0"/>
                    <a:pt x="0" y="53"/>
                    <a:pt x="0" y="120"/>
                  </a:cubicBezTo>
                  <a:cubicBezTo>
                    <a:pt x="0" y="186"/>
                    <a:pt x="53" y="240"/>
                    <a:pt x="120" y="240"/>
                  </a:cubicBezTo>
                  <a:cubicBezTo>
                    <a:pt x="186" y="240"/>
                    <a:pt x="240" y="186"/>
                    <a:pt x="240" y="120"/>
                  </a:cubicBezTo>
                  <a:cubicBezTo>
                    <a:pt x="240" y="53"/>
                    <a:pt x="186" y="0"/>
                    <a:pt x="1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08" name="Freeform 7"/>
          <p:cNvSpPr>
            <a:spLocks noEditPoints="1"/>
          </p:cNvSpPr>
          <p:nvPr/>
        </p:nvSpPr>
        <p:spPr bwMode="auto">
          <a:xfrm rot="20132266">
            <a:off x="-3210" y="1374612"/>
            <a:ext cx="1277233" cy="931381"/>
          </a:xfrm>
          <a:custGeom>
            <a:avLst/>
            <a:gdLst>
              <a:gd name="T0" fmla="*/ 1034 w 2022"/>
              <a:gd name="T1" fmla="*/ 210 h 1466"/>
              <a:gd name="T2" fmla="*/ 1034 w 2022"/>
              <a:gd name="T3" fmla="*/ 210 h 1466"/>
              <a:gd name="T4" fmla="*/ 1395 w 2022"/>
              <a:gd name="T5" fmla="*/ 46 h 1466"/>
              <a:gd name="T6" fmla="*/ 1487 w 2022"/>
              <a:gd name="T7" fmla="*/ 40 h 1466"/>
              <a:gd name="T8" fmla="*/ 1888 w 2022"/>
              <a:gd name="T9" fmla="*/ 99 h 1466"/>
              <a:gd name="T10" fmla="*/ 1888 w 2022"/>
              <a:gd name="T11" fmla="*/ 1249 h 1466"/>
              <a:gd name="T12" fmla="*/ 1467 w 2022"/>
              <a:gd name="T13" fmla="*/ 1137 h 1466"/>
              <a:gd name="T14" fmla="*/ 1397 w 2022"/>
              <a:gd name="T15" fmla="*/ 1132 h 1466"/>
              <a:gd name="T16" fmla="*/ 1034 w 2022"/>
              <a:gd name="T17" fmla="*/ 1232 h 1466"/>
              <a:gd name="T18" fmla="*/ 1034 w 2022"/>
              <a:gd name="T19" fmla="*/ 210 h 1466"/>
              <a:gd name="T20" fmla="*/ 134 w 2022"/>
              <a:gd name="T21" fmla="*/ 99 h 1466"/>
              <a:gd name="T22" fmla="*/ 134 w 2022"/>
              <a:gd name="T23" fmla="*/ 99 h 1466"/>
              <a:gd name="T24" fmla="*/ 534 w 2022"/>
              <a:gd name="T25" fmla="*/ 40 h 1466"/>
              <a:gd name="T26" fmla="*/ 626 w 2022"/>
              <a:gd name="T27" fmla="*/ 46 h 1466"/>
              <a:gd name="T28" fmla="*/ 988 w 2022"/>
              <a:gd name="T29" fmla="*/ 210 h 1466"/>
              <a:gd name="T30" fmla="*/ 988 w 2022"/>
              <a:gd name="T31" fmla="*/ 1232 h 1466"/>
              <a:gd name="T32" fmla="*/ 625 w 2022"/>
              <a:gd name="T33" fmla="*/ 1132 h 1466"/>
              <a:gd name="T34" fmla="*/ 555 w 2022"/>
              <a:gd name="T35" fmla="*/ 1137 h 1466"/>
              <a:gd name="T36" fmla="*/ 134 w 2022"/>
              <a:gd name="T37" fmla="*/ 1249 h 1466"/>
              <a:gd name="T38" fmla="*/ 134 w 2022"/>
              <a:gd name="T39" fmla="*/ 99 h 1466"/>
              <a:gd name="T40" fmla="*/ 1928 w 2022"/>
              <a:gd name="T41" fmla="*/ 203 h 1466"/>
              <a:gd name="T42" fmla="*/ 1928 w 2022"/>
              <a:gd name="T43" fmla="*/ 203 h 1466"/>
              <a:gd name="T44" fmla="*/ 1928 w 2022"/>
              <a:gd name="T45" fmla="*/ 68 h 1466"/>
              <a:gd name="T46" fmla="*/ 1487 w 2022"/>
              <a:gd name="T47" fmla="*/ 0 h 1466"/>
              <a:gd name="T48" fmla="*/ 1390 w 2022"/>
              <a:gd name="T49" fmla="*/ 6 h 1466"/>
              <a:gd name="T50" fmla="*/ 1011 w 2022"/>
              <a:gd name="T51" fmla="*/ 177 h 1466"/>
              <a:gd name="T52" fmla="*/ 632 w 2022"/>
              <a:gd name="T53" fmla="*/ 6 h 1466"/>
              <a:gd name="T54" fmla="*/ 534 w 2022"/>
              <a:gd name="T55" fmla="*/ 0 h 1466"/>
              <a:gd name="T56" fmla="*/ 94 w 2022"/>
              <a:gd name="T57" fmla="*/ 68 h 1466"/>
              <a:gd name="T58" fmla="*/ 94 w 2022"/>
              <a:gd name="T59" fmla="*/ 203 h 1466"/>
              <a:gd name="T60" fmla="*/ 0 w 2022"/>
              <a:gd name="T61" fmla="*/ 227 h 1466"/>
              <a:gd name="T62" fmla="*/ 0 w 2022"/>
              <a:gd name="T63" fmla="*/ 1466 h 1466"/>
              <a:gd name="T64" fmla="*/ 467 w 2022"/>
              <a:gd name="T65" fmla="*/ 1335 h 1466"/>
              <a:gd name="T66" fmla="*/ 905 w 2022"/>
              <a:gd name="T67" fmla="*/ 1412 h 1466"/>
              <a:gd name="T68" fmla="*/ 905 w 2022"/>
              <a:gd name="T69" fmla="*/ 1466 h 1466"/>
              <a:gd name="T70" fmla="*/ 1116 w 2022"/>
              <a:gd name="T71" fmla="*/ 1466 h 1466"/>
              <a:gd name="T72" fmla="*/ 1116 w 2022"/>
              <a:gd name="T73" fmla="*/ 1412 h 1466"/>
              <a:gd name="T74" fmla="*/ 1555 w 2022"/>
              <a:gd name="T75" fmla="*/ 1335 h 1466"/>
              <a:gd name="T76" fmla="*/ 2022 w 2022"/>
              <a:gd name="T77" fmla="*/ 1466 h 1466"/>
              <a:gd name="T78" fmla="*/ 2022 w 2022"/>
              <a:gd name="T79" fmla="*/ 227 h 1466"/>
              <a:gd name="T80" fmla="*/ 1928 w 2022"/>
              <a:gd name="T81" fmla="*/ 203 h 14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2022" h="1466">
                <a:moveTo>
                  <a:pt x="1034" y="210"/>
                </a:moveTo>
                <a:lnTo>
                  <a:pt x="1034" y="210"/>
                </a:lnTo>
                <a:cubicBezTo>
                  <a:pt x="1077" y="175"/>
                  <a:pt x="1220" y="68"/>
                  <a:pt x="1395" y="46"/>
                </a:cubicBezTo>
                <a:cubicBezTo>
                  <a:pt x="1423" y="42"/>
                  <a:pt x="1454" y="40"/>
                  <a:pt x="1487" y="40"/>
                </a:cubicBezTo>
                <a:cubicBezTo>
                  <a:pt x="1645" y="40"/>
                  <a:pt x="1820" y="81"/>
                  <a:pt x="1888" y="99"/>
                </a:cubicBezTo>
                <a:lnTo>
                  <a:pt x="1888" y="1249"/>
                </a:lnTo>
                <a:cubicBezTo>
                  <a:pt x="1803" y="1218"/>
                  <a:pt x="1631" y="1161"/>
                  <a:pt x="1467" y="1137"/>
                </a:cubicBezTo>
                <a:cubicBezTo>
                  <a:pt x="1445" y="1134"/>
                  <a:pt x="1421" y="1132"/>
                  <a:pt x="1397" y="1132"/>
                </a:cubicBezTo>
                <a:cubicBezTo>
                  <a:pt x="1252" y="1132"/>
                  <a:pt x="1112" y="1192"/>
                  <a:pt x="1034" y="1232"/>
                </a:cubicBezTo>
                <a:lnTo>
                  <a:pt x="1034" y="210"/>
                </a:lnTo>
                <a:close/>
                <a:moveTo>
                  <a:pt x="134" y="99"/>
                </a:moveTo>
                <a:lnTo>
                  <a:pt x="134" y="99"/>
                </a:lnTo>
                <a:cubicBezTo>
                  <a:pt x="201" y="81"/>
                  <a:pt x="376" y="40"/>
                  <a:pt x="534" y="40"/>
                </a:cubicBezTo>
                <a:cubicBezTo>
                  <a:pt x="568" y="40"/>
                  <a:pt x="599" y="42"/>
                  <a:pt x="626" y="46"/>
                </a:cubicBezTo>
                <a:cubicBezTo>
                  <a:pt x="802" y="68"/>
                  <a:pt x="945" y="175"/>
                  <a:pt x="988" y="210"/>
                </a:cubicBezTo>
                <a:lnTo>
                  <a:pt x="988" y="1232"/>
                </a:lnTo>
                <a:cubicBezTo>
                  <a:pt x="910" y="1192"/>
                  <a:pt x="770" y="1132"/>
                  <a:pt x="625" y="1132"/>
                </a:cubicBezTo>
                <a:cubicBezTo>
                  <a:pt x="601" y="1132"/>
                  <a:pt x="577" y="1134"/>
                  <a:pt x="555" y="1137"/>
                </a:cubicBezTo>
                <a:cubicBezTo>
                  <a:pt x="391" y="1161"/>
                  <a:pt x="219" y="1218"/>
                  <a:pt x="134" y="1249"/>
                </a:cubicBezTo>
                <a:lnTo>
                  <a:pt x="134" y="99"/>
                </a:lnTo>
                <a:close/>
                <a:moveTo>
                  <a:pt x="1928" y="203"/>
                </a:moveTo>
                <a:lnTo>
                  <a:pt x="1928" y="203"/>
                </a:lnTo>
                <a:lnTo>
                  <a:pt x="1928" y="68"/>
                </a:lnTo>
                <a:cubicBezTo>
                  <a:pt x="1928" y="68"/>
                  <a:pt x="1696" y="0"/>
                  <a:pt x="1487" y="0"/>
                </a:cubicBezTo>
                <a:cubicBezTo>
                  <a:pt x="1454" y="0"/>
                  <a:pt x="1421" y="2"/>
                  <a:pt x="1390" y="6"/>
                </a:cubicBezTo>
                <a:cubicBezTo>
                  <a:pt x="1207" y="30"/>
                  <a:pt x="1059" y="138"/>
                  <a:pt x="1011" y="177"/>
                </a:cubicBezTo>
                <a:cubicBezTo>
                  <a:pt x="963" y="138"/>
                  <a:pt x="815" y="30"/>
                  <a:pt x="632" y="6"/>
                </a:cubicBezTo>
                <a:cubicBezTo>
                  <a:pt x="601" y="2"/>
                  <a:pt x="568" y="0"/>
                  <a:pt x="534" y="0"/>
                </a:cubicBezTo>
                <a:cubicBezTo>
                  <a:pt x="326" y="0"/>
                  <a:pt x="94" y="68"/>
                  <a:pt x="94" y="68"/>
                </a:cubicBezTo>
                <a:lnTo>
                  <a:pt x="94" y="203"/>
                </a:lnTo>
                <a:cubicBezTo>
                  <a:pt x="36" y="216"/>
                  <a:pt x="0" y="227"/>
                  <a:pt x="0" y="227"/>
                </a:cubicBezTo>
                <a:lnTo>
                  <a:pt x="0" y="1466"/>
                </a:lnTo>
                <a:cubicBezTo>
                  <a:pt x="0" y="1466"/>
                  <a:pt x="243" y="1368"/>
                  <a:pt x="467" y="1335"/>
                </a:cubicBezTo>
                <a:cubicBezTo>
                  <a:pt x="605" y="1315"/>
                  <a:pt x="787" y="1368"/>
                  <a:pt x="905" y="1412"/>
                </a:cubicBezTo>
                <a:lnTo>
                  <a:pt x="905" y="1466"/>
                </a:lnTo>
                <a:lnTo>
                  <a:pt x="1116" y="1466"/>
                </a:lnTo>
                <a:lnTo>
                  <a:pt x="1116" y="1412"/>
                </a:lnTo>
                <a:cubicBezTo>
                  <a:pt x="1235" y="1368"/>
                  <a:pt x="1417" y="1315"/>
                  <a:pt x="1555" y="1335"/>
                </a:cubicBezTo>
                <a:cubicBezTo>
                  <a:pt x="1779" y="1368"/>
                  <a:pt x="2022" y="1466"/>
                  <a:pt x="2022" y="1466"/>
                </a:cubicBezTo>
                <a:lnTo>
                  <a:pt x="2022" y="227"/>
                </a:lnTo>
                <a:cubicBezTo>
                  <a:pt x="2022" y="227"/>
                  <a:pt x="1986" y="216"/>
                  <a:pt x="1928" y="203"/>
                </a:cubicBezTo>
                <a:close/>
              </a:path>
            </a:pathLst>
          </a:custGeom>
          <a:solidFill>
            <a:schemeClr val="bg1">
              <a:alpha val="1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9" name="Freeform 9"/>
          <p:cNvSpPr>
            <a:spLocks noEditPoints="1"/>
          </p:cNvSpPr>
          <p:nvPr/>
        </p:nvSpPr>
        <p:spPr bwMode="auto">
          <a:xfrm>
            <a:off x="762558" y="-591931"/>
            <a:ext cx="1135300" cy="1451430"/>
          </a:xfrm>
          <a:custGeom>
            <a:avLst/>
            <a:gdLst>
              <a:gd name="T0" fmla="*/ 449 w 1637"/>
              <a:gd name="T1" fmla="*/ 1301 h 2083"/>
              <a:gd name="T2" fmla="*/ 449 w 1637"/>
              <a:gd name="T3" fmla="*/ 1301 h 2083"/>
              <a:gd name="T4" fmla="*/ 350 w 1637"/>
              <a:gd name="T5" fmla="*/ 1276 h 2083"/>
              <a:gd name="T6" fmla="*/ 240 w 1637"/>
              <a:gd name="T7" fmla="*/ 1150 h 2083"/>
              <a:gd name="T8" fmla="*/ 273 w 1637"/>
              <a:gd name="T9" fmla="*/ 841 h 2083"/>
              <a:gd name="T10" fmla="*/ 770 w 1637"/>
              <a:gd name="T11" fmla="*/ 1055 h 2083"/>
              <a:gd name="T12" fmla="*/ 449 w 1637"/>
              <a:gd name="T13" fmla="*/ 1301 h 2083"/>
              <a:gd name="T14" fmla="*/ 1500 w 1637"/>
              <a:gd name="T15" fmla="*/ 1781 h 2083"/>
              <a:gd name="T16" fmla="*/ 1500 w 1637"/>
              <a:gd name="T17" fmla="*/ 1781 h 2083"/>
              <a:gd name="T18" fmla="*/ 1590 w 1637"/>
              <a:gd name="T19" fmla="*/ 1670 h 2083"/>
              <a:gd name="T20" fmla="*/ 1278 w 1637"/>
              <a:gd name="T21" fmla="*/ 1604 h 2083"/>
              <a:gd name="T22" fmla="*/ 1403 w 1637"/>
              <a:gd name="T23" fmla="*/ 1057 h 2083"/>
              <a:gd name="T24" fmla="*/ 1031 w 1637"/>
              <a:gd name="T25" fmla="*/ 383 h 2083"/>
              <a:gd name="T26" fmla="*/ 931 w 1637"/>
              <a:gd name="T27" fmla="*/ 92 h 2083"/>
              <a:gd name="T28" fmla="*/ 480 w 1637"/>
              <a:gd name="T29" fmla="*/ 430 h 2083"/>
              <a:gd name="T30" fmla="*/ 0 w 1637"/>
              <a:gd name="T31" fmla="*/ 723 h 2083"/>
              <a:gd name="T32" fmla="*/ 236 w 1637"/>
              <a:gd name="T33" fmla="*/ 825 h 2083"/>
              <a:gd name="T34" fmla="*/ 202 w 1637"/>
              <a:gd name="T35" fmla="*/ 1162 h 2083"/>
              <a:gd name="T36" fmla="*/ 332 w 1637"/>
              <a:gd name="T37" fmla="*/ 1312 h 2083"/>
              <a:gd name="T38" fmla="*/ 449 w 1637"/>
              <a:gd name="T39" fmla="*/ 1341 h 2083"/>
              <a:gd name="T40" fmla="*/ 807 w 1637"/>
              <a:gd name="T41" fmla="*/ 1071 h 2083"/>
              <a:gd name="T42" fmla="*/ 1003 w 1637"/>
              <a:gd name="T43" fmla="*/ 1156 h 2083"/>
              <a:gd name="T44" fmla="*/ 950 w 1637"/>
              <a:gd name="T45" fmla="*/ 626 h 2083"/>
              <a:gd name="T46" fmla="*/ 1001 w 1637"/>
              <a:gd name="T47" fmla="*/ 495 h 2083"/>
              <a:gd name="T48" fmla="*/ 1297 w 1637"/>
              <a:gd name="T49" fmla="*/ 1060 h 2083"/>
              <a:gd name="T50" fmla="*/ 1215 w 1637"/>
              <a:gd name="T51" fmla="*/ 1499 h 2083"/>
              <a:gd name="T52" fmla="*/ 1166 w 1637"/>
              <a:gd name="T53" fmla="*/ 1581 h 2083"/>
              <a:gd name="T54" fmla="*/ 920 w 1637"/>
              <a:gd name="T55" fmla="*/ 1530 h 2083"/>
              <a:gd name="T56" fmla="*/ 549 w 1637"/>
              <a:gd name="T57" fmla="*/ 1946 h 2083"/>
              <a:gd name="T58" fmla="*/ 1255 w 1637"/>
              <a:gd name="T59" fmla="*/ 2083 h 2083"/>
              <a:gd name="T60" fmla="*/ 1637 w 1637"/>
              <a:gd name="T61" fmla="*/ 1806 h 2083"/>
              <a:gd name="T62" fmla="*/ 1500 w 1637"/>
              <a:gd name="T63" fmla="*/ 1781 h 2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637" h="2083">
                <a:moveTo>
                  <a:pt x="449" y="1301"/>
                </a:moveTo>
                <a:lnTo>
                  <a:pt x="449" y="1301"/>
                </a:lnTo>
                <a:cubicBezTo>
                  <a:pt x="416" y="1301"/>
                  <a:pt x="383" y="1292"/>
                  <a:pt x="350" y="1276"/>
                </a:cubicBezTo>
                <a:cubicBezTo>
                  <a:pt x="295" y="1248"/>
                  <a:pt x="258" y="1206"/>
                  <a:pt x="240" y="1150"/>
                </a:cubicBezTo>
                <a:cubicBezTo>
                  <a:pt x="207" y="1047"/>
                  <a:pt x="243" y="919"/>
                  <a:pt x="273" y="841"/>
                </a:cubicBezTo>
                <a:lnTo>
                  <a:pt x="770" y="1055"/>
                </a:lnTo>
                <a:cubicBezTo>
                  <a:pt x="719" y="1137"/>
                  <a:pt x="599" y="1301"/>
                  <a:pt x="449" y="1301"/>
                </a:cubicBezTo>
                <a:close/>
                <a:moveTo>
                  <a:pt x="1500" y="1781"/>
                </a:moveTo>
                <a:lnTo>
                  <a:pt x="1500" y="1781"/>
                </a:lnTo>
                <a:lnTo>
                  <a:pt x="1590" y="1670"/>
                </a:lnTo>
                <a:lnTo>
                  <a:pt x="1278" y="1604"/>
                </a:lnTo>
                <a:cubicBezTo>
                  <a:pt x="1340" y="1504"/>
                  <a:pt x="1412" y="1329"/>
                  <a:pt x="1403" y="1057"/>
                </a:cubicBezTo>
                <a:cubicBezTo>
                  <a:pt x="1392" y="672"/>
                  <a:pt x="1130" y="453"/>
                  <a:pt x="1031" y="383"/>
                </a:cubicBezTo>
                <a:cubicBezTo>
                  <a:pt x="1053" y="263"/>
                  <a:pt x="1046" y="135"/>
                  <a:pt x="931" y="92"/>
                </a:cubicBezTo>
                <a:cubicBezTo>
                  <a:pt x="680" y="0"/>
                  <a:pt x="480" y="430"/>
                  <a:pt x="480" y="430"/>
                </a:cubicBezTo>
                <a:cubicBezTo>
                  <a:pt x="480" y="430"/>
                  <a:pt x="113" y="340"/>
                  <a:pt x="0" y="723"/>
                </a:cubicBezTo>
                <a:lnTo>
                  <a:pt x="236" y="825"/>
                </a:lnTo>
                <a:cubicBezTo>
                  <a:pt x="204" y="908"/>
                  <a:pt x="164" y="1046"/>
                  <a:pt x="202" y="1162"/>
                </a:cubicBezTo>
                <a:cubicBezTo>
                  <a:pt x="223" y="1229"/>
                  <a:pt x="267" y="1279"/>
                  <a:pt x="332" y="1312"/>
                </a:cubicBezTo>
                <a:cubicBezTo>
                  <a:pt x="370" y="1331"/>
                  <a:pt x="410" y="1341"/>
                  <a:pt x="449" y="1341"/>
                </a:cubicBezTo>
                <a:cubicBezTo>
                  <a:pt x="623" y="1341"/>
                  <a:pt x="755" y="1157"/>
                  <a:pt x="807" y="1071"/>
                </a:cubicBezTo>
                <a:lnTo>
                  <a:pt x="1003" y="1156"/>
                </a:lnTo>
                <a:cubicBezTo>
                  <a:pt x="1003" y="1156"/>
                  <a:pt x="1247" y="846"/>
                  <a:pt x="950" y="626"/>
                </a:cubicBezTo>
                <a:cubicBezTo>
                  <a:pt x="950" y="626"/>
                  <a:pt x="977" y="571"/>
                  <a:pt x="1001" y="495"/>
                </a:cubicBezTo>
                <a:cubicBezTo>
                  <a:pt x="1101" y="574"/>
                  <a:pt x="1288" y="762"/>
                  <a:pt x="1297" y="1060"/>
                </a:cubicBezTo>
                <a:cubicBezTo>
                  <a:pt x="1303" y="1273"/>
                  <a:pt x="1256" y="1416"/>
                  <a:pt x="1215" y="1499"/>
                </a:cubicBezTo>
                <a:cubicBezTo>
                  <a:pt x="1198" y="1534"/>
                  <a:pt x="1181" y="1561"/>
                  <a:pt x="1166" y="1581"/>
                </a:cubicBezTo>
                <a:lnTo>
                  <a:pt x="920" y="1530"/>
                </a:lnTo>
                <a:lnTo>
                  <a:pt x="549" y="1946"/>
                </a:lnTo>
                <a:lnTo>
                  <a:pt x="1255" y="2083"/>
                </a:lnTo>
                <a:lnTo>
                  <a:pt x="1637" y="1806"/>
                </a:lnTo>
                <a:lnTo>
                  <a:pt x="1500" y="1781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110" name="组 109"/>
          <p:cNvGrpSpPr/>
          <p:nvPr userDrawn="1"/>
        </p:nvGrpSpPr>
        <p:grpSpPr>
          <a:xfrm rot="1396810">
            <a:off x="2252865" y="298538"/>
            <a:ext cx="337162" cy="1815987"/>
            <a:chOff x="6099175" y="2627313"/>
            <a:chExt cx="411163" cy="2214563"/>
          </a:xfrm>
          <a:solidFill>
            <a:schemeClr val="bg1">
              <a:alpha val="70000"/>
            </a:schemeClr>
          </a:solidFill>
        </p:grpSpPr>
        <p:sp>
          <p:nvSpPr>
            <p:cNvPr id="135" name="Freeform 13"/>
            <p:cNvSpPr>
              <a:spLocks noEditPoints="1"/>
            </p:cNvSpPr>
            <p:nvPr/>
          </p:nvSpPr>
          <p:spPr bwMode="auto">
            <a:xfrm>
              <a:off x="6130131" y="3048001"/>
              <a:ext cx="349250" cy="1258888"/>
            </a:xfrm>
            <a:custGeom>
              <a:avLst/>
              <a:gdLst>
                <a:gd name="T0" fmla="*/ 137 w 367"/>
                <a:gd name="T1" fmla="*/ 40 h 1313"/>
                <a:gd name="T2" fmla="*/ 137 w 367"/>
                <a:gd name="T3" fmla="*/ 40 h 1313"/>
                <a:gd name="T4" fmla="*/ 230 w 367"/>
                <a:gd name="T5" fmla="*/ 40 h 1313"/>
                <a:gd name="T6" fmla="*/ 230 w 367"/>
                <a:gd name="T7" fmla="*/ 1273 h 1313"/>
                <a:gd name="T8" fmla="*/ 137 w 367"/>
                <a:gd name="T9" fmla="*/ 1273 h 1313"/>
                <a:gd name="T10" fmla="*/ 137 w 367"/>
                <a:gd name="T11" fmla="*/ 40 h 1313"/>
                <a:gd name="T12" fmla="*/ 97 w 367"/>
                <a:gd name="T13" fmla="*/ 1273 h 1313"/>
                <a:gd name="T14" fmla="*/ 97 w 367"/>
                <a:gd name="T15" fmla="*/ 1273 h 1313"/>
                <a:gd name="T16" fmla="*/ 40 w 367"/>
                <a:gd name="T17" fmla="*/ 1273 h 1313"/>
                <a:gd name="T18" fmla="*/ 40 w 367"/>
                <a:gd name="T19" fmla="*/ 40 h 1313"/>
                <a:gd name="T20" fmla="*/ 97 w 367"/>
                <a:gd name="T21" fmla="*/ 40 h 1313"/>
                <a:gd name="T22" fmla="*/ 97 w 367"/>
                <a:gd name="T23" fmla="*/ 1273 h 1313"/>
                <a:gd name="T24" fmla="*/ 270 w 367"/>
                <a:gd name="T25" fmla="*/ 40 h 1313"/>
                <a:gd name="T26" fmla="*/ 270 w 367"/>
                <a:gd name="T27" fmla="*/ 40 h 1313"/>
                <a:gd name="T28" fmla="*/ 327 w 367"/>
                <a:gd name="T29" fmla="*/ 40 h 1313"/>
                <a:gd name="T30" fmla="*/ 327 w 367"/>
                <a:gd name="T31" fmla="*/ 1273 h 1313"/>
                <a:gd name="T32" fmla="*/ 270 w 367"/>
                <a:gd name="T33" fmla="*/ 1273 h 1313"/>
                <a:gd name="T34" fmla="*/ 270 w 367"/>
                <a:gd name="T35" fmla="*/ 40 h 1313"/>
                <a:gd name="T36" fmla="*/ 270 w 367"/>
                <a:gd name="T37" fmla="*/ 1313 h 1313"/>
                <a:gd name="T38" fmla="*/ 270 w 367"/>
                <a:gd name="T39" fmla="*/ 1313 h 1313"/>
                <a:gd name="T40" fmla="*/ 270 w 367"/>
                <a:gd name="T41" fmla="*/ 1313 h 1313"/>
                <a:gd name="T42" fmla="*/ 367 w 367"/>
                <a:gd name="T43" fmla="*/ 1313 h 1313"/>
                <a:gd name="T44" fmla="*/ 367 w 367"/>
                <a:gd name="T45" fmla="*/ 0 h 1313"/>
                <a:gd name="T46" fmla="*/ 0 w 367"/>
                <a:gd name="T47" fmla="*/ 0 h 1313"/>
                <a:gd name="T48" fmla="*/ 0 w 367"/>
                <a:gd name="T49" fmla="*/ 1313 h 1313"/>
                <a:gd name="T50" fmla="*/ 97 w 367"/>
                <a:gd name="T51" fmla="*/ 1313 h 1313"/>
                <a:gd name="T52" fmla="*/ 97 w 367"/>
                <a:gd name="T53" fmla="*/ 1313 h 1313"/>
                <a:gd name="T54" fmla="*/ 137 w 367"/>
                <a:gd name="T55" fmla="*/ 1313 h 1313"/>
                <a:gd name="T56" fmla="*/ 137 w 367"/>
                <a:gd name="T57" fmla="*/ 1313 h 1313"/>
                <a:gd name="T58" fmla="*/ 230 w 367"/>
                <a:gd name="T59" fmla="*/ 1313 h 1313"/>
                <a:gd name="T60" fmla="*/ 230 w 367"/>
                <a:gd name="T61" fmla="*/ 1313 h 1313"/>
                <a:gd name="T62" fmla="*/ 270 w 367"/>
                <a:gd name="T63" fmla="*/ 1313 h 1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67" h="1313">
                  <a:moveTo>
                    <a:pt x="137" y="40"/>
                  </a:moveTo>
                  <a:lnTo>
                    <a:pt x="137" y="40"/>
                  </a:lnTo>
                  <a:lnTo>
                    <a:pt x="230" y="40"/>
                  </a:lnTo>
                  <a:lnTo>
                    <a:pt x="230" y="1273"/>
                  </a:lnTo>
                  <a:lnTo>
                    <a:pt x="137" y="1273"/>
                  </a:lnTo>
                  <a:lnTo>
                    <a:pt x="137" y="40"/>
                  </a:lnTo>
                  <a:close/>
                  <a:moveTo>
                    <a:pt x="97" y="1273"/>
                  </a:moveTo>
                  <a:lnTo>
                    <a:pt x="97" y="1273"/>
                  </a:lnTo>
                  <a:lnTo>
                    <a:pt x="40" y="1273"/>
                  </a:lnTo>
                  <a:lnTo>
                    <a:pt x="40" y="40"/>
                  </a:lnTo>
                  <a:lnTo>
                    <a:pt x="97" y="40"/>
                  </a:lnTo>
                  <a:lnTo>
                    <a:pt x="97" y="1273"/>
                  </a:lnTo>
                  <a:close/>
                  <a:moveTo>
                    <a:pt x="270" y="40"/>
                  </a:moveTo>
                  <a:lnTo>
                    <a:pt x="270" y="40"/>
                  </a:lnTo>
                  <a:lnTo>
                    <a:pt x="327" y="40"/>
                  </a:lnTo>
                  <a:lnTo>
                    <a:pt x="327" y="1273"/>
                  </a:lnTo>
                  <a:lnTo>
                    <a:pt x="270" y="1273"/>
                  </a:lnTo>
                  <a:lnTo>
                    <a:pt x="270" y="40"/>
                  </a:lnTo>
                  <a:close/>
                  <a:moveTo>
                    <a:pt x="270" y="1313"/>
                  </a:moveTo>
                  <a:lnTo>
                    <a:pt x="270" y="1313"/>
                  </a:lnTo>
                  <a:lnTo>
                    <a:pt x="270" y="1313"/>
                  </a:lnTo>
                  <a:lnTo>
                    <a:pt x="367" y="1313"/>
                  </a:lnTo>
                  <a:lnTo>
                    <a:pt x="367" y="0"/>
                  </a:lnTo>
                  <a:lnTo>
                    <a:pt x="0" y="0"/>
                  </a:lnTo>
                  <a:lnTo>
                    <a:pt x="0" y="1313"/>
                  </a:lnTo>
                  <a:lnTo>
                    <a:pt x="97" y="1313"/>
                  </a:lnTo>
                  <a:lnTo>
                    <a:pt x="97" y="1313"/>
                  </a:lnTo>
                  <a:lnTo>
                    <a:pt x="137" y="1313"/>
                  </a:lnTo>
                  <a:lnTo>
                    <a:pt x="137" y="1313"/>
                  </a:lnTo>
                  <a:lnTo>
                    <a:pt x="230" y="1313"/>
                  </a:lnTo>
                  <a:lnTo>
                    <a:pt x="230" y="1313"/>
                  </a:lnTo>
                  <a:lnTo>
                    <a:pt x="270" y="13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6" name="Freeform 14"/>
            <p:cNvSpPr>
              <a:spLocks/>
            </p:cNvSpPr>
            <p:nvPr/>
          </p:nvSpPr>
          <p:spPr bwMode="auto">
            <a:xfrm>
              <a:off x="6130131" y="2968626"/>
              <a:ext cx="349250" cy="63500"/>
            </a:xfrm>
            <a:custGeom>
              <a:avLst/>
              <a:gdLst>
                <a:gd name="T0" fmla="*/ 367 w 367"/>
                <a:gd name="T1" fmla="*/ 0 h 67"/>
                <a:gd name="T2" fmla="*/ 367 w 367"/>
                <a:gd name="T3" fmla="*/ 0 h 67"/>
                <a:gd name="T4" fmla="*/ 0 w 367"/>
                <a:gd name="T5" fmla="*/ 0 h 67"/>
                <a:gd name="T6" fmla="*/ 0 w 367"/>
                <a:gd name="T7" fmla="*/ 67 h 67"/>
                <a:gd name="T8" fmla="*/ 367 w 367"/>
                <a:gd name="T9" fmla="*/ 67 h 67"/>
                <a:gd name="T10" fmla="*/ 367 w 367"/>
                <a:gd name="T11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7" h="67">
                  <a:moveTo>
                    <a:pt x="367" y="0"/>
                  </a:moveTo>
                  <a:lnTo>
                    <a:pt x="367" y="0"/>
                  </a:lnTo>
                  <a:lnTo>
                    <a:pt x="0" y="0"/>
                  </a:lnTo>
                  <a:lnTo>
                    <a:pt x="0" y="67"/>
                  </a:lnTo>
                  <a:lnTo>
                    <a:pt x="367" y="67"/>
                  </a:lnTo>
                  <a:lnTo>
                    <a:pt x="36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7" name="Freeform 15"/>
            <p:cNvSpPr>
              <a:spLocks/>
            </p:cNvSpPr>
            <p:nvPr/>
          </p:nvSpPr>
          <p:spPr bwMode="auto">
            <a:xfrm>
              <a:off x="6099175" y="2627313"/>
              <a:ext cx="411163" cy="325438"/>
            </a:xfrm>
            <a:custGeom>
              <a:avLst/>
              <a:gdLst>
                <a:gd name="T0" fmla="*/ 399 w 430"/>
                <a:gd name="T1" fmla="*/ 340 h 340"/>
                <a:gd name="T2" fmla="*/ 399 w 430"/>
                <a:gd name="T3" fmla="*/ 340 h 340"/>
                <a:gd name="T4" fmla="*/ 215 w 430"/>
                <a:gd name="T5" fmla="*/ 0 h 340"/>
                <a:gd name="T6" fmla="*/ 32 w 430"/>
                <a:gd name="T7" fmla="*/ 340 h 340"/>
                <a:gd name="T8" fmla="*/ 399 w 430"/>
                <a:gd name="T9" fmla="*/ 340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0" h="340">
                  <a:moveTo>
                    <a:pt x="399" y="340"/>
                  </a:moveTo>
                  <a:lnTo>
                    <a:pt x="399" y="340"/>
                  </a:lnTo>
                  <a:cubicBezTo>
                    <a:pt x="399" y="340"/>
                    <a:pt x="430" y="0"/>
                    <a:pt x="215" y="0"/>
                  </a:cubicBezTo>
                  <a:cubicBezTo>
                    <a:pt x="0" y="0"/>
                    <a:pt x="32" y="340"/>
                    <a:pt x="32" y="340"/>
                  </a:cubicBezTo>
                  <a:lnTo>
                    <a:pt x="399" y="34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8" name="Freeform 17"/>
            <p:cNvSpPr>
              <a:spLocks noEditPoints="1"/>
            </p:cNvSpPr>
            <p:nvPr/>
          </p:nvSpPr>
          <p:spPr bwMode="auto">
            <a:xfrm>
              <a:off x="6128544" y="4310063"/>
              <a:ext cx="352425" cy="531813"/>
            </a:xfrm>
            <a:custGeom>
              <a:avLst/>
              <a:gdLst>
                <a:gd name="T0" fmla="*/ 214 w 369"/>
                <a:gd name="T1" fmla="*/ 338 h 554"/>
                <a:gd name="T2" fmla="*/ 214 w 369"/>
                <a:gd name="T3" fmla="*/ 338 h 554"/>
                <a:gd name="T4" fmla="*/ 155 w 369"/>
                <a:gd name="T5" fmla="*/ 338 h 554"/>
                <a:gd name="T6" fmla="*/ 56 w 369"/>
                <a:gd name="T7" fmla="*/ 40 h 554"/>
                <a:gd name="T8" fmla="*/ 313 w 369"/>
                <a:gd name="T9" fmla="*/ 40 h 554"/>
                <a:gd name="T10" fmla="*/ 214 w 369"/>
                <a:gd name="T11" fmla="*/ 338 h 554"/>
                <a:gd name="T12" fmla="*/ 113 w 369"/>
                <a:gd name="T13" fmla="*/ 338 h 554"/>
                <a:gd name="T14" fmla="*/ 113 w 369"/>
                <a:gd name="T15" fmla="*/ 338 h 554"/>
                <a:gd name="T16" fmla="*/ 184 w 369"/>
                <a:gd name="T17" fmla="*/ 554 h 554"/>
                <a:gd name="T18" fmla="*/ 256 w 369"/>
                <a:gd name="T19" fmla="*/ 338 h 554"/>
                <a:gd name="T20" fmla="*/ 369 w 369"/>
                <a:gd name="T21" fmla="*/ 0 h 554"/>
                <a:gd name="T22" fmla="*/ 0 w 369"/>
                <a:gd name="T23" fmla="*/ 0 h 554"/>
                <a:gd name="T24" fmla="*/ 113 w 369"/>
                <a:gd name="T25" fmla="*/ 338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69" h="554">
                  <a:moveTo>
                    <a:pt x="214" y="338"/>
                  </a:moveTo>
                  <a:lnTo>
                    <a:pt x="214" y="338"/>
                  </a:lnTo>
                  <a:lnTo>
                    <a:pt x="155" y="338"/>
                  </a:lnTo>
                  <a:lnTo>
                    <a:pt x="56" y="40"/>
                  </a:lnTo>
                  <a:lnTo>
                    <a:pt x="313" y="40"/>
                  </a:lnTo>
                  <a:lnTo>
                    <a:pt x="214" y="338"/>
                  </a:lnTo>
                  <a:close/>
                  <a:moveTo>
                    <a:pt x="113" y="338"/>
                  </a:moveTo>
                  <a:lnTo>
                    <a:pt x="113" y="338"/>
                  </a:lnTo>
                  <a:lnTo>
                    <a:pt x="184" y="554"/>
                  </a:lnTo>
                  <a:lnTo>
                    <a:pt x="256" y="338"/>
                  </a:lnTo>
                  <a:lnTo>
                    <a:pt x="369" y="0"/>
                  </a:lnTo>
                  <a:lnTo>
                    <a:pt x="0" y="0"/>
                  </a:lnTo>
                  <a:lnTo>
                    <a:pt x="113" y="338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11" name="Freeform 19"/>
          <p:cNvSpPr>
            <a:spLocks noEditPoints="1"/>
          </p:cNvSpPr>
          <p:nvPr/>
        </p:nvSpPr>
        <p:spPr bwMode="auto">
          <a:xfrm rot="1363540">
            <a:off x="1591477" y="2369237"/>
            <a:ext cx="1209819" cy="253100"/>
          </a:xfrm>
          <a:custGeom>
            <a:avLst/>
            <a:gdLst>
              <a:gd name="T0" fmla="*/ 2347 w 2387"/>
              <a:gd name="T1" fmla="*/ 458 h 498"/>
              <a:gd name="T2" fmla="*/ 40 w 2387"/>
              <a:gd name="T3" fmla="*/ 40 h 498"/>
              <a:gd name="T4" fmla="*/ 177 w 2387"/>
              <a:gd name="T5" fmla="*/ 298 h 498"/>
              <a:gd name="T6" fmla="*/ 217 w 2387"/>
              <a:gd name="T7" fmla="*/ 40 h 498"/>
              <a:gd name="T8" fmla="*/ 277 w 2387"/>
              <a:gd name="T9" fmla="*/ 159 h 498"/>
              <a:gd name="T10" fmla="*/ 317 w 2387"/>
              <a:gd name="T11" fmla="*/ 40 h 498"/>
              <a:gd name="T12" fmla="*/ 377 w 2387"/>
              <a:gd name="T13" fmla="*/ 159 h 498"/>
              <a:gd name="T14" fmla="*/ 417 w 2387"/>
              <a:gd name="T15" fmla="*/ 40 h 498"/>
              <a:gd name="T16" fmla="*/ 477 w 2387"/>
              <a:gd name="T17" fmla="*/ 159 h 498"/>
              <a:gd name="T18" fmla="*/ 517 w 2387"/>
              <a:gd name="T19" fmla="*/ 40 h 498"/>
              <a:gd name="T20" fmla="*/ 577 w 2387"/>
              <a:gd name="T21" fmla="*/ 159 h 498"/>
              <a:gd name="T22" fmla="*/ 617 w 2387"/>
              <a:gd name="T23" fmla="*/ 40 h 498"/>
              <a:gd name="T24" fmla="*/ 674 w 2387"/>
              <a:gd name="T25" fmla="*/ 298 h 498"/>
              <a:gd name="T26" fmla="*/ 714 w 2387"/>
              <a:gd name="T27" fmla="*/ 40 h 498"/>
              <a:gd name="T28" fmla="*/ 774 w 2387"/>
              <a:gd name="T29" fmla="*/ 159 h 498"/>
              <a:gd name="T30" fmla="*/ 814 w 2387"/>
              <a:gd name="T31" fmla="*/ 40 h 498"/>
              <a:gd name="T32" fmla="*/ 874 w 2387"/>
              <a:gd name="T33" fmla="*/ 159 h 498"/>
              <a:gd name="T34" fmla="*/ 914 w 2387"/>
              <a:gd name="T35" fmla="*/ 40 h 498"/>
              <a:gd name="T36" fmla="*/ 974 w 2387"/>
              <a:gd name="T37" fmla="*/ 159 h 498"/>
              <a:gd name="T38" fmla="*/ 1014 w 2387"/>
              <a:gd name="T39" fmla="*/ 40 h 498"/>
              <a:gd name="T40" fmla="*/ 1074 w 2387"/>
              <a:gd name="T41" fmla="*/ 159 h 498"/>
              <a:gd name="T42" fmla="*/ 1114 w 2387"/>
              <a:gd name="T43" fmla="*/ 40 h 498"/>
              <a:gd name="T44" fmla="*/ 1187 w 2387"/>
              <a:gd name="T45" fmla="*/ 298 h 498"/>
              <a:gd name="T46" fmla="*/ 1227 w 2387"/>
              <a:gd name="T47" fmla="*/ 40 h 498"/>
              <a:gd name="T48" fmla="*/ 1287 w 2387"/>
              <a:gd name="T49" fmla="*/ 159 h 498"/>
              <a:gd name="T50" fmla="*/ 1327 w 2387"/>
              <a:gd name="T51" fmla="*/ 40 h 498"/>
              <a:gd name="T52" fmla="*/ 1387 w 2387"/>
              <a:gd name="T53" fmla="*/ 159 h 498"/>
              <a:gd name="T54" fmla="*/ 1427 w 2387"/>
              <a:gd name="T55" fmla="*/ 40 h 498"/>
              <a:gd name="T56" fmla="*/ 1487 w 2387"/>
              <a:gd name="T57" fmla="*/ 159 h 498"/>
              <a:gd name="T58" fmla="*/ 1527 w 2387"/>
              <a:gd name="T59" fmla="*/ 40 h 498"/>
              <a:gd name="T60" fmla="*/ 1587 w 2387"/>
              <a:gd name="T61" fmla="*/ 159 h 498"/>
              <a:gd name="T62" fmla="*/ 1627 w 2387"/>
              <a:gd name="T63" fmla="*/ 40 h 498"/>
              <a:gd name="T64" fmla="*/ 1684 w 2387"/>
              <a:gd name="T65" fmla="*/ 298 h 498"/>
              <a:gd name="T66" fmla="*/ 1724 w 2387"/>
              <a:gd name="T67" fmla="*/ 40 h 498"/>
              <a:gd name="T68" fmla="*/ 1784 w 2387"/>
              <a:gd name="T69" fmla="*/ 159 h 498"/>
              <a:gd name="T70" fmla="*/ 1824 w 2387"/>
              <a:gd name="T71" fmla="*/ 40 h 498"/>
              <a:gd name="T72" fmla="*/ 1884 w 2387"/>
              <a:gd name="T73" fmla="*/ 159 h 498"/>
              <a:gd name="T74" fmla="*/ 1924 w 2387"/>
              <a:gd name="T75" fmla="*/ 40 h 498"/>
              <a:gd name="T76" fmla="*/ 1984 w 2387"/>
              <a:gd name="T77" fmla="*/ 159 h 498"/>
              <a:gd name="T78" fmla="*/ 2024 w 2387"/>
              <a:gd name="T79" fmla="*/ 40 h 498"/>
              <a:gd name="T80" fmla="*/ 2084 w 2387"/>
              <a:gd name="T81" fmla="*/ 159 h 498"/>
              <a:gd name="T82" fmla="*/ 2124 w 2387"/>
              <a:gd name="T83" fmla="*/ 40 h 498"/>
              <a:gd name="T84" fmla="*/ 2170 w 2387"/>
              <a:gd name="T85" fmla="*/ 298 h 498"/>
              <a:gd name="T86" fmla="*/ 2210 w 2387"/>
              <a:gd name="T87" fmla="*/ 40 h 498"/>
              <a:gd name="T88" fmla="*/ 2347 w 2387"/>
              <a:gd name="T89" fmla="*/ 458 h 498"/>
              <a:gd name="T90" fmla="*/ 0 w 2387"/>
              <a:gd name="T91" fmla="*/ 498 h 498"/>
              <a:gd name="T92" fmla="*/ 2387 w 2387"/>
              <a:gd name="T93" fmla="*/ 0 h 498"/>
              <a:gd name="T94" fmla="*/ 0 w 2387"/>
              <a:gd name="T95" fmla="*/ 498 h 4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387" h="498">
                <a:moveTo>
                  <a:pt x="2347" y="458"/>
                </a:moveTo>
                <a:lnTo>
                  <a:pt x="2347" y="458"/>
                </a:lnTo>
                <a:lnTo>
                  <a:pt x="40" y="458"/>
                </a:lnTo>
                <a:lnTo>
                  <a:pt x="40" y="40"/>
                </a:lnTo>
                <a:lnTo>
                  <a:pt x="177" y="40"/>
                </a:lnTo>
                <a:lnTo>
                  <a:pt x="177" y="298"/>
                </a:lnTo>
                <a:lnTo>
                  <a:pt x="217" y="298"/>
                </a:lnTo>
                <a:lnTo>
                  <a:pt x="217" y="40"/>
                </a:lnTo>
                <a:lnTo>
                  <a:pt x="277" y="40"/>
                </a:lnTo>
                <a:lnTo>
                  <a:pt x="277" y="159"/>
                </a:lnTo>
                <a:lnTo>
                  <a:pt x="317" y="159"/>
                </a:lnTo>
                <a:lnTo>
                  <a:pt x="317" y="40"/>
                </a:lnTo>
                <a:lnTo>
                  <a:pt x="377" y="40"/>
                </a:lnTo>
                <a:lnTo>
                  <a:pt x="377" y="159"/>
                </a:lnTo>
                <a:lnTo>
                  <a:pt x="417" y="159"/>
                </a:lnTo>
                <a:lnTo>
                  <a:pt x="417" y="40"/>
                </a:lnTo>
                <a:lnTo>
                  <a:pt x="477" y="40"/>
                </a:lnTo>
                <a:lnTo>
                  <a:pt x="477" y="159"/>
                </a:lnTo>
                <a:lnTo>
                  <a:pt x="517" y="159"/>
                </a:lnTo>
                <a:lnTo>
                  <a:pt x="517" y="40"/>
                </a:lnTo>
                <a:lnTo>
                  <a:pt x="577" y="40"/>
                </a:lnTo>
                <a:lnTo>
                  <a:pt x="577" y="159"/>
                </a:lnTo>
                <a:lnTo>
                  <a:pt x="617" y="159"/>
                </a:lnTo>
                <a:lnTo>
                  <a:pt x="617" y="40"/>
                </a:lnTo>
                <a:lnTo>
                  <a:pt x="674" y="40"/>
                </a:lnTo>
                <a:lnTo>
                  <a:pt x="674" y="298"/>
                </a:lnTo>
                <a:lnTo>
                  <a:pt x="714" y="298"/>
                </a:lnTo>
                <a:lnTo>
                  <a:pt x="714" y="40"/>
                </a:lnTo>
                <a:lnTo>
                  <a:pt x="774" y="40"/>
                </a:lnTo>
                <a:lnTo>
                  <a:pt x="774" y="159"/>
                </a:lnTo>
                <a:lnTo>
                  <a:pt x="814" y="159"/>
                </a:lnTo>
                <a:lnTo>
                  <a:pt x="814" y="40"/>
                </a:lnTo>
                <a:lnTo>
                  <a:pt x="874" y="40"/>
                </a:lnTo>
                <a:lnTo>
                  <a:pt x="874" y="159"/>
                </a:lnTo>
                <a:lnTo>
                  <a:pt x="914" y="159"/>
                </a:lnTo>
                <a:lnTo>
                  <a:pt x="914" y="40"/>
                </a:lnTo>
                <a:lnTo>
                  <a:pt x="974" y="40"/>
                </a:lnTo>
                <a:lnTo>
                  <a:pt x="974" y="159"/>
                </a:lnTo>
                <a:lnTo>
                  <a:pt x="1014" y="159"/>
                </a:lnTo>
                <a:lnTo>
                  <a:pt x="1014" y="40"/>
                </a:lnTo>
                <a:lnTo>
                  <a:pt x="1074" y="40"/>
                </a:lnTo>
                <a:lnTo>
                  <a:pt x="1074" y="159"/>
                </a:lnTo>
                <a:lnTo>
                  <a:pt x="1114" y="159"/>
                </a:lnTo>
                <a:lnTo>
                  <a:pt x="1114" y="40"/>
                </a:lnTo>
                <a:lnTo>
                  <a:pt x="1187" y="40"/>
                </a:lnTo>
                <a:lnTo>
                  <a:pt x="1187" y="298"/>
                </a:lnTo>
                <a:lnTo>
                  <a:pt x="1227" y="298"/>
                </a:lnTo>
                <a:lnTo>
                  <a:pt x="1227" y="40"/>
                </a:lnTo>
                <a:lnTo>
                  <a:pt x="1287" y="40"/>
                </a:lnTo>
                <a:lnTo>
                  <a:pt x="1287" y="159"/>
                </a:lnTo>
                <a:lnTo>
                  <a:pt x="1327" y="159"/>
                </a:lnTo>
                <a:lnTo>
                  <a:pt x="1327" y="40"/>
                </a:lnTo>
                <a:lnTo>
                  <a:pt x="1387" y="40"/>
                </a:lnTo>
                <a:lnTo>
                  <a:pt x="1387" y="159"/>
                </a:lnTo>
                <a:lnTo>
                  <a:pt x="1427" y="159"/>
                </a:lnTo>
                <a:lnTo>
                  <a:pt x="1427" y="40"/>
                </a:lnTo>
                <a:lnTo>
                  <a:pt x="1487" y="40"/>
                </a:lnTo>
                <a:lnTo>
                  <a:pt x="1487" y="159"/>
                </a:lnTo>
                <a:lnTo>
                  <a:pt x="1527" y="159"/>
                </a:lnTo>
                <a:lnTo>
                  <a:pt x="1527" y="40"/>
                </a:lnTo>
                <a:lnTo>
                  <a:pt x="1587" y="40"/>
                </a:lnTo>
                <a:lnTo>
                  <a:pt x="1587" y="159"/>
                </a:lnTo>
                <a:lnTo>
                  <a:pt x="1627" y="159"/>
                </a:lnTo>
                <a:lnTo>
                  <a:pt x="1627" y="40"/>
                </a:lnTo>
                <a:lnTo>
                  <a:pt x="1684" y="40"/>
                </a:lnTo>
                <a:lnTo>
                  <a:pt x="1684" y="298"/>
                </a:lnTo>
                <a:lnTo>
                  <a:pt x="1724" y="298"/>
                </a:lnTo>
                <a:lnTo>
                  <a:pt x="1724" y="40"/>
                </a:lnTo>
                <a:lnTo>
                  <a:pt x="1784" y="40"/>
                </a:lnTo>
                <a:lnTo>
                  <a:pt x="1784" y="159"/>
                </a:lnTo>
                <a:lnTo>
                  <a:pt x="1824" y="159"/>
                </a:lnTo>
                <a:lnTo>
                  <a:pt x="1824" y="40"/>
                </a:lnTo>
                <a:lnTo>
                  <a:pt x="1884" y="40"/>
                </a:lnTo>
                <a:lnTo>
                  <a:pt x="1884" y="159"/>
                </a:lnTo>
                <a:lnTo>
                  <a:pt x="1924" y="159"/>
                </a:lnTo>
                <a:lnTo>
                  <a:pt x="1924" y="40"/>
                </a:lnTo>
                <a:lnTo>
                  <a:pt x="1984" y="40"/>
                </a:lnTo>
                <a:lnTo>
                  <a:pt x="1984" y="159"/>
                </a:lnTo>
                <a:lnTo>
                  <a:pt x="2024" y="159"/>
                </a:lnTo>
                <a:lnTo>
                  <a:pt x="2024" y="40"/>
                </a:lnTo>
                <a:lnTo>
                  <a:pt x="2084" y="40"/>
                </a:lnTo>
                <a:lnTo>
                  <a:pt x="2084" y="159"/>
                </a:lnTo>
                <a:lnTo>
                  <a:pt x="2124" y="159"/>
                </a:lnTo>
                <a:lnTo>
                  <a:pt x="2124" y="40"/>
                </a:lnTo>
                <a:lnTo>
                  <a:pt x="2170" y="40"/>
                </a:lnTo>
                <a:lnTo>
                  <a:pt x="2170" y="298"/>
                </a:lnTo>
                <a:lnTo>
                  <a:pt x="2210" y="298"/>
                </a:lnTo>
                <a:lnTo>
                  <a:pt x="2210" y="40"/>
                </a:lnTo>
                <a:lnTo>
                  <a:pt x="2347" y="40"/>
                </a:lnTo>
                <a:lnTo>
                  <a:pt x="2347" y="458"/>
                </a:lnTo>
                <a:close/>
                <a:moveTo>
                  <a:pt x="0" y="498"/>
                </a:moveTo>
                <a:lnTo>
                  <a:pt x="0" y="498"/>
                </a:lnTo>
                <a:lnTo>
                  <a:pt x="2387" y="498"/>
                </a:lnTo>
                <a:lnTo>
                  <a:pt x="2387" y="0"/>
                </a:lnTo>
                <a:lnTo>
                  <a:pt x="0" y="0"/>
                </a:lnTo>
                <a:lnTo>
                  <a:pt x="0" y="498"/>
                </a:lnTo>
                <a:close/>
              </a:path>
            </a:pathLst>
          </a:custGeom>
          <a:solidFill>
            <a:schemeClr val="bg1">
              <a:alpha val="1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2" name="Freeform 20"/>
          <p:cNvSpPr>
            <a:spLocks/>
          </p:cNvSpPr>
          <p:nvPr/>
        </p:nvSpPr>
        <p:spPr bwMode="auto">
          <a:xfrm rot="20253209">
            <a:off x="1412833" y="1062017"/>
            <a:ext cx="271863" cy="880837"/>
          </a:xfrm>
          <a:custGeom>
            <a:avLst/>
            <a:gdLst>
              <a:gd name="T0" fmla="*/ 772 w 831"/>
              <a:gd name="T1" fmla="*/ 279 h 2682"/>
              <a:gd name="T2" fmla="*/ 772 w 831"/>
              <a:gd name="T3" fmla="*/ 279 h 2682"/>
              <a:gd name="T4" fmla="*/ 772 w 831"/>
              <a:gd name="T5" fmla="*/ 0 h 2682"/>
              <a:gd name="T6" fmla="*/ 622 w 831"/>
              <a:gd name="T7" fmla="*/ 0 h 2682"/>
              <a:gd name="T8" fmla="*/ 622 w 831"/>
              <a:gd name="T9" fmla="*/ 279 h 2682"/>
              <a:gd name="T10" fmla="*/ 557 w 831"/>
              <a:gd name="T11" fmla="*/ 279 h 2682"/>
              <a:gd name="T12" fmla="*/ 557 w 831"/>
              <a:gd name="T13" fmla="*/ 900 h 2682"/>
              <a:gd name="T14" fmla="*/ 606 w 831"/>
              <a:gd name="T15" fmla="*/ 900 h 2682"/>
              <a:gd name="T16" fmla="*/ 102 w 831"/>
              <a:gd name="T17" fmla="*/ 2121 h 2682"/>
              <a:gd name="T18" fmla="*/ 130 w 831"/>
              <a:gd name="T19" fmla="*/ 2133 h 2682"/>
              <a:gd name="T20" fmla="*/ 40 w 831"/>
              <a:gd name="T21" fmla="*/ 2350 h 2682"/>
              <a:gd name="T22" fmla="*/ 62 w 831"/>
              <a:gd name="T23" fmla="*/ 2359 h 2682"/>
              <a:gd name="T24" fmla="*/ 0 w 831"/>
              <a:gd name="T25" fmla="*/ 2510 h 2682"/>
              <a:gd name="T26" fmla="*/ 24 w 831"/>
              <a:gd name="T27" fmla="*/ 2519 h 2682"/>
              <a:gd name="T28" fmla="*/ 86 w 831"/>
              <a:gd name="T29" fmla="*/ 2369 h 2682"/>
              <a:gd name="T30" fmla="*/ 108 w 831"/>
              <a:gd name="T31" fmla="*/ 2378 h 2682"/>
              <a:gd name="T32" fmla="*/ 198 w 831"/>
              <a:gd name="T33" fmla="*/ 2161 h 2682"/>
              <a:gd name="T34" fmla="*/ 226 w 831"/>
              <a:gd name="T35" fmla="*/ 2172 h 2682"/>
              <a:gd name="T36" fmla="*/ 630 w 831"/>
              <a:gd name="T37" fmla="*/ 1191 h 2682"/>
              <a:gd name="T38" fmla="*/ 630 w 831"/>
              <a:gd name="T39" fmla="*/ 2284 h 2682"/>
              <a:gd name="T40" fmla="*/ 660 w 831"/>
              <a:gd name="T41" fmla="*/ 2284 h 2682"/>
              <a:gd name="T42" fmla="*/ 660 w 831"/>
              <a:gd name="T43" fmla="*/ 2519 h 2682"/>
              <a:gd name="T44" fmla="*/ 684 w 831"/>
              <a:gd name="T45" fmla="*/ 2519 h 2682"/>
              <a:gd name="T46" fmla="*/ 684 w 831"/>
              <a:gd name="T47" fmla="*/ 2682 h 2682"/>
              <a:gd name="T48" fmla="*/ 710 w 831"/>
              <a:gd name="T49" fmla="*/ 2682 h 2682"/>
              <a:gd name="T50" fmla="*/ 710 w 831"/>
              <a:gd name="T51" fmla="*/ 2519 h 2682"/>
              <a:gd name="T52" fmla="*/ 734 w 831"/>
              <a:gd name="T53" fmla="*/ 2519 h 2682"/>
              <a:gd name="T54" fmla="*/ 734 w 831"/>
              <a:gd name="T55" fmla="*/ 2284 h 2682"/>
              <a:gd name="T56" fmla="*/ 764 w 831"/>
              <a:gd name="T57" fmla="*/ 2284 h 2682"/>
              <a:gd name="T58" fmla="*/ 764 w 831"/>
              <a:gd name="T59" fmla="*/ 900 h 2682"/>
              <a:gd name="T60" fmla="*/ 831 w 831"/>
              <a:gd name="T61" fmla="*/ 900 h 2682"/>
              <a:gd name="T62" fmla="*/ 831 w 831"/>
              <a:gd name="T63" fmla="*/ 279 h 2682"/>
              <a:gd name="T64" fmla="*/ 772 w 831"/>
              <a:gd name="T65" fmla="*/ 279 h 26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831" h="2682">
                <a:moveTo>
                  <a:pt x="772" y="279"/>
                </a:moveTo>
                <a:lnTo>
                  <a:pt x="772" y="279"/>
                </a:lnTo>
                <a:lnTo>
                  <a:pt x="772" y="0"/>
                </a:lnTo>
                <a:lnTo>
                  <a:pt x="622" y="0"/>
                </a:lnTo>
                <a:lnTo>
                  <a:pt x="622" y="279"/>
                </a:lnTo>
                <a:lnTo>
                  <a:pt x="557" y="279"/>
                </a:lnTo>
                <a:lnTo>
                  <a:pt x="557" y="900"/>
                </a:lnTo>
                <a:lnTo>
                  <a:pt x="606" y="900"/>
                </a:lnTo>
                <a:lnTo>
                  <a:pt x="102" y="2121"/>
                </a:lnTo>
                <a:lnTo>
                  <a:pt x="130" y="2133"/>
                </a:lnTo>
                <a:lnTo>
                  <a:pt x="40" y="2350"/>
                </a:lnTo>
                <a:lnTo>
                  <a:pt x="62" y="2359"/>
                </a:lnTo>
                <a:lnTo>
                  <a:pt x="0" y="2510"/>
                </a:lnTo>
                <a:lnTo>
                  <a:pt x="24" y="2519"/>
                </a:lnTo>
                <a:lnTo>
                  <a:pt x="86" y="2369"/>
                </a:lnTo>
                <a:lnTo>
                  <a:pt x="108" y="2378"/>
                </a:lnTo>
                <a:lnTo>
                  <a:pt x="198" y="2161"/>
                </a:lnTo>
                <a:lnTo>
                  <a:pt x="226" y="2172"/>
                </a:lnTo>
                <a:lnTo>
                  <a:pt x="630" y="1191"/>
                </a:lnTo>
                <a:lnTo>
                  <a:pt x="630" y="2284"/>
                </a:lnTo>
                <a:lnTo>
                  <a:pt x="660" y="2284"/>
                </a:lnTo>
                <a:lnTo>
                  <a:pt x="660" y="2519"/>
                </a:lnTo>
                <a:lnTo>
                  <a:pt x="684" y="2519"/>
                </a:lnTo>
                <a:lnTo>
                  <a:pt x="684" y="2682"/>
                </a:lnTo>
                <a:lnTo>
                  <a:pt x="710" y="2682"/>
                </a:lnTo>
                <a:lnTo>
                  <a:pt x="710" y="2519"/>
                </a:lnTo>
                <a:lnTo>
                  <a:pt x="734" y="2519"/>
                </a:lnTo>
                <a:lnTo>
                  <a:pt x="734" y="2284"/>
                </a:lnTo>
                <a:lnTo>
                  <a:pt x="764" y="2284"/>
                </a:lnTo>
                <a:lnTo>
                  <a:pt x="764" y="900"/>
                </a:lnTo>
                <a:lnTo>
                  <a:pt x="831" y="900"/>
                </a:lnTo>
                <a:lnTo>
                  <a:pt x="831" y="279"/>
                </a:lnTo>
                <a:lnTo>
                  <a:pt x="772" y="279"/>
                </a:lnTo>
                <a:close/>
              </a:path>
            </a:pathLst>
          </a:custGeom>
          <a:solidFill>
            <a:schemeClr val="bg1">
              <a:alpha val="1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113" name="组合 45"/>
          <p:cNvGrpSpPr/>
          <p:nvPr userDrawn="1"/>
        </p:nvGrpSpPr>
        <p:grpSpPr>
          <a:xfrm rot="2116298">
            <a:off x="2485156" y="1705025"/>
            <a:ext cx="722933" cy="629672"/>
            <a:chOff x="501650" y="3292475"/>
            <a:chExt cx="1735138" cy="1511300"/>
          </a:xfrm>
          <a:solidFill>
            <a:schemeClr val="bg1">
              <a:alpha val="10000"/>
            </a:schemeClr>
          </a:solidFill>
        </p:grpSpPr>
        <p:sp>
          <p:nvSpPr>
            <p:cNvPr id="130" name="Freeform 5"/>
            <p:cNvSpPr>
              <a:spLocks/>
            </p:cNvSpPr>
            <p:nvPr/>
          </p:nvSpPr>
          <p:spPr bwMode="auto">
            <a:xfrm>
              <a:off x="501650" y="3292475"/>
              <a:ext cx="1735138" cy="893762"/>
            </a:xfrm>
            <a:custGeom>
              <a:avLst/>
              <a:gdLst>
                <a:gd name="T0" fmla="*/ 0 w 943"/>
                <a:gd name="T1" fmla="*/ 242 h 484"/>
                <a:gd name="T2" fmla="*/ 0 w 943"/>
                <a:gd name="T3" fmla="*/ 242 h 484"/>
                <a:gd name="T4" fmla="*/ 471 w 943"/>
                <a:gd name="T5" fmla="*/ 484 h 484"/>
                <a:gd name="T6" fmla="*/ 943 w 943"/>
                <a:gd name="T7" fmla="*/ 242 h 484"/>
                <a:gd name="T8" fmla="*/ 471 w 943"/>
                <a:gd name="T9" fmla="*/ 0 h 484"/>
                <a:gd name="T10" fmla="*/ 0 w 943"/>
                <a:gd name="T11" fmla="*/ 242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43" h="484">
                  <a:moveTo>
                    <a:pt x="0" y="242"/>
                  </a:moveTo>
                  <a:lnTo>
                    <a:pt x="0" y="242"/>
                  </a:lnTo>
                  <a:lnTo>
                    <a:pt x="471" y="484"/>
                  </a:lnTo>
                  <a:lnTo>
                    <a:pt x="943" y="242"/>
                  </a:lnTo>
                  <a:lnTo>
                    <a:pt x="471" y="0"/>
                  </a:lnTo>
                  <a:lnTo>
                    <a:pt x="0" y="24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1" name="Freeform 6"/>
            <p:cNvSpPr>
              <a:spLocks/>
            </p:cNvSpPr>
            <p:nvPr/>
          </p:nvSpPr>
          <p:spPr bwMode="auto">
            <a:xfrm>
              <a:off x="728663" y="3959225"/>
              <a:ext cx="1285875" cy="758825"/>
            </a:xfrm>
            <a:custGeom>
              <a:avLst/>
              <a:gdLst>
                <a:gd name="T0" fmla="*/ 349 w 699"/>
                <a:gd name="T1" fmla="*/ 179 h 412"/>
                <a:gd name="T2" fmla="*/ 349 w 699"/>
                <a:gd name="T3" fmla="*/ 179 h 412"/>
                <a:gd name="T4" fmla="*/ 0 w 699"/>
                <a:gd name="T5" fmla="*/ 0 h 412"/>
                <a:gd name="T6" fmla="*/ 0 w 699"/>
                <a:gd name="T7" fmla="*/ 233 h 412"/>
                <a:gd name="T8" fmla="*/ 349 w 699"/>
                <a:gd name="T9" fmla="*/ 412 h 412"/>
                <a:gd name="T10" fmla="*/ 699 w 699"/>
                <a:gd name="T11" fmla="*/ 233 h 412"/>
                <a:gd name="T12" fmla="*/ 699 w 699"/>
                <a:gd name="T13" fmla="*/ 0 h 412"/>
                <a:gd name="T14" fmla="*/ 349 w 699"/>
                <a:gd name="T15" fmla="*/ 179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99" h="412">
                  <a:moveTo>
                    <a:pt x="349" y="179"/>
                  </a:moveTo>
                  <a:lnTo>
                    <a:pt x="349" y="179"/>
                  </a:lnTo>
                  <a:lnTo>
                    <a:pt x="0" y="0"/>
                  </a:lnTo>
                  <a:lnTo>
                    <a:pt x="0" y="233"/>
                  </a:lnTo>
                  <a:lnTo>
                    <a:pt x="349" y="412"/>
                  </a:lnTo>
                  <a:lnTo>
                    <a:pt x="699" y="233"/>
                  </a:lnTo>
                  <a:lnTo>
                    <a:pt x="699" y="0"/>
                  </a:lnTo>
                  <a:lnTo>
                    <a:pt x="349" y="17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2" name="Freeform 7"/>
            <p:cNvSpPr>
              <a:spLocks/>
            </p:cNvSpPr>
            <p:nvPr/>
          </p:nvSpPr>
          <p:spPr bwMode="auto">
            <a:xfrm>
              <a:off x="514350" y="4095750"/>
              <a:ext cx="68263" cy="708025"/>
            </a:xfrm>
            <a:custGeom>
              <a:avLst/>
              <a:gdLst>
                <a:gd name="T0" fmla="*/ 0 w 37"/>
                <a:gd name="T1" fmla="*/ 384 h 384"/>
                <a:gd name="T2" fmla="*/ 0 w 37"/>
                <a:gd name="T3" fmla="*/ 384 h 384"/>
                <a:gd name="T4" fmla="*/ 37 w 37"/>
                <a:gd name="T5" fmla="*/ 384 h 384"/>
                <a:gd name="T6" fmla="*/ 37 w 37"/>
                <a:gd name="T7" fmla="*/ 0 h 384"/>
                <a:gd name="T8" fmla="*/ 0 w 37"/>
                <a:gd name="T9" fmla="*/ 0 h 384"/>
                <a:gd name="T10" fmla="*/ 0 w 37"/>
                <a:gd name="T11" fmla="*/ 384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384">
                  <a:moveTo>
                    <a:pt x="0" y="384"/>
                  </a:moveTo>
                  <a:lnTo>
                    <a:pt x="0" y="384"/>
                  </a:lnTo>
                  <a:lnTo>
                    <a:pt x="37" y="384"/>
                  </a:lnTo>
                  <a:lnTo>
                    <a:pt x="37" y="0"/>
                  </a:lnTo>
                  <a:lnTo>
                    <a:pt x="0" y="0"/>
                  </a:lnTo>
                  <a:lnTo>
                    <a:pt x="0" y="38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3" name="Freeform 8"/>
            <p:cNvSpPr>
              <a:spLocks/>
            </p:cNvSpPr>
            <p:nvPr/>
          </p:nvSpPr>
          <p:spPr bwMode="auto">
            <a:xfrm>
              <a:off x="511175" y="3986212"/>
              <a:ext cx="74613" cy="76200"/>
            </a:xfrm>
            <a:custGeom>
              <a:avLst/>
              <a:gdLst>
                <a:gd name="T0" fmla="*/ 41 w 41"/>
                <a:gd name="T1" fmla="*/ 21 h 41"/>
                <a:gd name="T2" fmla="*/ 41 w 41"/>
                <a:gd name="T3" fmla="*/ 21 h 41"/>
                <a:gd name="T4" fmla="*/ 20 w 41"/>
                <a:gd name="T5" fmla="*/ 41 h 41"/>
                <a:gd name="T6" fmla="*/ 0 w 41"/>
                <a:gd name="T7" fmla="*/ 21 h 41"/>
                <a:gd name="T8" fmla="*/ 20 w 41"/>
                <a:gd name="T9" fmla="*/ 0 h 41"/>
                <a:gd name="T10" fmla="*/ 41 w 41"/>
                <a:gd name="T11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41">
                  <a:moveTo>
                    <a:pt x="41" y="21"/>
                  </a:moveTo>
                  <a:lnTo>
                    <a:pt x="41" y="21"/>
                  </a:lnTo>
                  <a:cubicBezTo>
                    <a:pt x="41" y="32"/>
                    <a:pt x="32" y="41"/>
                    <a:pt x="20" y="41"/>
                  </a:cubicBezTo>
                  <a:cubicBezTo>
                    <a:pt x="9" y="41"/>
                    <a:pt x="0" y="32"/>
                    <a:pt x="0" y="21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1" y="9"/>
                    <a:pt x="41" y="2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4" name="Freeform 9"/>
            <p:cNvSpPr>
              <a:spLocks/>
            </p:cNvSpPr>
            <p:nvPr/>
          </p:nvSpPr>
          <p:spPr bwMode="auto">
            <a:xfrm>
              <a:off x="541338" y="3738562"/>
              <a:ext cx="14288" cy="401637"/>
            </a:xfrm>
            <a:custGeom>
              <a:avLst/>
              <a:gdLst>
                <a:gd name="T0" fmla="*/ 7 w 7"/>
                <a:gd name="T1" fmla="*/ 217 h 217"/>
                <a:gd name="T2" fmla="*/ 7 w 7"/>
                <a:gd name="T3" fmla="*/ 217 h 217"/>
                <a:gd name="T4" fmla="*/ 0 w 7"/>
                <a:gd name="T5" fmla="*/ 217 h 217"/>
                <a:gd name="T6" fmla="*/ 0 w 7"/>
                <a:gd name="T7" fmla="*/ 0 h 217"/>
                <a:gd name="T8" fmla="*/ 7 w 7"/>
                <a:gd name="T9" fmla="*/ 0 h 217"/>
                <a:gd name="T10" fmla="*/ 7 w 7"/>
                <a:gd name="T11" fmla="*/ 217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217">
                  <a:moveTo>
                    <a:pt x="7" y="217"/>
                  </a:moveTo>
                  <a:lnTo>
                    <a:pt x="7" y="217"/>
                  </a:lnTo>
                  <a:lnTo>
                    <a:pt x="0" y="217"/>
                  </a:lnTo>
                  <a:lnTo>
                    <a:pt x="0" y="0"/>
                  </a:lnTo>
                  <a:lnTo>
                    <a:pt x="7" y="0"/>
                  </a:lnTo>
                  <a:lnTo>
                    <a:pt x="7" y="21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14" name="组合 46"/>
          <p:cNvGrpSpPr/>
          <p:nvPr userDrawn="1"/>
        </p:nvGrpSpPr>
        <p:grpSpPr>
          <a:xfrm rot="19680185">
            <a:off x="-263276" y="379440"/>
            <a:ext cx="920458" cy="709092"/>
            <a:chOff x="2486025" y="3619500"/>
            <a:chExt cx="1500188" cy="1155700"/>
          </a:xfrm>
          <a:solidFill>
            <a:schemeClr val="bg1">
              <a:alpha val="10000"/>
            </a:schemeClr>
          </a:solidFill>
        </p:grpSpPr>
        <p:sp>
          <p:nvSpPr>
            <p:cNvPr id="128" name="Freeform 26"/>
            <p:cNvSpPr>
              <a:spLocks noEditPoints="1"/>
            </p:cNvSpPr>
            <p:nvPr/>
          </p:nvSpPr>
          <p:spPr bwMode="auto">
            <a:xfrm>
              <a:off x="2486025" y="3619500"/>
              <a:ext cx="1500188" cy="1155700"/>
            </a:xfrm>
            <a:custGeom>
              <a:avLst/>
              <a:gdLst>
                <a:gd name="T0" fmla="*/ 408 w 815"/>
                <a:gd name="T1" fmla="*/ 553 h 627"/>
                <a:gd name="T2" fmla="*/ 408 w 815"/>
                <a:gd name="T3" fmla="*/ 553 h 627"/>
                <a:gd name="T4" fmla="*/ 207 w 815"/>
                <a:gd name="T5" fmla="*/ 353 h 627"/>
                <a:gd name="T6" fmla="*/ 408 w 815"/>
                <a:gd name="T7" fmla="*/ 152 h 627"/>
                <a:gd name="T8" fmla="*/ 608 w 815"/>
                <a:gd name="T9" fmla="*/ 353 h 627"/>
                <a:gd name="T10" fmla="*/ 408 w 815"/>
                <a:gd name="T11" fmla="*/ 553 h 627"/>
                <a:gd name="T12" fmla="*/ 156 w 815"/>
                <a:gd name="T13" fmla="*/ 176 h 627"/>
                <a:gd name="T14" fmla="*/ 156 w 815"/>
                <a:gd name="T15" fmla="*/ 176 h 627"/>
                <a:gd name="T16" fmla="*/ 54 w 815"/>
                <a:gd name="T17" fmla="*/ 176 h 627"/>
                <a:gd name="T18" fmla="*/ 54 w 815"/>
                <a:gd name="T19" fmla="*/ 118 h 627"/>
                <a:gd name="T20" fmla="*/ 156 w 815"/>
                <a:gd name="T21" fmla="*/ 118 h 627"/>
                <a:gd name="T22" fmla="*/ 156 w 815"/>
                <a:gd name="T23" fmla="*/ 176 h 627"/>
                <a:gd name="T24" fmla="*/ 601 w 815"/>
                <a:gd name="T25" fmla="*/ 79 h 627"/>
                <a:gd name="T26" fmla="*/ 601 w 815"/>
                <a:gd name="T27" fmla="*/ 79 h 627"/>
                <a:gd name="T28" fmla="*/ 530 w 815"/>
                <a:gd name="T29" fmla="*/ 0 h 627"/>
                <a:gd name="T30" fmla="*/ 285 w 815"/>
                <a:gd name="T31" fmla="*/ 0 h 627"/>
                <a:gd name="T32" fmla="*/ 214 w 815"/>
                <a:gd name="T33" fmla="*/ 79 h 627"/>
                <a:gd name="T34" fmla="*/ 0 w 815"/>
                <a:gd name="T35" fmla="*/ 79 h 627"/>
                <a:gd name="T36" fmla="*/ 0 w 815"/>
                <a:gd name="T37" fmla="*/ 627 h 627"/>
                <a:gd name="T38" fmla="*/ 815 w 815"/>
                <a:gd name="T39" fmla="*/ 627 h 627"/>
                <a:gd name="T40" fmla="*/ 815 w 815"/>
                <a:gd name="T41" fmla="*/ 79 h 627"/>
                <a:gd name="T42" fmla="*/ 601 w 815"/>
                <a:gd name="T43" fmla="*/ 79 h 6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15" h="627">
                  <a:moveTo>
                    <a:pt x="408" y="553"/>
                  </a:moveTo>
                  <a:lnTo>
                    <a:pt x="408" y="553"/>
                  </a:lnTo>
                  <a:cubicBezTo>
                    <a:pt x="297" y="553"/>
                    <a:pt x="207" y="463"/>
                    <a:pt x="207" y="353"/>
                  </a:cubicBezTo>
                  <a:cubicBezTo>
                    <a:pt x="207" y="242"/>
                    <a:pt x="297" y="152"/>
                    <a:pt x="408" y="152"/>
                  </a:cubicBezTo>
                  <a:cubicBezTo>
                    <a:pt x="518" y="152"/>
                    <a:pt x="608" y="242"/>
                    <a:pt x="608" y="353"/>
                  </a:cubicBezTo>
                  <a:cubicBezTo>
                    <a:pt x="608" y="463"/>
                    <a:pt x="518" y="553"/>
                    <a:pt x="408" y="553"/>
                  </a:cubicBezTo>
                  <a:close/>
                  <a:moveTo>
                    <a:pt x="156" y="176"/>
                  </a:moveTo>
                  <a:lnTo>
                    <a:pt x="156" y="176"/>
                  </a:lnTo>
                  <a:lnTo>
                    <a:pt x="54" y="176"/>
                  </a:lnTo>
                  <a:lnTo>
                    <a:pt x="54" y="118"/>
                  </a:lnTo>
                  <a:lnTo>
                    <a:pt x="156" y="118"/>
                  </a:lnTo>
                  <a:lnTo>
                    <a:pt x="156" y="176"/>
                  </a:lnTo>
                  <a:close/>
                  <a:moveTo>
                    <a:pt x="601" y="79"/>
                  </a:moveTo>
                  <a:lnTo>
                    <a:pt x="601" y="79"/>
                  </a:lnTo>
                  <a:lnTo>
                    <a:pt x="530" y="0"/>
                  </a:lnTo>
                  <a:lnTo>
                    <a:pt x="285" y="0"/>
                  </a:lnTo>
                  <a:lnTo>
                    <a:pt x="214" y="79"/>
                  </a:lnTo>
                  <a:lnTo>
                    <a:pt x="0" y="79"/>
                  </a:lnTo>
                  <a:lnTo>
                    <a:pt x="0" y="627"/>
                  </a:lnTo>
                  <a:lnTo>
                    <a:pt x="815" y="627"/>
                  </a:lnTo>
                  <a:lnTo>
                    <a:pt x="815" y="79"/>
                  </a:lnTo>
                  <a:lnTo>
                    <a:pt x="601" y="7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9" name="Freeform 27"/>
            <p:cNvSpPr>
              <a:spLocks/>
            </p:cNvSpPr>
            <p:nvPr/>
          </p:nvSpPr>
          <p:spPr bwMode="auto">
            <a:xfrm>
              <a:off x="2955925" y="3987800"/>
              <a:ext cx="560388" cy="565150"/>
            </a:xfrm>
            <a:custGeom>
              <a:avLst/>
              <a:gdLst>
                <a:gd name="T0" fmla="*/ 153 w 305"/>
                <a:gd name="T1" fmla="*/ 0 h 306"/>
                <a:gd name="T2" fmla="*/ 153 w 305"/>
                <a:gd name="T3" fmla="*/ 0 h 306"/>
                <a:gd name="T4" fmla="*/ 0 w 305"/>
                <a:gd name="T5" fmla="*/ 153 h 306"/>
                <a:gd name="T6" fmla="*/ 153 w 305"/>
                <a:gd name="T7" fmla="*/ 306 h 306"/>
                <a:gd name="T8" fmla="*/ 305 w 305"/>
                <a:gd name="T9" fmla="*/ 153 h 306"/>
                <a:gd name="T10" fmla="*/ 153 w 305"/>
                <a:gd name="T11" fmla="*/ 0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5" h="306">
                  <a:moveTo>
                    <a:pt x="153" y="0"/>
                  </a:moveTo>
                  <a:lnTo>
                    <a:pt x="153" y="0"/>
                  </a:lnTo>
                  <a:cubicBezTo>
                    <a:pt x="68" y="0"/>
                    <a:pt x="0" y="68"/>
                    <a:pt x="0" y="153"/>
                  </a:cubicBezTo>
                  <a:cubicBezTo>
                    <a:pt x="0" y="237"/>
                    <a:pt x="68" y="306"/>
                    <a:pt x="153" y="306"/>
                  </a:cubicBezTo>
                  <a:cubicBezTo>
                    <a:pt x="237" y="306"/>
                    <a:pt x="305" y="237"/>
                    <a:pt x="305" y="153"/>
                  </a:cubicBezTo>
                  <a:cubicBezTo>
                    <a:pt x="305" y="68"/>
                    <a:pt x="237" y="0"/>
                    <a:pt x="15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15" name="Freeform 29"/>
          <p:cNvSpPr>
            <a:spLocks noEditPoints="1"/>
          </p:cNvSpPr>
          <p:nvPr userDrawn="1"/>
        </p:nvSpPr>
        <p:spPr bwMode="auto">
          <a:xfrm>
            <a:off x="2014889" y="-672068"/>
            <a:ext cx="905329" cy="907255"/>
          </a:xfrm>
          <a:custGeom>
            <a:avLst/>
            <a:gdLst>
              <a:gd name="T0" fmla="*/ 578 w 811"/>
              <a:gd name="T1" fmla="*/ 436 h 811"/>
              <a:gd name="T2" fmla="*/ 578 w 811"/>
              <a:gd name="T3" fmla="*/ 436 h 811"/>
              <a:gd name="T4" fmla="*/ 531 w 811"/>
              <a:gd name="T5" fmla="*/ 269 h 811"/>
              <a:gd name="T6" fmla="*/ 698 w 811"/>
              <a:gd name="T7" fmla="*/ 222 h 811"/>
              <a:gd name="T8" fmla="*/ 745 w 811"/>
              <a:gd name="T9" fmla="*/ 389 h 811"/>
              <a:gd name="T10" fmla="*/ 578 w 811"/>
              <a:gd name="T11" fmla="*/ 436 h 811"/>
              <a:gd name="T12" fmla="*/ 656 w 811"/>
              <a:gd name="T13" fmla="*/ 663 h 811"/>
              <a:gd name="T14" fmla="*/ 656 w 811"/>
              <a:gd name="T15" fmla="*/ 663 h 811"/>
              <a:gd name="T16" fmla="*/ 489 w 811"/>
              <a:gd name="T17" fmla="*/ 710 h 811"/>
              <a:gd name="T18" fmla="*/ 441 w 811"/>
              <a:gd name="T19" fmla="*/ 543 h 811"/>
              <a:gd name="T20" fmla="*/ 609 w 811"/>
              <a:gd name="T21" fmla="*/ 495 h 811"/>
              <a:gd name="T22" fmla="*/ 656 w 811"/>
              <a:gd name="T23" fmla="*/ 663 h 811"/>
              <a:gd name="T24" fmla="*/ 366 w 811"/>
              <a:gd name="T25" fmla="*/ 405 h 811"/>
              <a:gd name="T26" fmla="*/ 366 w 811"/>
              <a:gd name="T27" fmla="*/ 405 h 811"/>
              <a:gd name="T28" fmla="*/ 405 w 811"/>
              <a:gd name="T29" fmla="*/ 366 h 811"/>
              <a:gd name="T30" fmla="*/ 444 w 811"/>
              <a:gd name="T31" fmla="*/ 405 h 811"/>
              <a:gd name="T32" fmla="*/ 405 w 811"/>
              <a:gd name="T33" fmla="*/ 444 h 811"/>
              <a:gd name="T34" fmla="*/ 366 w 811"/>
              <a:gd name="T35" fmla="*/ 405 h 811"/>
              <a:gd name="T36" fmla="*/ 369 w 811"/>
              <a:gd name="T37" fmla="*/ 663 h 811"/>
              <a:gd name="T38" fmla="*/ 369 w 811"/>
              <a:gd name="T39" fmla="*/ 663 h 811"/>
              <a:gd name="T40" fmla="*/ 201 w 811"/>
              <a:gd name="T41" fmla="*/ 710 h 811"/>
              <a:gd name="T42" fmla="*/ 154 w 811"/>
              <a:gd name="T43" fmla="*/ 543 h 811"/>
              <a:gd name="T44" fmla="*/ 321 w 811"/>
              <a:gd name="T45" fmla="*/ 495 h 811"/>
              <a:gd name="T46" fmla="*/ 369 w 811"/>
              <a:gd name="T47" fmla="*/ 663 h 811"/>
              <a:gd name="T48" fmla="*/ 112 w 811"/>
              <a:gd name="T49" fmla="*/ 436 h 811"/>
              <a:gd name="T50" fmla="*/ 112 w 811"/>
              <a:gd name="T51" fmla="*/ 436 h 811"/>
              <a:gd name="T52" fmla="*/ 65 w 811"/>
              <a:gd name="T53" fmla="*/ 269 h 811"/>
              <a:gd name="T54" fmla="*/ 232 w 811"/>
              <a:gd name="T55" fmla="*/ 222 h 811"/>
              <a:gd name="T56" fmla="*/ 280 w 811"/>
              <a:gd name="T57" fmla="*/ 389 h 811"/>
              <a:gd name="T58" fmla="*/ 112 w 811"/>
              <a:gd name="T59" fmla="*/ 436 h 811"/>
              <a:gd name="T60" fmla="*/ 298 w 811"/>
              <a:gd name="T61" fmla="*/ 100 h 811"/>
              <a:gd name="T62" fmla="*/ 298 w 811"/>
              <a:gd name="T63" fmla="*/ 100 h 811"/>
              <a:gd name="T64" fmla="*/ 465 w 811"/>
              <a:gd name="T65" fmla="*/ 52 h 811"/>
              <a:gd name="T66" fmla="*/ 513 w 811"/>
              <a:gd name="T67" fmla="*/ 220 h 811"/>
              <a:gd name="T68" fmla="*/ 345 w 811"/>
              <a:gd name="T69" fmla="*/ 267 h 811"/>
              <a:gd name="T70" fmla="*/ 298 w 811"/>
              <a:gd name="T71" fmla="*/ 100 h 811"/>
              <a:gd name="T72" fmla="*/ 405 w 811"/>
              <a:gd name="T73" fmla="*/ 0 h 811"/>
              <a:gd name="T74" fmla="*/ 405 w 811"/>
              <a:gd name="T75" fmla="*/ 0 h 811"/>
              <a:gd name="T76" fmla="*/ 0 w 811"/>
              <a:gd name="T77" fmla="*/ 405 h 811"/>
              <a:gd name="T78" fmla="*/ 405 w 811"/>
              <a:gd name="T79" fmla="*/ 811 h 811"/>
              <a:gd name="T80" fmla="*/ 811 w 811"/>
              <a:gd name="T81" fmla="*/ 405 h 811"/>
              <a:gd name="T82" fmla="*/ 405 w 811"/>
              <a:gd name="T83" fmla="*/ 0 h 8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811" h="811">
                <a:moveTo>
                  <a:pt x="578" y="436"/>
                </a:moveTo>
                <a:lnTo>
                  <a:pt x="578" y="436"/>
                </a:lnTo>
                <a:cubicBezTo>
                  <a:pt x="519" y="403"/>
                  <a:pt x="497" y="329"/>
                  <a:pt x="531" y="269"/>
                </a:cubicBezTo>
                <a:cubicBezTo>
                  <a:pt x="564" y="210"/>
                  <a:pt x="638" y="188"/>
                  <a:pt x="698" y="222"/>
                </a:cubicBezTo>
                <a:cubicBezTo>
                  <a:pt x="757" y="255"/>
                  <a:pt x="778" y="329"/>
                  <a:pt x="745" y="389"/>
                </a:cubicBezTo>
                <a:cubicBezTo>
                  <a:pt x="712" y="448"/>
                  <a:pt x="637" y="469"/>
                  <a:pt x="578" y="436"/>
                </a:cubicBezTo>
                <a:close/>
                <a:moveTo>
                  <a:pt x="656" y="663"/>
                </a:moveTo>
                <a:lnTo>
                  <a:pt x="656" y="663"/>
                </a:lnTo>
                <a:cubicBezTo>
                  <a:pt x="623" y="722"/>
                  <a:pt x="548" y="743"/>
                  <a:pt x="489" y="710"/>
                </a:cubicBezTo>
                <a:cubicBezTo>
                  <a:pt x="430" y="677"/>
                  <a:pt x="408" y="602"/>
                  <a:pt x="441" y="543"/>
                </a:cubicBezTo>
                <a:cubicBezTo>
                  <a:pt x="474" y="484"/>
                  <a:pt x="549" y="462"/>
                  <a:pt x="609" y="495"/>
                </a:cubicBezTo>
                <a:cubicBezTo>
                  <a:pt x="668" y="528"/>
                  <a:pt x="689" y="603"/>
                  <a:pt x="656" y="663"/>
                </a:cubicBezTo>
                <a:close/>
                <a:moveTo>
                  <a:pt x="366" y="405"/>
                </a:moveTo>
                <a:lnTo>
                  <a:pt x="366" y="405"/>
                </a:lnTo>
                <a:cubicBezTo>
                  <a:pt x="366" y="384"/>
                  <a:pt x="384" y="366"/>
                  <a:pt x="405" y="366"/>
                </a:cubicBezTo>
                <a:cubicBezTo>
                  <a:pt x="427" y="366"/>
                  <a:pt x="444" y="384"/>
                  <a:pt x="444" y="405"/>
                </a:cubicBezTo>
                <a:cubicBezTo>
                  <a:pt x="444" y="427"/>
                  <a:pt x="427" y="444"/>
                  <a:pt x="405" y="444"/>
                </a:cubicBezTo>
                <a:cubicBezTo>
                  <a:pt x="384" y="444"/>
                  <a:pt x="366" y="427"/>
                  <a:pt x="366" y="405"/>
                </a:cubicBezTo>
                <a:close/>
                <a:moveTo>
                  <a:pt x="369" y="663"/>
                </a:moveTo>
                <a:lnTo>
                  <a:pt x="369" y="663"/>
                </a:lnTo>
                <a:cubicBezTo>
                  <a:pt x="336" y="722"/>
                  <a:pt x="261" y="743"/>
                  <a:pt x="201" y="710"/>
                </a:cubicBezTo>
                <a:cubicBezTo>
                  <a:pt x="142" y="677"/>
                  <a:pt x="121" y="602"/>
                  <a:pt x="154" y="543"/>
                </a:cubicBezTo>
                <a:cubicBezTo>
                  <a:pt x="187" y="484"/>
                  <a:pt x="262" y="462"/>
                  <a:pt x="321" y="495"/>
                </a:cubicBezTo>
                <a:cubicBezTo>
                  <a:pt x="381" y="528"/>
                  <a:pt x="402" y="603"/>
                  <a:pt x="369" y="663"/>
                </a:cubicBezTo>
                <a:close/>
                <a:moveTo>
                  <a:pt x="112" y="436"/>
                </a:moveTo>
                <a:lnTo>
                  <a:pt x="112" y="436"/>
                </a:lnTo>
                <a:cubicBezTo>
                  <a:pt x="53" y="403"/>
                  <a:pt x="32" y="329"/>
                  <a:pt x="65" y="269"/>
                </a:cubicBezTo>
                <a:cubicBezTo>
                  <a:pt x="98" y="210"/>
                  <a:pt x="173" y="188"/>
                  <a:pt x="232" y="222"/>
                </a:cubicBezTo>
                <a:cubicBezTo>
                  <a:pt x="291" y="255"/>
                  <a:pt x="313" y="329"/>
                  <a:pt x="280" y="389"/>
                </a:cubicBezTo>
                <a:cubicBezTo>
                  <a:pt x="247" y="448"/>
                  <a:pt x="172" y="469"/>
                  <a:pt x="112" y="436"/>
                </a:cubicBezTo>
                <a:close/>
                <a:moveTo>
                  <a:pt x="298" y="100"/>
                </a:moveTo>
                <a:lnTo>
                  <a:pt x="298" y="100"/>
                </a:lnTo>
                <a:cubicBezTo>
                  <a:pt x="331" y="41"/>
                  <a:pt x="406" y="19"/>
                  <a:pt x="465" y="52"/>
                </a:cubicBezTo>
                <a:cubicBezTo>
                  <a:pt x="524" y="85"/>
                  <a:pt x="546" y="160"/>
                  <a:pt x="513" y="220"/>
                </a:cubicBezTo>
                <a:cubicBezTo>
                  <a:pt x="480" y="279"/>
                  <a:pt x="405" y="300"/>
                  <a:pt x="345" y="267"/>
                </a:cubicBezTo>
                <a:cubicBezTo>
                  <a:pt x="286" y="234"/>
                  <a:pt x="265" y="159"/>
                  <a:pt x="298" y="100"/>
                </a:cubicBezTo>
                <a:close/>
                <a:moveTo>
                  <a:pt x="405" y="0"/>
                </a:moveTo>
                <a:lnTo>
                  <a:pt x="405" y="0"/>
                </a:lnTo>
                <a:cubicBezTo>
                  <a:pt x="181" y="0"/>
                  <a:pt x="0" y="181"/>
                  <a:pt x="0" y="405"/>
                </a:cubicBezTo>
                <a:cubicBezTo>
                  <a:pt x="0" y="629"/>
                  <a:pt x="181" y="811"/>
                  <a:pt x="405" y="811"/>
                </a:cubicBezTo>
                <a:cubicBezTo>
                  <a:pt x="629" y="811"/>
                  <a:pt x="811" y="629"/>
                  <a:pt x="811" y="405"/>
                </a:cubicBezTo>
                <a:cubicBezTo>
                  <a:pt x="811" y="181"/>
                  <a:pt x="629" y="0"/>
                  <a:pt x="405" y="0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6" name="Freeform 5"/>
          <p:cNvSpPr>
            <a:spLocks noEditPoints="1"/>
          </p:cNvSpPr>
          <p:nvPr userDrawn="1"/>
        </p:nvSpPr>
        <p:spPr bwMode="auto">
          <a:xfrm rot="1264384">
            <a:off x="2980490" y="2441065"/>
            <a:ext cx="1000393" cy="429321"/>
          </a:xfrm>
          <a:custGeom>
            <a:avLst/>
            <a:gdLst>
              <a:gd name="T0" fmla="*/ 1727 w 3152"/>
              <a:gd name="T1" fmla="*/ 1223 h 1356"/>
              <a:gd name="T2" fmla="*/ 1727 w 3152"/>
              <a:gd name="T3" fmla="*/ 421 h 1356"/>
              <a:gd name="T4" fmla="*/ 1727 w 3152"/>
              <a:gd name="T5" fmla="*/ 1223 h 1356"/>
              <a:gd name="T6" fmla="*/ 534 w 3152"/>
              <a:gd name="T7" fmla="*/ 1223 h 1356"/>
              <a:gd name="T8" fmla="*/ 522 w 3152"/>
              <a:gd name="T9" fmla="*/ 422 h 1356"/>
              <a:gd name="T10" fmla="*/ 550 w 3152"/>
              <a:gd name="T11" fmla="*/ 422 h 1356"/>
              <a:gd name="T12" fmla="*/ 534 w 3152"/>
              <a:gd name="T13" fmla="*/ 1223 h 1356"/>
              <a:gd name="T14" fmla="*/ 2965 w 3152"/>
              <a:gd name="T15" fmla="*/ 30 h 1356"/>
              <a:gd name="T16" fmla="*/ 2960 w 3152"/>
              <a:gd name="T17" fmla="*/ 24 h 1356"/>
              <a:gd name="T18" fmla="*/ 2955 w 3152"/>
              <a:gd name="T19" fmla="*/ 19 h 1356"/>
              <a:gd name="T20" fmla="*/ 2945 w 3152"/>
              <a:gd name="T21" fmla="*/ 11 h 1356"/>
              <a:gd name="T22" fmla="*/ 2934 w 3152"/>
              <a:gd name="T23" fmla="*/ 5 h 1356"/>
              <a:gd name="T24" fmla="*/ 2921 w 3152"/>
              <a:gd name="T25" fmla="*/ 2 h 1356"/>
              <a:gd name="T26" fmla="*/ 2908 w 3152"/>
              <a:gd name="T27" fmla="*/ 1 h 1356"/>
              <a:gd name="T28" fmla="*/ 2896 w 3152"/>
              <a:gd name="T29" fmla="*/ 2 h 1356"/>
              <a:gd name="T30" fmla="*/ 2883 w 3152"/>
              <a:gd name="T31" fmla="*/ 6 h 1356"/>
              <a:gd name="T32" fmla="*/ 2872 w 3152"/>
              <a:gd name="T33" fmla="*/ 12 h 1356"/>
              <a:gd name="T34" fmla="*/ 2867 w 3152"/>
              <a:gd name="T35" fmla="*/ 17 h 1356"/>
              <a:gd name="T36" fmla="*/ 2861 w 3152"/>
              <a:gd name="T37" fmla="*/ 21 h 1356"/>
              <a:gd name="T38" fmla="*/ 1727 w 3152"/>
              <a:gd name="T39" fmla="*/ 288 h 1356"/>
              <a:gd name="T40" fmla="*/ 1064 w 3152"/>
              <a:gd name="T41" fmla="*/ 756 h 1356"/>
              <a:gd name="T42" fmla="*/ 799 w 3152"/>
              <a:gd name="T43" fmla="*/ 173 h 1356"/>
              <a:gd name="T44" fmla="*/ 975 w 3152"/>
              <a:gd name="T45" fmla="*/ 380 h 1356"/>
              <a:gd name="T46" fmla="*/ 1030 w 3152"/>
              <a:gd name="T47" fmla="*/ 275 h 1356"/>
              <a:gd name="T48" fmla="*/ 863 w 3152"/>
              <a:gd name="T49" fmla="*/ 29 h 1356"/>
              <a:gd name="T50" fmla="*/ 854 w 3152"/>
              <a:gd name="T51" fmla="*/ 19 h 1356"/>
              <a:gd name="T52" fmla="*/ 850 w 3152"/>
              <a:gd name="T53" fmla="*/ 16 h 1356"/>
              <a:gd name="T54" fmla="*/ 838 w 3152"/>
              <a:gd name="T55" fmla="*/ 8 h 1356"/>
              <a:gd name="T56" fmla="*/ 825 w 3152"/>
              <a:gd name="T57" fmla="*/ 3 h 1356"/>
              <a:gd name="T58" fmla="*/ 813 w 3152"/>
              <a:gd name="T59" fmla="*/ 1 h 1356"/>
              <a:gd name="T60" fmla="*/ 800 w 3152"/>
              <a:gd name="T61" fmla="*/ 1 h 1356"/>
              <a:gd name="T62" fmla="*/ 787 w 3152"/>
              <a:gd name="T63" fmla="*/ 4 h 1356"/>
              <a:gd name="T64" fmla="*/ 774 w 3152"/>
              <a:gd name="T65" fmla="*/ 10 h 1356"/>
              <a:gd name="T66" fmla="*/ 770 w 3152"/>
              <a:gd name="T67" fmla="*/ 12 h 1356"/>
              <a:gd name="T68" fmla="*/ 760 w 3152"/>
              <a:gd name="T69" fmla="*/ 21 h 1356"/>
              <a:gd name="T70" fmla="*/ 508 w 3152"/>
              <a:gd name="T71" fmla="*/ 289 h 1356"/>
              <a:gd name="T72" fmla="*/ 534 w 3152"/>
              <a:gd name="T73" fmla="*/ 1356 h 1356"/>
              <a:gd name="T74" fmla="*/ 1197 w 3152"/>
              <a:gd name="T75" fmla="*/ 889 h 1356"/>
              <a:gd name="T76" fmla="*/ 2260 w 3152"/>
              <a:gd name="T77" fmla="*/ 856 h 1356"/>
              <a:gd name="T78" fmla="*/ 3021 w 3152"/>
              <a:gd name="T79" fmla="*/ 350 h 1356"/>
              <a:gd name="T80" fmla="*/ 3114 w 3152"/>
              <a:gd name="T81" fmla="*/ 368 h 1356"/>
              <a:gd name="T82" fmla="*/ 2965 w 3152"/>
              <a:gd name="T83" fmla="*/ 30 h 13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3152" h="1356">
                <a:moveTo>
                  <a:pt x="1727" y="1223"/>
                </a:moveTo>
                <a:lnTo>
                  <a:pt x="1727" y="1223"/>
                </a:lnTo>
                <a:cubicBezTo>
                  <a:pt x="1506" y="1223"/>
                  <a:pt x="1326" y="1043"/>
                  <a:pt x="1326" y="822"/>
                </a:cubicBezTo>
                <a:cubicBezTo>
                  <a:pt x="1326" y="601"/>
                  <a:pt x="1506" y="421"/>
                  <a:pt x="1727" y="421"/>
                </a:cubicBezTo>
                <a:cubicBezTo>
                  <a:pt x="1948" y="421"/>
                  <a:pt x="2128" y="601"/>
                  <a:pt x="2128" y="822"/>
                </a:cubicBezTo>
                <a:cubicBezTo>
                  <a:pt x="2128" y="1043"/>
                  <a:pt x="1948" y="1223"/>
                  <a:pt x="1727" y="1223"/>
                </a:cubicBezTo>
                <a:close/>
                <a:moveTo>
                  <a:pt x="534" y="1223"/>
                </a:moveTo>
                <a:lnTo>
                  <a:pt x="534" y="1223"/>
                </a:lnTo>
                <a:cubicBezTo>
                  <a:pt x="313" y="1223"/>
                  <a:pt x="133" y="1043"/>
                  <a:pt x="133" y="822"/>
                </a:cubicBezTo>
                <a:cubicBezTo>
                  <a:pt x="133" y="605"/>
                  <a:pt x="306" y="428"/>
                  <a:pt x="522" y="422"/>
                </a:cubicBezTo>
                <a:cubicBezTo>
                  <a:pt x="526" y="423"/>
                  <a:pt x="531" y="423"/>
                  <a:pt x="536" y="423"/>
                </a:cubicBezTo>
                <a:cubicBezTo>
                  <a:pt x="540" y="423"/>
                  <a:pt x="545" y="423"/>
                  <a:pt x="550" y="422"/>
                </a:cubicBezTo>
                <a:cubicBezTo>
                  <a:pt x="763" y="430"/>
                  <a:pt x="935" y="607"/>
                  <a:pt x="935" y="822"/>
                </a:cubicBezTo>
                <a:cubicBezTo>
                  <a:pt x="935" y="1043"/>
                  <a:pt x="755" y="1223"/>
                  <a:pt x="534" y="1223"/>
                </a:cubicBezTo>
                <a:close/>
                <a:moveTo>
                  <a:pt x="2965" y="30"/>
                </a:moveTo>
                <a:lnTo>
                  <a:pt x="2965" y="30"/>
                </a:lnTo>
                <a:cubicBezTo>
                  <a:pt x="2965" y="30"/>
                  <a:pt x="2965" y="29"/>
                  <a:pt x="2965" y="29"/>
                </a:cubicBezTo>
                <a:cubicBezTo>
                  <a:pt x="2963" y="27"/>
                  <a:pt x="2962" y="26"/>
                  <a:pt x="2960" y="24"/>
                </a:cubicBezTo>
                <a:cubicBezTo>
                  <a:pt x="2959" y="22"/>
                  <a:pt x="2957" y="20"/>
                  <a:pt x="2956" y="19"/>
                </a:cubicBezTo>
                <a:cubicBezTo>
                  <a:pt x="2956" y="19"/>
                  <a:pt x="2955" y="19"/>
                  <a:pt x="2955" y="19"/>
                </a:cubicBezTo>
                <a:cubicBezTo>
                  <a:pt x="2954" y="17"/>
                  <a:pt x="2953" y="17"/>
                  <a:pt x="2952" y="16"/>
                </a:cubicBezTo>
                <a:cubicBezTo>
                  <a:pt x="2950" y="14"/>
                  <a:pt x="2948" y="12"/>
                  <a:pt x="2945" y="11"/>
                </a:cubicBezTo>
                <a:cubicBezTo>
                  <a:pt x="2944" y="10"/>
                  <a:pt x="2942" y="9"/>
                  <a:pt x="2940" y="8"/>
                </a:cubicBezTo>
                <a:cubicBezTo>
                  <a:pt x="2938" y="7"/>
                  <a:pt x="2936" y="6"/>
                  <a:pt x="2934" y="5"/>
                </a:cubicBezTo>
                <a:cubicBezTo>
                  <a:pt x="2932" y="4"/>
                  <a:pt x="2930" y="4"/>
                  <a:pt x="2928" y="3"/>
                </a:cubicBezTo>
                <a:cubicBezTo>
                  <a:pt x="2925" y="3"/>
                  <a:pt x="2923" y="2"/>
                  <a:pt x="2921" y="2"/>
                </a:cubicBezTo>
                <a:cubicBezTo>
                  <a:pt x="2919" y="1"/>
                  <a:pt x="2917" y="1"/>
                  <a:pt x="2915" y="1"/>
                </a:cubicBezTo>
                <a:cubicBezTo>
                  <a:pt x="2913" y="1"/>
                  <a:pt x="2911" y="0"/>
                  <a:pt x="2908" y="1"/>
                </a:cubicBezTo>
                <a:cubicBezTo>
                  <a:pt x="2907" y="1"/>
                  <a:pt x="2905" y="1"/>
                  <a:pt x="2903" y="1"/>
                </a:cubicBezTo>
                <a:cubicBezTo>
                  <a:pt x="2900" y="1"/>
                  <a:pt x="2898" y="2"/>
                  <a:pt x="2896" y="2"/>
                </a:cubicBezTo>
                <a:cubicBezTo>
                  <a:pt x="2894" y="2"/>
                  <a:pt x="2892" y="3"/>
                  <a:pt x="2890" y="4"/>
                </a:cubicBezTo>
                <a:cubicBezTo>
                  <a:pt x="2887" y="5"/>
                  <a:pt x="2885" y="5"/>
                  <a:pt x="2883" y="6"/>
                </a:cubicBezTo>
                <a:cubicBezTo>
                  <a:pt x="2881" y="7"/>
                  <a:pt x="2879" y="8"/>
                  <a:pt x="2876" y="10"/>
                </a:cubicBezTo>
                <a:cubicBezTo>
                  <a:pt x="2875" y="11"/>
                  <a:pt x="2874" y="11"/>
                  <a:pt x="2872" y="12"/>
                </a:cubicBezTo>
                <a:cubicBezTo>
                  <a:pt x="2872" y="12"/>
                  <a:pt x="2872" y="12"/>
                  <a:pt x="2872" y="12"/>
                </a:cubicBezTo>
                <a:cubicBezTo>
                  <a:pt x="2870" y="14"/>
                  <a:pt x="2868" y="15"/>
                  <a:pt x="2867" y="17"/>
                </a:cubicBezTo>
                <a:cubicBezTo>
                  <a:pt x="2865" y="18"/>
                  <a:pt x="2863" y="20"/>
                  <a:pt x="2861" y="21"/>
                </a:cubicBezTo>
                <a:cubicBezTo>
                  <a:pt x="2861" y="21"/>
                  <a:pt x="2861" y="21"/>
                  <a:pt x="2861" y="21"/>
                </a:cubicBezTo>
                <a:lnTo>
                  <a:pt x="2242" y="680"/>
                </a:lnTo>
                <a:cubicBezTo>
                  <a:pt x="2180" y="454"/>
                  <a:pt x="1973" y="288"/>
                  <a:pt x="1727" y="288"/>
                </a:cubicBezTo>
                <a:cubicBezTo>
                  <a:pt x="1455" y="288"/>
                  <a:pt x="1230" y="492"/>
                  <a:pt x="1197" y="756"/>
                </a:cubicBezTo>
                <a:lnTo>
                  <a:pt x="1064" y="756"/>
                </a:lnTo>
                <a:cubicBezTo>
                  <a:pt x="1037" y="539"/>
                  <a:pt x="880" y="363"/>
                  <a:pt x="674" y="307"/>
                </a:cubicBezTo>
                <a:lnTo>
                  <a:pt x="799" y="173"/>
                </a:lnTo>
                <a:lnTo>
                  <a:pt x="919" y="350"/>
                </a:lnTo>
                <a:cubicBezTo>
                  <a:pt x="932" y="369"/>
                  <a:pt x="953" y="380"/>
                  <a:pt x="975" y="380"/>
                </a:cubicBezTo>
                <a:cubicBezTo>
                  <a:pt x="988" y="380"/>
                  <a:pt x="1001" y="376"/>
                  <a:pt x="1012" y="368"/>
                </a:cubicBezTo>
                <a:cubicBezTo>
                  <a:pt x="1042" y="347"/>
                  <a:pt x="1050" y="306"/>
                  <a:pt x="1030" y="275"/>
                </a:cubicBezTo>
                <a:lnTo>
                  <a:pt x="863" y="30"/>
                </a:lnTo>
                <a:cubicBezTo>
                  <a:pt x="863" y="30"/>
                  <a:pt x="863" y="29"/>
                  <a:pt x="863" y="29"/>
                </a:cubicBezTo>
                <a:cubicBezTo>
                  <a:pt x="861" y="27"/>
                  <a:pt x="860" y="26"/>
                  <a:pt x="858" y="24"/>
                </a:cubicBezTo>
                <a:cubicBezTo>
                  <a:pt x="857" y="22"/>
                  <a:pt x="855" y="20"/>
                  <a:pt x="854" y="19"/>
                </a:cubicBezTo>
                <a:cubicBezTo>
                  <a:pt x="854" y="19"/>
                  <a:pt x="854" y="19"/>
                  <a:pt x="853" y="19"/>
                </a:cubicBezTo>
                <a:cubicBezTo>
                  <a:pt x="852" y="17"/>
                  <a:pt x="851" y="17"/>
                  <a:pt x="850" y="16"/>
                </a:cubicBezTo>
                <a:cubicBezTo>
                  <a:pt x="848" y="14"/>
                  <a:pt x="846" y="12"/>
                  <a:pt x="843" y="11"/>
                </a:cubicBezTo>
                <a:cubicBezTo>
                  <a:pt x="842" y="10"/>
                  <a:pt x="840" y="9"/>
                  <a:pt x="838" y="8"/>
                </a:cubicBezTo>
                <a:cubicBezTo>
                  <a:pt x="836" y="7"/>
                  <a:pt x="834" y="6"/>
                  <a:pt x="832" y="5"/>
                </a:cubicBezTo>
                <a:cubicBezTo>
                  <a:pt x="830" y="4"/>
                  <a:pt x="827" y="4"/>
                  <a:pt x="825" y="3"/>
                </a:cubicBezTo>
                <a:cubicBezTo>
                  <a:pt x="823" y="3"/>
                  <a:pt x="821" y="2"/>
                  <a:pt x="819" y="2"/>
                </a:cubicBezTo>
                <a:cubicBezTo>
                  <a:pt x="817" y="1"/>
                  <a:pt x="815" y="1"/>
                  <a:pt x="813" y="1"/>
                </a:cubicBezTo>
                <a:cubicBezTo>
                  <a:pt x="811" y="1"/>
                  <a:pt x="809" y="1"/>
                  <a:pt x="807" y="1"/>
                </a:cubicBezTo>
                <a:cubicBezTo>
                  <a:pt x="805" y="1"/>
                  <a:pt x="802" y="1"/>
                  <a:pt x="800" y="1"/>
                </a:cubicBezTo>
                <a:cubicBezTo>
                  <a:pt x="798" y="1"/>
                  <a:pt x="796" y="2"/>
                  <a:pt x="794" y="2"/>
                </a:cubicBezTo>
                <a:cubicBezTo>
                  <a:pt x="792" y="2"/>
                  <a:pt x="790" y="3"/>
                  <a:pt x="787" y="4"/>
                </a:cubicBezTo>
                <a:cubicBezTo>
                  <a:pt x="785" y="5"/>
                  <a:pt x="783" y="5"/>
                  <a:pt x="782" y="6"/>
                </a:cubicBezTo>
                <a:cubicBezTo>
                  <a:pt x="779" y="7"/>
                  <a:pt x="777" y="8"/>
                  <a:pt x="774" y="10"/>
                </a:cubicBezTo>
                <a:cubicBezTo>
                  <a:pt x="773" y="11"/>
                  <a:pt x="772" y="11"/>
                  <a:pt x="770" y="12"/>
                </a:cubicBezTo>
                <a:cubicBezTo>
                  <a:pt x="770" y="12"/>
                  <a:pt x="770" y="12"/>
                  <a:pt x="770" y="12"/>
                </a:cubicBezTo>
                <a:cubicBezTo>
                  <a:pt x="768" y="14"/>
                  <a:pt x="766" y="15"/>
                  <a:pt x="765" y="17"/>
                </a:cubicBezTo>
                <a:cubicBezTo>
                  <a:pt x="763" y="18"/>
                  <a:pt x="761" y="20"/>
                  <a:pt x="760" y="21"/>
                </a:cubicBezTo>
                <a:cubicBezTo>
                  <a:pt x="759" y="21"/>
                  <a:pt x="759" y="21"/>
                  <a:pt x="759" y="21"/>
                </a:cubicBezTo>
                <a:lnTo>
                  <a:pt x="508" y="289"/>
                </a:lnTo>
                <a:cubicBezTo>
                  <a:pt x="225" y="302"/>
                  <a:pt x="0" y="536"/>
                  <a:pt x="0" y="822"/>
                </a:cubicBezTo>
                <a:cubicBezTo>
                  <a:pt x="0" y="1117"/>
                  <a:pt x="239" y="1356"/>
                  <a:pt x="534" y="1356"/>
                </a:cubicBezTo>
                <a:cubicBezTo>
                  <a:pt x="806" y="1356"/>
                  <a:pt x="1031" y="1152"/>
                  <a:pt x="1064" y="889"/>
                </a:cubicBezTo>
                <a:lnTo>
                  <a:pt x="1197" y="889"/>
                </a:lnTo>
                <a:cubicBezTo>
                  <a:pt x="1230" y="1152"/>
                  <a:pt x="1455" y="1356"/>
                  <a:pt x="1727" y="1356"/>
                </a:cubicBezTo>
                <a:cubicBezTo>
                  <a:pt x="2011" y="1356"/>
                  <a:pt x="2243" y="1135"/>
                  <a:pt x="2260" y="856"/>
                </a:cubicBezTo>
                <a:lnTo>
                  <a:pt x="2901" y="173"/>
                </a:lnTo>
                <a:lnTo>
                  <a:pt x="3021" y="350"/>
                </a:lnTo>
                <a:cubicBezTo>
                  <a:pt x="3034" y="369"/>
                  <a:pt x="3055" y="380"/>
                  <a:pt x="3077" y="380"/>
                </a:cubicBezTo>
                <a:cubicBezTo>
                  <a:pt x="3089" y="380"/>
                  <a:pt x="3103" y="376"/>
                  <a:pt x="3114" y="368"/>
                </a:cubicBezTo>
                <a:cubicBezTo>
                  <a:pt x="3144" y="347"/>
                  <a:pt x="3152" y="306"/>
                  <a:pt x="3132" y="275"/>
                </a:cubicBezTo>
                <a:lnTo>
                  <a:pt x="2965" y="30"/>
                </a:lnTo>
                <a:close/>
              </a:path>
            </a:pathLst>
          </a:custGeom>
          <a:solidFill>
            <a:schemeClr val="bg1">
              <a:alpha val="1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117" name="组合 22"/>
          <p:cNvGrpSpPr/>
          <p:nvPr userDrawn="1"/>
        </p:nvGrpSpPr>
        <p:grpSpPr>
          <a:xfrm rot="1013132">
            <a:off x="2855281" y="1015011"/>
            <a:ext cx="794889" cy="623974"/>
            <a:chOff x="3654425" y="5089525"/>
            <a:chExt cx="1860550" cy="1460500"/>
          </a:xfrm>
          <a:solidFill>
            <a:schemeClr val="bg1">
              <a:alpha val="70000"/>
            </a:schemeClr>
          </a:solidFill>
        </p:grpSpPr>
        <p:sp>
          <p:nvSpPr>
            <p:cNvPr id="121" name="Freeform 12"/>
            <p:cNvSpPr>
              <a:spLocks noEditPoints="1"/>
            </p:cNvSpPr>
            <p:nvPr/>
          </p:nvSpPr>
          <p:spPr bwMode="auto">
            <a:xfrm>
              <a:off x="3654425" y="5089525"/>
              <a:ext cx="1860550" cy="1460500"/>
            </a:xfrm>
            <a:custGeom>
              <a:avLst/>
              <a:gdLst>
                <a:gd name="T0" fmla="*/ 2372 w 2506"/>
                <a:gd name="T1" fmla="*/ 1716 h 1970"/>
                <a:gd name="T2" fmla="*/ 2372 w 2506"/>
                <a:gd name="T3" fmla="*/ 1716 h 1970"/>
                <a:gd name="T4" fmla="*/ 1858 w 2506"/>
                <a:gd name="T5" fmla="*/ 1575 h 1970"/>
                <a:gd name="T6" fmla="*/ 1818 w 2506"/>
                <a:gd name="T7" fmla="*/ 1576 h 1970"/>
                <a:gd name="T8" fmla="*/ 1323 w 2506"/>
                <a:gd name="T9" fmla="*/ 1715 h 1970"/>
                <a:gd name="T10" fmla="*/ 1323 w 2506"/>
                <a:gd name="T11" fmla="*/ 308 h 1970"/>
                <a:gd name="T12" fmla="*/ 1847 w 2506"/>
                <a:gd name="T13" fmla="*/ 133 h 1970"/>
                <a:gd name="T14" fmla="*/ 2372 w 2506"/>
                <a:gd name="T15" fmla="*/ 310 h 1970"/>
                <a:gd name="T16" fmla="*/ 2372 w 2506"/>
                <a:gd name="T17" fmla="*/ 1716 h 1970"/>
                <a:gd name="T18" fmla="*/ 1182 w 2506"/>
                <a:gd name="T19" fmla="*/ 1715 h 1970"/>
                <a:gd name="T20" fmla="*/ 1182 w 2506"/>
                <a:gd name="T21" fmla="*/ 1715 h 1970"/>
                <a:gd name="T22" fmla="*/ 688 w 2506"/>
                <a:gd name="T23" fmla="*/ 1576 h 1970"/>
                <a:gd name="T24" fmla="*/ 647 w 2506"/>
                <a:gd name="T25" fmla="*/ 1575 h 1970"/>
                <a:gd name="T26" fmla="*/ 133 w 2506"/>
                <a:gd name="T27" fmla="*/ 1716 h 1970"/>
                <a:gd name="T28" fmla="*/ 133 w 2506"/>
                <a:gd name="T29" fmla="*/ 310 h 1970"/>
                <a:gd name="T30" fmla="*/ 659 w 2506"/>
                <a:gd name="T31" fmla="*/ 133 h 1970"/>
                <a:gd name="T32" fmla="*/ 1182 w 2506"/>
                <a:gd name="T33" fmla="*/ 308 h 1970"/>
                <a:gd name="T34" fmla="*/ 1182 w 2506"/>
                <a:gd name="T35" fmla="*/ 1715 h 1970"/>
                <a:gd name="T36" fmla="*/ 1849 w 2506"/>
                <a:gd name="T37" fmla="*/ 0 h 1970"/>
                <a:gd name="T38" fmla="*/ 1849 w 2506"/>
                <a:gd name="T39" fmla="*/ 0 h 1970"/>
                <a:gd name="T40" fmla="*/ 1823 w 2506"/>
                <a:gd name="T41" fmla="*/ 0 h 1970"/>
                <a:gd name="T42" fmla="*/ 1253 w 2506"/>
                <a:gd name="T43" fmla="*/ 184 h 1970"/>
                <a:gd name="T44" fmla="*/ 683 w 2506"/>
                <a:gd name="T45" fmla="*/ 0 h 1970"/>
                <a:gd name="T46" fmla="*/ 657 w 2506"/>
                <a:gd name="T47" fmla="*/ 0 h 1970"/>
                <a:gd name="T48" fmla="*/ 5 w 2506"/>
                <a:gd name="T49" fmla="*/ 267 h 1970"/>
                <a:gd name="T50" fmla="*/ 0 w 2506"/>
                <a:gd name="T51" fmla="*/ 279 h 1970"/>
                <a:gd name="T52" fmla="*/ 0 w 2506"/>
                <a:gd name="T53" fmla="*/ 1970 h 1970"/>
                <a:gd name="T54" fmla="*/ 107 w 2506"/>
                <a:gd name="T55" fmla="*/ 1889 h 1970"/>
                <a:gd name="T56" fmla="*/ 682 w 2506"/>
                <a:gd name="T57" fmla="*/ 1709 h 1970"/>
                <a:gd name="T58" fmla="*/ 1190 w 2506"/>
                <a:gd name="T59" fmla="*/ 1876 h 1970"/>
                <a:gd name="T60" fmla="*/ 1208 w 2506"/>
                <a:gd name="T61" fmla="*/ 1888 h 1970"/>
                <a:gd name="T62" fmla="*/ 1253 w 2506"/>
                <a:gd name="T63" fmla="*/ 1924 h 1970"/>
                <a:gd name="T64" fmla="*/ 1298 w 2506"/>
                <a:gd name="T65" fmla="*/ 1888 h 1970"/>
                <a:gd name="T66" fmla="*/ 1316 w 2506"/>
                <a:gd name="T67" fmla="*/ 1876 h 1970"/>
                <a:gd name="T68" fmla="*/ 1824 w 2506"/>
                <a:gd name="T69" fmla="*/ 1709 h 1970"/>
                <a:gd name="T70" fmla="*/ 2399 w 2506"/>
                <a:gd name="T71" fmla="*/ 1889 h 1970"/>
                <a:gd name="T72" fmla="*/ 2506 w 2506"/>
                <a:gd name="T73" fmla="*/ 1970 h 1970"/>
                <a:gd name="T74" fmla="*/ 2506 w 2506"/>
                <a:gd name="T75" fmla="*/ 279 h 1970"/>
                <a:gd name="T76" fmla="*/ 2501 w 2506"/>
                <a:gd name="T77" fmla="*/ 267 h 1970"/>
                <a:gd name="T78" fmla="*/ 1849 w 2506"/>
                <a:gd name="T79" fmla="*/ 0 h 1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506" h="1970">
                  <a:moveTo>
                    <a:pt x="2372" y="1716"/>
                  </a:moveTo>
                  <a:lnTo>
                    <a:pt x="2372" y="1716"/>
                  </a:lnTo>
                  <a:cubicBezTo>
                    <a:pt x="2261" y="1655"/>
                    <a:pt x="2075" y="1575"/>
                    <a:pt x="1858" y="1575"/>
                  </a:cubicBezTo>
                  <a:cubicBezTo>
                    <a:pt x="1845" y="1575"/>
                    <a:pt x="1831" y="1576"/>
                    <a:pt x="1818" y="1576"/>
                  </a:cubicBezTo>
                  <a:cubicBezTo>
                    <a:pt x="1599" y="1587"/>
                    <a:pt x="1427" y="1659"/>
                    <a:pt x="1323" y="1715"/>
                  </a:cubicBezTo>
                  <a:lnTo>
                    <a:pt x="1323" y="308"/>
                  </a:lnTo>
                  <a:cubicBezTo>
                    <a:pt x="1347" y="271"/>
                    <a:pt x="1462" y="127"/>
                    <a:pt x="1847" y="133"/>
                  </a:cubicBezTo>
                  <a:cubicBezTo>
                    <a:pt x="2229" y="140"/>
                    <a:pt x="2347" y="273"/>
                    <a:pt x="2372" y="310"/>
                  </a:cubicBezTo>
                  <a:lnTo>
                    <a:pt x="2372" y="1716"/>
                  </a:lnTo>
                  <a:close/>
                  <a:moveTo>
                    <a:pt x="1182" y="1715"/>
                  </a:moveTo>
                  <a:lnTo>
                    <a:pt x="1182" y="1715"/>
                  </a:lnTo>
                  <a:cubicBezTo>
                    <a:pt x="1079" y="1659"/>
                    <a:pt x="906" y="1587"/>
                    <a:pt x="688" y="1576"/>
                  </a:cubicBezTo>
                  <a:cubicBezTo>
                    <a:pt x="674" y="1576"/>
                    <a:pt x="661" y="1575"/>
                    <a:pt x="647" y="1575"/>
                  </a:cubicBezTo>
                  <a:cubicBezTo>
                    <a:pt x="431" y="1575"/>
                    <a:pt x="244" y="1655"/>
                    <a:pt x="133" y="1716"/>
                  </a:cubicBezTo>
                  <a:lnTo>
                    <a:pt x="133" y="310"/>
                  </a:lnTo>
                  <a:cubicBezTo>
                    <a:pt x="159" y="273"/>
                    <a:pt x="276" y="140"/>
                    <a:pt x="659" y="133"/>
                  </a:cubicBezTo>
                  <a:cubicBezTo>
                    <a:pt x="1044" y="127"/>
                    <a:pt x="1159" y="271"/>
                    <a:pt x="1182" y="308"/>
                  </a:cubicBezTo>
                  <a:lnTo>
                    <a:pt x="1182" y="1715"/>
                  </a:lnTo>
                  <a:close/>
                  <a:moveTo>
                    <a:pt x="1849" y="0"/>
                  </a:moveTo>
                  <a:lnTo>
                    <a:pt x="1849" y="0"/>
                  </a:lnTo>
                  <a:cubicBezTo>
                    <a:pt x="1840" y="0"/>
                    <a:pt x="1831" y="0"/>
                    <a:pt x="1823" y="0"/>
                  </a:cubicBezTo>
                  <a:cubicBezTo>
                    <a:pt x="1490" y="0"/>
                    <a:pt x="1328" y="105"/>
                    <a:pt x="1253" y="184"/>
                  </a:cubicBezTo>
                  <a:cubicBezTo>
                    <a:pt x="1178" y="105"/>
                    <a:pt x="1015" y="0"/>
                    <a:pt x="683" y="0"/>
                  </a:cubicBezTo>
                  <a:cubicBezTo>
                    <a:pt x="674" y="0"/>
                    <a:pt x="666" y="0"/>
                    <a:pt x="657" y="0"/>
                  </a:cubicBezTo>
                  <a:cubicBezTo>
                    <a:pt x="127" y="9"/>
                    <a:pt x="16" y="240"/>
                    <a:pt x="5" y="267"/>
                  </a:cubicBezTo>
                  <a:lnTo>
                    <a:pt x="0" y="279"/>
                  </a:lnTo>
                  <a:lnTo>
                    <a:pt x="0" y="1970"/>
                  </a:lnTo>
                  <a:lnTo>
                    <a:pt x="107" y="1889"/>
                  </a:lnTo>
                  <a:cubicBezTo>
                    <a:pt x="109" y="1887"/>
                    <a:pt x="369" y="1695"/>
                    <a:pt x="682" y="1709"/>
                  </a:cubicBezTo>
                  <a:cubicBezTo>
                    <a:pt x="943" y="1722"/>
                    <a:pt x="1133" y="1837"/>
                    <a:pt x="1190" y="1876"/>
                  </a:cubicBezTo>
                  <a:cubicBezTo>
                    <a:pt x="1201" y="1883"/>
                    <a:pt x="1207" y="1888"/>
                    <a:pt x="1208" y="1888"/>
                  </a:cubicBezTo>
                  <a:lnTo>
                    <a:pt x="1253" y="1924"/>
                  </a:lnTo>
                  <a:lnTo>
                    <a:pt x="1298" y="1888"/>
                  </a:lnTo>
                  <a:cubicBezTo>
                    <a:pt x="1298" y="1888"/>
                    <a:pt x="1304" y="1883"/>
                    <a:pt x="1316" y="1876"/>
                  </a:cubicBezTo>
                  <a:cubicBezTo>
                    <a:pt x="1373" y="1837"/>
                    <a:pt x="1563" y="1722"/>
                    <a:pt x="1824" y="1709"/>
                  </a:cubicBezTo>
                  <a:cubicBezTo>
                    <a:pt x="2135" y="1695"/>
                    <a:pt x="2396" y="1887"/>
                    <a:pt x="2399" y="1889"/>
                  </a:cubicBezTo>
                  <a:lnTo>
                    <a:pt x="2506" y="1970"/>
                  </a:lnTo>
                  <a:lnTo>
                    <a:pt x="2506" y="279"/>
                  </a:lnTo>
                  <a:lnTo>
                    <a:pt x="2501" y="267"/>
                  </a:lnTo>
                  <a:cubicBezTo>
                    <a:pt x="2490" y="240"/>
                    <a:pt x="2379" y="9"/>
                    <a:pt x="184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2" name="Freeform 13"/>
            <p:cNvSpPr>
              <a:spLocks/>
            </p:cNvSpPr>
            <p:nvPr/>
          </p:nvSpPr>
          <p:spPr bwMode="auto">
            <a:xfrm>
              <a:off x="3829050" y="53990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0 h 206"/>
                <a:gd name="T12" fmla="*/ 68 w 844"/>
                <a:gd name="T13" fmla="*/ 193 h 206"/>
                <a:gd name="T14" fmla="*/ 437 w 844"/>
                <a:gd name="T15" fmla="*/ 89 h 206"/>
                <a:gd name="T16" fmla="*/ 775 w 844"/>
                <a:gd name="T17" fmla="*/ 193 h 206"/>
                <a:gd name="T18" fmla="*/ 831 w 844"/>
                <a:gd name="T19" fmla="*/ 183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3"/>
                    <a:pt x="667" y="19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3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8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3" name="Freeform 14"/>
            <p:cNvSpPr>
              <a:spLocks/>
            </p:cNvSpPr>
            <p:nvPr/>
          </p:nvSpPr>
          <p:spPr bwMode="auto">
            <a:xfrm>
              <a:off x="3829050" y="56784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4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3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3"/>
                    <a:pt x="775" y="194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4" name="Freeform 15"/>
            <p:cNvSpPr>
              <a:spLocks/>
            </p:cNvSpPr>
            <p:nvPr/>
          </p:nvSpPr>
          <p:spPr bwMode="auto">
            <a:xfrm>
              <a:off x="3829050" y="5957888"/>
              <a:ext cx="627063" cy="153988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8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5" name="Freeform 16"/>
            <p:cNvSpPr>
              <a:spLocks/>
            </p:cNvSpPr>
            <p:nvPr/>
          </p:nvSpPr>
          <p:spPr bwMode="auto">
            <a:xfrm>
              <a:off x="4713288" y="5437188"/>
              <a:ext cx="627063" cy="152400"/>
            </a:xfrm>
            <a:custGeom>
              <a:avLst/>
              <a:gdLst>
                <a:gd name="T0" fmla="*/ 822 w 844"/>
                <a:gd name="T1" fmla="*/ 127 h 205"/>
                <a:gd name="T2" fmla="*/ 822 w 844"/>
                <a:gd name="T3" fmla="*/ 127 h 205"/>
                <a:gd name="T4" fmla="*/ 441 w 844"/>
                <a:gd name="T5" fmla="*/ 9 h 205"/>
                <a:gd name="T6" fmla="*/ 23 w 844"/>
                <a:gd name="T7" fmla="*/ 127 h 205"/>
                <a:gd name="T8" fmla="*/ 12 w 844"/>
                <a:gd name="T9" fmla="*/ 182 h 205"/>
                <a:gd name="T10" fmla="*/ 45 w 844"/>
                <a:gd name="T11" fmla="*/ 200 h 205"/>
                <a:gd name="T12" fmla="*/ 67 w 844"/>
                <a:gd name="T13" fmla="*/ 193 h 205"/>
                <a:gd name="T14" fmla="*/ 437 w 844"/>
                <a:gd name="T15" fmla="*/ 89 h 205"/>
                <a:gd name="T16" fmla="*/ 775 w 844"/>
                <a:gd name="T17" fmla="*/ 193 h 205"/>
                <a:gd name="T18" fmla="*/ 831 w 844"/>
                <a:gd name="T19" fmla="*/ 183 h 205"/>
                <a:gd name="T20" fmla="*/ 822 w 844"/>
                <a:gd name="T21" fmla="*/ 127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5">
                  <a:moveTo>
                    <a:pt x="822" y="127"/>
                  </a:moveTo>
                  <a:lnTo>
                    <a:pt x="822" y="127"/>
                  </a:lnTo>
                  <a:cubicBezTo>
                    <a:pt x="815" y="123"/>
                    <a:pt x="667" y="19"/>
                    <a:pt x="441" y="9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2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7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5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6" name="Freeform 17"/>
            <p:cNvSpPr>
              <a:spLocks/>
            </p:cNvSpPr>
            <p:nvPr/>
          </p:nvSpPr>
          <p:spPr bwMode="auto">
            <a:xfrm>
              <a:off x="4713288" y="57165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7" name="Freeform 18"/>
            <p:cNvSpPr>
              <a:spLocks/>
            </p:cNvSpPr>
            <p:nvPr/>
          </p:nvSpPr>
          <p:spPr bwMode="auto">
            <a:xfrm>
              <a:off x="4713288" y="5997575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4"/>
                    <a:pt x="32" y="201"/>
                    <a:pt x="45" y="201"/>
                  </a:cubicBezTo>
                  <a:cubicBezTo>
                    <a:pt x="53" y="201"/>
                    <a:pt x="61" y="198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18" name="组合 23"/>
          <p:cNvGrpSpPr/>
          <p:nvPr userDrawn="1"/>
        </p:nvGrpSpPr>
        <p:grpSpPr>
          <a:xfrm>
            <a:off x="3052171" y="-475767"/>
            <a:ext cx="1301704" cy="1299270"/>
            <a:chOff x="6262688" y="5170488"/>
            <a:chExt cx="1697038" cy="1693863"/>
          </a:xfrm>
          <a:solidFill>
            <a:schemeClr val="bg1">
              <a:alpha val="70000"/>
            </a:schemeClr>
          </a:solidFill>
        </p:grpSpPr>
        <p:sp>
          <p:nvSpPr>
            <p:cNvPr id="119" name="Freeform 19"/>
            <p:cNvSpPr>
              <a:spLocks noEditPoints="1"/>
            </p:cNvSpPr>
            <p:nvPr/>
          </p:nvSpPr>
          <p:spPr bwMode="auto">
            <a:xfrm>
              <a:off x="6262688" y="5170488"/>
              <a:ext cx="1697038" cy="1693863"/>
            </a:xfrm>
            <a:custGeom>
              <a:avLst/>
              <a:gdLst>
                <a:gd name="T0" fmla="*/ 1760 w 2284"/>
                <a:gd name="T1" fmla="*/ 1142 h 2284"/>
                <a:gd name="T2" fmla="*/ 1919 w 2284"/>
                <a:gd name="T3" fmla="*/ 1406 h 2284"/>
                <a:gd name="T4" fmla="*/ 1756 w 2284"/>
                <a:gd name="T5" fmla="*/ 1940 h 2284"/>
                <a:gd name="T6" fmla="*/ 1878 w 2284"/>
                <a:gd name="T7" fmla="*/ 1506 h 2284"/>
                <a:gd name="T8" fmla="*/ 1433 w 2284"/>
                <a:gd name="T9" fmla="*/ 1845 h 2284"/>
                <a:gd name="T10" fmla="*/ 1496 w 2284"/>
                <a:gd name="T11" fmla="*/ 1592 h 2284"/>
                <a:gd name="T12" fmla="*/ 1142 w 2284"/>
                <a:gd name="T13" fmla="*/ 2204 h 2284"/>
                <a:gd name="T14" fmla="*/ 1405 w 2284"/>
                <a:gd name="T15" fmla="*/ 1921 h 2284"/>
                <a:gd name="T16" fmla="*/ 787 w 2284"/>
                <a:gd name="T17" fmla="*/ 1592 h 2284"/>
                <a:gd name="T18" fmla="*/ 850 w 2284"/>
                <a:gd name="T19" fmla="*/ 1845 h 2284"/>
                <a:gd name="T20" fmla="*/ 528 w 2284"/>
                <a:gd name="T21" fmla="*/ 1940 h 2284"/>
                <a:gd name="T22" fmla="*/ 704 w 2284"/>
                <a:gd name="T23" fmla="*/ 1580 h 2284"/>
                <a:gd name="T24" fmla="*/ 80 w 2284"/>
                <a:gd name="T25" fmla="*/ 1143 h 2284"/>
                <a:gd name="T26" fmla="*/ 523 w 2284"/>
                <a:gd name="T27" fmla="*/ 1142 h 2284"/>
                <a:gd name="T28" fmla="*/ 676 w 2284"/>
                <a:gd name="T29" fmla="*/ 950 h 2284"/>
                <a:gd name="T30" fmla="*/ 439 w 2284"/>
                <a:gd name="T31" fmla="*/ 851 h 2284"/>
                <a:gd name="T32" fmla="*/ 676 w 2284"/>
                <a:gd name="T33" fmla="*/ 1335 h 2284"/>
                <a:gd name="T34" fmla="*/ 438 w 2284"/>
                <a:gd name="T35" fmla="*/ 1434 h 2284"/>
                <a:gd name="T36" fmla="*/ 670 w 2284"/>
                <a:gd name="T37" fmla="*/ 1204 h 2284"/>
                <a:gd name="T38" fmla="*/ 670 w 2284"/>
                <a:gd name="T39" fmla="*/ 1080 h 2284"/>
                <a:gd name="T40" fmla="*/ 391 w 2284"/>
                <a:gd name="T41" fmla="*/ 392 h 2284"/>
                <a:gd name="T42" fmla="*/ 778 w 2284"/>
                <a:gd name="T43" fmla="*/ 407 h 2284"/>
                <a:gd name="T44" fmla="*/ 391 w 2284"/>
                <a:gd name="T45" fmla="*/ 392 h 2284"/>
                <a:gd name="T46" fmla="*/ 1074 w 2284"/>
                <a:gd name="T47" fmla="*/ 574 h 2284"/>
                <a:gd name="T48" fmla="*/ 850 w 2284"/>
                <a:gd name="T49" fmla="*/ 440 h 2284"/>
                <a:gd name="T50" fmla="*/ 1405 w 2284"/>
                <a:gd name="T51" fmla="*/ 364 h 2284"/>
                <a:gd name="T52" fmla="*/ 1142 w 2284"/>
                <a:gd name="T53" fmla="*/ 80 h 2284"/>
                <a:gd name="T54" fmla="*/ 1335 w 2284"/>
                <a:gd name="T55" fmla="*/ 677 h 2284"/>
                <a:gd name="T56" fmla="*/ 1496 w 2284"/>
                <a:gd name="T57" fmla="*/ 693 h 2284"/>
                <a:gd name="T58" fmla="*/ 1509 w 2284"/>
                <a:gd name="T59" fmla="*/ 775 h 2284"/>
                <a:gd name="T60" fmla="*/ 1431 w 2284"/>
                <a:gd name="T61" fmla="*/ 765 h 2284"/>
                <a:gd name="T62" fmla="*/ 1142 w 2284"/>
                <a:gd name="T63" fmla="*/ 623 h 2284"/>
                <a:gd name="T64" fmla="*/ 1081 w 2284"/>
                <a:gd name="T65" fmla="*/ 671 h 2284"/>
                <a:gd name="T66" fmla="*/ 774 w 2284"/>
                <a:gd name="T67" fmla="*/ 775 h 2284"/>
                <a:gd name="T68" fmla="*/ 764 w 2284"/>
                <a:gd name="T69" fmla="*/ 853 h 2284"/>
                <a:gd name="T70" fmla="*/ 774 w 2284"/>
                <a:gd name="T71" fmla="*/ 1510 h 2284"/>
                <a:gd name="T72" fmla="*/ 852 w 2284"/>
                <a:gd name="T73" fmla="*/ 1520 h 2284"/>
                <a:gd name="T74" fmla="*/ 1142 w 2284"/>
                <a:gd name="T75" fmla="*/ 1662 h 2284"/>
                <a:gd name="T76" fmla="*/ 1203 w 2284"/>
                <a:gd name="T77" fmla="*/ 1614 h 2284"/>
                <a:gd name="T78" fmla="*/ 1509 w 2284"/>
                <a:gd name="T79" fmla="*/ 1510 h 2284"/>
                <a:gd name="T80" fmla="*/ 1519 w 2284"/>
                <a:gd name="T81" fmla="*/ 1432 h 2284"/>
                <a:gd name="T82" fmla="*/ 1302 w 2284"/>
                <a:gd name="T83" fmla="*/ 1530 h 2284"/>
                <a:gd name="T84" fmla="*/ 864 w 2284"/>
                <a:gd name="T85" fmla="*/ 1420 h 2284"/>
                <a:gd name="T86" fmla="*/ 754 w 2284"/>
                <a:gd name="T87" fmla="*/ 982 h 2284"/>
                <a:gd name="T88" fmla="*/ 1142 w 2284"/>
                <a:gd name="T89" fmla="*/ 750 h 2284"/>
                <a:gd name="T90" fmla="*/ 1529 w 2284"/>
                <a:gd name="T91" fmla="*/ 982 h 2284"/>
                <a:gd name="T92" fmla="*/ 1419 w 2284"/>
                <a:gd name="T93" fmla="*/ 1420 h 2284"/>
                <a:gd name="T94" fmla="*/ 1607 w 2284"/>
                <a:gd name="T95" fmla="*/ 950 h 2284"/>
                <a:gd name="T96" fmla="*/ 1710 w 2284"/>
                <a:gd name="T97" fmla="*/ 1075 h 2284"/>
                <a:gd name="T98" fmla="*/ 1845 w 2284"/>
                <a:gd name="T99" fmla="*/ 1434 h 2284"/>
                <a:gd name="T100" fmla="*/ 1711 w 2284"/>
                <a:gd name="T101" fmla="*/ 1210 h 2284"/>
                <a:gd name="T102" fmla="*/ 1661 w 2284"/>
                <a:gd name="T103" fmla="*/ 1142 h 2284"/>
                <a:gd name="T104" fmla="*/ 1613 w 2284"/>
                <a:gd name="T105" fmla="*/ 1080 h 2284"/>
                <a:gd name="T106" fmla="*/ 1893 w 2284"/>
                <a:gd name="T107" fmla="*/ 392 h 2284"/>
                <a:gd name="T108" fmla="*/ 1505 w 2284"/>
                <a:gd name="T109" fmla="*/ 407 h 2284"/>
                <a:gd name="T110" fmla="*/ 1952 w 2284"/>
                <a:gd name="T111" fmla="*/ 807 h 2284"/>
                <a:gd name="T112" fmla="*/ 1477 w 2284"/>
                <a:gd name="T113" fmla="*/ 332 h 2284"/>
                <a:gd name="T114" fmla="*/ 528 w 2284"/>
                <a:gd name="T115" fmla="*/ 265 h 2284"/>
                <a:gd name="T116" fmla="*/ 0 w 2284"/>
                <a:gd name="T117" fmla="*/ 1143 h 2284"/>
                <a:gd name="T118" fmla="*/ 528 w 2284"/>
                <a:gd name="T119" fmla="*/ 2020 h 2284"/>
                <a:gd name="T120" fmla="*/ 1477 w 2284"/>
                <a:gd name="T121" fmla="*/ 1953 h 2284"/>
                <a:gd name="T122" fmla="*/ 1952 w 2284"/>
                <a:gd name="T123" fmla="*/ 1478 h 2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284" h="2284">
                  <a:moveTo>
                    <a:pt x="1919" y="1406"/>
                  </a:moveTo>
                  <a:lnTo>
                    <a:pt x="1919" y="1406"/>
                  </a:lnTo>
                  <a:cubicBezTo>
                    <a:pt x="1878" y="1322"/>
                    <a:pt x="1825" y="1233"/>
                    <a:pt x="1760" y="1142"/>
                  </a:cubicBezTo>
                  <a:cubicBezTo>
                    <a:pt x="1824" y="1053"/>
                    <a:pt x="1878" y="965"/>
                    <a:pt x="1920" y="879"/>
                  </a:cubicBezTo>
                  <a:cubicBezTo>
                    <a:pt x="2100" y="953"/>
                    <a:pt x="2204" y="1049"/>
                    <a:pt x="2204" y="1143"/>
                  </a:cubicBezTo>
                  <a:cubicBezTo>
                    <a:pt x="2204" y="1236"/>
                    <a:pt x="2100" y="1332"/>
                    <a:pt x="1919" y="1406"/>
                  </a:cubicBezTo>
                  <a:close/>
                  <a:moveTo>
                    <a:pt x="1893" y="1893"/>
                  </a:moveTo>
                  <a:lnTo>
                    <a:pt x="1893" y="1893"/>
                  </a:lnTo>
                  <a:cubicBezTo>
                    <a:pt x="1862" y="1924"/>
                    <a:pt x="1816" y="1940"/>
                    <a:pt x="1756" y="1940"/>
                  </a:cubicBezTo>
                  <a:cubicBezTo>
                    <a:pt x="1684" y="1940"/>
                    <a:pt x="1599" y="1918"/>
                    <a:pt x="1505" y="1878"/>
                  </a:cubicBezTo>
                  <a:cubicBezTo>
                    <a:pt x="1536" y="1790"/>
                    <a:pt x="1561" y="1689"/>
                    <a:pt x="1579" y="1580"/>
                  </a:cubicBezTo>
                  <a:cubicBezTo>
                    <a:pt x="1689" y="1562"/>
                    <a:pt x="1789" y="1537"/>
                    <a:pt x="1878" y="1506"/>
                  </a:cubicBezTo>
                  <a:cubicBezTo>
                    <a:pt x="1954" y="1686"/>
                    <a:pt x="1959" y="1828"/>
                    <a:pt x="1893" y="1893"/>
                  </a:cubicBezTo>
                  <a:close/>
                  <a:moveTo>
                    <a:pt x="1433" y="1845"/>
                  </a:moveTo>
                  <a:lnTo>
                    <a:pt x="1433" y="1845"/>
                  </a:lnTo>
                  <a:cubicBezTo>
                    <a:pt x="1361" y="1809"/>
                    <a:pt x="1286" y="1764"/>
                    <a:pt x="1210" y="1711"/>
                  </a:cubicBezTo>
                  <a:cubicBezTo>
                    <a:pt x="1251" y="1679"/>
                    <a:pt x="1293" y="1644"/>
                    <a:pt x="1335" y="1608"/>
                  </a:cubicBezTo>
                  <a:cubicBezTo>
                    <a:pt x="1390" y="1604"/>
                    <a:pt x="1444" y="1599"/>
                    <a:pt x="1496" y="1592"/>
                  </a:cubicBezTo>
                  <a:cubicBezTo>
                    <a:pt x="1480" y="1686"/>
                    <a:pt x="1458" y="1771"/>
                    <a:pt x="1433" y="1845"/>
                  </a:cubicBezTo>
                  <a:close/>
                  <a:moveTo>
                    <a:pt x="1142" y="2204"/>
                  </a:moveTo>
                  <a:lnTo>
                    <a:pt x="1142" y="2204"/>
                  </a:lnTo>
                  <a:cubicBezTo>
                    <a:pt x="1049" y="2204"/>
                    <a:pt x="952" y="2101"/>
                    <a:pt x="878" y="1921"/>
                  </a:cubicBezTo>
                  <a:cubicBezTo>
                    <a:pt x="963" y="1879"/>
                    <a:pt x="1052" y="1825"/>
                    <a:pt x="1142" y="1761"/>
                  </a:cubicBezTo>
                  <a:cubicBezTo>
                    <a:pt x="1231" y="1825"/>
                    <a:pt x="1320" y="1879"/>
                    <a:pt x="1405" y="1921"/>
                  </a:cubicBezTo>
                  <a:cubicBezTo>
                    <a:pt x="1331" y="2101"/>
                    <a:pt x="1235" y="2204"/>
                    <a:pt x="1142" y="2204"/>
                  </a:cubicBezTo>
                  <a:close/>
                  <a:moveTo>
                    <a:pt x="787" y="1592"/>
                  </a:moveTo>
                  <a:lnTo>
                    <a:pt x="787" y="1592"/>
                  </a:lnTo>
                  <a:cubicBezTo>
                    <a:pt x="839" y="1599"/>
                    <a:pt x="893" y="1604"/>
                    <a:pt x="949" y="1608"/>
                  </a:cubicBezTo>
                  <a:cubicBezTo>
                    <a:pt x="990" y="1644"/>
                    <a:pt x="1032" y="1679"/>
                    <a:pt x="1074" y="1711"/>
                  </a:cubicBezTo>
                  <a:cubicBezTo>
                    <a:pt x="997" y="1764"/>
                    <a:pt x="922" y="1809"/>
                    <a:pt x="850" y="1845"/>
                  </a:cubicBezTo>
                  <a:cubicBezTo>
                    <a:pt x="825" y="1771"/>
                    <a:pt x="804" y="1686"/>
                    <a:pt x="787" y="1592"/>
                  </a:cubicBezTo>
                  <a:close/>
                  <a:moveTo>
                    <a:pt x="528" y="1940"/>
                  </a:moveTo>
                  <a:lnTo>
                    <a:pt x="528" y="1940"/>
                  </a:lnTo>
                  <a:cubicBezTo>
                    <a:pt x="468" y="1940"/>
                    <a:pt x="421" y="1924"/>
                    <a:pt x="391" y="1893"/>
                  </a:cubicBezTo>
                  <a:cubicBezTo>
                    <a:pt x="325" y="1828"/>
                    <a:pt x="330" y="1686"/>
                    <a:pt x="405" y="1506"/>
                  </a:cubicBezTo>
                  <a:cubicBezTo>
                    <a:pt x="494" y="1537"/>
                    <a:pt x="595" y="1562"/>
                    <a:pt x="704" y="1580"/>
                  </a:cubicBezTo>
                  <a:cubicBezTo>
                    <a:pt x="722" y="1689"/>
                    <a:pt x="747" y="1790"/>
                    <a:pt x="778" y="1878"/>
                  </a:cubicBezTo>
                  <a:cubicBezTo>
                    <a:pt x="685" y="1918"/>
                    <a:pt x="599" y="1940"/>
                    <a:pt x="528" y="1940"/>
                  </a:cubicBezTo>
                  <a:close/>
                  <a:moveTo>
                    <a:pt x="80" y="1143"/>
                  </a:moveTo>
                  <a:lnTo>
                    <a:pt x="80" y="1143"/>
                  </a:lnTo>
                  <a:cubicBezTo>
                    <a:pt x="80" y="1049"/>
                    <a:pt x="183" y="953"/>
                    <a:pt x="364" y="879"/>
                  </a:cubicBezTo>
                  <a:cubicBezTo>
                    <a:pt x="406" y="965"/>
                    <a:pt x="459" y="1053"/>
                    <a:pt x="523" y="1142"/>
                  </a:cubicBezTo>
                  <a:cubicBezTo>
                    <a:pt x="458" y="1233"/>
                    <a:pt x="405" y="1322"/>
                    <a:pt x="364" y="1406"/>
                  </a:cubicBezTo>
                  <a:cubicBezTo>
                    <a:pt x="183" y="1332"/>
                    <a:pt x="80" y="1236"/>
                    <a:pt x="80" y="1143"/>
                  </a:cubicBezTo>
                  <a:close/>
                  <a:moveTo>
                    <a:pt x="676" y="950"/>
                  </a:moveTo>
                  <a:lnTo>
                    <a:pt x="676" y="950"/>
                  </a:lnTo>
                  <a:cubicBezTo>
                    <a:pt x="639" y="991"/>
                    <a:pt x="605" y="1033"/>
                    <a:pt x="573" y="1075"/>
                  </a:cubicBezTo>
                  <a:cubicBezTo>
                    <a:pt x="520" y="999"/>
                    <a:pt x="475" y="924"/>
                    <a:pt x="439" y="851"/>
                  </a:cubicBezTo>
                  <a:cubicBezTo>
                    <a:pt x="514" y="826"/>
                    <a:pt x="598" y="804"/>
                    <a:pt x="692" y="788"/>
                  </a:cubicBezTo>
                  <a:cubicBezTo>
                    <a:pt x="685" y="840"/>
                    <a:pt x="680" y="894"/>
                    <a:pt x="676" y="950"/>
                  </a:cubicBezTo>
                  <a:close/>
                  <a:moveTo>
                    <a:pt x="676" y="1335"/>
                  </a:moveTo>
                  <a:lnTo>
                    <a:pt x="676" y="1335"/>
                  </a:lnTo>
                  <a:cubicBezTo>
                    <a:pt x="680" y="1391"/>
                    <a:pt x="685" y="1445"/>
                    <a:pt x="692" y="1497"/>
                  </a:cubicBezTo>
                  <a:cubicBezTo>
                    <a:pt x="598" y="1481"/>
                    <a:pt x="513" y="1459"/>
                    <a:pt x="438" y="1434"/>
                  </a:cubicBezTo>
                  <a:cubicBezTo>
                    <a:pt x="473" y="1363"/>
                    <a:pt x="518" y="1288"/>
                    <a:pt x="573" y="1210"/>
                  </a:cubicBezTo>
                  <a:cubicBezTo>
                    <a:pt x="605" y="1252"/>
                    <a:pt x="640" y="1294"/>
                    <a:pt x="676" y="1335"/>
                  </a:cubicBezTo>
                  <a:close/>
                  <a:moveTo>
                    <a:pt x="670" y="1204"/>
                  </a:moveTo>
                  <a:lnTo>
                    <a:pt x="670" y="1204"/>
                  </a:lnTo>
                  <a:cubicBezTo>
                    <a:pt x="654" y="1183"/>
                    <a:pt x="637" y="1163"/>
                    <a:pt x="622" y="1142"/>
                  </a:cubicBezTo>
                  <a:cubicBezTo>
                    <a:pt x="637" y="1122"/>
                    <a:pt x="653" y="1101"/>
                    <a:pt x="670" y="1080"/>
                  </a:cubicBezTo>
                  <a:cubicBezTo>
                    <a:pt x="670" y="1101"/>
                    <a:pt x="669" y="1122"/>
                    <a:pt x="669" y="1143"/>
                  </a:cubicBezTo>
                  <a:cubicBezTo>
                    <a:pt x="669" y="1163"/>
                    <a:pt x="670" y="1184"/>
                    <a:pt x="670" y="1204"/>
                  </a:cubicBezTo>
                  <a:close/>
                  <a:moveTo>
                    <a:pt x="391" y="392"/>
                  </a:moveTo>
                  <a:lnTo>
                    <a:pt x="391" y="392"/>
                  </a:lnTo>
                  <a:cubicBezTo>
                    <a:pt x="421" y="361"/>
                    <a:pt x="468" y="345"/>
                    <a:pt x="528" y="345"/>
                  </a:cubicBezTo>
                  <a:cubicBezTo>
                    <a:pt x="599" y="345"/>
                    <a:pt x="685" y="367"/>
                    <a:pt x="778" y="407"/>
                  </a:cubicBezTo>
                  <a:cubicBezTo>
                    <a:pt x="747" y="495"/>
                    <a:pt x="722" y="596"/>
                    <a:pt x="704" y="705"/>
                  </a:cubicBezTo>
                  <a:cubicBezTo>
                    <a:pt x="595" y="723"/>
                    <a:pt x="494" y="748"/>
                    <a:pt x="406" y="779"/>
                  </a:cubicBezTo>
                  <a:cubicBezTo>
                    <a:pt x="330" y="599"/>
                    <a:pt x="324" y="458"/>
                    <a:pt x="391" y="392"/>
                  </a:cubicBezTo>
                  <a:close/>
                  <a:moveTo>
                    <a:pt x="850" y="440"/>
                  </a:moveTo>
                  <a:lnTo>
                    <a:pt x="850" y="440"/>
                  </a:lnTo>
                  <a:cubicBezTo>
                    <a:pt x="922" y="476"/>
                    <a:pt x="997" y="521"/>
                    <a:pt x="1074" y="574"/>
                  </a:cubicBezTo>
                  <a:cubicBezTo>
                    <a:pt x="1032" y="606"/>
                    <a:pt x="990" y="641"/>
                    <a:pt x="949" y="677"/>
                  </a:cubicBezTo>
                  <a:cubicBezTo>
                    <a:pt x="893" y="681"/>
                    <a:pt x="839" y="686"/>
                    <a:pt x="787" y="693"/>
                  </a:cubicBezTo>
                  <a:cubicBezTo>
                    <a:pt x="804" y="599"/>
                    <a:pt x="825" y="514"/>
                    <a:pt x="850" y="440"/>
                  </a:cubicBezTo>
                  <a:close/>
                  <a:moveTo>
                    <a:pt x="1142" y="80"/>
                  </a:moveTo>
                  <a:lnTo>
                    <a:pt x="1142" y="80"/>
                  </a:lnTo>
                  <a:cubicBezTo>
                    <a:pt x="1235" y="80"/>
                    <a:pt x="1331" y="184"/>
                    <a:pt x="1405" y="364"/>
                  </a:cubicBezTo>
                  <a:cubicBezTo>
                    <a:pt x="1320" y="406"/>
                    <a:pt x="1231" y="460"/>
                    <a:pt x="1142" y="524"/>
                  </a:cubicBezTo>
                  <a:cubicBezTo>
                    <a:pt x="1052" y="460"/>
                    <a:pt x="963" y="406"/>
                    <a:pt x="878" y="364"/>
                  </a:cubicBezTo>
                  <a:cubicBezTo>
                    <a:pt x="952" y="184"/>
                    <a:pt x="1049" y="80"/>
                    <a:pt x="1142" y="80"/>
                  </a:cubicBezTo>
                  <a:close/>
                  <a:moveTo>
                    <a:pt x="1496" y="693"/>
                  </a:moveTo>
                  <a:lnTo>
                    <a:pt x="1496" y="693"/>
                  </a:lnTo>
                  <a:cubicBezTo>
                    <a:pt x="1444" y="686"/>
                    <a:pt x="1390" y="681"/>
                    <a:pt x="1335" y="677"/>
                  </a:cubicBezTo>
                  <a:cubicBezTo>
                    <a:pt x="1293" y="641"/>
                    <a:pt x="1251" y="606"/>
                    <a:pt x="1210" y="574"/>
                  </a:cubicBezTo>
                  <a:cubicBezTo>
                    <a:pt x="1286" y="521"/>
                    <a:pt x="1361" y="476"/>
                    <a:pt x="1433" y="440"/>
                  </a:cubicBezTo>
                  <a:cubicBezTo>
                    <a:pt x="1458" y="514"/>
                    <a:pt x="1480" y="599"/>
                    <a:pt x="1496" y="693"/>
                  </a:cubicBezTo>
                  <a:close/>
                  <a:moveTo>
                    <a:pt x="1431" y="765"/>
                  </a:moveTo>
                  <a:lnTo>
                    <a:pt x="1431" y="765"/>
                  </a:lnTo>
                  <a:cubicBezTo>
                    <a:pt x="1458" y="768"/>
                    <a:pt x="1484" y="771"/>
                    <a:pt x="1509" y="775"/>
                  </a:cubicBezTo>
                  <a:cubicBezTo>
                    <a:pt x="1513" y="800"/>
                    <a:pt x="1516" y="826"/>
                    <a:pt x="1519" y="853"/>
                  </a:cubicBezTo>
                  <a:cubicBezTo>
                    <a:pt x="1505" y="838"/>
                    <a:pt x="1490" y="823"/>
                    <a:pt x="1476" y="809"/>
                  </a:cubicBezTo>
                  <a:cubicBezTo>
                    <a:pt x="1461" y="794"/>
                    <a:pt x="1446" y="779"/>
                    <a:pt x="1431" y="765"/>
                  </a:cubicBezTo>
                  <a:close/>
                  <a:moveTo>
                    <a:pt x="1081" y="671"/>
                  </a:moveTo>
                  <a:lnTo>
                    <a:pt x="1081" y="671"/>
                  </a:lnTo>
                  <a:cubicBezTo>
                    <a:pt x="1101" y="655"/>
                    <a:pt x="1121" y="639"/>
                    <a:pt x="1142" y="623"/>
                  </a:cubicBezTo>
                  <a:cubicBezTo>
                    <a:pt x="1162" y="639"/>
                    <a:pt x="1182" y="655"/>
                    <a:pt x="1203" y="671"/>
                  </a:cubicBezTo>
                  <a:cubicBezTo>
                    <a:pt x="1182" y="670"/>
                    <a:pt x="1162" y="670"/>
                    <a:pt x="1142" y="670"/>
                  </a:cubicBezTo>
                  <a:cubicBezTo>
                    <a:pt x="1121" y="670"/>
                    <a:pt x="1101" y="670"/>
                    <a:pt x="1081" y="671"/>
                  </a:cubicBezTo>
                  <a:close/>
                  <a:moveTo>
                    <a:pt x="764" y="853"/>
                  </a:moveTo>
                  <a:lnTo>
                    <a:pt x="764" y="853"/>
                  </a:lnTo>
                  <a:cubicBezTo>
                    <a:pt x="767" y="826"/>
                    <a:pt x="770" y="800"/>
                    <a:pt x="774" y="775"/>
                  </a:cubicBezTo>
                  <a:cubicBezTo>
                    <a:pt x="799" y="771"/>
                    <a:pt x="826" y="768"/>
                    <a:pt x="852" y="765"/>
                  </a:cubicBezTo>
                  <a:cubicBezTo>
                    <a:pt x="837" y="779"/>
                    <a:pt x="822" y="794"/>
                    <a:pt x="808" y="809"/>
                  </a:cubicBezTo>
                  <a:cubicBezTo>
                    <a:pt x="793" y="823"/>
                    <a:pt x="779" y="838"/>
                    <a:pt x="764" y="853"/>
                  </a:cubicBezTo>
                  <a:close/>
                  <a:moveTo>
                    <a:pt x="852" y="1520"/>
                  </a:moveTo>
                  <a:lnTo>
                    <a:pt x="852" y="1520"/>
                  </a:lnTo>
                  <a:cubicBezTo>
                    <a:pt x="826" y="1517"/>
                    <a:pt x="799" y="1514"/>
                    <a:pt x="774" y="1510"/>
                  </a:cubicBezTo>
                  <a:cubicBezTo>
                    <a:pt x="770" y="1485"/>
                    <a:pt x="767" y="1459"/>
                    <a:pt x="764" y="1432"/>
                  </a:cubicBezTo>
                  <a:cubicBezTo>
                    <a:pt x="779" y="1447"/>
                    <a:pt x="793" y="1462"/>
                    <a:pt x="808" y="1476"/>
                  </a:cubicBezTo>
                  <a:cubicBezTo>
                    <a:pt x="822" y="1491"/>
                    <a:pt x="837" y="1506"/>
                    <a:pt x="852" y="1520"/>
                  </a:cubicBezTo>
                  <a:close/>
                  <a:moveTo>
                    <a:pt x="1203" y="1614"/>
                  </a:moveTo>
                  <a:lnTo>
                    <a:pt x="1203" y="1614"/>
                  </a:lnTo>
                  <a:cubicBezTo>
                    <a:pt x="1182" y="1630"/>
                    <a:pt x="1162" y="1646"/>
                    <a:pt x="1142" y="1662"/>
                  </a:cubicBezTo>
                  <a:cubicBezTo>
                    <a:pt x="1121" y="1646"/>
                    <a:pt x="1101" y="1630"/>
                    <a:pt x="1081" y="1614"/>
                  </a:cubicBezTo>
                  <a:cubicBezTo>
                    <a:pt x="1101" y="1615"/>
                    <a:pt x="1121" y="1615"/>
                    <a:pt x="1142" y="1615"/>
                  </a:cubicBezTo>
                  <a:cubicBezTo>
                    <a:pt x="1162" y="1615"/>
                    <a:pt x="1182" y="1615"/>
                    <a:pt x="1203" y="1614"/>
                  </a:cubicBezTo>
                  <a:close/>
                  <a:moveTo>
                    <a:pt x="1519" y="1432"/>
                  </a:moveTo>
                  <a:lnTo>
                    <a:pt x="1519" y="1432"/>
                  </a:lnTo>
                  <a:cubicBezTo>
                    <a:pt x="1516" y="1459"/>
                    <a:pt x="1513" y="1485"/>
                    <a:pt x="1509" y="1510"/>
                  </a:cubicBezTo>
                  <a:cubicBezTo>
                    <a:pt x="1484" y="1514"/>
                    <a:pt x="1458" y="1517"/>
                    <a:pt x="1431" y="1520"/>
                  </a:cubicBezTo>
                  <a:cubicBezTo>
                    <a:pt x="1446" y="1506"/>
                    <a:pt x="1461" y="1491"/>
                    <a:pt x="1476" y="1476"/>
                  </a:cubicBezTo>
                  <a:cubicBezTo>
                    <a:pt x="1490" y="1462"/>
                    <a:pt x="1505" y="1447"/>
                    <a:pt x="1519" y="1432"/>
                  </a:cubicBezTo>
                  <a:close/>
                  <a:moveTo>
                    <a:pt x="1419" y="1420"/>
                  </a:moveTo>
                  <a:lnTo>
                    <a:pt x="1419" y="1420"/>
                  </a:lnTo>
                  <a:cubicBezTo>
                    <a:pt x="1381" y="1458"/>
                    <a:pt x="1342" y="1495"/>
                    <a:pt x="1302" y="1530"/>
                  </a:cubicBezTo>
                  <a:cubicBezTo>
                    <a:pt x="1250" y="1533"/>
                    <a:pt x="1197" y="1535"/>
                    <a:pt x="1142" y="1535"/>
                  </a:cubicBezTo>
                  <a:cubicBezTo>
                    <a:pt x="1087" y="1535"/>
                    <a:pt x="1033" y="1533"/>
                    <a:pt x="981" y="1530"/>
                  </a:cubicBezTo>
                  <a:cubicBezTo>
                    <a:pt x="942" y="1495"/>
                    <a:pt x="903" y="1458"/>
                    <a:pt x="864" y="1420"/>
                  </a:cubicBezTo>
                  <a:cubicBezTo>
                    <a:pt x="826" y="1381"/>
                    <a:pt x="789" y="1342"/>
                    <a:pt x="754" y="1303"/>
                  </a:cubicBezTo>
                  <a:cubicBezTo>
                    <a:pt x="751" y="1251"/>
                    <a:pt x="749" y="1198"/>
                    <a:pt x="749" y="1143"/>
                  </a:cubicBezTo>
                  <a:cubicBezTo>
                    <a:pt x="749" y="1087"/>
                    <a:pt x="751" y="1034"/>
                    <a:pt x="754" y="982"/>
                  </a:cubicBezTo>
                  <a:cubicBezTo>
                    <a:pt x="789" y="943"/>
                    <a:pt x="825" y="904"/>
                    <a:pt x="864" y="865"/>
                  </a:cubicBezTo>
                  <a:cubicBezTo>
                    <a:pt x="903" y="827"/>
                    <a:pt x="942" y="790"/>
                    <a:pt x="981" y="755"/>
                  </a:cubicBezTo>
                  <a:cubicBezTo>
                    <a:pt x="1033" y="752"/>
                    <a:pt x="1087" y="750"/>
                    <a:pt x="1142" y="750"/>
                  </a:cubicBezTo>
                  <a:cubicBezTo>
                    <a:pt x="1197" y="750"/>
                    <a:pt x="1250" y="752"/>
                    <a:pt x="1302" y="755"/>
                  </a:cubicBezTo>
                  <a:cubicBezTo>
                    <a:pt x="1342" y="790"/>
                    <a:pt x="1381" y="827"/>
                    <a:pt x="1419" y="865"/>
                  </a:cubicBezTo>
                  <a:cubicBezTo>
                    <a:pt x="1458" y="904"/>
                    <a:pt x="1495" y="943"/>
                    <a:pt x="1529" y="982"/>
                  </a:cubicBezTo>
                  <a:cubicBezTo>
                    <a:pt x="1532" y="1034"/>
                    <a:pt x="1534" y="1087"/>
                    <a:pt x="1534" y="1143"/>
                  </a:cubicBezTo>
                  <a:cubicBezTo>
                    <a:pt x="1534" y="1198"/>
                    <a:pt x="1532" y="1251"/>
                    <a:pt x="1529" y="1303"/>
                  </a:cubicBezTo>
                  <a:cubicBezTo>
                    <a:pt x="1494" y="1342"/>
                    <a:pt x="1457" y="1381"/>
                    <a:pt x="1419" y="1420"/>
                  </a:cubicBezTo>
                  <a:close/>
                  <a:moveTo>
                    <a:pt x="1710" y="1075"/>
                  </a:moveTo>
                  <a:lnTo>
                    <a:pt x="1710" y="1075"/>
                  </a:lnTo>
                  <a:cubicBezTo>
                    <a:pt x="1678" y="1033"/>
                    <a:pt x="1644" y="991"/>
                    <a:pt x="1607" y="950"/>
                  </a:cubicBezTo>
                  <a:cubicBezTo>
                    <a:pt x="1604" y="894"/>
                    <a:pt x="1598" y="840"/>
                    <a:pt x="1591" y="788"/>
                  </a:cubicBezTo>
                  <a:cubicBezTo>
                    <a:pt x="1685" y="804"/>
                    <a:pt x="1770" y="826"/>
                    <a:pt x="1844" y="851"/>
                  </a:cubicBezTo>
                  <a:cubicBezTo>
                    <a:pt x="1808" y="924"/>
                    <a:pt x="1763" y="999"/>
                    <a:pt x="1710" y="1075"/>
                  </a:cubicBezTo>
                  <a:close/>
                  <a:moveTo>
                    <a:pt x="1711" y="1210"/>
                  </a:moveTo>
                  <a:lnTo>
                    <a:pt x="1711" y="1210"/>
                  </a:lnTo>
                  <a:cubicBezTo>
                    <a:pt x="1765" y="1288"/>
                    <a:pt x="1810" y="1363"/>
                    <a:pt x="1845" y="1434"/>
                  </a:cubicBezTo>
                  <a:cubicBezTo>
                    <a:pt x="1770" y="1459"/>
                    <a:pt x="1685" y="1481"/>
                    <a:pt x="1591" y="1497"/>
                  </a:cubicBezTo>
                  <a:cubicBezTo>
                    <a:pt x="1598" y="1445"/>
                    <a:pt x="1604" y="1391"/>
                    <a:pt x="1607" y="1335"/>
                  </a:cubicBezTo>
                  <a:cubicBezTo>
                    <a:pt x="1644" y="1294"/>
                    <a:pt x="1678" y="1252"/>
                    <a:pt x="1711" y="1210"/>
                  </a:cubicBezTo>
                  <a:close/>
                  <a:moveTo>
                    <a:pt x="1613" y="1080"/>
                  </a:moveTo>
                  <a:lnTo>
                    <a:pt x="1613" y="1080"/>
                  </a:lnTo>
                  <a:cubicBezTo>
                    <a:pt x="1630" y="1101"/>
                    <a:pt x="1646" y="1122"/>
                    <a:pt x="1661" y="1142"/>
                  </a:cubicBezTo>
                  <a:cubicBezTo>
                    <a:pt x="1646" y="1163"/>
                    <a:pt x="1630" y="1183"/>
                    <a:pt x="1613" y="1204"/>
                  </a:cubicBezTo>
                  <a:cubicBezTo>
                    <a:pt x="1614" y="1184"/>
                    <a:pt x="1614" y="1163"/>
                    <a:pt x="1614" y="1143"/>
                  </a:cubicBezTo>
                  <a:cubicBezTo>
                    <a:pt x="1614" y="1122"/>
                    <a:pt x="1614" y="1101"/>
                    <a:pt x="1613" y="1080"/>
                  </a:cubicBezTo>
                  <a:close/>
                  <a:moveTo>
                    <a:pt x="1756" y="345"/>
                  </a:moveTo>
                  <a:lnTo>
                    <a:pt x="1756" y="345"/>
                  </a:lnTo>
                  <a:cubicBezTo>
                    <a:pt x="1816" y="345"/>
                    <a:pt x="1862" y="361"/>
                    <a:pt x="1893" y="392"/>
                  </a:cubicBezTo>
                  <a:cubicBezTo>
                    <a:pt x="1959" y="458"/>
                    <a:pt x="1953" y="599"/>
                    <a:pt x="1878" y="779"/>
                  </a:cubicBezTo>
                  <a:cubicBezTo>
                    <a:pt x="1789" y="748"/>
                    <a:pt x="1689" y="723"/>
                    <a:pt x="1579" y="705"/>
                  </a:cubicBezTo>
                  <a:cubicBezTo>
                    <a:pt x="1561" y="596"/>
                    <a:pt x="1536" y="495"/>
                    <a:pt x="1505" y="407"/>
                  </a:cubicBezTo>
                  <a:cubicBezTo>
                    <a:pt x="1599" y="367"/>
                    <a:pt x="1684" y="345"/>
                    <a:pt x="1756" y="345"/>
                  </a:cubicBezTo>
                  <a:close/>
                  <a:moveTo>
                    <a:pt x="1952" y="807"/>
                  </a:moveTo>
                  <a:lnTo>
                    <a:pt x="1952" y="807"/>
                  </a:lnTo>
                  <a:cubicBezTo>
                    <a:pt x="2042" y="594"/>
                    <a:pt x="2041" y="427"/>
                    <a:pt x="1949" y="335"/>
                  </a:cubicBezTo>
                  <a:cubicBezTo>
                    <a:pt x="1903" y="289"/>
                    <a:pt x="1838" y="265"/>
                    <a:pt x="1756" y="265"/>
                  </a:cubicBezTo>
                  <a:cubicBezTo>
                    <a:pt x="1675" y="265"/>
                    <a:pt x="1580" y="289"/>
                    <a:pt x="1477" y="332"/>
                  </a:cubicBezTo>
                  <a:cubicBezTo>
                    <a:pt x="1392" y="126"/>
                    <a:pt x="1274" y="0"/>
                    <a:pt x="1142" y="0"/>
                  </a:cubicBezTo>
                  <a:cubicBezTo>
                    <a:pt x="1009" y="0"/>
                    <a:pt x="891" y="126"/>
                    <a:pt x="806" y="332"/>
                  </a:cubicBezTo>
                  <a:cubicBezTo>
                    <a:pt x="704" y="289"/>
                    <a:pt x="609" y="265"/>
                    <a:pt x="528" y="265"/>
                  </a:cubicBezTo>
                  <a:cubicBezTo>
                    <a:pt x="446" y="265"/>
                    <a:pt x="380" y="289"/>
                    <a:pt x="334" y="335"/>
                  </a:cubicBezTo>
                  <a:cubicBezTo>
                    <a:pt x="242" y="427"/>
                    <a:pt x="242" y="594"/>
                    <a:pt x="331" y="807"/>
                  </a:cubicBezTo>
                  <a:cubicBezTo>
                    <a:pt x="125" y="892"/>
                    <a:pt x="0" y="1010"/>
                    <a:pt x="0" y="1143"/>
                  </a:cubicBezTo>
                  <a:cubicBezTo>
                    <a:pt x="0" y="1275"/>
                    <a:pt x="125" y="1393"/>
                    <a:pt x="331" y="1478"/>
                  </a:cubicBezTo>
                  <a:cubicBezTo>
                    <a:pt x="246" y="1684"/>
                    <a:pt x="240" y="1856"/>
                    <a:pt x="334" y="1950"/>
                  </a:cubicBezTo>
                  <a:cubicBezTo>
                    <a:pt x="380" y="1996"/>
                    <a:pt x="446" y="2020"/>
                    <a:pt x="528" y="2020"/>
                  </a:cubicBezTo>
                  <a:cubicBezTo>
                    <a:pt x="609" y="2020"/>
                    <a:pt x="704" y="1996"/>
                    <a:pt x="806" y="1953"/>
                  </a:cubicBezTo>
                  <a:cubicBezTo>
                    <a:pt x="891" y="2159"/>
                    <a:pt x="1009" y="2284"/>
                    <a:pt x="1142" y="2284"/>
                  </a:cubicBezTo>
                  <a:cubicBezTo>
                    <a:pt x="1274" y="2284"/>
                    <a:pt x="1392" y="2159"/>
                    <a:pt x="1477" y="1953"/>
                  </a:cubicBezTo>
                  <a:cubicBezTo>
                    <a:pt x="1580" y="1996"/>
                    <a:pt x="1675" y="2020"/>
                    <a:pt x="1756" y="2020"/>
                  </a:cubicBezTo>
                  <a:cubicBezTo>
                    <a:pt x="1838" y="2020"/>
                    <a:pt x="1903" y="1996"/>
                    <a:pt x="1949" y="1950"/>
                  </a:cubicBezTo>
                  <a:cubicBezTo>
                    <a:pt x="2043" y="1856"/>
                    <a:pt x="2038" y="1684"/>
                    <a:pt x="1952" y="1478"/>
                  </a:cubicBezTo>
                  <a:cubicBezTo>
                    <a:pt x="2158" y="1393"/>
                    <a:pt x="2284" y="1275"/>
                    <a:pt x="2284" y="1143"/>
                  </a:cubicBezTo>
                  <a:cubicBezTo>
                    <a:pt x="2284" y="1010"/>
                    <a:pt x="2158" y="892"/>
                    <a:pt x="1952" y="80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0" name="Freeform 20"/>
            <p:cNvSpPr>
              <a:spLocks/>
            </p:cNvSpPr>
            <p:nvPr/>
          </p:nvSpPr>
          <p:spPr bwMode="auto">
            <a:xfrm>
              <a:off x="7021513" y="5929313"/>
              <a:ext cx="177800" cy="177800"/>
            </a:xfrm>
            <a:custGeom>
              <a:avLst/>
              <a:gdLst>
                <a:gd name="T0" fmla="*/ 120 w 240"/>
                <a:gd name="T1" fmla="*/ 0 h 240"/>
                <a:gd name="T2" fmla="*/ 120 w 240"/>
                <a:gd name="T3" fmla="*/ 0 h 240"/>
                <a:gd name="T4" fmla="*/ 0 w 240"/>
                <a:gd name="T5" fmla="*/ 120 h 240"/>
                <a:gd name="T6" fmla="*/ 120 w 240"/>
                <a:gd name="T7" fmla="*/ 240 h 240"/>
                <a:gd name="T8" fmla="*/ 240 w 240"/>
                <a:gd name="T9" fmla="*/ 120 h 240"/>
                <a:gd name="T10" fmla="*/ 120 w 240"/>
                <a:gd name="T11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0" h="240">
                  <a:moveTo>
                    <a:pt x="120" y="0"/>
                  </a:moveTo>
                  <a:lnTo>
                    <a:pt x="120" y="0"/>
                  </a:lnTo>
                  <a:cubicBezTo>
                    <a:pt x="53" y="0"/>
                    <a:pt x="0" y="53"/>
                    <a:pt x="0" y="120"/>
                  </a:cubicBezTo>
                  <a:cubicBezTo>
                    <a:pt x="0" y="186"/>
                    <a:pt x="53" y="240"/>
                    <a:pt x="120" y="240"/>
                  </a:cubicBezTo>
                  <a:cubicBezTo>
                    <a:pt x="186" y="240"/>
                    <a:pt x="240" y="186"/>
                    <a:pt x="240" y="120"/>
                  </a:cubicBezTo>
                  <a:cubicBezTo>
                    <a:pt x="240" y="53"/>
                    <a:pt x="186" y="0"/>
                    <a:pt x="1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40" name="Freeform 7"/>
          <p:cNvSpPr>
            <a:spLocks noEditPoints="1"/>
          </p:cNvSpPr>
          <p:nvPr/>
        </p:nvSpPr>
        <p:spPr bwMode="auto">
          <a:xfrm rot="20132266">
            <a:off x="4165316" y="1969665"/>
            <a:ext cx="1277233" cy="931381"/>
          </a:xfrm>
          <a:custGeom>
            <a:avLst/>
            <a:gdLst>
              <a:gd name="T0" fmla="*/ 1034 w 2022"/>
              <a:gd name="T1" fmla="*/ 210 h 1466"/>
              <a:gd name="T2" fmla="*/ 1034 w 2022"/>
              <a:gd name="T3" fmla="*/ 210 h 1466"/>
              <a:gd name="T4" fmla="*/ 1395 w 2022"/>
              <a:gd name="T5" fmla="*/ 46 h 1466"/>
              <a:gd name="T6" fmla="*/ 1487 w 2022"/>
              <a:gd name="T7" fmla="*/ 40 h 1466"/>
              <a:gd name="T8" fmla="*/ 1888 w 2022"/>
              <a:gd name="T9" fmla="*/ 99 h 1466"/>
              <a:gd name="T10" fmla="*/ 1888 w 2022"/>
              <a:gd name="T11" fmla="*/ 1249 h 1466"/>
              <a:gd name="T12" fmla="*/ 1467 w 2022"/>
              <a:gd name="T13" fmla="*/ 1137 h 1466"/>
              <a:gd name="T14" fmla="*/ 1397 w 2022"/>
              <a:gd name="T15" fmla="*/ 1132 h 1466"/>
              <a:gd name="T16" fmla="*/ 1034 w 2022"/>
              <a:gd name="T17" fmla="*/ 1232 h 1466"/>
              <a:gd name="T18" fmla="*/ 1034 w 2022"/>
              <a:gd name="T19" fmla="*/ 210 h 1466"/>
              <a:gd name="T20" fmla="*/ 134 w 2022"/>
              <a:gd name="T21" fmla="*/ 99 h 1466"/>
              <a:gd name="T22" fmla="*/ 134 w 2022"/>
              <a:gd name="T23" fmla="*/ 99 h 1466"/>
              <a:gd name="T24" fmla="*/ 534 w 2022"/>
              <a:gd name="T25" fmla="*/ 40 h 1466"/>
              <a:gd name="T26" fmla="*/ 626 w 2022"/>
              <a:gd name="T27" fmla="*/ 46 h 1466"/>
              <a:gd name="T28" fmla="*/ 988 w 2022"/>
              <a:gd name="T29" fmla="*/ 210 h 1466"/>
              <a:gd name="T30" fmla="*/ 988 w 2022"/>
              <a:gd name="T31" fmla="*/ 1232 h 1466"/>
              <a:gd name="T32" fmla="*/ 625 w 2022"/>
              <a:gd name="T33" fmla="*/ 1132 h 1466"/>
              <a:gd name="T34" fmla="*/ 555 w 2022"/>
              <a:gd name="T35" fmla="*/ 1137 h 1466"/>
              <a:gd name="T36" fmla="*/ 134 w 2022"/>
              <a:gd name="T37" fmla="*/ 1249 h 1466"/>
              <a:gd name="T38" fmla="*/ 134 w 2022"/>
              <a:gd name="T39" fmla="*/ 99 h 1466"/>
              <a:gd name="T40" fmla="*/ 1928 w 2022"/>
              <a:gd name="T41" fmla="*/ 203 h 1466"/>
              <a:gd name="T42" fmla="*/ 1928 w 2022"/>
              <a:gd name="T43" fmla="*/ 203 h 1466"/>
              <a:gd name="T44" fmla="*/ 1928 w 2022"/>
              <a:gd name="T45" fmla="*/ 68 h 1466"/>
              <a:gd name="T46" fmla="*/ 1487 w 2022"/>
              <a:gd name="T47" fmla="*/ 0 h 1466"/>
              <a:gd name="T48" fmla="*/ 1390 w 2022"/>
              <a:gd name="T49" fmla="*/ 6 h 1466"/>
              <a:gd name="T50" fmla="*/ 1011 w 2022"/>
              <a:gd name="T51" fmla="*/ 177 h 1466"/>
              <a:gd name="T52" fmla="*/ 632 w 2022"/>
              <a:gd name="T53" fmla="*/ 6 h 1466"/>
              <a:gd name="T54" fmla="*/ 534 w 2022"/>
              <a:gd name="T55" fmla="*/ 0 h 1466"/>
              <a:gd name="T56" fmla="*/ 94 w 2022"/>
              <a:gd name="T57" fmla="*/ 68 h 1466"/>
              <a:gd name="T58" fmla="*/ 94 w 2022"/>
              <a:gd name="T59" fmla="*/ 203 h 1466"/>
              <a:gd name="T60" fmla="*/ 0 w 2022"/>
              <a:gd name="T61" fmla="*/ 227 h 1466"/>
              <a:gd name="T62" fmla="*/ 0 w 2022"/>
              <a:gd name="T63" fmla="*/ 1466 h 1466"/>
              <a:gd name="T64" fmla="*/ 467 w 2022"/>
              <a:gd name="T65" fmla="*/ 1335 h 1466"/>
              <a:gd name="T66" fmla="*/ 905 w 2022"/>
              <a:gd name="T67" fmla="*/ 1412 h 1466"/>
              <a:gd name="T68" fmla="*/ 905 w 2022"/>
              <a:gd name="T69" fmla="*/ 1466 h 1466"/>
              <a:gd name="T70" fmla="*/ 1116 w 2022"/>
              <a:gd name="T71" fmla="*/ 1466 h 1466"/>
              <a:gd name="T72" fmla="*/ 1116 w 2022"/>
              <a:gd name="T73" fmla="*/ 1412 h 1466"/>
              <a:gd name="T74" fmla="*/ 1555 w 2022"/>
              <a:gd name="T75" fmla="*/ 1335 h 1466"/>
              <a:gd name="T76" fmla="*/ 2022 w 2022"/>
              <a:gd name="T77" fmla="*/ 1466 h 1466"/>
              <a:gd name="T78" fmla="*/ 2022 w 2022"/>
              <a:gd name="T79" fmla="*/ 227 h 1466"/>
              <a:gd name="T80" fmla="*/ 1928 w 2022"/>
              <a:gd name="T81" fmla="*/ 203 h 14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2022" h="1466">
                <a:moveTo>
                  <a:pt x="1034" y="210"/>
                </a:moveTo>
                <a:lnTo>
                  <a:pt x="1034" y="210"/>
                </a:lnTo>
                <a:cubicBezTo>
                  <a:pt x="1077" y="175"/>
                  <a:pt x="1220" y="68"/>
                  <a:pt x="1395" y="46"/>
                </a:cubicBezTo>
                <a:cubicBezTo>
                  <a:pt x="1423" y="42"/>
                  <a:pt x="1454" y="40"/>
                  <a:pt x="1487" y="40"/>
                </a:cubicBezTo>
                <a:cubicBezTo>
                  <a:pt x="1645" y="40"/>
                  <a:pt x="1820" y="81"/>
                  <a:pt x="1888" y="99"/>
                </a:cubicBezTo>
                <a:lnTo>
                  <a:pt x="1888" y="1249"/>
                </a:lnTo>
                <a:cubicBezTo>
                  <a:pt x="1803" y="1218"/>
                  <a:pt x="1631" y="1161"/>
                  <a:pt x="1467" y="1137"/>
                </a:cubicBezTo>
                <a:cubicBezTo>
                  <a:pt x="1445" y="1134"/>
                  <a:pt x="1421" y="1132"/>
                  <a:pt x="1397" y="1132"/>
                </a:cubicBezTo>
                <a:cubicBezTo>
                  <a:pt x="1252" y="1132"/>
                  <a:pt x="1112" y="1192"/>
                  <a:pt x="1034" y="1232"/>
                </a:cubicBezTo>
                <a:lnTo>
                  <a:pt x="1034" y="210"/>
                </a:lnTo>
                <a:close/>
                <a:moveTo>
                  <a:pt x="134" y="99"/>
                </a:moveTo>
                <a:lnTo>
                  <a:pt x="134" y="99"/>
                </a:lnTo>
                <a:cubicBezTo>
                  <a:pt x="201" y="81"/>
                  <a:pt x="376" y="40"/>
                  <a:pt x="534" y="40"/>
                </a:cubicBezTo>
                <a:cubicBezTo>
                  <a:pt x="568" y="40"/>
                  <a:pt x="599" y="42"/>
                  <a:pt x="626" y="46"/>
                </a:cubicBezTo>
                <a:cubicBezTo>
                  <a:pt x="802" y="68"/>
                  <a:pt x="945" y="175"/>
                  <a:pt x="988" y="210"/>
                </a:cubicBezTo>
                <a:lnTo>
                  <a:pt x="988" y="1232"/>
                </a:lnTo>
                <a:cubicBezTo>
                  <a:pt x="910" y="1192"/>
                  <a:pt x="770" y="1132"/>
                  <a:pt x="625" y="1132"/>
                </a:cubicBezTo>
                <a:cubicBezTo>
                  <a:pt x="601" y="1132"/>
                  <a:pt x="577" y="1134"/>
                  <a:pt x="555" y="1137"/>
                </a:cubicBezTo>
                <a:cubicBezTo>
                  <a:pt x="391" y="1161"/>
                  <a:pt x="219" y="1218"/>
                  <a:pt x="134" y="1249"/>
                </a:cubicBezTo>
                <a:lnTo>
                  <a:pt x="134" y="99"/>
                </a:lnTo>
                <a:close/>
                <a:moveTo>
                  <a:pt x="1928" y="203"/>
                </a:moveTo>
                <a:lnTo>
                  <a:pt x="1928" y="203"/>
                </a:lnTo>
                <a:lnTo>
                  <a:pt x="1928" y="68"/>
                </a:lnTo>
                <a:cubicBezTo>
                  <a:pt x="1928" y="68"/>
                  <a:pt x="1696" y="0"/>
                  <a:pt x="1487" y="0"/>
                </a:cubicBezTo>
                <a:cubicBezTo>
                  <a:pt x="1454" y="0"/>
                  <a:pt x="1421" y="2"/>
                  <a:pt x="1390" y="6"/>
                </a:cubicBezTo>
                <a:cubicBezTo>
                  <a:pt x="1207" y="30"/>
                  <a:pt x="1059" y="138"/>
                  <a:pt x="1011" y="177"/>
                </a:cubicBezTo>
                <a:cubicBezTo>
                  <a:pt x="963" y="138"/>
                  <a:pt x="815" y="30"/>
                  <a:pt x="632" y="6"/>
                </a:cubicBezTo>
                <a:cubicBezTo>
                  <a:pt x="601" y="2"/>
                  <a:pt x="568" y="0"/>
                  <a:pt x="534" y="0"/>
                </a:cubicBezTo>
                <a:cubicBezTo>
                  <a:pt x="326" y="0"/>
                  <a:pt x="94" y="68"/>
                  <a:pt x="94" y="68"/>
                </a:cubicBezTo>
                <a:lnTo>
                  <a:pt x="94" y="203"/>
                </a:lnTo>
                <a:cubicBezTo>
                  <a:pt x="36" y="216"/>
                  <a:pt x="0" y="227"/>
                  <a:pt x="0" y="227"/>
                </a:cubicBezTo>
                <a:lnTo>
                  <a:pt x="0" y="1466"/>
                </a:lnTo>
                <a:cubicBezTo>
                  <a:pt x="0" y="1466"/>
                  <a:pt x="243" y="1368"/>
                  <a:pt x="467" y="1335"/>
                </a:cubicBezTo>
                <a:cubicBezTo>
                  <a:pt x="605" y="1315"/>
                  <a:pt x="787" y="1368"/>
                  <a:pt x="905" y="1412"/>
                </a:cubicBezTo>
                <a:lnTo>
                  <a:pt x="905" y="1466"/>
                </a:lnTo>
                <a:lnTo>
                  <a:pt x="1116" y="1466"/>
                </a:lnTo>
                <a:lnTo>
                  <a:pt x="1116" y="1412"/>
                </a:lnTo>
                <a:cubicBezTo>
                  <a:pt x="1235" y="1368"/>
                  <a:pt x="1417" y="1315"/>
                  <a:pt x="1555" y="1335"/>
                </a:cubicBezTo>
                <a:cubicBezTo>
                  <a:pt x="1779" y="1368"/>
                  <a:pt x="2022" y="1466"/>
                  <a:pt x="2022" y="1466"/>
                </a:cubicBezTo>
                <a:lnTo>
                  <a:pt x="2022" y="227"/>
                </a:lnTo>
                <a:cubicBezTo>
                  <a:pt x="2022" y="227"/>
                  <a:pt x="1986" y="216"/>
                  <a:pt x="1928" y="203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1" name="Freeform 9"/>
          <p:cNvSpPr>
            <a:spLocks noEditPoints="1"/>
          </p:cNvSpPr>
          <p:nvPr/>
        </p:nvSpPr>
        <p:spPr bwMode="auto">
          <a:xfrm>
            <a:off x="4931084" y="3122"/>
            <a:ext cx="1135300" cy="1451430"/>
          </a:xfrm>
          <a:custGeom>
            <a:avLst/>
            <a:gdLst>
              <a:gd name="T0" fmla="*/ 449 w 1637"/>
              <a:gd name="T1" fmla="*/ 1301 h 2083"/>
              <a:gd name="T2" fmla="*/ 449 w 1637"/>
              <a:gd name="T3" fmla="*/ 1301 h 2083"/>
              <a:gd name="T4" fmla="*/ 350 w 1637"/>
              <a:gd name="T5" fmla="*/ 1276 h 2083"/>
              <a:gd name="T6" fmla="*/ 240 w 1637"/>
              <a:gd name="T7" fmla="*/ 1150 h 2083"/>
              <a:gd name="T8" fmla="*/ 273 w 1637"/>
              <a:gd name="T9" fmla="*/ 841 h 2083"/>
              <a:gd name="T10" fmla="*/ 770 w 1637"/>
              <a:gd name="T11" fmla="*/ 1055 h 2083"/>
              <a:gd name="T12" fmla="*/ 449 w 1637"/>
              <a:gd name="T13" fmla="*/ 1301 h 2083"/>
              <a:gd name="T14" fmla="*/ 1500 w 1637"/>
              <a:gd name="T15" fmla="*/ 1781 h 2083"/>
              <a:gd name="T16" fmla="*/ 1500 w 1637"/>
              <a:gd name="T17" fmla="*/ 1781 h 2083"/>
              <a:gd name="T18" fmla="*/ 1590 w 1637"/>
              <a:gd name="T19" fmla="*/ 1670 h 2083"/>
              <a:gd name="T20" fmla="*/ 1278 w 1637"/>
              <a:gd name="T21" fmla="*/ 1604 h 2083"/>
              <a:gd name="T22" fmla="*/ 1403 w 1637"/>
              <a:gd name="T23" fmla="*/ 1057 h 2083"/>
              <a:gd name="T24" fmla="*/ 1031 w 1637"/>
              <a:gd name="T25" fmla="*/ 383 h 2083"/>
              <a:gd name="T26" fmla="*/ 931 w 1637"/>
              <a:gd name="T27" fmla="*/ 92 h 2083"/>
              <a:gd name="T28" fmla="*/ 480 w 1637"/>
              <a:gd name="T29" fmla="*/ 430 h 2083"/>
              <a:gd name="T30" fmla="*/ 0 w 1637"/>
              <a:gd name="T31" fmla="*/ 723 h 2083"/>
              <a:gd name="T32" fmla="*/ 236 w 1637"/>
              <a:gd name="T33" fmla="*/ 825 h 2083"/>
              <a:gd name="T34" fmla="*/ 202 w 1637"/>
              <a:gd name="T35" fmla="*/ 1162 h 2083"/>
              <a:gd name="T36" fmla="*/ 332 w 1637"/>
              <a:gd name="T37" fmla="*/ 1312 h 2083"/>
              <a:gd name="T38" fmla="*/ 449 w 1637"/>
              <a:gd name="T39" fmla="*/ 1341 h 2083"/>
              <a:gd name="T40" fmla="*/ 807 w 1637"/>
              <a:gd name="T41" fmla="*/ 1071 h 2083"/>
              <a:gd name="T42" fmla="*/ 1003 w 1637"/>
              <a:gd name="T43" fmla="*/ 1156 h 2083"/>
              <a:gd name="T44" fmla="*/ 950 w 1637"/>
              <a:gd name="T45" fmla="*/ 626 h 2083"/>
              <a:gd name="T46" fmla="*/ 1001 w 1637"/>
              <a:gd name="T47" fmla="*/ 495 h 2083"/>
              <a:gd name="T48" fmla="*/ 1297 w 1637"/>
              <a:gd name="T49" fmla="*/ 1060 h 2083"/>
              <a:gd name="T50" fmla="*/ 1215 w 1637"/>
              <a:gd name="T51" fmla="*/ 1499 h 2083"/>
              <a:gd name="T52" fmla="*/ 1166 w 1637"/>
              <a:gd name="T53" fmla="*/ 1581 h 2083"/>
              <a:gd name="T54" fmla="*/ 920 w 1637"/>
              <a:gd name="T55" fmla="*/ 1530 h 2083"/>
              <a:gd name="T56" fmla="*/ 549 w 1637"/>
              <a:gd name="T57" fmla="*/ 1946 h 2083"/>
              <a:gd name="T58" fmla="*/ 1255 w 1637"/>
              <a:gd name="T59" fmla="*/ 2083 h 2083"/>
              <a:gd name="T60" fmla="*/ 1637 w 1637"/>
              <a:gd name="T61" fmla="*/ 1806 h 2083"/>
              <a:gd name="T62" fmla="*/ 1500 w 1637"/>
              <a:gd name="T63" fmla="*/ 1781 h 2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637" h="2083">
                <a:moveTo>
                  <a:pt x="449" y="1301"/>
                </a:moveTo>
                <a:lnTo>
                  <a:pt x="449" y="1301"/>
                </a:lnTo>
                <a:cubicBezTo>
                  <a:pt x="416" y="1301"/>
                  <a:pt x="383" y="1292"/>
                  <a:pt x="350" y="1276"/>
                </a:cubicBezTo>
                <a:cubicBezTo>
                  <a:pt x="295" y="1248"/>
                  <a:pt x="258" y="1206"/>
                  <a:pt x="240" y="1150"/>
                </a:cubicBezTo>
                <a:cubicBezTo>
                  <a:pt x="207" y="1047"/>
                  <a:pt x="243" y="919"/>
                  <a:pt x="273" y="841"/>
                </a:cubicBezTo>
                <a:lnTo>
                  <a:pt x="770" y="1055"/>
                </a:lnTo>
                <a:cubicBezTo>
                  <a:pt x="719" y="1137"/>
                  <a:pt x="599" y="1301"/>
                  <a:pt x="449" y="1301"/>
                </a:cubicBezTo>
                <a:close/>
                <a:moveTo>
                  <a:pt x="1500" y="1781"/>
                </a:moveTo>
                <a:lnTo>
                  <a:pt x="1500" y="1781"/>
                </a:lnTo>
                <a:lnTo>
                  <a:pt x="1590" y="1670"/>
                </a:lnTo>
                <a:lnTo>
                  <a:pt x="1278" y="1604"/>
                </a:lnTo>
                <a:cubicBezTo>
                  <a:pt x="1340" y="1504"/>
                  <a:pt x="1412" y="1329"/>
                  <a:pt x="1403" y="1057"/>
                </a:cubicBezTo>
                <a:cubicBezTo>
                  <a:pt x="1392" y="672"/>
                  <a:pt x="1130" y="453"/>
                  <a:pt x="1031" y="383"/>
                </a:cubicBezTo>
                <a:cubicBezTo>
                  <a:pt x="1053" y="263"/>
                  <a:pt x="1046" y="135"/>
                  <a:pt x="931" y="92"/>
                </a:cubicBezTo>
                <a:cubicBezTo>
                  <a:pt x="680" y="0"/>
                  <a:pt x="480" y="430"/>
                  <a:pt x="480" y="430"/>
                </a:cubicBezTo>
                <a:cubicBezTo>
                  <a:pt x="480" y="430"/>
                  <a:pt x="113" y="340"/>
                  <a:pt x="0" y="723"/>
                </a:cubicBezTo>
                <a:lnTo>
                  <a:pt x="236" y="825"/>
                </a:lnTo>
                <a:cubicBezTo>
                  <a:pt x="204" y="908"/>
                  <a:pt x="164" y="1046"/>
                  <a:pt x="202" y="1162"/>
                </a:cubicBezTo>
                <a:cubicBezTo>
                  <a:pt x="223" y="1229"/>
                  <a:pt x="267" y="1279"/>
                  <a:pt x="332" y="1312"/>
                </a:cubicBezTo>
                <a:cubicBezTo>
                  <a:pt x="370" y="1331"/>
                  <a:pt x="410" y="1341"/>
                  <a:pt x="449" y="1341"/>
                </a:cubicBezTo>
                <a:cubicBezTo>
                  <a:pt x="623" y="1341"/>
                  <a:pt x="755" y="1157"/>
                  <a:pt x="807" y="1071"/>
                </a:cubicBezTo>
                <a:lnTo>
                  <a:pt x="1003" y="1156"/>
                </a:lnTo>
                <a:cubicBezTo>
                  <a:pt x="1003" y="1156"/>
                  <a:pt x="1247" y="846"/>
                  <a:pt x="950" y="626"/>
                </a:cubicBezTo>
                <a:cubicBezTo>
                  <a:pt x="950" y="626"/>
                  <a:pt x="977" y="571"/>
                  <a:pt x="1001" y="495"/>
                </a:cubicBezTo>
                <a:cubicBezTo>
                  <a:pt x="1101" y="574"/>
                  <a:pt x="1288" y="762"/>
                  <a:pt x="1297" y="1060"/>
                </a:cubicBezTo>
                <a:cubicBezTo>
                  <a:pt x="1303" y="1273"/>
                  <a:pt x="1256" y="1416"/>
                  <a:pt x="1215" y="1499"/>
                </a:cubicBezTo>
                <a:cubicBezTo>
                  <a:pt x="1198" y="1534"/>
                  <a:pt x="1181" y="1561"/>
                  <a:pt x="1166" y="1581"/>
                </a:cubicBezTo>
                <a:lnTo>
                  <a:pt x="920" y="1530"/>
                </a:lnTo>
                <a:lnTo>
                  <a:pt x="549" y="1946"/>
                </a:lnTo>
                <a:lnTo>
                  <a:pt x="1255" y="2083"/>
                </a:lnTo>
                <a:lnTo>
                  <a:pt x="1637" y="1806"/>
                </a:lnTo>
                <a:lnTo>
                  <a:pt x="1500" y="1781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142" name="组 141"/>
          <p:cNvGrpSpPr/>
          <p:nvPr userDrawn="1"/>
        </p:nvGrpSpPr>
        <p:grpSpPr>
          <a:xfrm rot="1396810">
            <a:off x="6421391" y="893591"/>
            <a:ext cx="337162" cy="1815987"/>
            <a:chOff x="6099175" y="2627313"/>
            <a:chExt cx="411163" cy="2214563"/>
          </a:xfrm>
          <a:solidFill>
            <a:schemeClr val="bg1">
              <a:alpha val="70000"/>
            </a:schemeClr>
          </a:solidFill>
        </p:grpSpPr>
        <p:sp>
          <p:nvSpPr>
            <p:cNvPr id="167" name="Freeform 13"/>
            <p:cNvSpPr>
              <a:spLocks noEditPoints="1"/>
            </p:cNvSpPr>
            <p:nvPr/>
          </p:nvSpPr>
          <p:spPr bwMode="auto">
            <a:xfrm>
              <a:off x="6130131" y="3048001"/>
              <a:ext cx="349250" cy="1258888"/>
            </a:xfrm>
            <a:custGeom>
              <a:avLst/>
              <a:gdLst>
                <a:gd name="T0" fmla="*/ 137 w 367"/>
                <a:gd name="T1" fmla="*/ 40 h 1313"/>
                <a:gd name="T2" fmla="*/ 137 w 367"/>
                <a:gd name="T3" fmla="*/ 40 h 1313"/>
                <a:gd name="T4" fmla="*/ 230 w 367"/>
                <a:gd name="T5" fmla="*/ 40 h 1313"/>
                <a:gd name="T6" fmla="*/ 230 w 367"/>
                <a:gd name="T7" fmla="*/ 1273 h 1313"/>
                <a:gd name="T8" fmla="*/ 137 w 367"/>
                <a:gd name="T9" fmla="*/ 1273 h 1313"/>
                <a:gd name="T10" fmla="*/ 137 w 367"/>
                <a:gd name="T11" fmla="*/ 40 h 1313"/>
                <a:gd name="T12" fmla="*/ 97 w 367"/>
                <a:gd name="T13" fmla="*/ 1273 h 1313"/>
                <a:gd name="T14" fmla="*/ 97 w 367"/>
                <a:gd name="T15" fmla="*/ 1273 h 1313"/>
                <a:gd name="T16" fmla="*/ 40 w 367"/>
                <a:gd name="T17" fmla="*/ 1273 h 1313"/>
                <a:gd name="T18" fmla="*/ 40 w 367"/>
                <a:gd name="T19" fmla="*/ 40 h 1313"/>
                <a:gd name="T20" fmla="*/ 97 w 367"/>
                <a:gd name="T21" fmla="*/ 40 h 1313"/>
                <a:gd name="T22" fmla="*/ 97 w 367"/>
                <a:gd name="T23" fmla="*/ 1273 h 1313"/>
                <a:gd name="T24" fmla="*/ 270 w 367"/>
                <a:gd name="T25" fmla="*/ 40 h 1313"/>
                <a:gd name="T26" fmla="*/ 270 w 367"/>
                <a:gd name="T27" fmla="*/ 40 h 1313"/>
                <a:gd name="T28" fmla="*/ 327 w 367"/>
                <a:gd name="T29" fmla="*/ 40 h 1313"/>
                <a:gd name="T30" fmla="*/ 327 w 367"/>
                <a:gd name="T31" fmla="*/ 1273 h 1313"/>
                <a:gd name="T32" fmla="*/ 270 w 367"/>
                <a:gd name="T33" fmla="*/ 1273 h 1313"/>
                <a:gd name="T34" fmla="*/ 270 w 367"/>
                <a:gd name="T35" fmla="*/ 40 h 1313"/>
                <a:gd name="T36" fmla="*/ 270 w 367"/>
                <a:gd name="T37" fmla="*/ 1313 h 1313"/>
                <a:gd name="T38" fmla="*/ 270 w 367"/>
                <a:gd name="T39" fmla="*/ 1313 h 1313"/>
                <a:gd name="T40" fmla="*/ 270 w 367"/>
                <a:gd name="T41" fmla="*/ 1313 h 1313"/>
                <a:gd name="T42" fmla="*/ 367 w 367"/>
                <a:gd name="T43" fmla="*/ 1313 h 1313"/>
                <a:gd name="T44" fmla="*/ 367 w 367"/>
                <a:gd name="T45" fmla="*/ 0 h 1313"/>
                <a:gd name="T46" fmla="*/ 0 w 367"/>
                <a:gd name="T47" fmla="*/ 0 h 1313"/>
                <a:gd name="T48" fmla="*/ 0 w 367"/>
                <a:gd name="T49" fmla="*/ 1313 h 1313"/>
                <a:gd name="T50" fmla="*/ 97 w 367"/>
                <a:gd name="T51" fmla="*/ 1313 h 1313"/>
                <a:gd name="T52" fmla="*/ 97 w 367"/>
                <a:gd name="T53" fmla="*/ 1313 h 1313"/>
                <a:gd name="T54" fmla="*/ 137 w 367"/>
                <a:gd name="T55" fmla="*/ 1313 h 1313"/>
                <a:gd name="T56" fmla="*/ 137 w 367"/>
                <a:gd name="T57" fmla="*/ 1313 h 1313"/>
                <a:gd name="T58" fmla="*/ 230 w 367"/>
                <a:gd name="T59" fmla="*/ 1313 h 1313"/>
                <a:gd name="T60" fmla="*/ 230 w 367"/>
                <a:gd name="T61" fmla="*/ 1313 h 1313"/>
                <a:gd name="T62" fmla="*/ 270 w 367"/>
                <a:gd name="T63" fmla="*/ 1313 h 1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67" h="1313">
                  <a:moveTo>
                    <a:pt x="137" y="40"/>
                  </a:moveTo>
                  <a:lnTo>
                    <a:pt x="137" y="40"/>
                  </a:lnTo>
                  <a:lnTo>
                    <a:pt x="230" y="40"/>
                  </a:lnTo>
                  <a:lnTo>
                    <a:pt x="230" y="1273"/>
                  </a:lnTo>
                  <a:lnTo>
                    <a:pt x="137" y="1273"/>
                  </a:lnTo>
                  <a:lnTo>
                    <a:pt x="137" y="40"/>
                  </a:lnTo>
                  <a:close/>
                  <a:moveTo>
                    <a:pt x="97" y="1273"/>
                  </a:moveTo>
                  <a:lnTo>
                    <a:pt x="97" y="1273"/>
                  </a:lnTo>
                  <a:lnTo>
                    <a:pt x="40" y="1273"/>
                  </a:lnTo>
                  <a:lnTo>
                    <a:pt x="40" y="40"/>
                  </a:lnTo>
                  <a:lnTo>
                    <a:pt x="97" y="40"/>
                  </a:lnTo>
                  <a:lnTo>
                    <a:pt x="97" y="1273"/>
                  </a:lnTo>
                  <a:close/>
                  <a:moveTo>
                    <a:pt x="270" y="40"/>
                  </a:moveTo>
                  <a:lnTo>
                    <a:pt x="270" y="40"/>
                  </a:lnTo>
                  <a:lnTo>
                    <a:pt x="327" y="40"/>
                  </a:lnTo>
                  <a:lnTo>
                    <a:pt x="327" y="1273"/>
                  </a:lnTo>
                  <a:lnTo>
                    <a:pt x="270" y="1273"/>
                  </a:lnTo>
                  <a:lnTo>
                    <a:pt x="270" y="40"/>
                  </a:lnTo>
                  <a:close/>
                  <a:moveTo>
                    <a:pt x="270" y="1313"/>
                  </a:moveTo>
                  <a:lnTo>
                    <a:pt x="270" y="1313"/>
                  </a:lnTo>
                  <a:lnTo>
                    <a:pt x="270" y="1313"/>
                  </a:lnTo>
                  <a:lnTo>
                    <a:pt x="367" y="1313"/>
                  </a:lnTo>
                  <a:lnTo>
                    <a:pt x="367" y="0"/>
                  </a:lnTo>
                  <a:lnTo>
                    <a:pt x="0" y="0"/>
                  </a:lnTo>
                  <a:lnTo>
                    <a:pt x="0" y="1313"/>
                  </a:lnTo>
                  <a:lnTo>
                    <a:pt x="97" y="1313"/>
                  </a:lnTo>
                  <a:lnTo>
                    <a:pt x="97" y="1313"/>
                  </a:lnTo>
                  <a:lnTo>
                    <a:pt x="137" y="1313"/>
                  </a:lnTo>
                  <a:lnTo>
                    <a:pt x="137" y="1313"/>
                  </a:lnTo>
                  <a:lnTo>
                    <a:pt x="230" y="1313"/>
                  </a:lnTo>
                  <a:lnTo>
                    <a:pt x="230" y="1313"/>
                  </a:lnTo>
                  <a:lnTo>
                    <a:pt x="270" y="13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8" name="Freeform 14"/>
            <p:cNvSpPr>
              <a:spLocks/>
            </p:cNvSpPr>
            <p:nvPr/>
          </p:nvSpPr>
          <p:spPr bwMode="auto">
            <a:xfrm>
              <a:off x="6130131" y="2968626"/>
              <a:ext cx="349250" cy="63500"/>
            </a:xfrm>
            <a:custGeom>
              <a:avLst/>
              <a:gdLst>
                <a:gd name="T0" fmla="*/ 367 w 367"/>
                <a:gd name="T1" fmla="*/ 0 h 67"/>
                <a:gd name="T2" fmla="*/ 367 w 367"/>
                <a:gd name="T3" fmla="*/ 0 h 67"/>
                <a:gd name="T4" fmla="*/ 0 w 367"/>
                <a:gd name="T5" fmla="*/ 0 h 67"/>
                <a:gd name="T6" fmla="*/ 0 w 367"/>
                <a:gd name="T7" fmla="*/ 67 h 67"/>
                <a:gd name="T8" fmla="*/ 367 w 367"/>
                <a:gd name="T9" fmla="*/ 67 h 67"/>
                <a:gd name="T10" fmla="*/ 367 w 367"/>
                <a:gd name="T11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7" h="67">
                  <a:moveTo>
                    <a:pt x="367" y="0"/>
                  </a:moveTo>
                  <a:lnTo>
                    <a:pt x="367" y="0"/>
                  </a:lnTo>
                  <a:lnTo>
                    <a:pt x="0" y="0"/>
                  </a:lnTo>
                  <a:lnTo>
                    <a:pt x="0" y="67"/>
                  </a:lnTo>
                  <a:lnTo>
                    <a:pt x="367" y="67"/>
                  </a:lnTo>
                  <a:lnTo>
                    <a:pt x="36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9" name="Freeform 15"/>
            <p:cNvSpPr>
              <a:spLocks/>
            </p:cNvSpPr>
            <p:nvPr/>
          </p:nvSpPr>
          <p:spPr bwMode="auto">
            <a:xfrm>
              <a:off x="6099175" y="2627313"/>
              <a:ext cx="411163" cy="325438"/>
            </a:xfrm>
            <a:custGeom>
              <a:avLst/>
              <a:gdLst>
                <a:gd name="T0" fmla="*/ 399 w 430"/>
                <a:gd name="T1" fmla="*/ 340 h 340"/>
                <a:gd name="T2" fmla="*/ 399 w 430"/>
                <a:gd name="T3" fmla="*/ 340 h 340"/>
                <a:gd name="T4" fmla="*/ 215 w 430"/>
                <a:gd name="T5" fmla="*/ 0 h 340"/>
                <a:gd name="T6" fmla="*/ 32 w 430"/>
                <a:gd name="T7" fmla="*/ 340 h 340"/>
                <a:gd name="T8" fmla="*/ 399 w 430"/>
                <a:gd name="T9" fmla="*/ 340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0" h="340">
                  <a:moveTo>
                    <a:pt x="399" y="340"/>
                  </a:moveTo>
                  <a:lnTo>
                    <a:pt x="399" y="340"/>
                  </a:lnTo>
                  <a:cubicBezTo>
                    <a:pt x="399" y="340"/>
                    <a:pt x="430" y="0"/>
                    <a:pt x="215" y="0"/>
                  </a:cubicBezTo>
                  <a:cubicBezTo>
                    <a:pt x="0" y="0"/>
                    <a:pt x="32" y="340"/>
                    <a:pt x="32" y="340"/>
                  </a:cubicBezTo>
                  <a:lnTo>
                    <a:pt x="399" y="34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0" name="Freeform 17"/>
            <p:cNvSpPr>
              <a:spLocks noEditPoints="1"/>
            </p:cNvSpPr>
            <p:nvPr/>
          </p:nvSpPr>
          <p:spPr bwMode="auto">
            <a:xfrm>
              <a:off x="6128544" y="4310063"/>
              <a:ext cx="352425" cy="531813"/>
            </a:xfrm>
            <a:custGeom>
              <a:avLst/>
              <a:gdLst>
                <a:gd name="T0" fmla="*/ 214 w 369"/>
                <a:gd name="T1" fmla="*/ 338 h 554"/>
                <a:gd name="T2" fmla="*/ 214 w 369"/>
                <a:gd name="T3" fmla="*/ 338 h 554"/>
                <a:gd name="T4" fmla="*/ 155 w 369"/>
                <a:gd name="T5" fmla="*/ 338 h 554"/>
                <a:gd name="T6" fmla="*/ 56 w 369"/>
                <a:gd name="T7" fmla="*/ 40 h 554"/>
                <a:gd name="T8" fmla="*/ 313 w 369"/>
                <a:gd name="T9" fmla="*/ 40 h 554"/>
                <a:gd name="T10" fmla="*/ 214 w 369"/>
                <a:gd name="T11" fmla="*/ 338 h 554"/>
                <a:gd name="T12" fmla="*/ 113 w 369"/>
                <a:gd name="T13" fmla="*/ 338 h 554"/>
                <a:gd name="T14" fmla="*/ 113 w 369"/>
                <a:gd name="T15" fmla="*/ 338 h 554"/>
                <a:gd name="T16" fmla="*/ 184 w 369"/>
                <a:gd name="T17" fmla="*/ 554 h 554"/>
                <a:gd name="T18" fmla="*/ 256 w 369"/>
                <a:gd name="T19" fmla="*/ 338 h 554"/>
                <a:gd name="T20" fmla="*/ 369 w 369"/>
                <a:gd name="T21" fmla="*/ 0 h 554"/>
                <a:gd name="T22" fmla="*/ 0 w 369"/>
                <a:gd name="T23" fmla="*/ 0 h 554"/>
                <a:gd name="T24" fmla="*/ 113 w 369"/>
                <a:gd name="T25" fmla="*/ 338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69" h="554">
                  <a:moveTo>
                    <a:pt x="214" y="338"/>
                  </a:moveTo>
                  <a:lnTo>
                    <a:pt x="214" y="338"/>
                  </a:lnTo>
                  <a:lnTo>
                    <a:pt x="155" y="338"/>
                  </a:lnTo>
                  <a:lnTo>
                    <a:pt x="56" y="40"/>
                  </a:lnTo>
                  <a:lnTo>
                    <a:pt x="313" y="40"/>
                  </a:lnTo>
                  <a:lnTo>
                    <a:pt x="214" y="338"/>
                  </a:lnTo>
                  <a:close/>
                  <a:moveTo>
                    <a:pt x="113" y="338"/>
                  </a:moveTo>
                  <a:lnTo>
                    <a:pt x="113" y="338"/>
                  </a:lnTo>
                  <a:lnTo>
                    <a:pt x="184" y="554"/>
                  </a:lnTo>
                  <a:lnTo>
                    <a:pt x="256" y="338"/>
                  </a:lnTo>
                  <a:lnTo>
                    <a:pt x="369" y="0"/>
                  </a:lnTo>
                  <a:lnTo>
                    <a:pt x="0" y="0"/>
                  </a:lnTo>
                  <a:lnTo>
                    <a:pt x="113" y="338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43" name="Freeform 19"/>
          <p:cNvSpPr>
            <a:spLocks noEditPoints="1"/>
          </p:cNvSpPr>
          <p:nvPr/>
        </p:nvSpPr>
        <p:spPr bwMode="auto">
          <a:xfrm rot="1363540">
            <a:off x="5760003" y="2964290"/>
            <a:ext cx="1209819" cy="253100"/>
          </a:xfrm>
          <a:custGeom>
            <a:avLst/>
            <a:gdLst>
              <a:gd name="T0" fmla="*/ 2347 w 2387"/>
              <a:gd name="T1" fmla="*/ 458 h 498"/>
              <a:gd name="T2" fmla="*/ 40 w 2387"/>
              <a:gd name="T3" fmla="*/ 40 h 498"/>
              <a:gd name="T4" fmla="*/ 177 w 2387"/>
              <a:gd name="T5" fmla="*/ 298 h 498"/>
              <a:gd name="T6" fmla="*/ 217 w 2387"/>
              <a:gd name="T7" fmla="*/ 40 h 498"/>
              <a:gd name="T8" fmla="*/ 277 w 2387"/>
              <a:gd name="T9" fmla="*/ 159 h 498"/>
              <a:gd name="T10" fmla="*/ 317 w 2387"/>
              <a:gd name="T11" fmla="*/ 40 h 498"/>
              <a:gd name="T12" fmla="*/ 377 w 2387"/>
              <a:gd name="T13" fmla="*/ 159 h 498"/>
              <a:gd name="T14" fmla="*/ 417 w 2387"/>
              <a:gd name="T15" fmla="*/ 40 h 498"/>
              <a:gd name="T16" fmla="*/ 477 w 2387"/>
              <a:gd name="T17" fmla="*/ 159 h 498"/>
              <a:gd name="T18" fmla="*/ 517 w 2387"/>
              <a:gd name="T19" fmla="*/ 40 h 498"/>
              <a:gd name="T20" fmla="*/ 577 w 2387"/>
              <a:gd name="T21" fmla="*/ 159 h 498"/>
              <a:gd name="T22" fmla="*/ 617 w 2387"/>
              <a:gd name="T23" fmla="*/ 40 h 498"/>
              <a:gd name="T24" fmla="*/ 674 w 2387"/>
              <a:gd name="T25" fmla="*/ 298 h 498"/>
              <a:gd name="T26" fmla="*/ 714 w 2387"/>
              <a:gd name="T27" fmla="*/ 40 h 498"/>
              <a:gd name="T28" fmla="*/ 774 w 2387"/>
              <a:gd name="T29" fmla="*/ 159 h 498"/>
              <a:gd name="T30" fmla="*/ 814 w 2387"/>
              <a:gd name="T31" fmla="*/ 40 h 498"/>
              <a:gd name="T32" fmla="*/ 874 w 2387"/>
              <a:gd name="T33" fmla="*/ 159 h 498"/>
              <a:gd name="T34" fmla="*/ 914 w 2387"/>
              <a:gd name="T35" fmla="*/ 40 h 498"/>
              <a:gd name="T36" fmla="*/ 974 w 2387"/>
              <a:gd name="T37" fmla="*/ 159 h 498"/>
              <a:gd name="T38" fmla="*/ 1014 w 2387"/>
              <a:gd name="T39" fmla="*/ 40 h 498"/>
              <a:gd name="T40" fmla="*/ 1074 w 2387"/>
              <a:gd name="T41" fmla="*/ 159 h 498"/>
              <a:gd name="T42" fmla="*/ 1114 w 2387"/>
              <a:gd name="T43" fmla="*/ 40 h 498"/>
              <a:gd name="T44" fmla="*/ 1187 w 2387"/>
              <a:gd name="T45" fmla="*/ 298 h 498"/>
              <a:gd name="T46" fmla="*/ 1227 w 2387"/>
              <a:gd name="T47" fmla="*/ 40 h 498"/>
              <a:gd name="T48" fmla="*/ 1287 w 2387"/>
              <a:gd name="T49" fmla="*/ 159 h 498"/>
              <a:gd name="T50" fmla="*/ 1327 w 2387"/>
              <a:gd name="T51" fmla="*/ 40 h 498"/>
              <a:gd name="T52" fmla="*/ 1387 w 2387"/>
              <a:gd name="T53" fmla="*/ 159 h 498"/>
              <a:gd name="T54" fmla="*/ 1427 w 2387"/>
              <a:gd name="T55" fmla="*/ 40 h 498"/>
              <a:gd name="T56" fmla="*/ 1487 w 2387"/>
              <a:gd name="T57" fmla="*/ 159 h 498"/>
              <a:gd name="T58" fmla="*/ 1527 w 2387"/>
              <a:gd name="T59" fmla="*/ 40 h 498"/>
              <a:gd name="T60" fmla="*/ 1587 w 2387"/>
              <a:gd name="T61" fmla="*/ 159 h 498"/>
              <a:gd name="T62" fmla="*/ 1627 w 2387"/>
              <a:gd name="T63" fmla="*/ 40 h 498"/>
              <a:gd name="T64" fmla="*/ 1684 w 2387"/>
              <a:gd name="T65" fmla="*/ 298 h 498"/>
              <a:gd name="T66" fmla="*/ 1724 w 2387"/>
              <a:gd name="T67" fmla="*/ 40 h 498"/>
              <a:gd name="T68" fmla="*/ 1784 w 2387"/>
              <a:gd name="T69" fmla="*/ 159 h 498"/>
              <a:gd name="T70" fmla="*/ 1824 w 2387"/>
              <a:gd name="T71" fmla="*/ 40 h 498"/>
              <a:gd name="T72" fmla="*/ 1884 w 2387"/>
              <a:gd name="T73" fmla="*/ 159 h 498"/>
              <a:gd name="T74" fmla="*/ 1924 w 2387"/>
              <a:gd name="T75" fmla="*/ 40 h 498"/>
              <a:gd name="T76" fmla="*/ 1984 w 2387"/>
              <a:gd name="T77" fmla="*/ 159 h 498"/>
              <a:gd name="T78" fmla="*/ 2024 w 2387"/>
              <a:gd name="T79" fmla="*/ 40 h 498"/>
              <a:gd name="T80" fmla="*/ 2084 w 2387"/>
              <a:gd name="T81" fmla="*/ 159 h 498"/>
              <a:gd name="T82" fmla="*/ 2124 w 2387"/>
              <a:gd name="T83" fmla="*/ 40 h 498"/>
              <a:gd name="T84" fmla="*/ 2170 w 2387"/>
              <a:gd name="T85" fmla="*/ 298 h 498"/>
              <a:gd name="T86" fmla="*/ 2210 w 2387"/>
              <a:gd name="T87" fmla="*/ 40 h 498"/>
              <a:gd name="T88" fmla="*/ 2347 w 2387"/>
              <a:gd name="T89" fmla="*/ 458 h 498"/>
              <a:gd name="T90" fmla="*/ 0 w 2387"/>
              <a:gd name="T91" fmla="*/ 498 h 498"/>
              <a:gd name="T92" fmla="*/ 2387 w 2387"/>
              <a:gd name="T93" fmla="*/ 0 h 498"/>
              <a:gd name="T94" fmla="*/ 0 w 2387"/>
              <a:gd name="T95" fmla="*/ 498 h 4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387" h="498">
                <a:moveTo>
                  <a:pt x="2347" y="458"/>
                </a:moveTo>
                <a:lnTo>
                  <a:pt x="2347" y="458"/>
                </a:lnTo>
                <a:lnTo>
                  <a:pt x="40" y="458"/>
                </a:lnTo>
                <a:lnTo>
                  <a:pt x="40" y="40"/>
                </a:lnTo>
                <a:lnTo>
                  <a:pt x="177" y="40"/>
                </a:lnTo>
                <a:lnTo>
                  <a:pt x="177" y="298"/>
                </a:lnTo>
                <a:lnTo>
                  <a:pt x="217" y="298"/>
                </a:lnTo>
                <a:lnTo>
                  <a:pt x="217" y="40"/>
                </a:lnTo>
                <a:lnTo>
                  <a:pt x="277" y="40"/>
                </a:lnTo>
                <a:lnTo>
                  <a:pt x="277" y="159"/>
                </a:lnTo>
                <a:lnTo>
                  <a:pt x="317" y="159"/>
                </a:lnTo>
                <a:lnTo>
                  <a:pt x="317" y="40"/>
                </a:lnTo>
                <a:lnTo>
                  <a:pt x="377" y="40"/>
                </a:lnTo>
                <a:lnTo>
                  <a:pt x="377" y="159"/>
                </a:lnTo>
                <a:lnTo>
                  <a:pt x="417" y="159"/>
                </a:lnTo>
                <a:lnTo>
                  <a:pt x="417" y="40"/>
                </a:lnTo>
                <a:lnTo>
                  <a:pt x="477" y="40"/>
                </a:lnTo>
                <a:lnTo>
                  <a:pt x="477" y="159"/>
                </a:lnTo>
                <a:lnTo>
                  <a:pt x="517" y="159"/>
                </a:lnTo>
                <a:lnTo>
                  <a:pt x="517" y="40"/>
                </a:lnTo>
                <a:lnTo>
                  <a:pt x="577" y="40"/>
                </a:lnTo>
                <a:lnTo>
                  <a:pt x="577" y="159"/>
                </a:lnTo>
                <a:lnTo>
                  <a:pt x="617" y="159"/>
                </a:lnTo>
                <a:lnTo>
                  <a:pt x="617" y="40"/>
                </a:lnTo>
                <a:lnTo>
                  <a:pt x="674" y="40"/>
                </a:lnTo>
                <a:lnTo>
                  <a:pt x="674" y="298"/>
                </a:lnTo>
                <a:lnTo>
                  <a:pt x="714" y="298"/>
                </a:lnTo>
                <a:lnTo>
                  <a:pt x="714" y="40"/>
                </a:lnTo>
                <a:lnTo>
                  <a:pt x="774" y="40"/>
                </a:lnTo>
                <a:lnTo>
                  <a:pt x="774" y="159"/>
                </a:lnTo>
                <a:lnTo>
                  <a:pt x="814" y="159"/>
                </a:lnTo>
                <a:lnTo>
                  <a:pt x="814" y="40"/>
                </a:lnTo>
                <a:lnTo>
                  <a:pt x="874" y="40"/>
                </a:lnTo>
                <a:lnTo>
                  <a:pt x="874" y="159"/>
                </a:lnTo>
                <a:lnTo>
                  <a:pt x="914" y="159"/>
                </a:lnTo>
                <a:lnTo>
                  <a:pt x="914" y="40"/>
                </a:lnTo>
                <a:lnTo>
                  <a:pt x="974" y="40"/>
                </a:lnTo>
                <a:lnTo>
                  <a:pt x="974" y="159"/>
                </a:lnTo>
                <a:lnTo>
                  <a:pt x="1014" y="159"/>
                </a:lnTo>
                <a:lnTo>
                  <a:pt x="1014" y="40"/>
                </a:lnTo>
                <a:lnTo>
                  <a:pt x="1074" y="40"/>
                </a:lnTo>
                <a:lnTo>
                  <a:pt x="1074" y="159"/>
                </a:lnTo>
                <a:lnTo>
                  <a:pt x="1114" y="159"/>
                </a:lnTo>
                <a:lnTo>
                  <a:pt x="1114" y="40"/>
                </a:lnTo>
                <a:lnTo>
                  <a:pt x="1187" y="40"/>
                </a:lnTo>
                <a:lnTo>
                  <a:pt x="1187" y="298"/>
                </a:lnTo>
                <a:lnTo>
                  <a:pt x="1227" y="298"/>
                </a:lnTo>
                <a:lnTo>
                  <a:pt x="1227" y="40"/>
                </a:lnTo>
                <a:lnTo>
                  <a:pt x="1287" y="40"/>
                </a:lnTo>
                <a:lnTo>
                  <a:pt x="1287" y="159"/>
                </a:lnTo>
                <a:lnTo>
                  <a:pt x="1327" y="159"/>
                </a:lnTo>
                <a:lnTo>
                  <a:pt x="1327" y="40"/>
                </a:lnTo>
                <a:lnTo>
                  <a:pt x="1387" y="40"/>
                </a:lnTo>
                <a:lnTo>
                  <a:pt x="1387" y="159"/>
                </a:lnTo>
                <a:lnTo>
                  <a:pt x="1427" y="159"/>
                </a:lnTo>
                <a:lnTo>
                  <a:pt x="1427" y="40"/>
                </a:lnTo>
                <a:lnTo>
                  <a:pt x="1487" y="40"/>
                </a:lnTo>
                <a:lnTo>
                  <a:pt x="1487" y="159"/>
                </a:lnTo>
                <a:lnTo>
                  <a:pt x="1527" y="159"/>
                </a:lnTo>
                <a:lnTo>
                  <a:pt x="1527" y="40"/>
                </a:lnTo>
                <a:lnTo>
                  <a:pt x="1587" y="40"/>
                </a:lnTo>
                <a:lnTo>
                  <a:pt x="1587" y="159"/>
                </a:lnTo>
                <a:lnTo>
                  <a:pt x="1627" y="159"/>
                </a:lnTo>
                <a:lnTo>
                  <a:pt x="1627" y="40"/>
                </a:lnTo>
                <a:lnTo>
                  <a:pt x="1684" y="40"/>
                </a:lnTo>
                <a:lnTo>
                  <a:pt x="1684" y="298"/>
                </a:lnTo>
                <a:lnTo>
                  <a:pt x="1724" y="298"/>
                </a:lnTo>
                <a:lnTo>
                  <a:pt x="1724" y="40"/>
                </a:lnTo>
                <a:lnTo>
                  <a:pt x="1784" y="40"/>
                </a:lnTo>
                <a:lnTo>
                  <a:pt x="1784" y="159"/>
                </a:lnTo>
                <a:lnTo>
                  <a:pt x="1824" y="159"/>
                </a:lnTo>
                <a:lnTo>
                  <a:pt x="1824" y="40"/>
                </a:lnTo>
                <a:lnTo>
                  <a:pt x="1884" y="40"/>
                </a:lnTo>
                <a:lnTo>
                  <a:pt x="1884" y="159"/>
                </a:lnTo>
                <a:lnTo>
                  <a:pt x="1924" y="159"/>
                </a:lnTo>
                <a:lnTo>
                  <a:pt x="1924" y="40"/>
                </a:lnTo>
                <a:lnTo>
                  <a:pt x="1984" y="40"/>
                </a:lnTo>
                <a:lnTo>
                  <a:pt x="1984" y="159"/>
                </a:lnTo>
                <a:lnTo>
                  <a:pt x="2024" y="159"/>
                </a:lnTo>
                <a:lnTo>
                  <a:pt x="2024" y="40"/>
                </a:lnTo>
                <a:lnTo>
                  <a:pt x="2084" y="40"/>
                </a:lnTo>
                <a:lnTo>
                  <a:pt x="2084" y="159"/>
                </a:lnTo>
                <a:lnTo>
                  <a:pt x="2124" y="159"/>
                </a:lnTo>
                <a:lnTo>
                  <a:pt x="2124" y="40"/>
                </a:lnTo>
                <a:lnTo>
                  <a:pt x="2170" y="40"/>
                </a:lnTo>
                <a:lnTo>
                  <a:pt x="2170" y="298"/>
                </a:lnTo>
                <a:lnTo>
                  <a:pt x="2210" y="298"/>
                </a:lnTo>
                <a:lnTo>
                  <a:pt x="2210" y="40"/>
                </a:lnTo>
                <a:lnTo>
                  <a:pt x="2347" y="40"/>
                </a:lnTo>
                <a:lnTo>
                  <a:pt x="2347" y="458"/>
                </a:lnTo>
                <a:close/>
                <a:moveTo>
                  <a:pt x="0" y="498"/>
                </a:moveTo>
                <a:lnTo>
                  <a:pt x="0" y="498"/>
                </a:lnTo>
                <a:lnTo>
                  <a:pt x="2387" y="498"/>
                </a:lnTo>
                <a:lnTo>
                  <a:pt x="2387" y="0"/>
                </a:lnTo>
                <a:lnTo>
                  <a:pt x="0" y="0"/>
                </a:lnTo>
                <a:lnTo>
                  <a:pt x="0" y="498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4" name="Freeform 20"/>
          <p:cNvSpPr>
            <a:spLocks/>
          </p:cNvSpPr>
          <p:nvPr/>
        </p:nvSpPr>
        <p:spPr bwMode="auto">
          <a:xfrm rot="20253209">
            <a:off x="5581359" y="1657070"/>
            <a:ext cx="271863" cy="880837"/>
          </a:xfrm>
          <a:custGeom>
            <a:avLst/>
            <a:gdLst>
              <a:gd name="T0" fmla="*/ 772 w 831"/>
              <a:gd name="T1" fmla="*/ 279 h 2682"/>
              <a:gd name="T2" fmla="*/ 772 w 831"/>
              <a:gd name="T3" fmla="*/ 279 h 2682"/>
              <a:gd name="T4" fmla="*/ 772 w 831"/>
              <a:gd name="T5" fmla="*/ 0 h 2682"/>
              <a:gd name="T6" fmla="*/ 622 w 831"/>
              <a:gd name="T7" fmla="*/ 0 h 2682"/>
              <a:gd name="T8" fmla="*/ 622 w 831"/>
              <a:gd name="T9" fmla="*/ 279 h 2682"/>
              <a:gd name="T10" fmla="*/ 557 w 831"/>
              <a:gd name="T11" fmla="*/ 279 h 2682"/>
              <a:gd name="T12" fmla="*/ 557 w 831"/>
              <a:gd name="T13" fmla="*/ 900 h 2682"/>
              <a:gd name="T14" fmla="*/ 606 w 831"/>
              <a:gd name="T15" fmla="*/ 900 h 2682"/>
              <a:gd name="T16" fmla="*/ 102 w 831"/>
              <a:gd name="T17" fmla="*/ 2121 h 2682"/>
              <a:gd name="T18" fmla="*/ 130 w 831"/>
              <a:gd name="T19" fmla="*/ 2133 h 2682"/>
              <a:gd name="T20" fmla="*/ 40 w 831"/>
              <a:gd name="T21" fmla="*/ 2350 h 2682"/>
              <a:gd name="T22" fmla="*/ 62 w 831"/>
              <a:gd name="T23" fmla="*/ 2359 h 2682"/>
              <a:gd name="T24" fmla="*/ 0 w 831"/>
              <a:gd name="T25" fmla="*/ 2510 h 2682"/>
              <a:gd name="T26" fmla="*/ 24 w 831"/>
              <a:gd name="T27" fmla="*/ 2519 h 2682"/>
              <a:gd name="T28" fmla="*/ 86 w 831"/>
              <a:gd name="T29" fmla="*/ 2369 h 2682"/>
              <a:gd name="T30" fmla="*/ 108 w 831"/>
              <a:gd name="T31" fmla="*/ 2378 h 2682"/>
              <a:gd name="T32" fmla="*/ 198 w 831"/>
              <a:gd name="T33" fmla="*/ 2161 h 2682"/>
              <a:gd name="T34" fmla="*/ 226 w 831"/>
              <a:gd name="T35" fmla="*/ 2172 h 2682"/>
              <a:gd name="T36" fmla="*/ 630 w 831"/>
              <a:gd name="T37" fmla="*/ 1191 h 2682"/>
              <a:gd name="T38" fmla="*/ 630 w 831"/>
              <a:gd name="T39" fmla="*/ 2284 h 2682"/>
              <a:gd name="T40" fmla="*/ 660 w 831"/>
              <a:gd name="T41" fmla="*/ 2284 h 2682"/>
              <a:gd name="T42" fmla="*/ 660 w 831"/>
              <a:gd name="T43" fmla="*/ 2519 h 2682"/>
              <a:gd name="T44" fmla="*/ 684 w 831"/>
              <a:gd name="T45" fmla="*/ 2519 h 2682"/>
              <a:gd name="T46" fmla="*/ 684 w 831"/>
              <a:gd name="T47" fmla="*/ 2682 h 2682"/>
              <a:gd name="T48" fmla="*/ 710 w 831"/>
              <a:gd name="T49" fmla="*/ 2682 h 2682"/>
              <a:gd name="T50" fmla="*/ 710 w 831"/>
              <a:gd name="T51" fmla="*/ 2519 h 2682"/>
              <a:gd name="T52" fmla="*/ 734 w 831"/>
              <a:gd name="T53" fmla="*/ 2519 h 2682"/>
              <a:gd name="T54" fmla="*/ 734 w 831"/>
              <a:gd name="T55" fmla="*/ 2284 h 2682"/>
              <a:gd name="T56" fmla="*/ 764 w 831"/>
              <a:gd name="T57" fmla="*/ 2284 h 2682"/>
              <a:gd name="T58" fmla="*/ 764 w 831"/>
              <a:gd name="T59" fmla="*/ 900 h 2682"/>
              <a:gd name="T60" fmla="*/ 831 w 831"/>
              <a:gd name="T61" fmla="*/ 900 h 2682"/>
              <a:gd name="T62" fmla="*/ 831 w 831"/>
              <a:gd name="T63" fmla="*/ 279 h 2682"/>
              <a:gd name="T64" fmla="*/ 772 w 831"/>
              <a:gd name="T65" fmla="*/ 279 h 26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831" h="2682">
                <a:moveTo>
                  <a:pt x="772" y="279"/>
                </a:moveTo>
                <a:lnTo>
                  <a:pt x="772" y="279"/>
                </a:lnTo>
                <a:lnTo>
                  <a:pt x="772" y="0"/>
                </a:lnTo>
                <a:lnTo>
                  <a:pt x="622" y="0"/>
                </a:lnTo>
                <a:lnTo>
                  <a:pt x="622" y="279"/>
                </a:lnTo>
                <a:lnTo>
                  <a:pt x="557" y="279"/>
                </a:lnTo>
                <a:lnTo>
                  <a:pt x="557" y="900"/>
                </a:lnTo>
                <a:lnTo>
                  <a:pt x="606" y="900"/>
                </a:lnTo>
                <a:lnTo>
                  <a:pt x="102" y="2121"/>
                </a:lnTo>
                <a:lnTo>
                  <a:pt x="130" y="2133"/>
                </a:lnTo>
                <a:lnTo>
                  <a:pt x="40" y="2350"/>
                </a:lnTo>
                <a:lnTo>
                  <a:pt x="62" y="2359"/>
                </a:lnTo>
                <a:lnTo>
                  <a:pt x="0" y="2510"/>
                </a:lnTo>
                <a:lnTo>
                  <a:pt x="24" y="2519"/>
                </a:lnTo>
                <a:lnTo>
                  <a:pt x="86" y="2369"/>
                </a:lnTo>
                <a:lnTo>
                  <a:pt x="108" y="2378"/>
                </a:lnTo>
                <a:lnTo>
                  <a:pt x="198" y="2161"/>
                </a:lnTo>
                <a:lnTo>
                  <a:pt x="226" y="2172"/>
                </a:lnTo>
                <a:lnTo>
                  <a:pt x="630" y="1191"/>
                </a:lnTo>
                <a:lnTo>
                  <a:pt x="630" y="2284"/>
                </a:lnTo>
                <a:lnTo>
                  <a:pt x="660" y="2284"/>
                </a:lnTo>
                <a:lnTo>
                  <a:pt x="660" y="2519"/>
                </a:lnTo>
                <a:lnTo>
                  <a:pt x="684" y="2519"/>
                </a:lnTo>
                <a:lnTo>
                  <a:pt x="684" y="2682"/>
                </a:lnTo>
                <a:lnTo>
                  <a:pt x="710" y="2682"/>
                </a:lnTo>
                <a:lnTo>
                  <a:pt x="710" y="2519"/>
                </a:lnTo>
                <a:lnTo>
                  <a:pt x="734" y="2519"/>
                </a:lnTo>
                <a:lnTo>
                  <a:pt x="734" y="2284"/>
                </a:lnTo>
                <a:lnTo>
                  <a:pt x="764" y="2284"/>
                </a:lnTo>
                <a:lnTo>
                  <a:pt x="764" y="900"/>
                </a:lnTo>
                <a:lnTo>
                  <a:pt x="831" y="900"/>
                </a:lnTo>
                <a:lnTo>
                  <a:pt x="831" y="279"/>
                </a:lnTo>
                <a:lnTo>
                  <a:pt x="772" y="279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145" name="组合 45"/>
          <p:cNvGrpSpPr/>
          <p:nvPr userDrawn="1"/>
        </p:nvGrpSpPr>
        <p:grpSpPr>
          <a:xfrm rot="2116298">
            <a:off x="6653682" y="2300078"/>
            <a:ext cx="722933" cy="629672"/>
            <a:chOff x="501650" y="3292475"/>
            <a:chExt cx="1735138" cy="1511300"/>
          </a:xfrm>
          <a:solidFill>
            <a:schemeClr val="bg1">
              <a:alpha val="70000"/>
            </a:schemeClr>
          </a:solidFill>
        </p:grpSpPr>
        <p:sp>
          <p:nvSpPr>
            <p:cNvPr id="162" name="Freeform 5"/>
            <p:cNvSpPr>
              <a:spLocks/>
            </p:cNvSpPr>
            <p:nvPr/>
          </p:nvSpPr>
          <p:spPr bwMode="auto">
            <a:xfrm>
              <a:off x="501650" y="3292475"/>
              <a:ext cx="1735138" cy="893762"/>
            </a:xfrm>
            <a:custGeom>
              <a:avLst/>
              <a:gdLst>
                <a:gd name="T0" fmla="*/ 0 w 943"/>
                <a:gd name="T1" fmla="*/ 242 h 484"/>
                <a:gd name="T2" fmla="*/ 0 w 943"/>
                <a:gd name="T3" fmla="*/ 242 h 484"/>
                <a:gd name="T4" fmla="*/ 471 w 943"/>
                <a:gd name="T5" fmla="*/ 484 h 484"/>
                <a:gd name="T6" fmla="*/ 943 w 943"/>
                <a:gd name="T7" fmla="*/ 242 h 484"/>
                <a:gd name="T8" fmla="*/ 471 w 943"/>
                <a:gd name="T9" fmla="*/ 0 h 484"/>
                <a:gd name="T10" fmla="*/ 0 w 943"/>
                <a:gd name="T11" fmla="*/ 242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43" h="484">
                  <a:moveTo>
                    <a:pt x="0" y="242"/>
                  </a:moveTo>
                  <a:lnTo>
                    <a:pt x="0" y="242"/>
                  </a:lnTo>
                  <a:lnTo>
                    <a:pt x="471" y="484"/>
                  </a:lnTo>
                  <a:lnTo>
                    <a:pt x="943" y="242"/>
                  </a:lnTo>
                  <a:lnTo>
                    <a:pt x="471" y="0"/>
                  </a:lnTo>
                  <a:lnTo>
                    <a:pt x="0" y="24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3" name="Freeform 6"/>
            <p:cNvSpPr>
              <a:spLocks/>
            </p:cNvSpPr>
            <p:nvPr/>
          </p:nvSpPr>
          <p:spPr bwMode="auto">
            <a:xfrm>
              <a:off x="728663" y="3959225"/>
              <a:ext cx="1285875" cy="758825"/>
            </a:xfrm>
            <a:custGeom>
              <a:avLst/>
              <a:gdLst>
                <a:gd name="T0" fmla="*/ 349 w 699"/>
                <a:gd name="T1" fmla="*/ 179 h 412"/>
                <a:gd name="T2" fmla="*/ 349 w 699"/>
                <a:gd name="T3" fmla="*/ 179 h 412"/>
                <a:gd name="T4" fmla="*/ 0 w 699"/>
                <a:gd name="T5" fmla="*/ 0 h 412"/>
                <a:gd name="T6" fmla="*/ 0 w 699"/>
                <a:gd name="T7" fmla="*/ 233 h 412"/>
                <a:gd name="T8" fmla="*/ 349 w 699"/>
                <a:gd name="T9" fmla="*/ 412 h 412"/>
                <a:gd name="T10" fmla="*/ 699 w 699"/>
                <a:gd name="T11" fmla="*/ 233 h 412"/>
                <a:gd name="T12" fmla="*/ 699 w 699"/>
                <a:gd name="T13" fmla="*/ 0 h 412"/>
                <a:gd name="T14" fmla="*/ 349 w 699"/>
                <a:gd name="T15" fmla="*/ 179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99" h="412">
                  <a:moveTo>
                    <a:pt x="349" y="179"/>
                  </a:moveTo>
                  <a:lnTo>
                    <a:pt x="349" y="179"/>
                  </a:lnTo>
                  <a:lnTo>
                    <a:pt x="0" y="0"/>
                  </a:lnTo>
                  <a:lnTo>
                    <a:pt x="0" y="233"/>
                  </a:lnTo>
                  <a:lnTo>
                    <a:pt x="349" y="412"/>
                  </a:lnTo>
                  <a:lnTo>
                    <a:pt x="699" y="233"/>
                  </a:lnTo>
                  <a:lnTo>
                    <a:pt x="699" y="0"/>
                  </a:lnTo>
                  <a:lnTo>
                    <a:pt x="349" y="17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4" name="Freeform 7"/>
            <p:cNvSpPr>
              <a:spLocks/>
            </p:cNvSpPr>
            <p:nvPr/>
          </p:nvSpPr>
          <p:spPr bwMode="auto">
            <a:xfrm>
              <a:off x="514350" y="4095750"/>
              <a:ext cx="68263" cy="708025"/>
            </a:xfrm>
            <a:custGeom>
              <a:avLst/>
              <a:gdLst>
                <a:gd name="T0" fmla="*/ 0 w 37"/>
                <a:gd name="T1" fmla="*/ 384 h 384"/>
                <a:gd name="T2" fmla="*/ 0 w 37"/>
                <a:gd name="T3" fmla="*/ 384 h 384"/>
                <a:gd name="T4" fmla="*/ 37 w 37"/>
                <a:gd name="T5" fmla="*/ 384 h 384"/>
                <a:gd name="T6" fmla="*/ 37 w 37"/>
                <a:gd name="T7" fmla="*/ 0 h 384"/>
                <a:gd name="T8" fmla="*/ 0 w 37"/>
                <a:gd name="T9" fmla="*/ 0 h 384"/>
                <a:gd name="T10" fmla="*/ 0 w 37"/>
                <a:gd name="T11" fmla="*/ 384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384">
                  <a:moveTo>
                    <a:pt x="0" y="384"/>
                  </a:moveTo>
                  <a:lnTo>
                    <a:pt x="0" y="384"/>
                  </a:lnTo>
                  <a:lnTo>
                    <a:pt x="37" y="384"/>
                  </a:lnTo>
                  <a:lnTo>
                    <a:pt x="37" y="0"/>
                  </a:lnTo>
                  <a:lnTo>
                    <a:pt x="0" y="0"/>
                  </a:lnTo>
                  <a:lnTo>
                    <a:pt x="0" y="38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5" name="Freeform 8"/>
            <p:cNvSpPr>
              <a:spLocks/>
            </p:cNvSpPr>
            <p:nvPr/>
          </p:nvSpPr>
          <p:spPr bwMode="auto">
            <a:xfrm>
              <a:off x="511175" y="3986212"/>
              <a:ext cx="74613" cy="76200"/>
            </a:xfrm>
            <a:custGeom>
              <a:avLst/>
              <a:gdLst>
                <a:gd name="T0" fmla="*/ 41 w 41"/>
                <a:gd name="T1" fmla="*/ 21 h 41"/>
                <a:gd name="T2" fmla="*/ 41 w 41"/>
                <a:gd name="T3" fmla="*/ 21 h 41"/>
                <a:gd name="T4" fmla="*/ 20 w 41"/>
                <a:gd name="T5" fmla="*/ 41 h 41"/>
                <a:gd name="T6" fmla="*/ 0 w 41"/>
                <a:gd name="T7" fmla="*/ 21 h 41"/>
                <a:gd name="T8" fmla="*/ 20 w 41"/>
                <a:gd name="T9" fmla="*/ 0 h 41"/>
                <a:gd name="T10" fmla="*/ 41 w 41"/>
                <a:gd name="T11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41">
                  <a:moveTo>
                    <a:pt x="41" y="21"/>
                  </a:moveTo>
                  <a:lnTo>
                    <a:pt x="41" y="21"/>
                  </a:lnTo>
                  <a:cubicBezTo>
                    <a:pt x="41" y="32"/>
                    <a:pt x="32" y="41"/>
                    <a:pt x="20" y="41"/>
                  </a:cubicBezTo>
                  <a:cubicBezTo>
                    <a:pt x="9" y="41"/>
                    <a:pt x="0" y="32"/>
                    <a:pt x="0" y="21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1" y="9"/>
                    <a:pt x="41" y="2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6" name="Freeform 9"/>
            <p:cNvSpPr>
              <a:spLocks/>
            </p:cNvSpPr>
            <p:nvPr/>
          </p:nvSpPr>
          <p:spPr bwMode="auto">
            <a:xfrm>
              <a:off x="541338" y="3738562"/>
              <a:ext cx="14288" cy="401637"/>
            </a:xfrm>
            <a:custGeom>
              <a:avLst/>
              <a:gdLst>
                <a:gd name="T0" fmla="*/ 7 w 7"/>
                <a:gd name="T1" fmla="*/ 217 h 217"/>
                <a:gd name="T2" fmla="*/ 7 w 7"/>
                <a:gd name="T3" fmla="*/ 217 h 217"/>
                <a:gd name="T4" fmla="*/ 0 w 7"/>
                <a:gd name="T5" fmla="*/ 217 h 217"/>
                <a:gd name="T6" fmla="*/ 0 w 7"/>
                <a:gd name="T7" fmla="*/ 0 h 217"/>
                <a:gd name="T8" fmla="*/ 7 w 7"/>
                <a:gd name="T9" fmla="*/ 0 h 217"/>
                <a:gd name="T10" fmla="*/ 7 w 7"/>
                <a:gd name="T11" fmla="*/ 217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217">
                  <a:moveTo>
                    <a:pt x="7" y="217"/>
                  </a:moveTo>
                  <a:lnTo>
                    <a:pt x="7" y="217"/>
                  </a:lnTo>
                  <a:lnTo>
                    <a:pt x="0" y="217"/>
                  </a:lnTo>
                  <a:lnTo>
                    <a:pt x="0" y="0"/>
                  </a:lnTo>
                  <a:lnTo>
                    <a:pt x="7" y="0"/>
                  </a:lnTo>
                  <a:lnTo>
                    <a:pt x="7" y="21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46" name="组合 46"/>
          <p:cNvGrpSpPr/>
          <p:nvPr userDrawn="1"/>
        </p:nvGrpSpPr>
        <p:grpSpPr>
          <a:xfrm rot="19680185">
            <a:off x="3905250" y="974493"/>
            <a:ext cx="920458" cy="709092"/>
            <a:chOff x="2486025" y="3619500"/>
            <a:chExt cx="1500188" cy="1155700"/>
          </a:xfrm>
          <a:solidFill>
            <a:schemeClr val="bg1">
              <a:alpha val="70000"/>
            </a:schemeClr>
          </a:solidFill>
        </p:grpSpPr>
        <p:sp>
          <p:nvSpPr>
            <p:cNvPr id="160" name="Freeform 26"/>
            <p:cNvSpPr>
              <a:spLocks noEditPoints="1"/>
            </p:cNvSpPr>
            <p:nvPr/>
          </p:nvSpPr>
          <p:spPr bwMode="auto">
            <a:xfrm>
              <a:off x="2486025" y="3619500"/>
              <a:ext cx="1500188" cy="1155700"/>
            </a:xfrm>
            <a:custGeom>
              <a:avLst/>
              <a:gdLst>
                <a:gd name="T0" fmla="*/ 408 w 815"/>
                <a:gd name="T1" fmla="*/ 553 h 627"/>
                <a:gd name="T2" fmla="*/ 408 w 815"/>
                <a:gd name="T3" fmla="*/ 553 h 627"/>
                <a:gd name="T4" fmla="*/ 207 w 815"/>
                <a:gd name="T5" fmla="*/ 353 h 627"/>
                <a:gd name="T6" fmla="*/ 408 w 815"/>
                <a:gd name="T7" fmla="*/ 152 h 627"/>
                <a:gd name="T8" fmla="*/ 608 w 815"/>
                <a:gd name="T9" fmla="*/ 353 h 627"/>
                <a:gd name="T10" fmla="*/ 408 w 815"/>
                <a:gd name="T11" fmla="*/ 553 h 627"/>
                <a:gd name="T12" fmla="*/ 156 w 815"/>
                <a:gd name="T13" fmla="*/ 176 h 627"/>
                <a:gd name="T14" fmla="*/ 156 w 815"/>
                <a:gd name="T15" fmla="*/ 176 h 627"/>
                <a:gd name="T16" fmla="*/ 54 w 815"/>
                <a:gd name="T17" fmla="*/ 176 h 627"/>
                <a:gd name="T18" fmla="*/ 54 w 815"/>
                <a:gd name="T19" fmla="*/ 118 h 627"/>
                <a:gd name="T20" fmla="*/ 156 w 815"/>
                <a:gd name="T21" fmla="*/ 118 h 627"/>
                <a:gd name="T22" fmla="*/ 156 w 815"/>
                <a:gd name="T23" fmla="*/ 176 h 627"/>
                <a:gd name="T24" fmla="*/ 601 w 815"/>
                <a:gd name="T25" fmla="*/ 79 h 627"/>
                <a:gd name="T26" fmla="*/ 601 w 815"/>
                <a:gd name="T27" fmla="*/ 79 h 627"/>
                <a:gd name="T28" fmla="*/ 530 w 815"/>
                <a:gd name="T29" fmla="*/ 0 h 627"/>
                <a:gd name="T30" fmla="*/ 285 w 815"/>
                <a:gd name="T31" fmla="*/ 0 h 627"/>
                <a:gd name="T32" fmla="*/ 214 w 815"/>
                <a:gd name="T33" fmla="*/ 79 h 627"/>
                <a:gd name="T34" fmla="*/ 0 w 815"/>
                <a:gd name="T35" fmla="*/ 79 h 627"/>
                <a:gd name="T36" fmla="*/ 0 w 815"/>
                <a:gd name="T37" fmla="*/ 627 h 627"/>
                <a:gd name="T38" fmla="*/ 815 w 815"/>
                <a:gd name="T39" fmla="*/ 627 h 627"/>
                <a:gd name="T40" fmla="*/ 815 w 815"/>
                <a:gd name="T41" fmla="*/ 79 h 627"/>
                <a:gd name="T42" fmla="*/ 601 w 815"/>
                <a:gd name="T43" fmla="*/ 79 h 6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15" h="627">
                  <a:moveTo>
                    <a:pt x="408" y="553"/>
                  </a:moveTo>
                  <a:lnTo>
                    <a:pt x="408" y="553"/>
                  </a:lnTo>
                  <a:cubicBezTo>
                    <a:pt x="297" y="553"/>
                    <a:pt x="207" y="463"/>
                    <a:pt x="207" y="353"/>
                  </a:cubicBezTo>
                  <a:cubicBezTo>
                    <a:pt x="207" y="242"/>
                    <a:pt x="297" y="152"/>
                    <a:pt x="408" y="152"/>
                  </a:cubicBezTo>
                  <a:cubicBezTo>
                    <a:pt x="518" y="152"/>
                    <a:pt x="608" y="242"/>
                    <a:pt x="608" y="353"/>
                  </a:cubicBezTo>
                  <a:cubicBezTo>
                    <a:pt x="608" y="463"/>
                    <a:pt x="518" y="553"/>
                    <a:pt x="408" y="553"/>
                  </a:cubicBezTo>
                  <a:close/>
                  <a:moveTo>
                    <a:pt x="156" y="176"/>
                  </a:moveTo>
                  <a:lnTo>
                    <a:pt x="156" y="176"/>
                  </a:lnTo>
                  <a:lnTo>
                    <a:pt x="54" y="176"/>
                  </a:lnTo>
                  <a:lnTo>
                    <a:pt x="54" y="118"/>
                  </a:lnTo>
                  <a:lnTo>
                    <a:pt x="156" y="118"/>
                  </a:lnTo>
                  <a:lnTo>
                    <a:pt x="156" y="176"/>
                  </a:lnTo>
                  <a:close/>
                  <a:moveTo>
                    <a:pt x="601" y="79"/>
                  </a:moveTo>
                  <a:lnTo>
                    <a:pt x="601" y="79"/>
                  </a:lnTo>
                  <a:lnTo>
                    <a:pt x="530" y="0"/>
                  </a:lnTo>
                  <a:lnTo>
                    <a:pt x="285" y="0"/>
                  </a:lnTo>
                  <a:lnTo>
                    <a:pt x="214" y="79"/>
                  </a:lnTo>
                  <a:lnTo>
                    <a:pt x="0" y="79"/>
                  </a:lnTo>
                  <a:lnTo>
                    <a:pt x="0" y="627"/>
                  </a:lnTo>
                  <a:lnTo>
                    <a:pt x="815" y="627"/>
                  </a:lnTo>
                  <a:lnTo>
                    <a:pt x="815" y="79"/>
                  </a:lnTo>
                  <a:lnTo>
                    <a:pt x="601" y="7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1" name="Freeform 27"/>
            <p:cNvSpPr>
              <a:spLocks/>
            </p:cNvSpPr>
            <p:nvPr/>
          </p:nvSpPr>
          <p:spPr bwMode="auto">
            <a:xfrm>
              <a:off x="2955925" y="3987800"/>
              <a:ext cx="560388" cy="565150"/>
            </a:xfrm>
            <a:custGeom>
              <a:avLst/>
              <a:gdLst>
                <a:gd name="T0" fmla="*/ 153 w 305"/>
                <a:gd name="T1" fmla="*/ 0 h 306"/>
                <a:gd name="T2" fmla="*/ 153 w 305"/>
                <a:gd name="T3" fmla="*/ 0 h 306"/>
                <a:gd name="T4" fmla="*/ 0 w 305"/>
                <a:gd name="T5" fmla="*/ 153 h 306"/>
                <a:gd name="T6" fmla="*/ 153 w 305"/>
                <a:gd name="T7" fmla="*/ 306 h 306"/>
                <a:gd name="T8" fmla="*/ 305 w 305"/>
                <a:gd name="T9" fmla="*/ 153 h 306"/>
                <a:gd name="T10" fmla="*/ 153 w 305"/>
                <a:gd name="T11" fmla="*/ 0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5" h="306">
                  <a:moveTo>
                    <a:pt x="153" y="0"/>
                  </a:moveTo>
                  <a:lnTo>
                    <a:pt x="153" y="0"/>
                  </a:lnTo>
                  <a:cubicBezTo>
                    <a:pt x="68" y="0"/>
                    <a:pt x="0" y="68"/>
                    <a:pt x="0" y="153"/>
                  </a:cubicBezTo>
                  <a:cubicBezTo>
                    <a:pt x="0" y="237"/>
                    <a:pt x="68" y="306"/>
                    <a:pt x="153" y="306"/>
                  </a:cubicBezTo>
                  <a:cubicBezTo>
                    <a:pt x="237" y="306"/>
                    <a:pt x="305" y="237"/>
                    <a:pt x="305" y="153"/>
                  </a:cubicBezTo>
                  <a:cubicBezTo>
                    <a:pt x="305" y="68"/>
                    <a:pt x="237" y="0"/>
                    <a:pt x="15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47" name="Freeform 29"/>
          <p:cNvSpPr>
            <a:spLocks noEditPoints="1"/>
          </p:cNvSpPr>
          <p:nvPr userDrawn="1"/>
        </p:nvSpPr>
        <p:spPr bwMode="auto">
          <a:xfrm>
            <a:off x="6183415" y="-77015"/>
            <a:ext cx="905329" cy="907255"/>
          </a:xfrm>
          <a:custGeom>
            <a:avLst/>
            <a:gdLst>
              <a:gd name="T0" fmla="*/ 578 w 811"/>
              <a:gd name="T1" fmla="*/ 436 h 811"/>
              <a:gd name="T2" fmla="*/ 578 w 811"/>
              <a:gd name="T3" fmla="*/ 436 h 811"/>
              <a:gd name="T4" fmla="*/ 531 w 811"/>
              <a:gd name="T5" fmla="*/ 269 h 811"/>
              <a:gd name="T6" fmla="*/ 698 w 811"/>
              <a:gd name="T7" fmla="*/ 222 h 811"/>
              <a:gd name="T8" fmla="*/ 745 w 811"/>
              <a:gd name="T9" fmla="*/ 389 h 811"/>
              <a:gd name="T10" fmla="*/ 578 w 811"/>
              <a:gd name="T11" fmla="*/ 436 h 811"/>
              <a:gd name="T12" fmla="*/ 656 w 811"/>
              <a:gd name="T13" fmla="*/ 663 h 811"/>
              <a:gd name="T14" fmla="*/ 656 w 811"/>
              <a:gd name="T15" fmla="*/ 663 h 811"/>
              <a:gd name="T16" fmla="*/ 489 w 811"/>
              <a:gd name="T17" fmla="*/ 710 h 811"/>
              <a:gd name="T18" fmla="*/ 441 w 811"/>
              <a:gd name="T19" fmla="*/ 543 h 811"/>
              <a:gd name="T20" fmla="*/ 609 w 811"/>
              <a:gd name="T21" fmla="*/ 495 h 811"/>
              <a:gd name="T22" fmla="*/ 656 w 811"/>
              <a:gd name="T23" fmla="*/ 663 h 811"/>
              <a:gd name="T24" fmla="*/ 366 w 811"/>
              <a:gd name="T25" fmla="*/ 405 h 811"/>
              <a:gd name="T26" fmla="*/ 366 w 811"/>
              <a:gd name="T27" fmla="*/ 405 h 811"/>
              <a:gd name="T28" fmla="*/ 405 w 811"/>
              <a:gd name="T29" fmla="*/ 366 h 811"/>
              <a:gd name="T30" fmla="*/ 444 w 811"/>
              <a:gd name="T31" fmla="*/ 405 h 811"/>
              <a:gd name="T32" fmla="*/ 405 w 811"/>
              <a:gd name="T33" fmla="*/ 444 h 811"/>
              <a:gd name="T34" fmla="*/ 366 w 811"/>
              <a:gd name="T35" fmla="*/ 405 h 811"/>
              <a:gd name="T36" fmla="*/ 369 w 811"/>
              <a:gd name="T37" fmla="*/ 663 h 811"/>
              <a:gd name="T38" fmla="*/ 369 w 811"/>
              <a:gd name="T39" fmla="*/ 663 h 811"/>
              <a:gd name="T40" fmla="*/ 201 w 811"/>
              <a:gd name="T41" fmla="*/ 710 h 811"/>
              <a:gd name="T42" fmla="*/ 154 w 811"/>
              <a:gd name="T43" fmla="*/ 543 h 811"/>
              <a:gd name="T44" fmla="*/ 321 w 811"/>
              <a:gd name="T45" fmla="*/ 495 h 811"/>
              <a:gd name="T46" fmla="*/ 369 w 811"/>
              <a:gd name="T47" fmla="*/ 663 h 811"/>
              <a:gd name="T48" fmla="*/ 112 w 811"/>
              <a:gd name="T49" fmla="*/ 436 h 811"/>
              <a:gd name="T50" fmla="*/ 112 w 811"/>
              <a:gd name="T51" fmla="*/ 436 h 811"/>
              <a:gd name="T52" fmla="*/ 65 w 811"/>
              <a:gd name="T53" fmla="*/ 269 h 811"/>
              <a:gd name="T54" fmla="*/ 232 w 811"/>
              <a:gd name="T55" fmla="*/ 222 h 811"/>
              <a:gd name="T56" fmla="*/ 280 w 811"/>
              <a:gd name="T57" fmla="*/ 389 h 811"/>
              <a:gd name="T58" fmla="*/ 112 w 811"/>
              <a:gd name="T59" fmla="*/ 436 h 811"/>
              <a:gd name="T60" fmla="*/ 298 w 811"/>
              <a:gd name="T61" fmla="*/ 100 h 811"/>
              <a:gd name="T62" fmla="*/ 298 w 811"/>
              <a:gd name="T63" fmla="*/ 100 h 811"/>
              <a:gd name="T64" fmla="*/ 465 w 811"/>
              <a:gd name="T65" fmla="*/ 52 h 811"/>
              <a:gd name="T66" fmla="*/ 513 w 811"/>
              <a:gd name="T67" fmla="*/ 220 h 811"/>
              <a:gd name="T68" fmla="*/ 345 w 811"/>
              <a:gd name="T69" fmla="*/ 267 h 811"/>
              <a:gd name="T70" fmla="*/ 298 w 811"/>
              <a:gd name="T71" fmla="*/ 100 h 811"/>
              <a:gd name="T72" fmla="*/ 405 w 811"/>
              <a:gd name="T73" fmla="*/ 0 h 811"/>
              <a:gd name="T74" fmla="*/ 405 w 811"/>
              <a:gd name="T75" fmla="*/ 0 h 811"/>
              <a:gd name="T76" fmla="*/ 0 w 811"/>
              <a:gd name="T77" fmla="*/ 405 h 811"/>
              <a:gd name="T78" fmla="*/ 405 w 811"/>
              <a:gd name="T79" fmla="*/ 811 h 811"/>
              <a:gd name="T80" fmla="*/ 811 w 811"/>
              <a:gd name="T81" fmla="*/ 405 h 811"/>
              <a:gd name="T82" fmla="*/ 405 w 811"/>
              <a:gd name="T83" fmla="*/ 0 h 8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811" h="811">
                <a:moveTo>
                  <a:pt x="578" y="436"/>
                </a:moveTo>
                <a:lnTo>
                  <a:pt x="578" y="436"/>
                </a:lnTo>
                <a:cubicBezTo>
                  <a:pt x="519" y="403"/>
                  <a:pt x="497" y="329"/>
                  <a:pt x="531" y="269"/>
                </a:cubicBezTo>
                <a:cubicBezTo>
                  <a:pt x="564" y="210"/>
                  <a:pt x="638" y="188"/>
                  <a:pt x="698" y="222"/>
                </a:cubicBezTo>
                <a:cubicBezTo>
                  <a:pt x="757" y="255"/>
                  <a:pt x="778" y="329"/>
                  <a:pt x="745" y="389"/>
                </a:cubicBezTo>
                <a:cubicBezTo>
                  <a:pt x="712" y="448"/>
                  <a:pt x="637" y="469"/>
                  <a:pt x="578" y="436"/>
                </a:cubicBezTo>
                <a:close/>
                <a:moveTo>
                  <a:pt x="656" y="663"/>
                </a:moveTo>
                <a:lnTo>
                  <a:pt x="656" y="663"/>
                </a:lnTo>
                <a:cubicBezTo>
                  <a:pt x="623" y="722"/>
                  <a:pt x="548" y="743"/>
                  <a:pt x="489" y="710"/>
                </a:cubicBezTo>
                <a:cubicBezTo>
                  <a:pt x="430" y="677"/>
                  <a:pt x="408" y="602"/>
                  <a:pt x="441" y="543"/>
                </a:cubicBezTo>
                <a:cubicBezTo>
                  <a:pt x="474" y="484"/>
                  <a:pt x="549" y="462"/>
                  <a:pt x="609" y="495"/>
                </a:cubicBezTo>
                <a:cubicBezTo>
                  <a:pt x="668" y="528"/>
                  <a:pt x="689" y="603"/>
                  <a:pt x="656" y="663"/>
                </a:cubicBezTo>
                <a:close/>
                <a:moveTo>
                  <a:pt x="366" y="405"/>
                </a:moveTo>
                <a:lnTo>
                  <a:pt x="366" y="405"/>
                </a:lnTo>
                <a:cubicBezTo>
                  <a:pt x="366" y="384"/>
                  <a:pt x="384" y="366"/>
                  <a:pt x="405" y="366"/>
                </a:cubicBezTo>
                <a:cubicBezTo>
                  <a:pt x="427" y="366"/>
                  <a:pt x="444" y="384"/>
                  <a:pt x="444" y="405"/>
                </a:cubicBezTo>
                <a:cubicBezTo>
                  <a:pt x="444" y="427"/>
                  <a:pt x="427" y="444"/>
                  <a:pt x="405" y="444"/>
                </a:cubicBezTo>
                <a:cubicBezTo>
                  <a:pt x="384" y="444"/>
                  <a:pt x="366" y="427"/>
                  <a:pt x="366" y="405"/>
                </a:cubicBezTo>
                <a:close/>
                <a:moveTo>
                  <a:pt x="369" y="663"/>
                </a:moveTo>
                <a:lnTo>
                  <a:pt x="369" y="663"/>
                </a:lnTo>
                <a:cubicBezTo>
                  <a:pt x="336" y="722"/>
                  <a:pt x="261" y="743"/>
                  <a:pt x="201" y="710"/>
                </a:cubicBezTo>
                <a:cubicBezTo>
                  <a:pt x="142" y="677"/>
                  <a:pt x="121" y="602"/>
                  <a:pt x="154" y="543"/>
                </a:cubicBezTo>
                <a:cubicBezTo>
                  <a:pt x="187" y="484"/>
                  <a:pt x="262" y="462"/>
                  <a:pt x="321" y="495"/>
                </a:cubicBezTo>
                <a:cubicBezTo>
                  <a:pt x="381" y="528"/>
                  <a:pt x="402" y="603"/>
                  <a:pt x="369" y="663"/>
                </a:cubicBezTo>
                <a:close/>
                <a:moveTo>
                  <a:pt x="112" y="436"/>
                </a:moveTo>
                <a:lnTo>
                  <a:pt x="112" y="436"/>
                </a:lnTo>
                <a:cubicBezTo>
                  <a:pt x="53" y="403"/>
                  <a:pt x="32" y="329"/>
                  <a:pt x="65" y="269"/>
                </a:cubicBezTo>
                <a:cubicBezTo>
                  <a:pt x="98" y="210"/>
                  <a:pt x="173" y="188"/>
                  <a:pt x="232" y="222"/>
                </a:cubicBezTo>
                <a:cubicBezTo>
                  <a:pt x="291" y="255"/>
                  <a:pt x="313" y="329"/>
                  <a:pt x="280" y="389"/>
                </a:cubicBezTo>
                <a:cubicBezTo>
                  <a:pt x="247" y="448"/>
                  <a:pt x="172" y="469"/>
                  <a:pt x="112" y="436"/>
                </a:cubicBezTo>
                <a:close/>
                <a:moveTo>
                  <a:pt x="298" y="100"/>
                </a:moveTo>
                <a:lnTo>
                  <a:pt x="298" y="100"/>
                </a:lnTo>
                <a:cubicBezTo>
                  <a:pt x="331" y="41"/>
                  <a:pt x="406" y="19"/>
                  <a:pt x="465" y="52"/>
                </a:cubicBezTo>
                <a:cubicBezTo>
                  <a:pt x="524" y="85"/>
                  <a:pt x="546" y="160"/>
                  <a:pt x="513" y="220"/>
                </a:cubicBezTo>
                <a:cubicBezTo>
                  <a:pt x="480" y="279"/>
                  <a:pt x="405" y="300"/>
                  <a:pt x="345" y="267"/>
                </a:cubicBezTo>
                <a:cubicBezTo>
                  <a:pt x="286" y="234"/>
                  <a:pt x="265" y="159"/>
                  <a:pt x="298" y="100"/>
                </a:cubicBezTo>
                <a:close/>
                <a:moveTo>
                  <a:pt x="405" y="0"/>
                </a:moveTo>
                <a:lnTo>
                  <a:pt x="405" y="0"/>
                </a:lnTo>
                <a:cubicBezTo>
                  <a:pt x="181" y="0"/>
                  <a:pt x="0" y="181"/>
                  <a:pt x="0" y="405"/>
                </a:cubicBezTo>
                <a:cubicBezTo>
                  <a:pt x="0" y="629"/>
                  <a:pt x="181" y="811"/>
                  <a:pt x="405" y="811"/>
                </a:cubicBezTo>
                <a:cubicBezTo>
                  <a:pt x="629" y="811"/>
                  <a:pt x="811" y="629"/>
                  <a:pt x="811" y="405"/>
                </a:cubicBezTo>
                <a:cubicBezTo>
                  <a:pt x="811" y="181"/>
                  <a:pt x="629" y="0"/>
                  <a:pt x="405" y="0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8" name="Freeform 5"/>
          <p:cNvSpPr>
            <a:spLocks noEditPoints="1"/>
          </p:cNvSpPr>
          <p:nvPr userDrawn="1"/>
        </p:nvSpPr>
        <p:spPr bwMode="auto">
          <a:xfrm rot="1264384">
            <a:off x="7128415" y="3155329"/>
            <a:ext cx="1000393" cy="429321"/>
          </a:xfrm>
          <a:custGeom>
            <a:avLst/>
            <a:gdLst>
              <a:gd name="T0" fmla="*/ 1727 w 3152"/>
              <a:gd name="T1" fmla="*/ 1223 h 1356"/>
              <a:gd name="T2" fmla="*/ 1727 w 3152"/>
              <a:gd name="T3" fmla="*/ 421 h 1356"/>
              <a:gd name="T4" fmla="*/ 1727 w 3152"/>
              <a:gd name="T5" fmla="*/ 1223 h 1356"/>
              <a:gd name="T6" fmla="*/ 534 w 3152"/>
              <a:gd name="T7" fmla="*/ 1223 h 1356"/>
              <a:gd name="T8" fmla="*/ 522 w 3152"/>
              <a:gd name="T9" fmla="*/ 422 h 1356"/>
              <a:gd name="T10" fmla="*/ 550 w 3152"/>
              <a:gd name="T11" fmla="*/ 422 h 1356"/>
              <a:gd name="T12" fmla="*/ 534 w 3152"/>
              <a:gd name="T13" fmla="*/ 1223 h 1356"/>
              <a:gd name="T14" fmla="*/ 2965 w 3152"/>
              <a:gd name="T15" fmla="*/ 30 h 1356"/>
              <a:gd name="T16" fmla="*/ 2960 w 3152"/>
              <a:gd name="T17" fmla="*/ 24 h 1356"/>
              <a:gd name="T18" fmla="*/ 2955 w 3152"/>
              <a:gd name="T19" fmla="*/ 19 h 1356"/>
              <a:gd name="T20" fmla="*/ 2945 w 3152"/>
              <a:gd name="T21" fmla="*/ 11 h 1356"/>
              <a:gd name="T22" fmla="*/ 2934 w 3152"/>
              <a:gd name="T23" fmla="*/ 5 h 1356"/>
              <a:gd name="T24" fmla="*/ 2921 w 3152"/>
              <a:gd name="T25" fmla="*/ 2 h 1356"/>
              <a:gd name="T26" fmla="*/ 2908 w 3152"/>
              <a:gd name="T27" fmla="*/ 1 h 1356"/>
              <a:gd name="T28" fmla="*/ 2896 w 3152"/>
              <a:gd name="T29" fmla="*/ 2 h 1356"/>
              <a:gd name="T30" fmla="*/ 2883 w 3152"/>
              <a:gd name="T31" fmla="*/ 6 h 1356"/>
              <a:gd name="T32" fmla="*/ 2872 w 3152"/>
              <a:gd name="T33" fmla="*/ 12 h 1356"/>
              <a:gd name="T34" fmla="*/ 2867 w 3152"/>
              <a:gd name="T35" fmla="*/ 17 h 1356"/>
              <a:gd name="T36" fmla="*/ 2861 w 3152"/>
              <a:gd name="T37" fmla="*/ 21 h 1356"/>
              <a:gd name="T38" fmla="*/ 1727 w 3152"/>
              <a:gd name="T39" fmla="*/ 288 h 1356"/>
              <a:gd name="T40" fmla="*/ 1064 w 3152"/>
              <a:gd name="T41" fmla="*/ 756 h 1356"/>
              <a:gd name="T42" fmla="*/ 799 w 3152"/>
              <a:gd name="T43" fmla="*/ 173 h 1356"/>
              <a:gd name="T44" fmla="*/ 975 w 3152"/>
              <a:gd name="T45" fmla="*/ 380 h 1356"/>
              <a:gd name="T46" fmla="*/ 1030 w 3152"/>
              <a:gd name="T47" fmla="*/ 275 h 1356"/>
              <a:gd name="T48" fmla="*/ 863 w 3152"/>
              <a:gd name="T49" fmla="*/ 29 h 1356"/>
              <a:gd name="T50" fmla="*/ 854 w 3152"/>
              <a:gd name="T51" fmla="*/ 19 h 1356"/>
              <a:gd name="T52" fmla="*/ 850 w 3152"/>
              <a:gd name="T53" fmla="*/ 16 h 1356"/>
              <a:gd name="T54" fmla="*/ 838 w 3152"/>
              <a:gd name="T55" fmla="*/ 8 h 1356"/>
              <a:gd name="T56" fmla="*/ 825 w 3152"/>
              <a:gd name="T57" fmla="*/ 3 h 1356"/>
              <a:gd name="T58" fmla="*/ 813 w 3152"/>
              <a:gd name="T59" fmla="*/ 1 h 1356"/>
              <a:gd name="T60" fmla="*/ 800 w 3152"/>
              <a:gd name="T61" fmla="*/ 1 h 1356"/>
              <a:gd name="T62" fmla="*/ 787 w 3152"/>
              <a:gd name="T63" fmla="*/ 4 h 1356"/>
              <a:gd name="T64" fmla="*/ 774 w 3152"/>
              <a:gd name="T65" fmla="*/ 10 h 1356"/>
              <a:gd name="T66" fmla="*/ 770 w 3152"/>
              <a:gd name="T67" fmla="*/ 12 h 1356"/>
              <a:gd name="T68" fmla="*/ 760 w 3152"/>
              <a:gd name="T69" fmla="*/ 21 h 1356"/>
              <a:gd name="T70" fmla="*/ 508 w 3152"/>
              <a:gd name="T71" fmla="*/ 289 h 1356"/>
              <a:gd name="T72" fmla="*/ 534 w 3152"/>
              <a:gd name="T73" fmla="*/ 1356 h 1356"/>
              <a:gd name="T74" fmla="*/ 1197 w 3152"/>
              <a:gd name="T75" fmla="*/ 889 h 1356"/>
              <a:gd name="T76" fmla="*/ 2260 w 3152"/>
              <a:gd name="T77" fmla="*/ 856 h 1356"/>
              <a:gd name="T78" fmla="*/ 3021 w 3152"/>
              <a:gd name="T79" fmla="*/ 350 h 1356"/>
              <a:gd name="T80" fmla="*/ 3114 w 3152"/>
              <a:gd name="T81" fmla="*/ 368 h 1356"/>
              <a:gd name="T82" fmla="*/ 2965 w 3152"/>
              <a:gd name="T83" fmla="*/ 30 h 13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3152" h="1356">
                <a:moveTo>
                  <a:pt x="1727" y="1223"/>
                </a:moveTo>
                <a:lnTo>
                  <a:pt x="1727" y="1223"/>
                </a:lnTo>
                <a:cubicBezTo>
                  <a:pt x="1506" y="1223"/>
                  <a:pt x="1326" y="1043"/>
                  <a:pt x="1326" y="822"/>
                </a:cubicBezTo>
                <a:cubicBezTo>
                  <a:pt x="1326" y="601"/>
                  <a:pt x="1506" y="421"/>
                  <a:pt x="1727" y="421"/>
                </a:cubicBezTo>
                <a:cubicBezTo>
                  <a:pt x="1948" y="421"/>
                  <a:pt x="2128" y="601"/>
                  <a:pt x="2128" y="822"/>
                </a:cubicBezTo>
                <a:cubicBezTo>
                  <a:pt x="2128" y="1043"/>
                  <a:pt x="1948" y="1223"/>
                  <a:pt x="1727" y="1223"/>
                </a:cubicBezTo>
                <a:close/>
                <a:moveTo>
                  <a:pt x="534" y="1223"/>
                </a:moveTo>
                <a:lnTo>
                  <a:pt x="534" y="1223"/>
                </a:lnTo>
                <a:cubicBezTo>
                  <a:pt x="313" y="1223"/>
                  <a:pt x="133" y="1043"/>
                  <a:pt x="133" y="822"/>
                </a:cubicBezTo>
                <a:cubicBezTo>
                  <a:pt x="133" y="605"/>
                  <a:pt x="306" y="428"/>
                  <a:pt x="522" y="422"/>
                </a:cubicBezTo>
                <a:cubicBezTo>
                  <a:pt x="526" y="423"/>
                  <a:pt x="531" y="423"/>
                  <a:pt x="536" y="423"/>
                </a:cubicBezTo>
                <a:cubicBezTo>
                  <a:pt x="540" y="423"/>
                  <a:pt x="545" y="423"/>
                  <a:pt x="550" y="422"/>
                </a:cubicBezTo>
                <a:cubicBezTo>
                  <a:pt x="763" y="430"/>
                  <a:pt x="935" y="607"/>
                  <a:pt x="935" y="822"/>
                </a:cubicBezTo>
                <a:cubicBezTo>
                  <a:pt x="935" y="1043"/>
                  <a:pt x="755" y="1223"/>
                  <a:pt x="534" y="1223"/>
                </a:cubicBezTo>
                <a:close/>
                <a:moveTo>
                  <a:pt x="2965" y="30"/>
                </a:moveTo>
                <a:lnTo>
                  <a:pt x="2965" y="30"/>
                </a:lnTo>
                <a:cubicBezTo>
                  <a:pt x="2965" y="30"/>
                  <a:pt x="2965" y="29"/>
                  <a:pt x="2965" y="29"/>
                </a:cubicBezTo>
                <a:cubicBezTo>
                  <a:pt x="2963" y="27"/>
                  <a:pt x="2962" y="26"/>
                  <a:pt x="2960" y="24"/>
                </a:cubicBezTo>
                <a:cubicBezTo>
                  <a:pt x="2959" y="22"/>
                  <a:pt x="2957" y="20"/>
                  <a:pt x="2956" y="19"/>
                </a:cubicBezTo>
                <a:cubicBezTo>
                  <a:pt x="2956" y="19"/>
                  <a:pt x="2955" y="19"/>
                  <a:pt x="2955" y="19"/>
                </a:cubicBezTo>
                <a:cubicBezTo>
                  <a:pt x="2954" y="17"/>
                  <a:pt x="2953" y="17"/>
                  <a:pt x="2952" y="16"/>
                </a:cubicBezTo>
                <a:cubicBezTo>
                  <a:pt x="2950" y="14"/>
                  <a:pt x="2948" y="12"/>
                  <a:pt x="2945" y="11"/>
                </a:cubicBezTo>
                <a:cubicBezTo>
                  <a:pt x="2944" y="10"/>
                  <a:pt x="2942" y="9"/>
                  <a:pt x="2940" y="8"/>
                </a:cubicBezTo>
                <a:cubicBezTo>
                  <a:pt x="2938" y="7"/>
                  <a:pt x="2936" y="6"/>
                  <a:pt x="2934" y="5"/>
                </a:cubicBezTo>
                <a:cubicBezTo>
                  <a:pt x="2932" y="4"/>
                  <a:pt x="2930" y="4"/>
                  <a:pt x="2928" y="3"/>
                </a:cubicBezTo>
                <a:cubicBezTo>
                  <a:pt x="2925" y="3"/>
                  <a:pt x="2923" y="2"/>
                  <a:pt x="2921" y="2"/>
                </a:cubicBezTo>
                <a:cubicBezTo>
                  <a:pt x="2919" y="1"/>
                  <a:pt x="2917" y="1"/>
                  <a:pt x="2915" y="1"/>
                </a:cubicBezTo>
                <a:cubicBezTo>
                  <a:pt x="2913" y="1"/>
                  <a:pt x="2911" y="0"/>
                  <a:pt x="2908" y="1"/>
                </a:cubicBezTo>
                <a:cubicBezTo>
                  <a:pt x="2907" y="1"/>
                  <a:pt x="2905" y="1"/>
                  <a:pt x="2903" y="1"/>
                </a:cubicBezTo>
                <a:cubicBezTo>
                  <a:pt x="2900" y="1"/>
                  <a:pt x="2898" y="2"/>
                  <a:pt x="2896" y="2"/>
                </a:cubicBezTo>
                <a:cubicBezTo>
                  <a:pt x="2894" y="2"/>
                  <a:pt x="2892" y="3"/>
                  <a:pt x="2890" y="4"/>
                </a:cubicBezTo>
                <a:cubicBezTo>
                  <a:pt x="2887" y="5"/>
                  <a:pt x="2885" y="5"/>
                  <a:pt x="2883" y="6"/>
                </a:cubicBezTo>
                <a:cubicBezTo>
                  <a:pt x="2881" y="7"/>
                  <a:pt x="2879" y="8"/>
                  <a:pt x="2876" y="10"/>
                </a:cubicBezTo>
                <a:cubicBezTo>
                  <a:pt x="2875" y="11"/>
                  <a:pt x="2874" y="11"/>
                  <a:pt x="2872" y="12"/>
                </a:cubicBezTo>
                <a:cubicBezTo>
                  <a:pt x="2872" y="12"/>
                  <a:pt x="2872" y="12"/>
                  <a:pt x="2872" y="12"/>
                </a:cubicBezTo>
                <a:cubicBezTo>
                  <a:pt x="2870" y="14"/>
                  <a:pt x="2868" y="15"/>
                  <a:pt x="2867" y="17"/>
                </a:cubicBezTo>
                <a:cubicBezTo>
                  <a:pt x="2865" y="18"/>
                  <a:pt x="2863" y="20"/>
                  <a:pt x="2861" y="21"/>
                </a:cubicBezTo>
                <a:cubicBezTo>
                  <a:pt x="2861" y="21"/>
                  <a:pt x="2861" y="21"/>
                  <a:pt x="2861" y="21"/>
                </a:cubicBezTo>
                <a:lnTo>
                  <a:pt x="2242" y="680"/>
                </a:lnTo>
                <a:cubicBezTo>
                  <a:pt x="2180" y="454"/>
                  <a:pt x="1973" y="288"/>
                  <a:pt x="1727" y="288"/>
                </a:cubicBezTo>
                <a:cubicBezTo>
                  <a:pt x="1455" y="288"/>
                  <a:pt x="1230" y="492"/>
                  <a:pt x="1197" y="756"/>
                </a:cubicBezTo>
                <a:lnTo>
                  <a:pt x="1064" y="756"/>
                </a:lnTo>
                <a:cubicBezTo>
                  <a:pt x="1037" y="539"/>
                  <a:pt x="880" y="363"/>
                  <a:pt x="674" y="307"/>
                </a:cubicBezTo>
                <a:lnTo>
                  <a:pt x="799" y="173"/>
                </a:lnTo>
                <a:lnTo>
                  <a:pt x="919" y="350"/>
                </a:lnTo>
                <a:cubicBezTo>
                  <a:pt x="932" y="369"/>
                  <a:pt x="953" y="380"/>
                  <a:pt x="975" y="380"/>
                </a:cubicBezTo>
                <a:cubicBezTo>
                  <a:pt x="988" y="380"/>
                  <a:pt x="1001" y="376"/>
                  <a:pt x="1012" y="368"/>
                </a:cubicBezTo>
                <a:cubicBezTo>
                  <a:pt x="1042" y="347"/>
                  <a:pt x="1050" y="306"/>
                  <a:pt x="1030" y="275"/>
                </a:cubicBezTo>
                <a:lnTo>
                  <a:pt x="863" y="30"/>
                </a:lnTo>
                <a:cubicBezTo>
                  <a:pt x="863" y="30"/>
                  <a:pt x="863" y="29"/>
                  <a:pt x="863" y="29"/>
                </a:cubicBezTo>
                <a:cubicBezTo>
                  <a:pt x="861" y="27"/>
                  <a:pt x="860" y="26"/>
                  <a:pt x="858" y="24"/>
                </a:cubicBezTo>
                <a:cubicBezTo>
                  <a:pt x="857" y="22"/>
                  <a:pt x="855" y="20"/>
                  <a:pt x="854" y="19"/>
                </a:cubicBezTo>
                <a:cubicBezTo>
                  <a:pt x="854" y="19"/>
                  <a:pt x="854" y="19"/>
                  <a:pt x="853" y="19"/>
                </a:cubicBezTo>
                <a:cubicBezTo>
                  <a:pt x="852" y="17"/>
                  <a:pt x="851" y="17"/>
                  <a:pt x="850" y="16"/>
                </a:cubicBezTo>
                <a:cubicBezTo>
                  <a:pt x="848" y="14"/>
                  <a:pt x="846" y="12"/>
                  <a:pt x="843" y="11"/>
                </a:cubicBezTo>
                <a:cubicBezTo>
                  <a:pt x="842" y="10"/>
                  <a:pt x="840" y="9"/>
                  <a:pt x="838" y="8"/>
                </a:cubicBezTo>
                <a:cubicBezTo>
                  <a:pt x="836" y="7"/>
                  <a:pt x="834" y="6"/>
                  <a:pt x="832" y="5"/>
                </a:cubicBezTo>
                <a:cubicBezTo>
                  <a:pt x="830" y="4"/>
                  <a:pt x="827" y="4"/>
                  <a:pt x="825" y="3"/>
                </a:cubicBezTo>
                <a:cubicBezTo>
                  <a:pt x="823" y="3"/>
                  <a:pt x="821" y="2"/>
                  <a:pt x="819" y="2"/>
                </a:cubicBezTo>
                <a:cubicBezTo>
                  <a:pt x="817" y="1"/>
                  <a:pt x="815" y="1"/>
                  <a:pt x="813" y="1"/>
                </a:cubicBezTo>
                <a:cubicBezTo>
                  <a:pt x="811" y="1"/>
                  <a:pt x="809" y="1"/>
                  <a:pt x="807" y="1"/>
                </a:cubicBezTo>
                <a:cubicBezTo>
                  <a:pt x="805" y="1"/>
                  <a:pt x="802" y="1"/>
                  <a:pt x="800" y="1"/>
                </a:cubicBezTo>
                <a:cubicBezTo>
                  <a:pt x="798" y="1"/>
                  <a:pt x="796" y="2"/>
                  <a:pt x="794" y="2"/>
                </a:cubicBezTo>
                <a:cubicBezTo>
                  <a:pt x="792" y="2"/>
                  <a:pt x="790" y="3"/>
                  <a:pt x="787" y="4"/>
                </a:cubicBezTo>
                <a:cubicBezTo>
                  <a:pt x="785" y="5"/>
                  <a:pt x="783" y="5"/>
                  <a:pt x="782" y="6"/>
                </a:cubicBezTo>
                <a:cubicBezTo>
                  <a:pt x="779" y="7"/>
                  <a:pt x="777" y="8"/>
                  <a:pt x="774" y="10"/>
                </a:cubicBezTo>
                <a:cubicBezTo>
                  <a:pt x="773" y="11"/>
                  <a:pt x="772" y="11"/>
                  <a:pt x="770" y="12"/>
                </a:cubicBezTo>
                <a:cubicBezTo>
                  <a:pt x="770" y="12"/>
                  <a:pt x="770" y="12"/>
                  <a:pt x="770" y="12"/>
                </a:cubicBezTo>
                <a:cubicBezTo>
                  <a:pt x="768" y="14"/>
                  <a:pt x="766" y="15"/>
                  <a:pt x="765" y="17"/>
                </a:cubicBezTo>
                <a:cubicBezTo>
                  <a:pt x="763" y="18"/>
                  <a:pt x="761" y="20"/>
                  <a:pt x="760" y="21"/>
                </a:cubicBezTo>
                <a:cubicBezTo>
                  <a:pt x="759" y="21"/>
                  <a:pt x="759" y="21"/>
                  <a:pt x="759" y="21"/>
                </a:cubicBezTo>
                <a:lnTo>
                  <a:pt x="508" y="289"/>
                </a:lnTo>
                <a:cubicBezTo>
                  <a:pt x="225" y="302"/>
                  <a:pt x="0" y="536"/>
                  <a:pt x="0" y="822"/>
                </a:cubicBezTo>
                <a:cubicBezTo>
                  <a:pt x="0" y="1117"/>
                  <a:pt x="239" y="1356"/>
                  <a:pt x="534" y="1356"/>
                </a:cubicBezTo>
                <a:cubicBezTo>
                  <a:pt x="806" y="1356"/>
                  <a:pt x="1031" y="1152"/>
                  <a:pt x="1064" y="889"/>
                </a:cubicBezTo>
                <a:lnTo>
                  <a:pt x="1197" y="889"/>
                </a:lnTo>
                <a:cubicBezTo>
                  <a:pt x="1230" y="1152"/>
                  <a:pt x="1455" y="1356"/>
                  <a:pt x="1727" y="1356"/>
                </a:cubicBezTo>
                <a:cubicBezTo>
                  <a:pt x="2011" y="1356"/>
                  <a:pt x="2243" y="1135"/>
                  <a:pt x="2260" y="856"/>
                </a:cubicBezTo>
                <a:lnTo>
                  <a:pt x="2901" y="173"/>
                </a:lnTo>
                <a:lnTo>
                  <a:pt x="3021" y="350"/>
                </a:lnTo>
                <a:cubicBezTo>
                  <a:pt x="3034" y="369"/>
                  <a:pt x="3055" y="380"/>
                  <a:pt x="3077" y="380"/>
                </a:cubicBezTo>
                <a:cubicBezTo>
                  <a:pt x="3089" y="380"/>
                  <a:pt x="3103" y="376"/>
                  <a:pt x="3114" y="368"/>
                </a:cubicBezTo>
                <a:cubicBezTo>
                  <a:pt x="3144" y="347"/>
                  <a:pt x="3152" y="306"/>
                  <a:pt x="3132" y="275"/>
                </a:cubicBezTo>
                <a:lnTo>
                  <a:pt x="2965" y="30"/>
                </a:lnTo>
                <a:close/>
              </a:path>
            </a:pathLst>
          </a:custGeom>
          <a:solidFill>
            <a:schemeClr val="bg1">
              <a:alpha val="1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149" name="组合 22"/>
          <p:cNvGrpSpPr/>
          <p:nvPr userDrawn="1"/>
        </p:nvGrpSpPr>
        <p:grpSpPr>
          <a:xfrm rot="1013132">
            <a:off x="7023807" y="1610064"/>
            <a:ext cx="794889" cy="623974"/>
            <a:chOff x="3654425" y="5089525"/>
            <a:chExt cx="1860550" cy="1460500"/>
          </a:xfrm>
          <a:solidFill>
            <a:schemeClr val="bg1">
              <a:alpha val="70000"/>
            </a:schemeClr>
          </a:solidFill>
        </p:grpSpPr>
        <p:sp>
          <p:nvSpPr>
            <p:cNvPr id="153" name="Freeform 12"/>
            <p:cNvSpPr>
              <a:spLocks noEditPoints="1"/>
            </p:cNvSpPr>
            <p:nvPr/>
          </p:nvSpPr>
          <p:spPr bwMode="auto">
            <a:xfrm>
              <a:off x="3654425" y="5089525"/>
              <a:ext cx="1860550" cy="1460500"/>
            </a:xfrm>
            <a:custGeom>
              <a:avLst/>
              <a:gdLst>
                <a:gd name="T0" fmla="*/ 2372 w 2506"/>
                <a:gd name="T1" fmla="*/ 1716 h 1970"/>
                <a:gd name="T2" fmla="*/ 2372 w 2506"/>
                <a:gd name="T3" fmla="*/ 1716 h 1970"/>
                <a:gd name="T4" fmla="*/ 1858 w 2506"/>
                <a:gd name="T5" fmla="*/ 1575 h 1970"/>
                <a:gd name="T6" fmla="*/ 1818 w 2506"/>
                <a:gd name="T7" fmla="*/ 1576 h 1970"/>
                <a:gd name="T8" fmla="*/ 1323 w 2506"/>
                <a:gd name="T9" fmla="*/ 1715 h 1970"/>
                <a:gd name="T10" fmla="*/ 1323 w 2506"/>
                <a:gd name="T11" fmla="*/ 308 h 1970"/>
                <a:gd name="T12" fmla="*/ 1847 w 2506"/>
                <a:gd name="T13" fmla="*/ 133 h 1970"/>
                <a:gd name="T14" fmla="*/ 2372 w 2506"/>
                <a:gd name="T15" fmla="*/ 310 h 1970"/>
                <a:gd name="T16" fmla="*/ 2372 w 2506"/>
                <a:gd name="T17" fmla="*/ 1716 h 1970"/>
                <a:gd name="T18" fmla="*/ 1182 w 2506"/>
                <a:gd name="T19" fmla="*/ 1715 h 1970"/>
                <a:gd name="T20" fmla="*/ 1182 w 2506"/>
                <a:gd name="T21" fmla="*/ 1715 h 1970"/>
                <a:gd name="T22" fmla="*/ 688 w 2506"/>
                <a:gd name="T23" fmla="*/ 1576 h 1970"/>
                <a:gd name="T24" fmla="*/ 647 w 2506"/>
                <a:gd name="T25" fmla="*/ 1575 h 1970"/>
                <a:gd name="T26" fmla="*/ 133 w 2506"/>
                <a:gd name="T27" fmla="*/ 1716 h 1970"/>
                <a:gd name="T28" fmla="*/ 133 w 2506"/>
                <a:gd name="T29" fmla="*/ 310 h 1970"/>
                <a:gd name="T30" fmla="*/ 659 w 2506"/>
                <a:gd name="T31" fmla="*/ 133 h 1970"/>
                <a:gd name="T32" fmla="*/ 1182 w 2506"/>
                <a:gd name="T33" fmla="*/ 308 h 1970"/>
                <a:gd name="T34" fmla="*/ 1182 w 2506"/>
                <a:gd name="T35" fmla="*/ 1715 h 1970"/>
                <a:gd name="T36" fmla="*/ 1849 w 2506"/>
                <a:gd name="T37" fmla="*/ 0 h 1970"/>
                <a:gd name="T38" fmla="*/ 1849 w 2506"/>
                <a:gd name="T39" fmla="*/ 0 h 1970"/>
                <a:gd name="T40" fmla="*/ 1823 w 2506"/>
                <a:gd name="T41" fmla="*/ 0 h 1970"/>
                <a:gd name="T42" fmla="*/ 1253 w 2506"/>
                <a:gd name="T43" fmla="*/ 184 h 1970"/>
                <a:gd name="T44" fmla="*/ 683 w 2506"/>
                <a:gd name="T45" fmla="*/ 0 h 1970"/>
                <a:gd name="T46" fmla="*/ 657 w 2506"/>
                <a:gd name="T47" fmla="*/ 0 h 1970"/>
                <a:gd name="T48" fmla="*/ 5 w 2506"/>
                <a:gd name="T49" fmla="*/ 267 h 1970"/>
                <a:gd name="T50" fmla="*/ 0 w 2506"/>
                <a:gd name="T51" fmla="*/ 279 h 1970"/>
                <a:gd name="T52" fmla="*/ 0 w 2506"/>
                <a:gd name="T53" fmla="*/ 1970 h 1970"/>
                <a:gd name="T54" fmla="*/ 107 w 2506"/>
                <a:gd name="T55" fmla="*/ 1889 h 1970"/>
                <a:gd name="T56" fmla="*/ 682 w 2506"/>
                <a:gd name="T57" fmla="*/ 1709 h 1970"/>
                <a:gd name="T58" fmla="*/ 1190 w 2506"/>
                <a:gd name="T59" fmla="*/ 1876 h 1970"/>
                <a:gd name="T60" fmla="*/ 1208 w 2506"/>
                <a:gd name="T61" fmla="*/ 1888 h 1970"/>
                <a:gd name="T62" fmla="*/ 1253 w 2506"/>
                <a:gd name="T63" fmla="*/ 1924 h 1970"/>
                <a:gd name="T64" fmla="*/ 1298 w 2506"/>
                <a:gd name="T65" fmla="*/ 1888 h 1970"/>
                <a:gd name="T66" fmla="*/ 1316 w 2506"/>
                <a:gd name="T67" fmla="*/ 1876 h 1970"/>
                <a:gd name="T68" fmla="*/ 1824 w 2506"/>
                <a:gd name="T69" fmla="*/ 1709 h 1970"/>
                <a:gd name="T70" fmla="*/ 2399 w 2506"/>
                <a:gd name="T71" fmla="*/ 1889 h 1970"/>
                <a:gd name="T72" fmla="*/ 2506 w 2506"/>
                <a:gd name="T73" fmla="*/ 1970 h 1970"/>
                <a:gd name="T74" fmla="*/ 2506 w 2506"/>
                <a:gd name="T75" fmla="*/ 279 h 1970"/>
                <a:gd name="T76" fmla="*/ 2501 w 2506"/>
                <a:gd name="T77" fmla="*/ 267 h 1970"/>
                <a:gd name="T78" fmla="*/ 1849 w 2506"/>
                <a:gd name="T79" fmla="*/ 0 h 1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506" h="1970">
                  <a:moveTo>
                    <a:pt x="2372" y="1716"/>
                  </a:moveTo>
                  <a:lnTo>
                    <a:pt x="2372" y="1716"/>
                  </a:lnTo>
                  <a:cubicBezTo>
                    <a:pt x="2261" y="1655"/>
                    <a:pt x="2075" y="1575"/>
                    <a:pt x="1858" y="1575"/>
                  </a:cubicBezTo>
                  <a:cubicBezTo>
                    <a:pt x="1845" y="1575"/>
                    <a:pt x="1831" y="1576"/>
                    <a:pt x="1818" y="1576"/>
                  </a:cubicBezTo>
                  <a:cubicBezTo>
                    <a:pt x="1599" y="1587"/>
                    <a:pt x="1427" y="1659"/>
                    <a:pt x="1323" y="1715"/>
                  </a:cubicBezTo>
                  <a:lnTo>
                    <a:pt x="1323" y="308"/>
                  </a:lnTo>
                  <a:cubicBezTo>
                    <a:pt x="1347" y="271"/>
                    <a:pt x="1462" y="127"/>
                    <a:pt x="1847" y="133"/>
                  </a:cubicBezTo>
                  <a:cubicBezTo>
                    <a:pt x="2229" y="140"/>
                    <a:pt x="2347" y="273"/>
                    <a:pt x="2372" y="310"/>
                  </a:cubicBezTo>
                  <a:lnTo>
                    <a:pt x="2372" y="1716"/>
                  </a:lnTo>
                  <a:close/>
                  <a:moveTo>
                    <a:pt x="1182" y="1715"/>
                  </a:moveTo>
                  <a:lnTo>
                    <a:pt x="1182" y="1715"/>
                  </a:lnTo>
                  <a:cubicBezTo>
                    <a:pt x="1079" y="1659"/>
                    <a:pt x="906" y="1587"/>
                    <a:pt x="688" y="1576"/>
                  </a:cubicBezTo>
                  <a:cubicBezTo>
                    <a:pt x="674" y="1576"/>
                    <a:pt x="661" y="1575"/>
                    <a:pt x="647" y="1575"/>
                  </a:cubicBezTo>
                  <a:cubicBezTo>
                    <a:pt x="431" y="1575"/>
                    <a:pt x="244" y="1655"/>
                    <a:pt x="133" y="1716"/>
                  </a:cubicBezTo>
                  <a:lnTo>
                    <a:pt x="133" y="310"/>
                  </a:lnTo>
                  <a:cubicBezTo>
                    <a:pt x="159" y="273"/>
                    <a:pt x="276" y="140"/>
                    <a:pt x="659" y="133"/>
                  </a:cubicBezTo>
                  <a:cubicBezTo>
                    <a:pt x="1044" y="127"/>
                    <a:pt x="1159" y="271"/>
                    <a:pt x="1182" y="308"/>
                  </a:cubicBezTo>
                  <a:lnTo>
                    <a:pt x="1182" y="1715"/>
                  </a:lnTo>
                  <a:close/>
                  <a:moveTo>
                    <a:pt x="1849" y="0"/>
                  </a:moveTo>
                  <a:lnTo>
                    <a:pt x="1849" y="0"/>
                  </a:lnTo>
                  <a:cubicBezTo>
                    <a:pt x="1840" y="0"/>
                    <a:pt x="1831" y="0"/>
                    <a:pt x="1823" y="0"/>
                  </a:cubicBezTo>
                  <a:cubicBezTo>
                    <a:pt x="1490" y="0"/>
                    <a:pt x="1328" y="105"/>
                    <a:pt x="1253" y="184"/>
                  </a:cubicBezTo>
                  <a:cubicBezTo>
                    <a:pt x="1178" y="105"/>
                    <a:pt x="1015" y="0"/>
                    <a:pt x="683" y="0"/>
                  </a:cubicBezTo>
                  <a:cubicBezTo>
                    <a:pt x="674" y="0"/>
                    <a:pt x="666" y="0"/>
                    <a:pt x="657" y="0"/>
                  </a:cubicBezTo>
                  <a:cubicBezTo>
                    <a:pt x="127" y="9"/>
                    <a:pt x="16" y="240"/>
                    <a:pt x="5" y="267"/>
                  </a:cubicBezTo>
                  <a:lnTo>
                    <a:pt x="0" y="279"/>
                  </a:lnTo>
                  <a:lnTo>
                    <a:pt x="0" y="1970"/>
                  </a:lnTo>
                  <a:lnTo>
                    <a:pt x="107" y="1889"/>
                  </a:lnTo>
                  <a:cubicBezTo>
                    <a:pt x="109" y="1887"/>
                    <a:pt x="369" y="1695"/>
                    <a:pt x="682" y="1709"/>
                  </a:cubicBezTo>
                  <a:cubicBezTo>
                    <a:pt x="943" y="1722"/>
                    <a:pt x="1133" y="1837"/>
                    <a:pt x="1190" y="1876"/>
                  </a:cubicBezTo>
                  <a:cubicBezTo>
                    <a:pt x="1201" y="1883"/>
                    <a:pt x="1207" y="1888"/>
                    <a:pt x="1208" y="1888"/>
                  </a:cubicBezTo>
                  <a:lnTo>
                    <a:pt x="1253" y="1924"/>
                  </a:lnTo>
                  <a:lnTo>
                    <a:pt x="1298" y="1888"/>
                  </a:lnTo>
                  <a:cubicBezTo>
                    <a:pt x="1298" y="1888"/>
                    <a:pt x="1304" y="1883"/>
                    <a:pt x="1316" y="1876"/>
                  </a:cubicBezTo>
                  <a:cubicBezTo>
                    <a:pt x="1373" y="1837"/>
                    <a:pt x="1563" y="1722"/>
                    <a:pt x="1824" y="1709"/>
                  </a:cubicBezTo>
                  <a:cubicBezTo>
                    <a:pt x="2135" y="1695"/>
                    <a:pt x="2396" y="1887"/>
                    <a:pt x="2399" y="1889"/>
                  </a:cubicBezTo>
                  <a:lnTo>
                    <a:pt x="2506" y="1970"/>
                  </a:lnTo>
                  <a:lnTo>
                    <a:pt x="2506" y="279"/>
                  </a:lnTo>
                  <a:lnTo>
                    <a:pt x="2501" y="267"/>
                  </a:lnTo>
                  <a:cubicBezTo>
                    <a:pt x="2490" y="240"/>
                    <a:pt x="2379" y="9"/>
                    <a:pt x="184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4" name="Freeform 13"/>
            <p:cNvSpPr>
              <a:spLocks/>
            </p:cNvSpPr>
            <p:nvPr/>
          </p:nvSpPr>
          <p:spPr bwMode="auto">
            <a:xfrm>
              <a:off x="3829050" y="53990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0 h 206"/>
                <a:gd name="T12" fmla="*/ 68 w 844"/>
                <a:gd name="T13" fmla="*/ 193 h 206"/>
                <a:gd name="T14" fmla="*/ 437 w 844"/>
                <a:gd name="T15" fmla="*/ 89 h 206"/>
                <a:gd name="T16" fmla="*/ 775 w 844"/>
                <a:gd name="T17" fmla="*/ 193 h 206"/>
                <a:gd name="T18" fmla="*/ 831 w 844"/>
                <a:gd name="T19" fmla="*/ 183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3"/>
                    <a:pt x="667" y="19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3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8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5" name="Freeform 14"/>
            <p:cNvSpPr>
              <a:spLocks/>
            </p:cNvSpPr>
            <p:nvPr/>
          </p:nvSpPr>
          <p:spPr bwMode="auto">
            <a:xfrm>
              <a:off x="3829050" y="56784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4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3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3"/>
                    <a:pt x="775" y="194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6" name="Freeform 15"/>
            <p:cNvSpPr>
              <a:spLocks/>
            </p:cNvSpPr>
            <p:nvPr/>
          </p:nvSpPr>
          <p:spPr bwMode="auto">
            <a:xfrm>
              <a:off x="3829050" y="5957888"/>
              <a:ext cx="627063" cy="153988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8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7" name="Freeform 16"/>
            <p:cNvSpPr>
              <a:spLocks/>
            </p:cNvSpPr>
            <p:nvPr/>
          </p:nvSpPr>
          <p:spPr bwMode="auto">
            <a:xfrm>
              <a:off x="4713288" y="5437188"/>
              <a:ext cx="627063" cy="152400"/>
            </a:xfrm>
            <a:custGeom>
              <a:avLst/>
              <a:gdLst>
                <a:gd name="T0" fmla="*/ 822 w 844"/>
                <a:gd name="T1" fmla="*/ 127 h 205"/>
                <a:gd name="T2" fmla="*/ 822 w 844"/>
                <a:gd name="T3" fmla="*/ 127 h 205"/>
                <a:gd name="T4" fmla="*/ 441 w 844"/>
                <a:gd name="T5" fmla="*/ 9 h 205"/>
                <a:gd name="T6" fmla="*/ 23 w 844"/>
                <a:gd name="T7" fmla="*/ 127 h 205"/>
                <a:gd name="T8" fmla="*/ 12 w 844"/>
                <a:gd name="T9" fmla="*/ 182 h 205"/>
                <a:gd name="T10" fmla="*/ 45 w 844"/>
                <a:gd name="T11" fmla="*/ 200 h 205"/>
                <a:gd name="T12" fmla="*/ 67 w 844"/>
                <a:gd name="T13" fmla="*/ 193 h 205"/>
                <a:gd name="T14" fmla="*/ 437 w 844"/>
                <a:gd name="T15" fmla="*/ 89 h 205"/>
                <a:gd name="T16" fmla="*/ 775 w 844"/>
                <a:gd name="T17" fmla="*/ 193 h 205"/>
                <a:gd name="T18" fmla="*/ 831 w 844"/>
                <a:gd name="T19" fmla="*/ 183 h 205"/>
                <a:gd name="T20" fmla="*/ 822 w 844"/>
                <a:gd name="T21" fmla="*/ 127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5">
                  <a:moveTo>
                    <a:pt x="822" y="127"/>
                  </a:moveTo>
                  <a:lnTo>
                    <a:pt x="822" y="127"/>
                  </a:lnTo>
                  <a:cubicBezTo>
                    <a:pt x="815" y="123"/>
                    <a:pt x="667" y="19"/>
                    <a:pt x="441" y="9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2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7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5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8" name="Freeform 17"/>
            <p:cNvSpPr>
              <a:spLocks/>
            </p:cNvSpPr>
            <p:nvPr/>
          </p:nvSpPr>
          <p:spPr bwMode="auto">
            <a:xfrm>
              <a:off x="4713288" y="57165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9" name="Freeform 18"/>
            <p:cNvSpPr>
              <a:spLocks/>
            </p:cNvSpPr>
            <p:nvPr/>
          </p:nvSpPr>
          <p:spPr bwMode="auto">
            <a:xfrm>
              <a:off x="4713288" y="5997575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4"/>
                    <a:pt x="32" y="201"/>
                    <a:pt x="45" y="201"/>
                  </a:cubicBezTo>
                  <a:cubicBezTo>
                    <a:pt x="53" y="201"/>
                    <a:pt x="61" y="198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50" name="组合 23"/>
          <p:cNvGrpSpPr/>
          <p:nvPr userDrawn="1"/>
        </p:nvGrpSpPr>
        <p:grpSpPr>
          <a:xfrm>
            <a:off x="7220697" y="119286"/>
            <a:ext cx="1301704" cy="1299270"/>
            <a:chOff x="6262688" y="5170488"/>
            <a:chExt cx="1697038" cy="1693863"/>
          </a:xfrm>
          <a:solidFill>
            <a:schemeClr val="bg1">
              <a:alpha val="70000"/>
            </a:schemeClr>
          </a:solidFill>
        </p:grpSpPr>
        <p:sp>
          <p:nvSpPr>
            <p:cNvPr id="151" name="Freeform 19"/>
            <p:cNvSpPr>
              <a:spLocks noEditPoints="1"/>
            </p:cNvSpPr>
            <p:nvPr/>
          </p:nvSpPr>
          <p:spPr bwMode="auto">
            <a:xfrm>
              <a:off x="6262688" y="5170488"/>
              <a:ext cx="1697038" cy="1693863"/>
            </a:xfrm>
            <a:custGeom>
              <a:avLst/>
              <a:gdLst>
                <a:gd name="T0" fmla="*/ 1760 w 2284"/>
                <a:gd name="T1" fmla="*/ 1142 h 2284"/>
                <a:gd name="T2" fmla="*/ 1919 w 2284"/>
                <a:gd name="T3" fmla="*/ 1406 h 2284"/>
                <a:gd name="T4" fmla="*/ 1756 w 2284"/>
                <a:gd name="T5" fmla="*/ 1940 h 2284"/>
                <a:gd name="T6" fmla="*/ 1878 w 2284"/>
                <a:gd name="T7" fmla="*/ 1506 h 2284"/>
                <a:gd name="T8" fmla="*/ 1433 w 2284"/>
                <a:gd name="T9" fmla="*/ 1845 h 2284"/>
                <a:gd name="T10" fmla="*/ 1496 w 2284"/>
                <a:gd name="T11" fmla="*/ 1592 h 2284"/>
                <a:gd name="T12" fmla="*/ 1142 w 2284"/>
                <a:gd name="T13" fmla="*/ 2204 h 2284"/>
                <a:gd name="T14" fmla="*/ 1405 w 2284"/>
                <a:gd name="T15" fmla="*/ 1921 h 2284"/>
                <a:gd name="T16" fmla="*/ 787 w 2284"/>
                <a:gd name="T17" fmla="*/ 1592 h 2284"/>
                <a:gd name="T18" fmla="*/ 850 w 2284"/>
                <a:gd name="T19" fmla="*/ 1845 h 2284"/>
                <a:gd name="T20" fmla="*/ 528 w 2284"/>
                <a:gd name="T21" fmla="*/ 1940 h 2284"/>
                <a:gd name="T22" fmla="*/ 704 w 2284"/>
                <a:gd name="T23" fmla="*/ 1580 h 2284"/>
                <a:gd name="T24" fmla="*/ 80 w 2284"/>
                <a:gd name="T25" fmla="*/ 1143 h 2284"/>
                <a:gd name="T26" fmla="*/ 523 w 2284"/>
                <a:gd name="T27" fmla="*/ 1142 h 2284"/>
                <a:gd name="T28" fmla="*/ 676 w 2284"/>
                <a:gd name="T29" fmla="*/ 950 h 2284"/>
                <a:gd name="T30" fmla="*/ 439 w 2284"/>
                <a:gd name="T31" fmla="*/ 851 h 2284"/>
                <a:gd name="T32" fmla="*/ 676 w 2284"/>
                <a:gd name="T33" fmla="*/ 1335 h 2284"/>
                <a:gd name="T34" fmla="*/ 438 w 2284"/>
                <a:gd name="T35" fmla="*/ 1434 h 2284"/>
                <a:gd name="T36" fmla="*/ 670 w 2284"/>
                <a:gd name="T37" fmla="*/ 1204 h 2284"/>
                <a:gd name="T38" fmla="*/ 670 w 2284"/>
                <a:gd name="T39" fmla="*/ 1080 h 2284"/>
                <a:gd name="T40" fmla="*/ 391 w 2284"/>
                <a:gd name="T41" fmla="*/ 392 h 2284"/>
                <a:gd name="T42" fmla="*/ 778 w 2284"/>
                <a:gd name="T43" fmla="*/ 407 h 2284"/>
                <a:gd name="T44" fmla="*/ 391 w 2284"/>
                <a:gd name="T45" fmla="*/ 392 h 2284"/>
                <a:gd name="T46" fmla="*/ 1074 w 2284"/>
                <a:gd name="T47" fmla="*/ 574 h 2284"/>
                <a:gd name="T48" fmla="*/ 850 w 2284"/>
                <a:gd name="T49" fmla="*/ 440 h 2284"/>
                <a:gd name="T50" fmla="*/ 1405 w 2284"/>
                <a:gd name="T51" fmla="*/ 364 h 2284"/>
                <a:gd name="T52" fmla="*/ 1142 w 2284"/>
                <a:gd name="T53" fmla="*/ 80 h 2284"/>
                <a:gd name="T54" fmla="*/ 1335 w 2284"/>
                <a:gd name="T55" fmla="*/ 677 h 2284"/>
                <a:gd name="T56" fmla="*/ 1496 w 2284"/>
                <a:gd name="T57" fmla="*/ 693 h 2284"/>
                <a:gd name="T58" fmla="*/ 1509 w 2284"/>
                <a:gd name="T59" fmla="*/ 775 h 2284"/>
                <a:gd name="T60" fmla="*/ 1431 w 2284"/>
                <a:gd name="T61" fmla="*/ 765 h 2284"/>
                <a:gd name="T62" fmla="*/ 1142 w 2284"/>
                <a:gd name="T63" fmla="*/ 623 h 2284"/>
                <a:gd name="T64" fmla="*/ 1081 w 2284"/>
                <a:gd name="T65" fmla="*/ 671 h 2284"/>
                <a:gd name="T66" fmla="*/ 774 w 2284"/>
                <a:gd name="T67" fmla="*/ 775 h 2284"/>
                <a:gd name="T68" fmla="*/ 764 w 2284"/>
                <a:gd name="T69" fmla="*/ 853 h 2284"/>
                <a:gd name="T70" fmla="*/ 774 w 2284"/>
                <a:gd name="T71" fmla="*/ 1510 h 2284"/>
                <a:gd name="T72" fmla="*/ 852 w 2284"/>
                <a:gd name="T73" fmla="*/ 1520 h 2284"/>
                <a:gd name="T74" fmla="*/ 1142 w 2284"/>
                <a:gd name="T75" fmla="*/ 1662 h 2284"/>
                <a:gd name="T76" fmla="*/ 1203 w 2284"/>
                <a:gd name="T77" fmla="*/ 1614 h 2284"/>
                <a:gd name="T78" fmla="*/ 1509 w 2284"/>
                <a:gd name="T79" fmla="*/ 1510 h 2284"/>
                <a:gd name="T80" fmla="*/ 1519 w 2284"/>
                <a:gd name="T81" fmla="*/ 1432 h 2284"/>
                <a:gd name="T82" fmla="*/ 1302 w 2284"/>
                <a:gd name="T83" fmla="*/ 1530 h 2284"/>
                <a:gd name="T84" fmla="*/ 864 w 2284"/>
                <a:gd name="T85" fmla="*/ 1420 h 2284"/>
                <a:gd name="T86" fmla="*/ 754 w 2284"/>
                <a:gd name="T87" fmla="*/ 982 h 2284"/>
                <a:gd name="T88" fmla="*/ 1142 w 2284"/>
                <a:gd name="T89" fmla="*/ 750 h 2284"/>
                <a:gd name="T90" fmla="*/ 1529 w 2284"/>
                <a:gd name="T91" fmla="*/ 982 h 2284"/>
                <a:gd name="T92" fmla="*/ 1419 w 2284"/>
                <a:gd name="T93" fmla="*/ 1420 h 2284"/>
                <a:gd name="T94" fmla="*/ 1607 w 2284"/>
                <a:gd name="T95" fmla="*/ 950 h 2284"/>
                <a:gd name="T96" fmla="*/ 1710 w 2284"/>
                <a:gd name="T97" fmla="*/ 1075 h 2284"/>
                <a:gd name="T98" fmla="*/ 1845 w 2284"/>
                <a:gd name="T99" fmla="*/ 1434 h 2284"/>
                <a:gd name="T100" fmla="*/ 1711 w 2284"/>
                <a:gd name="T101" fmla="*/ 1210 h 2284"/>
                <a:gd name="T102" fmla="*/ 1661 w 2284"/>
                <a:gd name="T103" fmla="*/ 1142 h 2284"/>
                <a:gd name="T104" fmla="*/ 1613 w 2284"/>
                <a:gd name="T105" fmla="*/ 1080 h 2284"/>
                <a:gd name="T106" fmla="*/ 1893 w 2284"/>
                <a:gd name="T107" fmla="*/ 392 h 2284"/>
                <a:gd name="T108" fmla="*/ 1505 w 2284"/>
                <a:gd name="T109" fmla="*/ 407 h 2284"/>
                <a:gd name="T110" fmla="*/ 1952 w 2284"/>
                <a:gd name="T111" fmla="*/ 807 h 2284"/>
                <a:gd name="T112" fmla="*/ 1477 w 2284"/>
                <a:gd name="T113" fmla="*/ 332 h 2284"/>
                <a:gd name="T114" fmla="*/ 528 w 2284"/>
                <a:gd name="T115" fmla="*/ 265 h 2284"/>
                <a:gd name="T116" fmla="*/ 0 w 2284"/>
                <a:gd name="T117" fmla="*/ 1143 h 2284"/>
                <a:gd name="T118" fmla="*/ 528 w 2284"/>
                <a:gd name="T119" fmla="*/ 2020 h 2284"/>
                <a:gd name="T120" fmla="*/ 1477 w 2284"/>
                <a:gd name="T121" fmla="*/ 1953 h 2284"/>
                <a:gd name="T122" fmla="*/ 1952 w 2284"/>
                <a:gd name="T123" fmla="*/ 1478 h 2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284" h="2284">
                  <a:moveTo>
                    <a:pt x="1919" y="1406"/>
                  </a:moveTo>
                  <a:lnTo>
                    <a:pt x="1919" y="1406"/>
                  </a:lnTo>
                  <a:cubicBezTo>
                    <a:pt x="1878" y="1322"/>
                    <a:pt x="1825" y="1233"/>
                    <a:pt x="1760" y="1142"/>
                  </a:cubicBezTo>
                  <a:cubicBezTo>
                    <a:pt x="1824" y="1053"/>
                    <a:pt x="1878" y="965"/>
                    <a:pt x="1920" y="879"/>
                  </a:cubicBezTo>
                  <a:cubicBezTo>
                    <a:pt x="2100" y="953"/>
                    <a:pt x="2204" y="1049"/>
                    <a:pt x="2204" y="1143"/>
                  </a:cubicBezTo>
                  <a:cubicBezTo>
                    <a:pt x="2204" y="1236"/>
                    <a:pt x="2100" y="1332"/>
                    <a:pt x="1919" y="1406"/>
                  </a:cubicBezTo>
                  <a:close/>
                  <a:moveTo>
                    <a:pt x="1893" y="1893"/>
                  </a:moveTo>
                  <a:lnTo>
                    <a:pt x="1893" y="1893"/>
                  </a:lnTo>
                  <a:cubicBezTo>
                    <a:pt x="1862" y="1924"/>
                    <a:pt x="1816" y="1940"/>
                    <a:pt x="1756" y="1940"/>
                  </a:cubicBezTo>
                  <a:cubicBezTo>
                    <a:pt x="1684" y="1940"/>
                    <a:pt x="1599" y="1918"/>
                    <a:pt x="1505" y="1878"/>
                  </a:cubicBezTo>
                  <a:cubicBezTo>
                    <a:pt x="1536" y="1790"/>
                    <a:pt x="1561" y="1689"/>
                    <a:pt x="1579" y="1580"/>
                  </a:cubicBezTo>
                  <a:cubicBezTo>
                    <a:pt x="1689" y="1562"/>
                    <a:pt x="1789" y="1537"/>
                    <a:pt x="1878" y="1506"/>
                  </a:cubicBezTo>
                  <a:cubicBezTo>
                    <a:pt x="1954" y="1686"/>
                    <a:pt x="1959" y="1828"/>
                    <a:pt x="1893" y="1893"/>
                  </a:cubicBezTo>
                  <a:close/>
                  <a:moveTo>
                    <a:pt x="1433" y="1845"/>
                  </a:moveTo>
                  <a:lnTo>
                    <a:pt x="1433" y="1845"/>
                  </a:lnTo>
                  <a:cubicBezTo>
                    <a:pt x="1361" y="1809"/>
                    <a:pt x="1286" y="1764"/>
                    <a:pt x="1210" y="1711"/>
                  </a:cubicBezTo>
                  <a:cubicBezTo>
                    <a:pt x="1251" y="1679"/>
                    <a:pt x="1293" y="1644"/>
                    <a:pt x="1335" y="1608"/>
                  </a:cubicBezTo>
                  <a:cubicBezTo>
                    <a:pt x="1390" y="1604"/>
                    <a:pt x="1444" y="1599"/>
                    <a:pt x="1496" y="1592"/>
                  </a:cubicBezTo>
                  <a:cubicBezTo>
                    <a:pt x="1480" y="1686"/>
                    <a:pt x="1458" y="1771"/>
                    <a:pt x="1433" y="1845"/>
                  </a:cubicBezTo>
                  <a:close/>
                  <a:moveTo>
                    <a:pt x="1142" y="2204"/>
                  </a:moveTo>
                  <a:lnTo>
                    <a:pt x="1142" y="2204"/>
                  </a:lnTo>
                  <a:cubicBezTo>
                    <a:pt x="1049" y="2204"/>
                    <a:pt x="952" y="2101"/>
                    <a:pt x="878" y="1921"/>
                  </a:cubicBezTo>
                  <a:cubicBezTo>
                    <a:pt x="963" y="1879"/>
                    <a:pt x="1052" y="1825"/>
                    <a:pt x="1142" y="1761"/>
                  </a:cubicBezTo>
                  <a:cubicBezTo>
                    <a:pt x="1231" y="1825"/>
                    <a:pt x="1320" y="1879"/>
                    <a:pt x="1405" y="1921"/>
                  </a:cubicBezTo>
                  <a:cubicBezTo>
                    <a:pt x="1331" y="2101"/>
                    <a:pt x="1235" y="2204"/>
                    <a:pt x="1142" y="2204"/>
                  </a:cubicBezTo>
                  <a:close/>
                  <a:moveTo>
                    <a:pt x="787" y="1592"/>
                  </a:moveTo>
                  <a:lnTo>
                    <a:pt x="787" y="1592"/>
                  </a:lnTo>
                  <a:cubicBezTo>
                    <a:pt x="839" y="1599"/>
                    <a:pt x="893" y="1604"/>
                    <a:pt x="949" y="1608"/>
                  </a:cubicBezTo>
                  <a:cubicBezTo>
                    <a:pt x="990" y="1644"/>
                    <a:pt x="1032" y="1679"/>
                    <a:pt x="1074" y="1711"/>
                  </a:cubicBezTo>
                  <a:cubicBezTo>
                    <a:pt x="997" y="1764"/>
                    <a:pt x="922" y="1809"/>
                    <a:pt x="850" y="1845"/>
                  </a:cubicBezTo>
                  <a:cubicBezTo>
                    <a:pt x="825" y="1771"/>
                    <a:pt x="804" y="1686"/>
                    <a:pt x="787" y="1592"/>
                  </a:cubicBezTo>
                  <a:close/>
                  <a:moveTo>
                    <a:pt x="528" y="1940"/>
                  </a:moveTo>
                  <a:lnTo>
                    <a:pt x="528" y="1940"/>
                  </a:lnTo>
                  <a:cubicBezTo>
                    <a:pt x="468" y="1940"/>
                    <a:pt x="421" y="1924"/>
                    <a:pt x="391" y="1893"/>
                  </a:cubicBezTo>
                  <a:cubicBezTo>
                    <a:pt x="325" y="1828"/>
                    <a:pt x="330" y="1686"/>
                    <a:pt x="405" y="1506"/>
                  </a:cubicBezTo>
                  <a:cubicBezTo>
                    <a:pt x="494" y="1537"/>
                    <a:pt x="595" y="1562"/>
                    <a:pt x="704" y="1580"/>
                  </a:cubicBezTo>
                  <a:cubicBezTo>
                    <a:pt x="722" y="1689"/>
                    <a:pt x="747" y="1790"/>
                    <a:pt x="778" y="1878"/>
                  </a:cubicBezTo>
                  <a:cubicBezTo>
                    <a:pt x="685" y="1918"/>
                    <a:pt x="599" y="1940"/>
                    <a:pt x="528" y="1940"/>
                  </a:cubicBezTo>
                  <a:close/>
                  <a:moveTo>
                    <a:pt x="80" y="1143"/>
                  </a:moveTo>
                  <a:lnTo>
                    <a:pt x="80" y="1143"/>
                  </a:lnTo>
                  <a:cubicBezTo>
                    <a:pt x="80" y="1049"/>
                    <a:pt x="183" y="953"/>
                    <a:pt x="364" y="879"/>
                  </a:cubicBezTo>
                  <a:cubicBezTo>
                    <a:pt x="406" y="965"/>
                    <a:pt x="459" y="1053"/>
                    <a:pt x="523" y="1142"/>
                  </a:cubicBezTo>
                  <a:cubicBezTo>
                    <a:pt x="458" y="1233"/>
                    <a:pt x="405" y="1322"/>
                    <a:pt x="364" y="1406"/>
                  </a:cubicBezTo>
                  <a:cubicBezTo>
                    <a:pt x="183" y="1332"/>
                    <a:pt x="80" y="1236"/>
                    <a:pt x="80" y="1143"/>
                  </a:cubicBezTo>
                  <a:close/>
                  <a:moveTo>
                    <a:pt x="676" y="950"/>
                  </a:moveTo>
                  <a:lnTo>
                    <a:pt x="676" y="950"/>
                  </a:lnTo>
                  <a:cubicBezTo>
                    <a:pt x="639" y="991"/>
                    <a:pt x="605" y="1033"/>
                    <a:pt x="573" y="1075"/>
                  </a:cubicBezTo>
                  <a:cubicBezTo>
                    <a:pt x="520" y="999"/>
                    <a:pt x="475" y="924"/>
                    <a:pt x="439" y="851"/>
                  </a:cubicBezTo>
                  <a:cubicBezTo>
                    <a:pt x="514" y="826"/>
                    <a:pt x="598" y="804"/>
                    <a:pt x="692" y="788"/>
                  </a:cubicBezTo>
                  <a:cubicBezTo>
                    <a:pt x="685" y="840"/>
                    <a:pt x="680" y="894"/>
                    <a:pt x="676" y="950"/>
                  </a:cubicBezTo>
                  <a:close/>
                  <a:moveTo>
                    <a:pt x="676" y="1335"/>
                  </a:moveTo>
                  <a:lnTo>
                    <a:pt x="676" y="1335"/>
                  </a:lnTo>
                  <a:cubicBezTo>
                    <a:pt x="680" y="1391"/>
                    <a:pt x="685" y="1445"/>
                    <a:pt x="692" y="1497"/>
                  </a:cubicBezTo>
                  <a:cubicBezTo>
                    <a:pt x="598" y="1481"/>
                    <a:pt x="513" y="1459"/>
                    <a:pt x="438" y="1434"/>
                  </a:cubicBezTo>
                  <a:cubicBezTo>
                    <a:pt x="473" y="1363"/>
                    <a:pt x="518" y="1288"/>
                    <a:pt x="573" y="1210"/>
                  </a:cubicBezTo>
                  <a:cubicBezTo>
                    <a:pt x="605" y="1252"/>
                    <a:pt x="640" y="1294"/>
                    <a:pt x="676" y="1335"/>
                  </a:cubicBezTo>
                  <a:close/>
                  <a:moveTo>
                    <a:pt x="670" y="1204"/>
                  </a:moveTo>
                  <a:lnTo>
                    <a:pt x="670" y="1204"/>
                  </a:lnTo>
                  <a:cubicBezTo>
                    <a:pt x="654" y="1183"/>
                    <a:pt x="637" y="1163"/>
                    <a:pt x="622" y="1142"/>
                  </a:cubicBezTo>
                  <a:cubicBezTo>
                    <a:pt x="637" y="1122"/>
                    <a:pt x="653" y="1101"/>
                    <a:pt x="670" y="1080"/>
                  </a:cubicBezTo>
                  <a:cubicBezTo>
                    <a:pt x="670" y="1101"/>
                    <a:pt x="669" y="1122"/>
                    <a:pt x="669" y="1143"/>
                  </a:cubicBezTo>
                  <a:cubicBezTo>
                    <a:pt x="669" y="1163"/>
                    <a:pt x="670" y="1184"/>
                    <a:pt x="670" y="1204"/>
                  </a:cubicBezTo>
                  <a:close/>
                  <a:moveTo>
                    <a:pt x="391" y="392"/>
                  </a:moveTo>
                  <a:lnTo>
                    <a:pt x="391" y="392"/>
                  </a:lnTo>
                  <a:cubicBezTo>
                    <a:pt x="421" y="361"/>
                    <a:pt x="468" y="345"/>
                    <a:pt x="528" y="345"/>
                  </a:cubicBezTo>
                  <a:cubicBezTo>
                    <a:pt x="599" y="345"/>
                    <a:pt x="685" y="367"/>
                    <a:pt x="778" y="407"/>
                  </a:cubicBezTo>
                  <a:cubicBezTo>
                    <a:pt x="747" y="495"/>
                    <a:pt x="722" y="596"/>
                    <a:pt x="704" y="705"/>
                  </a:cubicBezTo>
                  <a:cubicBezTo>
                    <a:pt x="595" y="723"/>
                    <a:pt x="494" y="748"/>
                    <a:pt x="406" y="779"/>
                  </a:cubicBezTo>
                  <a:cubicBezTo>
                    <a:pt x="330" y="599"/>
                    <a:pt x="324" y="458"/>
                    <a:pt x="391" y="392"/>
                  </a:cubicBezTo>
                  <a:close/>
                  <a:moveTo>
                    <a:pt x="850" y="440"/>
                  </a:moveTo>
                  <a:lnTo>
                    <a:pt x="850" y="440"/>
                  </a:lnTo>
                  <a:cubicBezTo>
                    <a:pt x="922" y="476"/>
                    <a:pt x="997" y="521"/>
                    <a:pt x="1074" y="574"/>
                  </a:cubicBezTo>
                  <a:cubicBezTo>
                    <a:pt x="1032" y="606"/>
                    <a:pt x="990" y="641"/>
                    <a:pt x="949" y="677"/>
                  </a:cubicBezTo>
                  <a:cubicBezTo>
                    <a:pt x="893" y="681"/>
                    <a:pt x="839" y="686"/>
                    <a:pt x="787" y="693"/>
                  </a:cubicBezTo>
                  <a:cubicBezTo>
                    <a:pt x="804" y="599"/>
                    <a:pt x="825" y="514"/>
                    <a:pt x="850" y="440"/>
                  </a:cubicBezTo>
                  <a:close/>
                  <a:moveTo>
                    <a:pt x="1142" y="80"/>
                  </a:moveTo>
                  <a:lnTo>
                    <a:pt x="1142" y="80"/>
                  </a:lnTo>
                  <a:cubicBezTo>
                    <a:pt x="1235" y="80"/>
                    <a:pt x="1331" y="184"/>
                    <a:pt x="1405" y="364"/>
                  </a:cubicBezTo>
                  <a:cubicBezTo>
                    <a:pt x="1320" y="406"/>
                    <a:pt x="1231" y="460"/>
                    <a:pt x="1142" y="524"/>
                  </a:cubicBezTo>
                  <a:cubicBezTo>
                    <a:pt x="1052" y="460"/>
                    <a:pt x="963" y="406"/>
                    <a:pt x="878" y="364"/>
                  </a:cubicBezTo>
                  <a:cubicBezTo>
                    <a:pt x="952" y="184"/>
                    <a:pt x="1049" y="80"/>
                    <a:pt x="1142" y="80"/>
                  </a:cubicBezTo>
                  <a:close/>
                  <a:moveTo>
                    <a:pt x="1496" y="693"/>
                  </a:moveTo>
                  <a:lnTo>
                    <a:pt x="1496" y="693"/>
                  </a:lnTo>
                  <a:cubicBezTo>
                    <a:pt x="1444" y="686"/>
                    <a:pt x="1390" y="681"/>
                    <a:pt x="1335" y="677"/>
                  </a:cubicBezTo>
                  <a:cubicBezTo>
                    <a:pt x="1293" y="641"/>
                    <a:pt x="1251" y="606"/>
                    <a:pt x="1210" y="574"/>
                  </a:cubicBezTo>
                  <a:cubicBezTo>
                    <a:pt x="1286" y="521"/>
                    <a:pt x="1361" y="476"/>
                    <a:pt x="1433" y="440"/>
                  </a:cubicBezTo>
                  <a:cubicBezTo>
                    <a:pt x="1458" y="514"/>
                    <a:pt x="1480" y="599"/>
                    <a:pt x="1496" y="693"/>
                  </a:cubicBezTo>
                  <a:close/>
                  <a:moveTo>
                    <a:pt x="1431" y="765"/>
                  </a:moveTo>
                  <a:lnTo>
                    <a:pt x="1431" y="765"/>
                  </a:lnTo>
                  <a:cubicBezTo>
                    <a:pt x="1458" y="768"/>
                    <a:pt x="1484" y="771"/>
                    <a:pt x="1509" y="775"/>
                  </a:cubicBezTo>
                  <a:cubicBezTo>
                    <a:pt x="1513" y="800"/>
                    <a:pt x="1516" y="826"/>
                    <a:pt x="1519" y="853"/>
                  </a:cubicBezTo>
                  <a:cubicBezTo>
                    <a:pt x="1505" y="838"/>
                    <a:pt x="1490" y="823"/>
                    <a:pt x="1476" y="809"/>
                  </a:cubicBezTo>
                  <a:cubicBezTo>
                    <a:pt x="1461" y="794"/>
                    <a:pt x="1446" y="779"/>
                    <a:pt x="1431" y="765"/>
                  </a:cubicBezTo>
                  <a:close/>
                  <a:moveTo>
                    <a:pt x="1081" y="671"/>
                  </a:moveTo>
                  <a:lnTo>
                    <a:pt x="1081" y="671"/>
                  </a:lnTo>
                  <a:cubicBezTo>
                    <a:pt x="1101" y="655"/>
                    <a:pt x="1121" y="639"/>
                    <a:pt x="1142" y="623"/>
                  </a:cubicBezTo>
                  <a:cubicBezTo>
                    <a:pt x="1162" y="639"/>
                    <a:pt x="1182" y="655"/>
                    <a:pt x="1203" y="671"/>
                  </a:cubicBezTo>
                  <a:cubicBezTo>
                    <a:pt x="1182" y="670"/>
                    <a:pt x="1162" y="670"/>
                    <a:pt x="1142" y="670"/>
                  </a:cubicBezTo>
                  <a:cubicBezTo>
                    <a:pt x="1121" y="670"/>
                    <a:pt x="1101" y="670"/>
                    <a:pt x="1081" y="671"/>
                  </a:cubicBezTo>
                  <a:close/>
                  <a:moveTo>
                    <a:pt x="764" y="853"/>
                  </a:moveTo>
                  <a:lnTo>
                    <a:pt x="764" y="853"/>
                  </a:lnTo>
                  <a:cubicBezTo>
                    <a:pt x="767" y="826"/>
                    <a:pt x="770" y="800"/>
                    <a:pt x="774" y="775"/>
                  </a:cubicBezTo>
                  <a:cubicBezTo>
                    <a:pt x="799" y="771"/>
                    <a:pt x="826" y="768"/>
                    <a:pt x="852" y="765"/>
                  </a:cubicBezTo>
                  <a:cubicBezTo>
                    <a:pt x="837" y="779"/>
                    <a:pt x="822" y="794"/>
                    <a:pt x="808" y="809"/>
                  </a:cubicBezTo>
                  <a:cubicBezTo>
                    <a:pt x="793" y="823"/>
                    <a:pt x="779" y="838"/>
                    <a:pt x="764" y="853"/>
                  </a:cubicBezTo>
                  <a:close/>
                  <a:moveTo>
                    <a:pt x="852" y="1520"/>
                  </a:moveTo>
                  <a:lnTo>
                    <a:pt x="852" y="1520"/>
                  </a:lnTo>
                  <a:cubicBezTo>
                    <a:pt x="826" y="1517"/>
                    <a:pt x="799" y="1514"/>
                    <a:pt x="774" y="1510"/>
                  </a:cubicBezTo>
                  <a:cubicBezTo>
                    <a:pt x="770" y="1485"/>
                    <a:pt x="767" y="1459"/>
                    <a:pt x="764" y="1432"/>
                  </a:cubicBezTo>
                  <a:cubicBezTo>
                    <a:pt x="779" y="1447"/>
                    <a:pt x="793" y="1462"/>
                    <a:pt x="808" y="1476"/>
                  </a:cubicBezTo>
                  <a:cubicBezTo>
                    <a:pt x="822" y="1491"/>
                    <a:pt x="837" y="1506"/>
                    <a:pt x="852" y="1520"/>
                  </a:cubicBezTo>
                  <a:close/>
                  <a:moveTo>
                    <a:pt x="1203" y="1614"/>
                  </a:moveTo>
                  <a:lnTo>
                    <a:pt x="1203" y="1614"/>
                  </a:lnTo>
                  <a:cubicBezTo>
                    <a:pt x="1182" y="1630"/>
                    <a:pt x="1162" y="1646"/>
                    <a:pt x="1142" y="1662"/>
                  </a:cubicBezTo>
                  <a:cubicBezTo>
                    <a:pt x="1121" y="1646"/>
                    <a:pt x="1101" y="1630"/>
                    <a:pt x="1081" y="1614"/>
                  </a:cubicBezTo>
                  <a:cubicBezTo>
                    <a:pt x="1101" y="1615"/>
                    <a:pt x="1121" y="1615"/>
                    <a:pt x="1142" y="1615"/>
                  </a:cubicBezTo>
                  <a:cubicBezTo>
                    <a:pt x="1162" y="1615"/>
                    <a:pt x="1182" y="1615"/>
                    <a:pt x="1203" y="1614"/>
                  </a:cubicBezTo>
                  <a:close/>
                  <a:moveTo>
                    <a:pt x="1519" y="1432"/>
                  </a:moveTo>
                  <a:lnTo>
                    <a:pt x="1519" y="1432"/>
                  </a:lnTo>
                  <a:cubicBezTo>
                    <a:pt x="1516" y="1459"/>
                    <a:pt x="1513" y="1485"/>
                    <a:pt x="1509" y="1510"/>
                  </a:cubicBezTo>
                  <a:cubicBezTo>
                    <a:pt x="1484" y="1514"/>
                    <a:pt x="1458" y="1517"/>
                    <a:pt x="1431" y="1520"/>
                  </a:cubicBezTo>
                  <a:cubicBezTo>
                    <a:pt x="1446" y="1506"/>
                    <a:pt x="1461" y="1491"/>
                    <a:pt x="1476" y="1476"/>
                  </a:cubicBezTo>
                  <a:cubicBezTo>
                    <a:pt x="1490" y="1462"/>
                    <a:pt x="1505" y="1447"/>
                    <a:pt x="1519" y="1432"/>
                  </a:cubicBezTo>
                  <a:close/>
                  <a:moveTo>
                    <a:pt x="1419" y="1420"/>
                  </a:moveTo>
                  <a:lnTo>
                    <a:pt x="1419" y="1420"/>
                  </a:lnTo>
                  <a:cubicBezTo>
                    <a:pt x="1381" y="1458"/>
                    <a:pt x="1342" y="1495"/>
                    <a:pt x="1302" y="1530"/>
                  </a:cubicBezTo>
                  <a:cubicBezTo>
                    <a:pt x="1250" y="1533"/>
                    <a:pt x="1197" y="1535"/>
                    <a:pt x="1142" y="1535"/>
                  </a:cubicBezTo>
                  <a:cubicBezTo>
                    <a:pt x="1087" y="1535"/>
                    <a:pt x="1033" y="1533"/>
                    <a:pt x="981" y="1530"/>
                  </a:cubicBezTo>
                  <a:cubicBezTo>
                    <a:pt x="942" y="1495"/>
                    <a:pt x="903" y="1458"/>
                    <a:pt x="864" y="1420"/>
                  </a:cubicBezTo>
                  <a:cubicBezTo>
                    <a:pt x="826" y="1381"/>
                    <a:pt x="789" y="1342"/>
                    <a:pt x="754" y="1303"/>
                  </a:cubicBezTo>
                  <a:cubicBezTo>
                    <a:pt x="751" y="1251"/>
                    <a:pt x="749" y="1198"/>
                    <a:pt x="749" y="1143"/>
                  </a:cubicBezTo>
                  <a:cubicBezTo>
                    <a:pt x="749" y="1087"/>
                    <a:pt x="751" y="1034"/>
                    <a:pt x="754" y="982"/>
                  </a:cubicBezTo>
                  <a:cubicBezTo>
                    <a:pt x="789" y="943"/>
                    <a:pt x="825" y="904"/>
                    <a:pt x="864" y="865"/>
                  </a:cubicBezTo>
                  <a:cubicBezTo>
                    <a:pt x="903" y="827"/>
                    <a:pt x="942" y="790"/>
                    <a:pt x="981" y="755"/>
                  </a:cubicBezTo>
                  <a:cubicBezTo>
                    <a:pt x="1033" y="752"/>
                    <a:pt x="1087" y="750"/>
                    <a:pt x="1142" y="750"/>
                  </a:cubicBezTo>
                  <a:cubicBezTo>
                    <a:pt x="1197" y="750"/>
                    <a:pt x="1250" y="752"/>
                    <a:pt x="1302" y="755"/>
                  </a:cubicBezTo>
                  <a:cubicBezTo>
                    <a:pt x="1342" y="790"/>
                    <a:pt x="1381" y="827"/>
                    <a:pt x="1419" y="865"/>
                  </a:cubicBezTo>
                  <a:cubicBezTo>
                    <a:pt x="1458" y="904"/>
                    <a:pt x="1495" y="943"/>
                    <a:pt x="1529" y="982"/>
                  </a:cubicBezTo>
                  <a:cubicBezTo>
                    <a:pt x="1532" y="1034"/>
                    <a:pt x="1534" y="1087"/>
                    <a:pt x="1534" y="1143"/>
                  </a:cubicBezTo>
                  <a:cubicBezTo>
                    <a:pt x="1534" y="1198"/>
                    <a:pt x="1532" y="1251"/>
                    <a:pt x="1529" y="1303"/>
                  </a:cubicBezTo>
                  <a:cubicBezTo>
                    <a:pt x="1494" y="1342"/>
                    <a:pt x="1457" y="1381"/>
                    <a:pt x="1419" y="1420"/>
                  </a:cubicBezTo>
                  <a:close/>
                  <a:moveTo>
                    <a:pt x="1710" y="1075"/>
                  </a:moveTo>
                  <a:lnTo>
                    <a:pt x="1710" y="1075"/>
                  </a:lnTo>
                  <a:cubicBezTo>
                    <a:pt x="1678" y="1033"/>
                    <a:pt x="1644" y="991"/>
                    <a:pt x="1607" y="950"/>
                  </a:cubicBezTo>
                  <a:cubicBezTo>
                    <a:pt x="1604" y="894"/>
                    <a:pt x="1598" y="840"/>
                    <a:pt x="1591" y="788"/>
                  </a:cubicBezTo>
                  <a:cubicBezTo>
                    <a:pt x="1685" y="804"/>
                    <a:pt x="1770" y="826"/>
                    <a:pt x="1844" y="851"/>
                  </a:cubicBezTo>
                  <a:cubicBezTo>
                    <a:pt x="1808" y="924"/>
                    <a:pt x="1763" y="999"/>
                    <a:pt x="1710" y="1075"/>
                  </a:cubicBezTo>
                  <a:close/>
                  <a:moveTo>
                    <a:pt x="1711" y="1210"/>
                  </a:moveTo>
                  <a:lnTo>
                    <a:pt x="1711" y="1210"/>
                  </a:lnTo>
                  <a:cubicBezTo>
                    <a:pt x="1765" y="1288"/>
                    <a:pt x="1810" y="1363"/>
                    <a:pt x="1845" y="1434"/>
                  </a:cubicBezTo>
                  <a:cubicBezTo>
                    <a:pt x="1770" y="1459"/>
                    <a:pt x="1685" y="1481"/>
                    <a:pt x="1591" y="1497"/>
                  </a:cubicBezTo>
                  <a:cubicBezTo>
                    <a:pt x="1598" y="1445"/>
                    <a:pt x="1604" y="1391"/>
                    <a:pt x="1607" y="1335"/>
                  </a:cubicBezTo>
                  <a:cubicBezTo>
                    <a:pt x="1644" y="1294"/>
                    <a:pt x="1678" y="1252"/>
                    <a:pt x="1711" y="1210"/>
                  </a:cubicBezTo>
                  <a:close/>
                  <a:moveTo>
                    <a:pt x="1613" y="1080"/>
                  </a:moveTo>
                  <a:lnTo>
                    <a:pt x="1613" y="1080"/>
                  </a:lnTo>
                  <a:cubicBezTo>
                    <a:pt x="1630" y="1101"/>
                    <a:pt x="1646" y="1122"/>
                    <a:pt x="1661" y="1142"/>
                  </a:cubicBezTo>
                  <a:cubicBezTo>
                    <a:pt x="1646" y="1163"/>
                    <a:pt x="1630" y="1183"/>
                    <a:pt x="1613" y="1204"/>
                  </a:cubicBezTo>
                  <a:cubicBezTo>
                    <a:pt x="1614" y="1184"/>
                    <a:pt x="1614" y="1163"/>
                    <a:pt x="1614" y="1143"/>
                  </a:cubicBezTo>
                  <a:cubicBezTo>
                    <a:pt x="1614" y="1122"/>
                    <a:pt x="1614" y="1101"/>
                    <a:pt x="1613" y="1080"/>
                  </a:cubicBezTo>
                  <a:close/>
                  <a:moveTo>
                    <a:pt x="1756" y="345"/>
                  </a:moveTo>
                  <a:lnTo>
                    <a:pt x="1756" y="345"/>
                  </a:lnTo>
                  <a:cubicBezTo>
                    <a:pt x="1816" y="345"/>
                    <a:pt x="1862" y="361"/>
                    <a:pt x="1893" y="392"/>
                  </a:cubicBezTo>
                  <a:cubicBezTo>
                    <a:pt x="1959" y="458"/>
                    <a:pt x="1953" y="599"/>
                    <a:pt x="1878" y="779"/>
                  </a:cubicBezTo>
                  <a:cubicBezTo>
                    <a:pt x="1789" y="748"/>
                    <a:pt x="1689" y="723"/>
                    <a:pt x="1579" y="705"/>
                  </a:cubicBezTo>
                  <a:cubicBezTo>
                    <a:pt x="1561" y="596"/>
                    <a:pt x="1536" y="495"/>
                    <a:pt x="1505" y="407"/>
                  </a:cubicBezTo>
                  <a:cubicBezTo>
                    <a:pt x="1599" y="367"/>
                    <a:pt x="1684" y="345"/>
                    <a:pt x="1756" y="345"/>
                  </a:cubicBezTo>
                  <a:close/>
                  <a:moveTo>
                    <a:pt x="1952" y="807"/>
                  </a:moveTo>
                  <a:lnTo>
                    <a:pt x="1952" y="807"/>
                  </a:lnTo>
                  <a:cubicBezTo>
                    <a:pt x="2042" y="594"/>
                    <a:pt x="2041" y="427"/>
                    <a:pt x="1949" y="335"/>
                  </a:cubicBezTo>
                  <a:cubicBezTo>
                    <a:pt x="1903" y="289"/>
                    <a:pt x="1838" y="265"/>
                    <a:pt x="1756" y="265"/>
                  </a:cubicBezTo>
                  <a:cubicBezTo>
                    <a:pt x="1675" y="265"/>
                    <a:pt x="1580" y="289"/>
                    <a:pt x="1477" y="332"/>
                  </a:cubicBezTo>
                  <a:cubicBezTo>
                    <a:pt x="1392" y="126"/>
                    <a:pt x="1274" y="0"/>
                    <a:pt x="1142" y="0"/>
                  </a:cubicBezTo>
                  <a:cubicBezTo>
                    <a:pt x="1009" y="0"/>
                    <a:pt x="891" y="126"/>
                    <a:pt x="806" y="332"/>
                  </a:cubicBezTo>
                  <a:cubicBezTo>
                    <a:pt x="704" y="289"/>
                    <a:pt x="609" y="265"/>
                    <a:pt x="528" y="265"/>
                  </a:cubicBezTo>
                  <a:cubicBezTo>
                    <a:pt x="446" y="265"/>
                    <a:pt x="380" y="289"/>
                    <a:pt x="334" y="335"/>
                  </a:cubicBezTo>
                  <a:cubicBezTo>
                    <a:pt x="242" y="427"/>
                    <a:pt x="242" y="594"/>
                    <a:pt x="331" y="807"/>
                  </a:cubicBezTo>
                  <a:cubicBezTo>
                    <a:pt x="125" y="892"/>
                    <a:pt x="0" y="1010"/>
                    <a:pt x="0" y="1143"/>
                  </a:cubicBezTo>
                  <a:cubicBezTo>
                    <a:pt x="0" y="1275"/>
                    <a:pt x="125" y="1393"/>
                    <a:pt x="331" y="1478"/>
                  </a:cubicBezTo>
                  <a:cubicBezTo>
                    <a:pt x="246" y="1684"/>
                    <a:pt x="240" y="1856"/>
                    <a:pt x="334" y="1950"/>
                  </a:cubicBezTo>
                  <a:cubicBezTo>
                    <a:pt x="380" y="1996"/>
                    <a:pt x="446" y="2020"/>
                    <a:pt x="528" y="2020"/>
                  </a:cubicBezTo>
                  <a:cubicBezTo>
                    <a:pt x="609" y="2020"/>
                    <a:pt x="704" y="1996"/>
                    <a:pt x="806" y="1953"/>
                  </a:cubicBezTo>
                  <a:cubicBezTo>
                    <a:pt x="891" y="2159"/>
                    <a:pt x="1009" y="2284"/>
                    <a:pt x="1142" y="2284"/>
                  </a:cubicBezTo>
                  <a:cubicBezTo>
                    <a:pt x="1274" y="2284"/>
                    <a:pt x="1392" y="2159"/>
                    <a:pt x="1477" y="1953"/>
                  </a:cubicBezTo>
                  <a:cubicBezTo>
                    <a:pt x="1580" y="1996"/>
                    <a:pt x="1675" y="2020"/>
                    <a:pt x="1756" y="2020"/>
                  </a:cubicBezTo>
                  <a:cubicBezTo>
                    <a:pt x="1838" y="2020"/>
                    <a:pt x="1903" y="1996"/>
                    <a:pt x="1949" y="1950"/>
                  </a:cubicBezTo>
                  <a:cubicBezTo>
                    <a:pt x="2043" y="1856"/>
                    <a:pt x="2038" y="1684"/>
                    <a:pt x="1952" y="1478"/>
                  </a:cubicBezTo>
                  <a:cubicBezTo>
                    <a:pt x="2158" y="1393"/>
                    <a:pt x="2284" y="1275"/>
                    <a:pt x="2284" y="1143"/>
                  </a:cubicBezTo>
                  <a:cubicBezTo>
                    <a:pt x="2284" y="1010"/>
                    <a:pt x="2158" y="892"/>
                    <a:pt x="1952" y="80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2" name="Freeform 20"/>
            <p:cNvSpPr>
              <a:spLocks/>
            </p:cNvSpPr>
            <p:nvPr/>
          </p:nvSpPr>
          <p:spPr bwMode="auto">
            <a:xfrm>
              <a:off x="7021513" y="5929313"/>
              <a:ext cx="177800" cy="177800"/>
            </a:xfrm>
            <a:custGeom>
              <a:avLst/>
              <a:gdLst>
                <a:gd name="T0" fmla="*/ 120 w 240"/>
                <a:gd name="T1" fmla="*/ 0 h 240"/>
                <a:gd name="T2" fmla="*/ 120 w 240"/>
                <a:gd name="T3" fmla="*/ 0 h 240"/>
                <a:gd name="T4" fmla="*/ 0 w 240"/>
                <a:gd name="T5" fmla="*/ 120 h 240"/>
                <a:gd name="T6" fmla="*/ 120 w 240"/>
                <a:gd name="T7" fmla="*/ 240 h 240"/>
                <a:gd name="T8" fmla="*/ 240 w 240"/>
                <a:gd name="T9" fmla="*/ 120 h 240"/>
                <a:gd name="T10" fmla="*/ 120 w 240"/>
                <a:gd name="T11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0" h="240">
                  <a:moveTo>
                    <a:pt x="120" y="0"/>
                  </a:moveTo>
                  <a:lnTo>
                    <a:pt x="120" y="0"/>
                  </a:lnTo>
                  <a:cubicBezTo>
                    <a:pt x="53" y="0"/>
                    <a:pt x="0" y="53"/>
                    <a:pt x="0" y="120"/>
                  </a:cubicBezTo>
                  <a:cubicBezTo>
                    <a:pt x="0" y="186"/>
                    <a:pt x="53" y="240"/>
                    <a:pt x="120" y="240"/>
                  </a:cubicBezTo>
                  <a:cubicBezTo>
                    <a:pt x="186" y="240"/>
                    <a:pt x="240" y="186"/>
                    <a:pt x="240" y="120"/>
                  </a:cubicBezTo>
                  <a:cubicBezTo>
                    <a:pt x="240" y="53"/>
                    <a:pt x="186" y="0"/>
                    <a:pt x="1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72" name="Freeform 7"/>
          <p:cNvSpPr>
            <a:spLocks noEditPoints="1"/>
          </p:cNvSpPr>
          <p:nvPr/>
        </p:nvSpPr>
        <p:spPr bwMode="auto">
          <a:xfrm rot="20132266">
            <a:off x="7996220" y="3333169"/>
            <a:ext cx="1277233" cy="931381"/>
          </a:xfrm>
          <a:custGeom>
            <a:avLst/>
            <a:gdLst>
              <a:gd name="T0" fmla="*/ 1034 w 2022"/>
              <a:gd name="T1" fmla="*/ 210 h 1466"/>
              <a:gd name="T2" fmla="*/ 1034 w 2022"/>
              <a:gd name="T3" fmla="*/ 210 h 1466"/>
              <a:gd name="T4" fmla="*/ 1395 w 2022"/>
              <a:gd name="T5" fmla="*/ 46 h 1466"/>
              <a:gd name="T6" fmla="*/ 1487 w 2022"/>
              <a:gd name="T7" fmla="*/ 40 h 1466"/>
              <a:gd name="T8" fmla="*/ 1888 w 2022"/>
              <a:gd name="T9" fmla="*/ 99 h 1466"/>
              <a:gd name="T10" fmla="*/ 1888 w 2022"/>
              <a:gd name="T11" fmla="*/ 1249 h 1466"/>
              <a:gd name="T12" fmla="*/ 1467 w 2022"/>
              <a:gd name="T13" fmla="*/ 1137 h 1466"/>
              <a:gd name="T14" fmla="*/ 1397 w 2022"/>
              <a:gd name="T15" fmla="*/ 1132 h 1466"/>
              <a:gd name="T16" fmla="*/ 1034 w 2022"/>
              <a:gd name="T17" fmla="*/ 1232 h 1466"/>
              <a:gd name="T18" fmla="*/ 1034 w 2022"/>
              <a:gd name="T19" fmla="*/ 210 h 1466"/>
              <a:gd name="T20" fmla="*/ 134 w 2022"/>
              <a:gd name="T21" fmla="*/ 99 h 1466"/>
              <a:gd name="T22" fmla="*/ 134 w 2022"/>
              <a:gd name="T23" fmla="*/ 99 h 1466"/>
              <a:gd name="T24" fmla="*/ 534 w 2022"/>
              <a:gd name="T25" fmla="*/ 40 h 1466"/>
              <a:gd name="T26" fmla="*/ 626 w 2022"/>
              <a:gd name="T27" fmla="*/ 46 h 1466"/>
              <a:gd name="T28" fmla="*/ 988 w 2022"/>
              <a:gd name="T29" fmla="*/ 210 h 1466"/>
              <a:gd name="T30" fmla="*/ 988 w 2022"/>
              <a:gd name="T31" fmla="*/ 1232 h 1466"/>
              <a:gd name="T32" fmla="*/ 625 w 2022"/>
              <a:gd name="T33" fmla="*/ 1132 h 1466"/>
              <a:gd name="T34" fmla="*/ 555 w 2022"/>
              <a:gd name="T35" fmla="*/ 1137 h 1466"/>
              <a:gd name="T36" fmla="*/ 134 w 2022"/>
              <a:gd name="T37" fmla="*/ 1249 h 1466"/>
              <a:gd name="T38" fmla="*/ 134 w 2022"/>
              <a:gd name="T39" fmla="*/ 99 h 1466"/>
              <a:gd name="T40" fmla="*/ 1928 w 2022"/>
              <a:gd name="T41" fmla="*/ 203 h 1466"/>
              <a:gd name="T42" fmla="*/ 1928 w 2022"/>
              <a:gd name="T43" fmla="*/ 203 h 1466"/>
              <a:gd name="T44" fmla="*/ 1928 w 2022"/>
              <a:gd name="T45" fmla="*/ 68 h 1466"/>
              <a:gd name="T46" fmla="*/ 1487 w 2022"/>
              <a:gd name="T47" fmla="*/ 0 h 1466"/>
              <a:gd name="T48" fmla="*/ 1390 w 2022"/>
              <a:gd name="T49" fmla="*/ 6 h 1466"/>
              <a:gd name="T50" fmla="*/ 1011 w 2022"/>
              <a:gd name="T51" fmla="*/ 177 h 1466"/>
              <a:gd name="T52" fmla="*/ 632 w 2022"/>
              <a:gd name="T53" fmla="*/ 6 h 1466"/>
              <a:gd name="T54" fmla="*/ 534 w 2022"/>
              <a:gd name="T55" fmla="*/ 0 h 1466"/>
              <a:gd name="T56" fmla="*/ 94 w 2022"/>
              <a:gd name="T57" fmla="*/ 68 h 1466"/>
              <a:gd name="T58" fmla="*/ 94 w 2022"/>
              <a:gd name="T59" fmla="*/ 203 h 1466"/>
              <a:gd name="T60" fmla="*/ 0 w 2022"/>
              <a:gd name="T61" fmla="*/ 227 h 1466"/>
              <a:gd name="T62" fmla="*/ 0 w 2022"/>
              <a:gd name="T63" fmla="*/ 1466 h 1466"/>
              <a:gd name="T64" fmla="*/ 467 w 2022"/>
              <a:gd name="T65" fmla="*/ 1335 h 1466"/>
              <a:gd name="T66" fmla="*/ 905 w 2022"/>
              <a:gd name="T67" fmla="*/ 1412 h 1466"/>
              <a:gd name="T68" fmla="*/ 905 w 2022"/>
              <a:gd name="T69" fmla="*/ 1466 h 1466"/>
              <a:gd name="T70" fmla="*/ 1116 w 2022"/>
              <a:gd name="T71" fmla="*/ 1466 h 1466"/>
              <a:gd name="T72" fmla="*/ 1116 w 2022"/>
              <a:gd name="T73" fmla="*/ 1412 h 1466"/>
              <a:gd name="T74" fmla="*/ 1555 w 2022"/>
              <a:gd name="T75" fmla="*/ 1335 h 1466"/>
              <a:gd name="T76" fmla="*/ 2022 w 2022"/>
              <a:gd name="T77" fmla="*/ 1466 h 1466"/>
              <a:gd name="T78" fmla="*/ 2022 w 2022"/>
              <a:gd name="T79" fmla="*/ 227 h 1466"/>
              <a:gd name="T80" fmla="*/ 1928 w 2022"/>
              <a:gd name="T81" fmla="*/ 203 h 14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2022" h="1466">
                <a:moveTo>
                  <a:pt x="1034" y="210"/>
                </a:moveTo>
                <a:lnTo>
                  <a:pt x="1034" y="210"/>
                </a:lnTo>
                <a:cubicBezTo>
                  <a:pt x="1077" y="175"/>
                  <a:pt x="1220" y="68"/>
                  <a:pt x="1395" y="46"/>
                </a:cubicBezTo>
                <a:cubicBezTo>
                  <a:pt x="1423" y="42"/>
                  <a:pt x="1454" y="40"/>
                  <a:pt x="1487" y="40"/>
                </a:cubicBezTo>
                <a:cubicBezTo>
                  <a:pt x="1645" y="40"/>
                  <a:pt x="1820" y="81"/>
                  <a:pt x="1888" y="99"/>
                </a:cubicBezTo>
                <a:lnTo>
                  <a:pt x="1888" y="1249"/>
                </a:lnTo>
                <a:cubicBezTo>
                  <a:pt x="1803" y="1218"/>
                  <a:pt x="1631" y="1161"/>
                  <a:pt x="1467" y="1137"/>
                </a:cubicBezTo>
                <a:cubicBezTo>
                  <a:pt x="1445" y="1134"/>
                  <a:pt x="1421" y="1132"/>
                  <a:pt x="1397" y="1132"/>
                </a:cubicBezTo>
                <a:cubicBezTo>
                  <a:pt x="1252" y="1132"/>
                  <a:pt x="1112" y="1192"/>
                  <a:pt x="1034" y="1232"/>
                </a:cubicBezTo>
                <a:lnTo>
                  <a:pt x="1034" y="210"/>
                </a:lnTo>
                <a:close/>
                <a:moveTo>
                  <a:pt x="134" y="99"/>
                </a:moveTo>
                <a:lnTo>
                  <a:pt x="134" y="99"/>
                </a:lnTo>
                <a:cubicBezTo>
                  <a:pt x="201" y="81"/>
                  <a:pt x="376" y="40"/>
                  <a:pt x="534" y="40"/>
                </a:cubicBezTo>
                <a:cubicBezTo>
                  <a:pt x="568" y="40"/>
                  <a:pt x="599" y="42"/>
                  <a:pt x="626" y="46"/>
                </a:cubicBezTo>
                <a:cubicBezTo>
                  <a:pt x="802" y="68"/>
                  <a:pt x="945" y="175"/>
                  <a:pt x="988" y="210"/>
                </a:cubicBezTo>
                <a:lnTo>
                  <a:pt x="988" y="1232"/>
                </a:lnTo>
                <a:cubicBezTo>
                  <a:pt x="910" y="1192"/>
                  <a:pt x="770" y="1132"/>
                  <a:pt x="625" y="1132"/>
                </a:cubicBezTo>
                <a:cubicBezTo>
                  <a:pt x="601" y="1132"/>
                  <a:pt x="577" y="1134"/>
                  <a:pt x="555" y="1137"/>
                </a:cubicBezTo>
                <a:cubicBezTo>
                  <a:pt x="391" y="1161"/>
                  <a:pt x="219" y="1218"/>
                  <a:pt x="134" y="1249"/>
                </a:cubicBezTo>
                <a:lnTo>
                  <a:pt x="134" y="99"/>
                </a:lnTo>
                <a:close/>
                <a:moveTo>
                  <a:pt x="1928" y="203"/>
                </a:moveTo>
                <a:lnTo>
                  <a:pt x="1928" y="203"/>
                </a:lnTo>
                <a:lnTo>
                  <a:pt x="1928" y="68"/>
                </a:lnTo>
                <a:cubicBezTo>
                  <a:pt x="1928" y="68"/>
                  <a:pt x="1696" y="0"/>
                  <a:pt x="1487" y="0"/>
                </a:cubicBezTo>
                <a:cubicBezTo>
                  <a:pt x="1454" y="0"/>
                  <a:pt x="1421" y="2"/>
                  <a:pt x="1390" y="6"/>
                </a:cubicBezTo>
                <a:cubicBezTo>
                  <a:pt x="1207" y="30"/>
                  <a:pt x="1059" y="138"/>
                  <a:pt x="1011" y="177"/>
                </a:cubicBezTo>
                <a:cubicBezTo>
                  <a:pt x="963" y="138"/>
                  <a:pt x="815" y="30"/>
                  <a:pt x="632" y="6"/>
                </a:cubicBezTo>
                <a:cubicBezTo>
                  <a:pt x="601" y="2"/>
                  <a:pt x="568" y="0"/>
                  <a:pt x="534" y="0"/>
                </a:cubicBezTo>
                <a:cubicBezTo>
                  <a:pt x="326" y="0"/>
                  <a:pt x="94" y="68"/>
                  <a:pt x="94" y="68"/>
                </a:cubicBezTo>
                <a:lnTo>
                  <a:pt x="94" y="203"/>
                </a:lnTo>
                <a:cubicBezTo>
                  <a:pt x="36" y="216"/>
                  <a:pt x="0" y="227"/>
                  <a:pt x="0" y="227"/>
                </a:cubicBezTo>
                <a:lnTo>
                  <a:pt x="0" y="1466"/>
                </a:lnTo>
                <a:cubicBezTo>
                  <a:pt x="0" y="1466"/>
                  <a:pt x="243" y="1368"/>
                  <a:pt x="467" y="1335"/>
                </a:cubicBezTo>
                <a:cubicBezTo>
                  <a:pt x="605" y="1315"/>
                  <a:pt x="787" y="1368"/>
                  <a:pt x="905" y="1412"/>
                </a:cubicBezTo>
                <a:lnTo>
                  <a:pt x="905" y="1466"/>
                </a:lnTo>
                <a:lnTo>
                  <a:pt x="1116" y="1466"/>
                </a:lnTo>
                <a:lnTo>
                  <a:pt x="1116" y="1412"/>
                </a:lnTo>
                <a:cubicBezTo>
                  <a:pt x="1235" y="1368"/>
                  <a:pt x="1417" y="1315"/>
                  <a:pt x="1555" y="1335"/>
                </a:cubicBezTo>
                <a:cubicBezTo>
                  <a:pt x="1779" y="1368"/>
                  <a:pt x="2022" y="1466"/>
                  <a:pt x="2022" y="1466"/>
                </a:cubicBezTo>
                <a:lnTo>
                  <a:pt x="2022" y="227"/>
                </a:lnTo>
                <a:cubicBezTo>
                  <a:pt x="2022" y="227"/>
                  <a:pt x="1986" y="216"/>
                  <a:pt x="1928" y="203"/>
                </a:cubicBezTo>
                <a:close/>
              </a:path>
            </a:pathLst>
          </a:custGeom>
          <a:solidFill>
            <a:schemeClr val="bg1">
              <a:alpha val="1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3" name="Freeform 9"/>
          <p:cNvSpPr>
            <a:spLocks noEditPoints="1"/>
          </p:cNvSpPr>
          <p:nvPr/>
        </p:nvSpPr>
        <p:spPr bwMode="auto">
          <a:xfrm>
            <a:off x="8803483" y="1209043"/>
            <a:ext cx="1135300" cy="1451430"/>
          </a:xfrm>
          <a:custGeom>
            <a:avLst/>
            <a:gdLst>
              <a:gd name="T0" fmla="*/ 449 w 1637"/>
              <a:gd name="T1" fmla="*/ 1301 h 2083"/>
              <a:gd name="T2" fmla="*/ 449 w 1637"/>
              <a:gd name="T3" fmla="*/ 1301 h 2083"/>
              <a:gd name="T4" fmla="*/ 350 w 1637"/>
              <a:gd name="T5" fmla="*/ 1276 h 2083"/>
              <a:gd name="T6" fmla="*/ 240 w 1637"/>
              <a:gd name="T7" fmla="*/ 1150 h 2083"/>
              <a:gd name="T8" fmla="*/ 273 w 1637"/>
              <a:gd name="T9" fmla="*/ 841 h 2083"/>
              <a:gd name="T10" fmla="*/ 770 w 1637"/>
              <a:gd name="T11" fmla="*/ 1055 h 2083"/>
              <a:gd name="T12" fmla="*/ 449 w 1637"/>
              <a:gd name="T13" fmla="*/ 1301 h 2083"/>
              <a:gd name="T14" fmla="*/ 1500 w 1637"/>
              <a:gd name="T15" fmla="*/ 1781 h 2083"/>
              <a:gd name="T16" fmla="*/ 1500 w 1637"/>
              <a:gd name="T17" fmla="*/ 1781 h 2083"/>
              <a:gd name="T18" fmla="*/ 1590 w 1637"/>
              <a:gd name="T19" fmla="*/ 1670 h 2083"/>
              <a:gd name="T20" fmla="*/ 1278 w 1637"/>
              <a:gd name="T21" fmla="*/ 1604 h 2083"/>
              <a:gd name="T22" fmla="*/ 1403 w 1637"/>
              <a:gd name="T23" fmla="*/ 1057 h 2083"/>
              <a:gd name="T24" fmla="*/ 1031 w 1637"/>
              <a:gd name="T25" fmla="*/ 383 h 2083"/>
              <a:gd name="T26" fmla="*/ 931 w 1637"/>
              <a:gd name="T27" fmla="*/ 92 h 2083"/>
              <a:gd name="T28" fmla="*/ 480 w 1637"/>
              <a:gd name="T29" fmla="*/ 430 h 2083"/>
              <a:gd name="T30" fmla="*/ 0 w 1637"/>
              <a:gd name="T31" fmla="*/ 723 h 2083"/>
              <a:gd name="T32" fmla="*/ 236 w 1637"/>
              <a:gd name="T33" fmla="*/ 825 h 2083"/>
              <a:gd name="T34" fmla="*/ 202 w 1637"/>
              <a:gd name="T35" fmla="*/ 1162 h 2083"/>
              <a:gd name="T36" fmla="*/ 332 w 1637"/>
              <a:gd name="T37" fmla="*/ 1312 h 2083"/>
              <a:gd name="T38" fmla="*/ 449 w 1637"/>
              <a:gd name="T39" fmla="*/ 1341 h 2083"/>
              <a:gd name="T40" fmla="*/ 807 w 1637"/>
              <a:gd name="T41" fmla="*/ 1071 h 2083"/>
              <a:gd name="T42" fmla="*/ 1003 w 1637"/>
              <a:gd name="T43" fmla="*/ 1156 h 2083"/>
              <a:gd name="T44" fmla="*/ 950 w 1637"/>
              <a:gd name="T45" fmla="*/ 626 h 2083"/>
              <a:gd name="T46" fmla="*/ 1001 w 1637"/>
              <a:gd name="T47" fmla="*/ 495 h 2083"/>
              <a:gd name="T48" fmla="*/ 1297 w 1637"/>
              <a:gd name="T49" fmla="*/ 1060 h 2083"/>
              <a:gd name="T50" fmla="*/ 1215 w 1637"/>
              <a:gd name="T51" fmla="*/ 1499 h 2083"/>
              <a:gd name="T52" fmla="*/ 1166 w 1637"/>
              <a:gd name="T53" fmla="*/ 1581 h 2083"/>
              <a:gd name="T54" fmla="*/ 920 w 1637"/>
              <a:gd name="T55" fmla="*/ 1530 h 2083"/>
              <a:gd name="T56" fmla="*/ 549 w 1637"/>
              <a:gd name="T57" fmla="*/ 1946 h 2083"/>
              <a:gd name="T58" fmla="*/ 1255 w 1637"/>
              <a:gd name="T59" fmla="*/ 2083 h 2083"/>
              <a:gd name="T60" fmla="*/ 1637 w 1637"/>
              <a:gd name="T61" fmla="*/ 1806 h 2083"/>
              <a:gd name="T62" fmla="*/ 1500 w 1637"/>
              <a:gd name="T63" fmla="*/ 1781 h 2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637" h="2083">
                <a:moveTo>
                  <a:pt x="449" y="1301"/>
                </a:moveTo>
                <a:lnTo>
                  <a:pt x="449" y="1301"/>
                </a:lnTo>
                <a:cubicBezTo>
                  <a:pt x="416" y="1301"/>
                  <a:pt x="383" y="1292"/>
                  <a:pt x="350" y="1276"/>
                </a:cubicBezTo>
                <a:cubicBezTo>
                  <a:pt x="295" y="1248"/>
                  <a:pt x="258" y="1206"/>
                  <a:pt x="240" y="1150"/>
                </a:cubicBezTo>
                <a:cubicBezTo>
                  <a:pt x="207" y="1047"/>
                  <a:pt x="243" y="919"/>
                  <a:pt x="273" y="841"/>
                </a:cubicBezTo>
                <a:lnTo>
                  <a:pt x="770" y="1055"/>
                </a:lnTo>
                <a:cubicBezTo>
                  <a:pt x="719" y="1137"/>
                  <a:pt x="599" y="1301"/>
                  <a:pt x="449" y="1301"/>
                </a:cubicBezTo>
                <a:close/>
                <a:moveTo>
                  <a:pt x="1500" y="1781"/>
                </a:moveTo>
                <a:lnTo>
                  <a:pt x="1500" y="1781"/>
                </a:lnTo>
                <a:lnTo>
                  <a:pt x="1590" y="1670"/>
                </a:lnTo>
                <a:lnTo>
                  <a:pt x="1278" y="1604"/>
                </a:lnTo>
                <a:cubicBezTo>
                  <a:pt x="1340" y="1504"/>
                  <a:pt x="1412" y="1329"/>
                  <a:pt x="1403" y="1057"/>
                </a:cubicBezTo>
                <a:cubicBezTo>
                  <a:pt x="1392" y="672"/>
                  <a:pt x="1130" y="453"/>
                  <a:pt x="1031" y="383"/>
                </a:cubicBezTo>
                <a:cubicBezTo>
                  <a:pt x="1053" y="263"/>
                  <a:pt x="1046" y="135"/>
                  <a:pt x="931" y="92"/>
                </a:cubicBezTo>
                <a:cubicBezTo>
                  <a:pt x="680" y="0"/>
                  <a:pt x="480" y="430"/>
                  <a:pt x="480" y="430"/>
                </a:cubicBezTo>
                <a:cubicBezTo>
                  <a:pt x="480" y="430"/>
                  <a:pt x="113" y="340"/>
                  <a:pt x="0" y="723"/>
                </a:cubicBezTo>
                <a:lnTo>
                  <a:pt x="236" y="825"/>
                </a:lnTo>
                <a:cubicBezTo>
                  <a:pt x="204" y="908"/>
                  <a:pt x="164" y="1046"/>
                  <a:pt x="202" y="1162"/>
                </a:cubicBezTo>
                <a:cubicBezTo>
                  <a:pt x="223" y="1229"/>
                  <a:pt x="267" y="1279"/>
                  <a:pt x="332" y="1312"/>
                </a:cubicBezTo>
                <a:cubicBezTo>
                  <a:pt x="370" y="1331"/>
                  <a:pt x="410" y="1341"/>
                  <a:pt x="449" y="1341"/>
                </a:cubicBezTo>
                <a:cubicBezTo>
                  <a:pt x="623" y="1341"/>
                  <a:pt x="755" y="1157"/>
                  <a:pt x="807" y="1071"/>
                </a:cubicBezTo>
                <a:lnTo>
                  <a:pt x="1003" y="1156"/>
                </a:lnTo>
                <a:cubicBezTo>
                  <a:pt x="1003" y="1156"/>
                  <a:pt x="1247" y="846"/>
                  <a:pt x="950" y="626"/>
                </a:cubicBezTo>
                <a:cubicBezTo>
                  <a:pt x="950" y="626"/>
                  <a:pt x="977" y="571"/>
                  <a:pt x="1001" y="495"/>
                </a:cubicBezTo>
                <a:cubicBezTo>
                  <a:pt x="1101" y="574"/>
                  <a:pt x="1288" y="762"/>
                  <a:pt x="1297" y="1060"/>
                </a:cubicBezTo>
                <a:cubicBezTo>
                  <a:pt x="1303" y="1273"/>
                  <a:pt x="1256" y="1416"/>
                  <a:pt x="1215" y="1499"/>
                </a:cubicBezTo>
                <a:cubicBezTo>
                  <a:pt x="1198" y="1534"/>
                  <a:pt x="1181" y="1561"/>
                  <a:pt x="1166" y="1581"/>
                </a:cubicBezTo>
                <a:lnTo>
                  <a:pt x="920" y="1530"/>
                </a:lnTo>
                <a:lnTo>
                  <a:pt x="549" y="1946"/>
                </a:lnTo>
                <a:lnTo>
                  <a:pt x="1255" y="2083"/>
                </a:lnTo>
                <a:lnTo>
                  <a:pt x="1637" y="1806"/>
                </a:lnTo>
                <a:lnTo>
                  <a:pt x="1500" y="1781"/>
                </a:lnTo>
                <a:close/>
              </a:path>
            </a:pathLst>
          </a:custGeom>
          <a:solidFill>
            <a:schemeClr val="bg1">
              <a:alpha val="1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174" name="组 173"/>
          <p:cNvGrpSpPr/>
          <p:nvPr userDrawn="1"/>
        </p:nvGrpSpPr>
        <p:grpSpPr>
          <a:xfrm rot="1396810">
            <a:off x="10293790" y="2099512"/>
            <a:ext cx="337162" cy="1815987"/>
            <a:chOff x="6099175" y="2627313"/>
            <a:chExt cx="411163" cy="2214563"/>
          </a:xfrm>
          <a:solidFill>
            <a:schemeClr val="bg1">
              <a:alpha val="10000"/>
            </a:schemeClr>
          </a:solidFill>
        </p:grpSpPr>
        <p:sp>
          <p:nvSpPr>
            <p:cNvPr id="199" name="Freeform 13"/>
            <p:cNvSpPr>
              <a:spLocks noEditPoints="1"/>
            </p:cNvSpPr>
            <p:nvPr/>
          </p:nvSpPr>
          <p:spPr bwMode="auto">
            <a:xfrm>
              <a:off x="6130131" y="3048001"/>
              <a:ext cx="349250" cy="1258888"/>
            </a:xfrm>
            <a:custGeom>
              <a:avLst/>
              <a:gdLst>
                <a:gd name="T0" fmla="*/ 137 w 367"/>
                <a:gd name="T1" fmla="*/ 40 h 1313"/>
                <a:gd name="T2" fmla="*/ 137 w 367"/>
                <a:gd name="T3" fmla="*/ 40 h 1313"/>
                <a:gd name="T4" fmla="*/ 230 w 367"/>
                <a:gd name="T5" fmla="*/ 40 h 1313"/>
                <a:gd name="T6" fmla="*/ 230 w 367"/>
                <a:gd name="T7" fmla="*/ 1273 h 1313"/>
                <a:gd name="T8" fmla="*/ 137 w 367"/>
                <a:gd name="T9" fmla="*/ 1273 h 1313"/>
                <a:gd name="T10" fmla="*/ 137 w 367"/>
                <a:gd name="T11" fmla="*/ 40 h 1313"/>
                <a:gd name="T12" fmla="*/ 97 w 367"/>
                <a:gd name="T13" fmla="*/ 1273 h 1313"/>
                <a:gd name="T14" fmla="*/ 97 w 367"/>
                <a:gd name="T15" fmla="*/ 1273 h 1313"/>
                <a:gd name="T16" fmla="*/ 40 w 367"/>
                <a:gd name="T17" fmla="*/ 1273 h 1313"/>
                <a:gd name="T18" fmla="*/ 40 w 367"/>
                <a:gd name="T19" fmla="*/ 40 h 1313"/>
                <a:gd name="T20" fmla="*/ 97 w 367"/>
                <a:gd name="T21" fmla="*/ 40 h 1313"/>
                <a:gd name="T22" fmla="*/ 97 w 367"/>
                <a:gd name="T23" fmla="*/ 1273 h 1313"/>
                <a:gd name="T24" fmla="*/ 270 w 367"/>
                <a:gd name="T25" fmla="*/ 40 h 1313"/>
                <a:gd name="T26" fmla="*/ 270 w 367"/>
                <a:gd name="T27" fmla="*/ 40 h 1313"/>
                <a:gd name="T28" fmla="*/ 327 w 367"/>
                <a:gd name="T29" fmla="*/ 40 h 1313"/>
                <a:gd name="T30" fmla="*/ 327 w 367"/>
                <a:gd name="T31" fmla="*/ 1273 h 1313"/>
                <a:gd name="T32" fmla="*/ 270 w 367"/>
                <a:gd name="T33" fmla="*/ 1273 h 1313"/>
                <a:gd name="T34" fmla="*/ 270 w 367"/>
                <a:gd name="T35" fmla="*/ 40 h 1313"/>
                <a:gd name="T36" fmla="*/ 270 w 367"/>
                <a:gd name="T37" fmla="*/ 1313 h 1313"/>
                <a:gd name="T38" fmla="*/ 270 w 367"/>
                <a:gd name="T39" fmla="*/ 1313 h 1313"/>
                <a:gd name="T40" fmla="*/ 270 w 367"/>
                <a:gd name="T41" fmla="*/ 1313 h 1313"/>
                <a:gd name="T42" fmla="*/ 367 w 367"/>
                <a:gd name="T43" fmla="*/ 1313 h 1313"/>
                <a:gd name="T44" fmla="*/ 367 w 367"/>
                <a:gd name="T45" fmla="*/ 0 h 1313"/>
                <a:gd name="T46" fmla="*/ 0 w 367"/>
                <a:gd name="T47" fmla="*/ 0 h 1313"/>
                <a:gd name="T48" fmla="*/ 0 w 367"/>
                <a:gd name="T49" fmla="*/ 1313 h 1313"/>
                <a:gd name="T50" fmla="*/ 97 w 367"/>
                <a:gd name="T51" fmla="*/ 1313 h 1313"/>
                <a:gd name="T52" fmla="*/ 97 w 367"/>
                <a:gd name="T53" fmla="*/ 1313 h 1313"/>
                <a:gd name="T54" fmla="*/ 137 w 367"/>
                <a:gd name="T55" fmla="*/ 1313 h 1313"/>
                <a:gd name="T56" fmla="*/ 137 w 367"/>
                <a:gd name="T57" fmla="*/ 1313 h 1313"/>
                <a:gd name="T58" fmla="*/ 230 w 367"/>
                <a:gd name="T59" fmla="*/ 1313 h 1313"/>
                <a:gd name="T60" fmla="*/ 230 w 367"/>
                <a:gd name="T61" fmla="*/ 1313 h 1313"/>
                <a:gd name="T62" fmla="*/ 270 w 367"/>
                <a:gd name="T63" fmla="*/ 1313 h 1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67" h="1313">
                  <a:moveTo>
                    <a:pt x="137" y="40"/>
                  </a:moveTo>
                  <a:lnTo>
                    <a:pt x="137" y="40"/>
                  </a:lnTo>
                  <a:lnTo>
                    <a:pt x="230" y="40"/>
                  </a:lnTo>
                  <a:lnTo>
                    <a:pt x="230" y="1273"/>
                  </a:lnTo>
                  <a:lnTo>
                    <a:pt x="137" y="1273"/>
                  </a:lnTo>
                  <a:lnTo>
                    <a:pt x="137" y="40"/>
                  </a:lnTo>
                  <a:close/>
                  <a:moveTo>
                    <a:pt x="97" y="1273"/>
                  </a:moveTo>
                  <a:lnTo>
                    <a:pt x="97" y="1273"/>
                  </a:lnTo>
                  <a:lnTo>
                    <a:pt x="40" y="1273"/>
                  </a:lnTo>
                  <a:lnTo>
                    <a:pt x="40" y="40"/>
                  </a:lnTo>
                  <a:lnTo>
                    <a:pt x="97" y="40"/>
                  </a:lnTo>
                  <a:lnTo>
                    <a:pt x="97" y="1273"/>
                  </a:lnTo>
                  <a:close/>
                  <a:moveTo>
                    <a:pt x="270" y="40"/>
                  </a:moveTo>
                  <a:lnTo>
                    <a:pt x="270" y="40"/>
                  </a:lnTo>
                  <a:lnTo>
                    <a:pt x="327" y="40"/>
                  </a:lnTo>
                  <a:lnTo>
                    <a:pt x="327" y="1273"/>
                  </a:lnTo>
                  <a:lnTo>
                    <a:pt x="270" y="1273"/>
                  </a:lnTo>
                  <a:lnTo>
                    <a:pt x="270" y="40"/>
                  </a:lnTo>
                  <a:close/>
                  <a:moveTo>
                    <a:pt x="270" y="1313"/>
                  </a:moveTo>
                  <a:lnTo>
                    <a:pt x="270" y="1313"/>
                  </a:lnTo>
                  <a:lnTo>
                    <a:pt x="270" y="1313"/>
                  </a:lnTo>
                  <a:lnTo>
                    <a:pt x="367" y="1313"/>
                  </a:lnTo>
                  <a:lnTo>
                    <a:pt x="367" y="0"/>
                  </a:lnTo>
                  <a:lnTo>
                    <a:pt x="0" y="0"/>
                  </a:lnTo>
                  <a:lnTo>
                    <a:pt x="0" y="1313"/>
                  </a:lnTo>
                  <a:lnTo>
                    <a:pt x="97" y="1313"/>
                  </a:lnTo>
                  <a:lnTo>
                    <a:pt x="97" y="1313"/>
                  </a:lnTo>
                  <a:lnTo>
                    <a:pt x="137" y="1313"/>
                  </a:lnTo>
                  <a:lnTo>
                    <a:pt x="137" y="1313"/>
                  </a:lnTo>
                  <a:lnTo>
                    <a:pt x="230" y="1313"/>
                  </a:lnTo>
                  <a:lnTo>
                    <a:pt x="230" y="1313"/>
                  </a:lnTo>
                  <a:lnTo>
                    <a:pt x="270" y="13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" name="Freeform 14"/>
            <p:cNvSpPr>
              <a:spLocks/>
            </p:cNvSpPr>
            <p:nvPr/>
          </p:nvSpPr>
          <p:spPr bwMode="auto">
            <a:xfrm>
              <a:off x="6130131" y="2968626"/>
              <a:ext cx="349250" cy="63500"/>
            </a:xfrm>
            <a:custGeom>
              <a:avLst/>
              <a:gdLst>
                <a:gd name="T0" fmla="*/ 367 w 367"/>
                <a:gd name="T1" fmla="*/ 0 h 67"/>
                <a:gd name="T2" fmla="*/ 367 w 367"/>
                <a:gd name="T3" fmla="*/ 0 h 67"/>
                <a:gd name="T4" fmla="*/ 0 w 367"/>
                <a:gd name="T5" fmla="*/ 0 h 67"/>
                <a:gd name="T6" fmla="*/ 0 w 367"/>
                <a:gd name="T7" fmla="*/ 67 h 67"/>
                <a:gd name="T8" fmla="*/ 367 w 367"/>
                <a:gd name="T9" fmla="*/ 67 h 67"/>
                <a:gd name="T10" fmla="*/ 367 w 367"/>
                <a:gd name="T11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7" h="67">
                  <a:moveTo>
                    <a:pt x="367" y="0"/>
                  </a:moveTo>
                  <a:lnTo>
                    <a:pt x="367" y="0"/>
                  </a:lnTo>
                  <a:lnTo>
                    <a:pt x="0" y="0"/>
                  </a:lnTo>
                  <a:lnTo>
                    <a:pt x="0" y="67"/>
                  </a:lnTo>
                  <a:lnTo>
                    <a:pt x="367" y="67"/>
                  </a:lnTo>
                  <a:lnTo>
                    <a:pt x="36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1" name="Freeform 15"/>
            <p:cNvSpPr>
              <a:spLocks/>
            </p:cNvSpPr>
            <p:nvPr/>
          </p:nvSpPr>
          <p:spPr bwMode="auto">
            <a:xfrm>
              <a:off x="6099175" y="2627313"/>
              <a:ext cx="411163" cy="325438"/>
            </a:xfrm>
            <a:custGeom>
              <a:avLst/>
              <a:gdLst>
                <a:gd name="T0" fmla="*/ 399 w 430"/>
                <a:gd name="T1" fmla="*/ 340 h 340"/>
                <a:gd name="T2" fmla="*/ 399 w 430"/>
                <a:gd name="T3" fmla="*/ 340 h 340"/>
                <a:gd name="T4" fmla="*/ 215 w 430"/>
                <a:gd name="T5" fmla="*/ 0 h 340"/>
                <a:gd name="T6" fmla="*/ 32 w 430"/>
                <a:gd name="T7" fmla="*/ 340 h 340"/>
                <a:gd name="T8" fmla="*/ 399 w 430"/>
                <a:gd name="T9" fmla="*/ 340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0" h="340">
                  <a:moveTo>
                    <a:pt x="399" y="340"/>
                  </a:moveTo>
                  <a:lnTo>
                    <a:pt x="399" y="340"/>
                  </a:lnTo>
                  <a:cubicBezTo>
                    <a:pt x="399" y="340"/>
                    <a:pt x="430" y="0"/>
                    <a:pt x="215" y="0"/>
                  </a:cubicBezTo>
                  <a:cubicBezTo>
                    <a:pt x="0" y="0"/>
                    <a:pt x="32" y="340"/>
                    <a:pt x="32" y="340"/>
                  </a:cubicBezTo>
                  <a:lnTo>
                    <a:pt x="399" y="34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2" name="Freeform 17"/>
            <p:cNvSpPr>
              <a:spLocks noEditPoints="1"/>
            </p:cNvSpPr>
            <p:nvPr/>
          </p:nvSpPr>
          <p:spPr bwMode="auto">
            <a:xfrm>
              <a:off x="6128544" y="4310063"/>
              <a:ext cx="352425" cy="531813"/>
            </a:xfrm>
            <a:custGeom>
              <a:avLst/>
              <a:gdLst>
                <a:gd name="T0" fmla="*/ 214 w 369"/>
                <a:gd name="T1" fmla="*/ 338 h 554"/>
                <a:gd name="T2" fmla="*/ 214 w 369"/>
                <a:gd name="T3" fmla="*/ 338 h 554"/>
                <a:gd name="T4" fmla="*/ 155 w 369"/>
                <a:gd name="T5" fmla="*/ 338 h 554"/>
                <a:gd name="T6" fmla="*/ 56 w 369"/>
                <a:gd name="T7" fmla="*/ 40 h 554"/>
                <a:gd name="T8" fmla="*/ 313 w 369"/>
                <a:gd name="T9" fmla="*/ 40 h 554"/>
                <a:gd name="T10" fmla="*/ 214 w 369"/>
                <a:gd name="T11" fmla="*/ 338 h 554"/>
                <a:gd name="T12" fmla="*/ 113 w 369"/>
                <a:gd name="T13" fmla="*/ 338 h 554"/>
                <a:gd name="T14" fmla="*/ 113 w 369"/>
                <a:gd name="T15" fmla="*/ 338 h 554"/>
                <a:gd name="T16" fmla="*/ 184 w 369"/>
                <a:gd name="T17" fmla="*/ 554 h 554"/>
                <a:gd name="T18" fmla="*/ 256 w 369"/>
                <a:gd name="T19" fmla="*/ 338 h 554"/>
                <a:gd name="T20" fmla="*/ 369 w 369"/>
                <a:gd name="T21" fmla="*/ 0 h 554"/>
                <a:gd name="T22" fmla="*/ 0 w 369"/>
                <a:gd name="T23" fmla="*/ 0 h 554"/>
                <a:gd name="T24" fmla="*/ 113 w 369"/>
                <a:gd name="T25" fmla="*/ 338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69" h="554">
                  <a:moveTo>
                    <a:pt x="214" y="338"/>
                  </a:moveTo>
                  <a:lnTo>
                    <a:pt x="214" y="338"/>
                  </a:lnTo>
                  <a:lnTo>
                    <a:pt x="155" y="338"/>
                  </a:lnTo>
                  <a:lnTo>
                    <a:pt x="56" y="40"/>
                  </a:lnTo>
                  <a:lnTo>
                    <a:pt x="313" y="40"/>
                  </a:lnTo>
                  <a:lnTo>
                    <a:pt x="214" y="338"/>
                  </a:lnTo>
                  <a:close/>
                  <a:moveTo>
                    <a:pt x="113" y="338"/>
                  </a:moveTo>
                  <a:lnTo>
                    <a:pt x="113" y="338"/>
                  </a:lnTo>
                  <a:lnTo>
                    <a:pt x="184" y="554"/>
                  </a:lnTo>
                  <a:lnTo>
                    <a:pt x="256" y="338"/>
                  </a:lnTo>
                  <a:lnTo>
                    <a:pt x="369" y="0"/>
                  </a:lnTo>
                  <a:lnTo>
                    <a:pt x="0" y="0"/>
                  </a:lnTo>
                  <a:lnTo>
                    <a:pt x="113" y="338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75" name="Freeform 19"/>
          <p:cNvSpPr>
            <a:spLocks noEditPoints="1"/>
          </p:cNvSpPr>
          <p:nvPr/>
        </p:nvSpPr>
        <p:spPr bwMode="auto">
          <a:xfrm rot="1363540">
            <a:off x="9632402" y="4170211"/>
            <a:ext cx="1209819" cy="253100"/>
          </a:xfrm>
          <a:custGeom>
            <a:avLst/>
            <a:gdLst>
              <a:gd name="T0" fmla="*/ 2347 w 2387"/>
              <a:gd name="T1" fmla="*/ 458 h 498"/>
              <a:gd name="T2" fmla="*/ 40 w 2387"/>
              <a:gd name="T3" fmla="*/ 40 h 498"/>
              <a:gd name="T4" fmla="*/ 177 w 2387"/>
              <a:gd name="T5" fmla="*/ 298 h 498"/>
              <a:gd name="T6" fmla="*/ 217 w 2387"/>
              <a:gd name="T7" fmla="*/ 40 h 498"/>
              <a:gd name="T8" fmla="*/ 277 w 2387"/>
              <a:gd name="T9" fmla="*/ 159 h 498"/>
              <a:gd name="T10" fmla="*/ 317 w 2387"/>
              <a:gd name="T11" fmla="*/ 40 h 498"/>
              <a:gd name="T12" fmla="*/ 377 w 2387"/>
              <a:gd name="T13" fmla="*/ 159 h 498"/>
              <a:gd name="T14" fmla="*/ 417 w 2387"/>
              <a:gd name="T15" fmla="*/ 40 h 498"/>
              <a:gd name="T16" fmla="*/ 477 w 2387"/>
              <a:gd name="T17" fmla="*/ 159 h 498"/>
              <a:gd name="T18" fmla="*/ 517 w 2387"/>
              <a:gd name="T19" fmla="*/ 40 h 498"/>
              <a:gd name="T20" fmla="*/ 577 w 2387"/>
              <a:gd name="T21" fmla="*/ 159 h 498"/>
              <a:gd name="T22" fmla="*/ 617 w 2387"/>
              <a:gd name="T23" fmla="*/ 40 h 498"/>
              <a:gd name="T24" fmla="*/ 674 w 2387"/>
              <a:gd name="T25" fmla="*/ 298 h 498"/>
              <a:gd name="T26" fmla="*/ 714 w 2387"/>
              <a:gd name="T27" fmla="*/ 40 h 498"/>
              <a:gd name="T28" fmla="*/ 774 w 2387"/>
              <a:gd name="T29" fmla="*/ 159 h 498"/>
              <a:gd name="T30" fmla="*/ 814 w 2387"/>
              <a:gd name="T31" fmla="*/ 40 h 498"/>
              <a:gd name="T32" fmla="*/ 874 w 2387"/>
              <a:gd name="T33" fmla="*/ 159 h 498"/>
              <a:gd name="T34" fmla="*/ 914 w 2387"/>
              <a:gd name="T35" fmla="*/ 40 h 498"/>
              <a:gd name="T36" fmla="*/ 974 w 2387"/>
              <a:gd name="T37" fmla="*/ 159 h 498"/>
              <a:gd name="T38" fmla="*/ 1014 w 2387"/>
              <a:gd name="T39" fmla="*/ 40 h 498"/>
              <a:gd name="T40" fmla="*/ 1074 w 2387"/>
              <a:gd name="T41" fmla="*/ 159 h 498"/>
              <a:gd name="T42" fmla="*/ 1114 w 2387"/>
              <a:gd name="T43" fmla="*/ 40 h 498"/>
              <a:gd name="T44" fmla="*/ 1187 w 2387"/>
              <a:gd name="T45" fmla="*/ 298 h 498"/>
              <a:gd name="T46" fmla="*/ 1227 w 2387"/>
              <a:gd name="T47" fmla="*/ 40 h 498"/>
              <a:gd name="T48" fmla="*/ 1287 w 2387"/>
              <a:gd name="T49" fmla="*/ 159 h 498"/>
              <a:gd name="T50" fmla="*/ 1327 w 2387"/>
              <a:gd name="T51" fmla="*/ 40 h 498"/>
              <a:gd name="T52" fmla="*/ 1387 w 2387"/>
              <a:gd name="T53" fmla="*/ 159 h 498"/>
              <a:gd name="T54" fmla="*/ 1427 w 2387"/>
              <a:gd name="T55" fmla="*/ 40 h 498"/>
              <a:gd name="T56" fmla="*/ 1487 w 2387"/>
              <a:gd name="T57" fmla="*/ 159 h 498"/>
              <a:gd name="T58" fmla="*/ 1527 w 2387"/>
              <a:gd name="T59" fmla="*/ 40 h 498"/>
              <a:gd name="T60" fmla="*/ 1587 w 2387"/>
              <a:gd name="T61" fmla="*/ 159 h 498"/>
              <a:gd name="T62" fmla="*/ 1627 w 2387"/>
              <a:gd name="T63" fmla="*/ 40 h 498"/>
              <a:gd name="T64" fmla="*/ 1684 w 2387"/>
              <a:gd name="T65" fmla="*/ 298 h 498"/>
              <a:gd name="T66" fmla="*/ 1724 w 2387"/>
              <a:gd name="T67" fmla="*/ 40 h 498"/>
              <a:gd name="T68" fmla="*/ 1784 w 2387"/>
              <a:gd name="T69" fmla="*/ 159 h 498"/>
              <a:gd name="T70" fmla="*/ 1824 w 2387"/>
              <a:gd name="T71" fmla="*/ 40 h 498"/>
              <a:gd name="T72" fmla="*/ 1884 w 2387"/>
              <a:gd name="T73" fmla="*/ 159 h 498"/>
              <a:gd name="T74" fmla="*/ 1924 w 2387"/>
              <a:gd name="T75" fmla="*/ 40 h 498"/>
              <a:gd name="T76" fmla="*/ 1984 w 2387"/>
              <a:gd name="T77" fmla="*/ 159 h 498"/>
              <a:gd name="T78" fmla="*/ 2024 w 2387"/>
              <a:gd name="T79" fmla="*/ 40 h 498"/>
              <a:gd name="T80" fmla="*/ 2084 w 2387"/>
              <a:gd name="T81" fmla="*/ 159 h 498"/>
              <a:gd name="T82" fmla="*/ 2124 w 2387"/>
              <a:gd name="T83" fmla="*/ 40 h 498"/>
              <a:gd name="T84" fmla="*/ 2170 w 2387"/>
              <a:gd name="T85" fmla="*/ 298 h 498"/>
              <a:gd name="T86" fmla="*/ 2210 w 2387"/>
              <a:gd name="T87" fmla="*/ 40 h 498"/>
              <a:gd name="T88" fmla="*/ 2347 w 2387"/>
              <a:gd name="T89" fmla="*/ 458 h 498"/>
              <a:gd name="T90" fmla="*/ 0 w 2387"/>
              <a:gd name="T91" fmla="*/ 498 h 498"/>
              <a:gd name="T92" fmla="*/ 2387 w 2387"/>
              <a:gd name="T93" fmla="*/ 0 h 498"/>
              <a:gd name="T94" fmla="*/ 0 w 2387"/>
              <a:gd name="T95" fmla="*/ 498 h 4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387" h="498">
                <a:moveTo>
                  <a:pt x="2347" y="458"/>
                </a:moveTo>
                <a:lnTo>
                  <a:pt x="2347" y="458"/>
                </a:lnTo>
                <a:lnTo>
                  <a:pt x="40" y="458"/>
                </a:lnTo>
                <a:lnTo>
                  <a:pt x="40" y="40"/>
                </a:lnTo>
                <a:lnTo>
                  <a:pt x="177" y="40"/>
                </a:lnTo>
                <a:lnTo>
                  <a:pt x="177" y="298"/>
                </a:lnTo>
                <a:lnTo>
                  <a:pt x="217" y="298"/>
                </a:lnTo>
                <a:lnTo>
                  <a:pt x="217" y="40"/>
                </a:lnTo>
                <a:lnTo>
                  <a:pt x="277" y="40"/>
                </a:lnTo>
                <a:lnTo>
                  <a:pt x="277" y="159"/>
                </a:lnTo>
                <a:lnTo>
                  <a:pt x="317" y="159"/>
                </a:lnTo>
                <a:lnTo>
                  <a:pt x="317" y="40"/>
                </a:lnTo>
                <a:lnTo>
                  <a:pt x="377" y="40"/>
                </a:lnTo>
                <a:lnTo>
                  <a:pt x="377" y="159"/>
                </a:lnTo>
                <a:lnTo>
                  <a:pt x="417" y="159"/>
                </a:lnTo>
                <a:lnTo>
                  <a:pt x="417" y="40"/>
                </a:lnTo>
                <a:lnTo>
                  <a:pt x="477" y="40"/>
                </a:lnTo>
                <a:lnTo>
                  <a:pt x="477" y="159"/>
                </a:lnTo>
                <a:lnTo>
                  <a:pt x="517" y="159"/>
                </a:lnTo>
                <a:lnTo>
                  <a:pt x="517" y="40"/>
                </a:lnTo>
                <a:lnTo>
                  <a:pt x="577" y="40"/>
                </a:lnTo>
                <a:lnTo>
                  <a:pt x="577" y="159"/>
                </a:lnTo>
                <a:lnTo>
                  <a:pt x="617" y="159"/>
                </a:lnTo>
                <a:lnTo>
                  <a:pt x="617" y="40"/>
                </a:lnTo>
                <a:lnTo>
                  <a:pt x="674" y="40"/>
                </a:lnTo>
                <a:lnTo>
                  <a:pt x="674" y="298"/>
                </a:lnTo>
                <a:lnTo>
                  <a:pt x="714" y="298"/>
                </a:lnTo>
                <a:lnTo>
                  <a:pt x="714" y="40"/>
                </a:lnTo>
                <a:lnTo>
                  <a:pt x="774" y="40"/>
                </a:lnTo>
                <a:lnTo>
                  <a:pt x="774" y="159"/>
                </a:lnTo>
                <a:lnTo>
                  <a:pt x="814" y="159"/>
                </a:lnTo>
                <a:lnTo>
                  <a:pt x="814" y="40"/>
                </a:lnTo>
                <a:lnTo>
                  <a:pt x="874" y="40"/>
                </a:lnTo>
                <a:lnTo>
                  <a:pt x="874" y="159"/>
                </a:lnTo>
                <a:lnTo>
                  <a:pt x="914" y="159"/>
                </a:lnTo>
                <a:lnTo>
                  <a:pt x="914" y="40"/>
                </a:lnTo>
                <a:lnTo>
                  <a:pt x="974" y="40"/>
                </a:lnTo>
                <a:lnTo>
                  <a:pt x="974" y="159"/>
                </a:lnTo>
                <a:lnTo>
                  <a:pt x="1014" y="159"/>
                </a:lnTo>
                <a:lnTo>
                  <a:pt x="1014" y="40"/>
                </a:lnTo>
                <a:lnTo>
                  <a:pt x="1074" y="40"/>
                </a:lnTo>
                <a:lnTo>
                  <a:pt x="1074" y="159"/>
                </a:lnTo>
                <a:lnTo>
                  <a:pt x="1114" y="159"/>
                </a:lnTo>
                <a:lnTo>
                  <a:pt x="1114" y="40"/>
                </a:lnTo>
                <a:lnTo>
                  <a:pt x="1187" y="40"/>
                </a:lnTo>
                <a:lnTo>
                  <a:pt x="1187" y="298"/>
                </a:lnTo>
                <a:lnTo>
                  <a:pt x="1227" y="298"/>
                </a:lnTo>
                <a:lnTo>
                  <a:pt x="1227" y="40"/>
                </a:lnTo>
                <a:lnTo>
                  <a:pt x="1287" y="40"/>
                </a:lnTo>
                <a:lnTo>
                  <a:pt x="1287" y="159"/>
                </a:lnTo>
                <a:lnTo>
                  <a:pt x="1327" y="159"/>
                </a:lnTo>
                <a:lnTo>
                  <a:pt x="1327" y="40"/>
                </a:lnTo>
                <a:lnTo>
                  <a:pt x="1387" y="40"/>
                </a:lnTo>
                <a:lnTo>
                  <a:pt x="1387" y="159"/>
                </a:lnTo>
                <a:lnTo>
                  <a:pt x="1427" y="159"/>
                </a:lnTo>
                <a:lnTo>
                  <a:pt x="1427" y="40"/>
                </a:lnTo>
                <a:lnTo>
                  <a:pt x="1487" y="40"/>
                </a:lnTo>
                <a:lnTo>
                  <a:pt x="1487" y="159"/>
                </a:lnTo>
                <a:lnTo>
                  <a:pt x="1527" y="159"/>
                </a:lnTo>
                <a:lnTo>
                  <a:pt x="1527" y="40"/>
                </a:lnTo>
                <a:lnTo>
                  <a:pt x="1587" y="40"/>
                </a:lnTo>
                <a:lnTo>
                  <a:pt x="1587" y="159"/>
                </a:lnTo>
                <a:lnTo>
                  <a:pt x="1627" y="159"/>
                </a:lnTo>
                <a:lnTo>
                  <a:pt x="1627" y="40"/>
                </a:lnTo>
                <a:lnTo>
                  <a:pt x="1684" y="40"/>
                </a:lnTo>
                <a:lnTo>
                  <a:pt x="1684" y="298"/>
                </a:lnTo>
                <a:lnTo>
                  <a:pt x="1724" y="298"/>
                </a:lnTo>
                <a:lnTo>
                  <a:pt x="1724" y="40"/>
                </a:lnTo>
                <a:lnTo>
                  <a:pt x="1784" y="40"/>
                </a:lnTo>
                <a:lnTo>
                  <a:pt x="1784" y="159"/>
                </a:lnTo>
                <a:lnTo>
                  <a:pt x="1824" y="159"/>
                </a:lnTo>
                <a:lnTo>
                  <a:pt x="1824" y="40"/>
                </a:lnTo>
                <a:lnTo>
                  <a:pt x="1884" y="40"/>
                </a:lnTo>
                <a:lnTo>
                  <a:pt x="1884" y="159"/>
                </a:lnTo>
                <a:lnTo>
                  <a:pt x="1924" y="159"/>
                </a:lnTo>
                <a:lnTo>
                  <a:pt x="1924" y="40"/>
                </a:lnTo>
                <a:lnTo>
                  <a:pt x="1984" y="40"/>
                </a:lnTo>
                <a:lnTo>
                  <a:pt x="1984" y="159"/>
                </a:lnTo>
                <a:lnTo>
                  <a:pt x="2024" y="159"/>
                </a:lnTo>
                <a:lnTo>
                  <a:pt x="2024" y="40"/>
                </a:lnTo>
                <a:lnTo>
                  <a:pt x="2084" y="40"/>
                </a:lnTo>
                <a:lnTo>
                  <a:pt x="2084" y="159"/>
                </a:lnTo>
                <a:lnTo>
                  <a:pt x="2124" y="159"/>
                </a:lnTo>
                <a:lnTo>
                  <a:pt x="2124" y="40"/>
                </a:lnTo>
                <a:lnTo>
                  <a:pt x="2170" y="40"/>
                </a:lnTo>
                <a:lnTo>
                  <a:pt x="2170" y="298"/>
                </a:lnTo>
                <a:lnTo>
                  <a:pt x="2210" y="298"/>
                </a:lnTo>
                <a:lnTo>
                  <a:pt x="2210" y="40"/>
                </a:lnTo>
                <a:lnTo>
                  <a:pt x="2347" y="40"/>
                </a:lnTo>
                <a:lnTo>
                  <a:pt x="2347" y="458"/>
                </a:lnTo>
                <a:close/>
                <a:moveTo>
                  <a:pt x="0" y="498"/>
                </a:moveTo>
                <a:lnTo>
                  <a:pt x="0" y="498"/>
                </a:lnTo>
                <a:lnTo>
                  <a:pt x="2387" y="498"/>
                </a:lnTo>
                <a:lnTo>
                  <a:pt x="2387" y="0"/>
                </a:lnTo>
                <a:lnTo>
                  <a:pt x="0" y="0"/>
                </a:lnTo>
                <a:lnTo>
                  <a:pt x="0" y="498"/>
                </a:lnTo>
                <a:close/>
              </a:path>
            </a:pathLst>
          </a:custGeom>
          <a:solidFill>
            <a:schemeClr val="bg1">
              <a:alpha val="1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6" name="Freeform 20"/>
          <p:cNvSpPr>
            <a:spLocks/>
          </p:cNvSpPr>
          <p:nvPr/>
        </p:nvSpPr>
        <p:spPr bwMode="auto">
          <a:xfrm rot="20253209">
            <a:off x="9453758" y="2862991"/>
            <a:ext cx="271863" cy="880837"/>
          </a:xfrm>
          <a:custGeom>
            <a:avLst/>
            <a:gdLst>
              <a:gd name="T0" fmla="*/ 772 w 831"/>
              <a:gd name="T1" fmla="*/ 279 h 2682"/>
              <a:gd name="T2" fmla="*/ 772 w 831"/>
              <a:gd name="T3" fmla="*/ 279 h 2682"/>
              <a:gd name="T4" fmla="*/ 772 w 831"/>
              <a:gd name="T5" fmla="*/ 0 h 2682"/>
              <a:gd name="T6" fmla="*/ 622 w 831"/>
              <a:gd name="T7" fmla="*/ 0 h 2682"/>
              <a:gd name="T8" fmla="*/ 622 w 831"/>
              <a:gd name="T9" fmla="*/ 279 h 2682"/>
              <a:gd name="T10" fmla="*/ 557 w 831"/>
              <a:gd name="T11" fmla="*/ 279 h 2682"/>
              <a:gd name="T12" fmla="*/ 557 w 831"/>
              <a:gd name="T13" fmla="*/ 900 h 2682"/>
              <a:gd name="T14" fmla="*/ 606 w 831"/>
              <a:gd name="T15" fmla="*/ 900 h 2682"/>
              <a:gd name="T16" fmla="*/ 102 w 831"/>
              <a:gd name="T17" fmla="*/ 2121 h 2682"/>
              <a:gd name="T18" fmla="*/ 130 w 831"/>
              <a:gd name="T19" fmla="*/ 2133 h 2682"/>
              <a:gd name="T20" fmla="*/ 40 w 831"/>
              <a:gd name="T21" fmla="*/ 2350 h 2682"/>
              <a:gd name="T22" fmla="*/ 62 w 831"/>
              <a:gd name="T23" fmla="*/ 2359 h 2682"/>
              <a:gd name="T24" fmla="*/ 0 w 831"/>
              <a:gd name="T25" fmla="*/ 2510 h 2682"/>
              <a:gd name="T26" fmla="*/ 24 w 831"/>
              <a:gd name="T27" fmla="*/ 2519 h 2682"/>
              <a:gd name="T28" fmla="*/ 86 w 831"/>
              <a:gd name="T29" fmla="*/ 2369 h 2682"/>
              <a:gd name="T30" fmla="*/ 108 w 831"/>
              <a:gd name="T31" fmla="*/ 2378 h 2682"/>
              <a:gd name="T32" fmla="*/ 198 w 831"/>
              <a:gd name="T33" fmla="*/ 2161 h 2682"/>
              <a:gd name="T34" fmla="*/ 226 w 831"/>
              <a:gd name="T35" fmla="*/ 2172 h 2682"/>
              <a:gd name="T36" fmla="*/ 630 w 831"/>
              <a:gd name="T37" fmla="*/ 1191 h 2682"/>
              <a:gd name="T38" fmla="*/ 630 w 831"/>
              <a:gd name="T39" fmla="*/ 2284 h 2682"/>
              <a:gd name="T40" fmla="*/ 660 w 831"/>
              <a:gd name="T41" fmla="*/ 2284 h 2682"/>
              <a:gd name="T42" fmla="*/ 660 w 831"/>
              <a:gd name="T43" fmla="*/ 2519 h 2682"/>
              <a:gd name="T44" fmla="*/ 684 w 831"/>
              <a:gd name="T45" fmla="*/ 2519 h 2682"/>
              <a:gd name="T46" fmla="*/ 684 w 831"/>
              <a:gd name="T47" fmla="*/ 2682 h 2682"/>
              <a:gd name="T48" fmla="*/ 710 w 831"/>
              <a:gd name="T49" fmla="*/ 2682 h 2682"/>
              <a:gd name="T50" fmla="*/ 710 w 831"/>
              <a:gd name="T51" fmla="*/ 2519 h 2682"/>
              <a:gd name="T52" fmla="*/ 734 w 831"/>
              <a:gd name="T53" fmla="*/ 2519 h 2682"/>
              <a:gd name="T54" fmla="*/ 734 w 831"/>
              <a:gd name="T55" fmla="*/ 2284 h 2682"/>
              <a:gd name="T56" fmla="*/ 764 w 831"/>
              <a:gd name="T57" fmla="*/ 2284 h 2682"/>
              <a:gd name="T58" fmla="*/ 764 w 831"/>
              <a:gd name="T59" fmla="*/ 900 h 2682"/>
              <a:gd name="T60" fmla="*/ 831 w 831"/>
              <a:gd name="T61" fmla="*/ 900 h 2682"/>
              <a:gd name="T62" fmla="*/ 831 w 831"/>
              <a:gd name="T63" fmla="*/ 279 h 2682"/>
              <a:gd name="T64" fmla="*/ 772 w 831"/>
              <a:gd name="T65" fmla="*/ 279 h 26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831" h="2682">
                <a:moveTo>
                  <a:pt x="772" y="279"/>
                </a:moveTo>
                <a:lnTo>
                  <a:pt x="772" y="279"/>
                </a:lnTo>
                <a:lnTo>
                  <a:pt x="772" y="0"/>
                </a:lnTo>
                <a:lnTo>
                  <a:pt x="622" y="0"/>
                </a:lnTo>
                <a:lnTo>
                  <a:pt x="622" y="279"/>
                </a:lnTo>
                <a:lnTo>
                  <a:pt x="557" y="279"/>
                </a:lnTo>
                <a:lnTo>
                  <a:pt x="557" y="900"/>
                </a:lnTo>
                <a:lnTo>
                  <a:pt x="606" y="900"/>
                </a:lnTo>
                <a:lnTo>
                  <a:pt x="102" y="2121"/>
                </a:lnTo>
                <a:lnTo>
                  <a:pt x="130" y="2133"/>
                </a:lnTo>
                <a:lnTo>
                  <a:pt x="40" y="2350"/>
                </a:lnTo>
                <a:lnTo>
                  <a:pt x="62" y="2359"/>
                </a:lnTo>
                <a:lnTo>
                  <a:pt x="0" y="2510"/>
                </a:lnTo>
                <a:lnTo>
                  <a:pt x="24" y="2519"/>
                </a:lnTo>
                <a:lnTo>
                  <a:pt x="86" y="2369"/>
                </a:lnTo>
                <a:lnTo>
                  <a:pt x="108" y="2378"/>
                </a:lnTo>
                <a:lnTo>
                  <a:pt x="198" y="2161"/>
                </a:lnTo>
                <a:lnTo>
                  <a:pt x="226" y="2172"/>
                </a:lnTo>
                <a:lnTo>
                  <a:pt x="630" y="1191"/>
                </a:lnTo>
                <a:lnTo>
                  <a:pt x="630" y="2284"/>
                </a:lnTo>
                <a:lnTo>
                  <a:pt x="660" y="2284"/>
                </a:lnTo>
                <a:lnTo>
                  <a:pt x="660" y="2519"/>
                </a:lnTo>
                <a:lnTo>
                  <a:pt x="684" y="2519"/>
                </a:lnTo>
                <a:lnTo>
                  <a:pt x="684" y="2682"/>
                </a:lnTo>
                <a:lnTo>
                  <a:pt x="710" y="2682"/>
                </a:lnTo>
                <a:lnTo>
                  <a:pt x="710" y="2519"/>
                </a:lnTo>
                <a:lnTo>
                  <a:pt x="734" y="2519"/>
                </a:lnTo>
                <a:lnTo>
                  <a:pt x="734" y="2284"/>
                </a:lnTo>
                <a:lnTo>
                  <a:pt x="764" y="2284"/>
                </a:lnTo>
                <a:lnTo>
                  <a:pt x="764" y="900"/>
                </a:lnTo>
                <a:lnTo>
                  <a:pt x="831" y="900"/>
                </a:lnTo>
                <a:lnTo>
                  <a:pt x="831" y="279"/>
                </a:lnTo>
                <a:lnTo>
                  <a:pt x="772" y="279"/>
                </a:lnTo>
                <a:close/>
              </a:path>
            </a:pathLst>
          </a:custGeom>
          <a:solidFill>
            <a:schemeClr val="bg1">
              <a:alpha val="1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177" name="组合 45"/>
          <p:cNvGrpSpPr/>
          <p:nvPr userDrawn="1"/>
        </p:nvGrpSpPr>
        <p:grpSpPr>
          <a:xfrm rot="2116298">
            <a:off x="10526081" y="3505999"/>
            <a:ext cx="722933" cy="629672"/>
            <a:chOff x="501650" y="3292475"/>
            <a:chExt cx="1735138" cy="1511300"/>
          </a:xfrm>
          <a:solidFill>
            <a:schemeClr val="bg1">
              <a:alpha val="10000"/>
            </a:schemeClr>
          </a:solidFill>
        </p:grpSpPr>
        <p:sp>
          <p:nvSpPr>
            <p:cNvPr id="194" name="Freeform 5"/>
            <p:cNvSpPr>
              <a:spLocks/>
            </p:cNvSpPr>
            <p:nvPr/>
          </p:nvSpPr>
          <p:spPr bwMode="auto">
            <a:xfrm>
              <a:off x="501650" y="3292475"/>
              <a:ext cx="1735138" cy="893762"/>
            </a:xfrm>
            <a:custGeom>
              <a:avLst/>
              <a:gdLst>
                <a:gd name="T0" fmla="*/ 0 w 943"/>
                <a:gd name="T1" fmla="*/ 242 h 484"/>
                <a:gd name="T2" fmla="*/ 0 w 943"/>
                <a:gd name="T3" fmla="*/ 242 h 484"/>
                <a:gd name="T4" fmla="*/ 471 w 943"/>
                <a:gd name="T5" fmla="*/ 484 h 484"/>
                <a:gd name="T6" fmla="*/ 943 w 943"/>
                <a:gd name="T7" fmla="*/ 242 h 484"/>
                <a:gd name="T8" fmla="*/ 471 w 943"/>
                <a:gd name="T9" fmla="*/ 0 h 484"/>
                <a:gd name="T10" fmla="*/ 0 w 943"/>
                <a:gd name="T11" fmla="*/ 242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43" h="484">
                  <a:moveTo>
                    <a:pt x="0" y="242"/>
                  </a:moveTo>
                  <a:lnTo>
                    <a:pt x="0" y="242"/>
                  </a:lnTo>
                  <a:lnTo>
                    <a:pt x="471" y="484"/>
                  </a:lnTo>
                  <a:lnTo>
                    <a:pt x="943" y="242"/>
                  </a:lnTo>
                  <a:lnTo>
                    <a:pt x="471" y="0"/>
                  </a:lnTo>
                  <a:lnTo>
                    <a:pt x="0" y="24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5" name="Freeform 6"/>
            <p:cNvSpPr>
              <a:spLocks/>
            </p:cNvSpPr>
            <p:nvPr/>
          </p:nvSpPr>
          <p:spPr bwMode="auto">
            <a:xfrm>
              <a:off x="728663" y="3959225"/>
              <a:ext cx="1285875" cy="758825"/>
            </a:xfrm>
            <a:custGeom>
              <a:avLst/>
              <a:gdLst>
                <a:gd name="T0" fmla="*/ 349 w 699"/>
                <a:gd name="T1" fmla="*/ 179 h 412"/>
                <a:gd name="T2" fmla="*/ 349 w 699"/>
                <a:gd name="T3" fmla="*/ 179 h 412"/>
                <a:gd name="T4" fmla="*/ 0 w 699"/>
                <a:gd name="T5" fmla="*/ 0 h 412"/>
                <a:gd name="T6" fmla="*/ 0 w 699"/>
                <a:gd name="T7" fmla="*/ 233 h 412"/>
                <a:gd name="T8" fmla="*/ 349 w 699"/>
                <a:gd name="T9" fmla="*/ 412 h 412"/>
                <a:gd name="T10" fmla="*/ 699 w 699"/>
                <a:gd name="T11" fmla="*/ 233 h 412"/>
                <a:gd name="T12" fmla="*/ 699 w 699"/>
                <a:gd name="T13" fmla="*/ 0 h 412"/>
                <a:gd name="T14" fmla="*/ 349 w 699"/>
                <a:gd name="T15" fmla="*/ 179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99" h="412">
                  <a:moveTo>
                    <a:pt x="349" y="179"/>
                  </a:moveTo>
                  <a:lnTo>
                    <a:pt x="349" y="179"/>
                  </a:lnTo>
                  <a:lnTo>
                    <a:pt x="0" y="0"/>
                  </a:lnTo>
                  <a:lnTo>
                    <a:pt x="0" y="233"/>
                  </a:lnTo>
                  <a:lnTo>
                    <a:pt x="349" y="412"/>
                  </a:lnTo>
                  <a:lnTo>
                    <a:pt x="699" y="233"/>
                  </a:lnTo>
                  <a:lnTo>
                    <a:pt x="699" y="0"/>
                  </a:lnTo>
                  <a:lnTo>
                    <a:pt x="349" y="17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6" name="Freeform 7"/>
            <p:cNvSpPr>
              <a:spLocks/>
            </p:cNvSpPr>
            <p:nvPr/>
          </p:nvSpPr>
          <p:spPr bwMode="auto">
            <a:xfrm>
              <a:off x="514350" y="4095750"/>
              <a:ext cx="68263" cy="708025"/>
            </a:xfrm>
            <a:custGeom>
              <a:avLst/>
              <a:gdLst>
                <a:gd name="T0" fmla="*/ 0 w 37"/>
                <a:gd name="T1" fmla="*/ 384 h 384"/>
                <a:gd name="T2" fmla="*/ 0 w 37"/>
                <a:gd name="T3" fmla="*/ 384 h 384"/>
                <a:gd name="T4" fmla="*/ 37 w 37"/>
                <a:gd name="T5" fmla="*/ 384 h 384"/>
                <a:gd name="T6" fmla="*/ 37 w 37"/>
                <a:gd name="T7" fmla="*/ 0 h 384"/>
                <a:gd name="T8" fmla="*/ 0 w 37"/>
                <a:gd name="T9" fmla="*/ 0 h 384"/>
                <a:gd name="T10" fmla="*/ 0 w 37"/>
                <a:gd name="T11" fmla="*/ 384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384">
                  <a:moveTo>
                    <a:pt x="0" y="384"/>
                  </a:moveTo>
                  <a:lnTo>
                    <a:pt x="0" y="384"/>
                  </a:lnTo>
                  <a:lnTo>
                    <a:pt x="37" y="384"/>
                  </a:lnTo>
                  <a:lnTo>
                    <a:pt x="37" y="0"/>
                  </a:lnTo>
                  <a:lnTo>
                    <a:pt x="0" y="0"/>
                  </a:lnTo>
                  <a:lnTo>
                    <a:pt x="0" y="38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7" name="Freeform 8"/>
            <p:cNvSpPr>
              <a:spLocks/>
            </p:cNvSpPr>
            <p:nvPr/>
          </p:nvSpPr>
          <p:spPr bwMode="auto">
            <a:xfrm>
              <a:off x="511175" y="3986212"/>
              <a:ext cx="74613" cy="76200"/>
            </a:xfrm>
            <a:custGeom>
              <a:avLst/>
              <a:gdLst>
                <a:gd name="T0" fmla="*/ 41 w 41"/>
                <a:gd name="T1" fmla="*/ 21 h 41"/>
                <a:gd name="T2" fmla="*/ 41 w 41"/>
                <a:gd name="T3" fmla="*/ 21 h 41"/>
                <a:gd name="T4" fmla="*/ 20 w 41"/>
                <a:gd name="T5" fmla="*/ 41 h 41"/>
                <a:gd name="T6" fmla="*/ 0 w 41"/>
                <a:gd name="T7" fmla="*/ 21 h 41"/>
                <a:gd name="T8" fmla="*/ 20 w 41"/>
                <a:gd name="T9" fmla="*/ 0 h 41"/>
                <a:gd name="T10" fmla="*/ 41 w 41"/>
                <a:gd name="T11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41">
                  <a:moveTo>
                    <a:pt x="41" y="21"/>
                  </a:moveTo>
                  <a:lnTo>
                    <a:pt x="41" y="21"/>
                  </a:lnTo>
                  <a:cubicBezTo>
                    <a:pt x="41" y="32"/>
                    <a:pt x="32" y="41"/>
                    <a:pt x="20" y="41"/>
                  </a:cubicBezTo>
                  <a:cubicBezTo>
                    <a:pt x="9" y="41"/>
                    <a:pt x="0" y="32"/>
                    <a:pt x="0" y="21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1" y="9"/>
                    <a:pt x="41" y="2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8" name="Freeform 9"/>
            <p:cNvSpPr>
              <a:spLocks/>
            </p:cNvSpPr>
            <p:nvPr/>
          </p:nvSpPr>
          <p:spPr bwMode="auto">
            <a:xfrm>
              <a:off x="541338" y="3738562"/>
              <a:ext cx="14288" cy="401637"/>
            </a:xfrm>
            <a:custGeom>
              <a:avLst/>
              <a:gdLst>
                <a:gd name="T0" fmla="*/ 7 w 7"/>
                <a:gd name="T1" fmla="*/ 217 h 217"/>
                <a:gd name="T2" fmla="*/ 7 w 7"/>
                <a:gd name="T3" fmla="*/ 217 h 217"/>
                <a:gd name="T4" fmla="*/ 0 w 7"/>
                <a:gd name="T5" fmla="*/ 217 h 217"/>
                <a:gd name="T6" fmla="*/ 0 w 7"/>
                <a:gd name="T7" fmla="*/ 0 h 217"/>
                <a:gd name="T8" fmla="*/ 7 w 7"/>
                <a:gd name="T9" fmla="*/ 0 h 217"/>
                <a:gd name="T10" fmla="*/ 7 w 7"/>
                <a:gd name="T11" fmla="*/ 217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217">
                  <a:moveTo>
                    <a:pt x="7" y="217"/>
                  </a:moveTo>
                  <a:lnTo>
                    <a:pt x="7" y="217"/>
                  </a:lnTo>
                  <a:lnTo>
                    <a:pt x="0" y="217"/>
                  </a:lnTo>
                  <a:lnTo>
                    <a:pt x="0" y="0"/>
                  </a:lnTo>
                  <a:lnTo>
                    <a:pt x="7" y="0"/>
                  </a:lnTo>
                  <a:lnTo>
                    <a:pt x="7" y="21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78" name="组合 46"/>
          <p:cNvGrpSpPr/>
          <p:nvPr userDrawn="1"/>
        </p:nvGrpSpPr>
        <p:grpSpPr>
          <a:xfrm rot="19680185">
            <a:off x="7879804" y="2119955"/>
            <a:ext cx="920458" cy="709092"/>
            <a:chOff x="2486025" y="3619500"/>
            <a:chExt cx="1500188" cy="1155700"/>
          </a:xfrm>
          <a:solidFill>
            <a:schemeClr val="bg1">
              <a:alpha val="10000"/>
            </a:schemeClr>
          </a:solidFill>
        </p:grpSpPr>
        <p:sp>
          <p:nvSpPr>
            <p:cNvPr id="192" name="Freeform 26"/>
            <p:cNvSpPr>
              <a:spLocks noEditPoints="1"/>
            </p:cNvSpPr>
            <p:nvPr/>
          </p:nvSpPr>
          <p:spPr bwMode="auto">
            <a:xfrm>
              <a:off x="2486025" y="3619500"/>
              <a:ext cx="1500188" cy="1155700"/>
            </a:xfrm>
            <a:custGeom>
              <a:avLst/>
              <a:gdLst>
                <a:gd name="T0" fmla="*/ 408 w 815"/>
                <a:gd name="T1" fmla="*/ 553 h 627"/>
                <a:gd name="T2" fmla="*/ 408 w 815"/>
                <a:gd name="T3" fmla="*/ 553 h 627"/>
                <a:gd name="T4" fmla="*/ 207 w 815"/>
                <a:gd name="T5" fmla="*/ 353 h 627"/>
                <a:gd name="T6" fmla="*/ 408 w 815"/>
                <a:gd name="T7" fmla="*/ 152 h 627"/>
                <a:gd name="T8" fmla="*/ 608 w 815"/>
                <a:gd name="T9" fmla="*/ 353 h 627"/>
                <a:gd name="T10" fmla="*/ 408 w 815"/>
                <a:gd name="T11" fmla="*/ 553 h 627"/>
                <a:gd name="T12" fmla="*/ 156 w 815"/>
                <a:gd name="T13" fmla="*/ 176 h 627"/>
                <a:gd name="T14" fmla="*/ 156 w 815"/>
                <a:gd name="T15" fmla="*/ 176 h 627"/>
                <a:gd name="T16" fmla="*/ 54 w 815"/>
                <a:gd name="T17" fmla="*/ 176 h 627"/>
                <a:gd name="T18" fmla="*/ 54 w 815"/>
                <a:gd name="T19" fmla="*/ 118 h 627"/>
                <a:gd name="T20" fmla="*/ 156 w 815"/>
                <a:gd name="T21" fmla="*/ 118 h 627"/>
                <a:gd name="T22" fmla="*/ 156 w 815"/>
                <a:gd name="T23" fmla="*/ 176 h 627"/>
                <a:gd name="T24" fmla="*/ 601 w 815"/>
                <a:gd name="T25" fmla="*/ 79 h 627"/>
                <a:gd name="T26" fmla="*/ 601 w 815"/>
                <a:gd name="T27" fmla="*/ 79 h 627"/>
                <a:gd name="T28" fmla="*/ 530 w 815"/>
                <a:gd name="T29" fmla="*/ 0 h 627"/>
                <a:gd name="T30" fmla="*/ 285 w 815"/>
                <a:gd name="T31" fmla="*/ 0 h 627"/>
                <a:gd name="T32" fmla="*/ 214 w 815"/>
                <a:gd name="T33" fmla="*/ 79 h 627"/>
                <a:gd name="T34" fmla="*/ 0 w 815"/>
                <a:gd name="T35" fmla="*/ 79 h 627"/>
                <a:gd name="T36" fmla="*/ 0 w 815"/>
                <a:gd name="T37" fmla="*/ 627 h 627"/>
                <a:gd name="T38" fmla="*/ 815 w 815"/>
                <a:gd name="T39" fmla="*/ 627 h 627"/>
                <a:gd name="T40" fmla="*/ 815 w 815"/>
                <a:gd name="T41" fmla="*/ 79 h 627"/>
                <a:gd name="T42" fmla="*/ 601 w 815"/>
                <a:gd name="T43" fmla="*/ 79 h 6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15" h="627">
                  <a:moveTo>
                    <a:pt x="408" y="553"/>
                  </a:moveTo>
                  <a:lnTo>
                    <a:pt x="408" y="553"/>
                  </a:lnTo>
                  <a:cubicBezTo>
                    <a:pt x="297" y="553"/>
                    <a:pt x="207" y="463"/>
                    <a:pt x="207" y="353"/>
                  </a:cubicBezTo>
                  <a:cubicBezTo>
                    <a:pt x="207" y="242"/>
                    <a:pt x="297" y="152"/>
                    <a:pt x="408" y="152"/>
                  </a:cubicBezTo>
                  <a:cubicBezTo>
                    <a:pt x="518" y="152"/>
                    <a:pt x="608" y="242"/>
                    <a:pt x="608" y="353"/>
                  </a:cubicBezTo>
                  <a:cubicBezTo>
                    <a:pt x="608" y="463"/>
                    <a:pt x="518" y="553"/>
                    <a:pt x="408" y="553"/>
                  </a:cubicBezTo>
                  <a:close/>
                  <a:moveTo>
                    <a:pt x="156" y="176"/>
                  </a:moveTo>
                  <a:lnTo>
                    <a:pt x="156" y="176"/>
                  </a:lnTo>
                  <a:lnTo>
                    <a:pt x="54" y="176"/>
                  </a:lnTo>
                  <a:lnTo>
                    <a:pt x="54" y="118"/>
                  </a:lnTo>
                  <a:lnTo>
                    <a:pt x="156" y="118"/>
                  </a:lnTo>
                  <a:lnTo>
                    <a:pt x="156" y="176"/>
                  </a:lnTo>
                  <a:close/>
                  <a:moveTo>
                    <a:pt x="601" y="79"/>
                  </a:moveTo>
                  <a:lnTo>
                    <a:pt x="601" y="79"/>
                  </a:lnTo>
                  <a:lnTo>
                    <a:pt x="530" y="0"/>
                  </a:lnTo>
                  <a:lnTo>
                    <a:pt x="285" y="0"/>
                  </a:lnTo>
                  <a:lnTo>
                    <a:pt x="214" y="79"/>
                  </a:lnTo>
                  <a:lnTo>
                    <a:pt x="0" y="79"/>
                  </a:lnTo>
                  <a:lnTo>
                    <a:pt x="0" y="627"/>
                  </a:lnTo>
                  <a:lnTo>
                    <a:pt x="815" y="627"/>
                  </a:lnTo>
                  <a:lnTo>
                    <a:pt x="815" y="79"/>
                  </a:lnTo>
                  <a:lnTo>
                    <a:pt x="601" y="7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3" name="Freeform 27"/>
            <p:cNvSpPr>
              <a:spLocks/>
            </p:cNvSpPr>
            <p:nvPr/>
          </p:nvSpPr>
          <p:spPr bwMode="auto">
            <a:xfrm>
              <a:off x="2955925" y="3987800"/>
              <a:ext cx="560388" cy="565150"/>
            </a:xfrm>
            <a:custGeom>
              <a:avLst/>
              <a:gdLst>
                <a:gd name="T0" fmla="*/ 153 w 305"/>
                <a:gd name="T1" fmla="*/ 0 h 306"/>
                <a:gd name="T2" fmla="*/ 153 w 305"/>
                <a:gd name="T3" fmla="*/ 0 h 306"/>
                <a:gd name="T4" fmla="*/ 0 w 305"/>
                <a:gd name="T5" fmla="*/ 153 h 306"/>
                <a:gd name="T6" fmla="*/ 153 w 305"/>
                <a:gd name="T7" fmla="*/ 306 h 306"/>
                <a:gd name="T8" fmla="*/ 305 w 305"/>
                <a:gd name="T9" fmla="*/ 153 h 306"/>
                <a:gd name="T10" fmla="*/ 153 w 305"/>
                <a:gd name="T11" fmla="*/ 0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5" h="306">
                  <a:moveTo>
                    <a:pt x="153" y="0"/>
                  </a:moveTo>
                  <a:lnTo>
                    <a:pt x="153" y="0"/>
                  </a:lnTo>
                  <a:cubicBezTo>
                    <a:pt x="68" y="0"/>
                    <a:pt x="0" y="68"/>
                    <a:pt x="0" y="153"/>
                  </a:cubicBezTo>
                  <a:cubicBezTo>
                    <a:pt x="0" y="237"/>
                    <a:pt x="68" y="306"/>
                    <a:pt x="153" y="306"/>
                  </a:cubicBezTo>
                  <a:cubicBezTo>
                    <a:pt x="237" y="306"/>
                    <a:pt x="305" y="237"/>
                    <a:pt x="305" y="153"/>
                  </a:cubicBezTo>
                  <a:cubicBezTo>
                    <a:pt x="305" y="68"/>
                    <a:pt x="237" y="0"/>
                    <a:pt x="15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79" name="Freeform 29"/>
          <p:cNvSpPr>
            <a:spLocks noEditPoints="1"/>
          </p:cNvSpPr>
          <p:nvPr userDrawn="1"/>
        </p:nvSpPr>
        <p:spPr bwMode="auto">
          <a:xfrm>
            <a:off x="10055814" y="1128906"/>
            <a:ext cx="905329" cy="907255"/>
          </a:xfrm>
          <a:custGeom>
            <a:avLst/>
            <a:gdLst>
              <a:gd name="T0" fmla="*/ 578 w 811"/>
              <a:gd name="T1" fmla="*/ 436 h 811"/>
              <a:gd name="T2" fmla="*/ 578 w 811"/>
              <a:gd name="T3" fmla="*/ 436 h 811"/>
              <a:gd name="T4" fmla="*/ 531 w 811"/>
              <a:gd name="T5" fmla="*/ 269 h 811"/>
              <a:gd name="T6" fmla="*/ 698 w 811"/>
              <a:gd name="T7" fmla="*/ 222 h 811"/>
              <a:gd name="T8" fmla="*/ 745 w 811"/>
              <a:gd name="T9" fmla="*/ 389 h 811"/>
              <a:gd name="T10" fmla="*/ 578 w 811"/>
              <a:gd name="T11" fmla="*/ 436 h 811"/>
              <a:gd name="T12" fmla="*/ 656 w 811"/>
              <a:gd name="T13" fmla="*/ 663 h 811"/>
              <a:gd name="T14" fmla="*/ 656 w 811"/>
              <a:gd name="T15" fmla="*/ 663 h 811"/>
              <a:gd name="T16" fmla="*/ 489 w 811"/>
              <a:gd name="T17" fmla="*/ 710 h 811"/>
              <a:gd name="T18" fmla="*/ 441 w 811"/>
              <a:gd name="T19" fmla="*/ 543 h 811"/>
              <a:gd name="T20" fmla="*/ 609 w 811"/>
              <a:gd name="T21" fmla="*/ 495 h 811"/>
              <a:gd name="T22" fmla="*/ 656 w 811"/>
              <a:gd name="T23" fmla="*/ 663 h 811"/>
              <a:gd name="T24" fmla="*/ 366 w 811"/>
              <a:gd name="T25" fmla="*/ 405 h 811"/>
              <a:gd name="T26" fmla="*/ 366 w 811"/>
              <a:gd name="T27" fmla="*/ 405 h 811"/>
              <a:gd name="T28" fmla="*/ 405 w 811"/>
              <a:gd name="T29" fmla="*/ 366 h 811"/>
              <a:gd name="T30" fmla="*/ 444 w 811"/>
              <a:gd name="T31" fmla="*/ 405 h 811"/>
              <a:gd name="T32" fmla="*/ 405 w 811"/>
              <a:gd name="T33" fmla="*/ 444 h 811"/>
              <a:gd name="T34" fmla="*/ 366 w 811"/>
              <a:gd name="T35" fmla="*/ 405 h 811"/>
              <a:gd name="T36" fmla="*/ 369 w 811"/>
              <a:gd name="T37" fmla="*/ 663 h 811"/>
              <a:gd name="T38" fmla="*/ 369 w 811"/>
              <a:gd name="T39" fmla="*/ 663 h 811"/>
              <a:gd name="T40" fmla="*/ 201 w 811"/>
              <a:gd name="T41" fmla="*/ 710 h 811"/>
              <a:gd name="T42" fmla="*/ 154 w 811"/>
              <a:gd name="T43" fmla="*/ 543 h 811"/>
              <a:gd name="T44" fmla="*/ 321 w 811"/>
              <a:gd name="T45" fmla="*/ 495 h 811"/>
              <a:gd name="T46" fmla="*/ 369 w 811"/>
              <a:gd name="T47" fmla="*/ 663 h 811"/>
              <a:gd name="T48" fmla="*/ 112 w 811"/>
              <a:gd name="T49" fmla="*/ 436 h 811"/>
              <a:gd name="T50" fmla="*/ 112 w 811"/>
              <a:gd name="T51" fmla="*/ 436 h 811"/>
              <a:gd name="T52" fmla="*/ 65 w 811"/>
              <a:gd name="T53" fmla="*/ 269 h 811"/>
              <a:gd name="T54" fmla="*/ 232 w 811"/>
              <a:gd name="T55" fmla="*/ 222 h 811"/>
              <a:gd name="T56" fmla="*/ 280 w 811"/>
              <a:gd name="T57" fmla="*/ 389 h 811"/>
              <a:gd name="T58" fmla="*/ 112 w 811"/>
              <a:gd name="T59" fmla="*/ 436 h 811"/>
              <a:gd name="T60" fmla="*/ 298 w 811"/>
              <a:gd name="T61" fmla="*/ 100 h 811"/>
              <a:gd name="T62" fmla="*/ 298 w 811"/>
              <a:gd name="T63" fmla="*/ 100 h 811"/>
              <a:gd name="T64" fmla="*/ 465 w 811"/>
              <a:gd name="T65" fmla="*/ 52 h 811"/>
              <a:gd name="T66" fmla="*/ 513 w 811"/>
              <a:gd name="T67" fmla="*/ 220 h 811"/>
              <a:gd name="T68" fmla="*/ 345 w 811"/>
              <a:gd name="T69" fmla="*/ 267 h 811"/>
              <a:gd name="T70" fmla="*/ 298 w 811"/>
              <a:gd name="T71" fmla="*/ 100 h 811"/>
              <a:gd name="T72" fmla="*/ 405 w 811"/>
              <a:gd name="T73" fmla="*/ 0 h 811"/>
              <a:gd name="T74" fmla="*/ 405 w 811"/>
              <a:gd name="T75" fmla="*/ 0 h 811"/>
              <a:gd name="T76" fmla="*/ 0 w 811"/>
              <a:gd name="T77" fmla="*/ 405 h 811"/>
              <a:gd name="T78" fmla="*/ 405 w 811"/>
              <a:gd name="T79" fmla="*/ 811 h 811"/>
              <a:gd name="T80" fmla="*/ 811 w 811"/>
              <a:gd name="T81" fmla="*/ 405 h 811"/>
              <a:gd name="T82" fmla="*/ 405 w 811"/>
              <a:gd name="T83" fmla="*/ 0 h 8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811" h="811">
                <a:moveTo>
                  <a:pt x="578" y="436"/>
                </a:moveTo>
                <a:lnTo>
                  <a:pt x="578" y="436"/>
                </a:lnTo>
                <a:cubicBezTo>
                  <a:pt x="519" y="403"/>
                  <a:pt x="497" y="329"/>
                  <a:pt x="531" y="269"/>
                </a:cubicBezTo>
                <a:cubicBezTo>
                  <a:pt x="564" y="210"/>
                  <a:pt x="638" y="188"/>
                  <a:pt x="698" y="222"/>
                </a:cubicBezTo>
                <a:cubicBezTo>
                  <a:pt x="757" y="255"/>
                  <a:pt x="778" y="329"/>
                  <a:pt x="745" y="389"/>
                </a:cubicBezTo>
                <a:cubicBezTo>
                  <a:pt x="712" y="448"/>
                  <a:pt x="637" y="469"/>
                  <a:pt x="578" y="436"/>
                </a:cubicBezTo>
                <a:close/>
                <a:moveTo>
                  <a:pt x="656" y="663"/>
                </a:moveTo>
                <a:lnTo>
                  <a:pt x="656" y="663"/>
                </a:lnTo>
                <a:cubicBezTo>
                  <a:pt x="623" y="722"/>
                  <a:pt x="548" y="743"/>
                  <a:pt x="489" y="710"/>
                </a:cubicBezTo>
                <a:cubicBezTo>
                  <a:pt x="430" y="677"/>
                  <a:pt x="408" y="602"/>
                  <a:pt x="441" y="543"/>
                </a:cubicBezTo>
                <a:cubicBezTo>
                  <a:pt x="474" y="484"/>
                  <a:pt x="549" y="462"/>
                  <a:pt x="609" y="495"/>
                </a:cubicBezTo>
                <a:cubicBezTo>
                  <a:pt x="668" y="528"/>
                  <a:pt x="689" y="603"/>
                  <a:pt x="656" y="663"/>
                </a:cubicBezTo>
                <a:close/>
                <a:moveTo>
                  <a:pt x="366" y="405"/>
                </a:moveTo>
                <a:lnTo>
                  <a:pt x="366" y="405"/>
                </a:lnTo>
                <a:cubicBezTo>
                  <a:pt x="366" y="384"/>
                  <a:pt x="384" y="366"/>
                  <a:pt x="405" y="366"/>
                </a:cubicBezTo>
                <a:cubicBezTo>
                  <a:pt x="427" y="366"/>
                  <a:pt x="444" y="384"/>
                  <a:pt x="444" y="405"/>
                </a:cubicBezTo>
                <a:cubicBezTo>
                  <a:pt x="444" y="427"/>
                  <a:pt x="427" y="444"/>
                  <a:pt x="405" y="444"/>
                </a:cubicBezTo>
                <a:cubicBezTo>
                  <a:pt x="384" y="444"/>
                  <a:pt x="366" y="427"/>
                  <a:pt x="366" y="405"/>
                </a:cubicBezTo>
                <a:close/>
                <a:moveTo>
                  <a:pt x="369" y="663"/>
                </a:moveTo>
                <a:lnTo>
                  <a:pt x="369" y="663"/>
                </a:lnTo>
                <a:cubicBezTo>
                  <a:pt x="336" y="722"/>
                  <a:pt x="261" y="743"/>
                  <a:pt x="201" y="710"/>
                </a:cubicBezTo>
                <a:cubicBezTo>
                  <a:pt x="142" y="677"/>
                  <a:pt x="121" y="602"/>
                  <a:pt x="154" y="543"/>
                </a:cubicBezTo>
                <a:cubicBezTo>
                  <a:pt x="187" y="484"/>
                  <a:pt x="262" y="462"/>
                  <a:pt x="321" y="495"/>
                </a:cubicBezTo>
                <a:cubicBezTo>
                  <a:pt x="381" y="528"/>
                  <a:pt x="402" y="603"/>
                  <a:pt x="369" y="663"/>
                </a:cubicBezTo>
                <a:close/>
                <a:moveTo>
                  <a:pt x="112" y="436"/>
                </a:moveTo>
                <a:lnTo>
                  <a:pt x="112" y="436"/>
                </a:lnTo>
                <a:cubicBezTo>
                  <a:pt x="53" y="403"/>
                  <a:pt x="32" y="329"/>
                  <a:pt x="65" y="269"/>
                </a:cubicBezTo>
                <a:cubicBezTo>
                  <a:pt x="98" y="210"/>
                  <a:pt x="173" y="188"/>
                  <a:pt x="232" y="222"/>
                </a:cubicBezTo>
                <a:cubicBezTo>
                  <a:pt x="291" y="255"/>
                  <a:pt x="313" y="329"/>
                  <a:pt x="280" y="389"/>
                </a:cubicBezTo>
                <a:cubicBezTo>
                  <a:pt x="247" y="448"/>
                  <a:pt x="172" y="469"/>
                  <a:pt x="112" y="436"/>
                </a:cubicBezTo>
                <a:close/>
                <a:moveTo>
                  <a:pt x="298" y="100"/>
                </a:moveTo>
                <a:lnTo>
                  <a:pt x="298" y="100"/>
                </a:lnTo>
                <a:cubicBezTo>
                  <a:pt x="331" y="41"/>
                  <a:pt x="406" y="19"/>
                  <a:pt x="465" y="52"/>
                </a:cubicBezTo>
                <a:cubicBezTo>
                  <a:pt x="524" y="85"/>
                  <a:pt x="546" y="160"/>
                  <a:pt x="513" y="220"/>
                </a:cubicBezTo>
                <a:cubicBezTo>
                  <a:pt x="480" y="279"/>
                  <a:pt x="405" y="300"/>
                  <a:pt x="345" y="267"/>
                </a:cubicBezTo>
                <a:cubicBezTo>
                  <a:pt x="286" y="234"/>
                  <a:pt x="265" y="159"/>
                  <a:pt x="298" y="100"/>
                </a:cubicBezTo>
                <a:close/>
                <a:moveTo>
                  <a:pt x="405" y="0"/>
                </a:moveTo>
                <a:lnTo>
                  <a:pt x="405" y="0"/>
                </a:lnTo>
                <a:cubicBezTo>
                  <a:pt x="181" y="0"/>
                  <a:pt x="0" y="181"/>
                  <a:pt x="0" y="405"/>
                </a:cubicBezTo>
                <a:cubicBezTo>
                  <a:pt x="0" y="629"/>
                  <a:pt x="181" y="811"/>
                  <a:pt x="405" y="811"/>
                </a:cubicBezTo>
                <a:cubicBezTo>
                  <a:pt x="629" y="811"/>
                  <a:pt x="811" y="629"/>
                  <a:pt x="811" y="405"/>
                </a:cubicBezTo>
                <a:cubicBezTo>
                  <a:pt x="811" y="181"/>
                  <a:pt x="629" y="0"/>
                  <a:pt x="405" y="0"/>
                </a:cubicBezTo>
                <a:close/>
              </a:path>
            </a:pathLst>
          </a:custGeom>
          <a:solidFill>
            <a:schemeClr val="bg1">
              <a:alpha val="1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0" name="Freeform 5"/>
          <p:cNvSpPr>
            <a:spLocks noEditPoints="1"/>
          </p:cNvSpPr>
          <p:nvPr userDrawn="1"/>
        </p:nvSpPr>
        <p:spPr bwMode="auto">
          <a:xfrm rot="1264384">
            <a:off x="11021415" y="4242039"/>
            <a:ext cx="1000393" cy="429321"/>
          </a:xfrm>
          <a:custGeom>
            <a:avLst/>
            <a:gdLst>
              <a:gd name="T0" fmla="*/ 1727 w 3152"/>
              <a:gd name="T1" fmla="*/ 1223 h 1356"/>
              <a:gd name="T2" fmla="*/ 1727 w 3152"/>
              <a:gd name="T3" fmla="*/ 421 h 1356"/>
              <a:gd name="T4" fmla="*/ 1727 w 3152"/>
              <a:gd name="T5" fmla="*/ 1223 h 1356"/>
              <a:gd name="T6" fmla="*/ 534 w 3152"/>
              <a:gd name="T7" fmla="*/ 1223 h 1356"/>
              <a:gd name="T8" fmla="*/ 522 w 3152"/>
              <a:gd name="T9" fmla="*/ 422 h 1356"/>
              <a:gd name="T10" fmla="*/ 550 w 3152"/>
              <a:gd name="T11" fmla="*/ 422 h 1356"/>
              <a:gd name="T12" fmla="*/ 534 w 3152"/>
              <a:gd name="T13" fmla="*/ 1223 h 1356"/>
              <a:gd name="T14" fmla="*/ 2965 w 3152"/>
              <a:gd name="T15" fmla="*/ 30 h 1356"/>
              <a:gd name="T16" fmla="*/ 2960 w 3152"/>
              <a:gd name="T17" fmla="*/ 24 h 1356"/>
              <a:gd name="T18" fmla="*/ 2955 w 3152"/>
              <a:gd name="T19" fmla="*/ 19 h 1356"/>
              <a:gd name="T20" fmla="*/ 2945 w 3152"/>
              <a:gd name="T21" fmla="*/ 11 h 1356"/>
              <a:gd name="T22" fmla="*/ 2934 w 3152"/>
              <a:gd name="T23" fmla="*/ 5 h 1356"/>
              <a:gd name="T24" fmla="*/ 2921 w 3152"/>
              <a:gd name="T25" fmla="*/ 2 h 1356"/>
              <a:gd name="T26" fmla="*/ 2908 w 3152"/>
              <a:gd name="T27" fmla="*/ 1 h 1356"/>
              <a:gd name="T28" fmla="*/ 2896 w 3152"/>
              <a:gd name="T29" fmla="*/ 2 h 1356"/>
              <a:gd name="T30" fmla="*/ 2883 w 3152"/>
              <a:gd name="T31" fmla="*/ 6 h 1356"/>
              <a:gd name="T32" fmla="*/ 2872 w 3152"/>
              <a:gd name="T33" fmla="*/ 12 h 1356"/>
              <a:gd name="T34" fmla="*/ 2867 w 3152"/>
              <a:gd name="T35" fmla="*/ 17 h 1356"/>
              <a:gd name="T36" fmla="*/ 2861 w 3152"/>
              <a:gd name="T37" fmla="*/ 21 h 1356"/>
              <a:gd name="T38" fmla="*/ 1727 w 3152"/>
              <a:gd name="T39" fmla="*/ 288 h 1356"/>
              <a:gd name="T40" fmla="*/ 1064 w 3152"/>
              <a:gd name="T41" fmla="*/ 756 h 1356"/>
              <a:gd name="T42" fmla="*/ 799 w 3152"/>
              <a:gd name="T43" fmla="*/ 173 h 1356"/>
              <a:gd name="T44" fmla="*/ 975 w 3152"/>
              <a:gd name="T45" fmla="*/ 380 h 1356"/>
              <a:gd name="T46" fmla="*/ 1030 w 3152"/>
              <a:gd name="T47" fmla="*/ 275 h 1356"/>
              <a:gd name="T48" fmla="*/ 863 w 3152"/>
              <a:gd name="T49" fmla="*/ 29 h 1356"/>
              <a:gd name="T50" fmla="*/ 854 w 3152"/>
              <a:gd name="T51" fmla="*/ 19 h 1356"/>
              <a:gd name="T52" fmla="*/ 850 w 3152"/>
              <a:gd name="T53" fmla="*/ 16 h 1356"/>
              <a:gd name="T54" fmla="*/ 838 w 3152"/>
              <a:gd name="T55" fmla="*/ 8 h 1356"/>
              <a:gd name="T56" fmla="*/ 825 w 3152"/>
              <a:gd name="T57" fmla="*/ 3 h 1356"/>
              <a:gd name="T58" fmla="*/ 813 w 3152"/>
              <a:gd name="T59" fmla="*/ 1 h 1356"/>
              <a:gd name="T60" fmla="*/ 800 w 3152"/>
              <a:gd name="T61" fmla="*/ 1 h 1356"/>
              <a:gd name="T62" fmla="*/ 787 w 3152"/>
              <a:gd name="T63" fmla="*/ 4 h 1356"/>
              <a:gd name="T64" fmla="*/ 774 w 3152"/>
              <a:gd name="T65" fmla="*/ 10 h 1356"/>
              <a:gd name="T66" fmla="*/ 770 w 3152"/>
              <a:gd name="T67" fmla="*/ 12 h 1356"/>
              <a:gd name="T68" fmla="*/ 760 w 3152"/>
              <a:gd name="T69" fmla="*/ 21 h 1356"/>
              <a:gd name="T70" fmla="*/ 508 w 3152"/>
              <a:gd name="T71" fmla="*/ 289 h 1356"/>
              <a:gd name="T72" fmla="*/ 534 w 3152"/>
              <a:gd name="T73" fmla="*/ 1356 h 1356"/>
              <a:gd name="T74" fmla="*/ 1197 w 3152"/>
              <a:gd name="T75" fmla="*/ 889 h 1356"/>
              <a:gd name="T76" fmla="*/ 2260 w 3152"/>
              <a:gd name="T77" fmla="*/ 856 h 1356"/>
              <a:gd name="T78" fmla="*/ 3021 w 3152"/>
              <a:gd name="T79" fmla="*/ 350 h 1356"/>
              <a:gd name="T80" fmla="*/ 3114 w 3152"/>
              <a:gd name="T81" fmla="*/ 368 h 1356"/>
              <a:gd name="T82" fmla="*/ 2965 w 3152"/>
              <a:gd name="T83" fmla="*/ 30 h 13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3152" h="1356">
                <a:moveTo>
                  <a:pt x="1727" y="1223"/>
                </a:moveTo>
                <a:lnTo>
                  <a:pt x="1727" y="1223"/>
                </a:lnTo>
                <a:cubicBezTo>
                  <a:pt x="1506" y="1223"/>
                  <a:pt x="1326" y="1043"/>
                  <a:pt x="1326" y="822"/>
                </a:cubicBezTo>
                <a:cubicBezTo>
                  <a:pt x="1326" y="601"/>
                  <a:pt x="1506" y="421"/>
                  <a:pt x="1727" y="421"/>
                </a:cubicBezTo>
                <a:cubicBezTo>
                  <a:pt x="1948" y="421"/>
                  <a:pt x="2128" y="601"/>
                  <a:pt x="2128" y="822"/>
                </a:cubicBezTo>
                <a:cubicBezTo>
                  <a:pt x="2128" y="1043"/>
                  <a:pt x="1948" y="1223"/>
                  <a:pt x="1727" y="1223"/>
                </a:cubicBezTo>
                <a:close/>
                <a:moveTo>
                  <a:pt x="534" y="1223"/>
                </a:moveTo>
                <a:lnTo>
                  <a:pt x="534" y="1223"/>
                </a:lnTo>
                <a:cubicBezTo>
                  <a:pt x="313" y="1223"/>
                  <a:pt x="133" y="1043"/>
                  <a:pt x="133" y="822"/>
                </a:cubicBezTo>
                <a:cubicBezTo>
                  <a:pt x="133" y="605"/>
                  <a:pt x="306" y="428"/>
                  <a:pt x="522" y="422"/>
                </a:cubicBezTo>
                <a:cubicBezTo>
                  <a:pt x="526" y="423"/>
                  <a:pt x="531" y="423"/>
                  <a:pt x="536" y="423"/>
                </a:cubicBezTo>
                <a:cubicBezTo>
                  <a:pt x="540" y="423"/>
                  <a:pt x="545" y="423"/>
                  <a:pt x="550" y="422"/>
                </a:cubicBezTo>
                <a:cubicBezTo>
                  <a:pt x="763" y="430"/>
                  <a:pt x="935" y="607"/>
                  <a:pt x="935" y="822"/>
                </a:cubicBezTo>
                <a:cubicBezTo>
                  <a:pt x="935" y="1043"/>
                  <a:pt x="755" y="1223"/>
                  <a:pt x="534" y="1223"/>
                </a:cubicBezTo>
                <a:close/>
                <a:moveTo>
                  <a:pt x="2965" y="30"/>
                </a:moveTo>
                <a:lnTo>
                  <a:pt x="2965" y="30"/>
                </a:lnTo>
                <a:cubicBezTo>
                  <a:pt x="2965" y="30"/>
                  <a:pt x="2965" y="29"/>
                  <a:pt x="2965" y="29"/>
                </a:cubicBezTo>
                <a:cubicBezTo>
                  <a:pt x="2963" y="27"/>
                  <a:pt x="2962" y="26"/>
                  <a:pt x="2960" y="24"/>
                </a:cubicBezTo>
                <a:cubicBezTo>
                  <a:pt x="2959" y="22"/>
                  <a:pt x="2957" y="20"/>
                  <a:pt x="2956" y="19"/>
                </a:cubicBezTo>
                <a:cubicBezTo>
                  <a:pt x="2956" y="19"/>
                  <a:pt x="2955" y="19"/>
                  <a:pt x="2955" y="19"/>
                </a:cubicBezTo>
                <a:cubicBezTo>
                  <a:pt x="2954" y="17"/>
                  <a:pt x="2953" y="17"/>
                  <a:pt x="2952" y="16"/>
                </a:cubicBezTo>
                <a:cubicBezTo>
                  <a:pt x="2950" y="14"/>
                  <a:pt x="2948" y="12"/>
                  <a:pt x="2945" y="11"/>
                </a:cubicBezTo>
                <a:cubicBezTo>
                  <a:pt x="2944" y="10"/>
                  <a:pt x="2942" y="9"/>
                  <a:pt x="2940" y="8"/>
                </a:cubicBezTo>
                <a:cubicBezTo>
                  <a:pt x="2938" y="7"/>
                  <a:pt x="2936" y="6"/>
                  <a:pt x="2934" y="5"/>
                </a:cubicBezTo>
                <a:cubicBezTo>
                  <a:pt x="2932" y="4"/>
                  <a:pt x="2930" y="4"/>
                  <a:pt x="2928" y="3"/>
                </a:cubicBezTo>
                <a:cubicBezTo>
                  <a:pt x="2925" y="3"/>
                  <a:pt x="2923" y="2"/>
                  <a:pt x="2921" y="2"/>
                </a:cubicBezTo>
                <a:cubicBezTo>
                  <a:pt x="2919" y="1"/>
                  <a:pt x="2917" y="1"/>
                  <a:pt x="2915" y="1"/>
                </a:cubicBezTo>
                <a:cubicBezTo>
                  <a:pt x="2913" y="1"/>
                  <a:pt x="2911" y="0"/>
                  <a:pt x="2908" y="1"/>
                </a:cubicBezTo>
                <a:cubicBezTo>
                  <a:pt x="2907" y="1"/>
                  <a:pt x="2905" y="1"/>
                  <a:pt x="2903" y="1"/>
                </a:cubicBezTo>
                <a:cubicBezTo>
                  <a:pt x="2900" y="1"/>
                  <a:pt x="2898" y="2"/>
                  <a:pt x="2896" y="2"/>
                </a:cubicBezTo>
                <a:cubicBezTo>
                  <a:pt x="2894" y="2"/>
                  <a:pt x="2892" y="3"/>
                  <a:pt x="2890" y="4"/>
                </a:cubicBezTo>
                <a:cubicBezTo>
                  <a:pt x="2887" y="5"/>
                  <a:pt x="2885" y="5"/>
                  <a:pt x="2883" y="6"/>
                </a:cubicBezTo>
                <a:cubicBezTo>
                  <a:pt x="2881" y="7"/>
                  <a:pt x="2879" y="8"/>
                  <a:pt x="2876" y="10"/>
                </a:cubicBezTo>
                <a:cubicBezTo>
                  <a:pt x="2875" y="11"/>
                  <a:pt x="2874" y="11"/>
                  <a:pt x="2872" y="12"/>
                </a:cubicBezTo>
                <a:cubicBezTo>
                  <a:pt x="2872" y="12"/>
                  <a:pt x="2872" y="12"/>
                  <a:pt x="2872" y="12"/>
                </a:cubicBezTo>
                <a:cubicBezTo>
                  <a:pt x="2870" y="14"/>
                  <a:pt x="2868" y="15"/>
                  <a:pt x="2867" y="17"/>
                </a:cubicBezTo>
                <a:cubicBezTo>
                  <a:pt x="2865" y="18"/>
                  <a:pt x="2863" y="20"/>
                  <a:pt x="2861" y="21"/>
                </a:cubicBezTo>
                <a:cubicBezTo>
                  <a:pt x="2861" y="21"/>
                  <a:pt x="2861" y="21"/>
                  <a:pt x="2861" y="21"/>
                </a:cubicBezTo>
                <a:lnTo>
                  <a:pt x="2242" y="680"/>
                </a:lnTo>
                <a:cubicBezTo>
                  <a:pt x="2180" y="454"/>
                  <a:pt x="1973" y="288"/>
                  <a:pt x="1727" y="288"/>
                </a:cubicBezTo>
                <a:cubicBezTo>
                  <a:pt x="1455" y="288"/>
                  <a:pt x="1230" y="492"/>
                  <a:pt x="1197" y="756"/>
                </a:cubicBezTo>
                <a:lnTo>
                  <a:pt x="1064" y="756"/>
                </a:lnTo>
                <a:cubicBezTo>
                  <a:pt x="1037" y="539"/>
                  <a:pt x="880" y="363"/>
                  <a:pt x="674" y="307"/>
                </a:cubicBezTo>
                <a:lnTo>
                  <a:pt x="799" y="173"/>
                </a:lnTo>
                <a:lnTo>
                  <a:pt x="919" y="350"/>
                </a:lnTo>
                <a:cubicBezTo>
                  <a:pt x="932" y="369"/>
                  <a:pt x="953" y="380"/>
                  <a:pt x="975" y="380"/>
                </a:cubicBezTo>
                <a:cubicBezTo>
                  <a:pt x="988" y="380"/>
                  <a:pt x="1001" y="376"/>
                  <a:pt x="1012" y="368"/>
                </a:cubicBezTo>
                <a:cubicBezTo>
                  <a:pt x="1042" y="347"/>
                  <a:pt x="1050" y="306"/>
                  <a:pt x="1030" y="275"/>
                </a:cubicBezTo>
                <a:lnTo>
                  <a:pt x="863" y="30"/>
                </a:lnTo>
                <a:cubicBezTo>
                  <a:pt x="863" y="30"/>
                  <a:pt x="863" y="29"/>
                  <a:pt x="863" y="29"/>
                </a:cubicBezTo>
                <a:cubicBezTo>
                  <a:pt x="861" y="27"/>
                  <a:pt x="860" y="26"/>
                  <a:pt x="858" y="24"/>
                </a:cubicBezTo>
                <a:cubicBezTo>
                  <a:pt x="857" y="22"/>
                  <a:pt x="855" y="20"/>
                  <a:pt x="854" y="19"/>
                </a:cubicBezTo>
                <a:cubicBezTo>
                  <a:pt x="854" y="19"/>
                  <a:pt x="854" y="19"/>
                  <a:pt x="853" y="19"/>
                </a:cubicBezTo>
                <a:cubicBezTo>
                  <a:pt x="852" y="17"/>
                  <a:pt x="851" y="17"/>
                  <a:pt x="850" y="16"/>
                </a:cubicBezTo>
                <a:cubicBezTo>
                  <a:pt x="848" y="14"/>
                  <a:pt x="846" y="12"/>
                  <a:pt x="843" y="11"/>
                </a:cubicBezTo>
                <a:cubicBezTo>
                  <a:pt x="842" y="10"/>
                  <a:pt x="840" y="9"/>
                  <a:pt x="838" y="8"/>
                </a:cubicBezTo>
                <a:cubicBezTo>
                  <a:pt x="836" y="7"/>
                  <a:pt x="834" y="6"/>
                  <a:pt x="832" y="5"/>
                </a:cubicBezTo>
                <a:cubicBezTo>
                  <a:pt x="830" y="4"/>
                  <a:pt x="827" y="4"/>
                  <a:pt x="825" y="3"/>
                </a:cubicBezTo>
                <a:cubicBezTo>
                  <a:pt x="823" y="3"/>
                  <a:pt x="821" y="2"/>
                  <a:pt x="819" y="2"/>
                </a:cubicBezTo>
                <a:cubicBezTo>
                  <a:pt x="817" y="1"/>
                  <a:pt x="815" y="1"/>
                  <a:pt x="813" y="1"/>
                </a:cubicBezTo>
                <a:cubicBezTo>
                  <a:pt x="811" y="1"/>
                  <a:pt x="809" y="1"/>
                  <a:pt x="807" y="1"/>
                </a:cubicBezTo>
                <a:cubicBezTo>
                  <a:pt x="805" y="1"/>
                  <a:pt x="802" y="1"/>
                  <a:pt x="800" y="1"/>
                </a:cubicBezTo>
                <a:cubicBezTo>
                  <a:pt x="798" y="1"/>
                  <a:pt x="796" y="2"/>
                  <a:pt x="794" y="2"/>
                </a:cubicBezTo>
                <a:cubicBezTo>
                  <a:pt x="792" y="2"/>
                  <a:pt x="790" y="3"/>
                  <a:pt x="787" y="4"/>
                </a:cubicBezTo>
                <a:cubicBezTo>
                  <a:pt x="785" y="5"/>
                  <a:pt x="783" y="5"/>
                  <a:pt x="782" y="6"/>
                </a:cubicBezTo>
                <a:cubicBezTo>
                  <a:pt x="779" y="7"/>
                  <a:pt x="777" y="8"/>
                  <a:pt x="774" y="10"/>
                </a:cubicBezTo>
                <a:cubicBezTo>
                  <a:pt x="773" y="11"/>
                  <a:pt x="772" y="11"/>
                  <a:pt x="770" y="12"/>
                </a:cubicBezTo>
                <a:cubicBezTo>
                  <a:pt x="770" y="12"/>
                  <a:pt x="770" y="12"/>
                  <a:pt x="770" y="12"/>
                </a:cubicBezTo>
                <a:cubicBezTo>
                  <a:pt x="768" y="14"/>
                  <a:pt x="766" y="15"/>
                  <a:pt x="765" y="17"/>
                </a:cubicBezTo>
                <a:cubicBezTo>
                  <a:pt x="763" y="18"/>
                  <a:pt x="761" y="20"/>
                  <a:pt x="760" y="21"/>
                </a:cubicBezTo>
                <a:cubicBezTo>
                  <a:pt x="759" y="21"/>
                  <a:pt x="759" y="21"/>
                  <a:pt x="759" y="21"/>
                </a:cubicBezTo>
                <a:lnTo>
                  <a:pt x="508" y="289"/>
                </a:lnTo>
                <a:cubicBezTo>
                  <a:pt x="225" y="302"/>
                  <a:pt x="0" y="536"/>
                  <a:pt x="0" y="822"/>
                </a:cubicBezTo>
                <a:cubicBezTo>
                  <a:pt x="0" y="1117"/>
                  <a:pt x="239" y="1356"/>
                  <a:pt x="534" y="1356"/>
                </a:cubicBezTo>
                <a:cubicBezTo>
                  <a:pt x="806" y="1356"/>
                  <a:pt x="1031" y="1152"/>
                  <a:pt x="1064" y="889"/>
                </a:cubicBezTo>
                <a:lnTo>
                  <a:pt x="1197" y="889"/>
                </a:lnTo>
                <a:cubicBezTo>
                  <a:pt x="1230" y="1152"/>
                  <a:pt x="1455" y="1356"/>
                  <a:pt x="1727" y="1356"/>
                </a:cubicBezTo>
                <a:cubicBezTo>
                  <a:pt x="2011" y="1356"/>
                  <a:pt x="2243" y="1135"/>
                  <a:pt x="2260" y="856"/>
                </a:cubicBezTo>
                <a:lnTo>
                  <a:pt x="2901" y="173"/>
                </a:lnTo>
                <a:lnTo>
                  <a:pt x="3021" y="350"/>
                </a:lnTo>
                <a:cubicBezTo>
                  <a:pt x="3034" y="369"/>
                  <a:pt x="3055" y="380"/>
                  <a:pt x="3077" y="380"/>
                </a:cubicBezTo>
                <a:cubicBezTo>
                  <a:pt x="3089" y="380"/>
                  <a:pt x="3103" y="376"/>
                  <a:pt x="3114" y="368"/>
                </a:cubicBezTo>
                <a:cubicBezTo>
                  <a:pt x="3144" y="347"/>
                  <a:pt x="3152" y="306"/>
                  <a:pt x="3132" y="275"/>
                </a:cubicBezTo>
                <a:lnTo>
                  <a:pt x="2965" y="30"/>
                </a:lnTo>
                <a:close/>
              </a:path>
            </a:pathLst>
          </a:custGeom>
          <a:solidFill>
            <a:schemeClr val="bg1">
              <a:alpha val="1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181" name="组合 22"/>
          <p:cNvGrpSpPr/>
          <p:nvPr userDrawn="1"/>
        </p:nvGrpSpPr>
        <p:grpSpPr>
          <a:xfrm rot="1013132">
            <a:off x="10896206" y="2815985"/>
            <a:ext cx="794889" cy="623974"/>
            <a:chOff x="3654425" y="5089525"/>
            <a:chExt cx="1860550" cy="1460500"/>
          </a:xfrm>
          <a:solidFill>
            <a:schemeClr val="bg1">
              <a:alpha val="10000"/>
            </a:schemeClr>
          </a:solidFill>
        </p:grpSpPr>
        <p:sp>
          <p:nvSpPr>
            <p:cNvPr id="185" name="Freeform 12"/>
            <p:cNvSpPr>
              <a:spLocks noEditPoints="1"/>
            </p:cNvSpPr>
            <p:nvPr/>
          </p:nvSpPr>
          <p:spPr bwMode="auto">
            <a:xfrm>
              <a:off x="3654425" y="5089525"/>
              <a:ext cx="1860550" cy="1460500"/>
            </a:xfrm>
            <a:custGeom>
              <a:avLst/>
              <a:gdLst>
                <a:gd name="T0" fmla="*/ 2372 w 2506"/>
                <a:gd name="T1" fmla="*/ 1716 h 1970"/>
                <a:gd name="T2" fmla="*/ 2372 w 2506"/>
                <a:gd name="T3" fmla="*/ 1716 h 1970"/>
                <a:gd name="T4" fmla="*/ 1858 w 2506"/>
                <a:gd name="T5" fmla="*/ 1575 h 1970"/>
                <a:gd name="T6" fmla="*/ 1818 w 2506"/>
                <a:gd name="T7" fmla="*/ 1576 h 1970"/>
                <a:gd name="T8" fmla="*/ 1323 w 2506"/>
                <a:gd name="T9" fmla="*/ 1715 h 1970"/>
                <a:gd name="T10" fmla="*/ 1323 w 2506"/>
                <a:gd name="T11" fmla="*/ 308 h 1970"/>
                <a:gd name="T12" fmla="*/ 1847 w 2506"/>
                <a:gd name="T13" fmla="*/ 133 h 1970"/>
                <a:gd name="T14" fmla="*/ 2372 w 2506"/>
                <a:gd name="T15" fmla="*/ 310 h 1970"/>
                <a:gd name="T16" fmla="*/ 2372 w 2506"/>
                <a:gd name="T17" fmla="*/ 1716 h 1970"/>
                <a:gd name="T18" fmla="*/ 1182 w 2506"/>
                <a:gd name="T19" fmla="*/ 1715 h 1970"/>
                <a:gd name="T20" fmla="*/ 1182 w 2506"/>
                <a:gd name="T21" fmla="*/ 1715 h 1970"/>
                <a:gd name="T22" fmla="*/ 688 w 2506"/>
                <a:gd name="T23" fmla="*/ 1576 h 1970"/>
                <a:gd name="T24" fmla="*/ 647 w 2506"/>
                <a:gd name="T25" fmla="*/ 1575 h 1970"/>
                <a:gd name="T26" fmla="*/ 133 w 2506"/>
                <a:gd name="T27" fmla="*/ 1716 h 1970"/>
                <a:gd name="T28" fmla="*/ 133 w 2506"/>
                <a:gd name="T29" fmla="*/ 310 h 1970"/>
                <a:gd name="T30" fmla="*/ 659 w 2506"/>
                <a:gd name="T31" fmla="*/ 133 h 1970"/>
                <a:gd name="T32" fmla="*/ 1182 w 2506"/>
                <a:gd name="T33" fmla="*/ 308 h 1970"/>
                <a:gd name="T34" fmla="*/ 1182 w 2506"/>
                <a:gd name="T35" fmla="*/ 1715 h 1970"/>
                <a:gd name="T36" fmla="*/ 1849 w 2506"/>
                <a:gd name="T37" fmla="*/ 0 h 1970"/>
                <a:gd name="T38" fmla="*/ 1849 w 2506"/>
                <a:gd name="T39" fmla="*/ 0 h 1970"/>
                <a:gd name="T40" fmla="*/ 1823 w 2506"/>
                <a:gd name="T41" fmla="*/ 0 h 1970"/>
                <a:gd name="T42" fmla="*/ 1253 w 2506"/>
                <a:gd name="T43" fmla="*/ 184 h 1970"/>
                <a:gd name="T44" fmla="*/ 683 w 2506"/>
                <a:gd name="T45" fmla="*/ 0 h 1970"/>
                <a:gd name="T46" fmla="*/ 657 w 2506"/>
                <a:gd name="T47" fmla="*/ 0 h 1970"/>
                <a:gd name="T48" fmla="*/ 5 w 2506"/>
                <a:gd name="T49" fmla="*/ 267 h 1970"/>
                <a:gd name="T50" fmla="*/ 0 w 2506"/>
                <a:gd name="T51" fmla="*/ 279 h 1970"/>
                <a:gd name="T52" fmla="*/ 0 w 2506"/>
                <a:gd name="T53" fmla="*/ 1970 h 1970"/>
                <a:gd name="T54" fmla="*/ 107 w 2506"/>
                <a:gd name="T55" fmla="*/ 1889 h 1970"/>
                <a:gd name="T56" fmla="*/ 682 w 2506"/>
                <a:gd name="T57" fmla="*/ 1709 h 1970"/>
                <a:gd name="T58" fmla="*/ 1190 w 2506"/>
                <a:gd name="T59" fmla="*/ 1876 h 1970"/>
                <a:gd name="T60" fmla="*/ 1208 w 2506"/>
                <a:gd name="T61" fmla="*/ 1888 h 1970"/>
                <a:gd name="T62" fmla="*/ 1253 w 2506"/>
                <a:gd name="T63" fmla="*/ 1924 h 1970"/>
                <a:gd name="T64" fmla="*/ 1298 w 2506"/>
                <a:gd name="T65" fmla="*/ 1888 h 1970"/>
                <a:gd name="T66" fmla="*/ 1316 w 2506"/>
                <a:gd name="T67" fmla="*/ 1876 h 1970"/>
                <a:gd name="T68" fmla="*/ 1824 w 2506"/>
                <a:gd name="T69" fmla="*/ 1709 h 1970"/>
                <a:gd name="T70" fmla="*/ 2399 w 2506"/>
                <a:gd name="T71" fmla="*/ 1889 h 1970"/>
                <a:gd name="T72" fmla="*/ 2506 w 2506"/>
                <a:gd name="T73" fmla="*/ 1970 h 1970"/>
                <a:gd name="T74" fmla="*/ 2506 w 2506"/>
                <a:gd name="T75" fmla="*/ 279 h 1970"/>
                <a:gd name="T76" fmla="*/ 2501 w 2506"/>
                <a:gd name="T77" fmla="*/ 267 h 1970"/>
                <a:gd name="T78" fmla="*/ 1849 w 2506"/>
                <a:gd name="T79" fmla="*/ 0 h 1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506" h="1970">
                  <a:moveTo>
                    <a:pt x="2372" y="1716"/>
                  </a:moveTo>
                  <a:lnTo>
                    <a:pt x="2372" y="1716"/>
                  </a:lnTo>
                  <a:cubicBezTo>
                    <a:pt x="2261" y="1655"/>
                    <a:pt x="2075" y="1575"/>
                    <a:pt x="1858" y="1575"/>
                  </a:cubicBezTo>
                  <a:cubicBezTo>
                    <a:pt x="1845" y="1575"/>
                    <a:pt x="1831" y="1576"/>
                    <a:pt x="1818" y="1576"/>
                  </a:cubicBezTo>
                  <a:cubicBezTo>
                    <a:pt x="1599" y="1587"/>
                    <a:pt x="1427" y="1659"/>
                    <a:pt x="1323" y="1715"/>
                  </a:cubicBezTo>
                  <a:lnTo>
                    <a:pt x="1323" y="308"/>
                  </a:lnTo>
                  <a:cubicBezTo>
                    <a:pt x="1347" y="271"/>
                    <a:pt x="1462" y="127"/>
                    <a:pt x="1847" y="133"/>
                  </a:cubicBezTo>
                  <a:cubicBezTo>
                    <a:pt x="2229" y="140"/>
                    <a:pt x="2347" y="273"/>
                    <a:pt x="2372" y="310"/>
                  </a:cubicBezTo>
                  <a:lnTo>
                    <a:pt x="2372" y="1716"/>
                  </a:lnTo>
                  <a:close/>
                  <a:moveTo>
                    <a:pt x="1182" y="1715"/>
                  </a:moveTo>
                  <a:lnTo>
                    <a:pt x="1182" y="1715"/>
                  </a:lnTo>
                  <a:cubicBezTo>
                    <a:pt x="1079" y="1659"/>
                    <a:pt x="906" y="1587"/>
                    <a:pt x="688" y="1576"/>
                  </a:cubicBezTo>
                  <a:cubicBezTo>
                    <a:pt x="674" y="1576"/>
                    <a:pt x="661" y="1575"/>
                    <a:pt x="647" y="1575"/>
                  </a:cubicBezTo>
                  <a:cubicBezTo>
                    <a:pt x="431" y="1575"/>
                    <a:pt x="244" y="1655"/>
                    <a:pt x="133" y="1716"/>
                  </a:cubicBezTo>
                  <a:lnTo>
                    <a:pt x="133" y="310"/>
                  </a:lnTo>
                  <a:cubicBezTo>
                    <a:pt x="159" y="273"/>
                    <a:pt x="276" y="140"/>
                    <a:pt x="659" y="133"/>
                  </a:cubicBezTo>
                  <a:cubicBezTo>
                    <a:pt x="1044" y="127"/>
                    <a:pt x="1159" y="271"/>
                    <a:pt x="1182" y="308"/>
                  </a:cubicBezTo>
                  <a:lnTo>
                    <a:pt x="1182" y="1715"/>
                  </a:lnTo>
                  <a:close/>
                  <a:moveTo>
                    <a:pt x="1849" y="0"/>
                  </a:moveTo>
                  <a:lnTo>
                    <a:pt x="1849" y="0"/>
                  </a:lnTo>
                  <a:cubicBezTo>
                    <a:pt x="1840" y="0"/>
                    <a:pt x="1831" y="0"/>
                    <a:pt x="1823" y="0"/>
                  </a:cubicBezTo>
                  <a:cubicBezTo>
                    <a:pt x="1490" y="0"/>
                    <a:pt x="1328" y="105"/>
                    <a:pt x="1253" y="184"/>
                  </a:cubicBezTo>
                  <a:cubicBezTo>
                    <a:pt x="1178" y="105"/>
                    <a:pt x="1015" y="0"/>
                    <a:pt x="683" y="0"/>
                  </a:cubicBezTo>
                  <a:cubicBezTo>
                    <a:pt x="674" y="0"/>
                    <a:pt x="666" y="0"/>
                    <a:pt x="657" y="0"/>
                  </a:cubicBezTo>
                  <a:cubicBezTo>
                    <a:pt x="127" y="9"/>
                    <a:pt x="16" y="240"/>
                    <a:pt x="5" y="267"/>
                  </a:cubicBezTo>
                  <a:lnTo>
                    <a:pt x="0" y="279"/>
                  </a:lnTo>
                  <a:lnTo>
                    <a:pt x="0" y="1970"/>
                  </a:lnTo>
                  <a:lnTo>
                    <a:pt x="107" y="1889"/>
                  </a:lnTo>
                  <a:cubicBezTo>
                    <a:pt x="109" y="1887"/>
                    <a:pt x="369" y="1695"/>
                    <a:pt x="682" y="1709"/>
                  </a:cubicBezTo>
                  <a:cubicBezTo>
                    <a:pt x="943" y="1722"/>
                    <a:pt x="1133" y="1837"/>
                    <a:pt x="1190" y="1876"/>
                  </a:cubicBezTo>
                  <a:cubicBezTo>
                    <a:pt x="1201" y="1883"/>
                    <a:pt x="1207" y="1888"/>
                    <a:pt x="1208" y="1888"/>
                  </a:cubicBezTo>
                  <a:lnTo>
                    <a:pt x="1253" y="1924"/>
                  </a:lnTo>
                  <a:lnTo>
                    <a:pt x="1298" y="1888"/>
                  </a:lnTo>
                  <a:cubicBezTo>
                    <a:pt x="1298" y="1888"/>
                    <a:pt x="1304" y="1883"/>
                    <a:pt x="1316" y="1876"/>
                  </a:cubicBezTo>
                  <a:cubicBezTo>
                    <a:pt x="1373" y="1837"/>
                    <a:pt x="1563" y="1722"/>
                    <a:pt x="1824" y="1709"/>
                  </a:cubicBezTo>
                  <a:cubicBezTo>
                    <a:pt x="2135" y="1695"/>
                    <a:pt x="2396" y="1887"/>
                    <a:pt x="2399" y="1889"/>
                  </a:cubicBezTo>
                  <a:lnTo>
                    <a:pt x="2506" y="1970"/>
                  </a:lnTo>
                  <a:lnTo>
                    <a:pt x="2506" y="279"/>
                  </a:lnTo>
                  <a:lnTo>
                    <a:pt x="2501" y="267"/>
                  </a:lnTo>
                  <a:cubicBezTo>
                    <a:pt x="2490" y="240"/>
                    <a:pt x="2379" y="9"/>
                    <a:pt x="184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6" name="Freeform 13"/>
            <p:cNvSpPr>
              <a:spLocks/>
            </p:cNvSpPr>
            <p:nvPr/>
          </p:nvSpPr>
          <p:spPr bwMode="auto">
            <a:xfrm>
              <a:off x="3829050" y="53990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0 h 206"/>
                <a:gd name="T12" fmla="*/ 68 w 844"/>
                <a:gd name="T13" fmla="*/ 193 h 206"/>
                <a:gd name="T14" fmla="*/ 437 w 844"/>
                <a:gd name="T15" fmla="*/ 89 h 206"/>
                <a:gd name="T16" fmla="*/ 775 w 844"/>
                <a:gd name="T17" fmla="*/ 193 h 206"/>
                <a:gd name="T18" fmla="*/ 831 w 844"/>
                <a:gd name="T19" fmla="*/ 183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3"/>
                    <a:pt x="667" y="19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3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8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7" name="Freeform 14"/>
            <p:cNvSpPr>
              <a:spLocks/>
            </p:cNvSpPr>
            <p:nvPr/>
          </p:nvSpPr>
          <p:spPr bwMode="auto">
            <a:xfrm>
              <a:off x="3829050" y="56784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4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3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3"/>
                    <a:pt x="775" y="194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8" name="Freeform 15"/>
            <p:cNvSpPr>
              <a:spLocks/>
            </p:cNvSpPr>
            <p:nvPr/>
          </p:nvSpPr>
          <p:spPr bwMode="auto">
            <a:xfrm>
              <a:off x="3829050" y="5957888"/>
              <a:ext cx="627063" cy="153988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8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9" name="Freeform 16"/>
            <p:cNvSpPr>
              <a:spLocks/>
            </p:cNvSpPr>
            <p:nvPr/>
          </p:nvSpPr>
          <p:spPr bwMode="auto">
            <a:xfrm>
              <a:off x="4713288" y="5437188"/>
              <a:ext cx="627063" cy="152400"/>
            </a:xfrm>
            <a:custGeom>
              <a:avLst/>
              <a:gdLst>
                <a:gd name="T0" fmla="*/ 822 w 844"/>
                <a:gd name="T1" fmla="*/ 127 h 205"/>
                <a:gd name="T2" fmla="*/ 822 w 844"/>
                <a:gd name="T3" fmla="*/ 127 h 205"/>
                <a:gd name="T4" fmla="*/ 441 w 844"/>
                <a:gd name="T5" fmla="*/ 9 h 205"/>
                <a:gd name="T6" fmla="*/ 23 w 844"/>
                <a:gd name="T7" fmla="*/ 127 h 205"/>
                <a:gd name="T8" fmla="*/ 12 w 844"/>
                <a:gd name="T9" fmla="*/ 182 h 205"/>
                <a:gd name="T10" fmla="*/ 45 w 844"/>
                <a:gd name="T11" fmla="*/ 200 h 205"/>
                <a:gd name="T12" fmla="*/ 67 w 844"/>
                <a:gd name="T13" fmla="*/ 193 h 205"/>
                <a:gd name="T14" fmla="*/ 437 w 844"/>
                <a:gd name="T15" fmla="*/ 89 h 205"/>
                <a:gd name="T16" fmla="*/ 775 w 844"/>
                <a:gd name="T17" fmla="*/ 193 h 205"/>
                <a:gd name="T18" fmla="*/ 831 w 844"/>
                <a:gd name="T19" fmla="*/ 183 h 205"/>
                <a:gd name="T20" fmla="*/ 822 w 844"/>
                <a:gd name="T21" fmla="*/ 127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5">
                  <a:moveTo>
                    <a:pt x="822" y="127"/>
                  </a:moveTo>
                  <a:lnTo>
                    <a:pt x="822" y="127"/>
                  </a:lnTo>
                  <a:cubicBezTo>
                    <a:pt x="815" y="123"/>
                    <a:pt x="667" y="19"/>
                    <a:pt x="441" y="9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2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7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5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0" name="Freeform 17"/>
            <p:cNvSpPr>
              <a:spLocks/>
            </p:cNvSpPr>
            <p:nvPr/>
          </p:nvSpPr>
          <p:spPr bwMode="auto">
            <a:xfrm>
              <a:off x="4713288" y="57165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1" name="Freeform 18"/>
            <p:cNvSpPr>
              <a:spLocks/>
            </p:cNvSpPr>
            <p:nvPr/>
          </p:nvSpPr>
          <p:spPr bwMode="auto">
            <a:xfrm>
              <a:off x="4713288" y="5997575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4"/>
                    <a:pt x="32" y="201"/>
                    <a:pt x="45" y="201"/>
                  </a:cubicBezTo>
                  <a:cubicBezTo>
                    <a:pt x="53" y="201"/>
                    <a:pt x="61" y="198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82" name="组合 23"/>
          <p:cNvGrpSpPr/>
          <p:nvPr userDrawn="1"/>
        </p:nvGrpSpPr>
        <p:grpSpPr>
          <a:xfrm>
            <a:off x="11093096" y="1325207"/>
            <a:ext cx="1301704" cy="1299270"/>
            <a:chOff x="6262688" y="5170488"/>
            <a:chExt cx="1697038" cy="1693863"/>
          </a:xfrm>
          <a:solidFill>
            <a:schemeClr val="bg1">
              <a:alpha val="10000"/>
            </a:schemeClr>
          </a:solidFill>
        </p:grpSpPr>
        <p:sp>
          <p:nvSpPr>
            <p:cNvPr id="183" name="Freeform 19"/>
            <p:cNvSpPr>
              <a:spLocks noEditPoints="1"/>
            </p:cNvSpPr>
            <p:nvPr/>
          </p:nvSpPr>
          <p:spPr bwMode="auto">
            <a:xfrm>
              <a:off x="6262688" y="5170488"/>
              <a:ext cx="1697038" cy="1693863"/>
            </a:xfrm>
            <a:custGeom>
              <a:avLst/>
              <a:gdLst>
                <a:gd name="T0" fmla="*/ 1760 w 2284"/>
                <a:gd name="T1" fmla="*/ 1142 h 2284"/>
                <a:gd name="T2" fmla="*/ 1919 w 2284"/>
                <a:gd name="T3" fmla="*/ 1406 h 2284"/>
                <a:gd name="T4" fmla="*/ 1756 w 2284"/>
                <a:gd name="T5" fmla="*/ 1940 h 2284"/>
                <a:gd name="T6" fmla="*/ 1878 w 2284"/>
                <a:gd name="T7" fmla="*/ 1506 h 2284"/>
                <a:gd name="T8" fmla="*/ 1433 w 2284"/>
                <a:gd name="T9" fmla="*/ 1845 h 2284"/>
                <a:gd name="T10" fmla="*/ 1496 w 2284"/>
                <a:gd name="T11" fmla="*/ 1592 h 2284"/>
                <a:gd name="T12" fmla="*/ 1142 w 2284"/>
                <a:gd name="T13" fmla="*/ 2204 h 2284"/>
                <a:gd name="T14" fmla="*/ 1405 w 2284"/>
                <a:gd name="T15" fmla="*/ 1921 h 2284"/>
                <a:gd name="T16" fmla="*/ 787 w 2284"/>
                <a:gd name="T17" fmla="*/ 1592 h 2284"/>
                <a:gd name="T18" fmla="*/ 850 w 2284"/>
                <a:gd name="T19" fmla="*/ 1845 h 2284"/>
                <a:gd name="T20" fmla="*/ 528 w 2284"/>
                <a:gd name="T21" fmla="*/ 1940 h 2284"/>
                <a:gd name="T22" fmla="*/ 704 w 2284"/>
                <a:gd name="T23" fmla="*/ 1580 h 2284"/>
                <a:gd name="T24" fmla="*/ 80 w 2284"/>
                <a:gd name="T25" fmla="*/ 1143 h 2284"/>
                <a:gd name="T26" fmla="*/ 523 w 2284"/>
                <a:gd name="T27" fmla="*/ 1142 h 2284"/>
                <a:gd name="T28" fmla="*/ 676 w 2284"/>
                <a:gd name="T29" fmla="*/ 950 h 2284"/>
                <a:gd name="T30" fmla="*/ 439 w 2284"/>
                <a:gd name="T31" fmla="*/ 851 h 2284"/>
                <a:gd name="T32" fmla="*/ 676 w 2284"/>
                <a:gd name="T33" fmla="*/ 1335 h 2284"/>
                <a:gd name="T34" fmla="*/ 438 w 2284"/>
                <a:gd name="T35" fmla="*/ 1434 h 2284"/>
                <a:gd name="T36" fmla="*/ 670 w 2284"/>
                <a:gd name="T37" fmla="*/ 1204 h 2284"/>
                <a:gd name="T38" fmla="*/ 670 w 2284"/>
                <a:gd name="T39" fmla="*/ 1080 h 2284"/>
                <a:gd name="T40" fmla="*/ 391 w 2284"/>
                <a:gd name="T41" fmla="*/ 392 h 2284"/>
                <a:gd name="T42" fmla="*/ 778 w 2284"/>
                <a:gd name="T43" fmla="*/ 407 h 2284"/>
                <a:gd name="T44" fmla="*/ 391 w 2284"/>
                <a:gd name="T45" fmla="*/ 392 h 2284"/>
                <a:gd name="T46" fmla="*/ 1074 w 2284"/>
                <a:gd name="T47" fmla="*/ 574 h 2284"/>
                <a:gd name="T48" fmla="*/ 850 w 2284"/>
                <a:gd name="T49" fmla="*/ 440 h 2284"/>
                <a:gd name="T50" fmla="*/ 1405 w 2284"/>
                <a:gd name="T51" fmla="*/ 364 h 2284"/>
                <a:gd name="T52" fmla="*/ 1142 w 2284"/>
                <a:gd name="T53" fmla="*/ 80 h 2284"/>
                <a:gd name="T54" fmla="*/ 1335 w 2284"/>
                <a:gd name="T55" fmla="*/ 677 h 2284"/>
                <a:gd name="T56" fmla="*/ 1496 w 2284"/>
                <a:gd name="T57" fmla="*/ 693 h 2284"/>
                <a:gd name="T58" fmla="*/ 1509 w 2284"/>
                <a:gd name="T59" fmla="*/ 775 h 2284"/>
                <a:gd name="T60" fmla="*/ 1431 w 2284"/>
                <a:gd name="T61" fmla="*/ 765 h 2284"/>
                <a:gd name="T62" fmla="*/ 1142 w 2284"/>
                <a:gd name="T63" fmla="*/ 623 h 2284"/>
                <a:gd name="T64" fmla="*/ 1081 w 2284"/>
                <a:gd name="T65" fmla="*/ 671 h 2284"/>
                <a:gd name="T66" fmla="*/ 774 w 2284"/>
                <a:gd name="T67" fmla="*/ 775 h 2284"/>
                <a:gd name="T68" fmla="*/ 764 w 2284"/>
                <a:gd name="T69" fmla="*/ 853 h 2284"/>
                <a:gd name="T70" fmla="*/ 774 w 2284"/>
                <a:gd name="T71" fmla="*/ 1510 h 2284"/>
                <a:gd name="T72" fmla="*/ 852 w 2284"/>
                <a:gd name="T73" fmla="*/ 1520 h 2284"/>
                <a:gd name="T74" fmla="*/ 1142 w 2284"/>
                <a:gd name="T75" fmla="*/ 1662 h 2284"/>
                <a:gd name="T76" fmla="*/ 1203 w 2284"/>
                <a:gd name="T77" fmla="*/ 1614 h 2284"/>
                <a:gd name="T78" fmla="*/ 1509 w 2284"/>
                <a:gd name="T79" fmla="*/ 1510 h 2284"/>
                <a:gd name="T80" fmla="*/ 1519 w 2284"/>
                <a:gd name="T81" fmla="*/ 1432 h 2284"/>
                <a:gd name="T82" fmla="*/ 1302 w 2284"/>
                <a:gd name="T83" fmla="*/ 1530 h 2284"/>
                <a:gd name="T84" fmla="*/ 864 w 2284"/>
                <a:gd name="T85" fmla="*/ 1420 h 2284"/>
                <a:gd name="T86" fmla="*/ 754 w 2284"/>
                <a:gd name="T87" fmla="*/ 982 h 2284"/>
                <a:gd name="T88" fmla="*/ 1142 w 2284"/>
                <a:gd name="T89" fmla="*/ 750 h 2284"/>
                <a:gd name="T90" fmla="*/ 1529 w 2284"/>
                <a:gd name="T91" fmla="*/ 982 h 2284"/>
                <a:gd name="T92" fmla="*/ 1419 w 2284"/>
                <a:gd name="T93" fmla="*/ 1420 h 2284"/>
                <a:gd name="T94" fmla="*/ 1607 w 2284"/>
                <a:gd name="T95" fmla="*/ 950 h 2284"/>
                <a:gd name="T96" fmla="*/ 1710 w 2284"/>
                <a:gd name="T97" fmla="*/ 1075 h 2284"/>
                <a:gd name="T98" fmla="*/ 1845 w 2284"/>
                <a:gd name="T99" fmla="*/ 1434 h 2284"/>
                <a:gd name="T100" fmla="*/ 1711 w 2284"/>
                <a:gd name="T101" fmla="*/ 1210 h 2284"/>
                <a:gd name="T102" fmla="*/ 1661 w 2284"/>
                <a:gd name="T103" fmla="*/ 1142 h 2284"/>
                <a:gd name="T104" fmla="*/ 1613 w 2284"/>
                <a:gd name="T105" fmla="*/ 1080 h 2284"/>
                <a:gd name="T106" fmla="*/ 1893 w 2284"/>
                <a:gd name="T107" fmla="*/ 392 h 2284"/>
                <a:gd name="T108" fmla="*/ 1505 w 2284"/>
                <a:gd name="T109" fmla="*/ 407 h 2284"/>
                <a:gd name="T110" fmla="*/ 1952 w 2284"/>
                <a:gd name="T111" fmla="*/ 807 h 2284"/>
                <a:gd name="T112" fmla="*/ 1477 w 2284"/>
                <a:gd name="T113" fmla="*/ 332 h 2284"/>
                <a:gd name="T114" fmla="*/ 528 w 2284"/>
                <a:gd name="T115" fmla="*/ 265 h 2284"/>
                <a:gd name="T116" fmla="*/ 0 w 2284"/>
                <a:gd name="T117" fmla="*/ 1143 h 2284"/>
                <a:gd name="T118" fmla="*/ 528 w 2284"/>
                <a:gd name="T119" fmla="*/ 2020 h 2284"/>
                <a:gd name="T120" fmla="*/ 1477 w 2284"/>
                <a:gd name="T121" fmla="*/ 1953 h 2284"/>
                <a:gd name="T122" fmla="*/ 1952 w 2284"/>
                <a:gd name="T123" fmla="*/ 1478 h 2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284" h="2284">
                  <a:moveTo>
                    <a:pt x="1919" y="1406"/>
                  </a:moveTo>
                  <a:lnTo>
                    <a:pt x="1919" y="1406"/>
                  </a:lnTo>
                  <a:cubicBezTo>
                    <a:pt x="1878" y="1322"/>
                    <a:pt x="1825" y="1233"/>
                    <a:pt x="1760" y="1142"/>
                  </a:cubicBezTo>
                  <a:cubicBezTo>
                    <a:pt x="1824" y="1053"/>
                    <a:pt x="1878" y="965"/>
                    <a:pt x="1920" y="879"/>
                  </a:cubicBezTo>
                  <a:cubicBezTo>
                    <a:pt x="2100" y="953"/>
                    <a:pt x="2204" y="1049"/>
                    <a:pt x="2204" y="1143"/>
                  </a:cubicBezTo>
                  <a:cubicBezTo>
                    <a:pt x="2204" y="1236"/>
                    <a:pt x="2100" y="1332"/>
                    <a:pt x="1919" y="1406"/>
                  </a:cubicBezTo>
                  <a:close/>
                  <a:moveTo>
                    <a:pt x="1893" y="1893"/>
                  </a:moveTo>
                  <a:lnTo>
                    <a:pt x="1893" y="1893"/>
                  </a:lnTo>
                  <a:cubicBezTo>
                    <a:pt x="1862" y="1924"/>
                    <a:pt x="1816" y="1940"/>
                    <a:pt x="1756" y="1940"/>
                  </a:cubicBezTo>
                  <a:cubicBezTo>
                    <a:pt x="1684" y="1940"/>
                    <a:pt x="1599" y="1918"/>
                    <a:pt x="1505" y="1878"/>
                  </a:cubicBezTo>
                  <a:cubicBezTo>
                    <a:pt x="1536" y="1790"/>
                    <a:pt x="1561" y="1689"/>
                    <a:pt x="1579" y="1580"/>
                  </a:cubicBezTo>
                  <a:cubicBezTo>
                    <a:pt x="1689" y="1562"/>
                    <a:pt x="1789" y="1537"/>
                    <a:pt x="1878" y="1506"/>
                  </a:cubicBezTo>
                  <a:cubicBezTo>
                    <a:pt x="1954" y="1686"/>
                    <a:pt x="1959" y="1828"/>
                    <a:pt x="1893" y="1893"/>
                  </a:cubicBezTo>
                  <a:close/>
                  <a:moveTo>
                    <a:pt x="1433" y="1845"/>
                  </a:moveTo>
                  <a:lnTo>
                    <a:pt x="1433" y="1845"/>
                  </a:lnTo>
                  <a:cubicBezTo>
                    <a:pt x="1361" y="1809"/>
                    <a:pt x="1286" y="1764"/>
                    <a:pt x="1210" y="1711"/>
                  </a:cubicBezTo>
                  <a:cubicBezTo>
                    <a:pt x="1251" y="1679"/>
                    <a:pt x="1293" y="1644"/>
                    <a:pt x="1335" y="1608"/>
                  </a:cubicBezTo>
                  <a:cubicBezTo>
                    <a:pt x="1390" y="1604"/>
                    <a:pt x="1444" y="1599"/>
                    <a:pt x="1496" y="1592"/>
                  </a:cubicBezTo>
                  <a:cubicBezTo>
                    <a:pt x="1480" y="1686"/>
                    <a:pt x="1458" y="1771"/>
                    <a:pt x="1433" y="1845"/>
                  </a:cubicBezTo>
                  <a:close/>
                  <a:moveTo>
                    <a:pt x="1142" y="2204"/>
                  </a:moveTo>
                  <a:lnTo>
                    <a:pt x="1142" y="2204"/>
                  </a:lnTo>
                  <a:cubicBezTo>
                    <a:pt x="1049" y="2204"/>
                    <a:pt x="952" y="2101"/>
                    <a:pt x="878" y="1921"/>
                  </a:cubicBezTo>
                  <a:cubicBezTo>
                    <a:pt x="963" y="1879"/>
                    <a:pt x="1052" y="1825"/>
                    <a:pt x="1142" y="1761"/>
                  </a:cubicBezTo>
                  <a:cubicBezTo>
                    <a:pt x="1231" y="1825"/>
                    <a:pt x="1320" y="1879"/>
                    <a:pt x="1405" y="1921"/>
                  </a:cubicBezTo>
                  <a:cubicBezTo>
                    <a:pt x="1331" y="2101"/>
                    <a:pt x="1235" y="2204"/>
                    <a:pt x="1142" y="2204"/>
                  </a:cubicBezTo>
                  <a:close/>
                  <a:moveTo>
                    <a:pt x="787" y="1592"/>
                  </a:moveTo>
                  <a:lnTo>
                    <a:pt x="787" y="1592"/>
                  </a:lnTo>
                  <a:cubicBezTo>
                    <a:pt x="839" y="1599"/>
                    <a:pt x="893" y="1604"/>
                    <a:pt x="949" y="1608"/>
                  </a:cubicBezTo>
                  <a:cubicBezTo>
                    <a:pt x="990" y="1644"/>
                    <a:pt x="1032" y="1679"/>
                    <a:pt x="1074" y="1711"/>
                  </a:cubicBezTo>
                  <a:cubicBezTo>
                    <a:pt x="997" y="1764"/>
                    <a:pt x="922" y="1809"/>
                    <a:pt x="850" y="1845"/>
                  </a:cubicBezTo>
                  <a:cubicBezTo>
                    <a:pt x="825" y="1771"/>
                    <a:pt x="804" y="1686"/>
                    <a:pt x="787" y="1592"/>
                  </a:cubicBezTo>
                  <a:close/>
                  <a:moveTo>
                    <a:pt x="528" y="1940"/>
                  </a:moveTo>
                  <a:lnTo>
                    <a:pt x="528" y="1940"/>
                  </a:lnTo>
                  <a:cubicBezTo>
                    <a:pt x="468" y="1940"/>
                    <a:pt x="421" y="1924"/>
                    <a:pt x="391" y="1893"/>
                  </a:cubicBezTo>
                  <a:cubicBezTo>
                    <a:pt x="325" y="1828"/>
                    <a:pt x="330" y="1686"/>
                    <a:pt x="405" y="1506"/>
                  </a:cubicBezTo>
                  <a:cubicBezTo>
                    <a:pt x="494" y="1537"/>
                    <a:pt x="595" y="1562"/>
                    <a:pt x="704" y="1580"/>
                  </a:cubicBezTo>
                  <a:cubicBezTo>
                    <a:pt x="722" y="1689"/>
                    <a:pt x="747" y="1790"/>
                    <a:pt x="778" y="1878"/>
                  </a:cubicBezTo>
                  <a:cubicBezTo>
                    <a:pt x="685" y="1918"/>
                    <a:pt x="599" y="1940"/>
                    <a:pt x="528" y="1940"/>
                  </a:cubicBezTo>
                  <a:close/>
                  <a:moveTo>
                    <a:pt x="80" y="1143"/>
                  </a:moveTo>
                  <a:lnTo>
                    <a:pt x="80" y="1143"/>
                  </a:lnTo>
                  <a:cubicBezTo>
                    <a:pt x="80" y="1049"/>
                    <a:pt x="183" y="953"/>
                    <a:pt x="364" y="879"/>
                  </a:cubicBezTo>
                  <a:cubicBezTo>
                    <a:pt x="406" y="965"/>
                    <a:pt x="459" y="1053"/>
                    <a:pt x="523" y="1142"/>
                  </a:cubicBezTo>
                  <a:cubicBezTo>
                    <a:pt x="458" y="1233"/>
                    <a:pt x="405" y="1322"/>
                    <a:pt x="364" y="1406"/>
                  </a:cubicBezTo>
                  <a:cubicBezTo>
                    <a:pt x="183" y="1332"/>
                    <a:pt x="80" y="1236"/>
                    <a:pt x="80" y="1143"/>
                  </a:cubicBezTo>
                  <a:close/>
                  <a:moveTo>
                    <a:pt x="676" y="950"/>
                  </a:moveTo>
                  <a:lnTo>
                    <a:pt x="676" y="950"/>
                  </a:lnTo>
                  <a:cubicBezTo>
                    <a:pt x="639" y="991"/>
                    <a:pt x="605" y="1033"/>
                    <a:pt x="573" y="1075"/>
                  </a:cubicBezTo>
                  <a:cubicBezTo>
                    <a:pt x="520" y="999"/>
                    <a:pt x="475" y="924"/>
                    <a:pt x="439" y="851"/>
                  </a:cubicBezTo>
                  <a:cubicBezTo>
                    <a:pt x="514" y="826"/>
                    <a:pt x="598" y="804"/>
                    <a:pt x="692" y="788"/>
                  </a:cubicBezTo>
                  <a:cubicBezTo>
                    <a:pt x="685" y="840"/>
                    <a:pt x="680" y="894"/>
                    <a:pt x="676" y="950"/>
                  </a:cubicBezTo>
                  <a:close/>
                  <a:moveTo>
                    <a:pt x="676" y="1335"/>
                  </a:moveTo>
                  <a:lnTo>
                    <a:pt x="676" y="1335"/>
                  </a:lnTo>
                  <a:cubicBezTo>
                    <a:pt x="680" y="1391"/>
                    <a:pt x="685" y="1445"/>
                    <a:pt x="692" y="1497"/>
                  </a:cubicBezTo>
                  <a:cubicBezTo>
                    <a:pt x="598" y="1481"/>
                    <a:pt x="513" y="1459"/>
                    <a:pt x="438" y="1434"/>
                  </a:cubicBezTo>
                  <a:cubicBezTo>
                    <a:pt x="473" y="1363"/>
                    <a:pt x="518" y="1288"/>
                    <a:pt x="573" y="1210"/>
                  </a:cubicBezTo>
                  <a:cubicBezTo>
                    <a:pt x="605" y="1252"/>
                    <a:pt x="640" y="1294"/>
                    <a:pt x="676" y="1335"/>
                  </a:cubicBezTo>
                  <a:close/>
                  <a:moveTo>
                    <a:pt x="670" y="1204"/>
                  </a:moveTo>
                  <a:lnTo>
                    <a:pt x="670" y="1204"/>
                  </a:lnTo>
                  <a:cubicBezTo>
                    <a:pt x="654" y="1183"/>
                    <a:pt x="637" y="1163"/>
                    <a:pt x="622" y="1142"/>
                  </a:cubicBezTo>
                  <a:cubicBezTo>
                    <a:pt x="637" y="1122"/>
                    <a:pt x="653" y="1101"/>
                    <a:pt x="670" y="1080"/>
                  </a:cubicBezTo>
                  <a:cubicBezTo>
                    <a:pt x="670" y="1101"/>
                    <a:pt x="669" y="1122"/>
                    <a:pt x="669" y="1143"/>
                  </a:cubicBezTo>
                  <a:cubicBezTo>
                    <a:pt x="669" y="1163"/>
                    <a:pt x="670" y="1184"/>
                    <a:pt x="670" y="1204"/>
                  </a:cubicBezTo>
                  <a:close/>
                  <a:moveTo>
                    <a:pt x="391" y="392"/>
                  </a:moveTo>
                  <a:lnTo>
                    <a:pt x="391" y="392"/>
                  </a:lnTo>
                  <a:cubicBezTo>
                    <a:pt x="421" y="361"/>
                    <a:pt x="468" y="345"/>
                    <a:pt x="528" y="345"/>
                  </a:cubicBezTo>
                  <a:cubicBezTo>
                    <a:pt x="599" y="345"/>
                    <a:pt x="685" y="367"/>
                    <a:pt x="778" y="407"/>
                  </a:cubicBezTo>
                  <a:cubicBezTo>
                    <a:pt x="747" y="495"/>
                    <a:pt x="722" y="596"/>
                    <a:pt x="704" y="705"/>
                  </a:cubicBezTo>
                  <a:cubicBezTo>
                    <a:pt x="595" y="723"/>
                    <a:pt x="494" y="748"/>
                    <a:pt x="406" y="779"/>
                  </a:cubicBezTo>
                  <a:cubicBezTo>
                    <a:pt x="330" y="599"/>
                    <a:pt x="324" y="458"/>
                    <a:pt x="391" y="392"/>
                  </a:cubicBezTo>
                  <a:close/>
                  <a:moveTo>
                    <a:pt x="850" y="440"/>
                  </a:moveTo>
                  <a:lnTo>
                    <a:pt x="850" y="440"/>
                  </a:lnTo>
                  <a:cubicBezTo>
                    <a:pt x="922" y="476"/>
                    <a:pt x="997" y="521"/>
                    <a:pt x="1074" y="574"/>
                  </a:cubicBezTo>
                  <a:cubicBezTo>
                    <a:pt x="1032" y="606"/>
                    <a:pt x="990" y="641"/>
                    <a:pt x="949" y="677"/>
                  </a:cubicBezTo>
                  <a:cubicBezTo>
                    <a:pt x="893" y="681"/>
                    <a:pt x="839" y="686"/>
                    <a:pt x="787" y="693"/>
                  </a:cubicBezTo>
                  <a:cubicBezTo>
                    <a:pt x="804" y="599"/>
                    <a:pt x="825" y="514"/>
                    <a:pt x="850" y="440"/>
                  </a:cubicBezTo>
                  <a:close/>
                  <a:moveTo>
                    <a:pt x="1142" y="80"/>
                  </a:moveTo>
                  <a:lnTo>
                    <a:pt x="1142" y="80"/>
                  </a:lnTo>
                  <a:cubicBezTo>
                    <a:pt x="1235" y="80"/>
                    <a:pt x="1331" y="184"/>
                    <a:pt x="1405" y="364"/>
                  </a:cubicBezTo>
                  <a:cubicBezTo>
                    <a:pt x="1320" y="406"/>
                    <a:pt x="1231" y="460"/>
                    <a:pt x="1142" y="524"/>
                  </a:cubicBezTo>
                  <a:cubicBezTo>
                    <a:pt x="1052" y="460"/>
                    <a:pt x="963" y="406"/>
                    <a:pt x="878" y="364"/>
                  </a:cubicBezTo>
                  <a:cubicBezTo>
                    <a:pt x="952" y="184"/>
                    <a:pt x="1049" y="80"/>
                    <a:pt x="1142" y="80"/>
                  </a:cubicBezTo>
                  <a:close/>
                  <a:moveTo>
                    <a:pt x="1496" y="693"/>
                  </a:moveTo>
                  <a:lnTo>
                    <a:pt x="1496" y="693"/>
                  </a:lnTo>
                  <a:cubicBezTo>
                    <a:pt x="1444" y="686"/>
                    <a:pt x="1390" y="681"/>
                    <a:pt x="1335" y="677"/>
                  </a:cubicBezTo>
                  <a:cubicBezTo>
                    <a:pt x="1293" y="641"/>
                    <a:pt x="1251" y="606"/>
                    <a:pt x="1210" y="574"/>
                  </a:cubicBezTo>
                  <a:cubicBezTo>
                    <a:pt x="1286" y="521"/>
                    <a:pt x="1361" y="476"/>
                    <a:pt x="1433" y="440"/>
                  </a:cubicBezTo>
                  <a:cubicBezTo>
                    <a:pt x="1458" y="514"/>
                    <a:pt x="1480" y="599"/>
                    <a:pt x="1496" y="693"/>
                  </a:cubicBezTo>
                  <a:close/>
                  <a:moveTo>
                    <a:pt x="1431" y="765"/>
                  </a:moveTo>
                  <a:lnTo>
                    <a:pt x="1431" y="765"/>
                  </a:lnTo>
                  <a:cubicBezTo>
                    <a:pt x="1458" y="768"/>
                    <a:pt x="1484" y="771"/>
                    <a:pt x="1509" y="775"/>
                  </a:cubicBezTo>
                  <a:cubicBezTo>
                    <a:pt x="1513" y="800"/>
                    <a:pt x="1516" y="826"/>
                    <a:pt x="1519" y="853"/>
                  </a:cubicBezTo>
                  <a:cubicBezTo>
                    <a:pt x="1505" y="838"/>
                    <a:pt x="1490" y="823"/>
                    <a:pt x="1476" y="809"/>
                  </a:cubicBezTo>
                  <a:cubicBezTo>
                    <a:pt x="1461" y="794"/>
                    <a:pt x="1446" y="779"/>
                    <a:pt x="1431" y="765"/>
                  </a:cubicBezTo>
                  <a:close/>
                  <a:moveTo>
                    <a:pt x="1081" y="671"/>
                  </a:moveTo>
                  <a:lnTo>
                    <a:pt x="1081" y="671"/>
                  </a:lnTo>
                  <a:cubicBezTo>
                    <a:pt x="1101" y="655"/>
                    <a:pt x="1121" y="639"/>
                    <a:pt x="1142" y="623"/>
                  </a:cubicBezTo>
                  <a:cubicBezTo>
                    <a:pt x="1162" y="639"/>
                    <a:pt x="1182" y="655"/>
                    <a:pt x="1203" y="671"/>
                  </a:cubicBezTo>
                  <a:cubicBezTo>
                    <a:pt x="1182" y="670"/>
                    <a:pt x="1162" y="670"/>
                    <a:pt x="1142" y="670"/>
                  </a:cubicBezTo>
                  <a:cubicBezTo>
                    <a:pt x="1121" y="670"/>
                    <a:pt x="1101" y="670"/>
                    <a:pt x="1081" y="671"/>
                  </a:cubicBezTo>
                  <a:close/>
                  <a:moveTo>
                    <a:pt x="764" y="853"/>
                  </a:moveTo>
                  <a:lnTo>
                    <a:pt x="764" y="853"/>
                  </a:lnTo>
                  <a:cubicBezTo>
                    <a:pt x="767" y="826"/>
                    <a:pt x="770" y="800"/>
                    <a:pt x="774" y="775"/>
                  </a:cubicBezTo>
                  <a:cubicBezTo>
                    <a:pt x="799" y="771"/>
                    <a:pt x="826" y="768"/>
                    <a:pt x="852" y="765"/>
                  </a:cubicBezTo>
                  <a:cubicBezTo>
                    <a:pt x="837" y="779"/>
                    <a:pt x="822" y="794"/>
                    <a:pt x="808" y="809"/>
                  </a:cubicBezTo>
                  <a:cubicBezTo>
                    <a:pt x="793" y="823"/>
                    <a:pt x="779" y="838"/>
                    <a:pt x="764" y="853"/>
                  </a:cubicBezTo>
                  <a:close/>
                  <a:moveTo>
                    <a:pt x="852" y="1520"/>
                  </a:moveTo>
                  <a:lnTo>
                    <a:pt x="852" y="1520"/>
                  </a:lnTo>
                  <a:cubicBezTo>
                    <a:pt x="826" y="1517"/>
                    <a:pt x="799" y="1514"/>
                    <a:pt x="774" y="1510"/>
                  </a:cubicBezTo>
                  <a:cubicBezTo>
                    <a:pt x="770" y="1485"/>
                    <a:pt x="767" y="1459"/>
                    <a:pt x="764" y="1432"/>
                  </a:cubicBezTo>
                  <a:cubicBezTo>
                    <a:pt x="779" y="1447"/>
                    <a:pt x="793" y="1462"/>
                    <a:pt x="808" y="1476"/>
                  </a:cubicBezTo>
                  <a:cubicBezTo>
                    <a:pt x="822" y="1491"/>
                    <a:pt x="837" y="1506"/>
                    <a:pt x="852" y="1520"/>
                  </a:cubicBezTo>
                  <a:close/>
                  <a:moveTo>
                    <a:pt x="1203" y="1614"/>
                  </a:moveTo>
                  <a:lnTo>
                    <a:pt x="1203" y="1614"/>
                  </a:lnTo>
                  <a:cubicBezTo>
                    <a:pt x="1182" y="1630"/>
                    <a:pt x="1162" y="1646"/>
                    <a:pt x="1142" y="1662"/>
                  </a:cubicBezTo>
                  <a:cubicBezTo>
                    <a:pt x="1121" y="1646"/>
                    <a:pt x="1101" y="1630"/>
                    <a:pt x="1081" y="1614"/>
                  </a:cubicBezTo>
                  <a:cubicBezTo>
                    <a:pt x="1101" y="1615"/>
                    <a:pt x="1121" y="1615"/>
                    <a:pt x="1142" y="1615"/>
                  </a:cubicBezTo>
                  <a:cubicBezTo>
                    <a:pt x="1162" y="1615"/>
                    <a:pt x="1182" y="1615"/>
                    <a:pt x="1203" y="1614"/>
                  </a:cubicBezTo>
                  <a:close/>
                  <a:moveTo>
                    <a:pt x="1519" y="1432"/>
                  </a:moveTo>
                  <a:lnTo>
                    <a:pt x="1519" y="1432"/>
                  </a:lnTo>
                  <a:cubicBezTo>
                    <a:pt x="1516" y="1459"/>
                    <a:pt x="1513" y="1485"/>
                    <a:pt x="1509" y="1510"/>
                  </a:cubicBezTo>
                  <a:cubicBezTo>
                    <a:pt x="1484" y="1514"/>
                    <a:pt x="1458" y="1517"/>
                    <a:pt x="1431" y="1520"/>
                  </a:cubicBezTo>
                  <a:cubicBezTo>
                    <a:pt x="1446" y="1506"/>
                    <a:pt x="1461" y="1491"/>
                    <a:pt x="1476" y="1476"/>
                  </a:cubicBezTo>
                  <a:cubicBezTo>
                    <a:pt x="1490" y="1462"/>
                    <a:pt x="1505" y="1447"/>
                    <a:pt x="1519" y="1432"/>
                  </a:cubicBezTo>
                  <a:close/>
                  <a:moveTo>
                    <a:pt x="1419" y="1420"/>
                  </a:moveTo>
                  <a:lnTo>
                    <a:pt x="1419" y="1420"/>
                  </a:lnTo>
                  <a:cubicBezTo>
                    <a:pt x="1381" y="1458"/>
                    <a:pt x="1342" y="1495"/>
                    <a:pt x="1302" y="1530"/>
                  </a:cubicBezTo>
                  <a:cubicBezTo>
                    <a:pt x="1250" y="1533"/>
                    <a:pt x="1197" y="1535"/>
                    <a:pt x="1142" y="1535"/>
                  </a:cubicBezTo>
                  <a:cubicBezTo>
                    <a:pt x="1087" y="1535"/>
                    <a:pt x="1033" y="1533"/>
                    <a:pt x="981" y="1530"/>
                  </a:cubicBezTo>
                  <a:cubicBezTo>
                    <a:pt x="942" y="1495"/>
                    <a:pt x="903" y="1458"/>
                    <a:pt x="864" y="1420"/>
                  </a:cubicBezTo>
                  <a:cubicBezTo>
                    <a:pt x="826" y="1381"/>
                    <a:pt x="789" y="1342"/>
                    <a:pt x="754" y="1303"/>
                  </a:cubicBezTo>
                  <a:cubicBezTo>
                    <a:pt x="751" y="1251"/>
                    <a:pt x="749" y="1198"/>
                    <a:pt x="749" y="1143"/>
                  </a:cubicBezTo>
                  <a:cubicBezTo>
                    <a:pt x="749" y="1087"/>
                    <a:pt x="751" y="1034"/>
                    <a:pt x="754" y="982"/>
                  </a:cubicBezTo>
                  <a:cubicBezTo>
                    <a:pt x="789" y="943"/>
                    <a:pt x="825" y="904"/>
                    <a:pt x="864" y="865"/>
                  </a:cubicBezTo>
                  <a:cubicBezTo>
                    <a:pt x="903" y="827"/>
                    <a:pt x="942" y="790"/>
                    <a:pt x="981" y="755"/>
                  </a:cubicBezTo>
                  <a:cubicBezTo>
                    <a:pt x="1033" y="752"/>
                    <a:pt x="1087" y="750"/>
                    <a:pt x="1142" y="750"/>
                  </a:cubicBezTo>
                  <a:cubicBezTo>
                    <a:pt x="1197" y="750"/>
                    <a:pt x="1250" y="752"/>
                    <a:pt x="1302" y="755"/>
                  </a:cubicBezTo>
                  <a:cubicBezTo>
                    <a:pt x="1342" y="790"/>
                    <a:pt x="1381" y="827"/>
                    <a:pt x="1419" y="865"/>
                  </a:cubicBezTo>
                  <a:cubicBezTo>
                    <a:pt x="1458" y="904"/>
                    <a:pt x="1495" y="943"/>
                    <a:pt x="1529" y="982"/>
                  </a:cubicBezTo>
                  <a:cubicBezTo>
                    <a:pt x="1532" y="1034"/>
                    <a:pt x="1534" y="1087"/>
                    <a:pt x="1534" y="1143"/>
                  </a:cubicBezTo>
                  <a:cubicBezTo>
                    <a:pt x="1534" y="1198"/>
                    <a:pt x="1532" y="1251"/>
                    <a:pt x="1529" y="1303"/>
                  </a:cubicBezTo>
                  <a:cubicBezTo>
                    <a:pt x="1494" y="1342"/>
                    <a:pt x="1457" y="1381"/>
                    <a:pt x="1419" y="1420"/>
                  </a:cubicBezTo>
                  <a:close/>
                  <a:moveTo>
                    <a:pt x="1710" y="1075"/>
                  </a:moveTo>
                  <a:lnTo>
                    <a:pt x="1710" y="1075"/>
                  </a:lnTo>
                  <a:cubicBezTo>
                    <a:pt x="1678" y="1033"/>
                    <a:pt x="1644" y="991"/>
                    <a:pt x="1607" y="950"/>
                  </a:cubicBezTo>
                  <a:cubicBezTo>
                    <a:pt x="1604" y="894"/>
                    <a:pt x="1598" y="840"/>
                    <a:pt x="1591" y="788"/>
                  </a:cubicBezTo>
                  <a:cubicBezTo>
                    <a:pt x="1685" y="804"/>
                    <a:pt x="1770" y="826"/>
                    <a:pt x="1844" y="851"/>
                  </a:cubicBezTo>
                  <a:cubicBezTo>
                    <a:pt x="1808" y="924"/>
                    <a:pt x="1763" y="999"/>
                    <a:pt x="1710" y="1075"/>
                  </a:cubicBezTo>
                  <a:close/>
                  <a:moveTo>
                    <a:pt x="1711" y="1210"/>
                  </a:moveTo>
                  <a:lnTo>
                    <a:pt x="1711" y="1210"/>
                  </a:lnTo>
                  <a:cubicBezTo>
                    <a:pt x="1765" y="1288"/>
                    <a:pt x="1810" y="1363"/>
                    <a:pt x="1845" y="1434"/>
                  </a:cubicBezTo>
                  <a:cubicBezTo>
                    <a:pt x="1770" y="1459"/>
                    <a:pt x="1685" y="1481"/>
                    <a:pt x="1591" y="1497"/>
                  </a:cubicBezTo>
                  <a:cubicBezTo>
                    <a:pt x="1598" y="1445"/>
                    <a:pt x="1604" y="1391"/>
                    <a:pt x="1607" y="1335"/>
                  </a:cubicBezTo>
                  <a:cubicBezTo>
                    <a:pt x="1644" y="1294"/>
                    <a:pt x="1678" y="1252"/>
                    <a:pt x="1711" y="1210"/>
                  </a:cubicBezTo>
                  <a:close/>
                  <a:moveTo>
                    <a:pt x="1613" y="1080"/>
                  </a:moveTo>
                  <a:lnTo>
                    <a:pt x="1613" y="1080"/>
                  </a:lnTo>
                  <a:cubicBezTo>
                    <a:pt x="1630" y="1101"/>
                    <a:pt x="1646" y="1122"/>
                    <a:pt x="1661" y="1142"/>
                  </a:cubicBezTo>
                  <a:cubicBezTo>
                    <a:pt x="1646" y="1163"/>
                    <a:pt x="1630" y="1183"/>
                    <a:pt x="1613" y="1204"/>
                  </a:cubicBezTo>
                  <a:cubicBezTo>
                    <a:pt x="1614" y="1184"/>
                    <a:pt x="1614" y="1163"/>
                    <a:pt x="1614" y="1143"/>
                  </a:cubicBezTo>
                  <a:cubicBezTo>
                    <a:pt x="1614" y="1122"/>
                    <a:pt x="1614" y="1101"/>
                    <a:pt x="1613" y="1080"/>
                  </a:cubicBezTo>
                  <a:close/>
                  <a:moveTo>
                    <a:pt x="1756" y="345"/>
                  </a:moveTo>
                  <a:lnTo>
                    <a:pt x="1756" y="345"/>
                  </a:lnTo>
                  <a:cubicBezTo>
                    <a:pt x="1816" y="345"/>
                    <a:pt x="1862" y="361"/>
                    <a:pt x="1893" y="392"/>
                  </a:cubicBezTo>
                  <a:cubicBezTo>
                    <a:pt x="1959" y="458"/>
                    <a:pt x="1953" y="599"/>
                    <a:pt x="1878" y="779"/>
                  </a:cubicBezTo>
                  <a:cubicBezTo>
                    <a:pt x="1789" y="748"/>
                    <a:pt x="1689" y="723"/>
                    <a:pt x="1579" y="705"/>
                  </a:cubicBezTo>
                  <a:cubicBezTo>
                    <a:pt x="1561" y="596"/>
                    <a:pt x="1536" y="495"/>
                    <a:pt x="1505" y="407"/>
                  </a:cubicBezTo>
                  <a:cubicBezTo>
                    <a:pt x="1599" y="367"/>
                    <a:pt x="1684" y="345"/>
                    <a:pt x="1756" y="345"/>
                  </a:cubicBezTo>
                  <a:close/>
                  <a:moveTo>
                    <a:pt x="1952" y="807"/>
                  </a:moveTo>
                  <a:lnTo>
                    <a:pt x="1952" y="807"/>
                  </a:lnTo>
                  <a:cubicBezTo>
                    <a:pt x="2042" y="594"/>
                    <a:pt x="2041" y="427"/>
                    <a:pt x="1949" y="335"/>
                  </a:cubicBezTo>
                  <a:cubicBezTo>
                    <a:pt x="1903" y="289"/>
                    <a:pt x="1838" y="265"/>
                    <a:pt x="1756" y="265"/>
                  </a:cubicBezTo>
                  <a:cubicBezTo>
                    <a:pt x="1675" y="265"/>
                    <a:pt x="1580" y="289"/>
                    <a:pt x="1477" y="332"/>
                  </a:cubicBezTo>
                  <a:cubicBezTo>
                    <a:pt x="1392" y="126"/>
                    <a:pt x="1274" y="0"/>
                    <a:pt x="1142" y="0"/>
                  </a:cubicBezTo>
                  <a:cubicBezTo>
                    <a:pt x="1009" y="0"/>
                    <a:pt x="891" y="126"/>
                    <a:pt x="806" y="332"/>
                  </a:cubicBezTo>
                  <a:cubicBezTo>
                    <a:pt x="704" y="289"/>
                    <a:pt x="609" y="265"/>
                    <a:pt x="528" y="265"/>
                  </a:cubicBezTo>
                  <a:cubicBezTo>
                    <a:pt x="446" y="265"/>
                    <a:pt x="380" y="289"/>
                    <a:pt x="334" y="335"/>
                  </a:cubicBezTo>
                  <a:cubicBezTo>
                    <a:pt x="242" y="427"/>
                    <a:pt x="242" y="594"/>
                    <a:pt x="331" y="807"/>
                  </a:cubicBezTo>
                  <a:cubicBezTo>
                    <a:pt x="125" y="892"/>
                    <a:pt x="0" y="1010"/>
                    <a:pt x="0" y="1143"/>
                  </a:cubicBezTo>
                  <a:cubicBezTo>
                    <a:pt x="0" y="1275"/>
                    <a:pt x="125" y="1393"/>
                    <a:pt x="331" y="1478"/>
                  </a:cubicBezTo>
                  <a:cubicBezTo>
                    <a:pt x="246" y="1684"/>
                    <a:pt x="240" y="1856"/>
                    <a:pt x="334" y="1950"/>
                  </a:cubicBezTo>
                  <a:cubicBezTo>
                    <a:pt x="380" y="1996"/>
                    <a:pt x="446" y="2020"/>
                    <a:pt x="528" y="2020"/>
                  </a:cubicBezTo>
                  <a:cubicBezTo>
                    <a:pt x="609" y="2020"/>
                    <a:pt x="704" y="1996"/>
                    <a:pt x="806" y="1953"/>
                  </a:cubicBezTo>
                  <a:cubicBezTo>
                    <a:pt x="891" y="2159"/>
                    <a:pt x="1009" y="2284"/>
                    <a:pt x="1142" y="2284"/>
                  </a:cubicBezTo>
                  <a:cubicBezTo>
                    <a:pt x="1274" y="2284"/>
                    <a:pt x="1392" y="2159"/>
                    <a:pt x="1477" y="1953"/>
                  </a:cubicBezTo>
                  <a:cubicBezTo>
                    <a:pt x="1580" y="1996"/>
                    <a:pt x="1675" y="2020"/>
                    <a:pt x="1756" y="2020"/>
                  </a:cubicBezTo>
                  <a:cubicBezTo>
                    <a:pt x="1838" y="2020"/>
                    <a:pt x="1903" y="1996"/>
                    <a:pt x="1949" y="1950"/>
                  </a:cubicBezTo>
                  <a:cubicBezTo>
                    <a:pt x="2043" y="1856"/>
                    <a:pt x="2038" y="1684"/>
                    <a:pt x="1952" y="1478"/>
                  </a:cubicBezTo>
                  <a:cubicBezTo>
                    <a:pt x="2158" y="1393"/>
                    <a:pt x="2284" y="1275"/>
                    <a:pt x="2284" y="1143"/>
                  </a:cubicBezTo>
                  <a:cubicBezTo>
                    <a:pt x="2284" y="1010"/>
                    <a:pt x="2158" y="892"/>
                    <a:pt x="1952" y="80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4" name="Freeform 20"/>
            <p:cNvSpPr>
              <a:spLocks/>
            </p:cNvSpPr>
            <p:nvPr/>
          </p:nvSpPr>
          <p:spPr bwMode="auto">
            <a:xfrm>
              <a:off x="7021513" y="5929313"/>
              <a:ext cx="177800" cy="177800"/>
            </a:xfrm>
            <a:custGeom>
              <a:avLst/>
              <a:gdLst>
                <a:gd name="T0" fmla="*/ 120 w 240"/>
                <a:gd name="T1" fmla="*/ 0 h 240"/>
                <a:gd name="T2" fmla="*/ 120 w 240"/>
                <a:gd name="T3" fmla="*/ 0 h 240"/>
                <a:gd name="T4" fmla="*/ 0 w 240"/>
                <a:gd name="T5" fmla="*/ 120 h 240"/>
                <a:gd name="T6" fmla="*/ 120 w 240"/>
                <a:gd name="T7" fmla="*/ 240 h 240"/>
                <a:gd name="T8" fmla="*/ 240 w 240"/>
                <a:gd name="T9" fmla="*/ 120 h 240"/>
                <a:gd name="T10" fmla="*/ 120 w 240"/>
                <a:gd name="T11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0" h="240">
                  <a:moveTo>
                    <a:pt x="120" y="0"/>
                  </a:moveTo>
                  <a:lnTo>
                    <a:pt x="120" y="0"/>
                  </a:lnTo>
                  <a:cubicBezTo>
                    <a:pt x="53" y="0"/>
                    <a:pt x="0" y="53"/>
                    <a:pt x="0" y="120"/>
                  </a:cubicBezTo>
                  <a:cubicBezTo>
                    <a:pt x="0" y="186"/>
                    <a:pt x="53" y="240"/>
                    <a:pt x="120" y="240"/>
                  </a:cubicBezTo>
                  <a:cubicBezTo>
                    <a:pt x="186" y="240"/>
                    <a:pt x="240" y="186"/>
                    <a:pt x="240" y="120"/>
                  </a:cubicBezTo>
                  <a:cubicBezTo>
                    <a:pt x="240" y="53"/>
                    <a:pt x="186" y="0"/>
                    <a:pt x="1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03" name="组合 22"/>
          <p:cNvGrpSpPr/>
          <p:nvPr userDrawn="1"/>
        </p:nvGrpSpPr>
        <p:grpSpPr>
          <a:xfrm rot="1013132">
            <a:off x="6176564" y="5290989"/>
            <a:ext cx="794889" cy="623974"/>
            <a:chOff x="3654425" y="5089525"/>
            <a:chExt cx="1860550" cy="1460500"/>
          </a:xfrm>
          <a:solidFill>
            <a:schemeClr val="bg1">
              <a:alpha val="10000"/>
            </a:schemeClr>
          </a:solidFill>
        </p:grpSpPr>
        <p:sp>
          <p:nvSpPr>
            <p:cNvPr id="204" name="Freeform 12"/>
            <p:cNvSpPr>
              <a:spLocks noEditPoints="1"/>
            </p:cNvSpPr>
            <p:nvPr/>
          </p:nvSpPr>
          <p:spPr bwMode="auto">
            <a:xfrm>
              <a:off x="3654425" y="5089525"/>
              <a:ext cx="1860550" cy="1460500"/>
            </a:xfrm>
            <a:custGeom>
              <a:avLst/>
              <a:gdLst>
                <a:gd name="T0" fmla="*/ 2372 w 2506"/>
                <a:gd name="T1" fmla="*/ 1716 h 1970"/>
                <a:gd name="T2" fmla="*/ 2372 w 2506"/>
                <a:gd name="T3" fmla="*/ 1716 h 1970"/>
                <a:gd name="T4" fmla="*/ 1858 w 2506"/>
                <a:gd name="T5" fmla="*/ 1575 h 1970"/>
                <a:gd name="T6" fmla="*/ 1818 w 2506"/>
                <a:gd name="T7" fmla="*/ 1576 h 1970"/>
                <a:gd name="T8" fmla="*/ 1323 w 2506"/>
                <a:gd name="T9" fmla="*/ 1715 h 1970"/>
                <a:gd name="T10" fmla="*/ 1323 w 2506"/>
                <a:gd name="T11" fmla="*/ 308 h 1970"/>
                <a:gd name="T12" fmla="*/ 1847 w 2506"/>
                <a:gd name="T13" fmla="*/ 133 h 1970"/>
                <a:gd name="T14" fmla="*/ 2372 w 2506"/>
                <a:gd name="T15" fmla="*/ 310 h 1970"/>
                <a:gd name="T16" fmla="*/ 2372 w 2506"/>
                <a:gd name="T17" fmla="*/ 1716 h 1970"/>
                <a:gd name="T18" fmla="*/ 1182 w 2506"/>
                <a:gd name="T19" fmla="*/ 1715 h 1970"/>
                <a:gd name="T20" fmla="*/ 1182 w 2506"/>
                <a:gd name="T21" fmla="*/ 1715 h 1970"/>
                <a:gd name="T22" fmla="*/ 688 w 2506"/>
                <a:gd name="T23" fmla="*/ 1576 h 1970"/>
                <a:gd name="T24" fmla="*/ 647 w 2506"/>
                <a:gd name="T25" fmla="*/ 1575 h 1970"/>
                <a:gd name="T26" fmla="*/ 133 w 2506"/>
                <a:gd name="T27" fmla="*/ 1716 h 1970"/>
                <a:gd name="T28" fmla="*/ 133 w 2506"/>
                <a:gd name="T29" fmla="*/ 310 h 1970"/>
                <a:gd name="T30" fmla="*/ 659 w 2506"/>
                <a:gd name="T31" fmla="*/ 133 h 1970"/>
                <a:gd name="T32" fmla="*/ 1182 w 2506"/>
                <a:gd name="T33" fmla="*/ 308 h 1970"/>
                <a:gd name="T34" fmla="*/ 1182 w 2506"/>
                <a:gd name="T35" fmla="*/ 1715 h 1970"/>
                <a:gd name="T36" fmla="*/ 1849 w 2506"/>
                <a:gd name="T37" fmla="*/ 0 h 1970"/>
                <a:gd name="T38" fmla="*/ 1849 w 2506"/>
                <a:gd name="T39" fmla="*/ 0 h 1970"/>
                <a:gd name="T40" fmla="*/ 1823 w 2506"/>
                <a:gd name="T41" fmla="*/ 0 h 1970"/>
                <a:gd name="T42" fmla="*/ 1253 w 2506"/>
                <a:gd name="T43" fmla="*/ 184 h 1970"/>
                <a:gd name="T44" fmla="*/ 683 w 2506"/>
                <a:gd name="T45" fmla="*/ 0 h 1970"/>
                <a:gd name="T46" fmla="*/ 657 w 2506"/>
                <a:gd name="T47" fmla="*/ 0 h 1970"/>
                <a:gd name="T48" fmla="*/ 5 w 2506"/>
                <a:gd name="T49" fmla="*/ 267 h 1970"/>
                <a:gd name="T50" fmla="*/ 0 w 2506"/>
                <a:gd name="T51" fmla="*/ 279 h 1970"/>
                <a:gd name="T52" fmla="*/ 0 w 2506"/>
                <a:gd name="T53" fmla="*/ 1970 h 1970"/>
                <a:gd name="T54" fmla="*/ 107 w 2506"/>
                <a:gd name="T55" fmla="*/ 1889 h 1970"/>
                <a:gd name="T56" fmla="*/ 682 w 2506"/>
                <a:gd name="T57" fmla="*/ 1709 h 1970"/>
                <a:gd name="T58" fmla="*/ 1190 w 2506"/>
                <a:gd name="T59" fmla="*/ 1876 h 1970"/>
                <a:gd name="T60" fmla="*/ 1208 w 2506"/>
                <a:gd name="T61" fmla="*/ 1888 h 1970"/>
                <a:gd name="T62" fmla="*/ 1253 w 2506"/>
                <a:gd name="T63" fmla="*/ 1924 h 1970"/>
                <a:gd name="T64" fmla="*/ 1298 w 2506"/>
                <a:gd name="T65" fmla="*/ 1888 h 1970"/>
                <a:gd name="T66" fmla="*/ 1316 w 2506"/>
                <a:gd name="T67" fmla="*/ 1876 h 1970"/>
                <a:gd name="T68" fmla="*/ 1824 w 2506"/>
                <a:gd name="T69" fmla="*/ 1709 h 1970"/>
                <a:gd name="T70" fmla="*/ 2399 w 2506"/>
                <a:gd name="T71" fmla="*/ 1889 h 1970"/>
                <a:gd name="T72" fmla="*/ 2506 w 2506"/>
                <a:gd name="T73" fmla="*/ 1970 h 1970"/>
                <a:gd name="T74" fmla="*/ 2506 w 2506"/>
                <a:gd name="T75" fmla="*/ 279 h 1970"/>
                <a:gd name="T76" fmla="*/ 2501 w 2506"/>
                <a:gd name="T77" fmla="*/ 267 h 1970"/>
                <a:gd name="T78" fmla="*/ 1849 w 2506"/>
                <a:gd name="T79" fmla="*/ 0 h 1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506" h="1970">
                  <a:moveTo>
                    <a:pt x="2372" y="1716"/>
                  </a:moveTo>
                  <a:lnTo>
                    <a:pt x="2372" y="1716"/>
                  </a:lnTo>
                  <a:cubicBezTo>
                    <a:pt x="2261" y="1655"/>
                    <a:pt x="2075" y="1575"/>
                    <a:pt x="1858" y="1575"/>
                  </a:cubicBezTo>
                  <a:cubicBezTo>
                    <a:pt x="1845" y="1575"/>
                    <a:pt x="1831" y="1576"/>
                    <a:pt x="1818" y="1576"/>
                  </a:cubicBezTo>
                  <a:cubicBezTo>
                    <a:pt x="1599" y="1587"/>
                    <a:pt x="1427" y="1659"/>
                    <a:pt x="1323" y="1715"/>
                  </a:cubicBezTo>
                  <a:lnTo>
                    <a:pt x="1323" y="308"/>
                  </a:lnTo>
                  <a:cubicBezTo>
                    <a:pt x="1347" y="271"/>
                    <a:pt x="1462" y="127"/>
                    <a:pt x="1847" y="133"/>
                  </a:cubicBezTo>
                  <a:cubicBezTo>
                    <a:pt x="2229" y="140"/>
                    <a:pt x="2347" y="273"/>
                    <a:pt x="2372" y="310"/>
                  </a:cubicBezTo>
                  <a:lnTo>
                    <a:pt x="2372" y="1716"/>
                  </a:lnTo>
                  <a:close/>
                  <a:moveTo>
                    <a:pt x="1182" y="1715"/>
                  </a:moveTo>
                  <a:lnTo>
                    <a:pt x="1182" y="1715"/>
                  </a:lnTo>
                  <a:cubicBezTo>
                    <a:pt x="1079" y="1659"/>
                    <a:pt x="906" y="1587"/>
                    <a:pt x="688" y="1576"/>
                  </a:cubicBezTo>
                  <a:cubicBezTo>
                    <a:pt x="674" y="1576"/>
                    <a:pt x="661" y="1575"/>
                    <a:pt x="647" y="1575"/>
                  </a:cubicBezTo>
                  <a:cubicBezTo>
                    <a:pt x="431" y="1575"/>
                    <a:pt x="244" y="1655"/>
                    <a:pt x="133" y="1716"/>
                  </a:cubicBezTo>
                  <a:lnTo>
                    <a:pt x="133" y="310"/>
                  </a:lnTo>
                  <a:cubicBezTo>
                    <a:pt x="159" y="273"/>
                    <a:pt x="276" y="140"/>
                    <a:pt x="659" y="133"/>
                  </a:cubicBezTo>
                  <a:cubicBezTo>
                    <a:pt x="1044" y="127"/>
                    <a:pt x="1159" y="271"/>
                    <a:pt x="1182" y="308"/>
                  </a:cubicBezTo>
                  <a:lnTo>
                    <a:pt x="1182" y="1715"/>
                  </a:lnTo>
                  <a:close/>
                  <a:moveTo>
                    <a:pt x="1849" y="0"/>
                  </a:moveTo>
                  <a:lnTo>
                    <a:pt x="1849" y="0"/>
                  </a:lnTo>
                  <a:cubicBezTo>
                    <a:pt x="1840" y="0"/>
                    <a:pt x="1831" y="0"/>
                    <a:pt x="1823" y="0"/>
                  </a:cubicBezTo>
                  <a:cubicBezTo>
                    <a:pt x="1490" y="0"/>
                    <a:pt x="1328" y="105"/>
                    <a:pt x="1253" y="184"/>
                  </a:cubicBezTo>
                  <a:cubicBezTo>
                    <a:pt x="1178" y="105"/>
                    <a:pt x="1015" y="0"/>
                    <a:pt x="683" y="0"/>
                  </a:cubicBezTo>
                  <a:cubicBezTo>
                    <a:pt x="674" y="0"/>
                    <a:pt x="666" y="0"/>
                    <a:pt x="657" y="0"/>
                  </a:cubicBezTo>
                  <a:cubicBezTo>
                    <a:pt x="127" y="9"/>
                    <a:pt x="16" y="240"/>
                    <a:pt x="5" y="267"/>
                  </a:cubicBezTo>
                  <a:lnTo>
                    <a:pt x="0" y="279"/>
                  </a:lnTo>
                  <a:lnTo>
                    <a:pt x="0" y="1970"/>
                  </a:lnTo>
                  <a:lnTo>
                    <a:pt x="107" y="1889"/>
                  </a:lnTo>
                  <a:cubicBezTo>
                    <a:pt x="109" y="1887"/>
                    <a:pt x="369" y="1695"/>
                    <a:pt x="682" y="1709"/>
                  </a:cubicBezTo>
                  <a:cubicBezTo>
                    <a:pt x="943" y="1722"/>
                    <a:pt x="1133" y="1837"/>
                    <a:pt x="1190" y="1876"/>
                  </a:cubicBezTo>
                  <a:cubicBezTo>
                    <a:pt x="1201" y="1883"/>
                    <a:pt x="1207" y="1888"/>
                    <a:pt x="1208" y="1888"/>
                  </a:cubicBezTo>
                  <a:lnTo>
                    <a:pt x="1253" y="1924"/>
                  </a:lnTo>
                  <a:lnTo>
                    <a:pt x="1298" y="1888"/>
                  </a:lnTo>
                  <a:cubicBezTo>
                    <a:pt x="1298" y="1888"/>
                    <a:pt x="1304" y="1883"/>
                    <a:pt x="1316" y="1876"/>
                  </a:cubicBezTo>
                  <a:cubicBezTo>
                    <a:pt x="1373" y="1837"/>
                    <a:pt x="1563" y="1722"/>
                    <a:pt x="1824" y="1709"/>
                  </a:cubicBezTo>
                  <a:cubicBezTo>
                    <a:pt x="2135" y="1695"/>
                    <a:pt x="2396" y="1887"/>
                    <a:pt x="2399" y="1889"/>
                  </a:cubicBezTo>
                  <a:lnTo>
                    <a:pt x="2506" y="1970"/>
                  </a:lnTo>
                  <a:lnTo>
                    <a:pt x="2506" y="279"/>
                  </a:lnTo>
                  <a:lnTo>
                    <a:pt x="2501" y="267"/>
                  </a:lnTo>
                  <a:cubicBezTo>
                    <a:pt x="2490" y="240"/>
                    <a:pt x="2379" y="9"/>
                    <a:pt x="184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5" name="Freeform 13"/>
            <p:cNvSpPr>
              <a:spLocks/>
            </p:cNvSpPr>
            <p:nvPr/>
          </p:nvSpPr>
          <p:spPr bwMode="auto">
            <a:xfrm>
              <a:off x="3829050" y="53990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0 h 206"/>
                <a:gd name="T12" fmla="*/ 68 w 844"/>
                <a:gd name="T13" fmla="*/ 193 h 206"/>
                <a:gd name="T14" fmla="*/ 437 w 844"/>
                <a:gd name="T15" fmla="*/ 89 h 206"/>
                <a:gd name="T16" fmla="*/ 775 w 844"/>
                <a:gd name="T17" fmla="*/ 193 h 206"/>
                <a:gd name="T18" fmla="*/ 831 w 844"/>
                <a:gd name="T19" fmla="*/ 183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3"/>
                    <a:pt x="667" y="19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3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8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6" name="Freeform 14"/>
            <p:cNvSpPr>
              <a:spLocks/>
            </p:cNvSpPr>
            <p:nvPr/>
          </p:nvSpPr>
          <p:spPr bwMode="auto">
            <a:xfrm>
              <a:off x="3829050" y="56784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4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3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3"/>
                    <a:pt x="775" y="194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7" name="Freeform 15"/>
            <p:cNvSpPr>
              <a:spLocks/>
            </p:cNvSpPr>
            <p:nvPr/>
          </p:nvSpPr>
          <p:spPr bwMode="auto">
            <a:xfrm>
              <a:off x="3829050" y="5957888"/>
              <a:ext cx="627063" cy="153988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8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8" name="Freeform 16"/>
            <p:cNvSpPr>
              <a:spLocks/>
            </p:cNvSpPr>
            <p:nvPr/>
          </p:nvSpPr>
          <p:spPr bwMode="auto">
            <a:xfrm>
              <a:off x="4713288" y="5437188"/>
              <a:ext cx="627063" cy="152400"/>
            </a:xfrm>
            <a:custGeom>
              <a:avLst/>
              <a:gdLst>
                <a:gd name="T0" fmla="*/ 822 w 844"/>
                <a:gd name="T1" fmla="*/ 127 h 205"/>
                <a:gd name="T2" fmla="*/ 822 w 844"/>
                <a:gd name="T3" fmla="*/ 127 h 205"/>
                <a:gd name="T4" fmla="*/ 441 w 844"/>
                <a:gd name="T5" fmla="*/ 9 h 205"/>
                <a:gd name="T6" fmla="*/ 23 w 844"/>
                <a:gd name="T7" fmla="*/ 127 h 205"/>
                <a:gd name="T8" fmla="*/ 12 w 844"/>
                <a:gd name="T9" fmla="*/ 182 h 205"/>
                <a:gd name="T10" fmla="*/ 45 w 844"/>
                <a:gd name="T11" fmla="*/ 200 h 205"/>
                <a:gd name="T12" fmla="*/ 67 w 844"/>
                <a:gd name="T13" fmla="*/ 193 h 205"/>
                <a:gd name="T14" fmla="*/ 437 w 844"/>
                <a:gd name="T15" fmla="*/ 89 h 205"/>
                <a:gd name="T16" fmla="*/ 775 w 844"/>
                <a:gd name="T17" fmla="*/ 193 h 205"/>
                <a:gd name="T18" fmla="*/ 831 w 844"/>
                <a:gd name="T19" fmla="*/ 183 h 205"/>
                <a:gd name="T20" fmla="*/ 822 w 844"/>
                <a:gd name="T21" fmla="*/ 127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5">
                  <a:moveTo>
                    <a:pt x="822" y="127"/>
                  </a:moveTo>
                  <a:lnTo>
                    <a:pt x="822" y="127"/>
                  </a:lnTo>
                  <a:cubicBezTo>
                    <a:pt x="815" y="123"/>
                    <a:pt x="667" y="19"/>
                    <a:pt x="441" y="9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2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7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5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9" name="Freeform 17"/>
            <p:cNvSpPr>
              <a:spLocks/>
            </p:cNvSpPr>
            <p:nvPr/>
          </p:nvSpPr>
          <p:spPr bwMode="auto">
            <a:xfrm>
              <a:off x="4713288" y="57165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0" name="Freeform 18"/>
            <p:cNvSpPr>
              <a:spLocks/>
            </p:cNvSpPr>
            <p:nvPr/>
          </p:nvSpPr>
          <p:spPr bwMode="auto">
            <a:xfrm>
              <a:off x="4713288" y="5997575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4"/>
                    <a:pt x="32" y="201"/>
                    <a:pt x="45" y="201"/>
                  </a:cubicBezTo>
                  <a:cubicBezTo>
                    <a:pt x="53" y="201"/>
                    <a:pt x="61" y="198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11" name="Freeform 19"/>
          <p:cNvSpPr>
            <a:spLocks noEditPoints="1"/>
          </p:cNvSpPr>
          <p:nvPr userDrawn="1"/>
        </p:nvSpPr>
        <p:spPr bwMode="auto">
          <a:xfrm rot="3628785">
            <a:off x="4614671" y="6522288"/>
            <a:ext cx="1209819" cy="253100"/>
          </a:xfrm>
          <a:custGeom>
            <a:avLst/>
            <a:gdLst>
              <a:gd name="T0" fmla="*/ 2347 w 2387"/>
              <a:gd name="T1" fmla="*/ 458 h 498"/>
              <a:gd name="T2" fmla="*/ 40 w 2387"/>
              <a:gd name="T3" fmla="*/ 40 h 498"/>
              <a:gd name="T4" fmla="*/ 177 w 2387"/>
              <a:gd name="T5" fmla="*/ 298 h 498"/>
              <a:gd name="T6" fmla="*/ 217 w 2387"/>
              <a:gd name="T7" fmla="*/ 40 h 498"/>
              <a:gd name="T8" fmla="*/ 277 w 2387"/>
              <a:gd name="T9" fmla="*/ 159 h 498"/>
              <a:gd name="T10" fmla="*/ 317 w 2387"/>
              <a:gd name="T11" fmla="*/ 40 h 498"/>
              <a:gd name="T12" fmla="*/ 377 w 2387"/>
              <a:gd name="T13" fmla="*/ 159 h 498"/>
              <a:gd name="T14" fmla="*/ 417 w 2387"/>
              <a:gd name="T15" fmla="*/ 40 h 498"/>
              <a:gd name="T16" fmla="*/ 477 w 2387"/>
              <a:gd name="T17" fmla="*/ 159 h 498"/>
              <a:gd name="T18" fmla="*/ 517 w 2387"/>
              <a:gd name="T19" fmla="*/ 40 h 498"/>
              <a:gd name="T20" fmla="*/ 577 w 2387"/>
              <a:gd name="T21" fmla="*/ 159 h 498"/>
              <a:gd name="T22" fmla="*/ 617 w 2387"/>
              <a:gd name="T23" fmla="*/ 40 h 498"/>
              <a:gd name="T24" fmla="*/ 674 w 2387"/>
              <a:gd name="T25" fmla="*/ 298 h 498"/>
              <a:gd name="T26" fmla="*/ 714 w 2387"/>
              <a:gd name="T27" fmla="*/ 40 h 498"/>
              <a:gd name="T28" fmla="*/ 774 w 2387"/>
              <a:gd name="T29" fmla="*/ 159 h 498"/>
              <a:gd name="T30" fmla="*/ 814 w 2387"/>
              <a:gd name="T31" fmla="*/ 40 h 498"/>
              <a:gd name="T32" fmla="*/ 874 w 2387"/>
              <a:gd name="T33" fmla="*/ 159 h 498"/>
              <a:gd name="T34" fmla="*/ 914 w 2387"/>
              <a:gd name="T35" fmla="*/ 40 h 498"/>
              <a:gd name="T36" fmla="*/ 974 w 2387"/>
              <a:gd name="T37" fmla="*/ 159 h 498"/>
              <a:gd name="T38" fmla="*/ 1014 w 2387"/>
              <a:gd name="T39" fmla="*/ 40 h 498"/>
              <a:gd name="T40" fmla="*/ 1074 w 2387"/>
              <a:gd name="T41" fmla="*/ 159 h 498"/>
              <a:gd name="T42" fmla="*/ 1114 w 2387"/>
              <a:gd name="T43" fmla="*/ 40 h 498"/>
              <a:gd name="T44" fmla="*/ 1187 w 2387"/>
              <a:gd name="T45" fmla="*/ 298 h 498"/>
              <a:gd name="T46" fmla="*/ 1227 w 2387"/>
              <a:gd name="T47" fmla="*/ 40 h 498"/>
              <a:gd name="T48" fmla="*/ 1287 w 2387"/>
              <a:gd name="T49" fmla="*/ 159 h 498"/>
              <a:gd name="T50" fmla="*/ 1327 w 2387"/>
              <a:gd name="T51" fmla="*/ 40 h 498"/>
              <a:gd name="T52" fmla="*/ 1387 w 2387"/>
              <a:gd name="T53" fmla="*/ 159 h 498"/>
              <a:gd name="T54" fmla="*/ 1427 w 2387"/>
              <a:gd name="T55" fmla="*/ 40 h 498"/>
              <a:gd name="T56" fmla="*/ 1487 w 2387"/>
              <a:gd name="T57" fmla="*/ 159 h 498"/>
              <a:gd name="T58" fmla="*/ 1527 w 2387"/>
              <a:gd name="T59" fmla="*/ 40 h 498"/>
              <a:gd name="T60" fmla="*/ 1587 w 2387"/>
              <a:gd name="T61" fmla="*/ 159 h 498"/>
              <a:gd name="T62" fmla="*/ 1627 w 2387"/>
              <a:gd name="T63" fmla="*/ 40 h 498"/>
              <a:gd name="T64" fmla="*/ 1684 w 2387"/>
              <a:gd name="T65" fmla="*/ 298 h 498"/>
              <a:gd name="T66" fmla="*/ 1724 w 2387"/>
              <a:gd name="T67" fmla="*/ 40 h 498"/>
              <a:gd name="T68" fmla="*/ 1784 w 2387"/>
              <a:gd name="T69" fmla="*/ 159 h 498"/>
              <a:gd name="T70" fmla="*/ 1824 w 2387"/>
              <a:gd name="T71" fmla="*/ 40 h 498"/>
              <a:gd name="T72" fmla="*/ 1884 w 2387"/>
              <a:gd name="T73" fmla="*/ 159 h 498"/>
              <a:gd name="T74" fmla="*/ 1924 w 2387"/>
              <a:gd name="T75" fmla="*/ 40 h 498"/>
              <a:gd name="T76" fmla="*/ 1984 w 2387"/>
              <a:gd name="T77" fmla="*/ 159 h 498"/>
              <a:gd name="T78" fmla="*/ 2024 w 2387"/>
              <a:gd name="T79" fmla="*/ 40 h 498"/>
              <a:gd name="T80" fmla="*/ 2084 w 2387"/>
              <a:gd name="T81" fmla="*/ 159 h 498"/>
              <a:gd name="T82" fmla="*/ 2124 w 2387"/>
              <a:gd name="T83" fmla="*/ 40 h 498"/>
              <a:gd name="T84" fmla="*/ 2170 w 2387"/>
              <a:gd name="T85" fmla="*/ 298 h 498"/>
              <a:gd name="T86" fmla="*/ 2210 w 2387"/>
              <a:gd name="T87" fmla="*/ 40 h 498"/>
              <a:gd name="T88" fmla="*/ 2347 w 2387"/>
              <a:gd name="T89" fmla="*/ 458 h 498"/>
              <a:gd name="T90" fmla="*/ 0 w 2387"/>
              <a:gd name="T91" fmla="*/ 498 h 498"/>
              <a:gd name="T92" fmla="*/ 2387 w 2387"/>
              <a:gd name="T93" fmla="*/ 0 h 498"/>
              <a:gd name="T94" fmla="*/ 0 w 2387"/>
              <a:gd name="T95" fmla="*/ 498 h 4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387" h="498">
                <a:moveTo>
                  <a:pt x="2347" y="458"/>
                </a:moveTo>
                <a:lnTo>
                  <a:pt x="2347" y="458"/>
                </a:lnTo>
                <a:lnTo>
                  <a:pt x="40" y="458"/>
                </a:lnTo>
                <a:lnTo>
                  <a:pt x="40" y="40"/>
                </a:lnTo>
                <a:lnTo>
                  <a:pt x="177" y="40"/>
                </a:lnTo>
                <a:lnTo>
                  <a:pt x="177" y="298"/>
                </a:lnTo>
                <a:lnTo>
                  <a:pt x="217" y="298"/>
                </a:lnTo>
                <a:lnTo>
                  <a:pt x="217" y="40"/>
                </a:lnTo>
                <a:lnTo>
                  <a:pt x="277" y="40"/>
                </a:lnTo>
                <a:lnTo>
                  <a:pt x="277" y="159"/>
                </a:lnTo>
                <a:lnTo>
                  <a:pt x="317" y="159"/>
                </a:lnTo>
                <a:lnTo>
                  <a:pt x="317" y="40"/>
                </a:lnTo>
                <a:lnTo>
                  <a:pt x="377" y="40"/>
                </a:lnTo>
                <a:lnTo>
                  <a:pt x="377" y="159"/>
                </a:lnTo>
                <a:lnTo>
                  <a:pt x="417" y="159"/>
                </a:lnTo>
                <a:lnTo>
                  <a:pt x="417" y="40"/>
                </a:lnTo>
                <a:lnTo>
                  <a:pt x="477" y="40"/>
                </a:lnTo>
                <a:lnTo>
                  <a:pt x="477" y="159"/>
                </a:lnTo>
                <a:lnTo>
                  <a:pt x="517" y="159"/>
                </a:lnTo>
                <a:lnTo>
                  <a:pt x="517" y="40"/>
                </a:lnTo>
                <a:lnTo>
                  <a:pt x="577" y="40"/>
                </a:lnTo>
                <a:lnTo>
                  <a:pt x="577" y="159"/>
                </a:lnTo>
                <a:lnTo>
                  <a:pt x="617" y="159"/>
                </a:lnTo>
                <a:lnTo>
                  <a:pt x="617" y="40"/>
                </a:lnTo>
                <a:lnTo>
                  <a:pt x="674" y="40"/>
                </a:lnTo>
                <a:lnTo>
                  <a:pt x="674" y="298"/>
                </a:lnTo>
                <a:lnTo>
                  <a:pt x="714" y="298"/>
                </a:lnTo>
                <a:lnTo>
                  <a:pt x="714" y="40"/>
                </a:lnTo>
                <a:lnTo>
                  <a:pt x="774" y="40"/>
                </a:lnTo>
                <a:lnTo>
                  <a:pt x="774" y="159"/>
                </a:lnTo>
                <a:lnTo>
                  <a:pt x="814" y="159"/>
                </a:lnTo>
                <a:lnTo>
                  <a:pt x="814" y="40"/>
                </a:lnTo>
                <a:lnTo>
                  <a:pt x="874" y="40"/>
                </a:lnTo>
                <a:lnTo>
                  <a:pt x="874" y="159"/>
                </a:lnTo>
                <a:lnTo>
                  <a:pt x="914" y="159"/>
                </a:lnTo>
                <a:lnTo>
                  <a:pt x="914" y="40"/>
                </a:lnTo>
                <a:lnTo>
                  <a:pt x="974" y="40"/>
                </a:lnTo>
                <a:lnTo>
                  <a:pt x="974" y="159"/>
                </a:lnTo>
                <a:lnTo>
                  <a:pt x="1014" y="159"/>
                </a:lnTo>
                <a:lnTo>
                  <a:pt x="1014" y="40"/>
                </a:lnTo>
                <a:lnTo>
                  <a:pt x="1074" y="40"/>
                </a:lnTo>
                <a:lnTo>
                  <a:pt x="1074" y="159"/>
                </a:lnTo>
                <a:lnTo>
                  <a:pt x="1114" y="159"/>
                </a:lnTo>
                <a:lnTo>
                  <a:pt x="1114" y="40"/>
                </a:lnTo>
                <a:lnTo>
                  <a:pt x="1187" y="40"/>
                </a:lnTo>
                <a:lnTo>
                  <a:pt x="1187" y="298"/>
                </a:lnTo>
                <a:lnTo>
                  <a:pt x="1227" y="298"/>
                </a:lnTo>
                <a:lnTo>
                  <a:pt x="1227" y="40"/>
                </a:lnTo>
                <a:lnTo>
                  <a:pt x="1287" y="40"/>
                </a:lnTo>
                <a:lnTo>
                  <a:pt x="1287" y="159"/>
                </a:lnTo>
                <a:lnTo>
                  <a:pt x="1327" y="159"/>
                </a:lnTo>
                <a:lnTo>
                  <a:pt x="1327" y="40"/>
                </a:lnTo>
                <a:lnTo>
                  <a:pt x="1387" y="40"/>
                </a:lnTo>
                <a:lnTo>
                  <a:pt x="1387" y="159"/>
                </a:lnTo>
                <a:lnTo>
                  <a:pt x="1427" y="159"/>
                </a:lnTo>
                <a:lnTo>
                  <a:pt x="1427" y="40"/>
                </a:lnTo>
                <a:lnTo>
                  <a:pt x="1487" y="40"/>
                </a:lnTo>
                <a:lnTo>
                  <a:pt x="1487" y="159"/>
                </a:lnTo>
                <a:lnTo>
                  <a:pt x="1527" y="159"/>
                </a:lnTo>
                <a:lnTo>
                  <a:pt x="1527" y="40"/>
                </a:lnTo>
                <a:lnTo>
                  <a:pt x="1587" y="40"/>
                </a:lnTo>
                <a:lnTo>
                  <a:pt x="1587" y="159"/>
                </a:lnTo>
                <a:lnTo>
                  <a:pt x="1627" y="159"/>
                </a:lnTo>
                <a:lnTo>
                  <a:pt x="1627" y="40"/>
                </a:lnTo>
                <a:lnTo>
                  <a:pt x="1684" y="40"/>
                </a:lnTo>
                <a:lnTo>
                  <a:pt x="1684" y="298"/>
                </a:lnTo>
                <a:lnTo>
                  <a:pt x="1724" y="298"/>
                </a:lnTo>
                <a:lnTo>
                  <a:pt x="1724" y="40"/>
                </a:lnTo>
                <a:lnTo>
                  <a:pt x="1784" y="40"/>
                </a:lnTo>
                <a:lnTo>
                  <a:pt x="1784" y="159"/>
                </a:lnTo>
                <a:lnTo>
                  <a:pt x="1824" y="159"/>
                </a:lnTo>
                <a:lnTo>
                  <a:pt x="1824" y="40"/>
                </a:lnTo>
                <a:lnTo>
                  <a:pt x="1884" y="40"/>
                </a:lnTo>
                <a:lnTo>
                  <a:pt x="1884" y="159"/>
                </a:lnTo>
                <a:lnTo>
                  <a:pt x="1924" y="159"/>
                </a:lnTo>
                <a:lnTo>
                  <a:pt x="1924" y="40"/>
                </a:lnTo>
                <a:lnTo>
                  <a:pt x="1984" y="40"/>
                </a:lnTo>
                <a:lnTo>
                  <a:pt x="1984" y="159"/>
                </a:lnTo>
                <a:lnTo>
                  <a:pt x="2024" y="159"/>
                </a:lnTo>
                <a:lnTo>
                  <a:pt x="2024" y="40"/>
                </a:lnTo>
                <a:lnTo>
                  <a:pt x="2084" y="40"/>
                </a:lnTo>
                <a:lnTo>
                  <a:pt x="2084" y="159"/>
                </a:lnTo>
                <a:lnTo>
                  <a:pt x="2124" y="159"/>
                </a:lnTo>
                <a:lnTo>
                  <a:pt x="2124" y="40"/>
                </a:lnTo>
                <a:lnTo>
                  <a:pt x="2170" y="40"/>
                </a:lnTo>
                <a:lnTo>
                  <a:pt x="2170" y="298"/>
                </a:lnTo>
                <a:lnTo>
                  <a:pt x="2210" y="298"/>
                </a:lnTo>
                <a:lnTo>
                  <a:pt x="2210" y="40"/>
                </a:lnTo>
                <a:lnTo>
                  <a:pt x="2347" y="40"/>
                </a:lnTo>
                <a:lnTo>
                  <a:pt x="2347" y="458"/>
                </a:lnTo>
                <a:close/>
                <a:moveTo>
                  <a:pt x="0" y="498"/>
                </a:moveTo>
                <a:lnTo>
                  <a:pt x="0" y="498"/>
                </a:lnTo>
                <a:lnTo>
                  <a:pt x="2387" y="498"/>
                </a:lnTo>
                <a:lnTo>
                  <a:pt x="2387" y="0"/>
                </a:lnTo>
                <a:lnTo>
                  <a:pt x="0" y="0"/>
                </a:lnTo>
                <a:lnTo>
                  <a:pt x="0" y="498"/>
                </a:lnTo>
                <a:close/>
              </a:path>
            </a:pathLst>
          </a:custGeom>
          <a:solidFill>
            <a:schemeClr val="bg1">
              <a:alpha val="1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12" name="Freeform 7"/>
          <p:cNvSpPr>
            <a:spLocks noEditPoints="1"/>
          </p:cNvSpPr>
          <p:nvPr userDrawn="1"/>
        </p:nvSpPr>
        <p:spPr bwMode="auto">
          <a:xfrm rot="20132266">
            <a:off x="-807207" y="5977073"/>
            <a:ext cx="1277233" cy="931381"/>
          </a:xfrm>
          <a:custGeom>
            <a:avLst/>
            <a:gdLst>
              <a:gd name="T0" fmla="*/ 1034 w 2022"/>
              <a:gd name="T1" fmla="*/ 210 h 1466"/>
              <a:gd name="T2" fmla="*/ 1034 w 2022"/>
              <a:gd name="T3" fmla="*/ 210 h 1466"/>
              <a:gd name="T4" fmla="*/ 1395 w 2022"/>
              <a:gd name="T5" fmla="*/ 46 h 1466"/>
              <a:gd name="T6" fmla="*/ 1487 w 2022"/>
              <a:gd name="T7" fmla="*/ 40 h 1466"/>
              <a:gd name="T8" fmla="*/ 1888 w 2022"/>
              <a:gd name="T9" fmla="*/ 99 h 1466"/>
              <a:gd name="T10" fmla="*/ 1888 w 2022"/>
              <a:gd name="T11" fmla="*/ 1249 h 1466"/>
              <a:gd name="T12" fmla="*/ 1467 w 2022"/>
              <a:gd name="T13" fmla="*/ 1137 h 1466"/>
              <a:gd name="T14" fmla="*/ 1397 w 2022"/>
              <a:gd name="T15" fmla="*/ 1132 h 1466"/>
              <a:gd name="T16" fmla="*/ 1034 w 2022"/>
              <a:gd name="T17" fmla="*/ 1232 h 1466"/>
              <a:gd name="T18" fmla="*/ 1034 w 2022"/>
              <a:gd name="T19" fmla="*/ 210 h 1466"/>
              <a:gd name="T20" fmla="*/ 134 w 2022"/>
              <a:gd name="T21" fmla="*/ 99 h 1466"/>
              <a:gd name="T22" fmla="*/ 134 w 2022"/>
              <a:gd name="T23" fmla="*/ 99 h 1466"/>
              <a:gd name="T24" fmla="*/ 534 w 2022"/>
              <a:gd name="T25" fmla="*/ 40 h 1466"/>
              <a:gd name="T26" fmla="*/ 626 w 2022"/>
              <a:gd name="T27" fmla="*/ 46 h 1466"/>
              <a:gd name="T28" fmla="*/ 988 w 2022"/>
              <a:gd name="T29" fmla="*/ 210 h 1466"/>
              <a:gd name="T30" fmla="*/ 988 w 2022"/>
              <a:gd name="T31" fmla="*/ 1232 h 1466"/>
              <a:gd name="T32" fmla="*/ 625 w 2022"/>
              <a:gd name="T33" fmla="*/ 1132 h 1466"/>
              <a:gd name="T34" fmla="*/ 555 w 2022"/>
              <a:gd name="T35" fmla="*/ 1137 h 1466"/>
              <a:gd name="T36" fmla="*/ 134 w 2022"/>
              <a:gd name="T37" fmla="*/ 1249 h 1466"/>
              <a:gd name="T38" fmla="*/ 134 w 2022"/>
              <a:gd name="T39" fmla="*/ 99 h 1466"/>
              <a:gd name="T40" fmla="*/ 1928 w 2022"/>
              <a:gd name="T41" fmla="*/ 203 h 1466"/>
              <a:gd name="T42" fmla="*/ 1928 w 2022"/>
              <a:gd name="T43" fmla="*/ 203 h 1466"/>
              <a:gd name="T44" fmla="*/ 1928 w 2022"/>
              <a:gd name="T45" fmla="*/ 68 h 1466"/>
              <a:gd name="T46" fmla="*/ 1487 w 2022"/>
              <a:gd name="T47" fmla="*/ 0 h 1466"/>
              <a:gd name="T48" fmla="*/ 1390 w 2022"/>
              <a:gd name="T49" fmla="*/ 6 h 1466"/>
              <a:gd name="T50" fmla="*/ 1011 w 2022"/>
              <a:gd name="T51" fmla="*/ 177 h 1466"/>
              <a:gd name="T52" fmla="*/ 632 w 2022"/>
              <a:gd name="T53" fmla="*/ 6 h 1466"/>
              <a:gd name="T54" fmla="*/ 534 w 2022"/>
              <a:gd name="T55" fmla="*/ 0 h 1466"/>
              <a:gd name="T56" fmla="*/ 94 w 2022"/>
              <a:gd name="T57" fmla="*/ 68 h 1466"/>
              <a:gd name="T58" fmla="*/ 94 w 2022"/>
              <a:gd name="T59" fmla="*/ 203 h 1466"/>
              <a:gd name="T60" fmla="*/ 0 w 2022"/>
              <a:gd name="T61" fmla="*/ 227 h 1466"/>
              <a:gd name="T62" fmla="*/ 0 w 2022"/>
              <a:gd name="T63" fmla="*/ 1466 h 1466"/>
              <a:gd name="T64" fmla="*/ 467 w 2022"/>
              <a:gd name="T65" fmla="*/ 1335 h 1466"/>
              <a:gd name="T66" fmla="*/ 905 w 2022"/>
              <a:gd name="T67" fmla="*/ 1412 h 1466"/>
              <a:gd name="T68" fmla="*/ 905 w 2022"/>
              <a:gd name="T69" fmla="*/ 1466 h 1466"/>
              <a:gd name="T70" fmla="*/ 1116 w 2022"/>
              <a:gd name="T71" fmla="*/ 1466 h 1466"/>
              <a:gd name="T72" fmla="*/ 1116 w 2022"/>
              <a:gd name="T73" fmla="*/ 1412 h 1466"/>
              <a:gd name="T74" fmla="*/ 1555 w 2022"/>
              <a:gd name="T75" fmla="*/ 1335 h 1466"/>
              <a:gd name="T76" fmla="*/ 2022 w 2022"/>
              <a:gd name="T77" fmla="*/ 1466 h 1466"/>
              <a:gd name="T78" fmla="*/ 2022 w 2022"/>
              <a:gd name="T79" fmla="*/ 227 h 1466"/>
              <a:gd name="T80" fmla="*/ 1928 w 2022"/>
              <a:gd name="T81" fmla="*/ 203 h 14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2022" h="1466">
                <a:moveTo>
                  <a:pt x="1034" y="210"/>
                </a:moveTo>
                <a:lnTo>
                  <a:pt x="1034" y="210"/>
                </a:lnTo>
                <a:cubicBezTo>
                  <a:pt x="1077" y="175"/>
                  <a:pt x="1220" y="68"/>
                  <a:pt x="1395" y="46"/>
                </a:cubicBezTo>
                <a:cubicBezTo>
                  <a:pt x="1423" y="42"/>
                  <a:pt x="1454" y="40"/>
                  <a:pt x="1487" y="40"/>
                </a:cubicBezTo>
                <a:cubicBezTo>
                  <a:pt x="1645" y="40"/>
                  <a:pt x="1820" y="81"/>
                  <a:pt x="1888" y="99"/>
                </a:cubicBezTo>
                <a:lnTo>
                  <a:pt x="1888" y="1249"/>
                </a:lnTo>
                <a:cubicBezTo>
                  <a:pt x="1803" y="1218"/>
                  <a:pt x="1631" y="1161"/>
                  <a:pt x="1467" y="1137"/>
                </a:cubicBezTo>
                <a:cubicBezTo>
                  <a:pt x="1445" y="1134"/>
                  <a:pt x="1421" y="1132"/>
                  <a:pt x="1397" y="1132"/>
                </a:cubicBezTo>
                <a:cubicBezTo>
                  <a:pt x="1252" y="1132"/>
                  <a:pt x="1112" y="1192"/>
                  <a:pt x="1034" y="1232"/>
                </a:cubicBezTo>
                <a:lnTo>
                  <a:pt x="1034" y="210"/>
                </a:lnTo>
                <a:close/>
                <a:moveTo>
                  <a:pt x="134" y="99"/>
                </a:moveTo>
                <a:lnTo>
                  <a:pt x="134" y="99"/>
                </a:lnTo>
                <a:cubicBezTo>
                  <a:pt x="201" y="81"/>
                  <a:pt x="376" y="40"/>
                  <a:pt x="534" y="40"/>
                </a:cubicBezTo>
                <a:cubicBezTo>
                  <a:pt x="568" y="40"/>
                  <a:pt x="599" y="42"/>
                  <a:pt x="626" y="46"/>
                </a:cubicBezTo>
                <a:cubicBezTo>
                  <a:pt x="802" y="68"/>
                  <a:pt x="945" y="175"/>
                  <a:pt x="988" y="210"/>
                </a:cubicBezTo>
                <a:lnTo>
                  <a:pt x="988" y="1232"/>
                </a:lnTo>
                <a:cubicBezTo>
                  <a:pt x="910" y="1192"/>
                  <a:pt x="770" y="1132"/>
                  <a:pt x="625" y="1132"/>
                </a:cubicBezTo>
                <a:cubicBezTo>
                  <a:pt x="601" y="1132"/>
                  <a:pt x="577" y="1134"/>
                  <a:pt x="555" y="1137"/>
                </a:cubicBezTo>
                <a:cubicBezTo>
                  <a:pt x="391" y="1161"/>
                  <a:pt x="219" y="1218"/>
                  <a:pt x="134" y="1249"/>
                </a:cubicBezTo>
                <a:lnTo>
                  <a:pt x="134" y="99"/>
                </a:lnTo>
                <a:close/>
                <a:moveTo>
                  <a:pt x="1928" y="203"/>
                </a:moveTo>
                <a:lnTo>
                  <a:pt x="1928" y="203"/>
                </a:lnTo>
                <a:lnTo>
                  <a:pt x="1928" y="68"/>
                </a:lnTo>
                <a:cubicBezTo>
                  <a:pt x="1928" y="68"/>
                  <a:pt x="1696" y="0"/>
                  <a:pt x="1487" y="0"/>
                </a:cubicBezTo>
                <a:cubicBezTo>
                  <a:pt x="1454" y="0"/>
                  <a:pt x="1421" y="2"/>
                  <a:pt x="1390" y="6"/>
                </a:cubicBezTo>
                <a:cubicBezTo>
                  <a:pt x="1207" y="30"/>
                  <a:pt x="1059" y="138"/>
                  <a:pt x="1011" y="177"/>
                </a:cubicBezTo>
                <a:cubicBezTo>
                  <a:pt x="963" y="138"/>
                  <a:pt x="815" y="30"/>
                  <a:pt x="632" y="6"/>
                </a:cubicBezTo>
                <a:cubicBezTo>
                  <a:pt x="601" y="2"/>
                  <a:pt x="568" y="0"/>
                  <a:pt x="534" y="0"/>
                </a:cubicBezTo>
                <a:cubicBezTo>
                  <a:pt x="326" y="0"/>
                  <a:pt x="94" y="68"/>
                  <a:pt x="94" y="68"/>
                </a:cubicBezTo>
                <a:lnTo>
                  <a:pt x="94" y="203"/>
                </a:lnTo>
                <a:cubicBezTo>
                  <a:pt x="36" y="216"/>
                  <a:pt x="0" y="227"/>
                  <a:pt x="0" y="227"/>
                </a:cubicBezTo>
                <a:lnTo>
                  <a:pt x="0" y="1466"/>
                </a:lnTo>
                <a:cubicBezTo>
                  <a:pt x="0" y="1466"/>
                  <a:pt x="243" y="1368"/>
                  <a:pt x="467" y="1335"/>
                </a:cubicBezTo>
                <a:cubicBezTo>
                  <a:pt x="605" y="1315"/>
                  <a:pt x="787" y="1368"/>
                  <a:pt x="905" y="1412"/>
                </a:cubicBezTo>
                <a:lnTo>
                  <a:pt x="905" y="1466"/>
                </a:lnTo>
                <a:lnTo>
                  <a:pt x="1116" y="1466"/>
                </a:lnTo>
                <a:lnTo>
                  <a:pt x="1116" y="1412"/>
                </a:lnTo>
                <a:cubicBezTo>
                  <a:pt x="1235" y="1368"/>
                  <a:pt x="1417" y="1315"/>
                  <a:pt x="1555" y="1335"/>
                </a:cubicBezTo>
                <a:cubicBezTo>
                  <a:pt x="1779" y="1368"/>
                  <a:pt x="2022" y="1466"/>
                  <a:pt x="2022" y="1466"/>
                </a:cubicBezTo>
                <a:lnTo>
                  <a:pt x="2022" y="227"/>
                </a:lnTo>
                <a:cubicBezTo>
                  <a:pt x="2022" y="227"/>
                  <a:pt x="1986" y="216"/>
                  <a:pt x="1928" y="203"/>
                </a:cubicBezTo>
                <a:close/>
              </a:path>
            </a:pathLst>
          </a:custGeom>
          <a:solidFill>
            <a:schemeClr val="bg1">
              <a:alpha val="1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213" name="组合 46"/>
          <p:cNvGrpSpPr/>
          <p:nvPr userDrawn="1"/>
        </p:nvGrpSpPr>
        <p:grpSpPr>
          <a:xfrm rot="21086915">
            <a:off x="11056807" y="581802"/>
            <a:ext cx="920458" cy="709092"/>
            <a:chOff x="2486025" y="3619500"/>
            <a:chExt cx="1500188" cy="1155700"/>
          </a:xfrm>
          <a:solidFill>
            <a:schemeClr val="bg1">
              <a:alpha val="10000"/>
            </a:schemeClr>
          </a:solidFill>
        </p:grpSpPr>
        <p:sp>
          <p:nvSpPr>
            <p:cNvPr id="214" name="Freeform 26"/>
            <p:cNvSpPr>
              <a:spLocks noEditPoints="1"/>
            </p:cNvSpPr>
            <p:nvPr/>
          </p:nvSpPr>
          <p:spPr bwMode="auto">
            <a:xfrm>
              <a:off x="2486025" y="3619500"/>
              <a:ext cx="1500188" cy="1155700"/>
            </a:xfrm>
            <a:custGeom>
              <a:avLst/>
              <a:gdLst>
                <a:gd name="T0" fmla="*/ 408 w 815"/>
                <a:gd name="T1" fmla="*/ 553 h 627"/>
                <a:gd name="T2" fmla="*/ 408 w 815"/>
                <a:gd name="T3" fmla="*/ 553 h 627"/>
                <a:gd name="T4" fmla="*/ 207 w 815"/>
                <a:gd name="T5" fmla="*/ 353 h 627"/>
                <a:gd name="T6" fmla="*/ 408 w 815"/>
                <a:gd name="T7" fmla="*/ 152 h 627"/>
                <a:gd name="T8" fmla="*/ 608 w 815"/>
                <a:gd name="T9" fmla="*/ 353 h 627"/>
                <a:gd name="T10" fmla="*/ 408 w 815"/>
                <a:gd name="T11" fmla="*/ 553 h 627"/>
                <a:gd name="T12" fmla="*/ 156 w 815"/>
                <a:gd name="T13" fmla="*/ 176 h 627"/>
                <a:gd name="T14" fmla="*/ 156 w 815"/>
                <a:gd name="T15" fmla="*/ 176 h 627"/>
                <a:gd name="T16" fmla="*/ 54 w 815"/>
                <a:gd name="T17" fmla="*/ 176 h 627"/>
                <a:gd name="T18" fmla="*/ 54 w 815"/>
                <a:gd name="T19" fmla="*/ 118 h 627"/>
                <a:gd name="T20" fmla="*/ 156 w 815"/>
                <a:gd name="T21" fmla="*/ 118 h 627"/>
                <a:gd name="T22" fmla="*/ 156 w 815"/>
                <a:gd name="T23" fmla="*/ 176 h 627"/>
                <a:gd name="T24" fmla="*/ 601 w 815"/>
                <a:gd name="T25" fmla="*/ 79 h 627"/>
                <a:gd name="T26" fmla="*/ 601 w 815"/>
                <a:gd name="T27" fmla="*/ 79 h 627"/>
                <a:gd name="T28" fmla="*/ 530 w 815"/>
                <a:gd name="T29" fmla="*/ 0 h 627"/>
                <a:gd name="T30" fmla="*/ 285 w 815"/>
                <a:gd name="T31" fmla="*/ 0 h 627"/>
                <a:gd name="T32" fmla="*/ 214 w 815"/>
                <a:gd name="T33" fmla="*/ 79 h 627"/>
                <a:gd name="T34" fmla="*/ 0 w 815"/>
                <a:gd name="T35" fmla="*/ 79 h 627"/>
                <a:gd name="T36" fmla="*/ 0 w 815"/>
                <a:gd name="T37" fmla="*/ 627 h 627"/>
                <a:gd name="T38" fmla="*/ 815 w 815"/>
                <a:gd name="T39" fmla="*/ 627 h 627"/>
                <a:gd name="T40" fmla="*/ 815 w 815"/>
                <a:gd name="T41" fmla="*/ 79 h 627"/>
                <a:gd name="T42" fmla="*/ 601 w 815"/>
                <a:gd name="T43" fmla="*/ 79 h 6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15" h="627">
                  <a:moveTo>
                    <a:pt x="408" y="553"/>
                  </a:moveTo>
                  <a:lnTo>
                    <a:pt x="408" y="553"/>
                  </a:lnTo>
                  <a:cubicBezTo>
                    <a:pt x="297" y="553"/>
                    <a:pt x="207" y="463"/>
                    <a:pt x="207" y="353"/>
                  </a:cubicBezTo>
                  <a:cubicBezTo>
                    <a:pt x="207" y="242"/>
                    <a:pt x="297" y="152"/>
                    <a:pt x="408" y="152"/>
                  </a:cubicBezTo>
                  <a:cubicBezTo>
                    <a:pt x="518" y="152"/>
                    <a:pt x="608" y="242"/>
                    <a:pt x="608" y="353"/>
                  </a:cubicBezTo>
                  <a:cubicBezTo>
                    <a:pt x="608" y="463"/>
                    <a:pt x="518" y="553"/>
                    <a:pt x="408" y="553"/>
                  </a:cubicBezTo>
                  <a:close/>
                  <a:moveTo>
                    <a:pt x="156" y="176"/>
                  </a:moveTo>
                  <a:lnTo>
                    <a:pt x="156" y="176"/>
                  </a:lnTo>
                  <a:lnTo>
                    <a:pt x="54" y="176"/>
                  </a:lnTo>
                  <a:lnTo>
                    <a:pt x="54" y="118"/>
                  </a:lnTo>
                  <a:lnTo>
                    <a:pt x="156" y="118"/>
                  </a:lnTo>
                  <a:lnTo>
                    <a:pt x="156" y="176"/>
                  </a:lnTo>
                  <a:close/>
                  <a:moveTo>
                    <a:pt x="601" y="79"/>
                  </a:moveTo>
                  <a:lnTo>
                    <a:pt x="601" y="79"/>
                  </a:lnTo>
                  <a:lnTo>
                    <a:pt x="530" y="0"/>
                  </a:lnTo>
                  <a:lnTo>
                    <a:pt x="285" y="0"/>
                  </a:lnTo>
                  <a:lnTo>
                    <a:pt x="214" y="79"/>
                  </a:lnTo>
                  <a:lnTo>
                    <a:pt x="0" y="79"/>
                  </a:lnTo>
                  <a:lnTo>
                    <a:pt x="0" y="627"/>
                  </a:lnTo>
                  <a:lnTo>
                    <a:pt x="815" y="627"/>
                  </a:lnTo>
                  <a:lnTo>
                    <a:pt x="815" y="79"/>
                  </a:lnTo>
                  <a:lnTo>
                    <a:pt x="601" y="7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5" name="Freeform 27"/>
            <p:cNvSpPr>
              <a:spLocks/>
            </p:cNvSpPr>
            <p:nvPr/>
          </p:nvSpPr>
          <p:spPr bwMode="auto">
            <a:xfrm>
              <a:off x="2955925" y="3987800"/>
              <a:ext cx="560388" cy="565150"/>
            </a:xfrm>
            <a:custGeom>
              <a:avLst/>
              <a:gdLst>
                <a:gd name="T0" fmla="*/ 153 w 305"/>
                <a:gd name="T1" fmla="*/ 0 h 306"/>
                <a:gd name="T2" fmla="*/ 153 w 305"/>
                <a:gd name="T3" fmla="*/ 0 h 306"/>
                <a:gd name="T4" fmla="*/ 0 w 305"/>
                <a:gd name="T5" fmla="*/ 153 h 306"/>
                <a:gd name="T6" fmla="*/ 153 w 305"/>
                <a:gd name="T7" fmla="*/ 306 h 306"/>
                <a:gd name="T8" fmla="*/ 305 w 305"/>
                <a:gd name="T9" fmla="*/ 153 h 306"/>
                <a:gd name="T10" fmla="*/ 153 w 305"/>
                <a:gd name="T11" fmla="*/ 0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5" h="306">
                  <a:moveTo>
                    <a:pt x="153" y="0"/>
                  </a:moveTo>
                  <a:lnTo>
                    <a:pt x="153" y="0"/>
                  </a:lnTo>
                  <a:cubicBezTo>
                    <a:pt x="68" y="0"/>
                    <a:pt x="0" y="68"/>
                    <a:pt x="0" y="153"/>
                  </a:cubicBezTo>
                  <a:cubicBezTo>
                    <a:pt x="0" y="237"/>
                    <a:pt x="68" y="306"/>
                    <a:pt x="153" y="306"/>
                  </a:cubicBezTo>
                  <a:cubicBezTo>
                    <a:pt x="237" y="306"/>
                    <a:pt x="305" y="237"/>
                    <a:pt x="305" y="153"/>
                  </a:cubicBezTo>
                  <a:cubicBezTo>
                    <a:pt x="305" y="68"/>
                    <a:pt x="237" y="0"/>
                    <a:pt x="15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16" name="组 215"/>
          <p:cNvGrpSpPr/>
          <p:nvPr userDrawn="1"/>
        </p:nvGrpSpPr>
        <p:grpSpPr>
          <a:xfrm rot="2803540">
            <a:off x="9225928" y="-1135169"/>
            <a:ext cx="337162" cy="1815987"/>
            <a:chOff x="6099175" y="2627313"/>
            <a:chExt cx="411163" cy="2214563"/>
          </a:xfrm>
          <a:solidFill>
            <a:schemeClr val="bg1">
              <a:alpha val="70000"/>
            </a:schemeClr>
          </a:solidFill>
        </p:grpSpPr>
        <p:sp>
          <p:nvSpPr>
            <p:cNvPr id="217" name="Freeform 13"/>
            <p:cNvSpPr>
              <a:spLocks noEditPoints="1"/>
            </p:cNvSpPr>
            <p:nvPr/>
          </p:nvSpPr>
          <p:spPr bwMode="auto">
            <a:xfrm>
              <a:off x="6130131" y="3048001"/>
              <a:ext cx="349250" cy="1258888"/>
            </a:xfrm>
            <a:custGeom>
              <a:avLst/>
              <a:gdLst>
                <a:gd name="T0" fmla="*/ 137 w 367"/>
                <a:gd name="T1" fmla="*/ 40 h 1313"/>
                <a:gd name="T2" fmla="*/ 137 w 367"/>
                <a:gd name="T3" fmla="*/ 40 h 1313"/>
                <a:gd name="T4" fmla="*/ 230 w 367"/>
                <a:gd name="T5" fmla="*/ 40 h 1313"/>
                <a:gd name="T6" fmla="*/ 230 w 367"/>
                <a:gd name="T7" fmla="*/ 1273 h 1313"/>
                <a:gd name="T8" fmla="*/ 137 w 367"/>
                <a:gd name="T9" fmla="*/ 1273 h 1313"/>
                <a:gd name="T10" fmla="*/ 137 w 367"/>
                <a:gd name="T11" fmla="*/ 40 h 1313"/>
                <a:gd name="T12" fmla="*/ 97 w 367"/>
                <a:gd name="T13" fmla="*/ 1273 h 1313"/>
                <a:gd name="T14" fmla="*/ 97 w 367"/>
                <a:gd name="T15" fmla="*/ 1273 h 1313"/>
                <a:gd name="T16" fmla="*/ 40 w 367"/>
                <a:gd name="T17" fmla="*/ 1273 h 1313"/>
                <a:gd name="T18" fmla="*/ 40 w 367"/>
                <a:gd name="T19" fmla="*/ 40 h 1313"/>
                <a:gd name="T20" fmla="*/ 97 w 367"/>
                <a:gd name="T21" fmla="*/ 40 h 1313"/>
                <a:gd name="T22" fmla="*/ 97 w 367"/>
                <a:gd name="T23" fmla="*/ 1273 h 1313"/>
                <a:gd name="T24" fmla="*/ 270 w 367"/>
                <a:gd name="T25" fmla="*/ 40 h 1313"/>
                <a:gd name="T26" fmla="*/ 270 w 367"/>
                <a:gd name="T27" fmla="*/ 40 h 1313"/>
                <a:gd name="T28" fmla="*/ 327 w 367"/>
                <a:gd name="T29" fmla="*/ 40 h 1313"/>
                <a:gd name="T30" fmla="*/ 327 w 367"/>
                <a:gd name="T31" fmla="*/ 1273 h 1313"/>
                <a:gd name="T32" fmla="*/ 270 w 367"/>
                <a:gd name="T33" fmla="*/ 1273 h 1313"/>
                <a:gd name="T34" fmla="*/ 270 w 367"/>
                <a:gd name="T35" fmla="*/ 40 h 1313"/>
                <a:gd name="T36" fmla="*/ 270 w 367"/>
                <a:gd name="T37" fmla="*/ 1313 h 1313"/>
                <a:gd name="T38" fmla="*/ 270 w 367"/>
                <a:gd name="T39" fmla="*/ 1313 h 1313"/>
                <a:gd name="T40" fmla="*/ 270 w 367"/>
                <a:gd name="T41" fmla="*/ 1313 h 1313"/>
                <a:gd name="T42" fmla="*/ 367 w 367"/>
                <a:gd name="T43" fmla="*/ 1313 h 1313"/>
                <a:gd name="T44" fmla="*/ 367 w 367"/>
                <a:gd name="T45" fmla="*/ 0 h 1313"/>
                <a:gd name="T46" fmla="*/ 0 w 367"/>
                <a:gd name="T47" fmla="*/ 0 h 1313"/>
                <a:gd name="T48" fmla="*/ 0 w 367"/>
                <a:gd name="T49" fmla="*/ 1313 h 1313"/>
                <a:gd name="T50" fmla="*/ 97 w 367"/>
                <a:gd name="T51" fmla="*/ 1313 h 1313"/>
                <a:gd name="T52" fmla="*/ 97 w 367"/>
                <a:gd name="T53" fmla="*/ 1313 h 1313"/>
                <a:gd name="T54" fmla="*/ 137 w 367"/>
                <a:gd name="T55" fmla="*/ 1313 h 1313"/>
                <a:gd name="T56" fmla="*/ 137 w 367"/>
                <a:gd name="T57" fmla="*/ 1313 h 1313"/>
                <a:gd name="T58" fmla="*/ 230 w 367"/>
                <a:gd name="T59" fmla="*/ 1313 h 1313"/>
                <a:gd name="T60" fmla="*/ 230 w 367"/>
                <a:gd name="T61" fmla="*/ 1313 h 1313"/>
                <a:gd name="T62" fmla="*/ 270 w 367"/>
                <a:gd name="T63" fmla="*/ 1313 h 1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67" h="1313">
                  <a:moveTo>
                    <a:pt x="137" y="40"/>
                  </a:moveTo>
                  <a:lnTo>
                    <a:pt x="137" y="40"/>
                  </a:lnTo>
                  <a:lnTo>
                    <a:pt x="230" y="40"/>
                  </a:lnTo>
                  <a:lnTo>
                    <a:pt x="230" y="1273"/>
                  </a:lnTo>
                  <a:lnTo>
                    <a:pt x="137" y="1273"/>
                  </a:lnTo>
                  <a:lnTo>
                    <a:pt x="137" y="40"/>
                  </a:lnTo>
                  <a:close/>
                  <a:moveTo>
                    <a:pt x="97" y="1273"/>
                  </a:moveTo>
                  <a:lnTo>
                    <a:pt x="97" y="1273"/>
                  </a:lnTo>
                  <a:lnTo>
                    <a:pt x="40" y="1273"/>
                  </a:lnTo>
                  <a:lnTo>
                    <a:pt x="40" y="40"/>
                  </a:lnTo>
                  <a:lnTo>
                    <a:pt x="97" y="40"/>
                  </a:lnTo>
                  <a:lnTo>
                    <a:pt x="97" y="1273"/>
                  </a:lnTo>
                  <a:close/>
                  <a:moveTo>
                    <a:pt x="270" y="40"/>
                  </a:moveTo>
                  <a:lnTo>
                    <a:pt x="270" y="40"/>
                  </a:lnTo>
                  <a:lnTo>
                    <a:pt x="327" y="40"/>
                  </a:lnTo>
                  <a:lnTo>
                    <a:pt x="327" y="1273"/>
                  </a:lnTo>
                  <a:lnTo>
                    <a:pt x="270" y="1273"/>
                  </a:lnTo>
                  <a:lnTo>
                    <a:pt x="270" y="40"/>
                  </a:lnTo>
                  <a:close/>
                  <a:moveTo>
                    <a:pt x="270" y="1313"/>
                  </a:moveTo>
                  <a:lnTo>
                    <a:pt x="270" y="1313"/>
                  </a:lnTo>
                  <a:lnTo>
                    <a:pt x="270" y="1313"/>
                  </a:lnTo>
                  <a:lnTo>
                    <a:pt x="367" y="1313"/>
                  </a:lnTo>
                  <a:lnTo>
                    <a:pt x="367" y="0"/>
                  </a:lnTo>
                  <a:lnTo>
                    <a:pt x="0" y="0"/>
                  </a:lnTo>
                  <a:lnTo>
                    <a:pt x="0" y="1313"/>
                  </a:lnTo>
                  <a:lnTo>
                    <a:pt x="97" y="1313"/>
                  </a:lnTo>
                  <a:lnTo>
                    <a:pt x="97" y="1313"/>
                  </a:lnTo>
                  <a:lnTo>
                    <a:pt x="137" y="1313"/>
                  </a:lnTo>
                  <a:lnTo>
                    <a:pt x="137" y="1313"/>
                  </a:lnTo>
                  <a:lnTo>
                    <a:pt x="230" y="1313"/>
                  </a:lnTo>
                  <a:lnTo>
                    <a:pt x="230" y="1313"/>
                  </a:lnTo>
                  <a:lnTo>
                    <a:pt x="270" y="13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8" name="Freeform 14"/>
            <p:cNvSpPr>
              <a:spLocks/>
            </p:cNvSpPr>
            <p:nvPr/>
          </p:nvSpPr>
          <p:spPr bwMode="auto">
            <a:xfrm>
              <a:off x="6130131" y="2968626"/>
              <a:ext cx="349250" cy="63500"/>
            </a:xfrm>
            <a:custGeom>
              <a:avLst/>
              <a:gdLst>
                <a:gd name="T0" fmla="*/ 367 w 367"/>
                <a:gd name="T1" fmla="*/ 0 h 67"/>
                <a:gd name="T2" fmla="*/ 367 w 367"/>
                <a:gd name="T3" fmla="*/ 0 h 67"/>
                <a:gd name="T4" fmla="*/ 0 w 367"/>
                <a:gd name="T5" fmla="*/ 0 h 67"/>
                <a:gd name="T6" fmla="*/ 0 w 367"/>
                <a:gd name="T7" fmla="*/ 67 h 67"/>
                <a:gd name="T8" fmla="*/ 367 w 367"/>
                <a:gd name="T9" fmla="*/ 67 h 67"/>
                <a:gd name="T10" fmla="*/ 367 w 367"/>
                <a:gd name="T11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7" h="67">
                  <a:moveTo>
                    <a:pt x="367" y="0"/>
                  </a:moveTo>
                  <a:lnTo>
                    <a:pt x="367" y="0"/>
                  </a:lnTo>
                  <a:lnTo>
                    <a:pt x="0" y="0"/>
                  </a:lnTo>
                  <a:lnTo>
                    <a:pt x="0" y="67"/>
                  </a:lnTo>
                  <a:lnTo>
                    <a:pt x="367" y="67"/>
                  </a:lnTo>
                  <a:lnTo>
                    <a:pt x="36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9" name="Freeform 15"/>
            <p:cNvSpPr>
              <a:spLocks/>
            </p:cNvSpPr>
            <p:nvPr/>
          </p:nvSpPr>
          <p:spPr bwMode="auto">
            <a:xfrm>
              <a:off x="6099175" y="2627313"/>
              <a:ext cx="411163" cy="325438"/>
            </a:xfrm>
            <a:custGeom>
              <a:avLst/>
              <a:gdLst>
                <a:gd name="T0" fmla="*/ 399 w 430"/>
                <a:gd name="T1" fmla="*/ 340 h 340"/>
                <a:gd name="T2" fmla="*/ 399 w 430"/>
                <a:gd name="T3" fmla="*/ 340 h 340"/>
                <a:gd name="T4" fmla="*/ 215 w 430"/>
                <a:gd name="T5" fmla="*/ 0 h 340"/>
                <a:gd name="T6" fmla="*/ 32 w 430"/>
                <a:gd name="T7" fmla="*/ 340 h 340"/>
                <a:gd name="T8" fmla="*/ 399 w 430"/>
                <a:gd name="T9" fmla="*/ 340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0" h="340">
                  <a:moveTo>
                    <a:pt x="399" y="340"/>
                  </a:moveTo>
                  <a:lnTo>
                    <a:pt x="399" y="340"/>
                  </a:lnTo>
                  <a:cubicBezTo>
                    <a:pt x="399" y="340"/>
                    <a:pt x="430" y="0"/>
                    <a:pt x="215" y="0"/>
                  </a:cubicBezTo>
                  <a:cubicBezTo>
                    <a:pt x="0" y="0"/>
                    <a:pt x="32" y="340"/>
                    <a:pt x="32" y="340"/>
                  </a:cubicBezTo>
                  <a:lnTo>
                    <a:pt x="399" y="34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0" name="Freeform 17"/>
            <p:cNvSpPr>
              <a:spLocks noEditPoints="1"/>
            </p:cNvSpPr>
            <p:nvPr/>
          </p:nvSpPr>
          <p:spPr bwMode="auto">
            <a:xfrm>
              <a:off x="6128544" y="4310063"/>
              <a:ext cx="352425" cy="531813"/>
            </a:xfrm>
            <a:custGeom>
              <a:avLst/>
              <a:gdLst>
                <a:gd name="T0" fmla="*/ 214 w 369"/>
                <a:gd name="T1" fmla="*/ 338 h 554"/>
                <a:gd name="T2" fmla="*/ 214 w 369"/>
                <a:gd name="T3" fmla="*/ 338 h 554"/>
                <a:gd name="T4" fmla="*/ 155 w 369"/>
                <a:gd name="T5" fmla="*/ 338 h 554"/>
                <a:gd name="T6" fmla="*/ 56 w 369"/>
                <a:gd name="T7" fmla="*/ 40 h 554"/>
                <a:gd name="T8" fmla="*/ 313 w 369"/>
                <a:gd name="T9" fmla="*/ 40 h 554"/>
                <a:gd name="T10" fmla="*/ 214 w 369"/>
                <a:gd name="T11" fmla="*/ 338 h 554"/>
                <a:gd name="T12" fmla="*/ 113 w 369"/>
                <a:gd name="T13" fmla="*/ 338 h 554"/>
                <a:gd name="T14" fmla="*/ 113 w 369"/>
                <a:gd name="T15" fmla="*/ 338 h 554"/>
                <a:gd name="T16" fmla="*/ 184 w 369"/>
                <a:gd name="T17" fmla="*/ 554 h 554"/>
                <a:gd name="T18" fmla="*/ 256 w 369"/>
                <a:gd name="T19" fmla="*/ 338 h 554"/>
                <a:gd name="T20" fmla="*/ 369 w 369"/>
                <a:gd name="T21" fmla="*/ 0 h 554"/>
                <a:gd name="T22" fmla="*/ 0 w 369"/>
                <a:gd name="T23" fmla="*/ 0 h 554"/>
                <a:gd name="T24" fmla="*/ 113 w 369"/>
                <a:gd name="T25" fmla="*/ 338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69" h="554">
                  <a:moveTo>
                    <a:pt x="214" y="338"/>
                  </a:moveTo>
                  <a:lnTo>
                    <a:pt x="214" y="338"/>
                  </a:lnTo>
                  <a:lnTo>
                    <a:pt x="155" y="338"/>
                  </a:lnTo>
                  <a:lnTo>
                    <a:pt x="56" y="40"/>
                  </a:lnTo>
                  <a:lnTo>
                    <a:pt x="313" y="40"/>
                  </a:lnTo>
                  <a:lnTo>
                    <a:pt x="214" y="338"/>
                  </a:lnTo>
                  <a:close/>
                  <a:moveTo>
                    <a:pt x="113" y="338"/>
                  </a:moveTo>
                  <a:lnTo>
                    <a:pt x="113" y="338"/>
                  </a:lnTo>
                  <a:lnTo>
                    <a:pt x="184" y="554"/>
                  </a:lnTo>
                  <a:lnTo>
                    <a:pt x="256" y="338"/>
                  </a:lnTo>
                  <a:lnTo>
                    <a:pt x="369" y="0"/>
                  </a:lnTo>
                  <a:lnTo>
                    <a:pt x="0" y="0"/>
                  </a:lnTo>
                  <a:lnTo>
                    <a:pt x="113" y="338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21" name="组合 23"/>
          <p:cNvGrpSpPr/>
          <p:nvPr userDrawn="1"/>
        </p:nvGrpSpPr>
        <p:grpSpPr>
          <a:xfrm>
            <a:off x="5624277" y="6060101"/>
            <a:ext cx="1301704" cy="1299270"/>
            <a:chOff x="6262688" y="5170488"/>
            <a:chExt cx="1697038" cy="1693863"/>
          </a:xfrm>
          <a:solidFill>
            <a:schemeClr val="bg1">
              <a:alpha val="10000"/>
            </a:schemeClr>
          </a:solidFill>
        </p:grpSpPr>
        <p:sp>
          <p:nvSpPr>
            <p:cNvPr id="222" name="Freeform 19"/>
            <p:cNvSpPr>
              <a:spLocks noEditPoints="1"/>
            </p:cNvSpPr>
            <p:nvPr/>
          </p:nvSpPr>
          <p:spPr bwMode="auto">
            <a:xfrm>
              <a:off x="6262688" y="5170488"/>
              <a:ext cx="1697038" cy="1693863"/>
            </a:xfrm>
            <a:custGeom>
              <a:avLst/>
              <a:gdLst>
                <a:gd name="T0" fmla="*/ 1760 w 2284"/>
                <a:gd name="T1" fmla="*/ 1142 h 2284"/>
                <a:gd name="T2" fmla="*/ 1919 w 2284"/>
                <a:gd name="T3" fmla="*/ 1406 h 2284"/>
                <a:gd name="T4" fmla="*/ 1756 w 2284"/>
                <a:gd name="T5" fmla="*/ 1940 h 2284"/>
                <a:gd name="T6" fmla="*/ 1878 w 2284"/>
                <a:gd name="T7" fmla="*/ 1506 h 2284"/>
                <a:gd name="T8" fmla="*/ 1433 w 2284"/>
                <a:gd name="T9" fmla="*/ 1845 h 2284"/>
                <a:gd name="T10" fmla="*/ 1496 w 2284"/>
                <a:gd name="T11" fmla="*/ 1592 h 2284"/>
                <a:gd name="T12" fmla="*/ 1142 w 2284"/>
                <a:gd name="T13" fmla="*/ 2204 h 2284"/>
                <a:gd name="T14" fmla="*/ 1405 w 2284"/>
                <a:gd name="T15" fmla="*/ 1921 h 2284"/>
                <a:gd name="T16" fmla="*/ 787 w 2284"/>
                <a:gd name="T17" fmla="*/ 1592 h 2284"/>
                <a:gd name="T18" fmla="*/ 850 w 2284"/>
                <a:gd name="T19" fmla="*/ 1845 h 2284"/>
                <a:gd name="T20" fmla="*/ 528 w 2284"/>
                <a:gd name="T21" fmla="*/ 1940 h 2284"/>
                <a:gd name="T22" fmla="*/ 704 w 2284"/>
                <a:gd name="T23" fmla="*/ 1580 h 2284"/>
                <a:gd name="T24" fmla="*/ 80 w 2284"/>
                <a:gd name="T25" fmla="*/ 1143 h 2284"/>
                <a:gd name="T26" fmla="*/ 523 w 2284"/>
                <a:gd name="T27" fmla="*/ 1142 h 2284"/>
                <a:gd name="T28" fmla="*/ 676 w 2284"/>
                <a:gd name="T29" fmla="*/ 950 h 2284"/>
                <a:gd name="T30" fmla="*/ 439 w 2284"/>
                <a:gd name="T31" fmla="*/ 851 h 2284"/>
                <a:gd name="T32" fmla="*/ 676 w 2284"/>
                <a:gd name="T33" fmla="*/ 1335 h 2284"/>
                <a:gd name="T34" fmla="*/ 438 w 2284"/>
                <a:gd name="T35" fmla="*/ 1434 h 2284"/>
                <a:gd name="T36" fmla="*/ 670 w 2284"/>
                <a:gd name="T37" fmla="*/ 1204 h 2284"/>
                <a:gd name="T38" fmla="*/ 670 w 2284"/>
                <a:gd name="T39" fmla="*/ 1080 h 2284"/>
                <a:gd name="T40" fmla="*/ 391 w 2284"/>
                <a:gd name="T41" fmla="*/ 392 h 2284"/>
                <a:gd name="T42" fmla="*/ 778 w 2284"/>
                <a:gd name="T43" fmla="*/ 407 h 2284"/>
                <a:gd name="T44" fmla="*/ 391 w 2284"/>
                <a:gd name="T45" fmla="*/ 392 h 2284"/>
                <a:gd name="T46" fmla="*/ 1074 w 2284"/>
                <a:gd name="T47" fmla="*/ 574 h 2284"/>
                <a:gd name="T48" fmla="*/ 850 w 2284"/>
                <a:gd name="T49" fmla="*/ 440 h 2284"/>
                <a:gd name="T50" fmla="*/ 1405 w 2284"/>
                <a:gd name="T51" fmla="*/ 364 h 2284"/>
                <a:gd name="T52" fmla="*/ 1142 w 2284"/>
                <a:gd name="T53" fmla="*/ 80 h 2284"/>
                <a:gd name="T54" fmla="*/ 1335 w 2284"/>
                <a:gd name="T55" fmla="*/ 677 h 2284"/>
                <a:gd name="T56" fmla="*/ 1496 w 2284"/>
                <a:gd name="T57" fmla="*/ 693 h 2284"/>
                <a:gd name="T58" fmla="*/ 1509 w 2284"/>
                <a:gd name="T59" fmla="*/ 775 h 2284"/>
                <a:gd name="T60" fmla="*/ 1431 w 2284"/>
                <a:gd name="T61" fmla="*/ 765 h 2284"/>
                <a:gd name="T62" fmla="*/ 1142 w 2284"/>
                <a:gd name="T63" fmla="*/ 623 h 2284"/>
                <a:gd name="T64" fmla="*/ 1081 w 2284"/>
                <a:gd name="T65" fmla="*/ 671 h 2284"/>
                <a:gd name="T66" fmla="*/ 774 w 2284"/>
                <a:gd name="T67" fmla="*/ 775 h 2284"/>
                <a:gd name="T68" fmla="*/ 764 w 2284"/>
                <a:gd name="T69" fmla="*/ 853 h 2284"/>
                <a:gd name="T70" fmla="*/ 774 w 2284"/>
                <a:gd name="T71" fmla="*/ 1510 h 2284"/>
                <a:gd name="T72" fmla="*/ 852 w 2284"/>
                <a:gd name="T73" fmla="*/ 1520 h 2284"/>
                <a:gd name="T74" fmla="*/ 1142 w 2284"/>
                <a:gd name="T75" fmla="*/ 1662 h 2284"/>
                <a:gd name="T76" fmla="*/ 1203 w 2284"/>
                <a:gd name="T77" fmla="*/ 1614 h 2284"/>
                <a:gd name="T78" fmla="*/ 1509 w 2284"/>
                <a:gd name="T79" fmla="*/ 1510 h 2284"/>
                <a:gd name="T80" fmla="*/ 1519 w 2284"/>
                <a:gd name="T81" fmla="*/ 1432 h 2284"/>
                <a:gd name="T82" fmla="*/ 1302 w 2284"/>
                <a:gd name="T83" fmla="*/ 1530 h 2284"/>
                <a:gd name="T84" fmla="*/ 864 w 2284"/>
                <a:gd name="T85" fmla="*/ 1420 h 2284"/>
                <a:gd name="T86" fmla="*/ 754 w 2284"/>
                <a:gd name="T87" fmla="*/ 982 h 2284"/>
                <a:gd name="T88" fmla="*/ 1142 w 2284"/>
                <a:gd name="T89" fmla="*/ 750 h 2284"/>
                <a:gd name="T90" fmla="*/ 1529 w 2284"/>
                <a:gd name="T91" fmla="*/ 982 h 2284"/>
                <a:gd name="T92" fmla="*/ 1419 w 2284"/>
                <a:gd name="T93" fmla="*/ 1420 h 2284"/>
                <a:gd name="T94" fmla="*/ 1607 w 2284"/>
                <a:gd name="T95" fmla="*/ 950 h 2284"/>
                <a:gd name="T96" fmla="*/ 1710 w 2284"/>
                <a:gd name="T97" fmla="*/ 1075 h 2284"/>
                <a:gd name="T98" fmla="*/ 1845 w 2284"/>
                <a:gd name="T99" fmla="*/ 1434 h 2284"/>
                <a:gd name="T100" fmla="*/ 1711 w 2284"/>
                <a:gd name="T101" fmla="*/ 1210 h 2284"/>
                <a:gd name="T102" fmla="*/ 1661 w 2284"/>
                <a:gd name="T103" fmla="*/ 1142 h 2284"/>
                <a:gd name="T104" fmla="*/ 1613 w 2284"/>
                <a:gd name="T105" fmla="*/ 1080 h 2284"/>
                <a:gd name="T106" fmla="*/ 1893 w 2284"/>
                <a:gd name="T107" fmla="*/ 392 h 2284"/>
                <a:gd name="T108" fmla="*/ 1505 w 2284"/>
                <a:gd name="T109" fmla="*/ 407 h 2284"/>
                <a:gd name="T110" fmla="*/ 1952 w 2284"/>
                <a:gd name="T111" fmla="*/ 807 h 2284"/>
                <a:gd name="T112" fmla="*/ 1477 w 2284"/>
                <a:gd name="T113" fmla="*/ 332 h 2284"/>
                <a:gd name="T114" fmla="*/ 528 w 2284"/>
                <a:gd name="T115" fmla="*/ 265 h 2284"/>
                <a:gd name="T116" fmla="*/ 0 w 2284"/>
                <a:gd name="T117" fmla="*/ 1143 h 2284"/>
                <a:gd name="T118" fmla="*/ 528 w 2284"/>
                <a:gd name="T119" fmla="*/ 2020 h 2284"/>
                <a:gd name="T120" fmla="*/ 1477 w 2284"/>
                <a:gd name="T121" fmla="*/ 1953 h 2284"/>
                <a:gd name="T122" fmla="*/ 1952 w 2284"/>
                <a:gd name="T123" fmla="*/ 1478 h 2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284" h="2284">
                  <a:moveTo>
                    <a:pt x="1919" y="1406"/>
                  </a:moveTo>
                  <a:lnTo>
                    <a:pt x="1919" y="1406"/>
                  </a:lnTo>
                  <a:cubicBezTo>
                    <a:pt x="1878" y="1322"/>
                    <a:pt x="1825" y="1233"/>
                    <a:pt x="1760" y="1142"/>
                  </a:cubicBezTo>
                  <a:cubicBezTo>
                    <a:pt x="1824" y="1053"/>
                    <a:pt x="1878" y="965"/>
                    <a:pt x="1920" y="879"/>
                  </a:cubicBezTo>
                  <a:cubicBezTo>
                    <a:pt x="2100" y="953"/>
                    <a:pt x="2204" y="1049"/>
                    <a:pt x="2204" y="1143"/>
                  </a:cubicBezTo>
                  <a:cubicBezTo>
                    <a:pt x="2204" y="1236"/>
                    <a:pt x="2100" y="1332"/>
                    <a:pt x="1919" y="1406"/>
                  </a:cubicBezTo>
                  <a:close/>
                  <a:moveTo>
                    <a:pt x="1893" y="1893"/>
                  </a:moveTo>
                  <a:lnTo>
                    <a:pt x="1893" y="1893"/>
                  </a:lnTo>
                  <a:cubicBezTo>
                    <a:pt x="1862" y="1924"/>
                    <a:pt x="1816" y="1940"/>
                    <a:pt x="1756" y="1940"/>
                  </a:cubicBezTo>
                  <a:cubicBezTo>
                    <a:pt x="1684" y="1940"/>
                    <a:pt x="1599" y="1918"/>
                    <a:pt x="1505" y="1878"/>
                  </a:cubicBezTo>
                  <a:cubicBezTo>
                    <a:pt x="1536" y="1790"/>
                    <a:pt x="1561" y="1689"/>
                    <a:pt x="1579" y="1580"/>
                  </a:cubicBezTo>
                  <a:cubicBezTo>
                    <a:pt x="1689" y="1562"/>
                    <a:pt x="1789" y="1537"/>
                    <a:pt x="1878" y="1506"/>
                  </a:cubicBezTo>
                  <a:cubicBezTo>
                    <a:pt x="1954" y="1686"/>
                    <a:pt x="1959" y="1828"/>
                    <a:pt x="1893" y="1893"/>
                  </a:cubicBezTo>
                  <a:close/>
                  <a:moveTo>
                    <a:pt x="1433" y="1845"/>
                  </a:moveTo>
                  <a:lnTo>
                    <a:pt x="1433" y="1845"/>
                  </a:lnTo>
                  <a:cubicBezTo>
                    <a:pt x="1361" y="1809"/>
                    <a:pt x="1286" y="1764"/>
                    <a:pt x="1210" y="1711"/>
                  </a:cubicBezTo>
                  <a:cubicBezTo>
                    <a:pt x="1251" y="1679"/>
                    <a:pt x="1293" y="1644"/>
                    <a:pt x="1335" y="1608"/>
                  </a:cubicBezTo>
                  <a:cubicBezTo>
                    <a:pt x="1390" y="1604"/>
                    <a:pt x="1444" y="1599"/>
                    <a:pt x="1496" y="1592"/>
                  </a:cubicBezTo>
                  <a:cubicBezTo>
                    <a:pt x="1480" y="1686"/>
                    <a:pt x="1458" y="1771"/>
                    <a:pt x="1433" y="1845"/>
                  </a:cubicBezTo>
                  <a:close/>
                  <a:moveTo>
                    <a:pt x="1142" y="2204"/>
                  </a:moveTo>
                  <a:lnTo>
                    <a:pt x="1142" y="2204"/>
                  </a:lnTo>
                  <a:cubicBezTo>
                    <a:pt x="1049" y="2204"/>
                    <a:pt x="952" y="2101"/>
                    <a:pt x="878" y="1921"/>
                  </a:cubicBezTo>
                  <a:cubicBezTo>
                    <a:pt x="963" y="1879"/>
                    <a:pt x="1052" y="1825"/>
                    <a:pt x="1142" y="1761"/>
                  </a:cubicBezTo>
                  <a:cubicBezTo>
                    <a:pt x="1231" y="1825"/>
                    <a:pt x="1320" y="1879"/>
                    <a:pt x="1405" y="1921"/>
                  </a:cubicBezTo>
                  <a:cubicBezTo>
                    <a:pt x="1331" y="2101"/>
                    <a:pt x="1235" y="2204"/>
                    <a:pt x="1142" y="2204"/>
                  </a:cubicBezTo>
                  <a:close/>
                  <a:moveTo>
                    <a:pt x="787" y="1592"/>
                  </a:moveTo>
                  <a:lnTo>
                    <a:pt x="787" y="1592"/>
                  </a:lnTo>
                  <a:cubicBezTo>
                    <a:pt x="839" y="1599"/>
                    <a:pt x="893" y="1604"/>
                    <a:pt x="949" y="1608"/>
                  </a:cubicBezTo>
                  <a:cubicBezTo>
                    <a:pt x="990" y="1644"/>
                    <a:pt x="1032" y="1679"/>
                    <a:pt x="1074" y="1711"/>
                  </a:cubicBezTo>
                  <a:cubicBezTo>
                    <a:pt x="997" y="1764"/>
                    <a:pt x="922" y="1809"/>
                    <a:pt x="850" y="1845"/>
                  </a:cubicBezTo>
                  <a:cubicBezTo>
                    <a:pt x="825" y="1771"/>
                    <a:pt x="804" y="1686"/>
                    <a:pt x="787" y="1592"/>
                  </a:cubicBezTo>
                  <a:close/>
                  <a:moveTo>
                    <a:pt x="528" y="1940"/>
                  </a:moveTo>
                  <a:lnTo>
                    <a:pt x="528" y="1940"/>
                  </a:lnTo>
                  <a:cubicBezTo>
                    <a:pt x="468" y="1940"/>
                    <a:pt x="421" y="1924"/>
                    <a:pt x="391" y="1893"/>
                  </a:cubicBezTo>
                  <a:cubicBezTo>
                    <a:pt x="325" y="1828"/>
                    <a:pt x="330" y="1686"/>
                    <a:pt x="405" y="1506"/>
                  </a:cubicBezTo>
                  <a:cubicBezTo>
                    <a:pt x="494" y="1537"/>
                    <a:pt x="595" y="1562"/>
                    <a:pt x="704" y="1580"/>
                  </a:cubicBezTo>
                  <a:cubicBezTo>
                    <a:pt x="722" y="1689"/>
                    <a:pt x="747" y="1790"/>
                    <a:pt x="778" y="1878"/>
                  </a:cubicBezTo>
                  <a:cubicBezTo>
                    <a:pt x="685" y="1918"/>
                    <a:pt x="599" y="1940"/>
                    <a:pt x="528" y="1940"/>
                  </a:cubicBezTo>
                  <a:close/>
                  <a:moveTo>
                    <a:pt x="80" y="1143"/>
                  </a:moveTo>
                  <a:lnTo>
                    <a:pt x="80" y="1143"/>
                  </a:lnTo>
                  <a:cubicBezTo>
                    <a:pt x="80" y="1049"/>
                    <a:pt x="183" y="953"/>
                    <a:pt x="364" y="879"/>
                  </a:cubicBezTo>
                  <a:cubicBezTo>
                    <a:pt x="406" y="965"/>
                    <a:pt x="459" y="1053"/>
                    <a:pt x="523" y="1142"/>
                  </a:cubicBezTo>
                  <a:cubicBezTo>
                    <a:pt x="458" y="1233"/>
                    <a:pt x="405" y="1322"/>
                    <a:pt x="364" y="1406"/>
                  </a:cubicBezTo>
                  <a:cubicBezTo>
                    <a:pt x="183" y="1332"/>
                    <a:pt x="80" y="1236"/>
                    <a:pt x="80" y="1143"/>
                  </a:cubicBezTo>
                  <a:close/>
                  <a:moveTo>
                    <a:pt x="676" y="950"/>
                  </a:moveTo>
                  <a:lnTo>
                    <a:pt x="676" y="950"/>
                  </a:lnTo>
                  <a:cubicBezTo>
                    <a:pt x="639" y="991"/>
                    <a:pt x="605" y="1033"/>
                    <a:pt x="573" y="1075"/>
                  </a:cubicBezTo>
                  <a:cubicBezTo>
                    <a:pt x="520" y="999"/>
                    <a:pt x="475" y="924"/>
                    <a:pt x="439" y="851"/>
                  </a:cubicBezTo>
                  <a:cubicBezTo>
                    <a:pt x="514" y="826"/>
                    <a:pt x="598" y="804"/>
                    <a:pt x="692" y="788"/>
                  </a:cubicBezTo>
                  <a:cubicBezTo>
                    <a:pt x="685" y="840"/>
                    <a:pt x="680" y="894"/>
                    <a:pt x="676" y="950"/>
                  </a:cubicBezTo>
                  <a:close/>
                  <a:moveTo>
                    <a:pt x="676" y="1335"/>
                  </a:moveTo>
                  <a:lnTo>
                    <a:pt x="676" y="1335"/>
                  </a:lnTo>
                  <a:cubicBezTo>
                    <a:pt x="680" y="1391"/>
                    <a:pt x="685" y="1445"/>
                    <a:pt x="692" y="1497"/>
                  </a:cubicBezTo>
                  <a:cubicBezTo>
                    <a:pt x="598" y="1481"/>
                    <a:pt x="513" y="1459"/>
                    <a:pt x="438" y="1434"/>
                  </a:cubicBezTo>
                  <a:cubicBezTo>
                    <a:pt x="473" y="1363"/>
                    <a:pt x="518" y="1288"/>
                    <a:pt x="573" y="1210"/>
                  </a:cubicBezTo>
                  <a:cubicBezTo>
                    <a:pt x="605" y="1252"/>
                    <a:pt x="640" y="1294"/>
                    <a:pt x="676" y="1335"/>
                  </a:cubicBezTo>
                  <a:close/>
                  <a:moveTo>
                    <a:pt x="670" y="1204"/>
                  </a:moveTo>
                  <a:lnTo>
                    <a:pt x="670" y="1204"/>
                  </a:lnTo>
                  <a:cubicBezTo>
                    <a:pt x="654" y="1183"/>
                    <a:pt x="637" y="1163"/>
                    <a:pt x="622" y="1142"/>
                  </a:cubicBezTo>
                  <a:cubicBezTo>
                    <a:pt x="637" y="1122"/>
                    <a:pt x="653" y="1101"/>
                    <a:pt x="670" y="1080"/>
                  </a:cubicBezTo>
                  <a:cubicBezTo>
                    <a:pt x="670" y="1101"/>
                    <a:pt x="669" y="1122"/>
                    <a:pt x="669" y="1143"/>
                  </a:cubicBezTo>
                  <a:cubicBezTo>
                    <a:pt x="669" y="1163"/>
                    <a:pt x="670" y="1184"/>
                    <a:pt x="670" y="1204"/>
                  </a:cubicBezTo>
                  <a:close/>
                  <a:moveTo>
                    <a:pt x="391" y="392"/>
                  </a:moveTo>
                  <a:lnTo>
                    <a:pt x="391" y="392"/>
                  </a:lnTo>
                  <a:cubicBezTo>
                    <a:pt x="421" y="361"/>
                    <a:pt x="468" y="345"/>
                    <a:pt x="528" y="345"/>
                  </a:cubicBezTo>
                  <a:cubicBezTo>
                    <a:pt x="599" y="345"/>
                    <a:pt x="685" y="367"/>
                    <a:pt x="778" y="407"/>
                  </a:cubicBezTo>
                  <a:cubicBezTo>
                    <a:pt x="747" y="495"/>
                    <a:pt x="722" y="596"/>
                    <a:pt x="704" y="705"/>
                  </a:cubicBezTo>
                  <a:cubicBezTo>
                    <a:pt x="595" y="723"/>
                    <a:pt x="494" y="748"/>
                    <a:pt x="406" y="779"/>
                  </a:cubicBezTo>
                  <a:cubicBezTo>
                    <a:pt x="330" y="599"/>
                    <a:pt x="324" y="458"/>
                    <a:pt x="391" y="392"/>
                  </a:cubicBezTo>
                  <a:close/>
                  <a:moveTo>
                    <a:pt x="850" y="440"/>
                  </a:moveTo>
                  <a:lnTo>
                    <a:pt x="850" y="440"/>
                  </a:lnTo>
                  <a:cubicBezTo>
                    <a:pt x="922" y="476"/>
                    <a:pt x="997" y="521"/>
                    <a:pt x="1074" y="574"/>
                  </a:cubicBezTo>
                  <a:cubicBezTo>
                    <a:pt x="1032" y="606"/>
                    <a:pt x="990" y="641"/>
                    <a:pt x="949" y="677"/>
                  </a:cubicBezTo>
                  <a:cubicBezTo>
                    <a:pt x="893" y="681"/>
                    <a:pt x="839" y="686"/>
                    <a:pt x="787" y="693"/>
                  </a:cubicBezTo>
                  <a:cubicBezTo>
                    <a:pt x="804" y="599"/>
                    <a:pt x="825" y="514"/>
                    <a:pt x="850" y="440"/>
                  </a:cubicBezTo>
                  <a:close/>
                  <a:moveTo>
                    <a:pt x="1142" y="80"/>
                  </a:moveTo>
                  <a:lnTo>
                    <a:pt x="1142" y="80"/>
                  </a:lnTo>
                  <a:cubicBezTo>
                    <a:pt x="1235" y="80"/>
                    <a:pt x="1331" y="184"/>
                    <a:pt x="1405" y="364"/>
                  </a:cubicBezTo>
                  <a:cubicBezTo>
                    <a:pt x="1320" y="406"/>
                    <a:pt x="1231" y="460"/>
                    <a:pt x="1142" y="524"/>
                  </a:cubicBezTo>
                  <a:cubicBezTo>
                    <a:pt x="1052" y="460"/>
                    <a:pt x="963" y="406"/>
                    <a:pt x="878" y="364"/>
                  </a:cubicBezTo>
                  <a:cubicBezTo>
                    <a:pt x="952" y="184"/>
                    <a:pt x="1049" y="80"/>
                    <a:pt x="1142" y="80"/>
                  </a:cubicBezTo>
                  <a:close/>
                  <a:moveTo>
                    <a:pt x="1496" y="693"/>
                  </a:moveTo>
                  <a:lnTo>
                    <a:pt x="1496" y="693"/>
                  </a:lnTo>
                  <a:cubicBezTo>
                    <a:pt x="1444" y="686"/>
                    <a:pt x="1390" y="681"/>
                    <a:pt x="1335" y="677"/>
                  </a:cubicBezTo>
                  <a:cubicBezTo>
                    <a:pt x="1293" y="641"/>
                    <a:pt x="1251" y="606"/>
                    <a:pt x="1210" y="574"/>
                  </a:cubicBezTo>
                  <a:cubicBezTo>
                    <a:pt x="1286" y="521"/>
                    <a:pt x="1361" y="476"/>
                    <a:pt x="1433" y="440"/>
                  </a:cubicBezTo>
                  <a:cubicBezTo>
                    <a:pt x="1458" y="514"/>
                    <a:pt x="1480" y="599"/>
                    <a:pt x="1496" y="693"/>
                  </a:cubicBezTo>
                  <a:close/>
                  <a:moveTo>
                    <a:pt x="1431" y="765"/>
                  </a:moveTo>
                  <a:lnTo>
                    <a:pt x="1431" y="765"/>
                  </a:lnTo>
                  <a:cubicBezTo>
                    <a:pt x="1458" y="768"/>
                    <a:pt x="1484" y="771"/>
                    <a:pt x="1509" y="775"/>
                  </a:cubicBezTo>
                  <a:cubicBezTo>
                    <a:pt x="1513" y="800"/>
                    <a:pt x="1516" y="826"/>
                    <a:pt x="1519" y="853"/>
                  </a:cubicBezTo>
                  <a:cubicBezTo>
                    <a:pt x="1505" y="838"/>
                    <a:pt x="1490" y="823"/>
                    <a:pt x="1476" y="809"/>
                  </a:cubicBezTo>
                  <a:cubicBezTo>
                    <a:pt x="1461" y="794"/>
                    <a:pt x="1446" y="779"/>
                    <a:pt x="1431" y="765"/>
                  </a:cubicBezTo>
                  <a:close/>
                  <a:moveTo>
                    <a:pt x="1081" y="671"/>
                  </a:moveTo>
                  <a:lnTo>
                    <a:pt x="1081" y="671"/>
                  </a:lnTo>
                  <a:cubicBezTo>
                    <a:pt x="1101" y="655"/>
                    <a:pt x="1121" y="639"/>
                    <a:pt x="1142" y="623"/>
                  </a:cubicBezTo>
                  <a:cubicBezTo>
                    <a:pt x="1162" y="639"/>
                    <a:pt x="1182" y="655"/>
                    <a:pt x="1203" y="671"/>
                  </a:cubicBezTo>
                  <a:cubicBezTo>
                    <a:pt x="1182" y="670"/>
                    <a:pt x="1162" y="670"/>
                    <a:pt x="1142" y="670"/>
                  </a:cubicBezTo>
                  <a:cubicBezTo>
                    <a:pt x="1121" y="670"/>
                    <a:pt x="1101" y="670"/>
                    <a:pt x="1081" y="671"/>
                  </a:cubicBezTo>
                  <a:close/>
                  <a:moveTo>
                    <a:pt x="764" y="853"/>
                  </a:moveTo>
                  <a:lnTo>
                    <a:pt x="764" y="853"/>
                  </a:lnTo>
                  <a:cubicBezTo>
                    <a:pt x="767" y="826"/>
                    <a:pt x="770" y="800"/>
                    <a:pt x="774" y="775"/>
                  </a:cubicBezTo>
                  <a:cubicBezTo>
                    <a:pt x="799" y="771"/>
                    <a:pt x="826" y="768"/>
                    <a:pt x="852" y="765"/>
                  </a:cubicBezTo>
                  <a:cubicBezTo>
                    <a:pt x="837" y="779"/>
                    <a:pt x="822" y="794"/>
                    <a:pt x="808" y="809"/>
                  </a:cubicBezTo>
                  <a:cubicBezTo>
                    <a:pt x="793" y="823"/>
                    <a:pt x="779" y="838"/>
                    <a:pt x="764" y="853"/>
                  </a:cubicBezTo>
                  <a:close/>
                  <a:moveTo>
                    <a:pt x="852" y="1520"/>
                  </a:moveTo>
                  <a:lnTo>
                    <a:pt x="852" y="1520"/>
                  </a:lnTo>
                  <a:cubicBezTo>
                    <a:pt x="826" y="1517"/>
                    <a:pt x="799" y="1514"/>
                    <a:pt x="774" y="1510"/>
                  </a:cubicBezTo>
                  <a:cubicBezTo>
                    <a:pt x="770" y="1485"/>
                    <a:pt x="767" y="1459"/>
                    <a:pt x="764" y="1432"/>
                  </a:cubicBezTo>
                  <a:cubicBezTo>
                    <a:pt x="779" y="1447"/>
                    <a:pt x="793" y="1462"/>
                    <a:pt x="808" y="1476"/>
                  </a:cubicBezTo>
                  <a:cubicBezTo>
                    <a:pt x="822" y="1491"/>
                    <a:pt x="837" y="1506"/>
                    <a:pt x="852" y="1520"/>
                  </a:cubicBezTo>
                  <a:close/>
                  <a:moveTo>
                    <a:pt x="1203" y="1614"/>
                  </a:moveTo>
                  <a:lnTo>
                    <a:pt x="1203" y="1614"/>
                  </a:lnTo>
                  <a:cubicBezTo>
                    <a:pt x="1182" y="1630"/>
                    <a:pt x="1162" y="1646"/>
                    <a:pt x="1142" y="1662"/>
                  </a:cubicBezTo>
                  <a:cubicBezTo>
                    <a:pt x="1121" y="1646"/>
                    <a:pt x="1101" y="1630"/>
                    <a:pt x="1081" y="1614"/>
                  </a:cubicBezTo>
                  <a:cubicBezTo>
                    <a:pt x="1101" y="1615"/>
                    <a:pt x="1121" y="1615"/>
                    <a:pt x="1142" y="1615"/>
                  </a:cubicBezTo>
                  <a:cubicBezTo>
                    <a:pt x="1162" y="1615"/>
                    <a:pt x="1182" y="1615"/>
                    <a:pt x="1203" y="1614"/>
                  </a:cubicBezTo>
                  <a:close/>
                  <a:moveTo>
                    <a:pt x="1519" y="1432"/>
                  </a:moveTo>
                  <a:lnTo>
                    <a:pt x="1519" y="1432"/>
                  </a:lnTo>
                  <a:cubicBezTo>
                    <a:pt x="1516" y="1459"/>
                    <a:pt x="1513" y="1485"/>
                    <a:pt x="1509" y="1510"/>
                  </a:cubicBezTo>
                  <a:cubicBezTo>
                    <a:pt x="1484" y="1514"/>
                    <a:pt x="1458" y="1517"/>
                    <a:pt x="1431" y="1520"/>
                  </a:cubicBezTo>
                  <a:cubicBezTo>
                    <a:pt x="1446" y="1506"/>
                    <a:pt x="1461" y="1491"/>
                    <a:pt x="1476" y="1476"/>
                  </a:cubicBezTo>
                  <a:cubicBezTo>
                    <a:pt x="1490" y="1462"/>
                    <a:pt x="1505" y="1447"/>
                    <a:pt x="1519" y="1432"/>
                  </a:cubicBezTo>
                  <a:close/>
                  <a:moveTo>
                    <a:pt x="1419" y="1420"/>
                  </a:moveTo>
                  <a:lnTo>
                    <a:pt x="1419" y="1420"/>
                  </a:lnTo>
                  <a:cubicBezTo>
                    <a:pt x="1381" y="1458"/>
                    <a:pt x="1342" y="1495"/>
                    <a:pt x="1302" y="1530"/>
                  </a:cubicBezTo>
                  <a:cubicBezTo>
                    <a:pt x="1250" y="1533"/>
                    <a:pt x="1197" y="1535"/>
                    <a:pt x="1142" y="1535"/>
                  </a:cubicBezTo>
                  <a:cubicBezTo>
                    <a:pt x="1087" y="1535"/>
                    <a:pt x="1033" y="1533"/>
                    <a:pt x="981" y="1530"/>
                  </a:cubicBezTo>
                  <a:cubicBezTo>
                    <a:pt x="942" y="1495"/>
                    <a:pt x="903" y="1458"/>
                    <a:pt x="864" y="1420"/>
                  </a:cubicBezTo>
                  <a:cubicBezTo>
                    <a:pt x="826" y="1381"/>
                    <a:pt x="789" y="1342"/>
                    <a:pt x="754" y="1303"/>
                  </a:cubicBezTo>
                  <a:cubicBezTo>
                    <a:pt x="751" y="1251"/>
                    <a:pt x="749" y="1198"/>
                    <a:pt x="749" y="1143"/>
                  </a:cubicBezTo>
                  <a:cubicBezTo>
                    <a:pt x="749" y="1087"/>
                    <a:pt x="751" y="1034"/>
                    <a:pt x="754" y="982"/>
                  </a:cubicBezTo>
                  <a:cubicBezTo>
                    <a:pt x="789" y="943"/>
                    <a:pt x="825" y="904"/>
                    <a:pt x="864" y="865"/>
                  </a:cubicBezTo>
                  <a:cubicBezTo>
                    <a:pt x="903" y="827"/>
                    <a:pt x="942" y="790"/>
                    <a:pt x="981" y="755"/>
                  </a:cubicBezTo>
                  <a:cubicBezTo>
                    <a:pt x="1033" y="752"/>
                    <a:pt x="1087" y="750"/>
                    <a:pt x="1142" y="750"/>
                  </a:cubicBezTo>
                  <a:cubicBezTo>
                    <a:pt x="1197" y="750"/>
                    <a:pt x="1250" y="752"/>
                    <a:pt x="1302" y="755"/>
                  </a:cubicBezTo>
                  <a:cubicBezTo>
                    <a:pt x="1342" y="790"/>
                    <a:pt x="1381" y="827"/>
                    <a:pt x="1419" y="865"/>
                  </a:cubicBezTo>
                  <a:cubicBezTo>
                    <a:pt x="1458" y="904"/>
                    <a:pt x="1495" y="943"/>
                    <a:pt x="1529" y="982"/>
                  </a:cubicBezTo>
                  <a:cubicBezTo>
                    <a:pt x="1532" y="1034"/>
                    <a:pt x="1534" y="1087"/>
                    <a:pt x="1534" y="1143"/>
                  </a:cubicBezTo>
                  <a:cubicBezTo>
                    <a:pt x="1534" y="1198"/>
                    <a:pt x="1532" y="1251"/>
                    <a:pt x="1529" y="1303"/>
                  </a:cubicBezTo>
                  <a:cubicBezTo>
                    <a:pt x="1494" y="1342"/>
                    <a:pt x="1457" y="1381"/>
                    <a:pt x="1419" y="1420"/>
                  </a:cubicBezTo>
                  <a:close/>
                  <a:moveTo>
                    <a:pt x="1710" y="1075"/>
                  </a:moveTo>
                  <a:lnTo>
                    <a:pt x="1710" y="1075"/>
                  </a:lnTo>
                  <a:cubicBezTo>
                    <a:pt x="1678" y="1033"/>
                    <a:pt x="1644" y="991"/>
                    <a:pt x="1607" y="950"/>
                  </a:cubicBezTo>
                  <a:cubicBezTo>
                    <a:pt x="1604" y="894"/>
                    <a:pt x="1598" y="840"/>
                    <a:pt x="1591" y="788"/>
                  </a:cubicBezTo>
                  <a:cubicBezTo>
                    <a:pt x="1685" y="804"/>
                    <a:pt x="1770" y="826"/>
                    <a:pt x="1844" y="851"/>
                  </a:cubicBezTo>
                  <a:cubicBezTo>
                    <a:pt x="1808" y="924"/>
                    <a:pt x="1763" y="999"/>
                    <a:pt x="1710" y="1075"/>
                  </a:cubicBezTo>
                  <a:close/>
                  <a:moveTo>
                    <a:pt x="1711" y="1210"/>
                  </a:moveTo>
                  <a:lnTo>
                    <a:pt x="1711" y="1210"/>
                  </a:lnTo>
                  <a:cubicBezTo>
                    <a:pt x="1765" y="1288"/>
                    <a:pt x="1810" y="1363"/>
                    <a:pt x="1845" y="1434"/>
                  </a:cubicBezTo>
                  <a:cubicBezTo>
                    <a:pt x="1770" y="1459"/>
                    <a:pt x="1685" y="1481"/>
                    <a:pt x="1591" y="1497"/>
                  </a:cubicBezTo>
                  <a:cubicBezTo>
                    <a:pt x="1598" y="1445"/>
                    <a:pt x="1604" y="1391"/>
                    <a:pt x="1607" y="1335"/>
                  </a:cubicBezTo>
                  <a:cubicBezTo>
                    <a:pt x="1644" y="1294"/>
                    <a:pt x="1678" y="1252"/>
                    <a:pt x="1711" y="1210"/>
                  </a:cubicBezTo>
                  <a:close/>
                  <a:moveTo>
                    <a:pt x="1613" y="1080"/>
                  </a:moveTo>
                  <a:lnTo>
                    <a:pt x="1613" y="1080"/>
                  </a:lnTo>
                  <a:cubicBezTo>
                    <a:pt x="1630" y="1101"/>
                    <a:pt x="1646" y="1122"/>
                    <a:pt x="1661" y="1142"/>
                  </a:cubicBezTo>
                  <a:cubicBezTo>
                    <a:pt x="1646" y="1163"/>
                    <a:pt x="1630" y="1183"/>
                    <a:pt x="1613" y="1204"/>
                  </a:cubicBezTo>
                  <a:cubicBezTo>
                    <a:pt x="1614" y="1184"/>
                    <a:pt x="1614" y="1163"/>
                    <a:pt x="1614" y="1143"/>
                  </a:cubicBezTo>
                  <a:cubicBezTo>
                    <a:pt x="1614" y="1122"/>
                    <a:pt x="1614" y="1101"/>
                    <a:pt x="1613" y="1080"/>
                  </a:cubicBezTo>
                  <a:close/>
                  <a:moveTo>
                    <a:pt x="1756" y="345"/>
                  </a:moveTo>
                  <a:lnTo>
                    <a:pt x="1756" y="345"/>
                  </a:lnTo>
                  <a:cubicBezTo>
                    <a:pt x="1816" y="345"/>
                    <a:pt x="1862" y="361"/>
                    <a:pt x="1893" y="392"/>
                  </a:cubicBezTo>
                  <a:cubicBezTo>
                    <a:pt x="1959" y="458"/>
                    <a:pt x="1953" y="599"/>
                    <a:pt x="1878" y="779"/>
                  </a:cubicBezTo>
                  <a:cubicBezTo>
                    <a:pt x="1789" y="748"/>
                    <a:pt x="1689" y="723"/>
                    <a:pt x="1579" y="705"/>
                  </a:cubicBezTo>
                  <a:cubicBezTo>
                    <a:pt x="1561" y="596"/>
                    <a:pt x="1536" y="495"/>
                    <a:pt x="1505" y="407"/>
                  </a:cubicBezTo>
                  <a:cubicBezTo>
                    <a:pt x="1599" y="367"/>
                    <a:pt x="1684" y="345"/>
                    <a:pt x="1756" y="345"/>
                  </a:cubicBezTo>
                  <a:close/>
                  <a:moveTo>
                    <a:pt x="1952" y="807"/>
                  </a:moveTo>
                  <a:lnTo>
                    <a:pt x="1952" y="807"/>
                  </a:lnTo>
                  <a:cubicBezTo>
                    <a:pt x="2042" y="594"/>
                    <a:pt x="2041" y="427"/>
                    <a:pt x="1949" y="335"/>
                  </a:cubicBezTo>
                  <a:cubicBezTo>
                    <a:pt x="1903" y="289"/>
                    <a:pt x="1838" y="265"/>
                    <a:pt x="1756" y="265"/>
                  </a:cubicBezTo>
                  <a:cubicBezTo>
                    <a:pt x="1675" y="265"/>
                    <a:pt x="1580" y="289"/>
                    <a:pt x="1477" y="332"/>
                  </a:cubicBezTo>
                  <a:cubicBezTo>
                    <a:pt x="1392" y="126"/>
                    <a:pt x="1274" y="0"/>
                    <a:pt x="1142" y="0"/>
                  </a:cubicBezTo>
                  <a:cubicBezTo>
                    <a:pt x="1009" y="0"/>
                    <a:pt x="891" y="126"/>
                    <a:pt x="806" y="332"/>
                  </a:cubicBezTo>
                  <a:cubicBezTo>
                    <a:pt x="704" y="289"/>
                    <a:pt x="609" y="265"/>
                    <a:pt x="528" y="265"/>
                  </a:cubicBezTo>
                  <a:cubicBezTo>
                    <a:pt x="446" y="265"/>
                    <a:pt x="380" y="289"/>
                    <a:pt x="334" y="335"/>
                  </a:cubicBezTo>
                  <a:cubicBezTo>
                    <a:pt x="242" y="427"/>
                    <a:pt x="242" y="594"/>
                    <a:pt x="331" y="807"/>
                  </a:cubicBezTo>
                  <a:cubicBezTo>
                    <a:pt x="125" y="892"/>
                    <a:pt x="0" y="1010"/>
                    <a:pt x="0" y="1143"/>
                  </a:cubicBezTo>
                  <a:cubicBezTo>
                    <a:pt x="0" y="1275"/>
                    <a:pt x="125" y="1393"/>
                    <a:pt x="331" y="1478"/>
                  </a:cubicBezTo>
                  <a:cubicBezTo>
                    <a:pt x="246" y="1684"/>
                    <a:pt x="240" y="1856"/>
                    <a:pt x="334" y="1950"/>
                  </a:cubicBezTo>
                  <a:cubicBezTo>
                    <a:pt x="380" y="1996"/>
                    <a:pt x="446" y="2020"/>
                    <a:pt x="528" y="2020"/>
                  </a:cubicBezTo>
                  <a:cubicBezTo>
                    <a:pt x="609" y="2020"/>
                    <a:pt x="704" y="1996"/>
                    <a:pt x="806" y="1953"/>
                  </a:cubicBezTo>
                  <a:cubicBezTo>
                    <a:pt x="891" y="2159"/>
                    <a:pt x="1009" y="2284"/>
                    <a:pt x="1142" y="2284"/>
                  </a:cubicBezTo>
                  <a:cubicBezTo>
                    <a:pt x="1274" y="2284"/>
                    <a:pt x="1392" y="2159"/>
                    <a:pt x="1477" y="1953"/>
                  </a:cubicBezTo>
                  <a:cubicBezTo>
                    <a:pt x="1580" y="1996"/>
                    <a:pt x="1675" y="2020"/>
                    <a:pt x="1756" y="2020"/>
                  </a:cubicBezTo>
                  <a:cubicBezTo>
                    <a:pt x="1838" y="2020"/>
                    <a:pt x="1903" y="1996"/>
                    <a:pt x="1949" y="1950"/>
                  </a:cubicBezTo>
                  <a:cubicBezTo>
                    <a:pt x="2043" y="1856"/>
                    <a:pt x="2038" y="1684"/>
                    <a:pt x="1952" y="1478"/>
                  </a:cubicBezTo>
                  <a:cubicBezTo>
                    <a:pt x="2158" y="1393"/>
                    <a:pt x="2284" y="1275"/>
                    <a:pt x="2284" y="1143"/>
                  </a:cubicBezTo>
                  <a:cubicBezTo>
                    <a:pt x="2284" y="1010"/>
                    <a:pt x="2158" y="892"/>
                    <a:pt x="1952" y="80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3" name="Freeform 20"/>
            <p:cNvSpPr>
              <a:spLocks/>
            </p:cNvSpPr>
            <p:nvPr/>
          </p:nvSpPr>
          <p:spPr bwMode="auto">
            <a:xfrm>
              <a:off x="7021513" y="5929313"/>
              <a:ext cx="177800" cy="177800"/>
            </a:xfrm>
            <a:custGeom>
              <a:avLst/>
              <a:gdLst>
                <a:gd name="T0" fmla="*/ 120 w 240"/>
                <a:gd name="T1" fmla="*/ 0 h 240"/>
                <a:gd name="T2" fmla="*/ 120 w 240"/>
                <a:gd name="T3" fmla="*/ 0 h 240"/>
                <a:gd name="T4" fmla="*/ 0 w 240"/>
                <a:gd name="T5" fmla="*/ 120 h 240"/>
                <a:gd name="T6" fmla="*/ 120 w 240"/>
                <a:gd name="T7" fmla="*/ 240 h 240"/>
                <a:gd name="T8" fmla="*/ 240 w 240"/>
                <a:gd name="T9" fmla="*/ 120 h 240"/>
                <a:gd name="T10" fmla="*/ 120 w 240"/>
                <a:gd name="T11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0" h="240">
                  <a:moveTo>
                    <a:pt x="120" y="0"/>
                  </a:moveTo>
                  <a:lnTo>
                    <a:pt x="120" y="0"/>
                  </a:lnTo>
                  <a:cubicBezTo>
                    <a:pt x="53" y="0"/>
                    <a:pt x="0" y="53"/>
                    <a:pt x="0" y="120"/>
                  </a:cubicBezTo>
                  <a:cubicBezTo>
                    <a:pt x="0" y="186"/>
                    <a:pt x="53" y="240"/>
                    <a:pt x="120" y="240"/>
                  </a:cubicBezTo>
                  <a:cubicBezTo>
                    <a:pt x="186" y="240"/>
                    <a:pt x="240" y="186"/>
                    <a:pt x="240" y="120"/>
                  </a:cubicBezTo>
                  <a:cubicBezTo>
                    <a:pt x="240" y="53"/>
                    <a:pt x="186" y="0"/>
                    <a:pt x="1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24" name="Freeform 9"/>
          <p:cNvSpPr>
            <a:spLocks noEditPoints="1"/>
          </p:cNvSpPr>
          <p:nvPr userDrawn="1"/>
        </p:nvSpPr>
        <p:spPr bwMode="auto">
          <a:xfrm>
            <a:off x="11714474" y="3298829"/>
            <a:ext cx="1135300" cy="1451430"/>
          </a:xfrm>
          <a:custGeom>
            <a:avLst/>
            <a:gdLst>
              <a:gd name="T0" fmla="*/ 449 w 1637"/>
              <a:gd name="T1" fmla="*/ 1301 h 2083"/>
              <a:gd name="T2" fmla="*/ 449 w 1637"/>
              <a:gd name="T3" fmla="*/ 1301 h 2083"/>
              <a:gd name="T4" fmla="*/ 350 w 1637"/>
              <a:gd name="T5" fmla="*/ 1276 h 2083"/>
              <a:gd name="T6" fmla="*/ 240 w 1637"/>
              <a:gd name="T7" fmla="*/ 1150 h 2083"/>
              <a:gd name="T8" fmla="*/ 273 w 1637"/>
              <a:gd name="T9" fmla="*/ 841 h 2083"/>
              <a:gd name="T10" fmla="*/ 770 w 1637"/>
              <a:gd name="T11" fmla="*/ 1055 h 2083"/>
              <a:gd name="T12" fmla="*/ 449 w 1637"/>
              <a:gd name="T13" fmla="*/ 1301 h 2083"/>
              <a:gd name="T14" fmla="*/ 1500 w 1637"/>
              <a:gd name="T15" fmla="*/ 1781 h 2083"/>
              <a:gd name="T16" fmla="*/ 1500 w 1637"/>
              <a:gd name="T17" fmla="*/ 1781 h 2083"/>
              <a:gd name="T18" fmla="*/ 1590 w 1637"/>
              <a:gd name="T19" fmla="*/ 1670 h 2083"/>
              <a:gd name="T20" fmla="*/ 1278 w 1637"/>
              <a:gd name="T21" fmla="*/ 1604 h 2083"/>
              <a:gd name="T22" fmla="*/ 1403 w 1637"/>
              <a:gd name="T23" fmla="*/ 1057 h 2083"/>
              <a:gd name="T24" fmla="*/ 1031 w 1637"/>
              <a:gd name="T25" fmla="*/ 383 h 2083"/>
              <a:gd name="T26" fmla="*/ 931 w 1637"/>
              <a:gd name="T27" fmla="*/ 92 h 2083"/>
              <a:gd name="T28" fmla="*/ 480 w 1637"/>
              <a:gd name="T29" fmla="*/ 430 h 2083"/>
              <a:gd name="T30" fmla="*/ 0 w 1637"/>
              <a:gd name="T31" fmla="*/ 723 h 2083"/>
              <a:gd name="T32" fmla="*/ 236 w 1637"/>
              <a:gd name="T33" fmla="*/ 825 h 2083"/>
              <a:gd name="T34" fmla="*/ 202 w 1637"/>
              <a:gd name="T35" fmla="*/ 1162 h 2083"/>
              <a:gd name="T36" fmla="*/ 332 w 1637"/>
              <a:gd name="T37" fmla="*/ 1312 h 2083"/>
              <a:gd name="T38" fmla="*/ 449 w 1637"/>
              <a:gd name="T39" fmla="*/ 1341 h 2083"/>
              <a:gd name="T40" fmla="*/ 807 w 1637"/>
              <a:gd name="T41" fmla="*/ 1071 h 2083"/>
              <a:gd name="T42" fmla="*/ 1003 w 1637"/>
              <a:gd name="T43" fmla="*/ 1156 h 2083"/>
              <a:gd name="T44" fmla="*/ 950 w 1637"/>
              <a:gd name="T45" fmla="*/ 626 h 2083"/>
              <a:gd name="T46" fmla="*/ 1001 w 1637"/>
              <a:gd name="T47" fmla="*/ 495 h 2083"/>
              <a:gd name="T48" fmla="*/ 1297 w 1637"/>
              <a:gd name="T49" fmla="*/ 1060 h 2083"/>
              <a:gd name="T50" fmla="*/ 1215 w 1637"/>
              <a:gd name="T51" fmla="*/ 1499 h 2083"/>
              <a:gd name="T52" fmla="*/ 1166 w 1637"/>
              <a:gd name="T53" fmla="*/ 1581 h 2083"/>
              <a:gd name="T54" fmla="*/ 920 w 1637"/>
              <a:gd name="T55" fmla="*/ 1530 h 2083"/>
              <a:gd name="T56" fmla="*/ 549 w 1637"/>
              <a:gd name="T57" fmla="*/ 1946 h 2083"/>
              <a:gd name="T58" fmla="*/ 1255 w 1637"/>
              <a:gd name="T59" fmla="*/ 2083 h 2083"/>
              <a:gd name="T60" fmla="*/ 1637 w 1637"/>
              <a:gd name="T61" fmla="*/ 1806 h 2083"/>
              <a:gd name="T62" fmla="*/ 1500 w 1637"/>
              <a:gd name="T63" fmla="*/ 1781 h 2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637" h="2083">
                <a:moveTo>
                  <a:pt x="449" y="1301"/>
                </a:moveTo>
                <a:lnTo>
                  <a:pt x="449" y="1301"/>
                </a:lnTo>
                <a:cubicBezTo>
                  <a:pt x="416" y="1301"/>
                  <a:pt x="383" y="1292"/>
                  <a:pt x="350" y="1276"/>
                </a:cubicBezTo>
                <a:cubicBezTo>
                  <a:pt x="295" y="1248"/>
                  <a:pt x="258" y="1206"/>
                  <a:pt x="240" y="1150"/>
                </a:cubicBezTo>
                <a:cubicBezTo>
                  <a:pt x="207" y="1047"/>
                  <a:pt x="243" y="919"/>
                  <a:pt x="273" y="841"/>
                </a:cubicBezTo>
                <a:lnTo>
                  <a:pt x="770" y="1055"/>
                </a:lnTo>
                <a:cubicBezTo>
                  <a:pt x="719" y="1137"/>
                  <a:pt x="599" y="1301"/>
                  <a:pt x="449" y="1301"/>
                </a:cubicBezTo>
                <a:close/>
                <a:moveTo>
                  <a:pt x="1500" y="1781"/>
                </a:moveTo>
                <a:lnTo>
                  <a:pt x="1500" y="1781"/>
                </a:lnTo>
                <a:lnTo>
                  <a:pt x="1590" y="1670"/>
                </a:lnTo>
                <a:lnTo>
                  <a:pt x="1278" y="1604"/>
                </a:lnTo>
                <a:cubicBezTo>
                  <a:pt x="1340" y="1504"/>
                  <a:pt x="1412" y="1329"/>
                  <a:pt x="1403" y="1057"/>
                </a:cubicBezTo>
                <a:cubicBezTo>
                  <a:pt x="1392" y="672"/>
                  <a:pt x="1130" y="453"/>
                  <a:pt x="1031" y="383"/>
                </a:cubicBezTo>
                <a:cubicBezTo>
                  <a:pt x="1053" y="263"/>
                  <a:pt x="1046" y="135"/>
                  <a:pt x="931" y="92"/>
                </a:cubicBezTo>
                <a:cubicBezTo>
                  <a:pt x="680" y="0"/>
                  <a:pt x="480" y="430"/>
                  <a:pt x="480" y="430"/>
                </a:cubicBezTo>
                <a:cubicBezTo>
                  <a:pt x="480" y="430"/>
                  <a:pt x="113" y="340"/>
                  <a:pt x="0" y="723"/>
                </a:cubicBezTo>
                <a:lnTo>
                  <a:pt x="236" y="825"/>
                </a:lnTo>
                <a:cubicBezTo>
                  <a:pt x="204" y="908"/>
                  <a:pt x="164" y="1046"/>
                  <a:pt x="202" y="1162"/>
                </a:cubicBezTo>
                <a:cubicBezTo>
                  <a:pt x="223" y="1229"/>
                  <a:pt x="267" y="1279"/>
                  <a:pt x="332" y="1312"/>
                </a:cubicBezTo>
                <a:cubicBezTo>
                  <a:pt x="370" y="1331"/>
                  <a:pt x="410" y="1341"/>
                  <a:pt x="449" y="1341"/>
                </a:cubicBezTo>
                <a:cubicBezTo>
                  <a:pt x="623" y="1341"/>
                  <a:pt x="755" y="1157"/>
                  <a:pt x="807" y="1071"/>
                </a:cubicBezTo>
                <a:lnTo>
                  <a:pt x="1003" y="1156"/>
                </a:lnTo>
                <a:cubicBezTo>
                  <a:pt x="1003" y="1156"/>
                  <a:pt x="1247" y="846"/>
                  <a:pt x="950" y="626"/>
                </a:cubicBezTo>
                <a:cubicBezTo>
                  <a:pt x="950" y="626"/>
                  <a:pt x="977" y="571"/>
                  <a:pt x="1001" y="495"/>
                </a:cubicBezTo>
                <a:cubicBezTo>
                  <a:pt x="1101" y="574"/>
                  <a:pt x="1288" y="762"/>
                  <a:pt x="1297" y="1060"/>
                </a:cubicBezTo>
                <a:cubicBezTo>
                  <a:pt x="1303" y="1273"/>
                  <a:pt x="1256" y="1416"/>
                  <a:pt x="1215" y="1499"/>
                </a:cubicBezTo>
                <a:cubicBezTo>
                  <a:pt x="1198" y="1534"/>
                  <a:pt x="1181" y="1561"/>
                  <a:pt x="1166" y="1581"/>
                </a:cubicBezTo>
                <a:lnTo>
                  <a:pt x="920" y="1530"/>
                </a:lnTo>
                <a:lnTo>
                  <a:pt x="549" y="1946"/>
                </a:lnTo>
                <a:lnTo>
                  <a:pt x="1255" y="2083"/>
                </a:lnTo>
                <a:lnTo>
                  <a:pt x="1637" y="1806"/>
                </a:lnTo>
                <a:lnTo>
                  <a:pt x="1500" y="1781"/>
                </a:lnTo>
                <a:close/>
              </a:path>
            </a:pathLst>
          </a:custGeom>
          <a:solidFill>
            <a:schemeClr val="bg1">
              <a:alpha val="1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225" name="组合 45"/>
          <p:cNvGrpSpPr/>
          <p:nvPr userDrawn="1"/>
        </p:nvGrpSpPr>
        <p:grpSpPr>
          <a:xfrm rot="2116298">
            <a:off x="718679" y="6474356"/>
            <a:ext cx="1228067" cy="1069642"/>
            <a:chOff x="501650" y="3292475"/>
            <a:chExt cx="1735138" cy="1511300"/>
          </a:xfrm>
          <a:solidFill>
            <a:schemeClr val="bg1">
              <a:alpha val="10000"/>
            </a:schemeClr>
          </a:solidFill>
        </p:grpSpPr>
        <p:sp>
          <p:nvSpPr>
            <p:cNvPr id="226" name="Freeform 5"/>
            <p:cNvSpPr>
              <a:spLocks/>
            </p:cNvSpPr>
            <p:nvPr/>
          </p:nvSpPr>
          <p:spPr bwMode="auto">
            <a:xfrm>
              <a:off x="501650" y="3292475"/>
              <a:ext cx="1735138" cy="893762"/>
            </a:xfrm>
            <a:custGeom>
              <a:avLst/>
              <a:gdLst>
                <a:gd name="T0" fmla="*/ 0 w 943"/>
                <a:gd name="T1" fmla="*/ 242 h 484"/>
                <a:gd name="T2" fmla="*/ 0 w 943"/>
                <a:gd name="T3" fmla="*/ 242 h 484"/>
                <a:gd name="T4" fmla="*/ 471 w 943"/>
                <a:gd name="T5" fmla="*/ 484 h 484"/>
                <a:gd name="T6" fmla="*/ 943 w 943"/>
                <a:gd name="T7" fmla="*/ 242 h 484"/>
                <a:gd name="T8" fmla="*/ 471 w 943"/>
                <a:gd name="T9" fmla="*/ 0 h 484"/>
                <a:gd name="T10" fmla="*/ 0 w 943"/>
                <a:gd name="T11" fmla="*/ 242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43" h="484">
                  <a:moveTo>
                    <a:pt x="0" y="242"/>
                  </a:moveTo>
                  <a:lnTo>
                    <a:pt x="0" y="242"/>
                  </a:lnTo>
                  <a:lnTo>
                    <a:pt x="471" y="484"/>
                  </a:lnTo>
                  <a:lnTo>
                    <a:pt x="943" y="242"/>
                  </a:lnTo>
                  <a:lnTo>
                    <a:pt x="471" y="0"/>
                  </a:lnTo>
                  <a:lnTo>
                    <a:pt x="0" y="24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7" name="Freeform 6"/>
            <p:cNvSpPr>
              <a:spLocks/>
            </p:cNvSpPr>
            <p:nvPr/>
          </p:nvSpPr>
          <p:spPr bwMode="auto">
            <a:xfrm>
              <a:off x="728663" y="3959225"/>
              <a:ext cx="1285875" cy="758825"/>
            </a:xfrm>
            <a:custGeom>
              <a:avLst/>
              <a:gdLst>
                <a:gd name="T0" fmla="*/ 349 w 699"/>
                <a:gd name="T1" fmla="*/ 179 h 412"/>
                <a:gd name="T2" fmla="*/ 349 w 699"/>
                <a:gd name="T3" fmla="*/ 179 h 412"/>
                <a:gd name="T4" fmla="*/ 0 w 699"/>
                <a:gd name="T5" fmla="*/ 0 h 412"/>
                <a:gd name="T6" fmla="*/ 0 w 699"/>
                <a:gd name="T7" fmla="*/ 233 h 412"/>
                <a:gd name="T8" fmla="*/ 349 w 699"/>
                <a:gd name="T9" fmla="*/ 412 h 412"/>
                <a:gd name="T10" fmla="*/ 699 w 699"/>
                <a:gd name="T11" fmla="*/ 233 h 412"/>
                <a:gd name="T12" fmla="*/ 699 w 699"/>
                <a:gd name="T13" fmla="*/ 0 h 412"/>
                <a:gd name="T14" fmla="*/ 349 w 699"/>
                <a:gd name="T15" fmla="*/ 179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99" h="412">
                  <a:moveTo>
                    <a:pt x="349" y="179"/>
                  </a:moveTo>
                  <a:lnTo>
                    <a:pt x="349" y="179"/>
                  </a:lnTo>
                  <a:lnTo>
                    <a:pt x="0" y="0"/>
                  </a:lnTo>
                  <a:lnTo>
                    <a:pt x="0" y="233"/>
                  </a:lnTo>
                  <a:lnTo>
                    <a:pt x="349" y="412"/>
                  </a:lnTo>
                  <a:lnTo>
                    <a:pt x="699" y="233"/>
                  </a:lnTo>
                  <a:lnTo>
                    <a:pt x="699" y="0"/>
                  </a:lnTo>
                  <a:lnTo>
                    <a:pt x="349" y="17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8" name="Freeform 7"/>
            <p:cNvSpPr>
              <a:spLocks/>
            </p:cNvSpPr>
            <p:nvPr/>
          </p:nvSpPr>
          <p:spPr bwMode="auto">
            <a:xfrm>
              <a:off x="514350" y="4095750"/>
              <a:ext cx="68263" cy="708025"/>
            </a:xfrm>
            <a:custGeom>
              <a:avLst/>
              <a:gdLst>
                <a:gd name="T0" fmla="*/ 0 w 37"/>
                <a:gd name="T1" fmla="*/ 384 h 384"/>
                <a:gd name="T2" fmla="*/ 0 w 37"/>
                <a:gd name="T3" fmla="*/ 384 h 384"/>
                <a:gd name="T4" fmla="*/ 37 w 37"/>
                <a:gd name="T5" fmla="*/ 384 h 384"/>
                <a:gd name="T6" fmla="*/ 37 w 37"/>
                <a:gd name="T7" fmla="*/ 0 h 384"/>
                <a:gd name="T8" fmla="*/ 0 w 37"/>
                <a:gd name="T9" fmla="*/ 0 h 384"/>
                <a:gd name="T10" fmla="*/ 0 w 37"/>
                <a:gd name="T11" fmla="*/ 384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384">
                  <a:moveTo>
                    <a:pt x="0" y="384"/>
                  </a:moveTo>
                  <a:lnTo>
                    <a:pt x="0" y="384"/>
                  </a:lnTo>
                  <a:lnTo>
                    <a:pt x="37" y="384"/>
                  </a:lnTo>
                  <a:lnTo>
                    <a:pt x="37" y="0"/>
                  </a:lnTo>
                  <a:lnTo>
                    <a:pt x="0" y="0"/>
                  </a:lnTo>
                  <a:lnTo>
                    <a:pt x="0" y="38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9" name="Freeform 8"/>
            <p:cNvSpPr>
              <a:spLocks/>
            </p:cNvSpPr>
            <p:nvPr/>
          </p:nvSpPr>
          <p:spPr bwMode="auto">
            <a:xfrm>
              <a:off x="511175" y="3986212"/>
              <a:ext cx="74613" cy="76200"/>
            </a:xfrm>
            <a:custGeom>
              <a:avLst/>
              <a:gdLst>
                <a:gd name="T0" fmla="*/ 41 w 41"/>
                <a:gd name="T1" fmla="*/ 21 h 41"/>
                <a:gd name="T2" fmla="*/ 41 w 41"/>
                <a:gd name="T3" fmla="*/ 21 h 41"/>
                <a:gd name="T4" fmla="*/ 20 w 41"/>
                <a:gd name="T5" fmla="*/ 41 h 41"/>
                <a:gd name="T6" fmla="*/ 0 w 41"/>
                <a:gd name="T7" fmla="*/ 21 h 41"/>
                <a:gd name="T8" fmla="*/ 20 w 41"/>
                <a:gd name="T9" fmla="*/ 0 h 41"/>
                <a:gd name="T10" fmla="*/ 41 w 41"/>
                <a:gd name="T11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41">
                  <a:moveTo>
                    <a:pt x="41" y="21"/>
                  </a:moveTo>
                  <a:lnTo>
                    <a:pt x="41" y="21"/>
                  </a:lnTo>
                  <a:cubicBezTo>
                    <a:pt x="41" y="32"/>
                    <a:pt x="32" y="41"/>
                    <a:pt x="20" y="41"/>
                  </a:cubicBezTo>
                  <a:cubicBezTo>
                    <a:pt x="9" y="41"/>
                    <a:pt x="0" y="32"/>
                    <a:pt x="0" y="21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1" y="9"/>
                    <a:pt x="41" y="2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0" name="Freeform 9"/>
            <p:cNvSpPr>
              <a:spLocks/>
            </p:cNvSpPr>
            <p:nvPr/>
          </p:nvSpPr>
          <p:spPr bwMode="auto">
            <a:xfrm>
              <a:off x="541338" y="3738562"/>
              <a:ext cx="14288" cy="401637"/>
            </a:xfrm>
            <a:custGeom>
              <a:avLst/>
              <a:gdLst>
                <a:gd name="T0" fmla="*/ 7 w 7"/>
                <a:gd name="T1" fmla="*/ 217 h 217"/>
                <a:gd name="T2" fmla="*/ 7 w 7"/>
                <a:gd name="T3" fmla="*/ 217 h 217"/>
                <a:gd name="T4" fmla="*/ 0 w 7"/>
                <a:gd name="T5" fmla="*/ 217 h 217"/>
                <a:gd name="T6" fmla="*/ 0 w 7"/>
                <a:gd name="T7" fmla="*/ 0 h 217"/>
                <a:gd name="T8" fmla="*/ 7 w 7"/>
                <a:gd name="T9" fmla="*/ 0 h 217"/>
                <a:gd name="T10" fmla="*/ 7 w 7"/>
                <a:gd name="T11" fmla="*/ 217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217">
                  <a:moveTo>
                    <a:pt x="7" y="217"/>
                  </a:moveTo>
                  <a:lnTo>
                    <a:pt x="7" y="217"/>
                  </a:lnTo>
                  <a:lnTo>
                    <a:pt x="0" y="217"/>
                  </a:lnTo>
                  <a:lnTo>
                    <a:pt x="0" y="0"/>
                  </a:lnTo>
                  <a:lnTo>
                    <a:pt x="7" y="0"/>
                  </a:lnTo>
                  <a:lnTo>
                    <a:pt x="7" y="21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31" name="Freeform 7"/>
          <p:cNvSpPr>
            <a:spLocks noEditPoints="1"/>
          </p:cNvSpPr>
          <p:nvPr userDrawn="1"/>
        </p:nvSpPr>
        <p:spPr bwMode="auto">
          <a:xfrm rot="20132266">
            <a:off x="9763146" y="-248950"/>
            <a:ext cx="1277233" cy="931381"/>
          </a:xfrm>
          <a:custGeom>
            <a:avLst/>
            <a:gdLst>
              <a:gd name="T0" fmla="*/ 1034 w 2022"/>
              <a:gd name="T1" fmla="*/ 210 h 1466"/>
              <a:gd name="T2" fmla="*/ 1034 w 2022"/>
              <a:gd name="T3" fmla="*/ 210 h 1466"/>
              <a:gd name="T4" fmla="*/ 1395 w 2022"/>
              <a:gd name="T5" fmla="*/ 46 h 1466"/>
              <a:gd name="T6" fmla="*/ 1487 w 2022"/>
              <a:gd name="T7" fmla="*/ 40 h 1466"/>
              <a:gd name="T8" fmla="*/ 1888 w 2022"/>
              <a:gd name="T9" fmla="*/ 99 h 1466"/>
              <a:gd name="T10" fmla="*/ 1888 w 2022"/>
              <a:gd name="T11" fmla="*/ 1249 h 1466"/>
              <a:gd name="T12" fmla="*/ 1467 w 2022"/>
              <a:gd name="T13" fmla="*/ 1137 h 1466"/>
              <a:gd name="T14" fmla="*/ 1397 w 2022"/>
              <a:gd name="T15" fmla="*/ 1132 h 1466"/>
              <a:gd name="T16" fmla="*/ 1034 w 2022"/>
              <a:gd name="T17" fmla="*/ 1232 h 1466"/>
              <a:gd name="T18" fmla="*/ 1034 w 2022"/>
              <a:gd name="T19" fmla="*/ 210 h 1466"/>
              <a:gd name="T20" fmla="*/ 134 w 2022"/>
              <a:gd name="T21" fmla="*/ 99 h 1466"/>
              <a:gd name="T22" fmla="*/ 134 w 2022"/>
              <a:gd name="T23" fmla="*/ 99 h 1466"/>
              <a:gd name="T24" fmla="*/ 534 w 2022"/>
              <a:gd name="T25" fmla="*/ 40 h 1466"/>
              <a:gd name="T26" fmla="*/ 626 w 2022"/>
              <a:gd name="T27" fmla="*/ 46 h 1466"/>
              <a:gd name="T28" fmla="*/ 988 w 2022"/>
              <a:gd name="T29" fmla="*/ 210 h 1466"/>
              <a:gd name="T30" fmla="*/ 988 w 2022"/>
              <a:gd name="T31" fmla="*/ 1232 h 1466"/>
              <a:gd name="T32" fmla="*/ 625 w 2022"/>
              <a:gd name="T33" fmla="*/ 1132 h 1466"/>
              <a:gd name="T34" fmla="*/ 555 w 2022"/>
              <a:gd name="T35" fmla="*/ 1137 h 1466"/>
              <a:gd name="T36" fmla="*/ 134 w 2022"/>
              <a:gd name="T37" fmla="*/ 1249 h 1466"/>
              <a:gd name="T38" fmla="*/ 134 w 2022"/>
              <a:gd name="T39" fmla="*/ 99 h 1466"/>
              <a:gd name="T40" fmla="*/ 1928 w 2022"/>
              <a:gd name="T41" fmla="*/ 203 h 1466"/>
              <a:gd name="T42" fmla="*/ 1928 w 2022"/>
              <a:gd name="T43" fmla="*/ 203 h 1466"/>
              <a:gd name="T44" fmla="*/ 1928 w 2022"/>
              <a:gd name="T45" fmla="*/ 68 h 1466"/>
              <a:gd name="T46" fmla="*/ 1487 w 2022"/>
              <a:gd name="T47" fmla="*/ 0 h 1466"/>
              <a:gd name="T48" fmla="*/ 1390 w 2022"/>
              <a:gd name="T49" fmla="*/ 6 h 1466"/>
              <a:gd name="T50" fmla="*/ 1011 w 2022"/>
              <a:gd name="T51" fmla="*/ 177 h 1466"/>
              <a:gd name="T52" fmla="*/ 632 w 2022"/>
              <a:gd name="T53" fmla="*/ 6 h 1466"/>
              <a:gd name="T54" fmla="*/ 534 w 2022"/>
              <a:gd name="T55" fmla="*/ 0 h 1466"/>
              <a:gd name="T56" fmla="*/ 94 w 2022"/>
              <a:gd name="T57" fmla="*/ 68 h 1466"/>
              <a:gd name="T58" fmla="*/ 94 w 2022"/>
              <a:gd name="T59" fmla="*/ 203 h 1466"/>
              <a:gd name="T60" fmla="*/ 0 w 2022"/>
              <a:gd name="T61" fmla="*/ 227 h 1466"/>
              <a:gd name="T62" fmla="*/ 0 w 2022"/>
              <a:gd name="T63" fmla="*/ 1466 h 1466"/>
              <a:gd name="T64" fmla="*/ 467 w 2022"/>
              <a:gd name="T65" fmla="*/ 1335 h 1466"/>
              <a:gd name="T66" fmla="*/ 905 w 2022"/>
              <a:gd name="T67" fmla="*/ 1412 h 1466"/>
              <a:gd name="T68" fmla="*/ 905 w 2022"/>
              <a:gd name="T69" fmla="*/ 1466 h 1466"/>
              <a:gd name="T70" fmla="*/ 1116 w 2022"/>
              <a:gd name="T71" fmla="*/ 1466 h 1466"/>
              <a:gd name="T72" fmla="*/ 1116 w 2022"/>
              <a:gd name="T73" fmla="*/ 1412 h 1466"/>
              <a:gd name="T74" fmla="*/ 1555 w 2022"/>
              <a:gd name="T75" fmla="*/ 1335 h 1466"/>
              <a:gd name="T76" fmla="*/ 2022 w 2022"/>
              <a:gd name="T77" fmla="*/ 1466 h 1466"/>
              <a:gd name="T78" fmla="*/ 2022 w 2022"/>
              <a:gd name="T79" fmla="*/ 227 h 1466"/>
              <a:gd name="T80" fmla="*/ 1928 w 2022"/>
              <a:gd name="T81" fmla="*/ 203 h 14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2022" h="1466">
                <a:moveTo>
                  <a:pt x="1034" y="210"/>
                </a:moveTo>
                <a:lnTo>
                  <a:pt x="1034" y="210"/>
                </a:lnTo>
                <a:cubicBezTo>
                  <a:pt x="1077" y="175"/>
                  <a:pt x="1220" y="68"/>
                  <a:pt x="1395" y="46"/>
                </a:cubicBezTo>
                <a:cubicBezTo>
                  <a:pt x="1423" y="42"/>
                  <a:pt x="1454" y="40"/>
                  <a:pt x="1487" y="40"/>
                </a:cubicBezTo>
                <a:cubicBezTo>
                  <a:pt x="1645" y="40"/>
                  <a:pt x="1820" y="81"/>
                  <a:pt x="1888" y="99"/>
                </a:cubicBezTo>
                <a:lnTo>
                  <a:pt x="1888" y="1249"/>
                </a:lnTo>
                <a:cubicBezTo>
                  <a:pt x="1803" y="1218"/>
                  <a:pt x="1631" y="1161"/>
                  <a:pt x="1467" y="1137"/>
                </a:cubicBezTo>
                <a:cubicBezTo>
                  <a:pt x="1445" y="1134"/>
                  <a:pt x="1421" y="1132"/>
                  <a:pt x="1397" y="1132"/>
                </a:cubicBezTo>
                <a:cubicBezTo>
                  <a:pt x="1252" y="1132"/>
                  <a:pt x="1112" y="1192"/>
                  <a:pt x="1034" y="1232"/>
                </a:cubicBezTo>
                <a:lnTo>
                  <a:pt x="1034" y="210"/>
                </a:lnTo>
                <a:close/>
                <a:moveTo>
                  <a:pt x="134" y="99"/>
                </a:moveTo>
                <a:lnTo>
                  <a:pt x="134" y="99"/>
                </a:lnTo>
                <a:cubicBezTo>
                  <a:pt x="201" y="81"/>
                  <a:pt x="376" y="40"/>
                  <a:pt x="534" y="40"/>
                </a:cubicBezTo>
                <a:cubicBezTo>
                  <a:pt x="568" y="40"/>
                  <a:pt x="599" y="42"/>
                  <a:pt x="626" y="46"/>
                </a:cubicBezTo>
                <a:cubicBezTo>
                  <a:pt x="802" y="68"/>
                  <a:pt x="945" y="175"/>
                  <a:pt x="988" y="210"/>
                </a:cubicBezTo>
                <a:lnTo>
                  <a:pt x="988" y="1232"/>
                </a:lnTo>
                <a:cubicBezTo>
                  <a:pt x="910" y="1192"/>
                  <a:pt x="770" y="1132"/>
                  <a:pt x="625" y="1132"/>
                </a:cubicBezTo>
                <a:cubicBezTo>
                  <a:pt x="601" y="1132"/>
                  <a:pt x="577" y="1134"/>
                  <a:pt x="555" y="1137"/>
                </a:cubicBezTo>
                <a:cubicBezTo>
                  <a:pt x="391" y="1161"/>
                  <a:pt x="219" y="1218"/>
                  <a:pt x="134" y="1249"/>
                </a:cubicBezTo>
                <a:lnTo>
                  <a:pt x="134" y="99"/>
                </a:lnTo>
                <a:close/>
                <a:moveTo>
                  <a:pt x="1928" y="203"/>
                </a:moveTo>
                <a:lnTo>
                  <a:pt x="1928" y="203"/>
                </a:lnTo>
                <a:lnTo>
                  <a:pt x="1928" y="68"/>
                </a:lnTo>
                <a:cubicBezTo>
                  <a:pt x="1928" y="68"/>
                  <a:pt x="1696" y="0"/>
                  <a:pt x="1487" y="0"/>
                </a:cubicBezTo>
                <a:cubicBezTo>
                  <a:pt x="1454" y="0"/>
                  <a:pt x="1421" y="2"/>
                  <a:pt x="1390" y="6"/>
                </a:cubicBezTo>
                <a:cubicBezTo>
                  <a:pt x="1207" y="30"/>
                  <a:pt x="1059" y="138"/>
                  <a:pt x="1011" y="177"/>
                </a:cubicBezTo>
                <a:cubicBezTo>
                  <a:pt x="963" y="138"/>
                  <a:pt x="815" y="30"/>
                  <a:pt x="632" y="6"/>
                </a:cubicBezTo>
                <a:cubicBezTo>
                  <a:pt x="601" y="2"/>
                  <a:pt x="568" y="0"/>
                  <a:pt x="534" y="0"/>
                </a:cubicBezTo>
                <a:cubicBezTo>
                  <a:pt x="326" y="0"/>
                  <a:pt x="94" y="68"/>
                  <a:pt x="94" y="68"/>
                </a:cubicBezTo>
                <a:lnTo>
                  <a:pt x="94" y="203"/>
                </a:lnTo>
                <a:cubicBezTo>
                  <a:pt x="36" y="216"/>
                  <a:pt x="0" y="227"/>
                  <a:pt x="0" y="227"/>
                </a:cubicBezTo>
                <a:lnTo>
                  <a:pt x="0" y="1466"/>
                </a:lnTo>
                <a:cubicBezTo>
                  <a:pt x="0" y="1466"/>
                  <a:pt x="243" y="1368"/>
                  <a:pt x="467" y="1335"/>
                </a:cubicBezTo>
                <a:cubicBezTo>
                  <a:pt x="605" y="1315"/>
                  <a:pt x="787" y="1368"/>
                  <a:pt x="905" y="1412"/>
                </a:cubicBezTo>
                <a:lnTo>
                  <a:pt x="905" y="1466"/>
                </a:lnTo>
                <a:lnTo>
                  <a:pt x="1116" y="1466"/>
                </a:lnTo>
                <a:lnTo>
                  <a:pt x="1116" y="1412"/>
                </a:lnTo>
                <a:cubicBezTo>
                  <a:pt x="1235" y="1368"/>
                  <a:pt x="1417" y="1315"/>
                  <a:pt x="1555" y="1335"/>
                </a:cubicBezTo>
                <a:cubicBezTo>
                  <a:pt x="1779" y="1368"/>
                  <a:pt x="2022" y="1466"/>
                  <a:pt x="2022" y="1466"/>
                </a:cubicBezTo>
                <a:lnTo>
                  <a:pt x="2022" y="227"/>
                </a:lnTo>
                <a:cubicBezTo>
                  <a:pt x="2022" y="227"/>
                  <a:pt x="1986" y="216"/>
                  <a:pt x="1928" y="203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232" name="组合 23"/>
          <p:cNvGrpSpPr/>
          <p:nvPr userDrawn="1"/>
        </p:nvGrpSpPr>
        <p:grpSpPr>
          <a:xfrm rot="1406730">
            <a:off x="10767933" y="5424446"/>
            <a:ext cx="1301704" cy="1299270"/>
            <a:chOff x="6262688" y="5170488"/>
            <a:chExt cx="1697038" cy="1693863"/>
          </a:xfrm>
          <a:solidFill>
            <a:schemeClr val="bg1">
              <a:alpha val="10000"/>
            </a:schemeClr>
          </a:solidFill>
        </p:grpSpPr>
        <p:sp>
          <p:nvSpPr>
            <p:cNvPr id="233" name="Freeform 19"/>
            <p:cNvSpPr>
              <a:spLocks noEditPoints="1"/>
            </p:cNvSpPr>
            <p:nvPr/>
          </p:nvSpPr>
          <p:spPr bwMode="auto">
            <a:xfrm>
              <a:off x="6262688" y="5170488"/>
              <a:ext cx="1697038" cy="1693863"/>
            </a:xfrm>
            <a:custGeom>
              <a:avLst/>
              <a:gdLst>
                <a:gd name="T0" fmla="*/ 1760 w 2284"/>
                <a:gd name="T1" fmla="*/ 1142 h 2284"/>
                <a:gd name="T2" fmla="*/ 1919 w 2284"/>
                <a:gd name="T3" fmla="*/ 1406 h 2284"/>
                <a:gd name="T4" fmla="*/ 1756 w 2284"/>
                <a:gd name="T5" fmla="*/ 1940 h 2284"/>
                <a:gd name="T6" fmla="*/ 1878 w 2284"/>
                <a:gd name="T7" fmla="*/ 1506 h 2284"/>
                <a:gd name="T8" fmla="*/ 1433 w 2284"/>
                <a:gd name="T9" fmla="*/ 1845 h 2284"/>
                <a:gd name="T10" fmla="*/ 1496 w 2284"/>
                <a:gd name="T11" fmla="*/ 1592 h 2284"/>
                <a:gd name="T12" fmla="*/ 1142 w 2284"/>
                <a:gd name="T13" fmla="*/ 2204 h 2284"/>
                <a:gd name="T14" fmla="*/ 1405 w 2284"/>
                <a:gd name="T15" fmla="*/ 1921 h 2284"/>
                <a:gd name="T16" fmla="*/ 787 w 2284"/>
                <a:gd name="T17" fmla="*/ 1592 h 2284"/>
                <a:gd name="T18" fmla="*/ 850 w 2284"/>
                <a:gd name="T19" fmla="*/ 1845 h 2284"/>
                <a:gd name="T20" fmla="*/ 528 w 2284"/>
                <a:gd name="T21" fmla="*/ 1940 h 2284"/>
                <a:gd name="T22" fmla="*/ 704 w 2284"/>
                <a:gd name="T23" fmla="*/ 1580 h 2284"/>
                <a:gd name="T24" fmla="*/ 80 w 2284"/>
                <a:gd name="T25" fmla="*/ 1143 h 2284"/>
                <a:gd name="T26" fmla="*/ 523 w 2284"/>
                <a:gd name="T27" fmla="*/ 1142 h 2284"/>
                <a:gd name="T28" fmla="*/ 676 w 2284"/>
                <a:gd name="T29" fmla="*/ 950 h 2284"/>
                <a:gd name="T30" fmla="*/ 439 w 2284"/>
                <a:gd name="T31" fmla="*/ 851 h 2284"/>
                <a:gd name="T32" fmla="*/ 676 w 2284"/>
                <a:gd name="T33" fmla="*/ 1335 h 2284"/>
                <a:gd name="T34" fmla="*/ 438 w 2284"/>
                <a:gd name="T35" fmla="*/ 1434 h 2284"/>
                <a:gd name="T36" fmla="*/ 670 w 2284"/>
                <a:gd name="T37" fmla="*/ 1204 h 2284"/>
                <a:gd name="T38" fmla="*/ 670 w 2284"/>
                <a:gd name="T39" fmla="*/ 1080 h 2284"/>
                <a:gd name="T40" fmla="*/ 391 w 2284"/>
                <a:gd name="T41" fmla="*/ 392 h 2284"/>
                <a:gd name="T42" fmla="*/ 778 w 2284"/>
                <a:gd name="T43" fmla="*/ 407 h 2284"/>
                <a:gd name="T44" fmla="*/ 391 w 2284"/>
                <a:gd name="T45" fmla="*/ 392 h 2284"/>
                <a:gd name="T46" fmla="*/ 1074 w 2284"/>
                <a:gd name="T47" fmla="*/ 574 h 2284"/>
                <a:gd name="T48" fmla="*/ 850 w 2284"/>
                <a:gd name="T49" fmla="*/ 440 h 2284"/>
                <a:gd name="T50" fmla="*/ 1405 w 2284"/>
                <a:gd name="T51" fmla="*/ 364 h 2284"/>
                <a:gd name="T52" fmla="*/ 1142 w 2284"/>
                <a:gd name="T53" fmla="*/ 80 h 2284"/>
                <a:gd name="T54" fmla="*/ 1335 w 2284"/>
                <a:gd name="T55" fmla="*/ 677 h 2284"/>
                <a:gd name="T56" fmla="*/ 1496 w 2284"/>
                <a:gd name="T57" fmla="*/ 693 h 2284"/>
                <a:gd name="T58" fmla="*/ 1509 w 2284"/>
                <a:gd name="T59" fmla="*/ 775 h 2284"/>
                <a:gd name="T60" fmla="*/ 1431 w 2284"/>
                <a:gd name="T61" fmla="*/ 765 h 2284"/>
                <a:gd name="T62" fmla="*/ 1142 w 2284"/>
                <a:gd name="T63" fmla="*/ 623 h 2284"/>
                <a:gd name="T64" fmla="*/ 1081 w 2284"/>
                <a:gd name="T65" fmla="*/ 671 h 2284"/>
                <a:gd name="T66" fmla="*/ 774 w 2284"/>
                <a:gd name="T67" fmla="*/ 775 h 2284"/>
                <a:gd name="T68" fmla="*/ 764 w 2284"/>
                <a:gd name="T69" fmla="*/ 853 h 2284"/>
                <a:gd name="T70" fmla="*/ 774 w 2284"/>
                <a:gd name="T71" fmla="*/ 1510 h 2284"/>
                <a:gd name="T72" fmla="*/ 852 w 2284"/>
                <a:gd name="T73" fmla="*/ 1520 h 2284"/>
                <a:gd name="T74" fmla="*/ 1142 w 2284"/>
                <a:gd name="T75" fmla="*/ 1662 h 2284"/>
                <a:gd name="T76" fmla="*/ 1203 w 2284"/>
                <a:gd name="T77" fmla="*/ 1614 h 2284"/>
                <a:gd name="T78" fmla="*/ 1509 w 2284"/>
                <a:gd name="T79" fmla="*/ 1510 h 2284"/>
                <a:gd name="T80" fmla="*/ 1519 w 2284"/>
                <a:gd name="T81" fmla="*/ 1432 h 2284"/>
                <a:gd name="T82" fmla="*/ 1302 w 2284"/>
                <a:gd name="T83" fmla="*/ 1530 h 2284"/>
                <a:gd name="T84" fmla="*/ 864 w 2284"/>
                <a:gd name="T85" fmla="*/ 1420 h 2284"/>
                <a:gd name="T86" fmla="*/ 754 w 2284"/>
                <a:gd name="T87" fmla="*/ 982 h 2284"/>
                <a:gd name="T88" fmla="*/ 1142 w 2284"/>
                <a:gd name="T89" fmla="*/ 750 h 2284"/>
                <a:gd name="T90" fmla="*/ 1529 w 2284"/>
                <a:gd name="T91" fmla="*/ 982 h 2284"/>
                <a:gd name="T92" fmla="*/ 1419 w 2284"/>
                <a:gd name="T93" fmla="*/ 1420 h 2284"/>
                <a:gd name="T94" fmla="*/ 1607 w 2284"/>
                <a:gd name="T95" fmla="*/ 950 h 2284"/>
                <a:gd name="T96" fmla="*/ 1710 w 2284"/>
                <a:gd name="T97" fmla="*/ 1075 h 2284"/>
                <a:gd name="T98" fmla="*/ 1845 w 2284"/>
                <a:gd name="T99" fmla="*/ 1434 h 2284"/>
                <a:gd name="T100" fmla="*/ 1711 w 2284"/>
                <a:gd name="T101" fmla="*/ 1210 h 2284"/>
                <a:gd name="T102" fmla="*/ 1661 w 2284"/>
                <a:gd name="T103" fmla="*/ 1142 h 2284"/>
                <a:gd name="T104" fmla="*/ 1613 w 2284"/>
                <a:gd name="T105" fmla="*/ 1080 h 2284"/>
                <a:gd name="T106" fmla="*/ 1893 w 2284"/>
                <a:gd name="T107" fmla="*/ 392 h 2284"/>
                <a:gd name="T108" fmla="*/ 1505 w 2284"/>
                <a:gd name="T109" fmla="*/ 407 h 2284"/>
                <a:gd name="T110" fmla="*/ 1952 w 2284"/>
                <a:gd name="T111" fmla="*/ 807 h 2284"/>
                <a:gd name="T112" fmla="*/ 1477 w 2284"/>
                <a:gd name="T113" fmla="*/ 332 h 2284"/>
                <a:gd name="T114" fmla="*/ 528 w 2284"/>
                <a:gd name="T115" fmla="*/ 265 h 2284"/>
                <a:gd name="T116" fmla="*/ 0 w 2284"/>
                <a:gd name="T117" fmla="*/ 1143 h 2284"/>
                <a:gd name="T118" fmla="*/ 528 w 2284"/>
                <a:gd name="T119" fmla="*/ 2020 h 2284"/>
                <a:gd name="T120" fmla="*/ 1477 w 2284"/>
                <a:gd name="T121" fmla="*/ 1953 h 2284"/>
                <a:gd name="T122" fmla="*/ 1952 w 2284"/>
                <a:gd name="T123" fmla="*/ 1478 h 2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284" h="2284">
                  <a:moveTo>
                    <a:pt x="1919" y="1406"/>
                  </a:moveTo>
                  <a:lnTo>
                    <a:pt x="1919" y="1406"/>
                  </a:lnTo>
                  <a:cubicBezTo>
                    <a:pt x="1878" y="1322"/>
                    <a:pt x="1825" y="1233"/>
                    <a:pt x="1760" y="1142"/>
                  </a:cubicBezTo>
                  <a:cubicBezTo>
                    <a:pt x="1824" y="1053"/>
                    <a:pt x="1878" y="965"/>
                    <a:pt x="1920" y="879"/>
                  </a:cubicBezTo>
                  <a:cubicBezTo>
                    <a:pt x="2100" y="953"/>
                    <a:pt x="2204" y="1049"/>
                    <a:pt x="2204" y="1143"/>
                  </a:cubicBezTo>
                  <a:cubicBezTo>
                    <a:pt x="2204" y="1236"/>
                    <a:pt x="2100" y="1332"/>
                    <a:pt x="1919" y="1406"/>
                  </a:cubicBezTo>
                  <a:close/>
                  <a:moveTo>
                    <a:pt x="1893" y="1893"/>
                  </a:moveTo>
                  <a:lnTo>
                    <a:pt x="1893" y="1893"/>
                  </a:lnTo>
                  <a:cubicBezTo>
                    <a:pt x="1862" y="1924"/>
                    <a:pt x="1816" y="1940"/>
                    <a:pt x="1756" y="1940"/>
                  </a:cubicBezTo>
                  <a:cubicBezTo>
                    <a:pt x="1684" y="1940"/>
                    <a:pt x="1599" y="1918"/>
                    <a:pt x="1505" y="1878"/>
                  </a:cubicBezTo>
                  <a:cubicBezTo>
                    <a:pt x="1536" y="1790"/>
                    <a:pt x="1561" y="1689"/>
                    <a:pt x="1579" y="1580"/>
                  </a:cubicBezTo>
                  <a:cubicBezTo>
                    <a:pt x="1689" y="1562"/>
                    <a:pt x="1789" y="1537"/>
                    <a:pt x="1878" y="1506"/>
                  </a:cubicBezTo>
                  <a:cubicBezTo>
                    <a:pt x="1954" y="1686"/>
                    <a:pt x="1959" y="1828"/>
                    <a:pt x="1893" y="1893"/>
                  </a:cubicBezTo>
                  <a:close/>
                  <a:moveTo>
                    <a:pt x="1433" y="1845"/>
                  </a:moveTo>
                  <a:lnTo>
                    <a:pt x="1433" y="1845"/>
                  </a:lnTo>
                  <a:cubicBezTo>
                    <a:pt x="1361" y="1809"/>
                    <a:pt x="1286" y="1764"/>
                    <a:pt x="1210" y="1711"/>
                  </a:cubicBezTo>
                  <a:cubicBezTo>
                    <a:pt x="1251" y="1679"/>
                    <a:pt x="1293" y="1644"/>
                    <a:pt x="1335" y="1608"/>
                  </a:cubicBezTo>
                  <a:cubicBezTo>
                    <a:pt x="1390" y="1604"/>
                    <a:pt x="1444" y="1599"/>
                    <a:pt x="1496" y="1592"/>
                  </a:cubicBezTo>
                  <a:cubicBezTo>
                    <a:pt x="1480" y="1686"/>
                    <a:pt x="1458" y="1771"/>
                    <a:pt x="1433" y="1845"/>
                  </a:cubicBezTo>
                  <a:close/>
                  <a:moveTo>
                    <a:pt x="1142" y="2204"/>
                  </a:moveTo>
                  <a:lnTo>
                    <a:pt x="1142" y="2204"/>
                  </a:lnTo>
                  <a:cubicBezTo>
                    <a:pt x="1049" y="2204"/>
                    <a:pt x="952" y="2101"/>
                    <a:pt x="878" y="1921"/>
                  </a:cubicBezTo>
                  <a:cubicBezTo>
                    <a:pt x="963" y="1879"/>
                    <a:pt x="1052" y="1825"/>
                    <a:pt x="1142" y="1761"/>
                  </a:cubicBezTo>
                  <a:cubicBezTo>
                    <a:pt x="1231" y="1825"/>
                    <a:pt x="1320" y="1879"/>
                    <a:pt x="1405" y="1921"/>
                  </a:cubicBezTo>
                  <a:cubicBezTo>
                    <a:pt x="1331" y="2101"/>
                    <a:pt x="1235" y="2204"/>
                    <a:pt x="1142" y="2204"/>
                  </a:cubicBezTo>
                  <a:close/>
                  <a:moveTo>
                    <a:pt x="787" y="1592"/>
                  </a:moveTo>
                  <a:lnTo>
                    <a:pt x="787" y="1592"/>
                  </a:lnTo>
                  <a:cubicBezTo>
                    <a:pt x="839" y="1599"/>
                    <a:pt x="893" y="1604"/>
                    <a:pt x="949" y="1608"/>
                  </a:cubicBezTo>
                  <a:cubicBezTo>
                    <a:pt x="990" y="1644"/>
                    <a:pt x="1032" y="1679"/>
                    <a:pt x="1074" y="1711"/>
                  </a:cubicBezTo>
                  <a:cubicBezTo>
                    <a:pt x="997" y="1764"/>
                    <a:pt x="922" y="1809"/>
                    <a:pt x="850" y="1845"/>
                  </a:cubicBezTo>
                  <a:cubicBezTo>
                    <a:pt x="825" y="1771"/>
                    <a:pt x="804" y="1686"/>
                    <a:pt x="787" y="1592"/>
                  </a:cubicBezTo>
                  <a:close/>
                  <a:moveTo>
                    <a:pt x="528" y="1940"/>
                  </a:moveTo>
                  <a:lnTo>
                    <a:pt x="528" y="1940"/>
                  </a:lnTo>
                  <a:cubicBezTo>
                    <a:pt x="468" y="1940"/>
                    <a:pt x="421" y="1924"/>
                    <a:pt x="391" y="1893"/>
                  </a:cubicBezTo>
                  <a:cubicBezTo>
                    <a:pt x="325" y="1828"/>
                    <a:pt x="330" y="1686"/>
                    <a:pt x="405" y="1506"/>
                  </a:cubicBezTo>
                  <a:cubicBezTo>
                    <a:pt x="494" y="1537"/>
                    <a:pt x="595" y="1562"/>
                    <a:pt x="704" y="1580"/>
                  </a:cubicBezTo>
                  <a:cubicBezTo>
                    <a:pt x="722" y="1689"/>
                    <a:pt x="747" y="1790"/>
                    <a:pt x="778" y="1878"/>
                  </a:cubicBezTo>
                  <a:cubicBezTo>
                    <a:pt x="685" y="1918"/>
                    <a:pt x="599" y="1940"/>
                    <a:pt x="528" y="1940"/>
                  </a:cubicBezTo>
                  <a:close/>
                  <a:moveTo>
                    <a:pt x="80" y="1143"/>
                  </a:moveTo>
                  <a:lnTo>
                    <a:pt x="80" y="1143"/>
                  </a:lnTo>
                  <a:cubicBezTo>
                    <a:pt x="80" y="1049"/>
                    <a:pt x="183" y="953"/>
                    <a:pt x="364" y="879"/>
                  </a:cubicBezTo>
                  <a:cubicBezTo>
                    <a:pt x="406" y="965"/>
                    <a:pt x="459" y="1053"/>
                    <a:pt x="523" y="1142"/>
                  </a:cubicBezTo>
                  <a:cubicBezTo>
                    <a:pt x="458" y="1233"/>
                    <a:pt x="405" y="1322"/>
                    <a:pt x="364" y="1406"/>
                  </a:cubicBezTo>
                  <a:cubicBezTo>
                    <a:pt x="183" y="1332"/>
                    <a:pt x="80" y="1236"/>
                    <a:pt x="80" y="1143"/>
                  </a:cubicBezTo>
                  <a:close/>
                  <a:moveTo>
                    <a:pt x="676" y="950"/>
                  </a:moveTo>
                  <a:lnTo>
                    <a:pt x="676" y="950"/>
                  </a:lnTo>
                  <a:cubicBezTo>
                    <a:pt x="639" y="991"/>
                    <a:pt x="605" y="1033"/>
                    <a:pt x="573" y="1075"/>
                  </a:cubicBezTo>
                  <a:cubicBezTo>
                    <a:pt x="520" y="999"/>
                    <a:pt x="475" y="924"/>
                    <a:pt x="439" y="851"/>
                  </a:cubicBezTo>
                  <a:cubicBezTo>
                    <a:pt x="514" y="826"/>
                    <a:pt x="598" y="804"/>
                    <a:pt x="692" y="788"/>
                  </a:cubicBezTo>
                  <a:cubicBezTo>
                    <a:pt x="685" y="840"/>
                    <a:pt x="680" y="894"/>
                    <a:pt x="676" y="950"/>
                  </a:cubicBezTo>
                  <a:close/>
                  <a:moveTo>
                    <a:pt x="676" y="1335"/>
                  </a:moveTo>
                  <a:lnTo>
                    <a:pt x="676" y="1335"/>
                  </a:lnTo>
                  <a:cubicBezTo>
                    <a:pt x="680" y="1391"/>
                    <a:pt x="685" y="1445"/>
                    <a:pt x="692" y="1497"/>
                  </a:cubicBezTo>
                  <a:cubicBezTo>
                    <a:pt x="598" y="1481"/>
                    <a:pt x="513" y="1459"/>
                    <a:pt x="438" y="1434"/>
                  </a:cubicBezTo>
                  <a:cubicBezTo>
                    <a:pt x="473" y="1363"/>
                    <a:pt x="518" y="1288"/>
                    <a:pt x="573" y="1210"/>
                  </a:cubicBezTo>
                  <a:cubicBezTo>
                    <a:pt x="605" y="1252"/>
                    <a:pt x="640" y="1294"/>
                    <a:pt x="676" y="1335"/>
                  </a:cubicBezTo>
                  <a:close/>
                  <a:moveTo>
                    <a:pt x="670" y="1204"/>
                  </a:moveTo>
                  <a:lnTo>
                    <a:pt x="670" y="1204"/>
                  </a:lnTo>
                  <a:cubicBezTo>
                    <a:pt x="654" y="1183"/>
                    <a:pt x="637" y="1163"/>
                    <a:pt x="622" y="1142"/>
                  </a:cubicBezTo>
                  <a:cubicBezTo>
                    <a:pt x="637" y="1122"/>
                    <a:pt x="653" y="1101"/>
                    <a:pt x="670" y="1080"/>
                  </a:cubicBezTo>
                  <a:cubicBezTo>
                    <a:pt x="670" y="1101"/>
                    <a:pt x="669" y="1122"/>
                    <a:pt x="669" y="1143"/>
                  </a:cubicBezTo>
                  <a:cubicBezTo>
                    <a:pt x="669" y="1163"/>
                    <a:pt x="670" y="1184"/>
                    <a:pt x="670" y="1204"/>
                  </a:cubicBezTo>
                  <a:close/>
                  <a:moveTo>
                    <a:pt x="391" y="392"/>
                  </a:moveTo>
                  <a:lnTo>
                    <a:pt x="391" y="392"/>
                  </a:lnTo>
                  <a:cubicBezTo>
                    <a:pt x="421" y="361"/>
                    <a:pt x="468" y="345"/>
                    <a:pt x="528" y="345"/>
                  </a:cubicBezTo>
                  <a:cubicBezTo>
                    <a:pt x="599" y="345"/>
                    <a:pt x="685" y="367"/>
                    <a:pt x="778" y="407"/>
                  </a:cubicBezTo>
                  <a:cubicBezTo>
                    <a:pt x="747" y="495"/>
                    <a:pt x="722" y="596"/>
                    <a:pt x="704" y="705"/>
                  </a:cubicBezTo>
                  <a:cubicBezTo>
                    <a:pt x="595" y="723"/>
                    <a:pt x="494" y="748"/>
                    <a:pt x="406" y="779"/>
                  </a:cubicBezTo>
                  <a:cubicBezTo>
                    <a:pt x="330" y="599"/>
                    <a:pt x="324" y="458"/>
                    <a:pt x="391" y="392"/>
                  </a:cubicBezTo>
                  <a:close/>
                  <a:moveTo>
                    <a:pt x="850" y="440"/>
                  </a:moveTo>
                  <a:lnTo>
                    <a:pt x="850" y="440"/>
                  </a:lnTo>
                  <a:cubicBezTo>
                    <a:pt x="922" y="476"/>
                    <a:pt x="997" y="521"/>
                    <a:pt x="1074" y="574"/>
                  </a:cubicBezTo>
                  <a:cubicBezTo>
                    <a:pt x="1032" y="606"/>
                    <a:pt x="990" y="641"/>
                    <a:pt x="949" y="677"/>
                  </a:cubicBezTo>
                  <a:cubicBezTo>
                    <a:pt x="893" y="681"/>
                    <a:pt x="839" y="686"/>
                    <a:pt x="787" y="693"/>
                  </a:cubicBezTo>
                  <a:cubicBezTo>
                    <a:pt x="804" y="599"/>
                    <a:pt x="825" y="514"/>
                    <a:pt x="850" y="440"/>
                  </a:cubicBezTo>
                  <a:close/>
                  <a:moveTo>
                    <a:pt x="1142" y="80"/>
                  </a:moveTo>
                  <a:lnTo>
                    <a:pt x="1142" y="80"/>
                  </a:lnTo>
                  <a:cubicBezTo>
                    <a:pt x="1235" y="80"/>
                    <a:pt x="1331" y="184"/>
                    <a:pt x="1405" y="364"/>
                  </a:cubicBezTo>
                  <a:cubicBezTo>
                    <a:pt x="1320" y="406"/>
                    <a:pt x="1231" y="460"/>
                    <a:pt x="1142" y="524"/>
                  </a:cubicBezTo>
                  <a:cubicBezTo>
                    <a:pt x="1052" y="460"/>
                    <a:pt x="963" y="406"/>
                    <a:pt x="878" y="364"/>
                  </a:cubicBezTo>
                  <a:cubicBezTo>
                    <a:pt x="952" y="184"/>
                    <a:pt x="1049" y="80"/>
                    <a:pt x="1142" y="80"/>
                  </a:cubicBezTo>
                  <a:close/>
                  <a:moveTo>
                    <a:pt x="1496" y="693"/>
                  </a:moveTo>
                  <a:lnTo>
                    <a:pt x="1496" y="693"/>
                  </a:lnTo>
                  <a:cubicBezTo>
                    <a:pt x="1444" y="686"/>
                    <a:pt x="1390" y="681"/>
                    <a:pt x="1335" y="677"/>
                  </a:cubicBezTo>
                  <a:cubicBezTo>
                    <a:pt x="1293" y="641"/>
                    <a:pt x="1251" y="606"/>
                    <a:pt x="1210" y="574"/>
                  </a:cubicBezTo>
                  <a:cubicBezTo>
                    <a:pt x="1286" y="521"/>
                    <a:pt x="1361" y="476"/>
                    <a:pt x="1433" y="440"/>
                  </a:cubicBezTo>
                  <a:cubicBezTo>
                    <a:pt x="1458" y="514"/>
                    <a:pt x="1480" y="599"/>
                    <a:pt x="1496" y="693"/>
                  </a:cubicBezTo>
                  <a:close/>
                  <a:moveTo>
                    <a:pt x="1431" y="765"/>
                  </a:moveTo>
                  <a:lnTo>
                    <a:pt x="1431" y="765"/>
                  </a:lnTo>
                  <a:cubicBezTo>
                    <a:pt x="1458" y="768"/>
                    <a:pt x="1484" y="771"/>
                    <a:pt x="1509" y="775"/>
                  </a:cubicBezTo>
                  <a:cubicBezTo>
                    <a:pt x="1513" y="800"/>
                    <a:pt x="1516" y="826"/>
                    <a:pt x="1519" y="853"/>
                  </a:cubicBezTo>
                  <a:cubicBezTo>
                    <a:pt x="1505" y="838"/>
                    <a:pt x="1490" y="823"/>
                    <a:pt x="1476" y="809"/>
                  </a:cubicBezTo>
                  <a:cubicBezTo>
                    <a:pt x="1461" y="794"/>
                    <a:pt x="1446" y="779"/>
                    <a:pt x="1431" y="765"/>
                  </a:cubicBezTo>
                  <a:close/>
                  <a:moveTo>
                    <a:pt x="1081" y="671"/>
                  </a:moveTo>
                  <a:lnTo>
                    <a:pt x="1081" y="671"/>
                  </a:lnTo>
                  <a:cubicBezTo>
                    <a:pt x="1101" y="655"/>
                    <a:pt x="1121" y="639"/>
                    <a:pt x="1142" y="623"/>
                  </a:cubicBezTo>
                  <a:cubicBezTo>
                    <a:pt x="1162" y="639"/>
                    <a:pt x="1182" y="655"/>
                    <a:pt x="1203" y="671"/>
                  </a:cubicBezTo>
                  <a:cubicBezTo>
                    <a:pt x="1182" y="670"/>
                    <a:pt x="1162" y="670"/>
                    <a:pt x="1142" y="670"/>
                  </a:cubicBezTo>
                  <a:cubicBezTo>
                    <a:pt x="1121" y="670"/>
                    <a:pt x="1101" y="670"/>
                    <a:pt x="1081" y="671"/>
                  </a:cubicBezTo>
                  <a:close/>
                  <a:moveTo>
                    <a:pt x="764" y="853"/>
                  </a:moveTo>
                  <a:lnTo>
                    <a:pt x="764" y="853"/>
                  </a:lnTo>
                  <a:cubicBezTo>
                    <a:pt x="767" y="826"/>
                    <a:pt x="770" y="800"/>
                    <a:pt x="774" y="775"/>
                  </a:cubicBezTo>
                  <a:cubicBezTo>
                    <a:pt x="799" y="771"/>
                    <a:pt x="826" y="768"/>
                    <a:pt x="852" y="765"/>
                  </a:cubicBezTo>
                  <a:cubicBezTo>
                    <a:pt x="837" y="779"/>
                    <a:pt x="822" y="794"/>
                    <a:pt x="808" y="809"/>
                  </a:cubicBezTo>
                  <a:cubicBezTo>
                    <a:pt x="793" y="823"/>
                    <a:pt x="779" y="838"/>
                    <a:pt x="764" y="853"/>
                  </a:cubicBezTo>
                  <a:close/>
                  <a:moveTo>
                    <a:pt x="852" y="1520"/>
                  </a:moveTo>
                  <a:lnTo>
                    <a:pt x="852" y="1520"/>
                  </a:lnTo>
                  <a:cubicBezTo>
                    <a:pt x="826" y="1517"/>
                    <a:pt x="799" y="1514"/>
                    <a:pt x="774" y="1510"/>
                  </a:cubicBezTo>
                  <a:cubicBezTo>
                    <a:pt x="770" y="1485"/>
                    <a:pt x="767" y="1459"/>
                    <a:pt x="764" y="1432"/>
                  </a:cubicBezTo>
                  <a:cubicBezTo>
                    <a:pt x="779" y="1447"/>
                    <a:pt x="793" y="1462"/>
                    <a:pt x="808" y="1476"/>
                  </a:cubicBezTo>
                  <a:cubicBezTo>
                    <a:pt x="822" y="1491"/>
                    <a:pt x="837" y="1506"/>
                    <a:pt x="852" y="1520"/>
                  </a:cubicBezTo>
                  <a:close/>
                  <a:moveTo>
                    <a:pt x="1203" y="1614"/>
                  </a:moveTo>
                  <a:lnTo>
                    <a:pt x="1203" y="1614"/>
                  </a:lnTo>
                  <a:cubicBezTo>
                    <a:pt x="1182" y="1630"/>
                    <a:pt x="1162" y="1646"/>
                    <a:pt x="1142" y="1662"/>
                  </a:cubicBezTo>
                  <a:cubicBezTo>
                    <a:pt x="1121" y="1646"/>
                    <a:pt x="1101" y="1630"/>
                    <a:pt x="1081" y="1614"/>
                  </a:cubicBezTo>
                  <a:cubicBezTo>
                    <a:pt x="1101" y="1615"/>
                    <a:pt x="1121" y="1615"/>
                    <a:pt x="1142" y="1615"/>
                  </a:cubicBezTo>
                  <a:cubicBezTo>
                    <a:pt x="1162" y="1615"/>
                    <a:pt x="1182" y="1615"/>
                    <a:pt x="1203" y="1614"/>
                  </a:cubicBezTo>
                  <a:close/>
                  <a:moveTo>
                    <a:pt x="1519" y="1432"/>
                  </a:moveTo>
                  <a:lnTo>
                    <a:pt x="1519" y="1432"/>
                  </a:lnTo>
                  <a:cubicBezTo>
                    <a:pt x="1516" y="1459"/>
                    <a:pt x="1513" y="1485"/>
                    <a:pt x="1509" y="1510"/>
                  </a:cubicBezTo>
                  <a:cubicBezTo>
                    <a:pt x="1484" y="1514"/>
                    <a:pt x="1458" y="1517"/>
                    <a:pt x="1431" y="1520"/>
                  </a:cubicBezTo>
                  <a:cubicBezTo>
                    <a:pt x="1446" y="1506"/>
                    <a:pt x="1461" y="1491"/>
                    <a:pt x="1476" y="1476"/>
                  </a:cubicBezTo>
                  <a:cubicBezTo>
                    <a:pt x="1490" y="1462"/>
                    <a:pt x="1505" y="1447"/>
                    <a:pt x="1519" y="1432"/>
                  </a:cubicBezTo>
                  <a:close/>
                  <a:moveTo>
                    <a:pt x="1419" y="1420"/>
                  </a:moveTo>
                  <a:lnTo>
                    <a:pt x="1419" y="1420"/>
                  </a:lnTo>
                  <a:cubicBezTo>
                    <a:pt x="1381" y="1458"/>
                    <a:pt x="1342" y="1495"/>
                    <a:pt x="1302" y="1530"/>
                  </a:cubicBezTo>
                  <a:cubicBezTo>
                    <a:pt x="1250" y="1533"/>
                    <a:pt x="1197" y="1535"/>
                    <a:pt x="1142" y="1535"/>
                  </a:cubicBezTo>
                  <a:cubicBezTo>
                    <a:pt x="1087" y="1535"/>
                    <a:pt x="1033" y="1533"/>
                    <a:pt x="981" y="1530"/>
                  </a:cubicBezTo>
                  <a:cubicBezTo>
                    <a:pt x="942" y="1495"/>
                    <a:pt x="903" y="1458"/>
                    <a:pt x="864" y="1420"/>
                  </a:cubicBezTo>
                  <a:cubicBezTo>
                    <a:pt x="826" y="1381"/>
                    <a:pt x="789" y="1342"/>
                    <a:pt x="754" y="1303"/>
                  </a:cubicBezTo>
                  <a:cubicBezTo>
                    <a:pt x="751" y="1251"/>
                    <a:pt x="749" y="1198"/>
                    <a:pt x="749" y="1143"/>
                  </a:cubicBezTo>
                  <a:cubicBezTo>
                    <a:pt x="749" y="1087"/>
                    <a:pt x="751" y="1034"/>
                    <a:pt x="754" y="982"/>
                  </a:cubicBezTo>
                  <a:cubicBezTo>
                    <a:pt x="789" y="943"/>
                    <a:pt x="825" y="904"/>
                    <a:pt x="864" y="865"/>
                  </a:cubicBezTo>
                  <a:cubicBezTo>
                    <a:pt x="903" y="827"/>
                    <a:pt x="942" y="790"/>
                    <a:pt x="981" y="755"/>
                  </a:cubicBezTo>
                  <a:cubicBezTo>
                    <a:pt x="1033" y="752"/>
                    <a:pt x="1087" y="750"/>
                    <a:pt x="1142" y="750"/>
                  </a:cubicBezTo>
                  <a:cubicBezTo>
                    <a:pt x="1197" y="750"/>
                    <a:pt x="1250" y="752"/>
                    <a:pt x="1302" y="755"/>
                  </a:cubicBezTo>
                  <a:cubicBezTo>
                    <a:pt x="1342" y="790"/>
                    <a:pt x="1381" y="827"/>
                    <a:pt x="1419" y="865"/>
                  </a:cubicBezTo>
                  <a:cubicBezTo>
                    <a:pt x="1458" y="904"/>
                    <a:pt x="1495" y="943"/>
                    <a:pt x="1529" y="982"/>
                  </a:cubicBezTo>
                  <a:cubicBezTo>
                    <a:pt x="1532" y="1034"/>
                    <a:pt x="1534" y="1087"/>
                    <a:pt x="1534" y="1143"/>
                  </a:cubicBezTo>
                  <a:cubicBezTo>
                    <a:pt x="1534" y="1198"/>
                    <a:pt x="1532" y="1251"/>
                    <a:pt x="1529" y="1303"/>
                  </a:cubicBezTo>
                  <a:cubicBezTo>
                    <a:pt x="1494" y="1342"/>
                    <a:pt x="1457" y="1381"/>
                    <a:pt x="1419" y="1420"/>
                  </a:cubicBezTo>
                  <a:close/>
                  <a:moveTo>
                    <a:pt x="1710" y="1075"/>
                  </a:moveTo>
                  <a:lnTo>
                    <a:pt x="1710" y="1075"/>
                  </a:lnTo>
                  <a:cubicBezTo>
                    <a:pt x="1678" y="1033"/>
                    <a:pt x="1644" y="991"/>
                    <a:pt x="1607" y="950"/>
                  </a:cubicBezTo>
                  <a:cubicBezTo>
                    <a:pt x="1604" y="894"/>
                    <a:pt x="1598" y="840"/>
                    <a:pt x="1591" y="788"/>
                  </a:cubicBezTo>
                  <a:cubicBezTo>
                    <a:pt x="1685" y="804"/>
                    <a:pt x="1770" y="826"/>
                    <a:pt x="1844" y="851"/>
                  </a:cubicBezTo>
                  <a:cubicBezTo>
                    <a:pt x="1808" y="924"/>
                    <a:pt x="1763" y="999"/>
                    <a:pt x="1710" y="1075"/>
                  </a:cubicBezTo>
                  <a:close/>
                  <a:moveTo>
                    <a:pt x="1711" y="1210"/>
                  </a:moveTo>
                  <a:lnTo>
                    <a:pt x="1711" y="1210"/>
                  </a:lnTo>
                  <a:cubicBezTo>
                    <a:pt x="1765" y="1288"/>
                    <a:pt x="1810" y="1363"/>
                    <a:pt x="1845" y="1434"/>
                  </a:cubicBezTo>
                  <a:cubicBezTo>
                    <a:pt x="1770" y="1459"/>
                    <a:pt x="1685" y="1481"/>
                    <a:pt x="1591" y="1497"/>
                  </a:cubicBezTo>
                  <a:cubicBezTo>
                    <a:pt x="1598" y="1445"/>
                    <a:pt x="1604" y="1391"/>
                    <a:pt x="1607" y="1335"/>
                  </a:cubicBezTo>
                  <a:cubicBezTo>
                    <a:pt x="1644" y="1294"/>
                    <a:pt x="1678" y="1252"/>
                    <a:pt x="1711" y="1210"/>
                  </a:cubicBezTo>
                  <a:close/>
                  <a:moveTo>
                    <a:pt x="1613" y="1080"/>
                  </a:moveTo>
                  <a:lnTo>
                    <a:pt x="1613" y="1080"/>
                  </a:lnTo>
                  <a:cubicBezTo>
                    <a:pt x="1630" y="1101"/>
                    <a:pt x="1646" y="1122"/>
                    <a:pt x="1661" y="1142"/>
                  </a:cubicBezTo>
                  <a:cubicBezTo>
                    <a:pt x="1646" y="1163"/>
                    <a:pt x="1630" y="1183"/>
                    <a:pt x="1613" y="1204"/>
                  </a:cubicBezTo>
                  <a:cubicBezTo>
                    <a:pt x="1614" y="1184"/>
                    <a:pt x="1614" y="1163"/>
                    <a:pt x="1614" y="1143"/>
                  </a:cubicBezTo>
                  <a:cubicBezTo>
                    <a:pt x="1614" y="1122"/>
                    <a:pt x="1614" y="1101"/>
                    <a:pt x="1613" y="1080"/>
                  </a:cubicBezTo>
                  <a:close/>
                  <a:moveTo>
                    <a:pt x="1756" y="345"/>
                  </a:moveTo>
                  <a:lnTo>
                    <a:pt x="1756" y="345"/>
                  </a:lnTo>
                  <a:cubicBezTo>
                    <a:pt x="1816" y="345"/>
                    <a:pt x="1862" y="361"/>
                    <a:pt x="1893" y="392"/>
                  </a:cubicBezTo>
                  <a:cubicBezTo>
                    <a:pt x="1959" y="458"/>
                    <a:pt x="1953" y="599"/>
                    <a:pt x="1878" y="779"/>
                  </a:cubicBezTo>
                  <a:cubicBezTo>
                    <a:pt x="1789" y="748"/>
                    <a:pt x="1689" y="723"/>
                    <a:pt x="1579" y="705"/>
                  </a:cubicBezTo>
                  <a:cubicBezTo>
                    <a:pt x="1561" y="596"/>
                    <a:pt x="1536" y="495"/>
                    <a:pt x="1505" y="407"/>
                  </a:cubicBezTo>
                  <a:cubicBezTo>
                    <a:pt x="1599" y="367"/>
                    <a:pt x="1684" y="345"/>
                    <a:pt x="1756" y="345"/>
                  </a:cubicBezTo>
                  <a:close/>
                  <a:moveTo>
                    <a:pt x="1952" y="807"/>
                  </a:moveTo>
                  <a:lnTo>
                    <a:pt x="1952" y="807"/>
                  </a:lnTo>
                  <a:cubicBezTo>
                    <a:pt x="2042" y="594"/>
                    <a:pt x="2041" y="427"/>
                    <a:pt x="1949" y="335"/>
                  </a:cubicBezTo>
                  <a:cubicBezTo>
                    <a:pt x="1903" y="289"/>
                    <a:pt x="1838" y="265"/>
                    <a:pt x="1756" y="265"/>
                  </a:cubicBezTo>
                  <a:cubicBezTo>
                    <a:pt x="1675" y="265"/>
                    <a:pt x="1580" y="289"/>
                    <a:pt x="1477" y="332"/>
                  </a:cubicBezTo>
                  <a:cubicBezTo>
                    <a:pt x="1392" y="126"/>
                    <a:pt x="1274" y="0"/>
                    <a:pt x="1142" y="0"/>
                  </a:cubicBezTo>
                  <a:cubicBezTo>
                    <a:pt x="1009" y="0"/>
                    <a:pt x="891" y="126"/>
                    <a:pt x="806" y="332"/>
                  </a:cubicBezTo>
                  <a:cubicBezTo>
                    <a:pt x="704" y="289"/>
                    <a:pt x="609" y="265"/>
                    <a:pt x="528" y="265"/>
                  </a:cubicBezTo>
                  <a:cubicBezTo>
                    <a:pt x="446" y="265"/>
                    <a:pt x="380" y="289"/>
                    <a:pt x="334" y="335"/>
                  </a:cubicBezTo>
                  <a:cubicBezTo>
                    <a:pt x="242" y="427"/>
                    <a:pt x="242" y="594"/>
                    <a:pt x="331" y="807"/>
                  </a:cubicBezTo>
                  <a:cubicBezTo>
                    <a:pt x="125" y="892"/>
                    <a:pt x="0" y="1010"/>
                    <a:pt x="0" y="1143"/>
                  </a:cubicBezTo>
                  <a:cubicBezTo>
                    <a:pt x="0" y="1275"/>
                    <a:pt x="125" y="1393"/>
                    <a:pt x="331" y="1478"/>
                  </a:cubicBezTo>
                  <a:cubicBezTo>
                    <a:pt x="246" y="1684"/>
                    <a:pt x="240" y="1856"/>
                    <a:pt x="334" y="1950"/>
                  </a:cubicBezTo>
                  <a:cubicBezTo>
                    <a:pt x="380" y="1996"/>
                    <a:pt x="446" y="2020"/>
                    <a:pt x="528" y="2020"/>
                  </a:cubicBezTo>
                  <a:cubicBezTo>
                    <a:pt x="609" y="2020"/>
                    <a:pt x="704" y="1996"/>
                    <a:pt x="806" y="1953"/>
                  </a:cubicBezTo>
                  <a:cubicBezTo>
                    <a:pt x="891" y="2159"/>
                    <a:pt x="1009" y="2284"/>
                    <a:pt x="1142" y="2284"/>
                  </a:cubicBezTo>
                  <a:cubicBezTo>
                    <a:pt x="1274" y="2284"/>
                    <a:pt x="1392" y="2159"/>
                    <a:pt x="1477" y="1953"/>
                  </a:cubicBezTo>
                  <a:cubicBezTo>
                    <a:pt x="1580" y="1996"/>
                    <a:pt x="1675" y="2020"/>
                    <a:pt x="1756" y="2020"/>
                  </a:cubicBezTo>
                  <a:cubicBezTo>
                    <a:pt x="1838" y="2020"/>
                    <a:pt x="1903" y="1996"/>
                    <a:pt x="1949" y="1950"/>
                  </a:cubicBezTo>
                  <a:cubicBezTo>
                    <a:pt x="2043" y="1856"/>
                    <a:pt x="2038" y="1684"/>
                    <a:pt x="1952" y="1478"/>
                  </a:cubicBezTo>
                  <a:cubicBezTo>
                    <a:pt x="2158" y="1393"/>
                    <a:pt x="2284" y="1275"/>
                    <a:pt x="2284" y="1143"/>
                  </a:cubicBezTo>
                  <a:cubicBezTo>
                    <a:pt x="2284" y="1010"/>
                    <a:pt x="2158" y="892"/>
                    <a:pt x="1952" y="80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4" name="Freeform 20"/>
            <p:cNvSpPr>
              <a:spLocks/>
            </p:cNvSpPr>
            <p:nvPr/>
          </p:nvSpPr>
          <p:spPr bwMode="auto">
            <a:xfrm>
              <a:off x="7021513" y="5929313"/>
              <a:ext cx="177800" cy="177800"/>
            </a:xfrm>
            <a:custGeom>
              <a:avLst/>
              <a:gdLst>
                <a:gd name="T0" fmla="*/ 120 w 240"/>
                <a:gd name="T1" fmla="*/ 0 h 240"/>
                <a:gd name="T2" fmla="*/ 120 w 240"/>
                <a:gd name="T3" fmla="*/ 0 h 240"/>
                <a:gd name="T4" fmla="*/ 0 w 240"/>
                <a:gd name="T5" fmla="*/ 120 h 240"/>
                <a:gd name="T6" fmla="*/ 120 w 240"/>
                <a:gd name="T7" fmla="*/ 240 h 240"/>
                <a:gd name="T8" fmla="*/ 240 w 240"/>
                <a:gd name="T9" fmla="*/ 120 h 240"/>
                <a:gd name="T10" fmla="*/ 120 w 240"/>
                <a:gd name="T11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0" h="240">
                  <a:moveTo>
                    <a:pt x="120" y="0"/>
                  </a:moveTo>
                  <a:lnTo>
                    <a:pt x="120" y="0"/>
                  </a:lnTo>
                  <a:cubicBezTo>
                    <a:pt x="53" y="0"/>
                    <a:pt x="0" y="53"/>
                    <a:pt x="0" y="120"/>
                  </a:cubicBezTo>
                  <a:cubicBezTo>
                    <a:pt x="0" y="186"/>
                    <a:pt x="53" y="240"/>
                    <a:pt x="120" y="240"/>
                  </a:cubicBezTo>
                  <a:cubicBezTo>
                    <a:pt x="186" y="240"/>
                    <a:pt x="240" y="186"/>
                    <a:pt x="240" y="120"/>
                  </a:cubicBezTo>
                  <a:cubicBezTo>
                    <a:pt x="240" y="53"/>
                    <a:pt x="186" y="0"/>
                    <a:pt x="1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35" name="Freeform 19"/>
          <p:cNvSpPr>
            <a:spLocks noEditPoints="1"/>
          </p:cNvSpPr>
          <p:nvPr userDrawn="1"/>
        </p:nvSpPr>
        <p:spPr bwMode="auto">
          <a:xfrm rot="21418795">
            <a:off x="11264443" y="4898673"/>
            <a:ext cx="1209819" cy="253100"/>
          </a:xfrm>
          <a:custGeom>
            <a:avLst/>
            <a:gdLst>
              <a:gd name="T0" fmla="*/ 2347 w 2387"/>
              <a:gd name="T1" fmla="*/ 458 h 498"/>
              <a:gd name="T2" fmla="*/ 40 w 2387"/>
              <a:gd name="T3" fmla="*/ 40 h 498"/>
              <a:gd name="T4" fmla="*/ 177 w 2387"/>
              <a:gd name="T5" fmla="*/ 298 h 498"/>
              <a:gd name="T6" fmla="*/ 217 w 2387"/>
              <a:gd name="T7" fmla="*/ 40 h 498"/>
              <a:gd name="T8" fmla="*/ 277 w 2387"/>
              <a:gd name="T9" fmla="*/ 159 h 498"/>
              <a:gd name="T10" fmla="*/ 317 w 2387"/>
              <a:gd name="T11" fmla="*/ 40 h 498"/>
              <a:gd name="T12" fmla="*/ 377 w 2387"/>
              <a:gd name="T13" fmla="*/ 159 h 498"/>
              <a:gd name="T14" fmla="*/ 417 w 2387"/>
              <a:gd name="T15" fmla="*/ 40 h 498"/>
              <a:gd name="T16" fmla="*/ 477 w 2387"/>
              <a:gd name="T17" fmla="*/ 159 h 498"/>
              <a:gd name="T18" fmla="*/ 517 w 2387"/>
              <a:gd name="T19" fmla="*/ 40 h 498"/>
              <a:gd name="T20" fmla="*/ 577 w 2387"/>
              <a:gd name="T21" fmla="*/ 159 h 498"/>
              <a:gd name="T22" fmla="*/ 617 w 2387"/>
              <a:gd name="T23" fmla="*/ 40 h 498"/>
              <a:gd name="T24" fmla="*/ 674 w 2387"/>
              <a:gd name="T25" fmla="*/ 298 h 498"/>
              <a:gd name="T26" fmla="*/ 714 w 2387"/>
              <a:gd name="T27" fmla="*/ 40 h 498"/>
              <a:gd name="T28" fmla="*/ 774 w 2387"/>
              <a:gd name="T29" fmla="*/ 159 h 498"/>
              <a:gd name="T30" fmla="*/ 814 w 2387"/>
              <a:gd name="T31" fmla="*/ 40 h 498"/>
              <a:gd name="T32" fmla="*/ 874 w 2387"/>
              <a:gd name="T33" fmla="*/ 159 h 498"/>
              <a:gd name="T34" fmla="*/ 914 w 2387"/>
              <a:gd name="T35" fmla="*/ 40 h 498"/>
              <a:gd name="T36" fmla="*/ 974 w 2387"/>
              <a:gd name="T37" fmla="*/ 159 h 498"/>
              <a:gd name="T38" fmla="*/ 1014 w 2387"/>
              <a:gd name="T39" fmla="*/ 40 h 498"/>
              <a:gd name="T40" fmla="*/ 1074 w 2387"/>
              <a:gd name="T41" fmla="*/ 159 h 498"/>
              <a:gd name="T42" fmla="*/ 1114 w 2387"/>
              <a:gd name="T43" fmla="*/ 40 h 498"/>
              <a:gd name="T44" fmla="*/ 1187 w 2387"/>
              <a:gd name="T45" fmla="*/ 298 h 498"/>
              <a:gd name="T46" fmla="*/ 1227 w 2387"/>
              <a:gd name="T47" fmla="*/ 40 h 498"/>
              <a:gd name="T48" fmla="*/ 1287 w 2387"/>
              <a:gd name="T49" fmla="*/ 159 h 498"/>
              <a:gd name="T50" fmla="*/ 1327 w 2387"/>
              <a:gd name="T51" fmla="*/ 40 h 498"/>
              <a:gd name="T52" fmla="*/ 1387 w 2387"/>
              <a:gd name="T53" fmla="*/ 159 h 498"/>
              <a:gd name="T54" fmla="*/ 1427 w 2387"/>
              <a:gd name="T55" fmla="*/ 40 h 498"/>
              <a:gd name="T56" fmla="*/ 1487 w 2387"/>
              <a:gd name="T57" fmla="*/ 159 h 498"/>
              <a:gd name="T58" fmla="*/ 1527 w 2387"/>
              <a:gd name="T59" fmla="*/ 40 h 498"/>
              <a:gd name="T60" fmla="*/ 1587 w 2387"/>
              <a:gd name="T61" fmla="*/ 159 h 498"/>
              <a:gd name="T62" fmla="*/ 1627 w 2387"/>
              <a:gd name="T63" fmla="*/ 40 h 498"/>
              <a:gd name="T64" fmla="*/ 1684 w 2387"/>
              <a:gd name="T65" fmla="*/ 298 h 498"/>
              <a:gd name="T66" fmla="*/ 1724 w 2387"/>
              <a:gd name="T67" fmla="*/ 40 h 498"/>
              <a:gd name="T68" fmla="*/ 1784 w 2387"/>
              <a:gd name="T69" fmla="*/ 159 h 498"/>
              <a:gd name="T70" fmla="*/ 1824 w 2387"/>
              <a:gd name="T71" fmla="*/ 40 h 498"/>
              <a:gd name="T72" fmla="*/ 1884 w 2387"/>
              <a:gd name="T73" fmla="*/ 159 h 498"/>
              <a:gd name="T74" fmla="*/ 1924 w 2387"/>
              <a:gd name="T75" fmla="*/ 40 h 498"/>
              <a:gd name="T76" fmla="*/ 1984 w 2387"/>
              <a:gd name="T77" fmla="*/ 159 h 498"/>
              <a:gd name="T78" fmla="*/ 2024 w 2387"/>
              <a:gd name="T79" fmla="*/ 40 h 498"/>
              <a:gd name="T80" fmla="*/ 2084 w 2387"/>
              <a:gd name="T81" fmla="*/ 159 h 498"/>
              <a:gd name="T82" fmla="*/ 2124 w 2387"/>
              <a:gd name="T83" fmla="*/ 40 h 498"/>
              <a:gd name="T84" fmla="*/ 2170 w 2387"/>
              <a:gd name="T85" fmla="*/ 298 h 498"/>
              <a:gd name="T86" fmla="*/ 2210 w 2387"/>
              <a:gd name="T87" fmla="*/ 40 h 498"/>
              <a:gd name="T88" fmla="*/ 2347 w 2387"/>
              <a:gd name="T89" fmla="*/ 458 h 498"/>
              <a:gd name="T90" fmla="*/ 0 w 2387"/>
              <a:gd name="T91" fmla="*/ 498 h 498"/>
              <a:gd name="T92" fmla="*/ 2387 w 2387"/>
              <a:gd name="T93" fmla="*/ 0 h 498"/>
              <a:gd name="T94" fmla="*/ 0 w 2387"/>
              <a:gd name="T95" fmla="*/ 498 h 4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387" h="498">
                <a:moveTo>
                  <a:pt x="2347" y="458"/>
                </a:moveTo>
                <a:lnTo>
                  <a:pt x="2347" y="458"/>
                </a:lnTo>
                <a:lnTo>
                  <a:pt x="40" y="458"/>
                </a:lnTo>
                <a:lnTo>
                  <a:pt x="40" y="40"/>
                </a:lnTo>
                <a:lnTo>
                  <a:pt x="177" y="40"/>
                </a:lnTo>
                <a:lnTo>
                  <a:pt x="177" y="298"/>
                </a:lnTo>
                <a:lnTo>
                  <a:pt x="217" y="298"/>
                </a:lnTo>
                <a:lnTo>
                  <a:pt x="217" y="40"/>
                </a:lnTo>
                <a:lnTo>
                  <a:pt x="277" y="40"/>
                </a:lnTo>
                <a:lnTo>
                  <a:pt x="277" y="159"/>
                </a:lnTo>
                <a:lnTo>
                  <a:pt x="317" y="159"/>
                </a:lnTo>
                <a:lnTo>
                  <a:pt x="317" y="40"/>
                </a:lnTo>
                <a:lnTo>
                  <a:pt x="377" y="40"/>
                </a:lnTo>
                <a:lnTo>
                  <a:pt x="377" y="159"/>
                </a:lnTo>
                <a:lnTo>
                  <a:pt x="417" y="159"/>
                </a:lnTo>
                <a:lnTo>
                  <a:pt x="417" y="40"/>
                </a:lnTo>
                <a:lnTo>
                  <a:pt x="477" y="40"/>
                </a:lnTo>
                <a:lnTo>
                  <a:pt x="477" y="159"/>
                </a:lnTo>
                <a:lnTo>
                  <a:pt x="517" y="159"/>
                </a:lnTo>
                <a:lnTo>
                  <a:pt x="517" y="40"/>
                </a:lnTo>
                <a:lnTo>
                  <a:pt x="577" y="40"/>
                </a:lnTo>
                <a:lnTo>
                  <a:pt x="577" y="159"/>
                </a:lnTo>
                <a:lnTo>
                  <a:pt x="617" y="159"/>
                </a:lnTo>
                <a:lnTo>
                  <a:pt x="617" y="40"/>
                </a:lnTo>
                <a:lnTo>
                  <a:pt x="674" y="40"/>
                </a:lnTo>
                <a:lnTo>
                  <a:pt x="674" y="298"/>
                </a:lnTo>
                <a:lnTo>
                  <a:pt x="714" y="298"/>
                </a:lnTo>
                <a:lnTo>
                  <a:pt x="714" y="40"/>
                </a:lnTo>
                <a:lnTo>
                  <a:pt x="774" y="40"/>
                </a:lnTo>
                <a:lnTo>
                  <a:pt x="774" y="159"/>
                </a:lnTo>
                <a:lnTo>
                  <a:pt x="814" y="159"/>
                </a:lnTo>
                <a:lnTo>
                  <a:pt x="814" y="40"/>
                </a:lnTo>
                <a:lnTo>
                  <a:pt x="874" y="40"/>
                </a:lnTo>
                <a:lnTo>
                  <a:pt x="874" y="159"/>
                </a:lnTo>
                <a:lnTo>
                  <a:pt x="914" y="159"/>
                </a:lnTo>
                <a:lnTo>
                  <a:pt x="914" y="40"/>
                </a:lnTo>
                <a:lnTo>
                  <a:pt x="974" y="40"/>
                </a:lnTo>
                <a:lnTo>
                  <a:pt x="974" y="159"/>
                </a:lnTo>
                <a:lnTo>
                  <a:pt x="1014" y="159"/>
                </a:lnTo>
                <a:lnTo>
                  <a:pt x="1014" y="40"/>
                </a:lnTo>
                <a:lnTo>
                  <a:pt x="1074" y="40"/>
                </a:lnTo>
                <a:lnTo>
                  <a:pt x="1074" y="159"/>
                </a:lnTo>
                <a:lnTo>
                  <a:pt x="1114" y="159"/>
                </a:lnTo>
                <a:lnTo>
                  <a:pt x="1114" y="40"/>
                </a:lnTo>
                <a:lnTo>
                  <a:pt x="1187" y="40"/>
                </a:lnTo>
                <a:lnTo>
                  <a:pt x="1187" y="298"/>
                </a:lnTo>
                <a:lnTo>
                  <a:pt x="1227" y="298"/>
                </a:lnTo>
                <a:lnTo>
                  <a:pt x="1227" y="40"/>
                </a:lnTo>
                <a:lnTo>
                  <a:pt x="1287" y="40"/>
                </a:lnTo>
                <a:lnTo>
                  <a:pt x="1287" y="159"/>
                </a:lnTo>
                <a:lnTo>
                  <a:pt x="1327" y="159"/>
                </a:lnTo>
                <a:lnTo>
                  <a:pt x="1327" y="40"/>
                </a:lnTo>
                <a:lnTo>
                  <a:pt x="1387" y="40"/>
                </a:lnTo>
                <a:lnTo>
                  <a:pt x="1387" y="159"/>
                </a:lnTo>
                <a:lnTo>
                  <a:pt x="1427" y="159"/>
                </a:lnTo>
                <a:lnTo>
                  <a:pt x="1427" y="40"/>
                </a:lnTo>
                <a:lnTo>
                  <a:pt x="1487" y="40"/>
                </a:lnTo>
                <a:lnTo>
                  <a:pt x="1487" y="159"/>
                </a:lnTo>
                <a:lnTo>
                  <a:pt x="1527" y="159"/>
                </a:lnTo>
                <a:lnTo>
                  <a:pt x="1527" y="40"/>
                </a:lnTo>
                <a:lnTo>
                  <a:pt x="1587" y="40"/>
                </a:lnTo>
                <a:lnTo>
                  <a:pt x="1587" y="159"/>
                </a:lnTo>
                <a:lnTo>
                  <a:pt x="1627" y="159"/>
                </a:lnTo>
                <a:lnTo>
                  <a:pt x="1627" y="40"/>
                </a:lnTo>
                <a:lnTo>
                  <a:pt x="1684" y="40"/>
                </a:lnTo>
                <a:lnTo>
                  <a:pt x="1684" y="298"/>
                </a:lnTo>
                <a:lnTo>
                  <a:pt x="1724" y="298"/>
                </a:lnTo>
                <a:lnTo>
                  <a:pt x="1724" y="40"/>
                </a:lnTo>
                <a:lnTo>
                  <a:pt x="1784" y="40"/>
                </a:lnTo>
                <a:lnTo>
                  <a:pt x="1784" y="159"/>
                </a:lnTo>
                <a:lnTo>
                  <a:pt x="1824" y="159"/>
                </a:lnTo>
                <a:lnTo>
                  <a:pt x="1824" y="40"/>
                </a:lnTo>
                <a:lnTo>
                  <a:pt x="1884" y="40"/>
                </a:lnTo>
                <a:lnTo>
                  <a:pt x="1884" y="159"/>
                </a:lnTo>
                <a:lnTo>
                  <a:pt x="1924" y="159"/>
                </a:lnTo>
                <a:lnTo>
                  <a:pt x="1924" y="40"/>
                </a:lnTo>
                <a:lnTo>
                  <a:pt x="1984" y="40"/>
                </a:lnTo>
                <a:lnTo>
                  <a:pt x="1984" y="159"/>
                </a:lnTo>
                <a:lnTo>
                  <a:pt x="2024" y="159"/>
                </a:lnTo>
                <a:lnTo>
                  <a:pt x="2024" y="40"/>
                </a:lnTo>
                <a:lnTo>
                  <a:pt x="2084" y="40"/>
                </a:lnTo>
                <a:lnTo>
                  <a:pt x="2084" y="159"/>
                </a:lnTo>
                <a:lnTo>
                  <a:pt x="2124" y="159"/>
                </a:lnTo>
                <a:lnTo>
                  <a:pt x="2124" y="40"/>
                </a:lnTo>
                <a:lnTo>
                  <a:pt x="2170" y="40"/>
                </a:lnTo>
                <a:lnTo>
                  <a:pt x="2170" y="298"/>
                </a:lnTo>
                <a:lnTo>
                  <a:pt x="2210" y="298"/>
                </a:lnTo>
                <a:lnTo>
                  <a:pt x="2210" y="40"/>
                </a:lnTo>
                <a:lnTo>
                  <a:pt x="2347" y="40"/>
                </a:lnTo>
                <a:lnTo>
                  <a:pt x="2347" y="458"/>
                </a:lnTo>
                <a:close/>
                <a:moveTo>
                  <a:pt x="0" y="498"/>
                </a:moveTo>
                <a:lnTo>
                  <a:pt x="0" y="498"/>
                </a:lnTo>
                <a:lnTo>
                  <a:pt x="2387" y="498"/>
                </a:lnTo>
                <a:lnTo>
                  <a:pt x="2387" y="0"/>
                </a:lnTo>
                <a:lnTo>
                  <a:pt x="0" y="0"/>
                </a:lnTo>
                <a:lnTo>
                  <a:pt x="0" y="498"/>
                </a:lnTo>
                <a:close/>
              </a:path>
            </a:pathLst>
          </a:custGeom>
          <a:solidFill>
            <a:schemeClr val="bg1">
              <a:alpha val="1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6957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标题幻灯片">
    <p:bg>
      <p:bgPr>
        <a:gradFill flip="none" rotWithShape="1">
          <a:gsLst>
            <a:gs pos="32000">
              <a:schemeClr val="accent2"/>
            </a:gs>
            <a:gs pos="0">
              <a:schemeClr val="accent2">
                <a:lumMod val="75000"/>
              </a:schemeClr>
            </a:gs>
            <a:gs pos="69000">
              <a:schemeClr val="accent3"/>
            </a:gs>
            <a:gs pos="97000">
              <a:schemeClr val="accent4"/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6" name="组 235"/>
          <p:cNvGrpSpPr/>
          <p:nvPr userDrawn="1"/>
        </p:nvGrpSpPr>
        <p:grpSpPr>
          <a:xfrm>
            <a:off x="-1517189" y="-871840"/>
            <a:ext cx="14366963" cy="9196672"/>
            <a:chOff x="-1517189" y="-871840"/>
            <a:chExt cx="14366963" cy="9196672"/>
          </a:xfrm>
          <a:solidFill>
            <a:schemeClr val="bg1">
              <a:alpha val="5000"/>
            </a:schemeClr>
          </a:solidFill>
        </p:grpSpPr>
        <p:sp>
          <p:nvSpPr>
            <p:cNvPr id="5" name="Freeform 7"/>
            <p:cNvSpPr>
              <a:spLocks noEditPoints="1"/>
            </p:cNvSpPr>
            <p:nvPr/>
          </p:nvSpPr>
          <p:spPr bwMode="auto">
            <a:xfrm rot="20132266">
              <a:off x="3204672" y="5259246"/>
              <a:ext cx="1277233" cy="931381"/>
            </a:xfrm>
            <a:custGeom>
              <a:avLst/>
              <a:gdLst>
                <a:gd name="T0" fmla="*/ 1034 w 2022"/>
                <a:gd name="T1" fmla="*/ 210 h 1466"/>
                <a:gd name="T2" fmla="*/ 1034 w 2022"/>
                <a:gd name="T3" fmla="*/ 210 h 1466"/>
                <a:gd name="T4" fmla="*/ 1395 w 2022"/>
                <a:gd name="T5" fmla="*/ 46 h 1466"/>
                <a:gd name="T6" fmla="*/ 1487 w 2022"/>
                <a:gd name="T7" fmla="*/ 40 h 1466"/>
                <a:gd name="T8" fmla="*/ 1888 w 2022"/>
                <a:gd name="T9" fmla="*/ 99 h 1466"/>
                <a:gd name="T10" fmla="*/ 1888 w 2022"/>
                <a:gd name="T11" fmla="*/ 1249 h 1466"/>
                <a:gd name="T12" fmla="*/ 1467 w 2022"/>
                <a:gd name="T13" fmla="*/ 1137 h 1466"/>
                <a:gd name="T14" fmla="*/ 1397 w 2022"/>
                <a:gd name="T15" fmla="*/ 1132 h 1466"/>
                <a:gd name="T16" fmla="*/ 1034 w 2022"/>
                <a:gd name="T17" fmla="*/ 1232 h 1466"/>
                <a:gd name="T18" fmla="*/ 1034 w 2022"/>
                <a:gd name="T19" fmla="*/ 210 h 1466"/>
                <a:gd name="T20" fmla="*/ 134 w 2022"/>
                <a:gd name="T21" fmla="*/ 99 h 1466"/>
                <a:gd name="T22" fmla="*/ 134 w 2022"/>
                <a:gd name="T23" fmla="*/ 99 h 1466"/>
                <a:gd name="T24" fmla="*/ 534 w 2022"/>
                <a:gd name="T25" fmla="*/ 40 h 1466"/>
                <a:gd name="T26" fmla="*/ 626 w 2022"/>
                <a:gd name="T27" fmla="*/ 46 h 1466"/>
                <a:gd name="T28" fmla="*/ 988 w 2022"/>
                <a:gd name="T29" fmla="*/ 210 h 1466"/>
                <a:gd name="T30" fmla="*/ 988 w 2022"/>
                <a:gd name="T31" fmla="*/ 1232 h 1466"/>
                <a:gd name="T32" fmla="*/ 625 w 2022"/>
                <a:gd name="T33" fmla="*/ 1132 h 1466"/>
                <a:gd name="T34" fmla="*/ 555 w 2022"/>
                <a:gd name="T35" fmla="*/ 1137 h 1466"/>
                <a:gd name="T36" fmla="*/ 134 w 2022"/>
                <a:gd name="T37" fmla="*/ 1249 h 1466"/>
                <a:gd name="T38" fmla="*/ 134 w 2022"/>
                <a:gd name="T39" fmla="*/ 99 h 1466"/>
                <a:gd name="T40" fmla="*/ 1928 w 2022"/>
                <a:gd name="T41" fmla="*/ 203 h 1466"/>
                <a:gd name="T42" fmla="*/ 1928 w 2022"/>
                <a:gd name="T43" fmla="*/ 203 h 1466"/>
                <a:gd name="T44" fmla="*/ 1928 w 2022"/>
                <a:gd name="T45" fmla="*/ 68 h 1466"/>
                <a:gd name="T46" fmla="*/ 1487 w 2022"/>
                <a:gd name="T47" fmla="*/ 0 h 1466"/>
                <a:gd name="T48" fmla="*/ 1390 w 2022"/>
                <a:gd name="T49" fmla="*/ 6 h 1466"/>
                <a:gd name="T50" fmla="*/ 1011 w 2022"/>
                <a:gd name="T51" fmla="*/ 177 h 1466"/>
                <a:gd name="T52" fmla="*/ 632 w 2022"/>
                <a:gd name="T53" fmla="*/ 6 h 1466"/>
                <a:gd name="T54" fmla="*/ 534 w 2022"/>
                <a:gd name="T55" fmla="*/ 0 h 1466"/>
                <a:gd name="T56" fmla="*/ 94 w 2022"/>
                <a:gd name="T57" fmla="*/ 68 h 1466"/>
                <a:gd name="T58" fmla="*/ 94 w 2022"/>
                <a:gd name="T59" fmla="*/ 203 h 1466"/>
                <a:gd name="T60" fmla="*/ 0 w 2022"/>
                <a:gd name="T61" fmla="*/ 227 h 1466"/>
                <a:gd name="T62" fmla="*/ 0 w 2022"/>
                <a:gd name="T63" fmla="*/ 1466 h 1466"/>
                <a:gd name="T64" fmla="*/ 467 w 2022"/>
                <a:gd name="T65" fmla="*/ 1335 h 1466"/>
                <a:gd name="T66" fmla="*/ 905 w 2022"/>
                <a:gd name="T67" fmla="*/ 1412 h 1466"/>
                <a:gd name="T68" fmla="*/ 905 w 2022"/>
                <a:gd name="T69" fmla="*/ 1466 h 1466"/>
                <a:gd name="T70" fmla="*/ 1116 w 2022"/>
                <a:gd name="T71" fmla="*/ 1466 h 1466"/>
                <a:gd name="T72" fmla="*/ 1116 w 2022"/>
                <a:gd name="T73" fmla="*/ 1412 h 1466"/>
                <a:gd name="T74" fmla="*/ 1555 w 2022"/>
                <a:gd name="T75" fmla="*/ 1335 h 1466"/>
                <a:gd name="T76" fmla="*/ 2022 w 2022"/>
                <a:gd name="T77" fmla="*/ 1466 h 1466"/>
                <a:gd name="T78" fmla="*/ 2022 w 2022"/>
                <a:gd name="T79" fmla="*/ 227 h 1466"/>
                <a:gd name="T80" fmla="*/ 1928 w 2022"/>
                <a:gd name="T81" fmla="*/ 203 h 1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022" h="1466">
                  <a:moveTo>
                    <a:pt x="1034" y="210"/>
                  </a:moveTo>
                  <a:lnTo>
                    <a:pt x="1034" y="210"/>
                  </a:lnTo>
                  <a:cubicBezTo>
                    <a:pt x="1077" y="175"/>
                    <a:pt x="1220" y="68"/>
                    <a:pt x="1395" y="46"/>
                  </a:cubicBezTo>
                  <a:cubicBezTo>
                    <a:pt x="1423" y="42"/>
                    <a:pt x="1454" y="40"/>
                    <a:pt x="1487" y="40"/>
                  </a:cubicBezTo>
                  <a:cubicBezTo>
                    <a:pt x="1645" y="40"/>
                    <a:pt x="1820" y="81"/>
                    <a:pt x="1888" y="99"/>
                  </a:cubicBezTo>
                  <a:lnTo>
                    <a:pt x="1888" y="1249"/>
                  </a:lnTo>
                  <a:cubicBezTo>
                    <a:pt x="1803" y="1218"/>
                    <a:pt x="1631" y="1161"/>
                    <a:pt x="1467" y="1137"/>
                  </a:cubicBezTo>
                  <a:cubicBezTo>
                    <a:pt x="1445" y="1134"/>
                    <a:pt x="1421" y="1132"/>
                    <a:pt x="1397" y="1132"/>
                  </a:cubicBezTo>
                  <a:cubicBezTo>
                    <a:pt x="1252" y="1132"/>
                    <a:pt x="1112" y="1192"/>
                    <a:pt x="1034" y="1232"/>
                  </a:cubicBezTo>
                  <a:lnTo>
                    <a:pt x="1034" y="210"/>
                  </a:lnTo>
                  <a:close/>
                  <a:moveTo>
                    <a:pt x="134" y="99"/>
                  </a:moveTo>
                  <a:lnTo>
                    <a:pt x="134" y="99"/>
                  </a:lnTo>
                  <a:cubicBezTo>
                    <a:pt x="201" y="81"/>
                    <a:pt x="376" y="40"/>
                    <a:pt x="534" y="40"/>
                  </a:cubicBezTo>
                  <a:cubicBezTo>
                    <a:pt x="568" y="40"/>
                    <a:pt x="599" y="42"/>
                    <a:pt x="626" y="46"/>
                  </a:cubicBezTo>
                  <a:cubicBezTo>
                    <a:pt x="802" y="68"/>
                    <a:pt x="945" y="175"/>
                    <a:pt x="988" y="210"/>
                  </a:cubicBezTo>
                  <a:lnTo>
                    <a:pt x="988" y="1232"/>
                  </a:lnTo>
                  <a:cubicBezTo>
                    <a:pt x="910" y="1192"/>
                    <a:pt x="770" y="1132"/>
                    <a:pt x="625" y="1132"/>
                  </a:cubicBezTo>
                  <a:cubicBezTo>
                    <a:pt x="601" y="1132"/>
                    <a:pt x="577" y="1134"/>
                    <a:pt x="555" y="1137"/>
                  </a:cubicBezTo>
                  <a:cubicBezTo>
                    <a:pt x="391" y="1161"/>
                    <a:pt x="219" y="1218"/>
                    <a:pt x="134" y="1249"/>
                  </a:cubicBezTo>
                  <a:lnTo>
                    <a:pt x="134" y="99"/>
                  </a:lnTo>
                  <a:close/>
                  <a:moveTo>
                    <a:pt x="1928" y="203"/>
                  </a:moveTo>
                  <a:lnTo>
                    <a:pt x="1928" y="203"/>
                  </a:lnTo>
                  <a:lnTo>
                    <a:pt x="1928" y="68"/>
                  </a:lnTo>
                  <a:cubicBezTo>
                    <a:pt x="1928" y="68"/>
                    <a:pt x="1696" y="0"/>
                    <a:pt x="1487" y="0"/>
                  </a:cubicBezTo>
                  <a:cubicBezTo>
                    <a:pt x="1454" y="0"/>
                    <a:pt x="1421" y="2"/>
                    <a:pt x="1390" y="6"/>
                  </a:cubicBezTo>
                  <a:cubicBezTo>
                    <a:pt x="1207" y="30"/>
                    <a:pt x="1059" y="138"/>
                    <a:pt x="1011" y="177"/>
                  </a:cubicBezTo>
                  <a:cubicBezTo>
                    <a:pt x="963" y="138"/>
                    <a:pt x="815" y="30"/>
                    <a:pt x="632" y="6"/>
                  </a:cubicBezTo>
                  <a:cubicBezTo>
                    <a:pt x="601" y="2"/>
                    <a:pt x="568" y="0"/>
                    <a:pt x="534" y="0"/>
                  </a:cubicBezTo>
                  <a:cubicBezTo>
                    <a:pt x="326" y="0"/>
                    <a:pt x="94" y="68"/>
                    <a:pt x="94" y="68"/>
                  </a:cubicBezTo>
                  <a:lnTo>
                    <a:pt x="94" y="203"/>
                  </a:lnTo>
                  <a:cubicBezTo>
                    <a:pt x="36" y="216"/>
                    <a:pt x="0" y="227"/>
                    <a:pt x="0" y="227"/>
                  </a:cubicBezTo>
                  <a:lnTo>
                    <a:pt x="0" y="1466"/>
                  </a:lnTo>
                  <a:cubicBezTo>
                    <a:pt x="0" y="1466"/>
                    <a:pt x="243" y="1368"/>
                    <a:pt x="467" y="1335"/>
                  </a:cubicBezTo>
                  <a:cubicBezTo>
                    <a:pt x="605" y="1315"/>
                    <a:pt x="787" y="1368"/>
                    <a:pt x="905" y="1412"/>
                  </a:cubicBezTo>
                  <a:lnTo>
                    <a:pt x="905" y="1466"/>
                  </a:lnTo>
                  <a:lnTo>
                    <a:pt x="1116" y="1466"/>
                  </a:lnTo>
                  <a:lnTo>
                    <a:pt x="1116" y="1412"/>
                  </a:lnTo>
                  <a:cubicBezTo>
                    <a:pt x="1235" y="1368"/>
                    <a:pt x="1417" y="1315"/>
                    <a:pt x="1555" y="1335"/>
                  </a:cubicBezTo>
                  <a:cubicBezTo>
                    <a:pt x="1779" y="1368"/>
                    <a:pt x="2022" y="1466"/>
                    <a:pt x="2022" y="1466"/>
                  </a:cubicBezTo>
                  <a:lnTo>
                    <a:pt x="2022" y="227"/>
                  </a:lnTo>
                  <a:cubicBezTo>
                    <a:pt x="2022" y="227"/>
                    <a:pt x="1986" y="216"/>
                    <a:pt x="1928" y="20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" name="Freeform 9"/>
            <p:cNvSpPr>
              <a:spLocks noEditPoints="1"/>
            </p:cNvSpPr>
            <p:nvPr/>
          </p:nvSpPr>
          <p:spPr bwMode="auto">
            <a:xfrm>
              <a:off x="3276077" y="3086935"/>
              <a:ext cx="1135300" cy="1451430"/>
            </a:xfrm>
            <a:custGeom>
              <a:avLst/>
              <a:gdLst>
                <a:gd name="T0" fmla="*/ 449 w 1637"/>
                <a:gd name="T1" fmla="*/ 1301 h 2083"/>
                <a:gd name="T2" fmla="*/ 449 w 1637"/>
                <a:gd name="T3" fmla="*/ 1301 h 2083"/>
                <a:gd name="T4" fmla="*/ 350 w 1637"/>
                <a:gd name="T5" fmla="*/ 1276 h 2083"/>
                <a:gd name="T6" fmla="*/ 240 w 1637"/>
                <a:gd name="T7" fmla="*/ 1150 h 2083"/>
                <a:gd name="T8" fmla="*/ 273 w 1637"/>
                <a:gd name="T9" fmla="*/ 841 h 2083"/>
                <a:gd name="T10" fmla="*/ 770 w 1637"/>
                <a:gd name="T11" fmla="*/ 1055 h 2083"/>
                <a:gd name="T12" fmla="*/ 449 w 1637"/>
                <a:gd name="T13" fmla="*/ 1301 h 2083"/>
                <a:gd name="T14" fmla="*/ 1500 w 1637"/>
                <a:gd name="T15" fmla="*/ 1781 h 2083"/>
                <a:gd name="T16" fmla="*/ 1500 w 1637"/>
                <a:gd name="T17" fmla="*/ 1781 h 2083"/>
                <a:gd name="T18" fmla="*/ 1590 w 1637"/>
                <a:gd name="T19" fmla="*/ 1670 h 2083"/>
                <a:gd name="T20" fmla="*/ 1278 w 1637"/>
                <a:gd name="T21" fmla="*/ 1604 h 2083"/>
                <a:gd name="T22" fmla="*/ 1403 w 1637"/>
                <a:gd name="T23" fmla="*/ 1057 h 2083"/>
                <a:gd name="T24" fmla="*/ 1031 w 1637"/>
                <a:gd name="T25" fmla="*/ 383 h 2083"/>
                <a:gd name="T26" fmla="*/ 931 w 1637"/>
                <a:gd name="T27" fmla="*/ 92 h 2083"/>
                <a:gd name="T28" fmla="*/ 480 w 1637"/>
                <a:gd name="T29" fmla="*/ 430 h 2083"/>
                <a:gd name="T30" fmla="*/ 0 w 1637"/>
                <a:gd name="T31" fmla="*/ 723 h 2083"/>
                <a:gd name="T32" fmla="*/ 236 w 1637"/>
                <a:gd name="T33" fmla="*/ 825 h 2083"/>
                <a:gd name="T34" fmla="*/ 202 w 1637"/>
                <a:gd name="T35" fmla="*/ 1162 h 2083"/>
                <a:gd name="T36" fmla="*/ 332 w 1637"/>
                <a:gd name="T37" fmla="*/ 1312 h 2083"/>
                <a:gd name="T38" fmla="*/ 449 w 1637"/>
                <a:gd name="T39" fmla="*/ 1341 h 2083"/>
                <a:gd name="T40" fmla="*/ 807 w 1637"/>
                <a:gd name="T41" fmla="*/ 1071 h 2083"/>
                <a:gd name="T42" fmla="*/ 1003 w 1637"/>
                <a:gd name="T43" fmla="*/ 1156 h 2083"/>
                <a:gd name="T44" fmla="*/ 950 w 1637"/>
                <a:gd name="T45" fmla="*/ 626 h 2083"/>
                <a:gd name="T46" fmla="*/ 1001 w 1637"/>
                <a:gd name="T47" fmla="*/ 495 h 2083"/>
                <a:gd name="T48" fmla="*/ 1297 w 1637"/>
                <a:gd name="T49" fmla="*/ 1060 h 2083"/>
                <a:gd name="T50" fmla="*/ 1215 w 1637"/>
                <a:gd name="T51" fmla="*/ 1499 h 2083"/>
                <a:gd name="T52" fmla="*/ 1166 w 1637"/>
                <a:gd name="T53" fmla="*/ 1581 h 2083"/>
                <a:gd name="T54" fmla="*/ 920 w 1637"/>
                <a:gd name="T55" fmla="*/ 1530 h 2083"/>
                <a:gd name="T56" fmla="*/ 549 w 1637"/>
                <a:gd name="T57" fmla="*/ 1946 h 2083"/>
                <a:gd name="T58" fmla="*/ 1255 w 1637"/>
                <a:gd name="T59" fmla="*/ 2083 h 2083"/>
                <a:gd name="T60" fmla="*/ 1637 w 1637"/>
                <a:gd name="T61" fmla="*/ 1806 h 2083"/>
                <a:gd name="T62" fmla="*/ 1500 w 1637"/>
                <a:gd name="T63" fmla="*/ 1781 h 20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37" h="2083">
                  <a:moveTo>
                    <a:pt x="449" y="1301"/>
                  </a:moveTo>
                  <a:lnTo>
                    <a:pt x="449" y="1301"/>
                  </a:lnTo>
                  <a:cubicBezTo>
                    <a:pt x="416" y="1301"/>
                    <a:pt x="383" y="1292"/>
                    <a:pt x="350" y="1276"/>
                  </a:cubicBezTo>
                  <a:cubicBezTo>
                    <a:pt x="295" y="1248"/>
                    <a:pt x="258" y="1206"/>
                    <a:pt x="240" y="1150"/>
                  </a:cubicBezTo>
                  <a:cubicBezTo>
                    <a:pt x="207" y="1047"/>
                    <a:pt x="243" y="919"/>
                    <a:pt x="273" y="841"/>
                  </a:cubicBezTo>
                  <a:lnTo>
                    <a:pt x="770" y="1055"/>
                  </a:lnTo>
                  <a:cubicBezTo>
                    <a:pt x="719" y="1137"/>
                    <a:pt x="599" y="1301"/>
                    <a:pt x="449" y="1301"/>
                  </a:cubicBezTo>
                  <a:close/>
                  <a:moveTo>
                    <a:pt x="1500" y="1781"/>
                  </a:moveTo>
                  <a:lnTo>
                    <a:pt x="1500" y="1781"/>
                  </a:lnTo>
                  <a:lnTo>
                    <a:pt x="1590" y="1670"/>
                  </a:lnTo>
                  <a:lnTo>
                    <a:pt x="1278" y="1604"/>
                  </a:lnTo>
                  <a:cubicBezTo>
                    <a:pt x="1340" y="1504"/>
                    <a:pt x="1412" y="1329"/>
                    <a:pt x="1403" y="1057"/>
                  </a:cubicBezTo>
                  <a:cubicBezTo>
                    <a:pt x="1392" y="672"/>
                    <a:pt x="1130" y="453"/>
                    <a:pt x="1031" y="383"/>
                  </a:cubicBezTo>
                  <a:cubicBezTo>
                    <a:pt x="1053" y="263"/>
                    <a:pt x="1046" y="135"/>
                    <a:pt x="931" y="92"/>
                  </a:cubicBezTo>
                  <a:cubicBezTo>
                    <a:pt x="680" y="0"/>
                    <a:pt x="480" y="430"/>
                    <a:pt x="480" y="430"/>
                  </a:cubicBezTo>
                  <a:cubicBezTo>
                    <a:pt x="480" y="430"/>
                    <a:pt x="113" y="340"/>
                    <a:pt x="0" y="723"/>
                  </a:cubicBezTo>
                  <a:lnTo>
                    <a:pt x="236" y="825"/>
                  </a:lnTo>
                  <a:cubicBezTo>
                    <a:pt x="204" y="908"/>
                    <a:pt x="164" y="1046"/>
                    <a:pt x="202" y="1162"/>
                  </a:cubicBezTo>
                  <a:cubicBezTo>
                    <a:pt x="223" y="1229"/>
                    <a:pt x="267" y="1279"/>
                    <a:pt x="332" y="1312"/>
                  </a:cubicBezTo>
                  <a:cubicBezTo>
                    <a:pt x="370" y="1331"/>
                    <a:pt x="410" y="1341"/>
                    <a:pt x="449" y="1341"/>
                  </a:cubicBezTo>
                  <a:cubicBezTo>
                    <a:pt x="623" y="1341"/>
                    <a:pt x="755" y="1157"/>
                    <a:pt x="807" y="1071"/>
                  </a:cubicBezTo>
                  <a:lnTo>
                    <a:pt x="1003" y="1156"/>
                  </a:lnTo>
                  <a:cubicBezTo>
                    <a:pt x="1003" y="1156"/>
                    <a:pt x="1247" y="846"/>
                    <a:pt x="950" y="626"/>
                  </a:cubicBezTo>
                  <a:cubicBezTo>
                    <a:pt x="950" y="626"/>
                    <a:pt x="977" y="571"/>
                    <a:pt x="1001" y="495"/>
                  </a:cubicBezTo>
                  <a:cubicBezTo>
                    <a:pt x="1101" y="574"/>
                    <a:pt x="1288" y="762"/>
                    <a:pt x="1297" y="1060"/>
                  </a:cubicBezTo>
                  <a:cubicBezTo>
                    <a:pt x="1303" y="1273"/>
                    <a:pt x="1256" y="1416"/>
                    <a:pt x="1215" y="1499"/>
                  </a:cubicBezTo>
                  <a:cubicBezTo>
                    <a:pt x="1198" y="1534"/>
                    <a:pt x="1181" y="1561"/>
                    <a:pt x="1166" y="1581"/>
                  </a:cubicBezTo>
                  <a:lnTo>
                    <a:pt x="920" y="1530"/>
                  </a:lnTo>
                  <a:lnTo>
                    <a:pt x="549" y="1946"/>
                  </a:lnTo>
                  <a:lnTo>
                    <a:pt x="1255" y="2083"/>
                  </a:lnTo>
                  <a:lnTo>
                    <a:pt x="1637" y="1806"/>
                  </a:lnTo>
                  <a:lnTo>
                    <a:pt x="1500" y="178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19" name="组 18"/>
            <p:cNvGrpSpPr/>
            <p:nvPr userDrawn="1"/>
          </p:nvGrpSpPr>
          <p:grpSpPr>
            <a:xfrm rot="1396810">
              <a:off x="5439148" y="3364452"/>
              <a:ext cx="337162" cy="1815987"/>
              <a:chOff x="6099175" y="2627313"/>
              <a:chExt cx="411163" cy="2214563"/>
            </a:xfrm>
            <a:grpFill/>
          </p:grpSpPr>
          <p:sp>
            <p:nvSpPr>
              <p:cNvPr id="11" name="Freeform 13"/>
              <p:cNvSpPr>
                <a:spLocks noEditPoints="1"/>
              </p:cNvSpPr>
              <p:nvPr/>
            </p:nvSpPr>
            <p:spPr bwMode="auto">
              <a:xfrm>
                <a:off x="6130130" y="3048001"/>
                <a:ext cx="349250" cy="1258888"/>
              </a:xfrm>
              <a:custGeom>
                <a:avLst/>
                <a:gdLst>
                  <a:gd name="T0" fmla="*/ 137 w 367"/>
                  <a:gd name="T1" fmla="*/ 40 h 1313"/>
                  <a:gd name="T2" fmla="*/ 137 w 367"/>
                  <a:gd name="T3" fmla="*/ 40 h 1313"/>
                  <a:gd name="T4" fmla="*/ 230 w 367"/>
                  <a:gd name="T5" fmla="*/ 40 h 1313"/>
                  <a:gd name="T6" fmla="*/ 230 w 367"/>
                  <a:gd name="T7" fmla="*/ 1273 h 1313"/>
                  <a:gd name="T8" fmla="*/ 137 w 367"/>
                  <a:gd name="T9" fmla="*/ 1273 h 1313"/>
                  <a:gd name="T10" fmla="*/ 137 w 367"/>
                  <a:gd name="T11" fmla="*/ 40 h 1313"/>
                  <a:gd name="T12" fmla="*/ 97 w 367"/>
                  <a:gd name="T13" fmla="*/ 1273 h 1313"/>
                  <a:gd name="T14" fmla="*/ 97 w 367"/>
                  <a:gd name="T15" fmla="*/ 1273 h 1313"/>
                  <a:gd name="T16" fmla="*/ 40 w 367"/>
                  <a:gd name="T17" fmla="*/ 1273 h 1313"/>
                  <a:gd name="T18" fmla="*/ 40 w 367"/>
                  <a:gd name="T19" fmla="*/ 40 h 1313"/>
                  <a:gd name="T20" fmla="*/ 97 w 367"/>
                  <a:gd name="T21" fmla="*/ 40 h 1313"/>
                  <a:gd name="T22" fmla="*/ 97 w 367"/>
                  <a:gd name="T23" fmla="*/ 1273 h 1313"/>
                  <a:gd name="T24" fmla="*/ 270 w 367"/>
                  <a:gd name="T25" fmla="*/ 40 h 1313"/>
                  <a:gd name="T26" fmla="*/ 270 w 367"/>
                  <a:gd name="T27" fmla="*/ 40 h 1313"/>
                  <a:gd name="T28" fmla="*/ 327 w 367"/>
                  <a:gd name="T29" fmla="*/ 40 h 1313"/>
                  <a:gd name="T30" fmla="*/ 327 w 367"/>
                  <a:gd name="T31" fmla="*/ 1273 h 1313"/>
                  <a:gd name="T32" fmla="*/ 270 w 367"/>
                  <a:gd name="T33" fmla="*/ 1273 h 1313"/>
                  <a:gd name="T34" fmla="*/ 270 w 367"/>
                  <a:gd name="T35" fmla="*/ 40 h 1313"/>
                  <a:gd name="T36" fmla="*/ 270 w 367"/>
                  <a:gd name="T37" fmla="*/ 1313 h 1313"/>
                  <a:gd name="T38" fmla="*/ 270 w 367"/>
                  <a:gd name="T39" fmla="*/ 1313 h 1313"/>
                  <a:gd name="T40" fmla="*/ 270 w 367"/>
                  <a:gd name="T41" fmla="*/ 1313 h 1313"/>
                  <a:gd name="T42" fmla="*/ 367 w 367"/>
                  <a:gd name="T43" fmla="*/ 1313 h 1313"/>
                  <a:gd name="T44" fmla="*/ 367 w 367"/>
                  <a:gd name="T45" fmla="*/ 0 h 1313"/>
                  <a:gd name="T46" fmla="*/ 0 w 367"/>
                  <a:gd name="T47" fmla="*/ 0 h 1313"/>
                  <a:gd name="T48" fmla="*/ 0 w 367"/>
                  <a:gd name="T49" fmla="*/ 1313 h 1313"/>
                  <a:gd name="T50" fmla="*/ 97 w 367"/>
                  <a:gd name="T51" fmla="*/ 1313 h 1313"/>
                  <a:gd name="T52" fmla="*/ 97 w 367"/>
                  <a:gd name="T53" fmla="*/ 1313 h 1313"/>
                  <a:gd name="T54" fmla="*/ 137 w 367"/>
                  <a:gd name="T55" fmla="*/ 1313 h 1313"/>
                  <a:gd name="T56" fmla="*/ 137 w 367"/>
                  <a:gd name="T57" fmla="*/ 1313 h 1313"/>
                  <a:gd name="T58" fmla="*/ 230 w 367"/>
                  <a:gd name="T59" fmla="*/ 1313 h 1313"/>
                  <a:gd name="T60" fmla="*/ 230 w 367"/>
                  <a:gd name="T61" fmla="*/ 1313 h 1313"/>
                  <a:gd name="T62" fmla="*/ 270 w 367"/>
                  <a:gd name="T63" fmla="*/ 1313 h 1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367" h="1313">
                    <a:moveTo>
                      <a:pt x="137" y="40"/>
                    </a:moveTo>
                    <a:lnTo>
                      <a:pt x="137" y="40"/>
                    </a:lnTo>
                    <a:lnTo>
                      <a:pt x="230" y="40"/>
                    </a:lnTo>
                    <a:lnTo>
                      <a:pt x="230" y="1273"/>
                    </a:lnTo>
                    <a:lnTo>
                      <a:pt x="137" y="1273"/>
                    </a:lnTo>
                    <a:lnTo>
                      <a:pt x="137" y="40"/>
                    </a:lnTo>
                    <a:close/>
                    <a:moveTo>
                      <a:pt x="97" y="1273"/>
                    </a:moveTo>
                    <a:lnTo>
                      <a:pt x="97" y="1273"/>
                    </a:lnTo>
                    <a:lnTo>
                      <a:pt x="40" y="1273"/>
                    </a:lnTo>
                    <a:lnTo>
                      <a:pt x="40" y="40"/>
                    </a:lnTo>
                    <a:lnTo>
                      <a:pt x="97" y="40"/>
                    </a:lnTo>
                    <a:lnTo>
                      <a:pt x="97" y="1273"/>
                    </a:lnTo>
                    <a:close/>
                    <a:moveTo>
                      <a:pt x="270" y="40"/>
                    </a:moveTo>
                    <a:lnTo>
                      <a:pt x="270" y="40"/>
                    </a:lnTo>
                    <a:lnTo>
                      <a:pt x="327" y="40"/>
                    </a:lnTo>
                    <a:lnTo>
                      <a:pt x="327" y="1273"/>
                    </a:lnTo>
                    <a:lnTo>
                      <a:pt x="270" y="1273"/>
                    </a:lnTo>
                    <a:lnTo>
                      <a:pt x="270" y="40"/>
                    </a:lnTo>
                    <a:close/>
                    <a:moveTo>
                      <a:pt x="270" y="1313"/>
                    </a:moveTo>
                    <a:lnTo>
                      <a:pt x="270" y="1313"/>
                    </a:lnTo>
                    <a:lnTo>
                      <a:pt x="270" y="1313"/>
                    </a:lnTo>
                    <a:lnTo>
                      <a:pt x="367" y="1313"/>
                    </a:lnTo>
                    <a:lnTo>
                      <a:pt x="367" y="0"/>
                    </a:lnTo>
                    <a:lnTo>
                      <a:pt x="0" y="0"/>
                    </a:lnTo>
                    <a:lnTo>
                      <a:pt x="0" y="1313"/>
                    </a:lnTo>
                    <a:lnTo>
                      <a:pt x="97" y="1313"/>
                    </a:lnTo>
                    <a:lnTo>
                      <a:pt x="97" y="1313"/>
                    </a:lnTo>
                    <a:lnTo>
                      <a:pt x="137" y="1313"/>
                    </a:lnTo>
                    <a:lnTo>
                      <a:pt x="137" y="1313"/>
                    </a:lnTo>
                    <a:lnTo>
                      <a:pt x="230" y="1313"/>
                    </a:lnTo>
                    <a:lnTo>
                      <a:pt x="230" y="1313"/>
                    </a:lnTo>
                    <a:lnTo>
                      <a:pt x="270" y="1313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" name="Freeform 14"/>
              <p:cNvSpPr>
                <a:spLocks/>
              </p:cNvSpPr>
              <p:nvPr/>
            </p:nvSpPr>
            <p:spPr bwMode="auto">
              <a:xfrm>
                <a:off x="6130131" y="2968626"/>
                <a:ext cx="349250" cy="63500"/>
              </a:xfrm>
              <a:custGeom>
                <a:avLst/>
                <a:gdLst>
                  <a:gd name="T0" fmla="*/ 367 w 367"/>
                  <a:gd name="T1" fmla="*/ 0 h 67"/>
                  <a:gd name="T2" fmla="*/ 367 w 367"/>
                  <a:gd name="T3" fmla="*/ 0 h 67"/>
                  <a:gd name="T4" fmla="*/ 0 w 367"/>
                  <a:gd name="T5" fmla="*/ 0 h 67"/>
                  <a:gd name="T6" fmla="*/ 0 w 367"/>
                  <a:gd name="T7" fmla="*/ 67 h 67"/>
                  <a:gd name="T8" fmla="*/ 367 w 367"/>
                  <a:gd name="T9" fmla="*/ 67 h 67"/>
                  <a:gd name="T10" fmla="*/ 367 w 367"/>
                  <a:gd name="T11" fmla="*/ 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7" h="67">
                    <a:moveTo>
                      <a:pt x="367" y="0"/>
                    </a:moveTo>
                    <a:lnTo>
                      <a:pt x="367" y="0"/>
                    </a:lnTo>
                    <a:lnTo>
                      <a:pt x="0" y="0"/>
                    </a:lnTo>
                    <a:lnTo>
                      <a:pt x="0" y="67"/>
                    </a:lnTo>
                    <a:lnTo>
                      <a:pt x="367" y="67"/>
                    </a:lnTo>
                    <a:lnTo>
                      <a:pt x="36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" name="Freeform 15"/>
              <p:cNvSpPr>
                <a:spLocks/>
              </p:cNvSpPr>
              <p:nvPr/>
            </p:nvSpPr>
            <p:spPr bwMode="auto">
              <a:xfrm>
                <a:off x="6099175" y="2627313"/>
                <a:ext cx="411163" cy="325438"/>
              </a:xfrm>
              <a:custGeom>
                <a:avLst/>
                <a:gdLst>
                  <a:gd name="T0" fmla="*/ 399 w 430"/>
                  <a:gd name="T1" fmla="*/ 340 h 340"/>
                  <a:gd name="T2" fmla="*/ 399 w 430"/>
                  <a:gd name="T3" fmla="*/ 340 h 340"/>
                  <a:gd name="T4" fmla="*/ 215 w 430"/>
                  <a:gd name="T5" fmla="*/ 0 h 340"/>
                  <a:gd name="T6" fmla="*/ 32 w 430"/>
                  <a:gd name="T7" fmla="*/ 340 h 340"/>
                  <a:gd name="T8" fmla="*/ 399 w 430"/>
                  <a:gd name="T9" fmla="*/ 340 h 3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0" h="340">
                    <a:moveTo>
                      <a:pt x="399" y="340"/>
                    </a:moveTo>
                    <a:lnTo>
                      <a:pt x="399" y="340"/>
                    </a:lnTo>
                    <a:cubicBezTo>
                      <a:pt x="399" y="340"/>
                      <a:pt x="430" y="0"/>
                      <a:pt x="215" y="0"/>
                    </a:cubicBezTo>
                    <a:cubicBezTo>
                      <a:pt x="0" y="0"/>
                      <a:pt x="32" y="340"/>
                      <a:pt x="32" y="340"/>
                    </a:cubicBezTo>
                    <a:lnTo>
                      <a:pt x="399" y="34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" name="Freeform 17"/>
              <p:cNvSpPr>
                <a:spLocks noEditPoints="1"/>
              </p:cNvSpPr>
              <p:nvPr/>
            </p:nvSpPr>
            <p:spPr bwMode="auto">
              <a:xfrm>
                <a:off x="6128544" y="4310063"/>
                <a:ext cx="352425" cy="531813"/>
              </a:xfrm>
              <a:custGeom>
                <a:avLst/>
                <a:gdLst>
                  <a:gd name="T0" fmla="*/ 214 w 369"/>
                  <a:gd name="T1" fmla="*/ 338 h 554"/>
                  <a:gd name="T2" fmla="*/ 214 w 369"/>
                  <a:gd name="T3" fmla="*/ 338 h 554"/>
                  <a:gd name="T4" fmla="*/ 155 w 369"/>
                  <a:gd name="T5" fmla="*/ 338 h 554"/>
                  <a:gd name="T6" fmla="*/ 56 w 369"/>
                  <a:gd name="T7" fmla="*/ 40 h 554"/>
                  <a:gd name="T8" fmla="*/ 313 w 369"/>
                  <a:gd name="T9" fmla="*/ 40 h 554"/>
                  <a:gd name="T10" fmla="*/ 214 w 369"/>
                  <a:gd name="T11" fmla="*/ 338 h 554"/>
                  <a:gd name="T12" fmla="*/ 113 w 369"/>
                  <a:gd name="T13" fmla="*/ 338 h 554"/>
                  <a:gd name="T14" fmla="*/ 113 w 369"/>
                  <a:gd name="T15" fmla="*/ 338 h 554"/>
                  <a:gd name="T16" fmla="*/ 184 w 369"/>
                  <a:gd name="T17" fmla="*/ 554 h 554"/>
                  <a:gd name="T18" fmla="*/ 256 w 369"/>
                  <a:gd name="T19" fmla="*/ 338 h 554"/>
                  <a:gd name="T20" fmla="*/ 369 w 369"/>
                  <a:gd name="T21" fmla="*/ 0 h 554"/>
                  <a:gd name="T22" fmla="*/ 0 w 369"/>
                  <a:gd name="T23" fmla="*/ 0 h 554"/>
                  <a:gd name="T24" fmla="*/ 113 w 369"/>
                  <a:gd name="T25" fmla="*/ 338 h 5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69" h="554">
                    <a:moveTo>
                      <a:pt x="214" y="338"/>
                    </a:moveTo>
                    <a:lnTo>
                      <a:pt x="214" y="338"/>
                    </a:lnTo>
                    <a:lnTo>
                      <a:pt x="155" y="338"/>
                    </a:lnTo>
                    <a:lnTo>
                      <a:pt x="56" y="40"/>
                    </a:lnTo>
                    <a:lnTo>
                      <a:pt x="313" y="40"/>
                    </a:lnTo>
                    <a:lnTo>
                      <a:pt x="214" y="338"/>
                    </a:lnTo>
                    <a:close/>
                    <a:moveTo>
                      <a:pt x="113" y="338"/>
                    </a:moveTo>
                    <a:lnTo>
                      <a:pt x="113" y="338"/>
                    </a:lnTo>
                    <a:lnTo>
                      <a:pt x="184" y="554"/>
                    </a:lnTo>
                    <a:lnTo>
                      <a:pt x="256" y="338"/>
                    </a:lnTo>
                    <a:lnTo>
                      <a:pt x="369" y="0"/>
                    </a:lnTo>
                    <a:lnTo>
                      <a:pt x="0" y="0"/>
                    </a:lnTo>
                    <a:lnTo>
                      <a:pt x="113" y="338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7" name="Freeform 19"/>
            <p:cNvSpPr>
              <a:spLocks noEditPoints="1"/>
            </p:cNvSpPr>
            <p:nvPr/>
          </p:nvSpPr>
          <p:spPr bwMode="auto">
            <a:xfrm rot="1363540">
              <a:off x="8673100" y="723488"/>
              <a:ext cx="1209819" cy="253100"/>
            </a:xfrm>
            <a:custGeom>
              <a:avLst/>
              <a:gdLst>
                <a:gd name="T0" fmla="*/ 2347 w 2387"/>
                <a:gd name="T1" fmla="*/ 458 h 498"/>
                <a:gd name="T2" fmla="*/ 40 w 2387"/>
                <a:gd name="T3" fmla="*/ 40 h 498"/>
                <a:gd name="T4" fmla="*/ 177 w 2387"/>
                <a:gd name="T5" fmla="*/ 298 h 498"/>
                <a:gd name="T6" fmla="*/ 217 w 2387"/>
                <a:gd name="T7" fmla="*/ 40 h 498"/>
                <a:gd name="T8" fmla="*/ 277 w 2387"/>
                <a:gd name="T9" fmla="*/ 159 h 498"/>
                <a:gd name="T10" fmla="*/ 317 w 2387"/>
                <a:gd name="T11" fmla="*/ 40 h 498"/>
                <a:gd name="T12" fmla="*/ 377 w 2387"/>
                <a:gd name="T13" fmla="*/ 159 h 498"/>
                <a:gd name="T14" fmla="*/ 417 w 2387"/>
                <a:gd name="T15" fmla="*/ 40 h 498"/>
                <a:gd name="T16" fmla="*/ 477 w 2387"/>
                <a:gd name="T17" fmla="*/ 159 h 498"/>
                <a:gd name="T18" fmla="*/ 517 w 2387"/>
                <a:gd name="T19" fmla="*/ 40 h 498"/>
                <a:gd name="T20" fmla="*/ 577 w 2387"/>
                <a:gd name="T21" fmla="*/ 159 h 498"/>
                <a:gd name="T22" fmla="*/ 617 w 2387"/>
                <a:gd name="T23" fmla="*/ 40 h 498"/>
                <a:gd name="T24" fmla="*/ 674 w 2387"/>
                <a:gd name="T25" fmla="*/ 298 h 498"/>
                <a:gd name="T26" fmla="*/ 714 w 2387"/>
                <a:gd name="T27" fmla="*/ 40 h 498"/>
                <a:gd name="T28" fmla="*/ 774 w 2387"/>
                <a:gd name="T29" fmla="*/ 159 h 498"/>
                <a:gd name="T30" fmla="*/ 814 w 2387"/>
                <a:gd name="T31" fmla="*/ 40 h 498"/>
                <a:gd name="T32" fmla="*/ 874 w 2387"/>
                <a:gd name="T33" fmla="*/ 159 h 498"/>
                <a:gd name="T34" fmla="*/ 914 w 2387"/>
                <a:gd name="T35" fmla="*/ 40 h 498"/>
                <a:gd name="T36" fmla="*/ 974 w 2387"/>
                <a:gd name="T37" fmla="*/ 159 h 498"/>
                <a:gd name="T38" fmla="*/ 1014 w 2387"/>
                <a:gd name="T39" fmla="*/ 40 h 498"/>
                <a:gd name="T40" fmla="*/ 1074 w 2387"/>
                <a:gd name="T41" fmla="*/ 159 h 498"/>
                <a:gd name="T42" fmla="*/ 1114 w 2387"/>
                <a:gd name="T43" fmla="*/ 40 h 498"/>
                <a:gd name="T44" fmla="*/ 1187 w 2387"/>
                <a:gd name="T45" fmla="*/ 298 h 498"/>
                <a:gd name="T46" fmla="*/ 1227 w 2387"/>
                <a:gd name="T47" fmla="*/ 40 h 498"/>
                <a:gd name="T48" fmla="*/ 1287 w 2387"/>
                <a:gd name="T49" fmla="*/ 159 h 498"/>
                <a:gd name="T50" fmla="*/ 1327 w 2387"/>
                <a:gd name="T51" fmla="*/ 40 h 498"/>
                <a:gd name="T52" fmla="*/ 1387 w 2387"/>
                <a:gd name="T53" fmla="*/ 159 h 498"/>
                <a:gd name="T54" fmla="*/ 1427 w 2387"/>
                <a:gd name="T55" fmla="*/ 40 h 498"/>
                <a:gd name="T56" fmla="*/ 1487 w 2387"/>
                <a:gd name="T57" fmla="*/ 159 h 498"/>
                <a:gd name="T58" fmla="*/ 1527 w 2387"/>
                <a:gd name="T59" fmla="*/ 40 h 498"/>
                <a:gd name="T60" fmla="*/ 1587 w 2387"/>
                <a:gd name="T61" fmla="*/ 159 h 498"/>
                <a:gd name="T62" fmla="*/ 1627 w 2387"/>
                <a:gd name="T63" fmla="*/ 40 h 498"/>
                <a:gd name="T64" fmla="*/ 1684 w 2387"/>
                <a:gd name="T65" fmla="*/ 298 h 498"/>
                <a:gd name="T66" fmla="*/ 1724 w 2387"/>
                <a:gd name="T67" fmla="*/ 40 h 498"/>
                <a:gd name="T68" fmla="*/ 1784 w 2387"/>
                <a:gd name="T69" fmla="*/ 159 h 498"/>
                <a:gd name="T70" fmla="*/ 1824 w 2387"/>
                <a:gd name="T71" fmla="*/ 40 h 498"/>
                <a:gd name="T72" fmla="*/ 1884 w 2387"/>
                <a:gd name="T73" fmla="*/ 159 h 498"/>
                <a:gd name="T74" fmla="*/ 1924 w 2387"/>
                <a:gd name="T75" fmla="*/ 40 h 498"/>
                <a:gd name="T76" fmla="*/ 1984 w 2387"/>
                <a:gd name="T77" fmla="*/ 159 h 498"/>
                <a:gd name="T78" fmla="*/ 2024 w 2387"/>
                <a:gd name="T79" fmla="*/ 40 h 498"/>
                <a:gd name="T80" fmla="*/ 2084 w 2387"/>
                <a:gd name="T81" fmla="*/ 159 h 498"/>
                <a:gd name="T82" fmla="*/ 2124 w 2387"/>
                <a:gd name="T83" fmla="*/ 40 h 498"/>
                <a:gd name="T84" fmla="*/ 2170 w 2387"/>
                <a:gd name="T85" fmla="*/ 298 h 498"/>
                <a:gd name="T86" fmla="*/ 2210 w 2387"/>
                <a:gd name="T87" fmla="*/ 40 h 498"/>
                <a:gd name="T88" fmla="*/ 2347 w 2387"/>
                <a:gd name="T89" fmla="*/ 458 h 498"/>
                <a:gd name="T90" fmla="*/ 0 w 2387"/>
                <a:gd name="T91" fmla="*/ 498 h 498"/>
                <a:gd name="T92" fmla="*/ 2387 w 2387"/>
                <a:gd name="T93" fmla="*/ 0 h 498"/>
                <a:gd name="T94" fmla="*/ 0 w 2387"/>
                <a:gd name="T95" fmla="*/ 498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387" h="498">
                  <a:moveTo>
                    <a:pt x="2347" y="458"/>
                  </a:moveTo>
                  <a:lnTo>
                    <a:pt x="2347" y="458"/>
                  </a:lnTo>
                  <a:lnTo>
                    <a:pt x="40" y="458"/>
                  </a:lnTo>
                  <a:lnTo>
                    <a:pt x="40" y="40"/>
                  </a:lnTo>
                  <a:lnTo>
                    <a:pt x="177" y="40"/>
                  </a:lnTo>
                  <a:lnTo>
                    <a:pt x="177" y="298"/>
                  </a:lnTo>
                  <a:lnTo>
                    <a:pt x="217" y="298"/>
                  </a:lnTo>
                  <a:lnTo>
                    <a:pt x="217" y="40"/>
                  </a:lnTo>
                  <a:lnTo>
                    <a:pt x="277" y="40"/>
                  </a:lnTo>
                  <a:lnTo>
                    <a:pt x="277" y="159"/>
                  </a:lnTo>
                  <a:lnTo>
                    <a:pt x="317" y="159"/>
                  </a:lnTo>
                  <a:lnTo>
                    <a:pt x="317" y="40"/>
                  </a:lnTo>
                  <a:lnTo>
                    <a:pt x="377" y="40"/>
                  </a:lnTo>
                  <a:lnTo>
                    <a:pt x="377" y="159"/>
                  </a:lnTo>
                  <a:lnTo>
                    <a:pt x="417" y="159"/>
                  </a:lnTo>
                  <a:lnTo>
                    <a:pt x="417" y="40"/>
                  </a:lnTo>
                  <a:lnTo>
                    <a:pt x="477" y="40"/>
                  </a:lnTo>
                  <a:lnTo>
                    <a:pt x="477" y="159"/>
                  </a:lnTo>
                  <a:lnTo>
                    <a:pt x="517" y="159"/>
                  </a:lnTo>
                  <a:lnTo>
                    <a:pt x="517" y="40"/>
                  </a:lnTo>
                  <a:lnTo>
                    <a:pt x="577" y="40"/>
                  </a:lnTo>
                  <a:lnTo>
                    <a:pt x="577" y="159"/>
                  </a:lnTo>
                  <a:lnTo>
                    <a:pt x="617" y="159"/>
                  </a:lnTo>
                  <a:lnTo>
                    <a:pt x="617" y="40"/>
                  </a:lnTo>
                  <a:lnTo>
                    <a:pt x="674" y="40"/>
                  </a:lnTo>
                  <a:lnTo>
                    <a:pt x="674" y="298"/>
                  </a:lnTo>
                  <a:lnTo>
                    <a:pt x="714" y="298"/>
                  </a:lnTo>
                  <a:lnTo>
                    <a:pt x="714" y="40"/>
                  </a:lnTo>
                  <a:lnTo>
                    <a:pt x="774" y="40"/>
                  </a:lnTo>
                  <a:lnTo>
                    <a:pt x="774" y="159"/>
                  </a:lnTo>
                  <a:lnTo>
                    <a:pt x="814" y="159"/>
                  </a:lnTo>
                  <a:lnTo>
                    <a:pt x="814" y="40"/>
                  </a:lnTo>
                  <a:lnTo>
                    <a:pt x="874" y="40"/>
                  </a:lnTo>
                  <a:lnTo>
                    <a:pt x="874" y="159"/>
                  </a:lnTo>
                  <a:lnTo>
                    <a:pt x="914" y="159"/>
                  </a:lnTo>
                  <a:lnTo>
                    <a:pt x="914" y="40"/>
                  </a:lnTo>
                  <a:lnTo>
                    <a:pt x="974" y="40"/>
                  </a:lnTo>
                  <a:lnTo>
                    <a:pt x="974" y="159"/>
                  </a:lnTo>
                  <a:lnTo>
                    <a:pt x="1014" y="159"/>
                  </a:lnTo>
                  <a:lnTo>
                    <a:pt x="1014" y="40"/>
                  </a:lnTo>
                  <a:lnTo>
                    <a:pt x="1074" y="40"/>
                  </a:lnTo>
                  <a:lnTo>
                    <a:pt x="1074" y="159"/>
                  </a:lnTo>
                  <a:lnTo>
                    <a:pt x="1114" y="159"/>
                  </a:lnTo>
                  <a:lnTo>
                    <a:pt x="1114" y="40"/>
                  </a:lnTo>
                  <a:lnTo>
                    <a:pt x="1187" y="40"/>
                  </a:lnTo>
                  <a:lnTo>
                    <a:pt x="1187" y="298"/>
                  </a:lnTo>
                  <a:lnTo>
                    <a:pt x="1227" y="298"/>
                  </a:lnTo>
                  <a:lnTo>
                    <a:pt x="1227" y="40"/>
                  </a:lnTo>
                  <a:lnTo>
                    <a:pt x="1287" y="40"/>
                  </a:lnTo>
                  <a:lnTo>
                    <a:pt x="1287" y="159"/>
                  </a:lnTo>
                  <a:lnTo>
                    <a:pt x="1327" y="159"/>
                  </a:lnTo>
                  <a:lnTo>
                    <a:pt x="1327" y="40"/>
                  </a:lnTo>
                  <a:lnTo>
                    <a:pt x="1387" y="40"/>
                  </a:lnTo>
                  <a:lnTo>
                    <a:pt x="1387" y="159"/>
                  </a:lnTo>
                  <a:lnTo>
                    <a:pt x="1427" y="159"/>
                  </a:lnTo>
                  <a:lnTo>
                    <a:pt x="1427" y="40"/>
                  </a:lnTo>
                  <a:lnTo>
                    <a:pt x="1487" y="40"/>
                  </a:lnTo>
                  <a:lnTo>
                    <a:pt x="1487" y="159"/>
                  </a:lnTo>
                  <a:lnTo>
                    <a:pt x="1527" y="159"/>
                  </a:lnTo>
                  <a:lnTo>
                    <a:pt x="1527" y="40"/>
                  </a:lnTo>
                  <a:lnTo>
                    <a:pt x="1587" y="40"/>
                  </a:lnTo>
                  <a:lnTo>
                    <a:pt x="1587" y="159"/>
                  </a:lnTo>
                  <a:lnTo>
                    <a:pt x="1627" y="159"/>
                  </a:lnTo>
                  <a:lnTo>
                    <a:pt x="1627" y="40"/>
                  </a:lnTo>
                  <a:lnTo>
                    <a:pt x="1684" y="40"/>
                  </a:lnTo>
                  <a:lnTo>
                    <a:pt x="1684" y="298"/>
                  </a:lnTo>
                  <a:lnTo>
                    <a:pt x="1724" y="298"/>
                  </a:lnTo>
                  <a:lnTo>
                    <a:pt x="1724" y="40"/>
                  </a:lnTo>
                  <a:lnTo>
                    <a:pt x="1784" y="40"/>
                  </a:lnTo>
                  <a:lnTo>
                    <a:pt x="1784" y="159"/>
                  </a:lnTo>
                  <a:lnTo>
                    <a:pt x="1824" y="159"/>
                  </a:lnTo>
                  <a:lnTo>
                    <a:pt x="1824" y="40"/>
                  </a:lnTo>
                  <a:lnTo>
                    <a:pt x="1884" y="40"/>
                  </a:lnTo>
                  <a:lnTo>
                    <a:pt x="1884" y="159"/>
                  </a:lnTo>
                  <a:lnTo>
                    <a:pt x="1924" y="159"/>
                  </a:lnTo>
                  <a:lnTo>
                    <a:pt x="1924" y="40"/>
                  </a:lnTo>
                  <a:lnTo>
                    <a:pt x="1984" y="40"/>
                  </a:lnTo>
                  <a:lnTo>
                    <a:pt x="1984" y="159"/>
                  </a:lnTo>
                  <a:lnTo>
                    <a:pt x="2024" y="159"/>
                  </a:lnTo>
                  <a:lnTo>
                    <a:pt x="2024" y="40"/>
                  </a:lnTo>
                  <a:lnTo>
                    <a:pt x="2084" y="40"/>
                  </a:lnTo>
                  <a:lnTo>
                    <a:pt x="2084" y="159"/>
                  </a:lnTo>
                  <a:lnTo>
                    <a:pt x="2124" y="159"/>
                  </a:lnTo>
                  <a:lnTo>
                    <a:pt x="2124" y="40"/>
                  </a:lnTo>
                  <a:lnTo>
                    <a:pt x="2170" y="40"/>
                  </a:lnTo>
                  <a:lnTo>
                    <a:pt x="2170" y="298"/>
                  </a:lnTo>
                  <a:lnTo>
                    <a:pt x="2210" y="298"/>
                  </a:lnTo>
                  <a:lnTo>
                    <a:pt x="2210" y="40"/>
                  </a:lnTo>
                  <a:lnTo>
                    <a:pt x="2347" y="40"/>
                  </a:lnTo>
                  <a:lnTo>
                    <a:pt x="2347" y="458"/>
                  </a:lnTo>
                  <a:close/>
                  <a:moveTo>
                    <a:pt x="0" y="498"/>
                  </a:moveTo>
                  <a:lnTo>
                    <a:pt x="0" y="498"/>
                  </a:lnTo>
                  <a:lnTo>
                    <a:pt x="2387" y="498"/>
                  </a:lnTo>
                  <a:lnTo>
                    <a:pt x="2387" y="0"/>
                  </a:lnTo>
                  <a:lnTo>
                    <a:pt x="0" y="0"/>
                  </a:lnTo>
                  <a:lnTo>
                    <a:pt x="0" y="498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20"/>
            <p:cNvSpPr>
              <a:spLocks/>
            </p:cNvSpPr>
            <p:nvPr/>
          </p:nvSpPr>
          <p:spPr bwMode="auto">
            <a:xfrm rot="20253209">
              <a:off x="4644944" y="4409600"/>
              <a:ext cx="271863" cy="880837"/>
            </a:xfrm>
            <a:custGeom>
              <a:avLst/>
              <a:gdLst>
                <a:gd name="T0" fmla="*/ 772 w 831"/>
                <a:gd name="T1" fmla="*/ 279 h 2682"/>
                <a:gd name="T2" fmla="*/ 772 w 831"/>
                <a:gd name="T3" fmla="*/ 279 h 2682"/>
                <a:gd name="T4" fmla="*/ 772 w 831"/>
                <a:gd name="T5" fmla="*/ 0 h 2682"/>
                <a:gd name="T6" fmla="*/ 622 w 831"/>
                <a:gd name="T7" fmla="*/ 0 h 2682"/>
                <a:gd name="T8" fmla="*/ 622 w 831"/>
                <a:gd name="T9" fmla="*/ 279 h 2682"/>
                <a:gd name="T10" fmla="*/ 557 w 831"/>
                <a:gd name="T11" fmla="*/ 279 h 2682"/>
                <a:gd name="T12" fmla="*/ 557 w 831"/>
                <a:gd name="T13" fmla="*/ 900 h 2682"/>
                <a:gd name="T14" fmla="*/ 606 w 831"/>
                <a:gd name="T15" fmla="*/ 900 h 2682"/>
                <a:gd name="T16" fmla="*/ 102 w 831"/>
                <a:gd name="T17" fmla="*/ 2121 h 2682"/>
                <a:gd name="T18" fmla="*/ 130 w 831"/>
                <a:gd name="T19" fmla="*/ 2133 h 2682"/>
                <a:gd name="T20" fmla="*/ 40 w 831"/>
                <a:gd name="T21" fmla="*/ 2350 h 2682"/>
                <a:gd name="T22" fmla="*/ 62 w 831"/>
                <a:gd name="T23" fmla="*/ 2359 h 2682"/>
                <a:gd name="T24" fmla="*/ 0 w 831"/>
                <a:gd name="T25" fmla="*/ 2510 h 2682"/>
                <a:gd name="T26" fmla="*/ 24 w 831"/>
                <a:gd name="T27" fmla="*/ 2519 h 2682"/>
                <a:gd name="T28" fmla="*/ 86 w 831"/>
                <a:gd name="T29" fmla="*/ 2369 h 2682"/>
                <a:gd name="T30" fmla="*/ 108 w 831"/>
                <a:gd name="T31" fmla="*/ 2378 h 2682"/>
                <a:gd name="T32" fmla="*/ 198 w 831"/>
                <a:gd name="T33" fmla="*/ 2161 h 2682"/>
                <a:gd name="T34" fmla="*/ 226 w 831"/>
                <a:gd name="T35" fmla="*/ 2172 h 2682"/>
                <a:gd name="T36" fmla="*/ 630 w 831"/>
                <a:gd name="T37" fmla="*/ 1191 h 2682"/>
                <a:gd name="T38" fmla="*/ 630 w 831"/>
                <a:gd name="T39" fmla="*/ 2284 h 2682"/>
                <a:gd name="T40" fmla="*/ 660 w 831"/>
                <a:gd name="T41" fmla="*/ 2284 h 2682"/>
                <a:gd name="T42" fmla="*/ 660 w 831"/>
                <a:gd name="T43" fmla="*/ 2519 h 2682"/>
                <a:gd name="T44" fmla="*/ 684 w 831"/>
                <a:gd name="T45" fmla="*/ 2519 h 2682"/>
                <a:gd name="T46" fmla="*/ 684 w 831"/>
                <a:gd name="T47" fmla="*/ 2682 h 2682"/>
                <a:gd name="T48" fmla="*/ 710 w 831"/>
                <a:gd name="T49" fmla="*/ 2682 h 2682"/>
                <a:gd name="T50" fmla="*/ 710 w 831"/>
                <a:gd name="T51" fmla="*/ 2519 h 2682"/>
                <a:gd name="T52" fmla="*/ 734 w 831"/>
                <a:gd name="T53" fmla="*/ 2519 h 2682"/>
                <a:gd name="T54" fmla="*/ 734 w 831"/>
                <a:gd name="T55" fmla="*/ 2284 h 2682"/>
                <a:gd name="T56" fmla="*/ 764 w 831"/>
                <a:gd name="T57" fmla="*/ 2284 h 2682"/>
                <a:gd name="T58" fmla="*/ 764 w 831"/>
                <a:gd name="T59" fmla="*/ 900 h 2682"/>
                <a:gd name="T60" fmla="*/ 831 w 831"/>
                <a:gd name="T61" fmla="*/ 900 h 2682"/>
                <a:gd name="T62" fmla="*/ 831 w 831"/>
                <a:gd name="T63" fmla="*/ 279 h 2682"/>
                <a:gd name="T64" fmla="*/ 772 w 831"/>
                <a:gd name="T65" fmla="*/ 279 h 26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31" h="2682">
                  <a:moveTo>
                    <a:pt x="772" y="279"/>
                  </a:moveTo>
                  <a:lnTo>
                    <a:pt x="772" y="279"/>
                  </a:lnTo>
                  <a:lnTo>
                    <a:pt x="772" y="0"/>
                  </a:lnTo>
                  <a:lnTo>
                    <a:pt x="622" y="0"/>
                  </a:lnTo>
                  <a:lnTo>
                    <a:pt x="622" y="279"/>
                  </a:lnTo>
                  <a:lnTo>
                    <a:pt x="557" y="279"/>
                  </a:lnTo>
                  <a:lnTo>
                    <a:pt x="557" y="900"/>
                  </a:lnTo>
                  <a:lnTo>
                    <a:pt x="606" y="900"/>
                  </a:lnTo>
                  <a:lnTo>
                    <a:pt x="102" y="2121"/>
                  </a:lnTo>
                  <a:lnTo>
                    <a:pt x="130" y="2133"/>
                  </a:lnTo>
                  <a:lnTo>
                    <a:pt x="40" y="2350"/>
                  </a:lnTo>
                  <a:lnTo>
                    <a:pt x="62" y="2359"/>
                  </a:lnTo>
                  <a:lnTo>
                    <a:pt x="0" y="2510"/>
                  </a:lnTo>
                  <a:lnTo>
                    <a:pt x="24" y="2519"/>
                  </a:lnTo>
                  <a:lnTo>
                    <a:pt x="86" y="2369"/>
                  </a:lnTo>
                  <a:lnTo>
                    <a:pt x="108" y="2378"/>
                  </a:lnTo>
                  <a:lnTo>
                    <a:pt x="198" y="2161"/>
                  </a:lnTo>
                  <a:lnTo>
                    <a:pt x="226" y="2172"/>
                  </a:lnTo>
                  <a:lnTo>
                    <a:pt x="630" y="1191"/>
                  </a:lnTo>
                  <a:lnTo>
                    <a:pt x="630" y="2284"/>
                  </a:lnTo>
                  <a:lnTo>
                    <a:pt x="660" y="2284"/>
                  </a:lnTo>
                  <a:lnTo>
                    <a:pt x="660" y="2519"/>
                  </a:lnTo>
                  <a:lnTo>
                    <a:pt x="684" y="2519"/>
                  </a:lnTo>
                  <a:lnTo>
                    <a:pt x="684" y="2682"/>
                  </a:lnTo>
                  <a:lnTo>
                    <a:pt x="710" y="2682"/>
                  </a:lnTo>
                  <a:lnTo>
                    <a:pt x="710" y="2519"/>
                  </a:lnTo>
                  <a:lnTo>
                    <a:pt x="734" y="2519"/>
                  </a:lnTo>
                  <a:lnTo>
                    <a:pt x="734" y="2284"/>
                  </a:lnTo>
                  <a:lnTo>
                    <a:pt x="764" y="2284"/>
                  </a:lnTo>
                  <a:lnTo>
                    <a:pt x="764" y="900"/>
                  </a:lnTo>
                  <a:lnTo>
                    <a:pt x="831" y="900"/>
                  </a:lnTo>
                  <a:lnTo>
                    <a:pt x="831" y="279"/>
                  </a:lnTo>
                  <a:lnTo>
                    <a:pt x="772" y="27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20" name="组合 45"/>
            <p:cNvGrpSpPr/>
            <p:nvPr userDrawn="1"/>
          </p:nvGrpSpPr>
          <p:grpSpPr>
            <a:xfrm rot="2116298">
              <a:off x="5097308" y="5328958"/>
              <a:ext cx="722933" cy="629672"/>
              <a:chOff x="501650" y="3292475"/>
              <a:chExt cx="1735138" cy="1511300"/>
            </a:xfrm>
            <a:grpFill/>
          </p:grpSpPr>
          <p:sp>
            <p:nvSpPr>
              <p:cNvPr id="21" name="Freeform 5"/>
              <p:cNvSpPr>
                <a:spLocks/>
              </p:cNvSpPr>
              <p:nvPr/>
            </p:nvSpPr>
            <p:spPr bwMode="auto">
              <a:xfrm>
                <a:off x="501650" y="3292475"/>
                <a:ext cx="1735138" cy="893762"/>
              </a:xfrm>
              <a:custGeom>
                <a:avLst/>
                <a:gdLst>
                  <a:gd name="T0" fmla="*/ 0 w 943"/>
                  <a:gd name="T1" fmla="*/ 242 h 484"/>
                  <a:gd name="T2" fmla="*/ 0 w 943"/>
                  <a:gd name="T3" fmla="*/ 242 h 484"/>
                  <a:gd name="T4" fmla="*/ 471 w 943"/>
                  <a:gd name="T5" fmla="*/ 484 h 484"/>
                  <a:gd name="T6" fmla="*/ 943 w 943"/>
                  <a:gd name="T7" fmla="*/ 242 h 484"/>
                  <a:gd name="T8" fmla="*/ 471 w 943"/>
                  <a:gd name="T9" fmla="*/ 0 h 484"/>
                  <a:gd name="T10" fmla="*/ 0 w 943"/>
                  <a:gd name="T11" fmla="*/ 242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43" h="484">
                    <a:moveTo>
                      <a:pt x="0" y="242"/>
                    </a:moveTo>
                    <a:lnTo>
                      <a:pt x="0" y="242"/>
                    </a:lnTo>
                    <a:lnTo>
                      <a:pt x="471" y="484"/>
                    </a:lnTo>
                    <a:lnTo>
                      <a:pt x="943" y="242"/>
                    </a:lnTo>
                    <a:lnTo>
                      <a:pt x="471" y="0"/>
                    </a:lnTo>
                    <a:lnTo>
                      <a:pt x="0" y="242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" name="Freeform 6"/>
              <p:cNvSpPr>
                <a:spLocks/>
              </p:cNvSpPr>
              <p:nvPr/>
            </p:nvSpPr>
            <p:spPr bwMode="auto">
              <a:xfrm>
                <a:off x="728663" y="3959225"/>
                <a:ext cx="1285875" cy="758825"/>
              </a:xfrm>
              <a:custGeom>
                <a:avLst/>
                <a:gdLst>
                  <a:gd name="T0" fmla="*/ 349 w 699"/>
                  <a:gd name="T1" fmla="*/ 179 h 412"/>
                  <a:gd name="T2" fmla="*/ 349 w 699"/>
                  <a:gd name="T3" fmla="*/ 179 h 412"/>
                  <a:gd name="T4" fmla="*/ 0 w 699"/>
                  <a:gd name="T5" fmla="*/ 0 h 412"/>
                  <a:gd name="T6" fmla="*/ 0 w 699"/>
                  <a:gd name="T7" fmla="*/ 233 h 412"/>
                  <a:gd name="T8" fmla="*/ 349 w 699"/>
                  <a:gd name="T9" fmla="*/ 412 h 412"/>
                  <a:gd name="T10" fmla="*/ 699 w 699"/>
                  <a:gd name="T11" fmla="*/ 233 h 412"/>
                  <a:gd name="T12" fmla="*/ 699 w 699"/>
                  <a:gd name="T13" fmla="*/ 0 h 412"/>
                  <a:gd name="T14" fmla="*/ 349 w 699"/>
                  <a:gd name="T15" fmla="*/ 179 h 4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99" h="412">
                    <a:moveTo>
                      <a:pt x="349" y="179"/>
                    </a:moveTo>
                    <a:lnTo>
                      <a:pt x="349" y="179"/>
                    </a:lnTo>
                    <a:lnTo>
                      <a:pt x="0" y="0"/>
                    </a:lnTo>
                    <a:lnTo>
                      <a:pt x="0" y="233"/>
                    </a:lnTo>
                    <a:lnTo>
                      <a:pt x="349" y="412"/>
                    </a:lnTo>
                    <a:lnTo>
                      <a:pt x="699" y="233"/>
                    </a:lnTo>
                    <a:lnTo>
                      <a:pt x="699" y="0"/>
                    </a:lnTo>
                    <a:lnTo>
                      <a:pt x="349" y="179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" name="Freeform 7"/>
              <p:cNvSpPr>
                <a:spLocks/>
              </p:cNvSpPr>
              <p:nvPr/>
            </p:nvSpPr>
            <p:spPr bwMode="auto">
              <a:xfrm>
                <a:off x="514350" y="4095750"/>
                <a:ext cx="68263" cy="708025"/>
              </a:xfrm>
              <a:custGeom>
                <a:avLst/>
                <a:gdLst>
                  <a:gd name="T0" fmla="*/ 0 w 37"/>
                  <a:gd name="T1" fmla="*/ 384 h 384"/>
                  <a:gd name="T2" fmla="*/ 0 w 37"/>
                  <a:gd name="T3" fmla="*/ 384 h 384"/>
                  <a:gd name="T4" fmla="*/ 37 w 37"/>
                  <a:gd name="T5" fmla="*/ 384 h 384"/>
                  <a:gd name="T6" fmla="*/ 37 w 37"/>
                  <a:gd name="T7" fmla="*/ 0 h 384"/>
                  <a:gd name="T8" fmla="*/ 0 w 37"/>
                  <a:gd name="T9" fmla="*/ 0 h 384"/>
                  <a:gd name="T10" fmla="*/ 0 w 37"/>
                  <a:gd name="T11" fmla="*/ 384 h 3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" h="384">
                    <a:moveTo>
                      <a:pt x="0" y="384"/>
                    </a:moveTo>
                    <a:lnTo>
                      <a:pt x="0" y="384"/>
                    </a:lnTo>
                    <a:lnTo>
                      <a:pt x="37" y="384"/>
                    </a:lnTo>
                    <a:lnTo>
                      <a:pt x="37" y="0"/>
                    </a:lnTo>
                    <a:lnTo>
                      <a:pt x="0" y="0"/>
                    </a:lnTo>
                    <a:lnTo>
                      <a:pt x="0" y="384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" name="Freeform 8"/>
              <p:cNvSpPr>
                <a:spLocks/>
              </p:cNvSpPr>
              <p:nvPr/>
            </p:nvSpPr>
            <p:spPr bwMode="auto">
              <a:xfrm>
                <a:off x="511175" y="3986212"/>
                <a:ext cx="74613" cy="76200"/>
              </a:xfrm>
              <a:custGeom>
                <a:avLst/>
                <a:gdLst>
                  <a:gd name="T0" fmla="*/ 41 w 41"/>
                  <a:gd name="T1" fmla="*/ 21 h 41"/>
                  <a:gd name="T2" fmla="*/ 41 w 41"/>
                  <a:gd name="T3" fmla="*/ 21 h 41"/>
                  <a:gd name="T4" fmla="*/ 20 w 41"/>
                  <a:gd name="T5" fmla="*/ 41 h 41"/>
                  <a:gd name="T6" fmla="*/ 0 w 41"/>
                  <a:gd name="T7" fmla="*/ 21 h 41"/>
                  <a:gd name="T8" fmla="*/ 20 w 41"/>
                  <a:gd name="T9" fmla="*/ 0 h 41"/>
                  <a:gd name="T10" fmla="*/ 41 w 41"/>
                  <a:gd name="T11" fmla="*/ 21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1" h="41">
                    <a:moveTo>
                      <a:pt x="41" y="21"/>
                    </a:moveTo>
                    <a:lnTo>
                      <a:pt x="41" y="21"/>
                    </a:lnTo>
                    <a:cubicBezTo>
                      <a:pt x="41" y="32"/>
                      <a:pt x="32" y="41"/>
                      <a:pt x="20" y="41"/>
                    </a:cubicBezTo>
                    <a:cubicBezTo>
                      <a:pt x="9" y="41"/>
                      <a:pt x="0" y="32"/>
                      <a:pt x="0" y="21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2" y="0"/>
                      <a:pt x="41" y="9"/>
                      <a:pt x="41" y="21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" name="Freeform 9"/>
              <p:cNvSpPr>
                <a:spLocks/>
              </p:cNvSpPr>
              <p:nvPr/>
            </p:nvSpPr>
            <p:spPr bwMode="auto">
              <a:xfrm>
                <a:off x="541338" y="3738562"/>
                <a:ext cx="14288" cy="401637"/>
              </a:xfrm>
              <a:custGeom>
                <a:avLst/>
                <a:gdLst>
                  <a:gd name="T0" fmla="*/ 7 w 7"/>
                  <a:gd name="T1" fmla="*/ 217 h 217"/>
                  <a:gd name="T2" fmla="*/ 7 w 7"/>
                  <a:gd name="T3" fmla="*/ 217 h 217"/>
                  <a:gd name="T4" fmla="*/ 0 w 7"/>
                  <a:gd name="T5" fmla="*/ 217 h 217"/>
                  <a:gd name="T6" fmla="*/ 0 w 7"/>
                  <a:gd name="T7" fmla="*/ 0 h 217"/>
                  <a:gd name="T8" fmla="*/ 7 w 7"/>
                  <a:gd name="T9" fmla="*/ 0 h 217"/>
                  <a:gd name="T10" fmla="*/ 7 w 7"/>
                  <a:gd name="T11" fmla="*/ 217 h 2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217">
                    <a:moveTo>
                      <a:pt x="7" y="217"/>
                    </a:moveTo>
                    <a:lnTo>
                      <a:pt x="7" y="217"/>
                    </a:lnTo>
                    <a:lnTo>
                      <a:pt x="0" y="217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7" y="217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6" name="组合 46"/>
            <p:cNvGrpSpPr/>
            <p:nvPr userDrawn="1"/>
          </p:nvGrpSpPr>
          <p:grpSpPr>
            <a:xfrm rot="19680185">
              <a:off x="2669841" y="4499503"/>
              <a:ext cx="920458" cy="709092"/>
              <a:chOff x="2486025" y="3619500"/>
              <a:chExt cx="1500188" cy="1155700"/>
            </a:xfrm>
            <a:grpFill/>
          </p:grpSpPr>
          <p:sp>
            <p:nvSpPr>
              <p:cNvPr id="27" name="Freeform 26"/>
              <p:cNvSpPr>
                <a:spLocks noEditPoints="1"/>
              </p:cNvSpPr>
              <p:nvPr/>
            </p:nvSpPr>
            <p:spPr bwMode="auto">
              <a:xfrm>
                <a:off x="2486025" y="3619500"/>
                <a:ext cx="1500188" cy="1155700"/>
              </a:xfrm>
              <a:custGeom>
                <a:avLst/>
                <a:gdLst>
                  <a:gd name="T0" fmla="*/ 408 w 815"/>
                  <a:gd name="T1" fmla="*/ 553 h 627"/>
                  <a:gd name="T2" fmla="*/ 408 w 815"/>
                  <a:gd name="T3" fmla="*/ 553 h 627"/>
                  <a:gd name="T4" fmla="*/ 207 w 815"/>
                  <a:gd name="T5" fmla="*/ 353 h 627"/>
                  <a:gd name="T6" fmla="*/ 408 w 815"/>
                  <a:gd name="T7" fmla="*/ 152 h 627"/>
                  <a:gd name="T8" fmla="*/ 608 w 815"/>
                  <a:gd name="T9" fmla="*/ 353 h 627"/>
                  <a:gd name="T10" fmla="*/ 408 w 815"/>
                  <a:gd name="T11" fmla="*/ 553 h 627"/>
                  <a:gd name="T12" fmla="*/ 156 w 815"/>
                  <a:gd name="T13" fmla="*/ 176 h 627"/>
                  <a:gd name="T14" fmla="*/ 156 w 815"/>
                  <a:gd name="T15" fmla="*/ 176 h 627"/>
                  <a:gd name="T16" fmla="*/ 54 w 815"/>
                  <a:gd name="T17" fmla="*/ 176 h 627"/>
                  <a:gd name="T18" fmla="*/ 54 w 815"/>
                  <a:gd name="T19" fmla="*/ 118 h 627"/>
                  <a:gd name="T20" fmla="*/ 156 w 815"/>
                  <a:gd name="T21" fmla="*/ 118 h 627"/>
                  <a:gd name="T22" fmla="*/ 156 w 815"/>
                  <a:gd name="T23" fmla="*/ 176 h 627"/>
                  <a:gd name="T24" fmla="*/ 601 w 815"/>
                  <a:gd name="T25" fmla="*/ 79 h 627"/>
                  <a:gd name="T26" fmla="*/ 601 w 815"/>
                  <a:gd name="T27" fmla="*/ 79 h 627"/>
                  <a:gd name="T28" fmla="*/ 530 w 815"/>
                  <a:gd name="T29" fmla="*/ 0 h 627"/>
                  <a:gd name="T30" fmla="*/ 285 w 815"/>
                  <a:gd name="T31" fmla="*/ 0 h 627"/>
                  <a:gd name="T32" fmla="*/ 214 w 815"/>
                  <a:gd name="T33" fmla="*/ 79 h 627"/>
                  <a:gd name="T34" fmla="*/ 0 w 815"/>
                  <a:gd name="T35" fmla="*/ 79 h 627"/>
                  <a:gd name="T36" fmla="*/ 0 w 815"/>
                  <a:gd name="T37" fmla="*/ 627 h 627"/>
                  <a:gd name="T38" fmla="*/ 815 w 815"/>
                  <a:gd name="T39" fmla="*/ 627 h 627"/>
                  <a:gd name="T40" fmla="*/ 815 w 815"/>
                  <a:gd name="T41" fmla="*/ 79 h 627"/>
                  <a:gd name="T42" fmla="*/ 601 w 815"/>
                  <a:gd name="T43" fmla="*/ 79 h 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815" h="627">
                    <a:moveTo>
                      <a:pt x="408" y="553"/>
                    </a:moveTo>
                    <a:lnTo>
                      <a:pt x="408" y="553"/>
                    </a:lnTo>
                    <a:cubicBezTo>
                      <a:pt x="297" y="553"/>
                      <a:pt x="207" y="463"/>
                      <a:pt x="207" y="353"/>
                    </a:cubicBezTo>
                    <a:cubicBezTo>
                      <a:pt x="207" y="242"/>
                      <a:pt x="297" y="152"/>
                      <a:pt x="408" y="152"/>
                    </a:cubicBezTo>
                    <a:cubicBezTo>
                      <a:pt x="518" y="152"/>
                      <a:pt x="608" y="242"/>
                      <a:pt x="608" y="353"/>
                    </a:cubicBezTo>
                    <a:cubicBezTo>
                      <a:pt x="608" y="463"/>
                      <a:pt x="518" y="553"/>
                      <a:pt x="408" y="553"/>
                    </a:cubicBezTo>
                    <a:close/>
                    <a:moveTo>
                      <a:pt x="156" y="176"/>
                    </a:moveTo>
                    <a:lnTo>
                      <a:pt x="156" y="176"/>
                    </a:lnTo>
                    <a:lnTo>
                      <a:pt x="54" y="176"/>
                    </a:lnTo>
                    <a:lnTo>
                      <a:pt x="54" y="118"/>
                    </a:lnTo>
                    <a:lnTo>
                      <a:pt x="156" y="118"/>
                    </a:lnTo>
                    <a:lnTo>
                      <a:pt x="156" y="176"/>
                    </a:lnTo>
                    <a:close/>
                    <a:moveTo>
                      <a:pt x="601" y="79"/>
                    </a:moveTo>
                    <a:lnTo>
                      <a:pt x="601" y="79"/>
                    </a:lnTo>
                    <a:lnTo>
                      <a:pt x="530" y="0"/>
                    </a:lnTo>
                    <a:lnTo>
                      <a:pt x="285" y="0"/>
                    </a:lnTo>
                    <a:lnTo>
                      <a:pt x="214" y="79"/>
                    </a:lnTo>
                    <a:lnTo>
                      <a:pt x="0" y="79"/>
                    </a:lnTo>
                    <a:lnTo>
                      <a:pt x="0" y="627"/>
                    </a:lnTo>
                    <a:lnTo>
                      <a:pt x="815" y="627"/>
                    </a:lnTo>
                    <a:lnTo>
                      <a:pt x="815" y="79"/>
                    </a:lnTo>
                    <a:lnTo>
                      <a:pt x="601" y="79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" name="Freeform 27"/>
              <p:cNvSpPr>
                <a:spLocks/>
              </p:cNvSpPr>
              <p:nvPr/>
            </p:nvSpPr>
            <p:spPr bwMode="auto">
              <a:xfrm>
                <a:off x="2955925" y="3987800"/>
                <a:ext cx="560388" cy="565150"/>
              </a:xfrm>
              <a:custGeom>
                <a:avLst/>
                <a:gdLst>
                  <a:gd name="T0" fmla="*/ 153 w 305"/>
                  <a:gd name="T1" fmla="*/ 0 h 306"/>
                  <a:gd name="T2" fmla="*/ 153 w 305"/>
                  <a:gd name="T3" fmla="*/ 0 h 306"/>
                  <a:gd name="T4" fmla="*/ 0 w 305"/>
                  <a:gd name="T5" fmla="*/ 153 h 306"/>
                  <a:gd name="T6" fmla="*/ 153 w 305"/>
                  <a:gd name="T7" fmla="*/ 306 h 306"/>
                  <a:gd name="T8" fmla="*/ 305 w 305"/>
                  <a:gd name="T9" fmla="*/ 153 h 306"/>
                  <a:gd name="T10" fmla="*/ 153 w 305"/>
                  <a:gd name="T11" fmla="*/ 0 h 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5" h="306">
                    <a:moveTo>
                      <a:pt x="153" y="0"/>
                    </a:moveTo>
                    <a:lnTo>
                      <a:pt x="153" y="0"/>
                    </a:lnTo>
                    <a:cubicBezTo>
                      <a:pt x="68" y="0"/>
                      <a:pt x="0" y="68"/>
                      <a:pt x="0" y="153"/>
                    </a:cubicBezTo>
                    <a:cubicBezTo>
                      <a:pt x="0" y="237"/>
                      <a:pt x="68" y="306"/>
                      <a:pt x="153" y="306"/>
                    </a:cubicBezTo>
                    <a:cubicBezTo>
                      <a:pt x="237" y="306"/>
                      <a:pt x="305" y="237"/>
                      <a:pt x="305" y="153"/>
                    </a:cubicBezTo>
                    <a:cubicBezTo>
                      <a:pt x="305" y="68"/>
                      <a:pt x="237" y="0"/>
                      <a:pt x="153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9" name="Freeform 29"/>
            <p:cNvSpPr>
              <a:spLocks noEditPoints="1"/>
            </p:cNvSpPr>
            <p:nvPr userDrawn="1"/>
          </p:nvSpPr>
          <p:spPr bwMode="auto">
            <a:xfrm>
              <a:off x="4567724" y="3130391"/>
              <a:ext cx="905329" cy="907255"/>
            </a:xfrm>
            <a:custGeom>
              <a:avLst/>
              <a:gdLst>
                <a:gd name="T0" fmla="*/ 578 w 811"/>
                <a:gd name="T1" fmla="*/ 436 h 811"/>
                <a:gd name="T2" fmla="*/ 578 w 811"/>
                <a:gd name="T3" fmla="*/ 436 h 811"/>
                <a:gd name="T4" fmla="*/ 531 w 811"/>
                <a:gd name="T5" fmla="*/ 269 h 811"/>
                <a:gd name="T6" fmla="*/ 698 w 811"/>
                <a:gd name="T7" fmla="*/ 222 h 811"/>
                <a:gd name="T8" fmla="*/ 745 w 811"/>
                <a:gd name="T9" fmla="*/ 389 h 811"/>
                <a:gd name="T10" fmla="*/ 578 w 811"/>
                <a:gd name="T11" fmla="*/ 436 h 811"/>
                <a:gd name="T12" fmla="*/ 656 w 811"/>
                <a:gd name="T13" fmla="*/ 663 h 811"/>
                <a:gd name="T14" fmla="*/ 656 w 811"/>
                <a:gd name="T15" fmla="*/ 663 h 811"/>
                <a:gd name="T16" fmla="*/ 489 w 811"/>
                <a:gd name="T17" fmla="*/ 710 h 811"/>
                <a:gd name="T18" fmla="*/ 441 w 811"/>
                <a:gd name="T19" fmla="*/ 543 h 811"/>
                <a:gd name="T20" fmla="*/ 609 w 811"/>
                <a:gd name="T21" fmla="*/ 495 h 811"/>
                <a:gd name="T22" fmla="*/ 656 w 811"/>
                <a:gd name="T23" fmla="*/ 663 h 811"/>
                <a:gd name="T24" fmla="*/ 366 w 811"/>
                <a:gd name="T25" fmla="*/ 405 h 811"/>
                <a:gd name="T26" fmla="*/ 366 w 811"/>
                <a:gd name="T27" fmla="*/ 405 h 811"/>
                <a:gd name="T28" fmla="*/ 405 w 811"/>
                <a:gd name="T29" fmla="*/ 366 h 811"/>
                <a:gd name="T30" fmla="*/ 444 w 811"/>
                <a:gd name="T31" fmla="*/ 405 h 811"/>
                <a:gd name="T32" fmla="*/ 405 w 811"/>
                <a:gd name="T33" fmla="*/ 444 h 811"/>
                <a:gd name="T34" fmla="*/ 366 w 811"/>
                <a:gd name="T35" fmla="*/ 405 h 811"/>
                <a:gd name="T36" fmla="*/ 369 w 811"/>
                <a:gd name="T37" fmla="*/ 663 h 811"/>
                <a:gd name="T38" fmla="*/ 369 w 811"/>
                <a:gd name="T39" fmla="*/ 663 h 811"/>
                <a:gd name="T40" fmla="*/ 201 w 811"/>
                <a:gd name="T41" fmla="*/ 710 h 811"/>
                <a:gd name="T42" fmla="*/ 154 w 811"/>
                <a:gd name="T43" fmla="*/ 543 h 811"/>
                <a:gd name="T44" fmla="*/ 321 w 811"/>
                <a:gd name="T45" fmla="*/ 495 h 811"/>
                <a:gd name="T46" fmla="*/ 369 w 811"/>
                <a:gd name="T47" fmla="*/ 663 h 811"/>
                <a:gd name="T48" fmla="*/ 112 w 811"/>
                <a:gd name="T49" fmla="*/ 436 h 811"/>
                <a:gd name="T50" fmla="*/ 112 w 811"/>
                <a:gd name="T51" fmla="*/ 436 h 811"/>
                <a:gd name="T52" fmla="*/ 65 w 811"/>
                <a:gd name="T53" fmla="*/ 269 h 811"/>
                <a:gd name="T54" fmla="*/ 232 w 811"/>
                <a:gd name="T55" fmla="*/ 222 h 811"/>
                <a:gd name="T56" fmla="*/ 280 w 811"/>
                <a:gd name="T57" fmla="*/ 389 h 811"/>
                <a:gd name="T58" fmla="*/ 112 w 811"/>
                <a:gd name="T59" fmla="*/ 436 h 811"/>
                <a:gd name="T60" fmla="*/ 298 w 811"/>
                <a:gd name="T61" fmla="*/ 100 h 811"/>
                <a:gd name="T62" fmla="*/ 298 w 811"/>
                <a:gd name="T63" fmla="*/ 100 h 811"/>
                <a:gd name="T64" fmla="*/ 465 w 811"/>
                <a:gd name="T65" fmla="*/ 52 h 811"/>
                <a:gd name="T66" fmla="*/ 513 w 811"/>
                <a:gd name="T67" fmla="*/ 220 h 811"/>
                <a:gd name="T68" fmla="*/ 345 w 811"/>
                <a:gd name="T69" fmla="*/ 267 h 811"/>
                <a:gd name="T70" fmla="*/ 298 w 811"/>
                <a:gd name="T71" fmla="*/ 100 h 811"/>
                <a:gd name="T72" fmla="*/ 405 w 811"/>
                <a:gd name="T73" fmla="*/ 0 h 811"/>
                <a:gd name="T74" fmla="*/ 405 w 811"/>
                <a:gd name="T75" fmla="*/ 0 h 811"/>
                <a:gd name="T76" fmla="*/ 0 w 811"/>
                <a:gd name="T77" fmla="*/ 405 h 811"/>
                <a:gd name="T78" fmla="*/ 405 w 811"/>
                <a:gd name="T79" fmla="*/ 811 h 811"/>
                <a:gd name="T80" fmla="*/ 811 w 811"/>
                <a:gd name="T81" fmla="*/ 405 h 811"/>
                <a:gd name="T82" fmla="*/ 405 w 811"/>
                <a:gd name="T83" fmla="*/ 0 h 8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811" h="811">
                  <a:moveTo>
                    <a:pt x="578" y="436"/>
                  </a:moveTo>
                  <a:lnTo>
                    <a:pt x="578" y="436"/>
                  </a:lnTo>
                  <a:cubicBezTo>
                    <a:pt x="519" y="403"/>
                    <a:pt x="497" y="329"/>
                    <a:pt x="531" y="269"/>
                  </a:cubicBezTo>
                  <a:cubicBezTo>
                    <a:pt x="564" y="210"/>
                    <a:pt x="638" y="188"/>
                    <a:pt x="698" y="222"/>
                  </a:cubicBezTo>
                  <a:cubicBezTo>
                    <a:pt x="757" y="255"/>
                    <a:pt x="778" y="329"/>
                    <a:pt x="745" y="389"/>
                  </a:cubicBezTo>
                  <a:cubicBezTo>
                    <a:pt x="712" y="448"/>
                    <a:pt x="637" y="469"/>
                    <a:pt x="578" y="436"/>
                  </a:cubicBezTo>
                  <a:close/>
                  <a:moveTo>
                    <a:pt x="656" y="663"/>
                  </a:moveTo>
                  <a:lnTo>
                    <a:pt x="656" y="663"/>
                  </a:lnTo>
                  <a:cubicBezTo>
                    <a:pt x="623" y="722"/>
                    <a:pt x="548" y="743"/>
                    <a:pt x="489" y="710"/>
                  </a:cubicBezTo>
                  <a:cubicBezTo>
                    <a:pt x="430" y="677"/>
                    <a:pt x="408" y="602"/>
                    <a:pt x="441" y="543"/>
                  </a:cubicBezTo>
                  <a:cubicBezTo>
                    <a:pt x="474" y="484"/>
                    <a:pt x="549" y="462"/>
                    <a:pt x="609" y="495"/>
                  </a:cubicBezTo>
                  <a:cubicBezTo>
                    <a:pt x="668" y="528"/>
                    <a:pt x="689" y="603"/>
                    <a:pt x="656" y="663"/>
                  </a:cubicBezTo>
                  <a:close/>
                  <a:moveTo>
                    <a:pt x="366" y="405"/>
                  </a:moveTo>
                  <a:lnTo>
                    <a:pt x="366" y="405"/>
                  </a:lnTo>
                  <a:cubicBezTo>
                    <a:pt x="366" y="384"/>
                    <a:pt x="384" y="366"/>
                    <a:pt x="405" y="366"/>
                  </a:cubicBezTo>
                  <a:cubicBezTo>
                    <a:pt x="427" y="366"/>
                    <a:pt x="444" y="384"/>
                    <a:pt x="444" y="405"/>
                  </a:cubicBezTo>
                  <a:cubicBezTo>
                    <a:pt x="444" y="427"/>
                    <a:pt x="427" y="444"/>
                    <a:pt x="405" y="444"/>
                  </a:cubicBezTo>
                  <a:cubicBezTo>
                    <a:pt x="384" y="444"/>
                    <a:pt x="366" y="427"/>
                    <a:pt x="366" y="405"/>
                  </a:cubicBezTo>
                  <a:close/>
                  <a:moveTo>
                    <a:pt x="369" y="663"/>
                  </a:moveTo>
                  <a:lnTo>
                    <a:pt x="369" y="663"/>
                  </a:lnTo>
                  <a:cubicBezTo>
                    <a:pt x="336" y="722"/>
                    <a:pt x="261" y="743"/>
                    <a:pt x="201" y="710"/>
                  </a:cubicBezTo>
                  <a:cubicBezTo>
                    <a:pt x="142" y="677"/>
                    <a:pt x="121" y="602"/>
                    <a:pt x="154" y="543"/>
                  </a:cubicBezTo>
                  <a:cubicBezTo>
                    <a:pt x="187" y="484"/>
                    <a:pt x="262" y="462"/>
                    <a:pt x="321" y="495"/>
                  </a:cubicBezTo>
                  <a:cubicBezTo>
                    <a:pt x="381" y="528"/>
                    <a:pt x="402" y="603"/>
                    <a:pt x="369" y="663"/>
                  </a:cubicBezTo>
                  <a:close/>
                  <a:moveTo>
                    <a:pt x="112" y="436"/>
                  </a:moveTo>
                  <a:lnTo>
                    <a:pt x="112" y="436"/>
                  </a:lnTo>
                  <a:cubicBezTo>
                    <a:pt x="53" y="403"/>
                    <a:pt x="32" y="329"/>
                    <a:pt x="65" y="269"/>
                  </a:cubicBezTo>
                  <a:cubicBezTo>
                    <a:pt x="98" y="210"/>
                    <a:pt x="173" y="188"/>
                    <a:pt x="232" y="222"/>
                  </a:cubicBezTo>
                  <a:cubicBezTo>
                    <a:pt x="291" y="255"/>
                    <a:pt x="313" y="329"/>
                    <a:pt x="280" y="389"/>
                  </a:cubicBezTo>
                  <a:cubicBezTo>
                    <a:pt x="247" y="448"/>
                    <a:pt x="172" y="469"/>
                    <a:pt x="112" y="436"/>
                  </a:cubicBezTo>
                  <a:close/>
                  <a:moveTo>
                    <a:pt x="298" y="100"/>
                  </a:moveTo>
                  <a:lnTo>
                    <a:pt x="298" y="100"/>
                  </a:lnTo>
                  <a:cubicBezTo>
                    <a:pt x="331" y="41"/>
                    <a:pt x="406" y="19"/>
                    <a:pt x="465" y="52"/>
                  </a:cubicBezTo>
                  <a:cubicBezTo>
                    <a:pt x="524" y="85"/>
                    <a:pt x="546" y="160"/>
                    <a:pt x="513" y="220"/>
                  </a:cubicBezTo>
                  <a:cubicBezTo>
                    <a:pt x="480" y="279"/>
                    <a:pt x="405" y="300"/>
                    <a:pt x="345" y="267"/>
                  </a:cubicBezTo>
                  <a:cubicBezTo>
                    <a:pt x="286" y="234"/>
                    <a:pt x="265" y="159"/>
                    <a:pt x="298" y="100"/>
                  </a:cubicBezTo>
                  <a:close/>
                  <a:moveTo>
                    <a:pt x="405" y="0"/>
                  </a:moveTo>
                  <a:lnTo>
                    <a:pt x="405" y="0"/>
                  </a:lnTo>
                  <a:cubicBezTo>
                    <a:pt x="181" y="0"/>
                    <a:pt x="0" y="181"/>
                    <a:pt x="0" y="405"/>
                  </a:cubicBezTo>
                  <a:cubicBezTo>
                    <a:pt x="0" y="629"/>
                    <a:pt x="181" y="811"/>
                    <a:pt x="405" y="811"/>
                  </a:cubicBezTo>
                  <a:cubicBezTo>
                    <a:pt x="629" y="811"/>
                    <a:pt x="811" y="629"/>
                    <a:pt x="811" y="405"/>
                  </a:cubicBezTo>
                  <a:cubicBezTo>
                    <a:pt x="811" y="181"/>
                    <a:pt x="629" y="0"/>
                    <a:pt x="40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5"/>
            <p:cNvSpPr>
              <a:spLocks noEditPoints="1"/>
            </p:cNvSpPr>
            <p:nvPr userDrawn="1"/>
          </p:nvSpPr>
          <p:spPr bwMode="auto">
            <a:xfrm rot="1264384">
              <a:off x="3800465" y="6382321"/>
              <a:ext cx="1000393" cy="429321"/>
            </a:xfrm>
            <a:custGeom>
              <a:avLst/>
              <a:gdLst>
                <a:gd name="T0" fmla="*/ 1727 w 3152"/>
                <a:gd name="T1" fmla="*/ 1223 h 1356"/>
                <a:gd name="T2" fmla="*/ 1727 w 3152"/>
                <a:gd name="T3" fmla="*/ 421 h 1356"/>
                <a:gd name="T4" fmla="*/ 1727 w 3152"/>
                <a:gd name="T5" fmla="*/ 1223 h 1356"/>
                <a:gd name="T6" fmla="*/ 534 w 3152"/>
                <a:gd name="T7" fmla="*/ 1223 h 1356"/>
                <a:gd name="T8" fmla="*/ 522 w 3152"/>
                <a:gd name="T9" fmla="*/ 422 h 1356"/>
                <a:gd name="T10" fmla="*/ 550 w 3152"/>
                <a:gd name="T11" fmla="*/ 422 h 1356"/>
                <a:gd name="T12" fmla="*/ 534 w 3152"/>
                <a:gd name="T13" fmla="*/ 1223 h 1356"/>
                <a:gd name="T14" fmla="*/ 2965 w 3152"/>
                <a:gd name="T15" fmla="*/ 30 h 1356"/>
                <a:gd name="T16" fmla="*/ 2960 w 3152"/>
                <a:gd name="T17" fmla="*/ 24 h 1356"/>
                <a:gd name="T18" fmla="*/ 2955 w 3152"/>
                <a:gd name="T19" fmla="*/ 19 h 1356"/>
                <a:gd name="T20" fmla="*/ 2945 w 3152"/>
                <a:gd name="T21" fmla="*/ 11 h 1356"/>
                <a:gd name="T22" fmla="*/ 2934 w 3152"/>
                <a:gd name="T23" fmla="*/ 5 h 1356"/>
                <a:gd name="T24" fmla="*/ 2921 w 3152"/>
                <a:gd name="T25" fmla="*/ 2 h 1356"/>
                <a:gd name="T26" fmla="*/ 2908 w 3152"/>
                <a:gd name="T27" fmla="*/ 1 h 1356"/>
                <a:gd name="T28" fmla="*/ 2896 w 3152"/>
                <a:gd name="T29" fmla="*/ 2 h 1356"/>
                <a:gd name="T30" fmla="*/ 2883 w 3152"/>
                <a:gd name="T31" fmla="*/ 6 h 1356"/>
                <a:gd name="T32" fmla="*/ 2872 w 3152"/>
                <a:gd name="T33" fmla="*/ 12 h 1356"/>
                <a:gd name="T34" fmla="*/ 2867 w 3152"/>
                <a:gd name="T35" fmla="*/ 17 h 1356"/>
                <a:gd name="T36" fmla="*/ 2861 w 3152"/>
                <a:gd name="T37" fmla="*/ 21 h 1356"/>
                <a:gd name="T38" fmla="*/ 1727 w 3152"/>
                <a:gd name="T39" fmla="*/ 288 h 1356"/>
                <a:gd name="T40" fmla="*/ 1064 w 3152"/>
                <a:gd name="T41" fmla="*/ 756 h 1356"/>
                <a:gd name="T42" fmla="*/ 799 w 3152"/>
                <a:gd name="T43" fmla="*/ 173 h 1356"/>
                <a:gd name="T44" fmla="*/ 975 w 3152"/>
                <a:gd name="T45" fmla="*/ 380 h 1356"/>
                <a:gd name="T46" fmla="*/ 1030 w 3152"/>
                <a:gd name="T47" fmla="*/ 275 h 1356"/>
                <a:gd name="T48" fmla="*/ 863 w 3152"/>
                <a:gd name="T49" fmla="*/ 29 h 1356"/>
                <a:gd name="T50" fmla="*/ 854 w 3152"/>
                <a:gd name="T51" fmla="*/ 19 h 1356"/>
                <a:gd name="T52" fmla="*/ 850 w 3152"/>
                <a:gd name="T53" fmla="*/ 16 h 1356"/>
                <a:gd name="T54" fmla="*/ 838 w 3152"/>
                <a:gd name="T55" fmla="*/ 8 h 1356"/>
                <a:gd name="T56" fmla="*/ 825 w 3152"/>
                <a:gd name="T57" fmla="*/ 3 h 1356"/>
                <a:gd name="T58" fmla="*/ 813 w 3152"/>
                <a:gd name="T59" fmla="*/ 1 h 1356"/>
                <a:gd name="T60" fmla="*/ 800 w 3152"/>
                <a:gd name="T61" fmla="*/ 1 h 1356"/>
                <a:gd name="T62" fmla="*/ 787 w 3152"/>
                <a:gd name="T63" fmla="*/ 4 h 1356"/>
                <a:gd name="T64" fmla="*/ 774 w 3152"/>
                <a:gd name="T65" fmla="*/ 10 h 1356"/>
                <a:gd name="T66" fmla="*/ 770 w 3152"/>
                <a:gd name="T67" fmla="*/ 12 h 1356"/>
                <a:gd name="T68" fmla="*/ 760 w 3152"/>
                <a:gd name="T69" fmla="*/ 21 h 1356"/>
                <a:gd name="T70" fmla="*/ 508 w 3152"/>
                <a:gd name="T71" fmla="*/ 289 h 1356"/>
                <a:gd name="T72" fmla="*/ 534 w 3152"/>
                <a:gd name="T73" fmla="*/ 1356 h 1356"/>
                <a:gd name="T74" fmla="*/ 1197 w 3152"/>
                <a:gd name="T75" fmla="*/ 889 h 1356"/>
                <a:gd name="T76" fmla="*/ 2260 w 3152"/>
                <a:gd name="T77" fmla="*/ 856 h 1356"/>
                <a:gd name="T78" fmla="*/ 3021 w 3152"/>
                <a:gd name="T79" fmla="*/ 350 h 1356"/>
                <a:gd name="T80" fmla="*/ 3114 w 3152"/>
                <a:gd name="T81" fmla="*/ 368 h 1356"/>
                <a:gd name="T82" fmla="*/ 2965 w 3152"/>
                <a:gd name="T83" fmla="*/ 30 h 1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152" h="1356">
                  <a:moveTo>
                    <a:pt x="1727" y="1223"/>
                  </a:moveTo>
                  <a:lnTo>
                    <a:pt x="1727" y="1223"/>
                  </a:lnTo>
                  <a:cubicBezTo>
                    <a:pt x="1506" y="1223"/>
                    <a:pt x="1326" y="1043"/>
                    <a:pt x="1326" y="822"/>
                  </a:cubicBezTo>
                  <a:cubicBezTo>
                    <a:pt x="1326" y="601"/>
                    <a:pt x="1506" y="421"/>
                    <a:pt x="1727" y="421"/>
                  </a:cubicBezTo>
                  <a:cubicBezTo>
                    <a:pt x="1948" y="421"/>
                    <a:pt x="2128" y="601"/>
                    <a:pt x="2128" y="822"/>
                  </a:cubicBezTo>
                  <a:cubicBezTo>
                    <a:pt x="2128" y="1043"/>
                    <a:pt x="1948" y="1223"/>
                    <a:pt x="1727" y="1223"/>
                  </a:cubicBezTo>
                  <a:close/>
                  <a:moveTo>
                    <a:pt x="534" y="1223"/>
                  </a:moveTo>
                  <a:lnTo>
                    <a:pt x="534" y="1223"/>
                  </a:lnTo>
                  <a:cubicBezTo>
                    <a:pt x="313" y="1223"/>
                    <a:pt x="133" y="1043"/>
                    <a:pt x="133" y="822"/>
                  </a:cubicBezTo>
                  <a:cubicBezTo>
                    <a:pt x="133" y="605"/>
                    <a:pt x="306" y="428"/>
                    <a:pt x="522" y="422"/>
                  </a:cubicBezTo>
                  <a:cubicBezTo>
                    <a:pt x="526" y="423"/>
                    <a:pt x="531" y="423"/>
                    <a:pt x="536" y="423"/>
                  </a:cubicBezTo>
                  <a:cubicBezTo>
                    <a:pt x="540" y="423"/>
                    <a:pt x="545" y="423"/>
                    <a:pt x="550" y="422"/>
                  </a:cubicBezTo>
                  <a:cubicBezTo>
                    <a:pt x="763" y="430"/>
                    <a:pt x="935" y="607"/>
                    <a:pt x="935" y="822"/>
                  </a:cubicBezTo>
                  <a:cubicBezTo>
                    <a:pt x="935" y="1043"/>
                    <a:pt x="755" y="1223"/>
                    <a:pt x="534" y="1223"/>
                  </a:cubicBezTo>
                  <a:close/>
                  <a:moveTo>
                    <a:pt x="2965" y="30"/>
                  </a:moveTo>
                  <a:lnTo>
                    <a:pt x="2965" y="30"/>
                  </a:lnTo>
                  <a:cubicBezTo>
                    <a:pt x="2965" y="30"/>
                    <a:pt x="2965" y="29"/>
                    <a:pt x="2965" y="29"/>
                  </a:cubicBezTo>
                  <a:cubicBezTo>
                    <a:pt x="2963" y="27"/>
                    <a:pt x="2962" y="26"/>
                    <a:pt x="2960" y="24"/>
                  </a:cubicBezTo>
                  <a:cubicBezTo>
                    <a:pt x="2959" y="22"/>
                    <a:pt x="2957" y="20"/>
                    <a:pt x="2956" y="19"/>
                  </a:cubicBezTo>
                  <a:cubicBezTo>
                    <a:pt x="2956" y="19"/>
                    <a:pt x="2955" y="19"/>
                    <a:pt x="2955" y="19"/>
                  </a:cubicBezTo>
                  <a:cubicBezTo>
                    <a:pt x="2954" y="17"/>
                    <a:pt x="2953" y="17"/>
                    <a:pt x="2952" y="16"/>
                  </a:cubicBezTo>
                  <a:cubicBezTo>
                    <a:pt x="2950" y="14"/>
                    <a:pt x="2948" y="12"/>
                    <a:pt x="2945" y="11"/>
                  </a:cubicBezTo>
                  <a:cubicBezTo>
                    <a:pt x="2944" y="10"/>
                    <a:pt x="2942" y="9"/>
                    <a:pt x="2940" y="8"/>
                  </a:cubicBezTo>
                  <a:cubicBezTo>
                    <a:pt x="2938" y="7"/>
                    <a:pt x="2936" y="6"/>
                    <a:pt x="2934" y="5"/>
                  </a:cubicBezTo>
                  <a:cubicBezTo>
                    <a:pt x="2932" y="4"/>
                    <a:pt x="2930" y="4"/>
                    <a:pt x="2928" y="3"/>
                  </a:cubicBezTo>
                  <a:cubicBezTo>
                    <a:pt x="2925" y="3"/>
                    <a:pt x="2923" y="2"/>
                    <a:pt x="2921" y="2"/>
                  </a:cubicBezTo>
                  <a:cubicBezTo>
                    <a:pt x="2919" y="1"/>
                    <a:pt x="2917" y="1"/>
                    <a:pt x="2915" y="1"/>
                  </a:cubicBezTo>
                  <a:cubicBezTo>
                    <a:pt x="2913" y="1"/>
                    <a:pt x="2911" y="0"/>
                    <a:pt x="2908" y="1"/>
                  </a:cubicBezTo>
                  <a:cubicBezTo>
                    <a:pt x="2907" y="1"/>
                    <a:pt x="2905" y="1"/>
                    <a:pt x="2903" y="1"/>
                  </a:cubicBezTo>
                  <a:cubicBezTo>
                    <a:pt x="2900" y="1"/>
                    <a:pt x="2898" y="2"/>
                    <a:pt x="2896" y="2"/>
                  </a:cubicBezTo>
                  <a:cubicBezTo>
                    <a:pt x="2894" y="2"/>
                    <a:pt x="2892" y="3"/>
                    <a:pt x="2890" y="4"/>
                  </a:cubicBezTo>
                  <a:cubicBezTo>
                    <a:pt x="2887" y="5"/>
                    <a:pt x="2885" y="5"/>
                    <a:pt x="2883" y="6"/>
                  </a:cubicBezTo>
                  <a:cubicBezTo>
                    <a:pt x="2881" y="7"/>
                    <a:pt x="2879" y="8"/>
                    <a:pt x="2876" y="10"/>
                  </a:cubicBezTo>
                  <a:cubicBezTo>
                    <a:pt x="2875" y="11"/>
                    <a:pt x="2874" y="11"/>
                    <a:pt x="2872" y="12"/>
                  </a:cubicBezTo>
                  <a:cubicBezTo>
                    <a:pt x="2872" y="12"/>
                    <a:pt x="2872" y="12"/>
                    <a:pt x="2872" y="12"/>
                  </a:cubicBezTo>
                  <a:cubicBezTo>
                    <a:pt x="2870" y="14"/>
                    <a:pt x="2868" y="15"/>
                    <a:pt x="2867" y="17"/>
                  </a:cubicBezTo>
                  <a:cubicBezTo>
                    <a:pt x="2865" y="18"/>
                    <a:pt x="2863" y="20"/>
                    <a:pt x="2861" y="21"/>
                  </a:cubicBezTo>
                  <a:cubicBezTo>
                    <a:pt x="2861" y="21"/>
                    <a:pt x="2861" y="21"/>
                    <a:pt x="2861" y="21"/>
                  </a:cubicBezTo>
                  <a:lnTo>
                    <a:pt x="2242" y="680"/>
                  </a:lnTo>
                  <a:cubicBezTo>
                    <a:pt x="2180" y="454"/>
                    <a:pt x="1973" y="288"/>
                    <a:pt x="1727" y="288"/>
                  </a:cubicBezTo>
                  <a:cubicBezTo>
                    <a:pt x="1455" y="288"/>
                    <a:pt x="1230" y="492"/>
                    <a:pt x="1197" y="756"/>
                  </a:cubicBezTo>
                  <a:lnTo>
                    <a:pt x="1064" y="756"/>
                  </a:lnTo>
                  <a:cubicBezTo>
                    <a:pt x="1037" y="539"/>
                    <a:pt x="880" y="363"/>
                    <a:pt x="674" y="307"/>
                  </a:cubicBezTo>
                  <a:lnTo>
                    <a:pt x="799" y="173"/>
                  </a:lnTo>
                  <a:lnTo>
                    <a:pt x="919" y="350"/>
                  </a:lnTo>
                  <a:cubicBezTo>
                    <a:pt x="932" y="369"/>
                    <a:pt x="953" y="380"/>
                    <a:pt x="975" y="380"/>
                  </a:cubicBezTo>
                  <a:cubicBezTo>
                    <a:pt x="988" y="380"/>
                    <a:pt x="1001" y="376"/>
                    <a:pt x="1012" y="368"/>
                  </a:cubicBezTo>
                  <a:cubicBezTo>
                    <a:pt x="1042" y="347"/>
                    <a:pt x="1050" y="306"/>
                    <a:pt x="1030" y="275"/>
                  </a:cubicBezTo>
                  <a:lnTo>
                    <a:pt x="863" y="30"/>
                  </a:lnTo>
                  <a:cubicBezTo>
                    <a:pt x="863" y="30"/>
                    <a:pt x="863" y="29"/>
                    <a:pt x="863" y="29"/>
                  </a:cubicBezTo>
                  <a:cubicBezTo>
                    <a:pt x="861" y="27"/>
                    <a:pt x="860" y="26"/>
                    <a:pt x="858" y="24"/>
                  </a:cubicBezTo>
                  <a:cubicBezTo>
                    <a:pt x="857" y="22"/>
                    <a:pt x="855" y="20"/>
                    <a:pt x="854" y="19"/>
                  </a:cubicBezTo>
                  <a:cubicBezTo>
                    <a:pt x="854" y="19"/>
                    <a:pt x="854" y="19"/>
                    <a:pt x="853" y="19"/>
                  </a:cubicBezTo>
                  <a:cubicBezTo>
                    <a:pt x="852" y="17"/>
                    <a:pt x="851" y="17"/>
                    <a:pt x="850" y="16"/>
                  </a:cubicBezTo>
                  <a:cubicBezTo>
                    <a:pt x="848" y="14"/>
                    <a:pt x="846" y="12"/>
                    <a:pt x="843" y="11"/>
                  </a:cubicBezTo>
                  <a:cubicBezTo>
                    <a:pt x="842" y="10"/>
                    <a:pt x="840" y="9"/>
                    <a:pt x="838" y="8"/>
                  </a:cubicBezTo>
                  <a:cubicBezTo>
                    <a:pt x="836" y="7"/>
                    <a:pt x="834" y="6"/>
                    <a:pt x="832" y="5"/>
                  </a:cubicBezTo>
                  <a:cubicBezTo>
                    <a:pt x="830" y="4"/>
                    <a:pt x="827" y="4"/>
                    <a:pt x="825" y="3"/>
                  </a:cubicBezTo>
                  <a:cubicBezTo>
                    <a:pt x="823" y="3"/>
                    <a:pt x="821" y="2"/>
                    <a:pt x="819" y="2"/>
                  </a:cubicBezTo>
                  <a:cubicBezTo>
                    <a:pt x="817" y="1"/>
                    <a:pt x="815" y="1"/>
                    <a:pt x="813" y="1"/>
                  </a:cubicBezTo>
                  <a:cubicBezTo>
                    <a:pt x="811" y="1"/>
                    <a:pt x="809" y="1"/>
                    <a:pt x="807" y="1"/>
                  </a:cubicBezTo>
                  <a:cubicBezTo>
                    <a:pt x="805" y="1"/>
                    <a:pt x="802" y="1"/>
                    <a:pt x="800" y="1"/>
                  </a:cubicBezTo>
                  <a:cubicBezTo>
                    <a:pt x="798" y="1"/>
                    <a:pt x="796" y="2"/>
                    <a:pt x="794" y="2"/>
                  </a:cubicBezTo>
                  <a:cubicBezTo>
                    <a:pt x="792" y="2"/>
                    <a:pt x="790" y="3"/>
                    <a:pt x="787" y="4"/>
                  </a:cubicBezTo>
                  <a:cubicBezTo>
                    <a:pt x="785" y="5"/>
                    <a:pt x="783" y="5"/>
                    <a:pt x="782" y="6"/>
                  </a:cubicBezTo>
                  <a:cubicBezTo>
                    <a:pt x="779" y="7"/>
                    <a:pt x="777" y="8"/>
                    <a:pt x="774" y="10"/>
                  </a:cubicBezTo>
                  <a:cubicBezTo>
                    <a:pt x="773" y="11"/>
                    <a:pt x="772" y="11"/>
                    <a:pt x="770" y="12"/>
                  </a:cubicBezTo>
                  <a:cubicBezTo>
                    <a:pt x="770" y="12"/>
                    <a:pt x="770" y="12"/>
                    <a:pt x="770" y="12"/>
                  </a:cubicBezTo>
                  <a:cubicBezTo>
                    <a:pt x="768" y="14"/>
                    <a:pt x="766" y="15"/>
                    <a:pt x="765" y="17"/>
                  </a:cubicBezTo>
                  <a:cubicBezTo>
                    <a:pt x="763" y="18"/>
                    <a:pt x="761" y="20"/>
                    <a:pt x="760" y="21"/>
                  </a:cubicBezTo>
                  <a:cubicBezTo>
                    <a:pt x="759" y="21"/>
                    <a:pt x="759" y="21"/>
                    <a:pt x="759" y="21"/>
                  </a:cubicBezTo>
                  <a:lnTo>
                    <a:pt x="508" y="289"/>
                  </a:lnTo>
                  <a:cubicBezTo>
                    <a:pt x="225" y="302"/>
                    <a:pt x="0" y="536"/>
                    <a:pt x="0" y="822"/>
                  </a:cubicBezTo>
                  <a:cubicBezTo>
                    <a:pt x="0" y="1117"/>
                    <a:pt x="239" y="1356"/>
                    <a:pt x="534" y="1356"/>
                  </a:cubicBezTo>
                  <a:cubicBezTo>
                    <a:pt x="806" y="1356"/>
                    <a:pt x="1031" y="1152"/>
                    <a:pt x="1064" y="889"/>
                  </a:cubicBezTo>
                  <a:lnTo>
                    <a:pt x="1197" y="889"/>
                  </a:lnTo>
                  <a:cubicBezTo>
                    <a:pt x="1230" y="1152"/>
                    <a:pt x="1455" y="1356"/>
                    <a:pt x="1727" y="1356"/>
                  </a:cubicBezTo>
                  <a:cubicBezTo>
                    <a:pt x="2011" y="1356"/>
                    <a:pt x="2243" y="1135"/>
                    <a:pt x="2260" y="856"/>
                  </a:cubicBezTo>
                  <a:lnTo>
                    <a:pt x="2901" y="173"/>
                  </a:lnTo>
                  <a:lnTo>
                    <a:pt x="3021" y="350"/>
                  </a:lnTo>
                  <a:cubicBezTo>
                    <a:pt x="3034" y="369"/>
                    <a:pt x="3055" y="380"/>
                    <a:pt x="3077" y="380"/>
                  </a:cubicBezTo>
                  <a:cubicBezTo>
                    <a:pt x="3089" y="380"/>
                    <a:pt x="3103" y="376"/>
                    <a:pt x="3114" y="368"/>
                  </a:cubicBezTo>
                  <a:cubicBezTo>
                    <a:pt x="3144" y="347"/>
                    <a:pt x="3152" y="306"/>
                    <a:pt x="3132" y="275"/>
                  </a:cubicBezTo>
                  <a:lnTo>
                    <a:pt x="2965" y="3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31" name="组合 22"/>
            <p:cNvGrpSpPr/>
            <p:nvPr userDrawn="1"/>
          </p:nvGrpSpPr>
          <p:grpSpPr>
            <a:xfrm rot="1013132">
              <a:off x="2506793" y="6413812"/>
              <a:ext cx="794889" cy="623974"/>
              <a:chOff x="3654425" y="5089525"/>
              <a:chExt cx="1860550" cy="1460500"/>
            </a:xfrm>
            <a:grpFill/>
          </p:grpSpPr>
          <p:sp>
            <p:nvSpPr>
              <p:cNvPr id="32" name="Freeform 12"/>
              <p:cNvSpPr>
                <a:spLocks noEditPoints="1"/>
              </p:cNvSpPr>
              <p:nvPr/>
            </p:nvSpPr>
            <p:spPr bwMode="auto">
              <a:xfrm>
                <a:off x="3654425" y="5089525"/>
                <a:ext cx="1860550" cy="1460500"/>
              </a:xfrm>
              <a:custGeom>
                <a:avLst/>
                <a:gdLst>
                  <a:gd name="T0" fmla="*/ 2372 w 2506"/>
                  <a:gd name="T1" fmla="*/ 1716 h 1970"/>
                  <a:gd name="T2" fmla="*/ 2372 w 2506"/>
                  <a:gd name="T3" fmla="*/ 1716 h 1970"/>
                  <a:gd name="T4" fmla="*/ 1858 w 2506"/>
                  <a:gd name="T5" fmla="*/ 1575 h 1970"/>
                  <a:gd name="T6" fmla="*/ 1818 w 2506"/>
                  <a:gd name="T7" fmla="*/ 1576 h 1970"/>
                  <a:gd name="T8" fmla="*/ 1323 w 2506"/>
                  <a:gd name="T9" fmla="*/ 1715 h 1970"/>
                  <a:gd name="T10" fmla="*/ 1323 w 2506"/>
                  <a:gd name="T11" fmla="*/ 308 h 1970"/>
                  <a:gd name="T12" fmla="*/ 1847 w 2506"/>
                  <a:gd name="T13" fmla="*/ 133 h 1970"/>
                  <a:gd name="T14" fmla="*/ 2372 w 2506"/>
                  <a:gd name="T15" fmla="*/ 310 h 1970"/>
                  <a:gd name="T16" fmla="*/ 2372 w 2506"/>
                  <a:gd name="T17" fmla="*/ 1716 h 1970"/>
                  <a:gd name="T18" fmla="*/ 1182 w 2506"/>
                  <a:gd name="T19" fmla="*/ 1715 h 1970"/>
                  <a:gd name="T20" fmla="*/ 1182 w 2506"/>
                  <a:gd name="T21" fmla="*/ 1715 h 1970"/>
                  <a:gd name="T22" fmla="*/ 688 w 2506"/>
                  <a:gd name="T23" fmla="*/ 1576 h 1970"/>
                  <a:gd name="T24" fmla="*/ 647 w 2506"/>
                  <a:gd name="T25" fmla="*/ 1575 h 1970"/>
                  <a:gd name="T26" fmla="*/ 133 w 2506"/>
                  <a:gd name="T27" fmla="*/ 1716 h 1970"/>
                  <a:gd name="T28" fmla="*/ 133 w 2506"/>
                  <a:gd name="T29" fmla="*/ 310 h 1970"/>
                  <a:gd name="T30" fmla="*/ 659 w 2506"/>
                  <a:gd name="T31" fmla="*/ 133 h 1970"/>
                  <a:gd name="T32" fmla="*/ 1182 w 2506"/>
                  <a:gd name="T33" fmla="*/ 308 h 1970"/>
                  <a:gd name="T34" fmla="*/ 1182 w 2506"/>
                  <a:gd name="T35" fmla="*/ 1715 h 1970"/>
                  <a:gd name="T36" fmla="*/ 1849 w 2506"/>
                  <a:gd name="T37" fmla="*/ 0 h 1970"/>
                  <a:gd name="T38" fmla="*/ 1849 w 2506"/>
                  <a:gd name="T39" fmla="*/ 0 h 1970"/>
                  <a:gd name="T40" fmla="*/ 1823 w 2506"/>
                  <a:gd name="T41" fmla="*/ 0 h 1970"/>
                  <a:gd name="T42" fmla="*/ 1253 w 2506"/>
                  <a:gd name="T43" fmla="*/ 184 h 1970"/>
                  <a:gd name="T44" fmla="*/ 683 w 2506"/>
                  <a:gd name="T45" fmla="*/ 0 h 1970"/>
                  <a:gd name="T46" fmla="*/ 657 w 2506"/>
                  <a:gd name="T47" fmla="*/ 0 h 1970"/>
                  <a:gd name="T48" fmla="*/ 5 w 2506"/>
                  <a:gd name="T49" fmla="*/ 267 h 1970"/>
                  <a:gd name="T50" fmla="*/ 0 w 2506"/>
                  <a:gd name="T51" fmla="*/ 279 h 1970"/>
                  <a:gd name="T52" fmla="*/ 0 w 2506"/>
                  <a:gd name="T53" fmla="*/ 1970 h 1970"/>
                  <a:gd name="T54" fmla="*/ 107 w 2506"/>
                  <a:gd name="T55" fmla="*/ 1889 h 1970"/>
                  <a:gd name="T56" fmla="*/ 682 w 2506"/>
                  <a:gd name="T57" fmla="*/ 1709 h 1970"/>
                  <a:gd name="T58" fmla="*/ 1190 w 2506"/>
                  <a:gd name="T59" fmla="*/ 1876 h 1970"/>
                  <a:gd name="T60" fmla="*/ 1208 w 2506"/>
                  <a:gd name="T61" fmla="*/ 1888 h 1970"/>
                  <a:gd name="T62" fmla="*/ 1253 w 2506"/>
                  <a:gd name="T63" fmla="*/ 1924 h 1970"/>
                  <a:gd name="T64" fmla="*/ 1298 w 2506"/>
                  <a:gd name="T65" fmla="*/ 1888 h 1970"/>
                  <a:gd name="T66" fmla="*/ 1316 w 2506"/>
                  <a:gd name="T67" fmla="*/ 1876 h 1970"/>
                  <a:gd name="T68" fmla="*/ 1824 w 2506"/>
                  <a:gd name="T69" fmla="*/ 1709 h 1970"/>
                  <a:gd name="T70" fmla="*/ 2399 w 2506"/>
                  <a:gd name="T71" fmla="*/ 1889 h 1970"/>
                  <a:gd name="T72" fmla="*/ 2506 w 2506"/>
                  <a:gd name="T73" fmla="*/ 1970 h 1970"/>
                  <a:gd name="T74" fmla="*/ 2506 w 2506"/>
                  <a:gd name="T75" fmla="*/ 279 h 1970"/>
                  <a:gd name="T76" fmla="*/ 2501 w 2506"/>
                  <a:gd name="T77" fmla="*/ 267 h 1970"/>
                  <a:gd name="T78" fmla="*/ 1849 w 2506"/>
                  <a:gd name="T79" fmla="*/ 0 h 19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506" h="1970">
                    <a:moveTo>
                      <a:pt x="2372" y="1716"/>
                    </a:moveTo>
                    <a:lnTo>
                      <a:pt x="2372" y="1716"/>
                    </a:lnTo>
                    <a:cubicBezTo>
                      <a:pt x="2261" y="1655"/>
                      <a:pt x="2075" y="1575"/>
                      <a:pt x="1858" y="1575"/>
                    </a:cubicBezTo>
                    <a:cubicBezTo>
                      <a:pt x="1845" y="1575"/>
                      <a:pt x="1831" y="1576"/>
                      <a:pt x="1818" y="1576"/>
                    </a:cubicBezTo>
                    <a:cubicBezTo>
                      <a:pt x="1599" y="1587"/>
                      <a:pt x="1427" y="1659"/>
                      <a:pt x="1323" y="1715"/>
                    </a:cubicBezTo>
                    <a:lnTo>
                      <a:pt x="1323" y="308"/>
                    </a:lnTo>
                    <a:cubicBezTo>
                      <a:pt x="1347" y="271"/>
                      <a:pt x="1462" y="127"/>
                      <a:pt x="1847" y="133"/>
                    </a:cubicBezTo>
                    <a:cubicBezTo>
                      <a:pt x="2229" y="140"/>
                      <a:pt x="2347" y="273"/>
                      <a:pt x="2372" y="310"/>
                    </a:cubicBezTo>
                    <a:lnTo>
                      <a:pt x="2372" y="1716"/>
                    </a:lnTo>
                    <a:close/>
                    <a:moveTo>
                      <a:pt x="1182" y="1715"/>
                    </a:moveTo>
                    <a:lnTo>
                      <a:pt x="1182" y="1715"/>
                    </a:lnTo>
                    <a:cubicBezTo>
                      <a:pt x="1079" y="1659"/>
                      <a:pt x="906" y="1587"/>
                      <a:pt x="688" y="1576"/>
                    </a:cubicBezTo>
                    <a:cubicBezTo>
                      <a:pt x="674" y="1576"/>
                      <a:pt x="661" y="1575"/>
                      <a:pt x="647" y="1575"/>
                    </a:cubicBezTo>
                    <a:cubicBezTo>
                      <a:pt x="431" y="1575"/>
                      <a:pt x="244" y="1655"/>
                      <a:pt x="133" y="1716"/>
                    </a:cubicBezTo>
                    <a:lnTo>
                      <a:pt x="133" y="310"/>
                    </a:lnTo>
                    <a:cubicBezTo>
                      <a:pt x="159" y="273"/>
                      <a:pt x="276" y="140"/>
                      <a:pt x="659" y="133"/>
                    </a:cubicBezTo>
                    <a:cubicBezTo>
                      <a:pt x="1044" y="127"/>
                      <a:pt x="1159" y="271"/>
                      <a:pt x="1182" y="308"/>
                    </a:cubicBezTo>
                    <a:lnTo>
                      <a:pt x="1182" y="1715"/>
                    </a:lnTo>
                    <a:close/>
                    <a:moveTo>
                      <a:pt x="1849" y="0"/>
                    </a:moveTo>
                    <a:lnTo>
                      <a:pt x="1849" y="0"/>
                    </a:lnTo>
                    <a:cubicBezTo>
                      <a:pt x="1840" y="0"/>
                      <a:pt x="1831" y="0"/>
                      <a:pt x="1823" y="0"/>
                    </a:cubicBezTo>
                    <a:cubicBezTo>
                      <a:pt x="1490" y="0"/>
                      <a:pt x="1328" y="105"/>
                      <a:pt x="1253" y="184"/>
                    </a:cubicBezTo>
                    <a:cubicBezTo>
                      <a:pt x="1178" y="105"/>
                      <a:pt x="1015" y="0"/>
                      <a:pt x="683" y="0"/>
                    </a:cubicBezTo>
                    <a:cubicBezTo>
                      <a:pt x="674" y="0"/>
                      <a:pt x="666" y="0"/>
                      <a:pt x="657" y="0"/>
                    </a:cubicBezTo>
                    <a:cubicBezTo>
                      <a:pt x="127" y="9"/>
                      <a:pt x="16" y="240"/>
                      <a:pt x="5" y="267"/>
                    </a:cubicBezTo>
                    <a:lnTo>
                      <a:pt x="0" y="279"/>
                    </a:lnTo>
                    <a:lnTo>
                      <a:pt x="0" y="1970"/>
                    </a:lnTo>
                    <a:lnTo>
                      <a:pt x="107" y="1889"/>
                    </a:lnTo>
                    <a:cubicBezTo>
                      <a:pt x="109" y="1887"/>
                      <a:pt x="369" y="1695"/>
                      <a:pt x="682" y="1709"/>
                    </a:cubicBezTo>
                    <a:cubicBezTo>
                      <a:pt x="943" y="1722"/>
                      <a:pt x="1133" y="1837"/>
                      <a:pt x="1190" y="1876"/>
                    </a:cubicBezTo>
                    <a:cubicBezTo>
                      <a:pt x="1201" y="1883"/>
                      <a:pt x="1207" y="1888"/>
                      <a:pt x="1208" y="1888"/>
                    </a:cubicBezTo>
                    <a:lnTo>
                      <a:pt x="1253" y="1924"/>
                    </a:lnTo>
                    <a:lnTo>
                      <a:pt x="1298" y="1888"/>
                    </a:lnTo>
                    <a:cubicBezTo>
                      <a:pt x="1298" y="1888"/>
                      <a:pt x="1304" y="1883"/>
                      <a:pt x="1316" y="1876"/>
                    </a:cubicBezTo>
                    <a:cubicBezTo>
                      <a:pt x="1373" y="1837"/>
                      <a:pt x="1563" y="1722"/>
                      <a:pt x="1824" y="1709"/>
                    </a:cubicBezTo>
                    <a:cubicBezTo>
                      <a:pt x="2135" y="1695"/>
                      <a:pt x="2396" y="1887"/>
                      <a:pt x="2399" y="1889"/>
                    </a:cubicBezTo>
                    <a:lnTo>
                      <a:pt x="2506" y="1970"/>
                    </a:lnTo>
                    <a:lnTo>
                      <a:pt x="2506" y="279"/>
                    </a:lnTo>
                    <a:lnTo>
                      <a:pt x="2501" y="267"/>
                    </a:lnTo>
                    <a:cubicBezTo>
                      <a:pt x="2490" y="240"/>
                      <a:pt x="2379" y="9"/>
                      <a:pt x="1849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" name="Freeform 13"/>
              <p:cNvSpPr>
                <a:spLocks/>
              </p:cNvSpPr>
              <p:nvPr/>
            </p:nvSpPr>
            <p:spPr bwMode="auto">
              <a:xfrm>
                <a:off x="3829050" y="5399088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7 h 206"/>
                  <a:gd name="T8" fmla="*/ 12 w 844"/>
                  <a:gd name="T9" fmla="*/ 183 h 206"/>
                  <a:gd name="T10" fmla="*/ 45 w 844"/>
                  <a:gd name="T11" fmla="*/ 200 h 206"/>
                  <a:gd name="T12" fmla="*/ 68 w 844"/>
                  <a:gd name="T13" fmla="*/ 193 h 206"/>
                  <a:gd name="T14" fmla="*/ 437 w 844"/>
                  <a:gd name="T15" fmla="*/ 89 h 206"/>
                  <a:gd name="T16" fmla="*/ 775 w 844"/>
                  <a:gd name="T17" fmla="*/ 193 h 206"/>
                  <a:gd name="T18" fmla="*/ 831 w 844"/>
                  <a:gd name="T19" fmla="*/ 183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3"/>
                      <a:pt x="667" y="19"/>
                      <a:pt x="441" y="10"/>
                    </a:cubicBezTo>
                    <a:cubicBezTo>
                      <a:pt x="213" y="0"/>
                      <a:pt x="30" y="122"/>
                      <a:pt x="23" y="127"/>
                    </a:cubicBezTo>
                    <a:cubicBezTo>
                      <a:pt x="4" y="139"/>
                      <a:pt x="0" y="164"/>
                      <a:pt x="12" y="183"/>
                    </a:cubicBezTo>
                    <a:cubicBezTo>
                      <a:pt x="20" y="194"/>
                      <a:pt x="32" y="200"/>
                      <a:pt x="45" y="200"/>
                    </a:cubicBezTo>
                    <a:cubicBezTo>
                      <a:pt x="53" y="200"/>
                      <a:pt x="61" y="198"/>
                      <a:pt x="68" y="193"/>
                    </a:cubicBezTo>
                    <a:cubicBezTo>
                      <a:pt x="69" y="192"/>
                      <a:pt x="236" y="81"/>
                      <a:pt x="437" y="89"/>
                    </a:cubicBezTo>
                    <a:cubicBezTo>
                      <a:pt x="639" y="98"/>
                      <a:pt x="774" y="192"/>
                      <a:pt x="775" y="193"/>
                    </a:cubicBezTo>
                    <a:cubicBezTo>
                      <a:pt x="793" y="206"/>
                      <a:pt x="818" y="201"/>
                      <a:pt x="831" y="183"/>
                    </a:cubicBezTo>
                    <a:cubicBezTo>
                      <a:pt x="844" y="165"/>
                      <a:pt x="840" y="140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" name="Freeform 14"/>
              <p:cNvSpPr>
                <a:spLocks/>
              </p:cNvSpPr>
              <p:nvPr/>
            </p:nvSpPr>
            <p:spPr bwMode="auto">
              <a:xfrm>
                <a:off x="3829050" y="5678488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8 h 206"/>
                  <a:gd name="T8" fmla="*/ 12 w 844"/>
                  <a:gd name="T9" fmla="*/ 183 h 206"/>
                  <a:gd name="T10" fmla="*/ 45 w 844"/>
                  <a:gd name="T11" fmla="*/ 201 h 206"/>
                  <a:gd name="T12" fmla="*/ 68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4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3"/>
                      <a:pt x="23" y="128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5"/>
                      <a:pt x="32" y="201"/>
                      <a:pt x="45" y="201"/>
                    </a:cubicBezTo>
                    <a:cubicBezTo>
                      <a:pt x="53" y="201"/>
                      <a:pt x="61" y="199"/>
                      <a:pt x="68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9"/>
                      <a:pt x="774" y="193"/>
                      <a:pt x="775" y="194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" name="Freeform 15"/>
              <p:cNvSpPr>
                <a:spLocks/>
              </p:cNvSpPr>
              <p:nvPr/>
            </p:nvSpPr>
            <p:spPr bwMode="auto">
              <a:xfrm>
                <a:off x="3829050" y="5957888"/>
                <a:ext cx="627063" cy="153988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8 h 206"/>
                  <a:gd name="T8" fmla="*/ 12 w 844"/>
                  <a:gd name="T9" fmla="*/ 183 h 206"/>
                  <a:gd name="T10" fmla="*/ 45 w 844"/>
                  <a:gd name="T11" fmla="*/ 201 h 206"/>
                  <a:gd name="T12" fmla="*/ 68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3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2"/>
                      <a:pt x="23" y="128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5"/>
                      <a:pt x="32" y="201"/>
                      <a:pt x="45" y="201"/>
                    </a:cubicBezTo>
                    <a:cubicBezTo>
                      <a:pt x="53" y="201"/>
                      <a:pt x="61" y="198"/>
                      <a:pt x="68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9"/>
                      <a:pt x="774" y="192"/>
                      <a:pt x="775" y="193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" name="Freeform 16"/>
              <p:cNvSpPr>
                <a:spLocks/>
              </p:cNvSpPr>
              <p:nvPr/>
            </p:nvSpPr>
            <p:spPr bwMode="auto">
              <a:xfrm>
                <a:off x="4713288" y="5437188"/>
                <a:ext cx="627063" cy="152400"/>
              </a:xfrm>
              <a:custGeom>
                <a:avLst/>
                <a:gdLst>
                  <a:gd name="T0" fmla="*/ 822 w 844"/>
                  <a:gd name="T1" fmla="*/ 127 h 205"/>
                  <a:gd name="T2" fmla="*/ 822 w 844"/>
                  <a:gd name="T3" fmla="*/ 127 h 205"/>
                  <a:gd name="T4" fmla="*/ 441 w 844"/>
                  <a:gd name="T5" fmla="*/ 9 h 205"/>
                  <a:gd name="T6" fmla="*/ 23 w 844"/>
                  <a:gd name="T7" fmla="*/ 127 h 205"/>
                  <a:gd name="T8" fmla="*/ 12 w 844"/>
                  <a:gd name="T9" fmla="*/ 182 h 205"/>
                  <a:gd name="T10" fmla="*/ 45 w 844"/>
                  <a:gd name="T11" fmla="*/ 200 h 205"/>
                  <a:gd name="T12" fmla="*/ 67 w 844"/>
                  <a:gd name="T13" fmla="*/ 193 h 205"/>
                  <a:gd name="T14" fmla="*/ 437 w 844"/>
                  <a:gd name="T15" fmla="*/ 89 h 205"/>
                  <a:gd name="T16" fmla="*/ 775 w 844"/>
                  <a:gd name="T17" fmla="*/ 193 h 205"/>
                  <a:gd name="T18" fmla="*/ 831 w 844"/>
                  <a:gd name="T19" fmla="*/ 183 h 205"/>
                  <a:gd name="T20" fmla="*/ 822 w 844"/>
                  <a:gd name="T21" fmla="*/ 127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5">
                    <a:moveTo>
                      <a:pt x="822" y="127"/>
                    </a:moveTo>
                    <a:lnTo>
                      <a:pt x="822" y="127"/>
                    </a:lnTo>
                    <a:cubicBezTo>
                      <a:pt x="815" y="123"/>
                      <a:pt x="667" y="19"/>
                      <a:pt x="441" y="9"/>
                    </a:cubicBezTo>
                    <a:cubicBezTo>
                      <a:pt x="213" y="0"/>
                      <a:pt x="30" y="122"/>
                      <a:pt x="23" y="127"/>
                    </a:cubicBezTo>
                    <a:cubicBezTo>
                      <a:pt x="4" y="139"/>
                      <a:pt x="0" y="164"/>
                      <a:pt x="12" y="182"/>
                    </a:cubicBezTo>
                    <a:cubicBezTo>
                      <a:pt x="20" y="194"/>
                      <a:pt x="32" y="200"/>
                      <a:pt x="45" y="200"/>
                    </a:cubicBezTo>
                    <a:cubicBezTo>
                      <a:pt x="53" y="200"/>
                      <a:pt x="61" y="198"/>
                      <a:pt x="67" y="193"/>
                    </a:cubicBezTo>
                    <a:cubicBezTo>
                      <a:pt x="69" y="192"/>
                      <a:pt x="236" y="81"/>
                      <a:pt x="437" y="89"/>
                    </a:cubicBezTo>
                    <a:cubicBezTo>
                      <a:pt x="639" y="98"/>
                      <a:pt x="774" y="192"/>
                      <a:pt x="775" y="193"/>
                    </a:cubicBezTo>
                    <a:cubicBezTo>
                      <a:pt x="793" y="205"/>
                      <a:pt x="818" y="201"/>
                      <a:pt x="831" y="183"/>
                    </a:cubicBezTo>
                    <a:cubicBezTo>
                      <a:pt x="844" y="165"/>
                      <a:pt x="840" y="140"/>
                      <a:pt x="822" y="127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" name="Freeform 17"/>
              <p:cNvSpPr>
                <a:spLocks/>
              </p:cNvSpPr>
              <p:nvPr/>
            </p:nvSpPr>
            <p:spPr bwMode="auto">
              <a:xfrm>
                <a:off x="4713288" y="5716588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8 h 206"/>
                  <a:gd name="T8" fmla="*/ 12 w 844"/>
                  <a:gd name="T9" fmla="*/ 183 h 206"/>
                  <a:gd name="T10" fmla="*/ 45 w 844"/>
                  <a:gd name="T11" fmla="*/ 201 h 206"/>
                  <a:gd name="T12" fmla="*/ 67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3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2"/>
                      <a:pt x="23" y="128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5"/>
                      <a:pt x="32" y="201"/>
                      <a:pt x="45" y="201"/>
                    </a:cubicBezTo>
                    <a:cubicBezTo>
                      <a:pt x="53" y="201"/>
                      <a:pt x="61" y="199"/>
                      <a:pt x="67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9"/>
                      <a:pt x="774" y="192"/>
                      <a:pt x="775" y="193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" name="Freeform 18"/>
              <p:cNvSpPr>
                <a:spLocks/>
              </p:cNvSpPr>
              <p:nvPr/>
            </p:nvSpPr>
            <p:spPr bwMode="auto">
              <a:xfrm>
                <a:off x="4713288" y="5997575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7 h 206"/>
                  <a:gd name="T8" fmla="*/ 12 w 844"/>
                  <a:gd name="T9" fmla="*/ 183 h 206"/>
                  <a:gd name="T10" fmla="*/ 45 w 844"/>
                  <a:gd name="T11" fmla="*/ 201 h 206"/>
                  <a:gd name="T12" fmla="*/ 67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3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2"/>
                      <a:pt x="23" y="127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4"/>
                      <a:pt x="32" y="201"/>
                      <a:pt x="45" y="201"/>
                    </a:cubicBezTo>
                    <a:cubicBezTo>
                      <a:pt x="53" y="201"/>
                      <a:pt x="61" y="198"/>
                      <a:pt x="67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8"/>
                      <a:pt x="774" y="192"/>
                      <a:pt x="775" y="193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39" name="组合 23"/>
            <p:cNvGrpSpPr/>
            <p:nvPr userDrawn="1"/>
          </p:nvGrpSpPr>
          <p:grpSpPr>
            <a:xfrm>
              <a:off x="6063218" y="3624642"/>
              <a:ext cx="1301704" cy="1299270"/>
              <a:chOff x="6262690" y="5170488"/>
              <a:chExt cx="1697038" cy="1693863"/>
            </a:xfrm>
            <a:grpFill/>
          </p:grpSpPr>
          <p:sp>
            <p:nvSpPr>
              <p:cNvPr id="40" name="Freeform 19"/>
              <p:cNvSpPr>
                <a:spLocks noEditPoints="1"/>
              </p:cNvSpPr>
              <p:nvPr/>
            </p:nvSpPr>
            <p:spPr bwMode="auto">
              <a:xfrm>
                <a:off x="6262690" y="5170488"/>
                <a:ext cx="1697038" cy="1693863"/>
              </a:xfrm>
              <a:custGeom>
                <a:avLst/>
                <a:gdLst>
                  <a:gd name="T0" fmla="*/ 1760 w 2284"/>
                  <a:gd name="T1" fmla="*/ 1142 h 2284"/>
                  <a:gd name="T2" fmla="*/ 1919 w 2284"/>
                  <a:gd name="T3" fmla="*/ 1406 h 2284"/>
                  <a:gd name="T4" fmla="*/ 1756 w 2284"/>
                  <a:gd name="T5" fmla="*/ 1940 h 2284"/>
                  <a:gd name="T6" fmla="*/ 1878 w 2284"/>
                  <a:gd name="T7" fmla="*/ 1506 h 2284"/>
                  <a:gd name="T8" fmla="*/ 1433 w 2284"/>
                  <a:gd name="T9" fmla="*/ 1845 h 2284"/>
                  <a:gd name="T10" fmla="*/ 1496 w 2284"/>
                  <a:gd name="T11" fmla="*/ 1592 h 2284"/>
                  <a:gd name="T12" fmla="*/ 1142 w 2284"/>
                  <a:gd name="T13" fmla="*/ 2204 h 2284"/>
                  <a:gd name="T14" fmla="*/ 1405 w 2284"/>
                  <a:gd name="T15" fmla="*/ 1921 h 2284"/>
                  <a:gd name="T16" fmla="*/ 787 w 2284"/>
                  <a:gd name="T17" fmla="*/ 1592 h 2284"/>
                  <a:gd name="T18" fmla="*/ 850 w 2284"/>
                  <a:gd name="T19" fmla="*/ 1845 h 2284"/>
                  <a:gd name="T20" fmla="*/ 528 w 2284"/>
                  <a:gd name="T21" fmla="*/ 1940 h 2284"/>
                  <a:gd name="T22" fmla="*/ 704 w 2284"/>
                  <a:gd name="T23" fmla="*/ 1580 h 2284"/>
                  <a:gd name="T24" fmla="*/ 80 w 2284"/>
                  <a:gd name="T25" fmla="*/ 1143 h 2284"/>
                  <a:gd name="T26" fmla="*/ 523 w 2284"/>
                  <a:gd name="T27" fmla="*/ 1142 h 2284"/>
                  <a:gd name="T28" fmla="*/ 676 w 2284"/>
                  <a:gd name="T29" fmla="*/ 950 h 2284"/>
                  <a:gd name="T30" fmla="*/ 439 w 2284"/>
                  <a:gd name="T31" fmla="*/ 851 h 2284"/>
                  <a:gd name="T32" fmla="*/ 676 w 2284"/>
                  <a:gd name="T33" fmla="*/ 1335 h 2284"/>
                  <a:gd name="T34" fmla="*/ 438 w 2284"/>
                  <a:gd name="T35" fmla="*/ 1434 h 2284"/>
                  <a:gd name="T36" fmla="*/ 670 w 2284"/>
                  <a:gd name="T37" fmla="*/ 1204 h 2284"/>
                  <a:gd name="T38" fmla="*/ 670 w 2284"/>
                  <a:gd name="T39" fmla="*/ 1080 h 2284"/>
                  <a:gd name="T40" fmla="*/ 391 w 2284"/>
                  <a:gd name="T41" fmla="*/ 392 h 2284"/>
                  <a:gd name="T42" fmla="*/ 778 w 2284"/>
                  <a:gd name="T43" fmla="*/ 407 h 2284"/>
                  <a:gd name="T44" fmla="*/ 391 w 2284"/>
                  <a:gd name="T45" fmla="*/ 392 h 2284"/>
                  <a:gd name="T46" fmla="*/ 1074 w 2284"/>
                  <a:gd name="T47" fmla="*/ 574 h 2284"/>
                  <a:gd name="T48" fmla="*/ 850 w 2284"/>
                  <a:gd name="T49" fmla="*/ 440 h 2284"/>
                  <a:gd name="T50" fmla="*/ 1405 w 2284"/>
                  <a:gd name="T51" fmla="*/ 364 h 2284"/>
                  <a:gd name="T52" fmla="*/ 1142 w 2284"/>
                  <a:gd name="T53" fmla="*/ 80 h 2284"/>
                  <a:gd name="T54" fmla="*/ 1335 w 2284"/>
                  <a:gd name="T55" fmla="*/ 677 h 2284"/>
                  <a:gd name="T56" fmla="*/ 1496 w 2284"/>
                  <a:gd name="T57" fmla="*/ 693 h 2284"/>
                  <a:gd name="T58" fmla="*/ 1509 w 2284"/>
                  <a:gd name="T59" fmla="*/ 775 h 2284"/>
                  <a:gd name="T60" fmla="*/ 1431 w 2284"/>
                  <a:gd name="T61" fmla="*/ 765 h 2284"/>
                  <a:gd name="T62" fmla="*/ 1142 w 2284"/>
                  <a:gd name="T63" fmla="*/ 623 h 2284"/>
                  <a:gd name="T64" fmla="*/ 1081 w 2284"/>
                  <a:gd name="T65" fmla="*/ 671 h 2284"/>
                  <a:gd name="T66" fmla="*/ 774 w 2284"/>
                  <a:gd name="T67" fmla="*/ 775 h 2284"/>
                  <a:gd name="T68" fmla="*/ 764 w 2284"/>
                  <a:gd name="T69" fmla="*/ 853 h 2284"/>
                  <a:gd name="T70" fmla="*/ 774 w 2284"/>
                  <a:gd name="T71" fmla="*/ 1510 h 2284"/>
                  <a:gd name="T72" fmla="*/ 852 w 2284"/>
                  <a:gd name="T73" fmla="*/ 1520 h 2284"/>
                  <a:gd name="T74" fmla="*/ 1142 w 2284"/>
                  <a:gd name="T75" fmla="*/ 1662 h 2284"/>
                  <a:gd name="T76" fmla="*/ 1203 w 2284"/>
                  <a:gd name="T77" fmla="*/ 1614 h 2284"/>
                  <a:gd name="T78" fmla="*/ 1509 w 2284"/>
                  <a:gd name="T79" fmla="*/ 1510 h 2284"/>
                  <a:gd name="T80" fmla="*/ 1519 w 2284"/>
                  <a:gd name="T81" fmla="*/ 1432 h 2284"/>
                  <a:gd name="T82" fmla="*/ 1302 w 2284"/>
                  <a:gd name="T83" fmla="*/ 1530 h 2284"/>
                  <a:gd name="T84" fmla="*/ 864 w 2284"/>
                  <a:gd name="T85" fmla="*/ 1420 h 2284"/>
                  <a:gd name="T86" fmla="*/ 754 w 2284"/>
                  <a:gd name="T87" fmla="*/ 982 h 2284"/>
                  <a:gd name="T88" fmla="*/ 1142 w 2284"/>
                  <a:gd name="T89" fmla="*/ 750 h 2284"/>
                  <a:gd name="T90" fmla="*/ 1529 w 2284"/>
                  <a:gd name="T91" fmla="*/ 982 h 2284"/>
                  <a:gd name="T92" fmla="*/ 1419 w 2284"/>
                  <a:gd name="T93" fmla="*/ 1420 h 2284"/>
                  <a:gd name="T94" fmla="*/ 1607 w 2284"/>
                  <a:gd name="T95" fmla="*/ 950 h 2284"/>
                  <a:gd name="T96" fmla="*/ 1710 w 2284"/>
                  <a:gd name="T97" fmla="*/ 1075 h 2284"/>
                  <a:gd name="T98" fmla="*/ 1845 w 2284"/>
                  <a:gd name="T99" fmla="*/ 1434 h 2284"/>
                  <a:gd name="T100" fmla="*/ 1711 w 2284"/>
                  <a:gd name="T101" fmla="*/ 1210 h 2284"/>
                  <a:gd name="T102" fmla="*/ 1661 w 2284"/>
                  <a:gd name="T103" fmla="*/ 1142 h 2284"/>
                  <a:gd name="T104" fmla="*/ 1613 w 2284"/>
                  <a:gd name="T105" fmla="*/ 1080 h 2284"/>
                  <a:gd name="T106" fmla="*/ 1893 w 2284"/>
                  <a:gd name="T107" fmla="*/ 392 h 2284"/>
                  <a:gd name="T108" fmla="*/ 1505 w 2284"/>
                  <a:gd name="T109" fmla="*/ 407 h 2284"/>
                  <a:gd name="T110" fmla="*/ 1952 w 2284"/>
                  <a:gd name="T111" fmla="*/ 807 h 2284"/>
                  <a:gd name="T112" fmla="*/ 1477 w 2284"/>
                  <a:gd name="T113" fmla="*/ 332 h 2284"/>
                  <a:gd name="T114" fmla="*/ 528 w 2284"/>
                  <a:gd name="T115" fmla="*/ 265 h 2284"/>
                  <a:gd name="T116" fmla="*/ 0 w 2284"/>
                  <a:gd name="T117" fmla="*/ 1143 h 2284"/>
                  <a:gd name="T118" fmla="*/ 528 w 2284"/>
                  <a:gd name="T119" fmla="*/ 2020 h 2284"/>
                  <a:gd name="T120" fmla="*/ 1477 w 2284"/>
                  <a:gd name="T121" fmla="*/ 1953 h 2284"/>
                  <a:gd name="T122" fmla="*/ 1952 w 2284"/>
                  <a:gd name="T123" fmla="*/ 1478 h 2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284" h="2284">
                    <a:moveTo>
                      <a:pt x="1919" y="1406"/>
                    </a:moveTo>
                    <a:lnTo>
                      <a:pt x="1919" y="1406"/>
                    </a:lnTo>
                    <a:cubicBezTo>
                      <a:pt x="1878" y="1322"/>
                      <a:pt x="1825" y="1233"/>
                      <a:pt x="1760" y="1142"/>
                    </a:cubicBezTo>
                    <a:cubicBezTo>
                      <a:pt x="1824" y="1053"/>
                      <a:pt x="1878" y="965"/>
                      <a:pt x="1920" y="879"/>
                    </a:cubicBezTo>
                    <a:cubicBezTo>
                      <a:pt x="2100" y="953"/>
                      <a:pt x="2204" y="1049"/>
                      <a:pt x="2204" y="1143"/>
                    </a:cubicBezTo>
                    <a:cubicBezTo>
                      <a:pt x="2204" y="1236"/>
                      <a:pt x="2100" y="1332"/>
                      <a:pt x="1919" y="1406"/>
                    </a:cubicBezTo>
                    <a:close/>
                    <a:moveTo>
                      <a:pt x="1893" y="1893"/>
                    </a:moveTo>
                    <a:lnTo>
                      <a:pt x="1893" y="1893"/>
                    </a:lnTo>
                    <a:cubicBezTo>
                      <a:pt x="1862" y="1924"/>
                      <a:pt x="1816" y="1940"/>
                      <a:pt x="1756" y="1940"/>
                    </a:cubicBezTo>
                    <a:cubicBezTo>
                      <a:pt x="1684" y="1940"/>
                      <a:pt x="1599" y="1918"/>
                      <a:pt x="1505" y="1878"/>
                    </a:cubicBezTo>
                    <a:cubicBezTo>
                      <a:pt x="1536" y="1790"/>
                      <a:pt x="1561" y="1689"/>
                      <a:pt x="1579" y="1580"/>
                    </a:cubicBezTo>
                    <a:cubicBezTo>
                      <a:pt x="1689" y="1562"/>
                      <a:pt x="1789" y="1537"/>
                      <a:pt x="1878" y="1506"/>
                    </a:cubicBezTo>
                    <a:cubicBezTo>
                      <a:pt x="1954" y="1686"/>
                      <a:pt x="1959" y="1828"/>
                      <a:pt x="1893" y="1893"/>
                    </a:cubicBezTo>
                    <a:close/>
                    <a:moveTo>
                      <a:pt x="1433" y="1845"/>
                    </a:moveTo>
                    <a:lnTo>
                      <a:pt x="1433" y="1845"/>
                    </a:lnTo>
                    <a:cubicBezTo>
                      <a:pt x="1361" y="1809"/>
                      <a:pt x="1286" y="1764"/>
                      <a:pt x="1210" y="1711"/>
                    </a:cubicBezTo>
                    <a:cubicBezTo>
                      <a:pt x="1251" y="1679"/>
                      <a:pt x="1293" y="1644"/>
                      <a:pt x="1335" y="1608"/>
                    </a:cubicBezTo>
                    <a:cubicBezTo>
                      <a:pt x="1390" y="1604"/>
                      <a:pt x="1444" y="1599"/>
                      <a:pt x="1496" y="1592"/>
                    </a:cubicBezTo>
                    <a:cubicBezTo>
                      <a:pt x="1480" y="1686"/>
                      <a:pt x="1458" y="1771"/>
                      <a:pt x="1433" y="1845"/>
                    </a:cubicBezTo>
                    <a:close/>
                    <a:moveTo>
                      <a:pt x="1142" y="2204"/>
                    </a:moveTo>
                    <a:lnTo>
                      <a:pt x="1142" y="2204"/>
                    </a:lnTo>
                    <a:cubicBezTo>
                      <a:pt x="1049" y="2204"/>
                      <a:pt x="952" y="2101"/>
                      <a:pt x="878" y="1921"/>
                    </a:cubicBezTo>
                    <a:cubicBezTo>
                      <a:pt x="963" y="1879"/>
                      <a:pt x="1052" y="1825"/>
                      <a:pt x="1142" y="1761"/>
                    </a:cubicBezTo>
                    <a:cubicBezTo>
                      <a:pt x="1231" y="1825"/>
                      <a:pt x="1320" y="1879"/>
                      <a:pt x="1405" y="1921"/>
                    </a:cubicBezTo>
                    <a:cubicBezTo>
                      <a:pt x="1331" y="2101"/>
                      <a:pt x="1235" y="2204"/>
                      <a:pt x="1142" y="2204"/>
                    </a:cubicBezTo>
                    <a:close/>
                    <a:moveTo>
                      <a:pt x="787" y="1592"/>
                    </a:moveTo>
                    <a:lnTo>
                      <a:pt x="787" y="1592"/>
                    </a:lnTo>
                    <a:cubicBezTo>
                      <a:pt x="839" y="1599"/>
                      <a:pt x="893" y="1604"/>
                      <a:pt x="949" y="1608"/>
                    </a:cubicBezTo>
                    <a:cubicBezTo>
                      <a:pt x="990" y="1644"/>
                      <a:pt x="1032" y="1679"/>
                      <a:pt x="1074" y="1711"/>
                    </a:cubicBezTo>
                    <a:cubicBezTo>
                      <a:pt x="997" y="1764"/>
                      <a:pt x="922" y="1809"/>
                      <a:pt x="850" y="1845"/>
                    </a:cubicBezTo>
                    <a:cubicBezTo>
                      <a:pt x="825" y="1771"/>
                      <a:pt x="804" y="1686"/>
                      <a:pt x="787" y="1592"/>
                    </a:cubicBezTo>
                    <a:close/>
                    <a:moveTo>
                      <a:pt x="528" y="1940"/>
                    </a:moveTo>
                    <a:lnTo>
                      <a:pt x="528" y="1940"/>
                    </a:lnTo>
                    <a:cubicBezTo>
                      <a:pt x="468" y="1940"/>
                      <a:pt x="421" y="1924"/>
                      <a:pt x="391" y="1893"/>
                    </a:cubicBezTo>
                    <a:cubicBezTo>
                      <a:pt x="325" y="1828"/>
                      <a:pt x="330" y="1686"/>
                      <a:pt x="405" y="1506"/>
                    </a:cubicBezTo>
                    <a:cubicBezTo>
                      <a:pt x="494" y="1537"/>
                      <a:pt x="595" y="1562"/>
                      <a:pt x="704" y="1580"/>
                    </a:cubicBezTo>
                    <a:cubicBezTo>
                      <a:pt x="722" y="1689"/>
                      <a:pt x="747" y="1790"/>
                      <a:pt x="778" y="1878"/>
                    </a:cubicBezTo>
                    <a:cubicBezTo>
                      <a:pt x="685" y="1918"/>
                      <a:pt x="599" y="1940"/>
                      <a:pt x="528" y="1940"/>
                    </a:cubicBezTo>
                    <a:close/>
                    <a:moveTo>
                      <a:pt x="80" y="1143"/>
                    </a:moveTo>
                    <a:lnTo>
                      <a:pt x="80" y="1143"/>
                    </a:lnTo>
                    <a:cubicBezTo>
                      <a:pt x="80" y="1049"/>
                      <a:pt x="183" y="953"/>
                      <a:pt x="364" y="879"/>
                    </a:cubicBezTo>
                    <a:cubicBezTo>
                      <a:pt x="406" y="965"/>
                      <a:pt x="459" y="1053"/>
                      <a:pt x="523" y="1142"/>
                    </a:cubicBezTo>
                    <a:cubicBezTo>
                      <a:pt x="458" y="1233"/>
                      <a:pt x="405" y="1322"/>
                      <a:pt x="364" y="1406"/>
                    </a:cubicBezTo>
                    <a:cubicBezTo>
                      <a:pt x="183" y="1332"/>
                      <a:pt x="80" y="1236"/>
                      <a:pt x="80" y="1143"/>
                    </a:cubicBezTo>
                    <a:close/>
                    <a:moveTo>
                      <a:pt x="676" y="950"/>
                    </a:moveTo>
                    <a:lnTo>
                      <a:pt x="676" y="950"/>
                    </a:lnTo>
                    <a:cubicBezTo>
                      <a:pt x="639" y="991"/>
                      <a:pt x="605" y="1033"/>
                      <a:pt x="573" y="1075"/>
                    </a:cubicBezTo>
                    <a:cubicBezTo>
                      <a:pt x="520" y="999"/>
                      <a:pt x="475" y="924"/>
                      <a:pt x="439" y="851"/>
                    </a:cubicBezTo>
                    <a:cubicBezTo>
                      <a:pt x="514" y="826"/>
                      <a:pt x="598" y="804"/>
                      <a:pt x="692" y="788"/>
                    </a:cubicBezTo>
                    <a:cubicBezTo>
                      <a:pt x="685" y="840"/>
                      <a:pt x="680" y="894"/>
                      <a:pt x="676" y="950"/>
                    </a:cubicBezTo>
                    <a:close/>
                    <a:moveTo>
                      <a:pt x="676" y="1335"/>
                    </a:moveTo>
                    <a:lnTo>
                      <a:pt x="676" y="1335"/>
                    </a:lnTo>
                    <a:cubicBezTo>
                      <a:pt x="680" y="1391"/>
                      <a:pt x="685" y="1445"/>
                      <a:pt x="692" y="1497"/>
                    </a:cubicBezTo>
                    <a:cubicBezTo>
                      <a:pt x="598" y="1481"/>
                      <a:pt x="513" y="1459"/>
                      <a:pt x="438" y="1434"/>
                    </a:cubicBezTo>
                    <a:cubicBezTo>
                      <a:pt x="473" y="1363"/>
                      <a:pt x="518" y="1288"/>
                      <a:pt x="573" y="1210"/>
                    </a:cubicBezTo>
                    <a:cubicBezTo>
                      <a:pt x="605" y="1252"/>
                      <a:pt x="640" y="1294"/>
                      <a:pt x="676" y="1335"/>
                    </a:cubicBezTo>
                    <a:close/>
                    <a:moveTo>
                      <a:pt x="670" y="1204"/>
                    </a:moveTo>
                    <a:lnTo>
                      <a:pt x="670" y="1204"/>
                    </a:lnTo>
                    <a:cubicBezTo>
                      <a:pt x="654" y="1183"/>
                      <a:pt x="637" y="1163"/>
                      <a:pt x="622" y="1142"/>
                    </a:cubicBezTo>
                    <a:cubicBezTo>
                      <a:pt x="637" y="1122"/>
                      <a:pt x="653" y="1101"/>
                      <a:pt x="670" y="1080"/>
                    </a:cubicBezTo>
                    <a:cubicBezTo>
                      <a:pt x="670" y="1101"/>
                      <a:pt x="669" y="1122"/>
                      <a:pt x="669" y="1143"/>
                    </a:cubicBezTo>
                    <a:cubicBezTo>
                      <a:pt x="669" y="1163"/>
                      <a:pt x="670" y="1184"/>
                      <a:pt x="670" y="1204"/>
                    </a:cubicBezTo>
                    <a:close/>
                    <a:moveTo>
                      <a:pt x="391" y="392"/>
                    </a:moveTo>
                    <a:lnTo>
                      <a:pt x="391" y="392"/>
                    </a:lnTo>
                    <a:cubicBezTo>
                      <a:pt x="421" y="361"/>
                      <a:pt x="468" y="345"/>
                      <a:pt x="528" y="345"/>
                    </a:cubicBezTo>
                    <a:cubicBezTo>
                      <a:pt x="599" y="345"/>
                      <a:pt x="685" y="367"/>
                      <a:pt x="778" y="407"/>
                    </a:cubicBezTo>
                    <a:cubicBezTo>
                      <a:pt x="747" y="495"/>
                      <a:pt x="722" y="596"/>
                      <a:pt x="704" y="705"/>
                    </a:cubicBezTo>
                    <a:cubicBezTo>
                      <a:pt x="595" y="723"/>
                      <a:pt x="494" y="748"/>
                      <a:pt x="406" y="779"/>
                    </a:cubicBezTo>
                    <a:cubicBezTo>
                      <a:pt x="330" y="599"/>
                      <a:pt x="324" y="458"/>
                      <a:pt x="391" y="392"/>
                    </a:cubicBezTo>
                    <a:close/>
                    <a:moveTo>
                      <a:pt x="850" y="440"/>
                    </a:moveTo>
                    <a:lnTo>
                      <a:pt x="850" y="440"/>
                    </a:lnTo>
                    <a:cubicBezTo>
                      <a:pt x="922" y="476"/>
                      <a:pt x="997" y="521"/>
                      <a:pt x="1074" y="574"/>
                    </a:cubicBezTo>
                    <a:cubicBezTo>
                      <a:pt x="1032" y="606"/>
                      <a:pt x="990" y="641"/>
                      <a:pt x="949" y="677"/>
                    </a:cubicBezTo>
                    <a:cubicBezTo>
                      <a:pt x="893" y="681"/>
                      <a:pt x="839" y="686"/>
                      <a:pt x="787" y="693"/>
                    </a:cubicBezTo>
                    <a:cubicBezTo>
                      <a:pt x="804" y="599"/>
                      <a:pt x="825" y="514"/>
                      <a:pt x="850" y="440"/>
                    </a:cubicBezTo>
                    <a:close/>
                    <a:moveTo>
                      <a:pt x="1142" y="80"/>
                    </a:moveTo>
                    <a:lnTo>
                      <a:pt x="1142" y="80"/>
                    </a:lnTo>
                    <a:cubicBezTo>
                      <a:pt x="1235" y="80"/>
                      <a:pt x="1331" y="184"/>
                      <a:pt x="1405" y="364"/>
                    </a:cubicBezTo>
                    <a:cubicBezTo>
                      <a:pt x="1320" y="406"/>
                      <a:pt x="1231" y="460"/>
                      <a:pt x="1142" y="524"/>
                    </a:cubicBezTo>
                    <a:cubicBezTo>
                      <a:pt x="1052" y="460"/>
                      <a:pt x="963" y="406"/>
                      <a:pt x="878" y="364"/>
                    </a:cubicBezTo>
                    <a:cubicBezTo>
                      <a:pt x="952" y="184"/>
                      <a:pt x="1049" y="80"/>
                      <a:pt x="1142" y="80"/>
                    </a:cubicBezTo>
                    <a:close/>
                    <a:moveTo>
                      <a:pt x="1496" y="693"/>
                    </a:moveTo>
                    <a:lnTo>
                      <a:pt x="1496" y="693"/>
                    </a:lnTo>
                    <a:cubicBezTo>
                      <a:pt x="1444" y="686"/>
                      <a:pt x="1390" y="681"/>
                      <a:pt x="1335" y="677"/>
                    </a:cubicBezTo>
                    <a:cubicBezTo>
                      <a:pt x="1293" y="641"/>
                      <a:pt x="1251" y="606"/>
                      <a:pt x="1210" y="574"/>
                    </a:cubicBezTo>
                    <a:cubicBezTo>
                      <a:pt x="1286" y="521"/>
                      <a:pt x="1361" y="476"/>
                      <a:pt x="1433" y="440"/>
                    </a:cubicBezTo>
                    <a:cubicBezTo>
                      <a:pt x="1458" y="514"/>
                      <a:pt x="1480" y="599"/>
                      <a:pt x="1496" y="693"/>
                    </a:cubicBezTo>
                    <a:close/>
                    <a:moveTo>
                      <a:pt x="1431" y="765"/>
                    </a:moveTo>
                    <a:lnTo>
                      <a:pt x="1431" y="765"/>
                    </a:lnTo>
                    <a:cubicBezTo>
                      <a:pt x="1458" y="768"/>
                      <a:pt x="1484" y="771"/>
                      <a:pt x="1509" y="775"/>
                    </a:cubicBezTo>
                    <a:cubicBezTo>
                      <a:pt x="1513" y="800"/>
                      <a:pt x="1516" y="826"/>
                      <a:pt x="1519" y="853"/>
                    </a:cubicBezTo>
                    <a:cubicBezTo>
                      <a:pt x="1505" y="838"/>
                      <a:pt x="1490" y="823"/>
                      <a:pt x="1476" y="809"/>
                    </a:cubicBezTo>
                    <a:cubicBezTo>
                      <a:pt x="1461" y="794"/>
                      <a:pt x="1446" y="779"/>
                      <a:pt x="1431" y="765"/>
                    </a:cubicBezTo>
                    <a:close/>
                    <a:moveTo>
                      <a:pt x="1081" y="671"/>
                    </a:moveTo>
                    <a:lnTo>
                      <a:pt x="1081" y="671"/>
                    </a:lnTo>
                    <a:cubicBezTo>
                      <a:pt x="1101" y="655"/>
                      <a:pt x="1121" y="639"/>
                      <a:pt x="1142" y="623"/>
                    </a:cubicBezTo>
                    <a:cubicBezTo>
                      <a:pt x="1162" y="639"/>
                      <a:pt x="1182" y="655"/>
                      <a:pt x="1203" y="671"/>
                    </a:cubicBezTo>
                    <a:cubicBezTo>
                      <a:pt x="1182" y="670"/>
                      <a:pt x="1162" y="670"/>
                      <a:pt x="1142" y="670"/>
                    </a:cubicBezTo>
                    <a:cubicBezTo>
                      <a:pt x="1121" y="670"/>
                      <a:pt x="1101" y="670"/>
                      <a:pt x="1081" y="671"/>
                    </a:cubicBezTo>
                    <a:close/>
                    <a:moveTo>
                      <a:pt x="764" y="853"/>
                    </a:moveTo>
                    <a:lnTo>
                      <a:pt x="764" y="853"/>
                    </a:lnTo>
                    <a:cubicBezTo>
                      <a:pt x="767" y="826"/>
                      <a:pt x="770" y="800"/>
                      <a:pt x="774" y="775"/>
                    </a:cubicBezTo>
                    <a:cubicBezTo>
                      <a:pt x="799" y="771"/>
                      <a:pt x="826" y="768"/>
                      <a:pt x="852" y="765"/>
                    </a:cubicBezTo>
                    <a:cubicBezTo>
                      <a:pt x="837" y="779"/>
                      <a:pt x="822" y="794"/>
                      <a:pt x="808" y="809"/>
                    </a:cubicBezTo>
                    <a:cubicBezTo>
                      <a:pt x="793" y="823"/>
                      <a:pt x="779" y="838"/>
                      <a:pt x="764" y="853"/>
                    </a:cubicBezTo>
                    <a:close/>
                    <a:moveTo>
                      <a:pt x="852" y="1520"/>
                    </a:moveTo>
                    <a:lnTo>
                      <a:pt x="852" y="1520"/>
                    </a:lnTo>
                    <a:cubicBezTo>
                      <a:pt x="826" y="1517"/>
                      <a:pt x="799" y="1514"/>
                      <a:pt x="774" y="1510"/>
                    </a:cubicBezTo>
                    <a:cubicBezTo>
                      <a:pt x="770" y="1485"/>
                      <a:pt x="767" y="1459"/>
                      <a:pt x="764" y="1432"/>
                    </a:cubicBezTo>
                    <a:cubicBezTo>
                      <a:pt x="779" y="1447"/>
                      <a:pt x="793" y="1462"/>
                      <a:pt x="808" y="1476"/>
                    </a:cubicBezTo>
                    <a:cubicBezTo>
                      <a:pt x="822" y="1491"/>
                      <a:pt x="837" y="1506"/>
                      <a:pt x="852" y="1520"/>
                    </a:cubicBezTo>
                    <a:close/>
                    <a:moveTo>
                      <a:pt x="1203" y="1614"/>
                    </a:moveTo>
                    <a:lnTo>
                      <a:pt x="1203" y="1614"/>
                    </a:lnTo>
                    <a:cubicBezTo>
                      <a:pt x="1182" y="1630"/>
                      <a:pt x="1162" y="1646"/>
                      <a:pt x="1142" y="1662"/>
                    </a:cubicBezTo>
                    <a:cubicBezTo>
                      <a:pt x="1121" y="1646"/>
                      <a:pt x="1101" y="1630"/>
                      <a:pt x="1081" y="1614"/>
                    </a:cubicBezTo>
                    <a:cubicBezTo>
                      <a:pt x="1101" y="1615"/>
                      <a:pt x="1121" y="1615"/>
                      <a:pt x="1142" y="1615"/>
                    </a:cubicBezTo>
                    <a:cubicBezTo>
                      <a:pt x="1162" y="1615"/>
                      <a:pt x="1182" y="1615"/>
                      <a:pt x="1203" y="1614"/>
                    </a:cubicBezTo>
                    <a:close/>
                    <a:moveTo>
                      <a:pt x="1519" y="1432"/>
                    </a:moveTo>
                    <a:lnTo>
                      <a:pt x="1519" y="1432"/>
                    </a:lnTo>
                    <a:cubicBezTo>
                      <a:pt x="1516" y="1459"/>
                      <a:pt x="1513" y="1485"/>
                      <a:pt x="1509" y="1510"/>
                    </a:cubicBezTo>
                    <a:cubicBezTo>
                      <a:pt x="1484" y="1514"/>
                      <a:pt x="1458" y="1517"/>
                      <a:pt x="1431" y="1520"/>
                    </a:cubicBezTo>
                    <a:cubicBezTo>
                      <a:pt x="1446" y="1506"/>
                      <a:pt x="1461" y="1491"/>
                      <a:pt x="1476" y="1476"/>
                    </a:cubicBezTo>
                    <a:cubicBezTo>
                      <a:pt x="1490" y="1462"/>
                      <a:pt x="1505" y="1447"/>
                      <a:pt x="1519" y="1432"/>
                    </a:cubicBezTo>
                    <a:close/>
                    <a:moveTo>
                      <a:pt x="1419" y="1420"/>
                    </a:moveTo>
                    <a:lnTo>
                      <a:pt x="1419" y="1420"/>
                    </a:lnTo>
                    <a:cubicBezTo>
                      <a:pt x="1381" y="1458"/>
                      <a:pt x="1342" y="1495"/>
                      <a:pt x="1302" y="1530"/>
                    </a:cubicBezTo>
                    <a:cubicBezTo>
                      <a:pt x="1250" y="1533"/>
                      <a:pt x="1197" y="1535"/>
                      <a:pt x="1142" y="1535"/>
                    </a:cubicBezTo>
                    <a:cubicBezTo>
                      <a:pt x="1087" y="1535"/>
                      <a:pt x="1033" y="1533"/>
                      <a:pt x="981" y="1530"/>
                    </a:cubicBezTo>
                    <a:cubicBezTo>
                      <a:pt x="942" y="1495"/>
                      <a:pt x="903" y="1458"/>
                      <a:pt x="864" y="1420"/>
                    </a:cubicBezTo>
                    <a:cubicBezTo>
                      <a:pt x="826" y="1381"/>
                      <a:pt x="789" y="1342"/>
                      <a:pt x="754" y="1303"/>
                    </a:cubicBezTo>
                    <a:cubicBezTo>
                      <a:pt x="751" y="1251"/>
                      <a:pt x="749" y="1198"/>
                      <a:pt x="749" y="1143"/>
                    </a:cubicBezTo>
                    <a:cubicBezTo>
                      <a:pt x="749" y="1087"/>
                      <a:pt x="751" y="1034"/>
                      <a:pt x="754" y="982"/>
                    </a:cubicBezTo>
                    <a:cubicBezTo>
                      <a:pt x="789" y="943"/>
                      <a:pt x="825" y="904"/>
                      <a:pt x="864" y="865"/>
                    </a:cubicBezTo>
                    <a:cubicBezTo>
                      <a:pt x="903" y="827"/>
                      <a:pt x="942" y="790"/>
                      <a:pt x="981" y="755"/>
                    </a:cubicBezTo>
                    <a:cubicBezTo>
                      <a:pt x="1033" y="752"/>
                      <a:pt x="1087" y="750"/>
                      <a:pt x="1142" y="750"/>
                    </a:cubicBezTo>
                    <a:cubicBezTo>
                      <a:pt x="1197" y="750"/>
                      <a:pt x="1250" y="752"/>
                      <a:pt x="1302" y="755"/>
                    </a:cubicBezTo>
                    <a:cubicBezTo>
                      <a:pt x="1342" y="790"/>
                      <a:pt x="1381" y="827"/>
                      <a:pt x="1419" y="865"/>
                    </a:cubicBezTo>
                    <a:cubicBezTo>
                      <a:pt x="1458" y="904"/>
                      <a:pt x="1495" y="943"/>
                      <a:pt x="1529" y="982"/>
                    </a:cubicBezTo>
                    <a:cubicBezTo>
                      <a:pt x="1532" y="1034"/>
                      <a:pt x="1534" y="1087"/>
                      <a:pt x="1534" y="1143"/>
                    </a:cubicBezTo>
                    <a:cubicBezTo>
                      <a:pt x="1534" y="1198"/>
                      <a:pt x="1532" y="1251"/>
                      <a:pt x="1529" y="1303"/>
                    </a:cubicBezTo>
                    <a:cubicBezTo>
                      <a:pt x="1494" y="1342"/>
                      <a:pt x="1457" y="1381"/>
                      <a:pt x="1419" y="1420"/>
                    </a:cubicBezTo>
                    <a:close/>
                    <a:moveTo>
                      <a:pt x="1710" y="1075"/>
                    </a:moveTo>
                    <a:lnTo>
                      <a:pt x="1710" y="1075"/>
                    </a:lnTo>
                    <a:cubicBezTo>
                      <a:pt x="1678" y="1033"/>
                      <a:pt x="1644" y="991"/>
                      <a:pt x="1607" y="950"/>
                    </a:cubicBezTo>
                    <a:cubicBezTo>
                      <a:pt x="1604" y="894"/>
                      <a:pt x="1598" y="840"/>
                      <a:pt x="1591" y="788"/>
                    </a:cubicBezTo>
                    <a:cubicBezTo>
                      <a:pt x="1685" y="804"/>
                      <a:pt x="1770" y="826"/>
                      <a:pt x="1844" y="851"/>
                    </a:cubicBezTo>
                    <a:cubicBezTo>
                      <a:pt x="1808" y="924"/>
                      <a:pt x="1763" y="999"/>
                      <a:pt x="1710" y="1075"/>
                    </a:cubicBezTo>
                    <a:close/>
                    <a:moveTo>
                      <a:pt x="1711" y="1210"/>
                    </a:moveTo>
                    <a:lnTo>
                      <a:pt x="1711" y="1210"/>
                    </a:lnTo>
                    <a:cubicBezTo>
                      <a:pt x="1765" y="1288"/>
                      <a:pt x="1810" y="1363"/>
                      <a:pt x="1845" y="1434"/>
                    </a:cubicBezTo>
                    <a:cubicBezTo>
                      <a:pt x="1770" y="1459"/>
                      <a:pt x="1685" y="1481"/>
                      <a:pt x="1591" y="1497"/>
                    </a:cubicBezTo>
                    <a:cubicBezTo>
                      <a:pt x="1598" y="1445"/>
                      <a:pt x="1604" y="1391"/>
                      <a:pt x="1607" y="1335"/>
                    </a:cubicBezTo>
                    <a:cubicBezTo>
                      <a:pt x="1644" y="1294"/>
                      <a:pt x="1678" y="1252"/>
                      <a:pt x="1711" y="1210"/>
                    </a:cubicBezTo>
                    <a:close/>
                    <a:moveTo>
                      <a:pt x="1613" y="1080"/>
                    </a:moveTo>
                    <a:lnTo>
                      <a:pt x="1613" y="1080"/>
                    </a:lnTo>
                    <a:cubicBezTo>
                      <a:pt x="1630" y="1101"/>
                      <a:pt x="1646" y="1122"/>
                      <a:pt x="1661" y="1142"/>
                    </a:cubicBezTo>
                    <a:cubicBezTo>
                      <a:pt x="1646" y="1163"/>
                      <a:pt x="1630" y="1183"/>
                      <a:pt x="1613" y="1204"/>
                    </a:cubicBezTo>
                    <a:cubicBezTo>
                      <a:pt x="1614" y="1184"/>
                      <a:pt x="1614" y="1163"/>
                      <a:pt x="1614" y="1143"/>
                    </a:cubicBezTo>
                    <a:cubicBezTo>
                      <a:pt x="1614" y="1122"/>
                      <a:pt x="1614" y="1101"/>
                      <a:pt x="1613" y="1080"/>
                    </a:cubicBezTo>
                    <a:close/>
                    <a:moveTo>
                      <a:pt x="1756" y="345"/>
                    </a:moveTo>
                    <a:lnTo>
                      <a:pt x="1756" y="345"/>
                    </a:lnTo>
                    <a:cubicBezTo>
                      <a:pt x="1816" y="345"/>
                      <a:pt x="1862" y="361"/>
                      <a:pt x="1893" y="392"/>
                    </a:cubicBezTo>
                    <a:cubicBezTo>
                      <a:pt x="1959" y="458"/>
                      <a:pt x="1953" y="599"/>
                      <a:pt x="1878" y="779"/>
                    </a:cubicBezTo>
                    <a:cubicBezTo>
                      <a:pt x="1789" y="748"/>
                      <a:pt x="1689" y="723"/>
                      <a:pt x="1579" y="705"/>
                    </a:cubicBezTo>
                    <a:cubicBezTo>
                      <a:pt x="1561" y="596"/>
                      <a:pt x="1536" y="495"/>
                      <a:pt x="1505" y="407"/>
                    </a:cubicBezTo>
                    <a:cubicBezTo>
                      <a:pt x="1599" y="367"/>
                      <a:pt x="1684" y="345"/>
                      <a:pt x="1756" y="345"/>
                    </a:cubicBezTo>
                    <a:close/>
                    <a:moveTo>
                      <a:pt x="1952" y="807"/>
                    </a:moveTo>
                    <a:lnTo>
                      <a:pt x="1952" y="807"/>
                    </a:lnTo>
                    <a:cubicBezTo>
                      <a:pt x="2042" y="594"/>
                      <a:pt x="2041" y="427"/>
                      <a:pt x="1949" y="335"/>
                    </a:cubicBezTo>
                    <a:cubicBezTo>
                      <a:pt x="1903" y="289"/>
                      <a:pt x="1838" y="265"/>
                      <a:pt x="1756" y="265"/>
                    </a:cubicBezTo>
                    <a:cubicBezTo>
                      <a:pt x="1675" y="265"/>
                      <a:pt x="1580" y="289"/>
                      <a:pt x="1477" y="332"/>
                    </a:cubicBezTo>
                    <a:cubicBezTo>
                      <a:pt x="1392" y="126"/>
                      <a:pt x="1274" y="0"/>
                      <a:pt x="1142" y="0"/>
                    </a:cubicBezTo>
                    <a:cubicBezTo>
                      <a:pt x="1009" y="0"/>
                      <a:pt x="891" y="126"/>
                      <a:pt x="806" y="332"/>
                    </a:cubicBezTo>
                    <a:cubicBezTo>
                      <a:pt x="704" y="289"/>
                      <a:pt x="609" y="265"/>
                      <a:pt x="528" y="265"/>
                    </a:cubicBezTo>
                    <a:cubicBezTo>
                      <a:pt x="446" y="265"/>
                      <a:pt x="380" y="289"/>
                      <a:pt x="334" y="335"/>
                    </a:cubicBezTo>
                    <a:cubicBezTo>
                      <a:pt x="242" y="427"/>
                      <a:pt x="242" y="594"/>
                      <a:pt x="331" y="807"/>
                    </a:cubicBezTo>
                    <a:cubicBezTo>
                      <a:pt x="125" y="892"/>
                      <a:pt x="0" y="1010"/>
                      <a:pt x="0" y="1143"/>
                    </a:cubicBezTo>
                    <a:cubicBezTo>
                      <a:pt x="0" y="1275"/>
                      <a:pt x="125" y="1393"/>
                      <a:pt x="331" y="1478"/>
                    </a:cubicBezTo>
                    <a:cubicBezTo>
                      <a:pt x="246" y="1684"/>
                      <a:pt x="240" y="1856"/>
                      <a:pt x="334" y="1950"/>
                    </a:cubicBezTo>
                    <a:cubicBezTo>
                      <a:pt x="380" y="1996"/>
                      <a:pt x="446" y="2020"/>
                      <a:pt x="528" y="2020"/>
                    </a:cubicBezTo>
                    <a:cubicBezTo>
                      <a:pt x="609" y="2020"/>
                      <a:pt x="704" y="1996"/>
                      <a:pt x="806" y="1953"/>
                    </a:cubicBezTo>
                    <a:cubicBezTo>
                      <a:pt x="891" y="2159"/>
                      <a:pt x="1009" y="2284"/>
                      <a:pt x="1142" y="2284"/>
                    </a:cubicBezTo>
                    <a:cubicBezTo>
                      <a:pt x="1274" y="2284"/>
                      <a:pt x="1392" y="2159"/>
                      <a:pt x="1477" y="1953"/>
                    </a:cubicBezTo>
                    <a:cubicBezTo>
                      <a:pt x="1580" y="1996"/>
                      <a:pt x="1675" y="2020"/>
                      <a:pt x="1756" y="2020"/>
                    </a:cubicBezTo>
                    <a:cubicBezTo>
                      <a:pt x="1838" y="2020"/>
                      <a:pt x="1903" y="1996"/>
                      <a:pt x="1949" y="1950"/>
                    </a:cubicBezTo>
                    <a:cubicBezTo>
                      <a:pt x="2043" y="1856"/>
                      <a:pt x="2038" y="1684"/>
                      <a:pt x="1952" y="1478"/>
                    </a:cubicBezTo>
                    <a:cubicBezTo>
                      <a:pt x="2158" y="1393"/>
                      <a:pt x="2284" y="1275"/>
                      <a:pt x="2284" y="1143"/>
                    </a:cubicBezTo>
                    <a:cubicBezTo>
                      <a:pt x="2284" y="1010"/>
                      <a:pt x="2158" y="892"/>
                      <a:pt x="1952" y="807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" name="Freeform 20"/>
              <p:cNvSpPr>
                <a:spLocks/>
              </p:cNvSpPr>
              <p:nvPr userDrawn="1"/>
            </p:nvSpPr>
            <p:spPr bwMode="auto">
              <a:xfrm>
                <a:off x="7021513" y="5929313"/>
                <a:ext cx="177800" cy="177800"/>
              </a:xfrm>
              <a:custGeom>
                <a:avLst/>
                <a:gdLst>
                  <a:gd name="T0" fmla="*/ 120 w 240"/>
                  <a:gd name="T1" fmla="*/ 0 h 240"/>
                  <a:gd name="T2" fmla="*/ 120 w 240"/>
                  <a:gd name="T3" fmla="*/ 0 h 240"/>
                  <a:gd name="T4" fmla="*/ 0 w 240"/>
                  <a:gd name="T5" fmla="*/ 120 h 240"/>
                  <a:gd name="T6" fmla="*/ 120 w 240"/>
                  <a:gd name="T7" fmla="*/ 240 h 240"/>
                  <a:gd name="T8" fmla="*/ 240 w 240"/>
                  <a:gd name="T9" fmla="*/ 120 h 240"/>
                  <a:gd name="T10" fmla="*/ 120 w 240"/>
                  <a:gd name="T11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0" h="240">
                    <a:moveTo>
                      <a:pt x="120" y="0"/>
                    </a:moveTo>
                    <a:lnTo>
                      <a:pt x="120" y="0"/>
                    </a:lnTo>
                    <a:cubicBezTo>
                      <a:pt x="53" y="0"/>
                      <a:pt x="0" y="53"/>
                      <a:pt x="0" y="120"/>
                    </a:cubicBezTo>
                    <a:cubicBezTo>
                      <a:pt x="0" y="186"/>
                      <a:pt x="53" y="240"/>
                      <a:pt x="120" y="240"/>
                    </a:cubicBezTo>
                    <a:cubicBezTo>
                      <a:pt x="186" y="240"/>
                      <a:pt x="240" y="186"/>
                      <a:pt x="240" y="120"/>
                    </a:cubicBezTo>
                    <a:cubicBezTo>
                      <a:pt x="240" y="53"/>
                      <a:pt x="186" y="0"/>
                      <a:pt x="120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44" name="Freeform 7"/>
            <p:cNvSpPr>
              <a:spLocks noEditPoints="1"/>
            </p:cNvSpPr>
            <p:nvPr/>
          </p:nvSpPr>
          <p:spPr bwMode="auto">
            <a:xfrm rot="20132266">
              <a:off x="-1257123" y="4798205"/>
              <a:ext cx="1277233" cy="931381"/>
            </a:xfrm>
            <a:custGeom>
              <a:avLst/>
              <a:gdLst>
                <a:gd name="T0" fmla="*/ 1034 w 2022"/>
                <a:gd name="T1" fmla="*/ 210 h 1466"/>
                <a:gd name="T2" fmla="*/ 1034 w 2022"/>
                <a:gd name="T3" fmla="*/ 210 h 1466"/>
                <a:gd name="T4" fmla="*/ 1395 w 2022"/>
                <a:gd name="T5" fmla="*/ 46 h 1466"/>
                <a:gd name="T6" fmla="*/ 1487 w 2022"/>
                <a:gd name="T7" fmla="*/ 40 h 1466"/>
                <a:gd name="T8" fmla="*/ 1888 w 2022"/>
                <a:gd name="T9" fmla="*/ 99 h 1466"/>
                <a:gd name="T10" fmla="*/ 1888 w 2022"/>
                <a:gd name="T11" fmla="*/ 1249 h 1466"/>
                <a:gd name="T12" fmla="*/ 1467 w 2022"/>
                <a:gd name="T13" fmla="*/ 1137 h 1466"/>
                <a:gd name="T14" fmla="*/ 1397 w 2022"/>
                <a:gd name="T15" fmla="*/ 1132 h 1466"/>
                <a:gd name="T16" fmla="*/ 1034 w 2022"/>
                <a:gd name="T17" fmla="*/ 1232 h 1466"/>
                <a:gd name="T18" fmla="*/ 1034 w 2022"/>
                <a:gd name="T19" fmla="*/ 210 h 1466"/>
                <a:gd name="T20" fmla="*/ 134 w 2022"/>
                <a:gd name="T21" fmla="*/ 99 h 1466"/>
                <a:gd name="T22" fmla="*/ 134 w 2022"/>
                <a:gd name="T23" fmla="*/ 99 h 1466"/>
                <a:gd name="T24" fmla="*/ 534 w 2022"/>
                <a:gd name="T25" fmla="*/ 40 h 1466"/>
                <a:gd name="T26" fmla="*/ 626 w 2022"/>
                <a:gd name="T27" fmla="*/ 46 h 1466"/>
                <a:gd name="T28" fmla="*/ 988 w 2022"/>
                <a:gd name="T29" fmla="*/ 210 h 1466"/>
                <a:gd name="T30" fmla="*/ 988 w 2022"/>
                <a:gd name="T31" fmla="*/ 1232 h 1466"/>
                <a:gd name="T32" fmla="*/ 625 w 2022"/>
                <a:gd name="T33" fmla="*/ 1132 h 1466"/>
                <a:gd name="T34" fmla="*/ 555 w 2022"/>
                <a:gd name="T35" fmla="*/ 1137 h 1466"/>
                <a:gd name="T36" fmla="*/ 134 w 2022"/>
                <a:gd name="T37" fmla="*/ 1249 h 1466"/>
                <a:gd name="T38" fmla="*/ 134 w 2022"/>
                <a:gd name="T39" fmla="*/ 99 h 1466"/>
                <a:gd name="T40" fmla="*/ 1928 w 2022"/>
                <a:gd name="T41" fmla="*/ 203 h 1466"/>
                <a:gd name="T42" fmla="*/ 1928 w 2022"/>
                <a:gd name="T43" fmla="*/ 203 h 1466"/>
                <a:gd name="T44" fmla="*/ 1928 w 2022"/>
                <a:gd name="T45" fmla="*/ 68 h 1466"/>
                <a:gd name="T46" fmla="*/ 1487 w 2022"/>
                <a:gd name="T47" fmla="*/ 0 h 1466"/>
                <a:gd name="T48" fmla="*/ 1390 w 2022"/>
                <a:gd name="T49" fmla="*/ 6 h 1466"/>
                <a:gd name="T50" fmla="*/ 1011 w 2022"/>
                <a:gd name="T51" fmla="*/ 177 h 1466"/>
                <a:gd name="T52" fmla="*/ 632 w 2022"/>
                <a:gd name="T53" fmla="*/ 6 h 1466"/>
                <a:gd name="T54" fmla="*/ 534 w 2022"/>
                <a:gd name="T55" fmla="*/ 0 h 1466"/>
                <a:gd name="T56" fmla="*/ 94 w 2022"/>
                <a:gd name="T57" fmla="*/ 68 h 1466"/>
                <a:gd name="T58" fmla="*/ 94 w 2022"/>
                <a:gd name="T59" fmla="*/ 203 h 1466"/>
                <a:gd name="T60" fmla="*/ 0 w 2022"/>
                <a:gd name="T61" fmla="*/ 227 h 1466"/>
                <a:gd name="T62" fmla="*/ 0 w 2022"/>
                <a:gd name="T63" fmla="*/ 1466 h 1466"/>
                <a:gd name="T64" fmla="*/ 467 w 2022"/>
                <a:gd name="T65" fmla="*/ 1335 h 1466"/>
                <a:gd name="T66" fmla="*/ 905 w 2022"/>
                <a:gd name="T67" fmla="*/ 1412 h 1466"/>
                <a:gd name="T68" fmla="*/ 905 w 2022"/>
                <a:gd name="T69" fmla="*/ 1466 h 1466"/>
                <a:gd name="T70" fmla="*/ 1116 w 2022"/>
                <a:gd name="T71" fmla="*/ 1466 h 1466"/>
                <a:gd name="T72" fmla="*/ 1116 w 2022"/>
                <a:gd name="T73" fmla="*/ 1412 h 1466"/>
                <a:gd name="T74" fmla="*/ 1555 w 2022"/>
                <a:gd name="T75" fmla="*/ 1335 h 1466"/>
                <a:gd name="T76" fmla="*/ 2022 w 2022"/>
                <a:gd name="T77" fmla="*/ 1466 h 1466"/>
                <a:gd name="T78" fmla="*/ 2022 w 2022"/>
                <a:gd name="T79" fmla="*/ 227 h 1466"/>
                <a:gd name="T80" fmla="*/ 1928 w 2022"/>
                <a:gd name="T81" fmla="*/ 203 h 1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022" h="1466">
                  <a:moveTo>
                    <a:pt x="1034" y="210"/>
                  </a:moveTo>
                  <a:lnTo>
                    <a:pt x="1034" y="210"/>
                  </a:lnTo>
                  <a:cubicBezTo>
                    <a:pt x="1077" y="175"/>
                    <a:pt x="1220" y="68"/>
                    <a:pt x="1395" y="46"/>
                  </a:cubicBezTo>
                  <a:cubicBezTo>
                    <a:pt x="1423" y="42"/>
                    <a:pt x="1454" y="40"/>
                    <a:pt x="1487" y="40"/>
                  </a:cubicBezTo>
                  <a:cubicBezTo>
                    <a:pt x="1645" y="40"/>
                    <a:pt x="1820" y="81"/>
                    <a:pt x="1888" y="99"/>
                  </a:cubicBezTo>
                  <a:lnTo>
                    <a:pt x="1888" y="1249"/>
                  </a:lnTo>
                  <a:cubicBezTo>
                    <a:pt x="1803" y="1218"/>
                    <a:pt x="1631" y="1161"/>
                    <a:pt x="1467" y="1137"/>
                  </a:cubicBezTo>
                  <a:cubicBezTo>
                    <a:pt x="1445" y="1134"/>
                    <a:pt x="1421" y="1132"/>
                    <a:pt x="1397" y="1132"/>
                  </a:cubicBezTo>
                  <a:cubicBezTo>
                    <a:pt x="1252" y="1132"/>
                    <a:pt x="1112" y="1192"/>
                    <a:pt x="1034" y="1232"/>
                  </a:cubicBezTo>
                  <a:lnTo>
                    <a:pt x="1034" y="210"/>
                  </a:lnTo>
                  <a:close/>
                  <a:moveTo>
                    <a:pt x="134" y="99"/>
                  </a:moveTo>
                  <a:lnTo>
                    <a:pt x="134" y="99"/>
                  </a:lnTo>
                  <a:cubicBezTo>
                    <a:pt x="201" y="81"/>
                    <a:pt x="376" y="40"/>
                    <a:pt x="534" y="40"/>
                  </a:cubicBezTo>
                  <a:cubicBezTo>
                    <a:pt x="568" y="40"/>
                    <a:pt x="599" y="42"/>
                    <a:pt x="626" y="46"/>
                  </a:cubicBezTo>
                  <a:cubicBezTo>
                    <a:pt x="802" y="68"/>
                    <a:pt x="945" y="175"/>
                    <a:pt x="988" y="210"/>
                  </a:cubicBezTo>
                  <a:lnTo>
                    <a:pt x="988" y="1232"/>
                  </a:lnTo>
                  <a:cubicBezTo>
                    <a:pt x="910" y="1192"/>
                    <a:pt x="770" y="1132"/>
                    <a:pt x="625" y="1132"/>
                  </a:cubicBezTo>
                  <a:cubicBezTo>
                    <a:pt x="601" y="1132"/>
                    <a:pt x="577" y="1134"/>
                    <a:pt x="555" y="1137"/>
                  </a:cubicBezTo>
                  <a:cubicBezTo>
                    <a:pt x="391" y="1161"/>
                    <a:pt x="219" y="1218"/>
                    <a:pt x="134" y="1249"/>
                  </a:cubicBezTo>
                  <a:lnTo>
                    <a:pt x="134" y="99"/>
                  </a:lnTo>
                  <a:close/>
                  <a:moveTo>
                    <a:pt x="1928" y="203"/>
                  </a:moveTo>
                  <a:lnTo>
                    <a:pt x="1928" y="203"/>
                  </a:lnTo>
                  <a:lnTo>
                    <a:pt x="1928" y="68"/>
                  </a:lnTo>
                  <a:cubicBezTo>
                    <a:pt x="1928" y="68"/>
                    <a:pt x="1696" y="0"/>
                    <a:pt x="1487" y="0"/>
                  </a:cubicBezTo>
                  <a:cubicBezTo>
                    <a:pt x="1454" y="0"/>
                    <a:pt x="1421" y="2"/>
                    <a:pt x="1390" y="6"/>
                  </a:cubicBezTo>
                  <a:cubicBezTo>
                    <a:pt x="1207" y="30"/>
                    <a:pt x="1059" y="138"/>
                    <a:pt x="1011" y="177"/>
                  </a:cubicBezTo>
                  <a:cubicBezTo>
                    <a:pt x="963" y="138"/>
                    <a:pt x="815" y="30"/>
                    <a:pt x="632" y="6"/>
                  </a:cubicBezTo>
                  <a:cubicBezTo>
                    <a:pt x="601" y="2"/>
                    <a:pt x="568" y="0"/>
                    <a:pt x="534" y="0"/>
                  </a:cubicBezTo>
                  <a:cubicBezTo>
                    <a:pt x="326" y="0"/>
                    <a:pt x="94" y="68"/>
                    <a:pt x="94" y="68"/>
                  </a:cubicBezTo>
                  <a:lnTo>
                    <a:pt x="94" y="203"/>
                  </a:lnTo>
                  <a:cubicBezTo>
                    <a:pt x="36" y="216"/>
                    <a:pt x="0" y="227"/>
                    <a:pt x="0" y="227"/>
                  </a:cubicBezTo>
                  <a:lnTo>
                    <a:pt x="0" y="1466"/>
                  </a:lnTo>
                  <a:cubicBezTo>
                    <a:pt x="0" y="1466"/>
                    <a:pt x="243" y="1368"/>
                    <a:pt x="467" y="1335"/>
                  </a:cubicBezTo>
                  <a:cubicBezTo>
                    <a:pt x="605" y="1315"/>
                    <a:pt x="787" y="1368"/>
                    <a:pt x="905" y="1412"/>
                  </a:cubicBezTo>
                  <a:lnTo>
                    <a:pt x="905" y="1466"/>
                  </a:lnTo>
                  <a:lnTo>
                    <a:pt x="1116" y="1466"/>
                  </a:lnTo>
                  <a:lnTo>
                    <a:pt x="1116" y="1412"/>
                  </a:lnTo>
                  <a:cubicBezTo>
                    <a:pt x="1235" y="1368"/>
                    <a:pt x="1417" y="1315"/>
                    <a:pt x="1555" y="1335"/>
                  </a:cubicBezTo>
                  <a:cubicBezTo>
                    <a:pt x="1779" y="1368"/>
                    <a:pt x="2022" y="1466"/>
                    <a:pt x="2022" y="1466"/>
                  </a:cubicBezTo>
                  <a:lnTo>
                    <a:pt x="2022" y="227"/>
                  </a:lnTo>
                  <a:cubicBezTo>
                    <a:pt x="2022" y="227"/>
                    <a:pt x="1986" y="216"/>
                    <a:pt x="1928" y="20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9"/>
            <p:cNvSpPr>
              <a:spLocks noEditPoints="1"/>
            </p:cNvSpPr>
            <p:nvPr/>
          </p:nvSpPr>
          <p:spPr bwMode="auto">
            <a:xfrm>
              <a:off x="-491355" y="2831662"/>
              <a:ext cx="1135300" cy="1451430"/>
            </a:xfrm>
            <a:custGeom>
              <a:avLst/>
              <a:gdLst>
                <a:gd name="T0" fmla="*/ 449 w 1637"/>
                <a:gd name="T1" fmla="*/ 1301 h 2083"/>
                <a:gd name="T2" fmla="*/ 449 w 1637"/>
                <a:gd name="T3" fmla="*/ 1301 h 2083"/>
                <a:gd name="T4" fmla="*/ 350 w 1637"/>
                <a:gd name="T5" fmla="*/ 1276 h 2083"/>
                <a:gd name="T6" fmla="*/ 240 w 1637"/>
                <a:gd name="T7" fmla="*/ 1150 h 2083"/>
                <a:gd name="T8" fmla="*/ 273 w 1637"/>
                <a:gd name="T9" fmla="*/ 841 h 2083"/>
                <a:gd name="T10" fmla="*/ 770 w 1637"/>
                <a:gd name="T11" fmla="*/ 1055 h 2083"/>
                <a:gd name="T12" fmla="*/ 449 w 1637"/>
                <a:gd name="T13" fmla="*/ 1301 h 2083"/>
                <a:gd name="T14" fmla="*/ 1500 w 1637"/>
                <a:gd name="T15" fmla="*/ 1781 h 2083"/>
                <a:gd name="T16" fmla="*/ 1500 w 1637"/>
                <a:gd name="T17" fmla="*/ 1781 h 2083"/>
                <a:gd name="T18" fmla="*/ 1590 w 1637"/>
                <a:gd name="T19" fmla="*/ 1670 h 2083"/>
                <a:gd name="T20" fmla="*/ 1278 w 1637"/>
                <a:gd name="T21" fmla="*/ 1604 h 2083"/>
                <a:gd name="T22" fmla="*/ 1403 w 1637"/>
                <a:gd name="T23" fmla="*/ 1057 h 2083"/>
                <a:gd name="T24" fmla="*/ 1031 w 1637"/>
                <a:gd name="T25" fmla="*/ 383 h 2083"/>
                <a:gd name="T26" fmla="*/ 931 w 1637"/>
                <a:gd name="T27" fmla="*/ 92 h 2083"/>
                <a:gd name="T28" fmla="*/ 480 w 1637"/>
                <a:gd name="T29" fmla="*/ 430 h 2083"/>
                <a:gd name="T30" fmla="*/ 0 w 1637"/>
                <a:gd name="T31" fmla="*/ 723 h 2083"/>
                <a:gd name="T32" fmla="*/ 236 w 1637"/>
                <a:gd name="T33" fmla="*/ 825 h 2083"/>
                <a:gd name="T34" fmla="*/ 202 w 1637"/>
                <a:gd name="T35" fmla="*/ 1162 h 2083"/>
                <a:gd name="T36" fmla="*/ 332 w 1637"/>
                <a:gd name="T37" fmla="*/ 1312 h 2083"/>
                <a:gd name="T38" fmla="*/ 449 w 1637"/>
                <a:gd name="T39" fmla="*/ 1341 h 2083"/>
                <a:gd name="T40" fmla="*/ 807 w 1637"/>
                <a:gd name="T41" fmla="*/ 1071 h 2083"/>
                <a:gd name="T42" fmla="*/ 1003 w 1637"/>
                <a:gd name="T43" fmla="*/ 1156 h 2083"/>
                <a:gd name="T44" fmla="*/ 950 w 1637"/>
                <a:gd name="T45" fmla="*/ 626 h 2083"/>
                <a:gd name="T46" fmla="*/ 1001 w 1637"/>
                <a:gd name="T47" fmla="*/ 495 h 2083"/>
                <a:gd name="T48" fmla="*/ 1297 w 1637"/>
                <a:gd name="T49" fmla="*/ 1060 h 2083"/>
                <a:gd name="T50" fmla="*/ 1215 w 1637"/>
                <a:gd name="T51" fmla="*/ 1499 h 2083"/>
                <a:gd name="T52" fmla="*/ 1166 w 1637"/>
                <a:gd name="T53" fmla="*/ 1581 h 2083"/>
                <a:gd name="T54" fmla="*/ 920 w 1637"/>
                <a:gd name="T55" fmla="*/ 1530 h 2083"/>
                <a:gd name="T56" fmla="*/ 549 w 1637"/>
                <a:gd name="T57" fmla="*/ 1946 h 2083"/>
                <a:gd name="T58" fmla="*/ 1255 w 1637"/>
                <a:gd name="T59" fmla="*/ 2083 h 2083"/>
                <a:gd name="T60" fmla="*/ 1637 w 1637"/>
                <a:gd name="T61" fmla="*/ 1806 h 2083"/>
                <a:gd name="T62" fmla="*/ 1500 w 1637"/>
                <a:gd name="T63" fmla="*/ 1781 h 20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37" h="2083">
                  <a:moveTo>
                    <a:pt x="449" y="1301"/>
                  </a:moveTo>
                  <a:lnTo>
                    <a:pt x="449" y="1301"/>
                  </a:lnTo>
                  <a:cubicBezTo>
                    <a:pt x="416" y="1301"/>
                    <a:pt x="383" y="1292"/>
                    <a:pt x="350" y="1276"/>
                  </a:cubicBezTo>
                  <a:cubicBezTo>
                    <a:pt x="295" y="1248"/>
                    <a:pt x="258" y="1206"/>
                    <a:pt x="240" y="1150"/>
                  </a:cubicBezTo>
                  <a:cubicBezTo>
                    <a:pt x="207" y="1047"/>
                    <a:pt x="243" y="919"/>
                    <a:pt x="273" y="841"/>
                  </a:cubicBezTo>
                  <a:lnTo>
                    <a:pt x="770" y="1055"/>
                  </a:lnTo>
                  <a:cubicBezTo>
                    <a:pt x="719" y="1137"/>
                    <a:pt x="599" y="1301"/>
                    <a:pt x="449" y="1301"/>
                  </a:cubicBezTo>
                  <a:close/>
                  <a:moveTo>
                    <a:pt x="1500" y="1781"/>
                  </a:moveTo>
                  <a:lnTo>
                    <a:pt x="1500" y="1781"/>
                  </a:lnTo>
                  <a:lnTo>
                    <a:pt x="1590" y="1670"/>
                  </a:lnTo>
                  <a:lnTo>
                    <a:pt x="1278" y="1604"/>
                  </a:lnTo>
                  <a:cubicBezTo>
                    <a:pt x="1340" y="1504"/>
                    <a:pt x="1412" y="1329"/>
                    <a:pt x="1403" y="1057"/>
                  </a:cubicBezTo>
                  <a:cubicBezTo>
                    <a:pt x="1392" y="672"/>
                    <a:pt x="1130" y="453"/>
                    <a:pt x="1031" y="383"/>
                  </a:cubicBezTo>
                  <a:cubicBezTo>
                    <a:pt x="1053" y="263"/>
                    <a:pt x="1046" y="135"/>
                    <a:pt x="931" y="92"/>
                  </a:cubicBezTo>
                  <a:cubicBezTo>
                    <a:pt x="680" y="0"/>
                    <a:pt x="480" y="430"/>
                    <a:pt x="480" y="430"/>
                  </a:cubicBezTo>
                  <a:cubicBezTo>
                    <a:pt x="480" y="430"/>
                    <a:pt x="113" y="340"/>
                    <a:pt x="0" y="723"/>
                  </a:cubicBezTo>
                  <a:lnTo>
                    <a:pt x="236" y="825"/>
                  </a:lnTo>
                  <a:cubicBezTo>
                    <a:pt x="204" y="908"/>
                    <a:pt x="164" y="1046"/>
                    <a:pt x="202" y="1162"/>
                  </a:cubicBezTo>
                  <a:cubicBezTo>
                    <a:pt x="223" y="1229"/>
                    <a:pt x="267" y="1279"/>
                    <a:pt x="332" y="1312"/>
                  </a:cubicBezTo>
                  <a:cubicBezTo>
                    <a:pt x="370" y="1331"/>
                    <a:pt x="410" y="1341"/>
                    <a:pt x="449" y="1341"/>
                  </a:cubicBezTo>
                  <a:cubicBezTo>
                    <a:pt x="623" y="1341"/>
                    <a:pt x="755" y="1157"/>
                    <a:pt x="807" y="1071"/>
                  </a:cubicBezTo>
                  <a:lnTo>
                    <a:pt x="1003" y="1156"/>
                  </a:lnTo>
                  <a:cubicBezTo>
                    <a:pt x="1003" y="1156"/>
                    <a:pt x="1247" y="846"/>
                    <a:pt x="950" y="626"/>
                  </a:cubicBezTo>
                  <a:cubicBezTo>
                    <a:pt x="950" y="626"/>
                    <a:pt x="977" y="571"/>
                    <a:pt x="1001" y="495"/>
                  </a:cubicBezTo>
                  <a:cubicBezTo>
                    <a:pt x="1101" y="574"/>
                    <a:pt x="1288" y="762"/>
                    <a:pt x="1297" y="1060"/>
                  </a:cubicBezTo>
                  <a:cubicBezTo>
                    <a:pt x="1303" y="1273"/>
                    <a:pt x="1256" y="1416"/>
                    <a:pt x="1215" y="1499"/>
                  </a:cubicBezTo>
                  <a:cubicBezTo>
                    <a:pt x="1198" y="1534"/>
                    <a:pt x="1181" y="1561"/>
                    <a:pt x="1166" y="1581"/>
                  </a:cubicBezTo>
                  <a:lnTo>
                    <a:pt x="920" y="1530"/>
                  </a:lnTo>
                  <a:lnTo>
                    <a:pt x="549" y="1946"/>
                  </a:lnTo>
                  <a:lnTo>
                    <a:pt x="1255" y="2083"/>
                  </a:lnTo>
                  <a:lnTo>
                    <a:pt x="1637" y="1806"/>
                  </a:lnTo>
                  <a:lnTo>
                    <a:pt x="1500" y="178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46" name="组 45"/>
            <p:cNvGrpSpPr/>
            <p:nvPr userDrawn="1"/>
          </p:nvGrpSpPr>
          <p:grpSpPr>
            <a:xfrm rot="1396810">
              <a:off x="998952" y="3722131"/>
              <a:ext cx="337162" cy="1815987"/>
              <a:chOff x="6099175" y="2627313"/>
              <a:chExt cx="411163" cy="2214563"/>
            </a:xfrm>
            <a:grpFill/>
          </p:grpSpPr>
          <p:sp>
            <p:nvSpPr>
              <p:cNvPr id="71" name="Freeform 13"/>
              <p:cNvSpPr>
                <a:spLocks noEditPoints="1"/>
              </p:cNvSpPr>
              <p:nvPr/>
            </p:nvSpPr>
            <p:spPr bwMode="auto">
              <a:xfrm>
                <a:off x="6130131" y="3048001"/>
                <a:ext cx="349250" cy="1258888"/>
              </a:xfrm>
              <a:custGeom>
                <a:avLst/>
                <a:gdLst>
                  <a:gd name="T0" fmla="*/ 137 w 367"/>
                  <a:gd name="T1" fmla="*/ 40 h 1313"/>
                  <a:gd name="T2" fmla="*/ 137 w 367"/>
                  <a:gd name="T3" fmla="*/ 40 h 1313"/>
                  <a:gd name="T4" fmla="*/ 230 w 367"/>
                  <a:gd name="T5" fmla="*/ 40 h 1313"/>
                  <a:gd name="T6" fmla="*/ 230 w 367"/>
                  <a:gd name="T7" fmla="*/ 1273 h 1313"/>
                  <a:gd name="T8" fmla="*/ 137 w 367"/>
                  <a:gd name="T9" fmla="*/ 1273 h 1313"/>
                  <a:gd name="T10" fmla="*/ 137 w 367"/>
                  <a:gd name="T11" fmla="*/ 40 h 1313"/>
                  <a:gd name="T12" fmla="*/ 97 w 367"/>
                  <a:gd name="T13" fmla="*/ 1273 h 1313"/>
                  <a:gd name="T14" fmla="*/ 97 w 367"/>
                  <a:gd name="T15" fmla="*/ 1273 h 1313"/>
                  <a:gd name="T16" fmla="*/ 40 w 367"/>
                  <a:gd name="T17" fmla="*/ 1273 h 1313"/>
                  <a:gd name="T18" fmla="*/ 40 w 367"/>
                  <a:gd name="T19" fmla="*/ 40 h 1313"/>
                  <a:gd name="T20" fmla="*/ 97 w 367"/>
                  <a:gd name="T21" fmla="*/ 40 h 1313"/>
                  <a:gd name="T22" fmla="*/ 97 w 367"/>
                  <a:gd name="T23" fmla="*/ 1273 h 1313"/>
                  <a:gd name="T24" fmla="*/ 270 w 367"/>
                  <a:gd name="T25" fmla="*/ 40 h 1313"/>
                  <a:gd name="T26" fmla="*/ 270 w 367"/>
                  <a:gd name="T27" fmla="*/ 40 h 1313"/>
                  <a:gd name="T28" fmla="*/ 327 w 367"/>
                  <a:gd name="T29" fmla="*/ 40 h 1313"/>
                  <a:gd name="T30" fmla="*/ 327 w 367"/>
                  <a:gd name="T31" fmla="*/ 1273 h 1313"/>
                  <a:gd name="T32" fmla="*/ 270 w 367"/>
                  <a:gd name="T33" fmla="*/ 1273 h 1313"/>
                  <a:gd name="T34" fmla="*/ 270 w 367"/>
                  <a:gd name="T35" fmla="*/ 40 h 1313"/>
                  <a:gd name="T36" fmla="*/ 270 w 367"/>
                  <a:gd name="T37" fmla="*/ 1313 h 1313"/>
                  <a:gd name="T38" fmla="*/ 270 w 367"/>
                  <a:gd name="T39" fmla="*/ 1313 h 1313"/>
                  <a:gd name="T40" fmla="*/ 270 w 367"/>
                  <a:gd name="T41" fmla="*/ 1313 h 1313"/>
                  <a:gd name="T42" fmla="*/ 367 w 367"/>
                  <a:gd name="T43" fmla="*/ 1313 h 1313"/>
                  <a:gd name="T44" fmla="*/ 367 w 367"/>
                  <a:gd name="T45" fmla="*/ 0 h 1313"/>
                  <a:gd name="T46" fmla="*/ 0 w 367"/>
                  <a:gd name="T47" fmla="*/ 0 h 1313"/>
                  <a:gd name="T48" fmla="*/ 0 w 367"/>
                  <a:gd name="T49" fmla="*/ 1313 h 1313"/>
                  <a:gd name="T50" fmla="*/ 97 w 367"/>
                  <a:gd name="T51" fmla="*/ 1313 h 1313"/>
                  <a:gd name="T52" fmla="*/ 97 w 367"/>
                  <a:gd name="T53" fmla="*/ 1313 h 1313"/>
                  <a:gd name="T54" fmla="*/ 137 w 367"/>
                  <a:gd name="T55" fmla="*/ 1313 h 1313"/>
                  <a:gd name="T56" fmla="*/ 137 w 367"/>
                  <a:gd name="T57" fmla="*/ 1313 h 1313"/>
                  <a:gd name="T58" fmla="*/ 230 w 367"/>
                  <a:gd name="T59" fmla="*/ 1313 h 1313"/>
                  <a:gd name="T60" fmla="*/ 230 w 367"/>
                  <a:gd name="T61" fmla="*/ 1313 h 1313"/>
                  <a:gd name="T62" fmla="*/ 270 w 367"/>
                  <a:gd name="T63" fmla="*/ 1313 h 1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367" h="1313">
                    <a:moveTo>
                      <a:pt x="137" y="40"/>
                    </a:moveTo>
                    <a:lnTo>
                      <a:pt x="137" y="40"/>
                    </a:lnTo>
                    <a:lnTo>
                      <a:pt x="230" y="40"/>
                    </a:lnTo>
                    <a:lnTo>
                      <a:pt x="230" y="1273"/>
                    </a:lnTo>
                    <a:lnTo>
                      <a:pt x="137" y="1273"/>
                    </a:lnTo>
                    <a:lnTo>
                      <a:pt x="137" y="40"/>
                    </a:lnTo>
                    <a:close/>
                    <a:moveTo>
                      <a:pt x="97" y="1273"/>
                    </a:moveTo>
                    <a:lnTo>
                      <a:pt x="97" y="1273"/>
                    </a:lnTo>
                    <a:lnTo>
                      <a:pt x="40" y="1273"/>
                    </a:lnTo>
                    <a:lnTo>
                      <a:pt x="40" y="40"/>
                    </a:lnTo>
                    <a:lnTo>
                      <a:pt x="97" y="40"/>
                    </a:lnTo>
                    <a:lnTo>
                      <a:pt x="97" y="1273"/>
                    </a:lnTo>
                    <a:close/>
                    <a:moveTo>
                      <a:pt x="270" y="40"/>
                    </a:moveTo>
                    <a:lnTo>
                      <a:pt x="270" y="40"/>
                    </a:lnTo>
                    <a:lnTo>
                      <a:pt x="327" y="40"/>
                    </a:lnTo>
                    <a:lnTo>
                      <a:pt x="327" y="1273"/>
                    </a:lnTo>
                    <a:lnTo>
                      <a:pt x="270" y="1273"/>
                    </a:lnTo>
                    <a:lnTo>
                      <a:pt x="270" y="40"/>
                    </a:lnTo>
                    <a:close/>
                    <a:moveTo>
                      <a:pt x="270" y="1313"/>
                    </a:moveTo>
                    <a:lnTo>
                      <a:pt x="270" y="1313"/>
                    </a:lnTo>
                    <a:lnTo>
                      <a:pt x="270" y="1313"/>
                    </a:lnTo>
                    <a:lnTo>
                      <a:pt x="367" y="1313"/>
                    </a:lnTo>
                    <a:lnTo>
                      <a:pt x="367" y="0"/>
                    </a:lnTo>
                    <a:lnTo>
                      <a:pt x="0" y="0"/>
                    </a:lnTo>
                    <a:lnTo>
                      <a:pt x="0" y="1313"/>
                    </a:lnTo>
                    <a:lnTo>
                      <a:pt x="97" y="1313"/>
                    </a:lnTo>
                    <a:lnTo>
                      <a:pt x="97" y="1313"/>
                    </a:lnTo>
                    <a:lnTo>
                      <a:pt x="137" y="1313"/>
                    </a:lnTo>
                    <a:lnTo>
                      <a:pt x="137" y="1313"/>
                    </a:lnTo>
                    <a:lnTo>
                      <a:pt x="230" y="1313"/>
                    </a:lnTo>
                    <a:lnTo>
                      <a:pt x="230" y="1313"/>
                    </a:lnTo>
                    <a:lnTo>
                      <a:pt x="270" y="1313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2" name="Freeform 14"/>
              <p:cNvSpPr>
                <a:spLocks/>
              </p:cNvSpPr>
              <p:nvPr/>
            </p:nvSpPr>
            <p:spPr bwMode="auto">
              <a:xfrm>
                <a:off x="6130131" y="2968626"/>
                <a:ext cx="349250" cy="63500"/>
              </a:xfrm>
              <a:custGeom>
                <a:avLst/>
                <a:gdLst>
                  <a:gd name="T0" fmla="*/ 367 w 367"/>
                  <a:gd name="T1" fmla="*/ 0 h 67"/>
                  <a:gd name="T2" fmla="*/ 367 w 367"/>
                  <a:gd name="T3" fmla="*/ 0 h 67"/>
                  <a:gd name="T4" fmla="*/ 0 w 367"/>
                  <a:gd name="T5" fmla="*/ 0 h 67"/>
                  <a:gd name="T6" fmla="*/ 0 w 367"/>
                  <a:gd name="T7" fmla="*/ 67 h 67"/>
                  <a:gd name="T8" fmla="*/ 367 w 367"/>
                  <a:gd name="T9" fmla="*/ 67 h 67"/>
                  <a:gd name="T10" fmla="*/ 367 w 367"/>
                  <a:gd name="T11" fmla="*/ 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7" h="67">
                    <a:moveTo>
                      <a:pt x="367" y="0"/>
                    </a:moveTo>
                    <a:lnTo>
                      <a:pt x="367" y="0"/>
                    </a:lnTo>
                    <a:lnTo>
                      <a:pt x="0" y="0"/>
                    </a:lnTo>
                    <a:lnTo>
                      <a:pt x="0" y="67"/>
                    </a:lnTo>
                    <a:lnTo>
                      <a:pt x="367" y="67"/>
                    </a:lnTo>
                    <a:lnTo>
                      <a:pt x="36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3" name="Freeform 15"/>
              <p:cNvSpPr>
                <a:spLocks/>
              </p:cNvSpPr>
              <p:nvPr/>
            </p:nvSpPr>
            <p:spPr bwMode="auto">
              <a:xfrm>
                <a:off x="6099175" y="2627313"/>
                <a:ext cx="411163" cy="325438"/>
              </a:xfrm>
              <a:custGeom>
                <a:avLst/>
                <a:gdLst>
                  <a:gd name="T0" fmla="*/ 399 w 430"/>
                  <a:gd name="T1" fmla="*/ 340 h 340"/>
                  <a:gd name="T2" fmla="*/ 399 w 430"/>
                  <a:gd name="T3" fmla="*/ 340 h 340"/>
                  <a:gd name="T4" fmla="*/ 215 w 430"/>
                  <a:gd name="T5" fmla="*/ 0 h 340"/>
                  <a:gd name="T6" fmla="*/ 32 w 430"/>
                  <a:gd name="T7" fmla="*/ 340 h 340"/>
                  <a:gd name="T8" fmla="*/ 399 w 430"/>
                  <a:gd name="T9" fmla="*/ 340 h 3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0" h="340">
                    <a:moveTo>
                      <a:pt x="399" y="340"/>
                    </a:moveTo>
                    <a:lnTo>
                      <a:pt x="399" y="340"/>
                    </a:lnTo>
                    <a:cubicBezTo>
                      <a:pt x="399" y="340"/>
                      <a:pt x="430" y="0"/>
                      <a:pt x="215" y="0"/>
                    </a:cubicBezTo>
                    <a:cubicBezTo>
                      <a:pt x="0" y="0"/>
                      <a:pt x="32" y="340"/>
                      <a:pt x="32" y="340"/>
                    </a:cubicBezTo>
                    <a:lnTo>
                      <a:pt x="399" y="34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4" name="Freeform 17"/>
              <p:cNvSpPr>
                <a:spLocks noEditPoints="1"/>
              </p:cNvSpPr>
              <p:nvPr/>
            </p:nvSpPr>
            <p:spPr bwMode="auto">
              <a:xfrm>
                <a:off x="6128544" y="4310063"/>
                <a:ext cx="352425" cy="531813"/>
              </a:xfrm>
              <a:custGeom>
                <a:avLst/>
                <a:gdLst>
                  <a:gd name="T0" fmla="*/ 214 w 369"/>
                  <a:gd name="T1" fmla="*/ 338 h 554"/>
                  <a:gd name="T2" fmla="*/ 214 w 369"/>
                  <a:gd name="T3" fmla="*/ 338 h 554"/>
                  <a:gd name="T4" fmla="*/ 155 w 369"/>
                  <a:gd name="T5" fmla="*/ 338 h 554"/>
                  <a:gd name="T6" fmla="*/ 56 w 369"/>
                  <a:gd name="T7" fmla="*/ 40 h 554"/>
                  <a:gd name="T8" fmla="*/ 313 w 369"/>
                  <a:gd name="T9" fmla="*/ 40 h 554"/>
                  <a:gd name="T10" fmla="*/ 214 w 369"/>
                  <a:gd name="T11" fmla="*/ 338 h 554"/>
                  <a:gd name="T12" fmla="*/ 113 w 369"/>
                  <a:gd name="T13" fmla="*/ 338 h 554"/>
                  <a:gd name="T14" fmla="*/ 113 w 369"/>
                  <a:gd name="T15" fmla="*/ 338 h 554"/>
                  <a:gd name="T16" fmla="*/ 184 w 369"/>
                  <a:gd name="T17" fmla="*/ 554 h 554"/>
                  <a:gd name="T18" fmla="*/ 256 w 369"/>
                  <a:gd name="T19" fmla="*/ 338 h 554"/>
                  <a:gd name="T20" fmla="*/ 369 w 369"/>
                  <a:gd name="T21" fmla="*/ 0 h 554"/>
                  <a:gd name="T22" fmla="*/ 0 w 369"/>
                  <a:gd name="T23" fmla="*/ 0 h 554"/>
                  <a:gd name="T24" fmla="*/ 113 w 369"/>
                  <a:gd name="T25" fmla="*/ 338 h 5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69" h="554">
                    <a:moveTo>
                      <a:pt x="214" y="338"/>
                    </a:moveTo>
                    <a:lnTo>
                      <a:pt x="214" y="338"/>
                    </a:lnTo>
                    <a:lnTo>
                      <a:pt x="155" y="338"/>
                    </a:lnTo>
                    <a:lnTo>
                      <a:pt x="56" y="40"/>
                    </a:lnTo>
                    <a:lnTo>
                      <a:pt x="313" y="40"/>
                    </a:lnTo>
                    <a:lnTo>
                      <a:pt x="214" y="338"/>
                    </a:lnTo>
                    <a:close/>
                    <a:moveTo>
                      <a:pt x="113" y="338"/>
                    </a:moveTo>
                    <a:lnTo>
                      <a:pt x="113" y="338"/>
                    </a:lnTo>
                    <a:lnTo>
                      <a:pt x="184" y="554"/>
                    </a:lnTo>
                    <a:lnTo>
                      <a:pt x="256" y="338"/>
                    </a:lnTo>
                    <a:lnTo>
                      <a:pt x="369" y="0"/>
                    </a:lnTo>
                    <a:lnTo>
                      <a:pt x="0" y="0"/>
                    </a:lnTo>
                    <a:lnTo>
                      <a:pt x="113" y="338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47" name="Freeform 19"/>
            <p:cNvSpPr>
              <a:spLocks noEditPoints="1"/>
            </p:cNvSpPr>
            <p:nvPr/>
          </p:nvSpPr>
          <p:spPr bwMode="auto">
            <a:xfrm rot="1363540">
              <a:off x="337564" y="5792830"/>
              <a:ext cx="1209819" cy="253100"/>
            </a:xfrm>
            <a:custGeom>
              <a:avLst/>
              <a:gdLst>
                <a:gd name="T0" fmla="*/ 2347 w 2387"/>
                <a:gd name="T1" fmla="*/ 458 h 498"/>
                <a:gd name="T2" fmla="*/ 40 w 2387"/>
                <a:gd name="T3" fmla="*/ 40 h 498"/>
                <a:gd name="T4" fmla="*/ 177 w 2387"/>
                <a:gd name="T5" fmla="*/ 298 h 498"/>
                <a:gd name="T6" fmla="*/ 217 w 2387"/>
                <a:gd name="T7" fmla="*/ 40 h 498"/>
                <a:gd name="T8" fmla="*/ 277 w 2387"/>
                <a:gd name="T9" fmla="*/ 159 h 498"/>
                <a:gd name="T10" fmla="*/ 317 w 2387"/>
                <a:gd name="T11" fmla="*/ 40 h 498"/>
                <a:gd name="T12" fmla="*/ 377 w 2387"/>
                <a:gd name="T13" fmla="*/ 159 h 498"/>
                <a:gd name="T14" fmla="*/ 417 w 2387"/>
                <a:gd name="T15" fmla="*/ 40 h 498"/>
                <a:gd name="T16" fmla="*/ 477 w 2387"/>
                <a:gd name="T17" fmla="*/ 159 h 498"/>
                <a:gd name="T18" fmla="*/ 517 w 2387"/>
                <a:gd name="T19" fmla="*/ 40 h 498"/>
                <a:gd name="T20" fmla="*/ 577 w 2387"/>
                <a:gd name="T21" fmla="*/ 159 h 498"/>
                <a:gd name="T22" fmla="*/ 617 w 2387"/>
                <a:gd name="T23" fmla="*/ 40 h 498"/>
                <a:gd name="T24" fmla="*/ 674 w 2387"/>
                <a:gd name="T25" fmla="*/ 298 h 498"/>
                <a:gd name="T26" fmla="*/ 714 w 2387"/>
                <a:gd name="T27" fmla="*/ 40 h 498"/>
                <a:gd name="T28" fmla="*/ 774 w 2387"/>
                <a:gd name="T29" fmla="*/ 159 h 498"/>
                <a:gd name="T30" fmla="*/ 814 w 2387"/>
                <a:gd name="T31" fmla="*/ 40 h 498"/>
                <a:gd name="T32" fmla="*/ 874 w 2387"/>
                <a:gd name="T33" fmla="*/ 159 h 498"/>
                <a:gd name="T34" fmla="*/ 914 w 2387"/>
                <a:gd name="T35" fmla="*/ 40 h 498"/>
                <a:gd name="T36" fmla="*/ 974 w 2387"/>
                <a:gd name="T37" fmla="*/ 159 h 498"/>
                <a:gd name="T38" fmla="*/ 1014 w 2387"/>
                <a:gd name="T39" fmla="*/ 40 h 498"/>
                <a:gd name="T40" fmla="*/ 1074 w 2387"/>
                <a:gd name="T41" fmla="*/ 159 h 498"/>
                <a:gd name="T42" fmla="*/ 1114 w 2387"/>
                <a:gd name="T43" fmla="*/ 40 h 498"/>
                <a:gd name="T44" fmla="*/ 1187 w 2387"/>
                <a:gd name="T45" fmla="*/ 298 h 498"/>
                <a:gd name="T46" fmla="*/ 1227 w 2387"/>
                <a:gd name="T47" fmla="*/ 40 h 498"/>
                <a:gd name="T48" fmla="*/ 1287 w 2387"/>
                <a:gd name="T49" fmla="*/ 159 h 498"/>
                <a:gd name="T50" fmla="*/ 1327 w 2387"/>
                <a:gd name="T51" fmla="*/ 40 h 498"/>
                <a:gd name="T52" fmla="*/ 1387 w 2387"/>
                <a:gd name="T53" fmla="*/ 159 h 498"/>
                <a:gd name="T54" fmla="*/ 1427 w 2387"/>
                <a:gd name="T55" fmla="*/ 40 h 498"/>
                <a:gd name="T56" fmla="*/ 1487 w 2387"/>
                <a:gd name="T57" fmla="*/ 159 h 498"/>
                <a:gd name="T58" fmla="*/ 1527 w 2387"/>
                <a:gd name="T59" fmla="*/ 40 h 498"/>
                <a:gd name="T60" fmla="*/ 1587 w 2387"/>
                <a:gd name="T61" fmla="*/ 159 h 498"/>
                <a:gd name="T62" fmla="*/ 1627 w 2387"/>
                <a:gd name="T63" fmla="*/ 40 h 498"/>
                <a:gd name="T64" fmla="*/ 1684 w 2387"/>
                <a:gd name="T65" fmla="*/ 298 h 498"/>
                <a:gd name="T66" fmla="*/ 1724 w 2387"/>
                <a:gd name="T67" fmla="*/ 40 h 498"/>
                <a:gd name="T68" fmla="*/ 1784 w 2387"/>
                <a:gd name="T69" fmla="*/ 159 h 498"/>
                <a:gd name="T70" fmla="*/ 1824 w 2387"/>
                <a:gd name="T71" fmla="*/ 40 h 498"/>
                <a:gd name="T72" fmla="*/ 1884 w 2387"/>
                <a:gd name="T73" fmla="*/ 159 h 498"/>
                <a:gd name="T74" fmla="*/ 1924 w 2387"/>
                <a:gd name="T75" fmla="*/ 40 h 498"/>
                <a:gd name="T76" fmla="*/ 1984 w 2387"/>
                <a:gd name="T77" fmla="*/ 159 h 498"/>
                <a:gd name="T78" fmla="*/ 2024 w 2387"/>
                <a:gd name="T79" fmla="*/ 40 h 498"/>
                <a:gd name="T80" fmla="*/ 2084 w 2387"/>
                <a:gd name="T81" fmla="*/ 159 h 498"/>
                <a:gd name="T82" fmla="*/ 2124 w 2387"/>
                <a:gd name="T83" fmla="*/ 40 h 498"/>
                <a:gd name="T84" fmla="*/ 2170 w 2387"/>
                <a:gd name="T85" fmla="*/ 298 h 498"/>
                <a:gd name="T86" fmla="*/ 2210 w 2387"/>
                <a:gd name="T87" fmla="*/ 40 h 498"/>
                <a:gd name="T88" fmla="*/ 2347 w 2387"/>
                <a:gd name="T89" fmla="*/ 458 h 498"/>
                <a:gd name="T90" fmla="*/ 0 w 2387"/>
                <a:gd name="T91" fmla="*/ 498 h 498"/>
                <a:gd name="T92" fmla="*/ 2387 w 2387"/>
                <a:gd name="T93" fmla="*/ 0 h 498"/>
                <a:gd name="T94" fmla="*/ 0 w 2387"/>
                <a:gd name="T95" fmla="*/ 498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387" h="498">
                  <a:moveTo>
                    <a:pt x="2347" y="458"/>
                  </a:moveTo>
                  <a:lnTo>
                    <a:pt x="2347" y="458"/>
                  </a:lnTo>
                  <a:lnTo>
                    <a:pt x="40" y="458"/>
                  </a:lnTo>
                  <a:lnTo>
                    <a:pt x="40" y="40"/>
                  </a:lnTo>
                  <a:lnTo>
                    <a:pt x="177" y="40"/>
                  </a:lnTo>
                  <a:lnTo>
                    <a:pt x="177" y="298"/>
                  </a:lnTo>
                  <a:lnTo>
                    <a:pt x="217" y="298"/>
                  </a:lnTo>
                  <a:lnTo>
                    <a:pt x="217" y="40"/>
                  </a:lnTo>
                  <a:lnTo>
                    <a:pt x="277" y="40"/>
                  </a:lnTo>
                  <a:lnTo>
                    <a:pt x="277" y="159"/>
                  </a:lnTo>
                  <a:lnTo>
                    <a:pt x="317" y="159"/>
                  </a:lnTo>
                  <a:lnTo>
                    <a:pt x="317" y="40"/>
                  </a:lnTo>
                  <a:lnTo>
                    <a:pt x="377" y="40"/>
                  </a:lnTo>
                  <a:lnTo>
                    <a:pt x="377" y="159"/>
                  </a:lnTo>
                  <a:lnTo>
                    <a:pt x="417" y="159"/>
                  </a:lnTo>
                  <a:lnTo>
                    <a:pt x="417" y="40"/>
                  </a:lnTo>
                  <a:lnTo>
                    <a:pt x="477" y="40"/>
                  </a:lnTo>
                  <a:lnTo>
                    <a:pt x="477" y="159"/>
                  </a:lnTo>
                  <a:lnTo>
                    <a:pt x="517" y="159"/>
                  </a:lnTo>
                  <a:lnTo>
                    <a:pt x="517" y="40"/>
                  </a:lnTo>
                  <a:lnTo>
                    <a:pt x="577" y="40"/>
                  </a:lnTo>
                  <a:lnTo>
                    <a:pt x="577" y="159"/>
                  </a:lnTo>
                  <a:lnTo>
                    <a:pt x="617" y="159"/>
                  </a:lnTo>
                  <a:lnTo>
                    <a:pt x="617" y="40"/>
                  </a:lnTo>
                  <a:lnTo>
                    <a:pt x="674" y="40"/>
                  </a:lnTo>
                  <a:lnTo>
                    <a:pt x="674" y="298"/>
                  </a:lnTo>
                  <a:lnTo>
                    <a:pt x="714" y="298"/>
                  </a:lnTo>
                  <a:lnTo>
                    <a:pt x="714" y="40"/>
                  </a:lnTo>
                  <a:lnTo>
                    <a:pt x="774" y="40"/>
                  </a:lnTo>
                  <a:lnTo>
                    <a:pt x="774" y="159"/>
                  </a:lnTo>
                  <a:lnTo>
                    <a:pt x="814" y="159"/>
                  </a:lnTo>
                  <a:lnTo>
                    <a:pt x="814" y="40"/>
                  </a:lnTo>
                  <a:lnTo>
                    <a:pt x="874" y="40"/>
                  </a:lnTo>
                  <a:lnTo>
                    <a:pt x="874" y="159"/>
                  </a:lnTo>
                  <a:lnTo>
                    <a:pt x="914" y="159"/>
                  </a:lnTo>
                  <a:lnTo>
                    <a:pt x="914" y="40"/>
                  </a:lnTo>
                  <a:lnTo>
                    <a:pt x="974" y="40"/>
                  </a:lnTo>
                  <a:lnTo>
                    <a:pt x="974" y="159"/>
                  </a:lnTo>
                  <a:lnTo>
                    <a:pt x="1014" y="159"/>
                  </a:lnTo>
                  <a:lnTo>
                    <a:pt x="1014" y="40"/>
                  </a:lnTo>
                  <a:lnTo>
                    <a:pt x="1074" y="40"/>
                  </a:lnTo>
                  <a:lnTo>
                    <a:pt x="1074" y="159"/>
                  </a:lnTo>
                  <a:lnTo>
                    <a:pt x="1114" y="159"/>
                  </a:lnTo>
                  <a:lnTo>
                    <a:pt x="1114" y="40"/>
                  </a:lnTo>
                  <a:lnTo>
                    <a:pt x="1187" y="40"/>
                  </a:lnTo>
                  <a:lnTo>
                    <a:pt x="1187" y="298"/>
                  </a:lnTo>
                  <a:lnTo>
                    <a:pt x="1227" y="298"/>
                  </a:lnTo>
                  <a:lnTo>
                    <a:pt x="1227" y="40"/>
                  </a:lnTo>
                  <a:lnTo>
                    <a:pt x="1287" y="40"/>
                  </a:lnTo>
                  <a:lnTo>
                    <a:pt x="1287" y="159"/>
                  </a:lnTo>
                  <a:lnTo>
                    <a:pt x="1327" y="159"/>
                  </a:lnTo>
                  <a:lnTo>
                    <a:pt x="1327" y="40"/>
                  </a:lnTo>
                  <a:lnTo>
                    <a:pt x="1387" y="40"/>
                  </a:lnTo>
                  <a:lnTo>
                    <a:pt x="1387" y="159"/>
                  </a:lnTo>
                  <a:lnTo>
                    <a:pt x="1427" y="159"/>
                  </a:lnTo>
                  <a:lnTo>
                    <a:pt x="1427" y="40"/>
                  </a:lnTo>
                  <a:lnTo>
                    <a:pt x="1487" y="40"/>
                  </a:lnTo>
                  <a:lnTo>
                    <a:pt x="1487" y="159"/>
                  </a:lnTo>
                  <a:lnTo>
                    <a:pt x="1527" y="159"/>
                  </a:lnTo>
                  <a:lnTo>
                    <a:pt x="1527" y="40"/>
                  </a:lnTo>
                  <a:lnTo>
                    <a:pt x="1587" y="40"/>
                  </a:lnTo>
                  <a:lnTo>
                    <a:pt x="1587" y="159"/>
                  </a:lnTo>
                  <a:lnTo>
                    <a:pt x="1627" y="159"/>
                  </a:lnTo>
                  <a:lnTo>
                    <a:pt x="1627" y="40"/>
                  </a:lnTo>
                  <a:lnTo>
                    <a:pt x="1684" y="40"/>
                  </a:lnTo>
                  <a:lnTo>
                    <a:pt x="1684" y="298"/>
                  </a:lnTo>
                  <a:lnTo>
                    <a:pt x="1724" y="298"/>
                  </a:lnTo>
                  <a:lnTo>
                    <a:pt x="1724" y="40"/>
                  </a:lnTo>
                  <a:lnTo>
                    <a:pt x="1784" y="40"/>
                  </a:lnTo>
                  <a:lnTo>
                    <a:pt x="1784" y="159"/>
                  </a:lnTo>
                  <a:lnTo>
                    <a:pt x="1824" y="159"/>
                  </a:lnTo>
                  <a:lnTo>
                    <a:pt x="1824" y="40"/>
                  </a:lnTo>
                  <a:lnTo>
                    <a:pt x="1884" y="40"/>
                  </a:lnTo>
                  <a:lnTo>
                    <a:pt x="1884" y="159"/>
                  </a:lnTo>
                  <a:lnTo>
                    <a:pt x="1924" y="159"/>
                  </a:lnTo>
                  <a:lnTo>
                    <a:pt x="1924" y="40"/>
                  </a:lnTo>
                  <a:lnTo>
                    <a:pt x="1984" y="40"/>
                  </a:lnTo>
                  <a:lnTo>
                    <a:pt x="1984" y="159"/>
                  </a:lnTo>
                  <a:lnTo>
                    <a:pt x="2024" y="159"/>
                  </a:lnTo>
                  <a:lnTo>
                    <a:pt x="2024" y="40"/>
                  </a:lnTo>
                  <a:lnTo>
                    <a:pt x="2084" y="40"/>
                  </a:lnTo>
                  <a:lnTo>
                    <a:pt x="2084" y="159"/>
                  </a:lnTo>
                  <a:lnTo>
                    <a:pt x="2124" y="159"/>
                  </a:lnTo>
                  <a:lnTo>
                    <a:pt x="2124" y="40"/>
                  </a:lnTo>
                  <a:lnTo>
                    <a:pt x="2170" y="40"/>
                  </a:lnTo>
                  <a:lnTo>
                    <a:pt x="2170" y="298"/>
                  </a:lnTo>
                  <a:lnTo>
                    <a:pt x="2210" y="298"/>
                  </a:lnTo>
                  <a:lnTo>
                    <a:pt x="2210" y="40"/>
                  </a:lnTo>
                  <a:lnTo>
                    <a:pt x="2347" y="40"/>
                  </a:lnTo>
                  <a:lnTo>
                    <a:pt x="2347" y="458"/>
                  </a:lnTo>
                  <a:close/>
                  <a:moveTo>
                    <a:pt x="0" y="498"/>
                  </a:moveTo>
                  <a:lnTo>
                    <a:pt x="0" y="498"/>
                  </a:lnTo>
                  <a:lnTo>
                    <a:pt x="2387" y="498"/>
                  </a:lnTo>
                  <a:lnTo>
                    <a:pt x="2387" y="0"/>
                  </a:lnTo>
                  <a:lnTo>
                    <a:pt x="0" y="0"/>
                  </a:lnTo>
                  <a:lnTo>
                    <a:pt x="0" y="498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Freeform 20"/>
            <p:cNvSpPr>
              <a:spLocks/>
            </p:cNvSpPr>
            <p:nvPr/>
          </p:nvSpPr>
          <p:spPr bwMode="auto">
            <a:xfrm rot="20253209">
              <a:off x="158920" y="4485610"/>
              <a:ext cx="271863" cy="880837"/>
            </a:xfrm>
            <a:custGeom>
              <a:avLst/>
              <a:gdLst>
                <a:gd name="T0" fmla="*/ 772 w 831"/>
                <a:gd name="T1" fmla="*/ 279 h 2682"/>
                <a:gd name="T2" fmla="*/ 772 w 831"/>
                <a:gd name="T3" fmla="*/ 279 h 2682"/>
                <a:gd name="T4" fmla="*/ 772 w 831"/>
                <a:gd name="T5" fmla="*/ 0 h 2682"/>
                <a:gd name="T6" fmla="*/ 622 w 831"/>
                <a:gd name="T7" fmla="*/ 0 h 2682"/>
                <a:gd name="T8" fmla="*/ 622 w 831"/>
                <a:gd name="T9" fmla="*/ 279 h 2682"/>
                <a:gd name="T10" fmla="*/ 557 w 831"/>
                <a:gd name="T11" fmla="*/ 279 h 2682"/>
                <a:gd name="T12" fmla="*/ 557 w 831"/>
                <a:gd name="T13" fmla="*/ 900 h 2682"/>
                <a:gd name="T14" fmla="*/ 606 w 831"/>
                <a:gd name="T15" fmla="*/ 900 h 2682"/>
                <a:gd name="T16" fmla="*/ 102 w 831"/>
                <a:gd name="T17" fmla="*/ 2121 h 2682"/>
                <a:gd name="T18" fmla="*/ 130 w 831"/>
                <a:gd name="T19" fmla="*/ 2133 h 2682"/>
                <a:gd name="T20" fmla="*/ 40 w 831"/>
                <a:gd name="T21" fmla="*/ 2350 h 2682"/>
                <a:gd name="T22" fmla="*/ 62 w 831"/>
                <a:gd name="T23" fmla="*/ 2359 h 2682"/>
                <a:gd name="T24" fmla="*/ 0 w 831"/>
                <a:gd name="T25" fmla="*/ 2510 h 2682"/>
                <a:gd name="T26" fmla="*/ 24 w 831"/>
                <a:gd name="T27" fmla="*/ 2519 h 2682"/>
                <a:gd name="T28" fmla="*/ 86 w 831"/>
                <a:gd name="T29" fmla="*/ 2369 h 2682"/>
                <a:gd name="T30" fmla="*/ 108 w 831"/>
                <a:gd name="T31" fmla="*/ 2378 h 2682"/>
                <a:gd name="T32" fmla="*/ 198 w 831"/>
                <a:gd name="T33" fmla="*/ 2161 h 2682"/>
                <a:gd name="T34" fmla="*/ 226 w 831"/>
                <a:gd name="T35" fmla="*/ 2172 h 2682"/>
                <a:gd name="T36" fmla="*/ 630 w 831"/>
                <a:gd name="T37" fmla="*/ 1191 h 2682"/>
                <a:gd name="T38" fmla="*/ 630 w 831"/>
                <a:gd name="T39" fmla="*/ 2284 h 2682"/>
                <a:gd name="T40" fmla="*/ 660 w 831"/>
                <a:gd name="T41" fmla="*/ 2284 h 2682"/>
                <a:gd name="T42" fmla="*/ 660 w 831"/>
                <a:gd name="T43" fmla="*/ 2519 h 2682"/>
                <a:gd name="T44" fmla="*/ 684 w 831"/>
                <a:gd name="T45" fmla="*/ 2519 h 2682"/>
                <a:gd name="T46" fmla="*/ 684 w 831"/>
                <a:gd name="T47" fmla="*/ 2682 h 2682"/>
                <a:gd name="T48" fmla="*/ 710 w 831"/>
                <a:gd name="T49" fmla="*/ 2682 h 2682"/>
                <a:gd name="T50" fmla="*/ 710 w 831"/>
                <a:gd name="T51" fmla="*/ 2519 h 2682"/>
                <a:gd name="T52" fmla="*/ 734 w 831"/>
                <a:gd name="T53" fmla="*/ 2519 h 2682"/>
                <a:gd name="T54" fmla="*/ 734 w 831"/>
                <a:gd name="T55" fmla="*/ 2284 h 2682"/>
                <a:gd name="T56" fmla="*/ 764 w 831"/>
                <a:gd name="T57" fmla="*/ 2284 h 2682"/>
                <a:gd name="T58" fmla="*/ 764 w 831"/>
                <a:gd name="T59" fmla="*/ 900 h 2682"/>
                <a:gd name="T60" fmla="*/ 831 w 831"/>
                <a:gd name="T61" fmla="*/ 900 h 2682"/>
                <a:gd name="T62" fmla="*/ 831 w 831"/>
                <a:gd name="T63" fmla="*/ 279 h 2682"/>
                <a:gd name="T64" fmla="*/ 772 w 831"/>
                <a:gd name="T65" fmla="*/ 279 h 26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31" h="2682">
                  <a:moveTo>
                    <a:pt x="772" y="279"/>
                  </a:moveTo>
                  <a:lnTo>
                    <a:pt x="772" y="279"/>
                  </a:lnTo>
                  <a:lnTo>
                    <a:pt x="772" y="0"/>
                  </a:lnTo>
                  <a:lnTo>
                    <a:pt x="622" y="0"/>
                  </a:lnTo>
                  <a:lnTo>
                    <a:pt x="622" y="279"/>
                  </a:lnTo>
                  <a:lnTo>
                    <a:pt x="557" y="279"/>
                  </a:lnTo>
                  <a:lnTo>
                    <a:pt x="557" y="900"/>
                  </a:lnTo>
                  <a:lnTo>
                    <a:pt x="606" y="900"/>
                  </a:lnTo>
                  <a:lnTo>
                    <a:pt x="102" y="2121"/>
                  </a:lnTo>
                  <a:lnTo>
                    <a:pt x="130" y="2133"/>
                  </a:lnTo>
                  <a:lnTo>
                    <a:pt x="40" y="2350"/>
                  </a:lnTo>
                  <a:lnTo>
                    <a:pt x="62" y="2359"/>
                  </a:lnTo>
                  <a:lnTo>
                    <a:pt x="0" y="2510"/>
                  </a:lnTo>
                  <a:lnTo>
                    <a:pt x="24" y="2519"/>
                  </a:lnTo>
                  <a:lnTo>
                    <a:pt x="86" y="2369"/>
                  </a:lnTo>
                  <a:lnTo>
                    <a:pt x="108" y="2378"/>
                  </a:lnTo>
                  <a:lnTo>
                    <a:pt x="198" y="2161"/>
                  </a:lnTo>
                  <a:lnTo>
                    <a:pt x="226" y="2172"/>
                  </a:lnTo>
                  <a:lnTo>
                    <a:pt x="630" y="1191"/>
                  </a:lnTo>
                  <a:lnTo>
                    <a:pt x="630" y="2284"/>
                  </a:lnTo>
                  <a:lnTo>
                    <a:pt x="660" y="2284"/>
                  </a:lnTo>
                  <a:lnTo>
                    <a:pt x="660" y="2519"/>
                  </a:lnTo>
                  <a:lnTo>
                    <a:pt x="684" y="2519"/>
                  </a:lnTo>
                  <a:lnTo>
                    <a:pt x="684" y="2682"/>
                  </a:lnTo>
                  <a:lnTo>
                    <a:pt x="710" y="2682"/>
                  </a:lnTo>
                  <a:lnTo>
                    <a:pt x="710" y="2519"/>
                  </a:lnTo>
                  <a:lnTo>
                    <a:pt x="734" y="2519"/>
                  </a:lnTo>
                  <a:lnTo>
                    <a:pt x="734" y="2284"/>
                  </a:lnTo>
                  <a:lnTo>
                    <a:pt x="764" y="2284"/>
                  </a:lnTo>
                  <a:lnTo>
                    <a:pt x="764" y="900"/>
                  </a:lnTo>
                  <a:lnTo>
                    <a:pt x="831" y="900"/>
                  </a:lnTo>
                  <a:lnTo>
                    <a:pt x="831" y="279"/>
                  </a:lnTo>
                  <a:lnTo>
                    <a:pt x="772" y="27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49" name="组合 45"/>
            <p:cNvGrpSpPr/>
            <p:nvPr userDrawn="1"/>
          </p:nvGrpSpPr>
          <p:grpSpPr>
            <a:xfrm rot="2116298">
              <a:off x="1231243" y="5128618"/>
              <a:ext cx="722933" cy="629672"/>
              <a:chOff x="501650" y="3292475"/>
              <a:chExt cx="1735138" cy="1511300"/>
            </a:xfrm>
            <a:grpFill/>
          </p:grpSpPr>
          <p:sp>
            <p:nvSpPr>
              <p:cNvPr id="66" name="Freeform 5"/>
              <p:cNvSpPr>
                <a:spLocks/>
              </p:cNvSpPr>
              <p:nvPr/>
            </p:nvSpPr>
            <p:spPr bwMode="auto">
              <a:xfrm>
                <a:off x="501650" y="3292475"/>
                <a:ext cx="1735138" cy="893762"/>
              </a:xfrm>
              <a:custGeom>
                <a:avLst/>
                <a:gdLst>
                  <a:gd name="T0" fmla="*/ 0 w 943"/>
                  <a:gd name="T1" fmla="*/ 242 h 484"/>
                  <a:gd name="T2" fmla="*/ 0 w 943"/>
                  <a:gd name="T3" fmla="*/ 242 h 484"/>
                  <a:gd name="T4" fmla="*/ 471 w 943"/>
                  <a:gd name="T5" fmla="*/ 484 h 484"/>
                  <a:gd name="T6" fmla="*/ 943 w 943"/>
                  <a:gd name="T7" fmla="*/ 242 h 484"/>
                  <a:gd name="T8" fmla="*/ 471 w 943"/>
                  <a:gd name="T9" fmla="*/ 0 h 484"/>
                  <a:gd name="T10" fmla="*/ 0 w 943"/>
                  <a:gd name="T11" fmla="*/ 242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43" h="484">
                    <a:moveTo>
                      <a:pt x="0" y="242"/>
                    </a:moveTo>
                    <a:lnTo>
                      <a:pt x="0" y="242"/>
                    </a:lnTo>
                    <a:lnTo>
                      <a:pt x="471" y="484"/>
                    </a:lnTo>
                    <a:lnTo>
                      <a:pt x="943" y="242"/>
                    </a:lnTo>
                    <a:lnTo>
                      <a:pt x="471" y="0"/>
                    </a:lnTo>
                    <a:lnTo>
                      <a:pt x="0" y="242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7" name="Freeform 6"/>
              <p:cNvSpPr>
                <a:spLocks/>
              </p:cNvSpPr>
              <p:nvPr/>
            </p:nvSpPr>
            <p:spPr bwMode="auto">
              <a:xfrm>
                <a:off x="728663" y="3959225"/>
                <a:ext cx="1285875" cy="758825"/>
              </a:xfrm>
              <a:custGeom>
                <a:avLst/>
                <a:gdLst>
                  <a:gd name="T0" fmla="*/ 349 w 699"/>
                  <a:gd name="T1" fmla="*/ 179 h 412"/>
                  <a:gd name="T2" fmla="*/ 349 w 699"/>
                  <a:gd name="T3" fmla="*/ 179 h 412"/>
                  <a:gd name="T4" fmla="*/ 0 w 699"/>
                  <a:gd name="T5" fmla="*/ 0 h 412"/>
                  <a:gd name="T6" fmla="*/ 0 w 699"/>
                  <a:gd name="T7" fmla="*/ 233 h 412"/>
                  <a:gd name="T8" fmla="*/ 349 w 699"/>
                  <a:gd name="T9" fmla="*/ 412 h 412"/>
                  <a:gd name="T10" fmla="*/ 699 w 699"/>
                  <a:gd name="T11" fmla="*/ 233 h 412"/>
                  <a:gd name="T12" fmla="*/ 699 w 699"/>
                  <a:gd name="T13" fmla="*/ 0 h 412"/>
                  <a:gd name="T14" fmla="*/ 349 w 699"/>
                  <a:gd name="T15" fmla="*/ 179 h 4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99" h="412">
                    <a:moveTo>
                      <a:pt x="349" y="179"/>
                    </a:moveTo>
                    <a:lnTo>
                      <a:pt x="349" y="179"/>
                    </a:lnTo>
                    <a:lnTo>
                      <a:pt x="0" y="0"/>
                    </a:lnTo>
                    <a:lnTo>
                      <a:pt x="0" y="233"/>
                    </a:lnTo>
                    <a:lnTo>
                      <a:pt x="349" y="412"/>
                    </a:lnTo>
                    <a:lnTo>
                      <a:pt x="699" y="233"/>
                    </a:lnTo>
                    <a:lnTo>
                      <a:pt x="699" y="0"/>
                    </a:lnTo>
                    <a:lnTo>
                      <a:pt x="349" y="179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8" name="Freeform 7"/>
              <p:cNvSpPr>
                <a:spLocks/>
              </p:cNvSpPr>
              <p:nvPr/>
            </p:nvSpPr>
            <p:spPr bwMode="auto">
              <a:xfrm>
                <a:off x="514350" y="4095750"/>
                <a:ext cx="68263" cy="708025"/>
              </a:xfrm>
              <a:custGeom>
                <a:avLst/>
                <a:gdLst>
                  <a:gd name="T0" fmla="*/ 0 w 37"/>
                  <a:gd name="T1" fmla="*/ 384 h 384"/>
                  <a:gd name="T2" fmla="*/ 0 w 37"/>
                  <a:gd name="T3" fmla="*/ 384 h 384"/>
                  <a:gd name="T4" fmla="*/ 37 w 37"/>
                  <a:gd name="T5" fmla="*/ 384 h 384"/>
                  <a:gd name="T6" fmla="*/ 37 w 37"/>
                  <a:gd name="T7" fmla="*/ 0 h 384"/>
                  <a:gd name="T8" fmla="*/ 0 w 37"/>
                  <a:gd name="T9" fmla="*/ 0 h 384"/>
                  <a:gd name="T10" fmla="*/ 0 w 37"/>
                  <a:gd name="T11" fmla="*/ 384 h 3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" h="384">
                    <a:moveTo>
                      <a:pt x="0" y="384"/>
                    </a:moveTo>
                    <a:lnTo>
                      <a:pt x="0" y="384"/>
                    </a:lnTo>
                    <a:lnTo>
                      <a:pt x="37" y="384"/>
                    </a:lnTo>
                    <a:lnTo>
                      <a:pt x="37" y="0"/>
                    </a:lnTo>
                    <a:lnTo>
                      <a:pt x="0" y="0"/>
                    </a:lnTo>
                    <a:lnTo>
                      <a:pt x="0" y="384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9" name="Freeform 8"/>
              <p:cNvSpPr>
                <a:spLocks/>
              </p:cNvSpPr>
              <p:nvPr/>
            </p:nvSpPr>
            <p:spPr bwMode="auto">
              <a:xfrm>
                <a:off x="511175" y="3986212"/>
                <a:ext cx="74613" cy="76200"/>
              </a:xfrm>
              <a:custGeom>
                <a:avLst/>
                <a:gdLst>
                  <a:gd name="T0" fmla="*/ 41 w 41"/>
                  <a:gd name="T1" fmla="*/ 21 h 41"/>
                  <a:gd name="T2" fmla="*/ 41 w 41"/>
                  <a:gd name="T3" fmla="*/ 21 h 41"/>
                  <a:gd name="T4" fmla="*/ 20 w 41"/>
                  <a:gd name="T5" fmla="*/ 41 h 41"/>
                  <a:gd name="T6" fmla="*/ 0 w 41"/>
                  <a:gd name="T7" fmla="*/ 21 h 41"/>
                  <a:gd name="T8" fmla="*/ 20 w 41"/>
                  <a:gd name="T9" fmla="*/ 0 h 41"/>
                  <a:gd name="T10" fmla="*/ 41 w 41"/>
                  <a:gd name="T11" fmla="*/ 21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1" h="41">
                    <a:moveTo>
                      <a:pt x="41" y="21"/>
                    </a:moveTo>
                    <a:lnTo>
                      <a:pt x="41" y="21"/>
                    </a:lnTo>
                    <a:cubicBezTo>
                      <a:pt x="41" y="32"/>
                      <a:pt x="32" y="41"/>
                      <a:pt x="20" y="41"/>
                    </a:cubicBezTo>
                    <a:cubicBezTo>
                      <a:pt x="9" y="41"/>
                      <a:pt x="0" y="32"/>
                      <a:pt x="0" y="21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2" y="0"/>
                      <a:pt x="41" y="9"/>
                      <a:pt x="41" y="21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0" name="Freeform 9"/>
              <p:cNvSpPr>
                <a:spLocks/>
              </p:cNvSpPr>
              <p:nvPr/>
            </p:nvSpPr>
            <p:spPr bwMode="auto">
              <a:xfrm>
                <a:off x="541338" y="3738562"/>
                <a:ext cx="14288" cy="401637"/>
              </a:xfrm>
              <a:custGeom>
                <a:avLst/>
                <a:gdLst>
                  <a:gd name="T0" fmla="*/ 7 w 7"/>
                  <a:gd name="T1" fmla="*/ 217 h 217"/>
                  <a:gd name="T2" fmla="*/ 7 w 7"/>
                  <a:gd name="T3" fmla="*/ 217 h 217"/>
                  <a:gd name="T4" fmla="*/ 0 w 7"/>
                  <a:gd name="T5" fmla="*/ 217 h 217"/>
                  <a:gd name="T6" fmla="*/ 0 w 7"/>
                  <a:gd name="T7" fmla="*/ 0 h 217"/>
                  <a:gd name="T8" fmla="*/ 7 w 7"/>
                  <a:gd name="T9" fmla="*/ 0 h 217"/>
                  <a:gd name="T10" fmla="*/ 7 w 7"/>
                  <a:gd name="T11" fmla="*/ 217 h 2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217">
                    <a:moveTo>
                      <a:pt x="7" y="217"/>
                    </a:moveTo>
                    <a:lnTo>
                      <a:pt x="7" y="217"/>
                    </a:lnTo>
                    <a:lnTo>
                      <a:pt x="0" y="217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7" y="217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50" name="组合 46"/>
            <p:cNvGrpSpPr/>
            <p:nvPr userDrawn="1"/>
          </p:nvGrpSpPr>
          <p:grpSpPr>
            <a:xfrm rot="19680185">
              <a:off x="-1517189" y="3803033"/>
              <a:ext cx="920458" cy="709092"/>
              <a:chOff x="2486025" y="3619500"/>
              <a:chExt cx="1500188" cy="1155700"/>
            </a:xfrm>
            <a:grpFill/>
          </p:grpSpPr>
          <p:sp>
            <p:nvSpPr>
              <p:cNvPr id="64" name="Freeform 26"/>
              <p:cNvSpPr>
                <a:spLocks noEditPoints="1"/>
              </p:cNvSpPr>
              <p:nvPr/>
            </p:nvSpPr>
            <p:spPr bwMode="auto">
              <a:xfrm>
                <a:off x="2486025" y="3619500"/>
                <a:ext cx="1500188" cy="1155700"/>
              </a:xfrm>
              <a:custGeom>
                <a:avLst/>
                <a:gdLst>
                  <a:gd name="T0" fmla="*/ 408 w 815"/>
                  <a:gd name="T1" fmla="*/ 553 h 627"/>
                  <a:gd name="T2" fmla="*/ 408 w 815"/>
                  <a:gd name="T3" fmla="*/ 553 h 627"/>
                  <a:gd name="T4" fmla="*/ 207 w 815"/>
                  <a:gd name="T5" fmla="*/ 353 h 627"/>
                  <a:gd name="T6" fmla="*/ 408 w 815"/>
                  <a:gd name="T7" fmla="*/ 152 h 627"/>
                  <a:gd name="T8" fmla="*/ 608 w 815"/>
                  <a:gd name="T9" fmla="*/ 353 h 627"/>
                  <a:gd name="T10" fmla="*/ 408 w 815"/>
                  <a:gd name="T11" fmla="*/ 553 h 627"/>
                  <a:gd name="T12" fmla="*/ 156 w 815"/>
                  <a:gd name="T13" fmla="*/ 176 h 627"/>
                  <a:gd name="T14" fmla="*/ 156 w 815"/>
                  <a:gd name="T15" fmla="*/ 176 h 627"/>
                  <a:gd name="T16" fmla="*/ 54 w 815"/>
                  <a:gd name="T17" fmla="*/ 176 h 627"/>
                  <a:gd name="T18" fmla="*/ 54 w 815"/>
                  <a:gd name="T19" fmla="*/ 118 h 627"/>
                  <a:gd name="T20" fmla="*/ 156 w 815"/>
                  <a:gd name="T21" fmla="*/ 118 h 627"/>
                  <a:gd name="T22" fmla="*/ 156 w 815"/>
                  <a:gd name="T23" fmla="*/ 176 h 627"/>
                  <a:gd name="T24" fmla="*/ 601 w 815"/>
                  <a:gd name="T25" fmla="*/ 79 h 627"/>
                  <a:gd name="T26" fmla="*/ 601 w 815"/>
                  <a:gd name="T27" fmla="*/ 79 h 627"/>
                  <a:gd name="T28" fmla="*/ 530 w 815"/>
                  <a:gd name="T29" fmla="*/ 0 h 627"/>
                  <a:gd name="T30" fmla="*/ 285 w 815"/>
                  <a:gd name="T31" fmla="*/ 0 h 627"/>
                  <a:gd name="T32" fmla="*/ 214 w 815"/>
                  <a:gd name="T33" fmla="*/ 79 h 627"/>
                  <a:gd name="T34" fmla="*/ 0 w 815"/>
                  <a:gd name="T35" fmla="*/ 79 h 627"/>
                  <a:gd name="T36" fmla="*/ 0 w 815"/>
                  <a:gd name="T37" fmla="*/ 627 h 627"/>
                  <a:gd name="T38" fmla="*/ 815 w 815"/>
                  <a:gd name="T39" fmla="*/ 627 h 627"/>
                  <a:gd name="T40" fmla="*/ 815 w 815"/>
                  <a:gd name="T41" fmla="*/ 79 h 627"/>
                  <a:gd name="T42" fmla="*/ 601 w 815"/>
                  <a:gd name="T43" fmla="*/ 79 h 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815" h="627">
                    <a:moveTo>
                      <a:pt x="408" y="553"/>
                    </a:moveTo>
                    <a:lnTo>
                      <a:pt x="408" y="553"/>
                    </a:lnTo>
                    <a:cubicBezTo>
                      <a:pt x="297" y="553"/>
                      <a:pt x="207" y="463"/>
                      <a:pt x="207" y="353"/>
                    </a:cubicBezTo>
                    <a:cubicBezTo>
                      <a:pt x="207" y="242"/>
                      <a:pt x="297" y="152"/>
                      <a:pt x="408" y="152"/>
                    </a:cubicBezTo>
                    <a:cubicBezTo>
                      <a:pt x="518" y="152"/>
                      <a:pt x="608" y="242"/>
                      <a:pt x="608" y="353"/>
                    </a:cubicBezTo>
                    <a:cubicBezTo>
                      <a:pt x="608" y="463"/>
                      <a:pt x="518" y="553"/>
                      <a:pt x="408" y="553"/>
                    </a:cubicBezTo>
                    <a:close/>
                    <a:moveTo>
                      <a:pt x="156" y="176"/>
                    </a:moveTo>
                    <a:lnTo>
                      <a:pt x="156" y="176"/>
                    </a:lnTo>
                    <a:lnTo>
                      <a:pt x="54" y="176"/>
                    </a:lnTo>
                    <a:lnTo>
                      <a:pt x="54" y="118"/>
                    </a:lnTo>
                    <a:lnTo>
                      <a:pt x="156" y="118"/>
                    </a:lnTo>
                    <a:lnTo>
                      <a:pt x="156" y="176"/>
                    </a:lnTo>
                    <a:close/>
                    <a:moveTo>
                      <a:pt x="601" y="79"/>
                    </a:moveTo>
                    <a:lnTo>
                      <a:pt x="601" y="79"/>
                    </a:lnTo>
                    <a:lnTo>
                      <a:pt x="530" y="0"/>
                    </a:lnTo>
                    <a:lnTo>
                      <a:pt x="285" y="0"/>
                    </a:lnTo>
                    <a:lnTo>
                      <a:pt x="214" y="79"/>
                    </a:lnTo>
                    <a:lnTo>
                      <a:pt x="0" y="79"/>
                    </a:lnTo>
                    <a:lnTo>
                      <a:pt x="0" y="627"/>
                    </a:lnTo>
                    <a:lnTo>
                      <a:pt x="815" y="627"/>
                    </a:lnTo>
                    <a:lnTo>
                      <a:pt x="815" y="79"/>
                    </a:lnTo>
                    <a:lnTo>
                      <a:pt x="601" y="79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5" name="Freeform 27"/>
              <p:cNvSpPr>
                <a:spLocks/>
              </p:cNvSpPr>
              <p:nvPr/>
            </p:nvSpPr>
            <p:spPr bwMode="auto">
              <a:xfrm>
                <a:off x="2955925" y="3987800"/>
                <a:ext cx="560388" cy="565150"/>
              </a:xfrm>
              <a:custGeom>
                <a:avLst/>
                <a:gdLst>
                  <a:gd name="T0" fmla="*/ 153 w 305"/>
                  <a:gd name="T1" fmla="*/ 0 h 306"/>
                  <a:gd name="T2" fmla="*/ 153 w 305"/>
                  <a:gd name="T3" fmla="*/ 0 h 306"/>
                  <a:gd name="T4" fmla="*/ 0 w 305"/>
                  <a:gd name="T5" fmla="*/ 153 h 306"/>
                  <a:gd name="T6" fmla="*/ 153 w 305"/>
                  <a:gd name="T7" fmla="*/ 306 h 306"/>
                  <a:gd name="T8" fmla="*/ 305 w 305"/>
                  <a:gd name="T9" fmla="*/ 153 h 306"/>
                  <a:gd name="T10" fmla="*/ 153 w 305"/>
                  <a:gd name="T11" fmla="*/ 0 h 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5" h="306">
                    <a:moveTo>
                      <a:pt x="153" y="0"/>
                    </a:moveTo>
                    <a:lnTo>
                      <a:pt x="153" y="0"/>
                    </a:lnTo>
                    <a:cubicBezTo>
                      <a:pt x="68" y="0"/>
                      <a:pt x="0" y="68"/>
                      <a:pt x="0" y="153"/>
                    </a:cubicBezTo>
                    <a:cubicBezTo>
                      <a:pt x="0" y="237"/>
                      <a:pt x="68" y="306"/>
                      <a:pt x="153" y="306"/>
                    </a:cubicBezTo>
                    <a:cubicBezTo>
                      <a:pt x="237" y="306"/>
                      <a:pt x="305" y="237"/>
                      <a:pt x="305" y="153"/>
                    </a:cubicBezTo>
                    <a:cubicBezTo>
                      <a:pt x="305" y="68"/>
                      <a:pt x="237" y="0"/>
                      <a:pt x="153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51" name="Freeform 29"/>
            <p:cNvSpPr>
              <a:spLocks noEditPoints="1"/>
            </p:cNvSpPr>
            <p:nvPr userDrawn="1"/>
          </p:nvSpPr>
          <p:spPr bwMode="auto">
            <a:xfrm>
              <a:off x="760976" y="2751525"/>
              <a:ext cx="905329" cy="907255"/>
            </a:xfrm>
            <a:custGeom>
              <a:avLst/>
              <a:gdLst>
                <a:gd name="T0" fmla="*/ 578 w 811"/>
                <a:gd name="T1" fmla="*/ 436 h 811"/>
                <a:gd name="T2" fmla="*/ 578 w 811"/>
                <a:gd name="T3" fmla="*/ 436 h 811"/>
                <a:gd name="T4" fmla="*/ 531 w 811"/>
                <a:gd name="T5" fmla="*/ 269 h 811"/>
                <a:gd name="T6" fmla="*/ 698 w 811"/>
                <a:gd name="T7" fmla="*/ 222 h 811"/>
                <a:gd name="T8" fmla="*/ 745 w 811"/>
                <a:gd name="T9" fmla="*/ 389 h 811"/>
                <a:gd name="T10" fmla="*/ 578 w 811"/>
                <a:gd name="T11" fmla="*/ 436 h 811"/>
                <a:gd name="T12" fmla="*/ 656 w 811"/>
                <a:gd name="T13" fmla="*/ 663 h 811"/>
                <a:gd name="T14" fmla="*/ 656 w 811"/>
                <a:gd name="T15" fmla="*/ 663 h 811"/>
                <a:gd name="T16" fmla="*/ 489 w 811"/>
                <a:gd name="T17" fmla="*/ 710 h 811"/>
                <a:gd name="T18" fmla="*/ 441 w 811"/>
                <a:gd name="T19" fmla="*/ 543 h 811"/>
                <a:gd name="T20" fmla="*/ 609 w 811"/>
                <a:gd name="T21" fmla="*/ 495 h 811"/>
                <a:gd name="T22" fmla="*/ 656 w 811"/>
                <a:gd name="T23" fmla="*/ 663 h 811"/>
                <a:gd name="T24" fmla="*/ 366 w 811"/>
                <a:gd name="T25" fmla="*/ 405 h 811"/>
                <a:gd name="T26" fmla="*/ 366 w 811"/>
                <a:gd name="T27" fmla="*/ 405 h 811"/>
                <a:gd name="T28" fmla="*/ 405 w 811"/>
                <a:gd name="T29" fmla="*/ 366 h 811"/>
                <a:gd name="T30" fmla="*/ 444 w 811"/>
                <a:gd name="T31" fmla="*/ 405 h 811"/>
                <a:gd name="T32" fmla="*/ 405 w 811"/>
                <a:gd name="T33" fmla="*/ 444 h 811"/>
                <a:gd name="T34" fmla="*/ 366 w 811"/>
                <a:gd name="T35" fmla="*/ 405 h 811"/>
                <a:gd name="T36" fmla="*/ 369 w 811"/>
                <a:gd name="T37" fmla="*/ 663 h 811"/>
                <a:gd name="T38" fmla="*/ 369 w 811"/>
                <a:gd name="T39" fmla="*/ 663 h 811"/>
                <a:gd name="T40" fmla="*/ 201 w 811"/>
                <a:gd name="T41" fmla="*/ 710 h 811"/>
                <a:gd name="T42" fmla="*/ 154 w 811"/>
                <a:gd name="T43" fmla="*/ 543 h 811"/>
                <a:gd name="T44" fmla="*/ 321 w 811"/>
                <a:gd name="T45" fmla="*/ 495 h 811"/>
                <a:gd name="T46" fmla="*/ 369 w 811"/>
                <a:gd name="T47" fmla="*/ 663 h 811"/>
                <a:gd name="T48" fmla="*/ 112 w 811"/>
                <a:gd name="T49" fmla="*/ 436 h 811"/>
                <a:gd name="T50" fmla="*/ 112 w 811"/>
                <a:gd name="T51" fmla="*/ 436 h 811"/>
                <a:gd name="T52" fmla="*/ 65 w 811"/>
                <a:gd name="T53" fmla="*/ 269 h 811"/>
                <a:gd name="T54" fmla="*/ 232 w 811"/>
                <a:gd name="T55" fmla="*/ 222 h 811"/>
                <a:gd name="T56" fmla="*/ 280 w 811"/>
                <a:gd name="T57" fmla="*/ 389 h 811"/>
                <a:gd name="T58" fmla="*/ 112 w 811"/>
                <a:gd name="T59" fmla="*/ 436 h 811"/>
                <a:gd name="T60" fmla="*/ 298 w 811"/>
                <a:gd name="T61" fmla="*/ 100 h 811"/>
                <a:gd name="T62" fmla="*/ 298 w 811"/>
                <a:gd name="T63" fmla="*/ 100 h 811"/>
                <a:gd name="T64" fmla="*/ 465 w 811"/>
                <a:gd name="T65" fmla="*/ 52 h 811"/>
                <a:gd name="T66" fmla="*/ 513 w 811"/>
                <a:gd name="T67" fmla="*/ 220 h 811"/>
                <a:gd name="T68" fmla="*/ 345 w 811"/>
                <a:gd name="T69" fmla="*/ 267 h 811"/>
                <a:gd name="T70" fmla="*/ 298 w 811"/>
                <a:gd name="T71" fmla="*/ 100 h 811"/>
                <a:gd name="T72" fmla="*/ 405 w 811"/>
                <a:gd name="T73" fmla="*/ 0 h 811"/>
                <a:gd name="T74" fmla="*/ 405 w 811"/>
                <a:gd name="T75" fmla="*/ 0 h 811"/>
                <a:gd name="T76" fmla="*/ 0 w 811"/>
                <a:gd name="T77" fmla="*/ 405 h 811"/>
                <a:gd name="T78" fmla="*/ 405 w 811"/>
                <a:gd name="T79" fmla="*/ 811 h 811"/>
                <a:gd name="T80" fmla="*/ 811 w 811"/>
                <a:gd name="T81" fmla="*/ 405 h 811"/>
                <a:gd name="T82" fmla="*/ 405 w 811"/>
                <a:gd name="T83" fmla="*/ 0 h 8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811" h="811">
                  <a:moveTo>
                    <a:pt x="578" y="436"/>
                  </a:moveTo>
                  <a:lnTo>
                    <a:pt x="578" y="436"/>
                  </a:lnTo>
                  <a:cubicBezTo>
                    <a:pt x="519" y="403"/>
                    <a:pt x="497" y="329"/>
                    <a:pt x="531" y="269"/>
                  </a:cubicBezTo>
                  <a:cubicBezTo>
                    <a:pt x="564" y="210"/>
                    <a:pt x="638" y="188"/>
                    <a:pt x="698" y="222"/>
                  </a:cubicBezTo>
                  <a:cubicBezTo>
                    <a:pt x="757" y="255"/>
                    <a:pt x="778" y="329"/>
                    <a:pt x="745" y="389"/>
                  </a:cubicBezTo>
                  <a:cubicBezTo>
                    <a:pt x="712" y="448"/>
                    <a:pt x="637" y="469"/>
                    <a:pt x="578" y="436"/>
                  </a:cubicBezTo>
                  <a:close/>
                  <a:moveTo>
                    <a:pt x="656" y="663"/>
                  </a:moveTo>
                  <a:lnTo>
                    <a:pt x="656" y="663"/>
                  </a:lnTo>
                  <a:cubicBezTo>
                    <a:pt x="623" y="722"/>
                    <a:pt x="548" y="743"/>
                    <a:pt x="489" y="710"/>
                  </a:cubicBezTo>
                  <a:cubicBezTo>
                    <a:pt x="430" y="677"/>
                    <a:pt x="408" y="602"/>
                    <a:pt x="441" y="543"/>
                  </a:cubicBezTo>
                  <a:cubicBezTo>
                    <a:pt x="474" y="484"/>
                    <a:pt x="549" y="462"/>
                    <a:pt x="609" y="495"/>
                  </a:cubicBezTo>
                  <a:cubicBezTo>
                    <a:pt x="668" y="528"/>
                    <a:pt x="689" y="603"/>
                    <a:pt x="656" y="663"/>
                  </a:cubicBezTo>
                  <a:close/>
                  <a:moveTo>
                    <a:pt x="366" y="405"/>
                  </a:moveTo>
                  <a:lnTo>
                    <a:pt x="366" y="405"/>
                  </a:lnTo>
                  <a:cubicBezTo>
                    <a:pt x="366" y="384"/>
                    <a:pt x="384" y="366"/>
                    <a:pt x="405" y="366"/>
                  </a:cubicBezTo>
                  <a:cubicBezTo>
                    <a:pt x="427" y="366"/>
                    <a:pt x="444" y="384"/>
                    <a:pt x="444" y="405"/>
                  </a:cubicBezTo>
                  <a:cubicBezTo>
                    <a:pt x="444" y="427"/>
                    <a:pt x="427" y="444"/>
                    <a:pt x="405" y="444"/>
                  </a:cubicBezTo>
                  <a:cubicBezTo>
                    <a:pt x="384" y="444"/>
                    <a:pt x="366" y="427"/>
                    <a:pt x="366" y="405"/>
                  </a:cubicBezTo>
                  <a:close/>
                  <a:moveTo>
                    <a:pt x="369" y="663"/>
                  </a:moveTo>
                  <a:lnTo>
                    <a:pt x="369" y="663"/>
                  </a:lnTo>
                  <a:cubicBezTo>
                    <a:pt x="336" y="722"/>
                    <a:pt x="261" y="743"/>
                    <a:pt x="201" y="710"/>
                  </a:cubicBezTo>
                  <a:cubicBezTo>
                    <a:pt x="142" y="677"/>
                    <a:pt x="121" y="602"/>
                    <a:pt x="154" y="543"/>
                  </a:cubicBezTo>
                  <a:cubicBezTo>
                    <a:pt x="187" y="484"/>
                    <a:pt x="262" y="462"/>
                    <a:pt x="321" y="495"/>
                  </a:cubicBezTo>
                  <a:cubicBezTo>
                    <a:pt x="381" y="528"/>
                    <a:pt x="402" y="603"/>
                    <a:pt x="369" y="663"/>
                  </a:cubicBezTo>
                  <a:close/>
                  <a:moveTo>
                    <a:pt x="112" y="436"/>
                  </a:moveTo>
                  <a:lnTo>
                    <a:pt x="112" y="436"/>
                  </a:lnTo>
                  <a:cubicBezTo>
                    <a:pt x="53" y="403"/>
                    <a:pt x="32" y="329"/>
                    <a:pt x="65" y="269"/>
                  </a:cubicBezTo>
                  <a:cubicBezTo>
                    <a:pt x="98" y="210"/>
                    <a:pt x="173" y="188"/>
                    <a:pt x="232" y="222"/>
                  </a:cubicBezTo>
                  <a:cubicBezTo>
                    <a:pt x="291" y="255"/>
                    <a:pt x="313" y="329"/>
                    <a:pt x="280" y="389"/>
                  </a:cubicBezTo>
                  <a:cubicBezTo>
                    <a:pt x="247" y="448"/>
                    <a:pt x="172" y="469"/>
                    <a:pt x="112" y="436"/>
                  </a:cubicBezTo>
                  <a:close/>
                  <a:moveTo>
                    <a:pt x="298" y="100"/>
                  </a:moveTo>
                  <a:lnTo>
                    <a:pt x="298" y="100"/>
                  </a:lnTo>
                  <a:cubicBezTo>
                    <a:pt x="331" y="41"/>
                    <a:pt x="406" y="19"/>
                    <a:pt x="465" y="52"/>
                  </a:cubicBezTo>
                  <a:cubicBezTo>
                    <a:pt x="524" y="85"/>
                    <a:pt x="546" y="160"/>
                    <a:pt x="513" y="220"/>
                  </a:cubicBezTo>
                  <a:cubicBezTo>
                    <a:pt x="480" y="279"/>
                    <a:pt x="405" y="300"/>
                    <a:pt x="345" y="267"/>
                  </a:cubicBezTo>
                  <a:cubicBezTo>
                    <a:pt x="286" y="234"/>
                    <a:pt x="265" y="159"/>
                    <a:pt x="298" y="100"/>
                  </a:cubicBezTo>
                  <a:close/>
                  <a:moveTo>
                    <a:pt x="405" y="0"/>
                  </a:moveTo>
                  <a:lnTo>
                    <a:pt x="405" y="0"/>
                  </a:lnTo>
                  <a:cubicBezTo>
                    <a:pt x="181" y="0"/>
                    <a:pt x="0" y="181"/>
                    <a:pt x="0" y="405"/>
                  </a:cubicBezTo>
                  <a:cubicBezTo>
                    <a:pt x="0" y="629"/>
                    <a:pt x="181" y="811"/>
                    <a:pt x="405" y="811"/>
                  </a:cubicBezTo>
                  <a:cubicBezTo>
                    <a:pt x="629" y="811"/>
                    <a:pt x="811" y="629"/>
                    <a:pt x="811" y="405"/>
                  </a:cubicBezTo>
                  <a:cubicBezTo>
                    <a:pt x="811" y="181"/>
                    <a:pt x="629" y="0"/>
                    <a:pt x="40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Freeform 5"/>
            <p:cNvSpPr>
              <a:spLocks noEditPoints="1"/>
            </p:cNvSpPr>
            <p:nvPr userDrawn="1"/>
          </p:nvSpPr>
          <p:spPr bwMode="auto">
            <a:xfrm rot="1264384">
              <a:off x="1983280" y="5686214"/>
              <a:ext cx="1000393" cy="429321"/>
            </a:xfrm>
            <a:custGeom>
              <a:avLst/>
              <a:gdLst>
                <a:gd name="T0" fmla="*/ 1727 w 3152"/>
                <a:gd name="T1" fmla="*/ 1223 h 1356"/>
                <a:gd name="T2" fmla="*/ 1727 w 3152"/>
                <a:gd name="T3" fmla="*/ 421 h 1356"/>
                <a:gd name="T4" fmla="*/ 1727 w 3152"/>
                <a:gd name="T5" fmla="*/ 1223 h 1356"/>
                <a:gd name="T6" fmla="*/ 534 w 3152"/>
                <a:gd name="T7" fmla="*/ 1223 h 1356"/>
                <a:gd name="T8" fmla="*/ 522 w 3152"/>
                <a:gd name="T9" fmla="*/ 422 h 1356"/>
                <a:gd name="T10" fmla="*/ 550 w 3152"/>
                <a:gd name="T11" fmla="*/ 422 h 1356"/>
                <a:gd name="T12" fmla="*/ 534 w 3152"/>
                <a:gd name="T13" fmla="*/ 1223 h 1356"/>
                <a:gd name="T14" fmla="*/ 2965 w 3152"/>
                <a:gd name="T15" fmla="*/ 30 h 1356"/>
                <a:gd name="T16" fmla="*/ 2960 w 3152"/>
                <a:gd name="T17" fmla="*/ 24 h 1356"/>
                <a:gd name="T18" fmla="*/ 2955 w 3152"/>
                <a:gd name="T19" fmla="*/ 19 h 1356"/>
                <a:gd name="T20" fmla="*/ 2945 w 3152"/>
                <a:gd name="T21" fmla="*/ 11 h 1356"/>
                <a:gd name="T22" fmla="*/ 2934 w 3152"/>
                <a:gd name="T23" fmla="*/ 5 h 1356"/>
                <a:gd name="T24" fmla="*/ 2921 w 3152"/>
                <a:gd name="T25" fmla="*/ 2 h 1356"/>
                <a:gd name="T26" fmla="*/ 2908 w 3152"/>
                <a:gd name="T27" fmla="*/ 1 h 1356"/>
                <a:gd name="T28" fmla="*/ 2896 w 3152"/>
                <a:gd name="T29" fmla="*/ 2 h 1356"/>
                <a:gd name="T30" fmla="*/ 2883 w 3152"/>
                <a:gd name="T31" fmla="*/ 6 h 1356"/>
                <a:gd name="T32" fmla="*/ 2872 w 3152"/>
                <a:gd name="T33" fmla="*/ 12 h 1356"/>
                <a:gd name="T34" fmla="*/ 2867 w 3152"/>
                <a:gd name="T35" fmla="*/ 17 h 1356"/>
                <a:gd name="T36" fmla="*/ 2861 w 3152"/>
                <a:gd name="T37" fmla="*/ 21 h 1356"/>
                <a:gd name="T38" fmla="*/ 1727 w 3152"/>
                <a:gd name="T39" fmla="*/ 288 h 1356"/>
                <a:gd name="T40" fmla="*/ 1064 w 3152"/>
                <a:gd name="T41" fmla="*/ 756 h 1356"/>
                <a:gd name="T42" fmla="*/ 799 w 3152"/>
                <a:gd name="T43" fmla="*/ 173 h 1356"/>
                <a:gd name="T44" fmla="*/ 975 w 3152"/>
                <a:gd name="T45" fmla="*/ 380 h 1356"/>
                <a:gd name="T46" fmla="*/ 1030 w 3152"/>
                <a:gd name="T47" fmla="*/ 275 h 1356"/>
                <a:gd name="T48" fmla="*/ 863 w 3152"/>
                <a:gd name="T49" fmla="*/ 29 h 1356"/>
                <a:gd name="T50" fmla="*/ 854 w 3152"/>
                <a:gd name="T51" fmla="*/ 19 h 1356"/>
                <a:gd name="T52" fmla="*/ 850 w 3152"/>
                <a:gd name="T53" fmla="*/ 16 h 1356"/>
                <a:gd name="T54" fmla="*/ 838 w 3152"/>
                <a:gd name="T55" fmla="*/ 8 h 1356"/>
                <a:gd name="T56" fmla="*/ 825 w 3152"/>
                <a:gd name="T57" fmla="*/ 3 h 1356"/>
                <a:gd name="T58" fmla="*/ 813 w 3152"/>
                <a:gd name="T59" fmla="*/ 1 h 1356"/>
                <a:gd name="T60" fmla="*/ 800 w 3152"/>
                <a:gd name="T61" fmla="*/ 1 h 1356"/>
                <a:gd name="T62" fmla="*/ 787 w 3152"/>
                <a:gd name="T63" fmla="*/ 4 h 1356"/>
                <a:gd name="T64" fmla="*/ 774 w 3152"/>
                <a:gd name="T65" fmla="*/ 10 h 1356"/>
                <a:gd name="T66" fmla="*/ 770 w 3152"/>
                <a:gd name="T67" fmla="*/ 12 h 1356"/>
                <a:gd name="T68" fmla="*/ 760 w 3152"/>
                <a:gd name="T69" fmla="*/ 21 h 1356"/>
                <a:gd name="T70" fmla="*/ 508 w 3152"/>
                <a:gd name="T71" fmla="*/ 289 h 1356"/>
                <a:gd name="T72" fmla="*/ 534 w 3152"/>
                <a:gd name="T73" fmla="*/ 1356 h 1356"/>
                <a:gd name="T74" fmla="*/ 1197 w 3152"/>
                <a:gd name="T75" fmla="*/ 889 h 1356"/>
                <a:gd name="T76" fmla="*/ 2260 w 3152"/>
                <a:gd name="T77" fmla="*/ 856 h 1356"/>
                <a:gd name="T78" fmla="*/ 3021 w 3152"/>
                <a:gd name="T79" fmla="*/ 350 h 1356"/>
                <a:gd name="T80" fmla="*/ 3114 w 3152"/>
                <a:gd name="T81" fmla="*/ 368 h 1356"/>
                <a:gd name="T82" fmla="*/ 2965 w 3152"/>
                <a:gd name="T83" fmla="*/ 30 h 1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152" h="1356">
                  <a:moveTo>
                    <a:pt x="1727" y="1223"/>
                  </a:moveTo>
                  <a:lnTo>
                    <a:pt x="1727" y="1223"/>
                  </a:lnTo>
                  <a:cubicBezTo>
                    <a:pt x="1506" y="1223"/>
                    <a:pt x="1326" y="1043"/>
                    <a:pt x="1326" y="822"/>
                  </a:cubicBezTo>
                  <a:cubicBezTo>
                    <a:pt x="1326" y="601"/>
                    <a:pt x="1506" y="421"/>
                    <a:pt x="1727" y="421"/>
                  </a:cubicBezTo>
                  <a:cubicBezTo>
                    <a:pt x="1948" y="421"/>
                    <a:pt x="2128" y="601"/>
                    <a:pt x="2128" y="822"/>
                  </a:cubicBezTo>
                  <a:cubicBezTo>
                    <a:pt x="2128" y="1043"/>
                    <a:pt x="1948" y="1223"/>
                    <a:pt x="1727" y="1223"/>
                  </a:cubicBezTo>
                  <a:close/>
                  <a:moveTo>
                    <a:pt x="534" y="1223"/>
                  </a:moveTo>
                  <a:lnTo>
                    <a:pt x="534" y="1223"/>
                  </a:lnTo>
                  <a:cubicBezTo>
                    <a:pt x="313" y="1223"/>
                    <a:pt x="133" y="1043"/>
                    <a:pt x="133" y="822"/>
                  </a:cubicBezTo>
                  <a:cubicBezTo>
                    <a:pt x="133" y="605"/>
                    <a:pt x="306" y="428"/>
                    <a:pt x="522" y="422"/>
                  </a:cubicBezTo>
                  <a:cubicBezTo>
                    <a:pt x="526" y="423"/>
                    <a:pt x="531" y="423"/>
                    <a:pt x="536" y="423"/>
                  </a:cubicBezTo>
                  <a:cubicBezTo>
                    <a:pt x="540" y="423"/>
                    <a:pt x="545" y="423"/>
                    <a:pt x="550" y="422"/>
                  </a:cubicBezTo>
                  <a:cubicBezTo>
                    <a:pt x="763" y="430"/>
                    <a:pt x="935" y="607"/>
                    <a:pt x="935" y="822"/>
                  </a:cubicBezTo>
                  <a:cubicBezTo>
                    <a:pt x="935" y="1043"/>
                    <a:pt x="755" y="1223"/>
                    <a:pt x="534" y="1223"/>
                  </a:cubicBezTo>
                  <a:close/>
                  <a:moveTo>
                    <a:pt x="2965" y="30"/>
                  </a:moveTo>
                  <a:lnTo>
                    <a:pt x="2965" y="30"/>
                  </a:lnTo>
                  <a:cubicBezTo>
                    <a:pt x="2965" y="30"/>
                    <a:pt x="2965" y="29"/>
                    <a:pt x="2965" y="29"/>
                  </a:cubicBezTo>
                  <a:cubicBezTo>
                    <a:pt x="2963" y="27"/>
                    <a:pt x="2962" y="26"/>
                    <a:pt x="2960" y="24"/>
                  </a:cubicBezTo>
                  <a:cubicBezTo>
                    <a:pt x="2959" y="22"/>
                    <a:pt x="2957" y="20"/>
                    <a:pt x="2956" y="19"/>
                  </a:cubicBezTo>
                  <a:cubicBezTo>
                    <a:pt x="2956" y="19"/>
                    <a:pt x="2955" y="19"/>
                    <a:pt x="2955" y="19"/>
                  </a:cubicBezTo>
                  <a:cubicBezTo>
                    <a:pt x="2954" y="17"/>
                    <a:pt x="2953" y="17"/>
                    <a:pt x="2952" y="16"/>
                  </a:cubicBezTo>
                  <a:cubicBezTo>
                    <a:pt x="2950" y="14"/>
                    <a:pt x="2948" y="12"/>
                    <a:pt x="2945" y="11"/>
                  </a:cubicBezTo>
                  <a:cubicBezTo>
                    <a:pt x="2944" y="10"/>
                    <a:pt x="2942" y="9"/>
                    <a:pt x="2940" y="8"/>
                  </a:cubicBezTo>
                  <a:cubicBezTo>
                    <a:pt x="2938" y="7"/>
                    <a:pt x="2936" y="6"/>
                    <a:pt x="2934" y="5"/>
                  </a:cubicBezTo>
                  <a:cubicBezTo>
                    <a:pt x="2932" y="4"/>
                    <a:pt x="2930" y="4"/>
                    <a:pt x="2928" y="3"/>
                  </a:cubicBezTo>
                  <a:cubicBezTo>
                    <a:pt x="2925" y="3"/>
                    <a:pt x="2923" y="2"/>
                    <a:pt x="2921" y="2"/>
                  </a:cubicBezTo>
                  <a:cubicBezTo>
                    <a:pt x="2919" y="1"/>
                    <a:pt x="2917" y="1"/>
                    <a:pt x="2915" y="1"/>
                  </a:cubicBezTo>
                  <a:cubicBezTo>
                    <a:pt x="2913" y="1"/>
                    <a:pt x="2911" y="0"/>
                    <a:pt x="2908" y="1"/>
                  </a:cubicBezTo>
                  <a:cubicBezTo>
                    <a:pt x="2907" y="1"/>
                    <a:pt x="2905" y="1"/>
                    <a:pt x="2903" y="1"/>
                  </a:cubicBezTo>
                  <a:cubicBezTo>
                    <a:pt x="2900" y="1"/>
                    <a:pt x="2898" y="2"/>
                    <a:pt x="2896" y="2"/>
                  </a:cubicBezTo>
                  <a:cubicBezTo>
                    <a:pt x="2894" y="2"/>
                    <a:pt x="2892" y="3"/>
                    <a:pt x="2890" y="4"/>
                  </a:cubicBezTo>
                  <a:cubicBezTo>
                    <a:pt x="2887" y="5"/>
                    <a:pt x="2885" y="5"/>
                    <a:pt x="2883" y="6"/>
                  </a:cubicBezTo>
                  <a:cubicBezTo>
                    <a:pt x="2881" y="7"/>
                    <a:pt x="2879" y="8"/>
                    <a:pt x="2876" y="10"/>
                  </a:cubicBezTo>
                  <a:cubicBezTo>
                    <a:pt x="2875" y="11"/>
                    <a:pt x="2874" y="11"/>
                    <a:pt x="2872" y="12"/>
                  </a:cubicBezTo>
                  <a:cubicBezTo>
                    <a:pt x="2872" y="12"/>
                    <a:pt x="2872" y="12"/>
                    <a:pt x="2872" y="12"/>
                  </a:cubicBezTo>
                  <a:cubicBezTo>
                    <a:pt x="2870" y="14"/>
                    <a:pt x="2868" y="15"/>
                    <a:pt x="2867" y="17"/>
                  </a:cubicBezTo>
                  <a:cubicBezTo>
                    <a:pt x="2865" y="18"/>
                    <a:pt x="2863" y="20"/>
                    <a:pt x="2861" y="21"/>
                  </a:cubicBezTo>
                  <a:cubicBezTo>
                    <a:pt x="2861" y="21"/>
                    <a:pt x="2861" y="21"/>
                    <a:pt x="2861" y="21"/>
                  </a:cubicBezTo>
                  <a:lnTo>
                    <a:pt x="2242" y="680"/>
                  </a:lnTo>
                  <a:cubicBezTo>
                    <a:pt x="2180" y="454"/>
                    <a:pt x="1973" y="288"/>
                    <a:pt x="1727" y="288"/>
                  </a:cubicBezTo>
                  <a:cubicBezTo>
                    <a:pt x="1455" y="288"/>
                    <a:pt x="1230" y="492"/>
                    <a:pt x="1197" y="756"/>
                  </a:cubicBezTo>
                  <a:lnTo>
                    <a:pt x="1064" y="756"/>
                  </a:lnTo>
                  <a:cubicBezTo>
                    <a:pt x="1037" y="539"/>
                    <a:pt x="880" y="363"/>
                    <a:pt x="674" y="307"/>
                  </a:cubicBezTo>
                  <a:lnTo>
                    <a:pt x="799" y="173"/>
                  </a:lnTo>
                  <a:lnTo>
                    <a:pt x="919" y="350"/>
                  </a:lnTo>
                  <a:cubicBezTo>
                    <a:pt x="932" y="369"/>
                    <a:pt x="953" y="380"/>
                    <a:pt x="975" y="380"/>
                  </a:cubicBezTo>
                  <a:cubicBezTo>
                    <a:pt x="988" y="380"/>
                    <a:pt x="1001" y="376"/>
                    <a:pt x="1012" y="368"/>
                  </a:cubicBezTo>
                  <a:cubicBezTo>
                    <a:pt x="1042" y="347"/>
                    <a:pt x="1050" y="306"/>
                    <a:pt x="1030" y="275"/>
                  </a:cubicBezTo>
                  <a:lnTo>
                    <a:pt x="863" y="30"/>
                  </a:lnTo>
                  <a:cubicBezTo>
                    <a:pt x="863" y="30"/>
                    <a:pt x="863" y="29"/>
                    <a:pt x="863" y="29"/>
                  </a:cubicBezTo>
                  <a:cubicBezTo>
                    <a:pt x="861" y="27"/>
                    <a:pt x="860" y="26"/>
                    <a:pt x="858" y="24"/>
                  </a:cubicBezTo>
                  <a:cubicBezTo>
                    <a:pt x="857" y="22"/>
                    <a:pt x="855" y="20"/>
                    <a:pt x="854" y="19"/>
                  </a:cubicBezTo>
                  <a:cubicBezTo>
                    <a:pt x="854" y="19"/>
                    <a:pt x="854" y="19"/>
                    <a:pt x="853" y="19"/>
                  </a:cubicBezTo>
                  <a:cubicBezTo>
                    <a:pt x="852" y="17"/>
                    <a:pt x="851" y="17"/>
                    <a:pt x="850" y="16"/>
                  </a:cubicBezTo>
                  <a:cubicBezTo>
                    <a:pt x="848" y="14"/>
                    <a:pt x="846" y="12"/>
                    <a:pt x="843" y="11"/>
                  </a:cubicBezTo>
                  <a:cubicBezTo>
                    <a:pt x="842" y="10"/>
                    <a:pt x="840" y="9"/>
                    <a:pt x="838" y="8"/>
                  </a:cubicBezTo>
                  <a:cubicBezTo>
                    <a:pt x="836" y="7"/>
                    <a:pt x="834" y="6"/>
                    <a:pt x="832" y="5"/>
                  </a:cubicBezTo>
                  <a:cubicBezTo>
                    <a:pt x="830" y="4"/>
                    <a:pt x="827" y="4"/>
                    <a:pt x="825" y="3"/>
                  </a:cubicBezTo>
                  <a:cubicBezTo>
                    <a:pt x="823" y="3"/>
                    <a:pt x="821" y="2"/>
                    <a:pt x="819" y="2"/>
                  </a:cubicBezTo>
                  <a:cubicBezTo>
                    <a:pt x="817" y="1"/>
                    <a:pt x="815" y="1"/>
                    <a:pt x="813" y="1"/>
                  </a:cubicBezTo>
                  <a:cubicBezTo>
                    <a:pt x="811" y="1"/>
                    <a:pt x="809" y="1"/>
                    <a:pt x="807" y="1"/>
                  </a:cubicBezTo>
                  <a:cubicBezTo>
                    <a:pt x="805" y="1"/>
                    <a:pt x="802" y="1"/>
                    <a:pt x="800" y="1"/>
                  </a:cubicBezTo>
                  <a:cubicBezTo>
                    <a:pt x="798" y="1"/>
                    <a:pt x="796" y="2"/>
                    <a:pt x="794" y="2"/>
                  </a:cubicBezTo>
                  <a:cubicBezTo>
                    <a:pt x="792" y="2"/>
                    <a:pt x="790" y="3"/>
                    <a:pt x="787" y="4"/>
                  </a:cubicBezTo>
                  <a:cubicBezTo>
                    <a:pt x="785" y="5"/>
                    <a:pt x="783" y="5"/>
                    <a:pt x="782" y="6"/>
                  </a:cubicBezTo>
                  <a:cubicBezTo>
                    <a:pt x="779" y="7"/>
                    <a:pt x="777" y="8"/>
                    <a:pt x="774" y="10"/>
                  </a:cubicBezTo>
                  <a:cubicBezTo>
                    <a:pt x="773" y="11"/>
                    <a:pt x="772" y="11"/>
                    <a:pt x="770" y="12"/>
                  </a:cubicBezTo>
                  <a:cubicBezTo>
                    <a:pt x="770" y="12"/>
                    <a:pt x="770" y="12"/>
                    <a:pt x="770" y="12"/>
                  </a:cubicBezTo>
                  <a:cubicBezTo>
                    <a:pt x="768" y="14"/>
                    <a:pt x="766" y="15"/>
                    <a:pt x="765" y="17"/>
                  </a:cubicBezTo>
                  <a:cubicBezTo>
                    <a:pt x="763" y="18"/>
                    <a:pt x="761" y="20"/>
                    <a:pt x="760" y="21"/>
                  </a:cubicBezTo>
                  <a:cubicBezTo>
                    <a:pt x="759" y="21"/>
                    <a:pt x="759" y="21"/>
                    <a:pt x="759" y="21"/>
                  </a:cubicBezTo>
                  <a:lnTo>
                    <a:pt x="508" y="289"/>
                  </a:lnTo>
                  <a:cubicBezTo>
                    <a:pt x="225" y="302"/>
                    <a:pt x="0" y="536"/>
                    <a:pt x="0" y="822"/>
                  </a:cubicBezTo>
                  <a:cubicBezTo>
                    <a:pt x="0" y="1117"/>
                    <a:pt x="239" y="1356"/>
                    <a:pt x="534" y="1356"/>
                  </a:cubicBezTo>
                  <a:cubicBezTo>
                    <a:pt x="806" y="1356"/>
                    <a:pt x="1031" y="1152"/>
                    <a:pt x="1064" y="889"/>
                  </a:cubicBezTo>
                  <a:lnTo>
                    <a:pt x="1197" y="889"/>
                  </a:lnTo>
                  <a:cubicBezTo>
                    <a:pt x="1230" y="1152"/>
                    <a:pt x="1455" y="1356"/>
                    <a:pt x="1727" y="1356"/>
                  </a:cubicBezTo>
                  <a:cubicBezTo>
                    <a:pt x="2011" y="1356"/>
                    <a:pt x="2243" y="1135"/>
                    <a:pt x="2260" y="856"/>
                  </a:cubicBezTo>
                  <a:lnTo>
                    <a:pt x="2901" y="173"/>
                  </a:lnTo>
                  <a:lnTo>
                    <a:pt x="3021" y="350"/>
                  </a:lnTo>
                  <a:cubicBezTo>
                    <a:pt x="3034" y="369"/>
                    <a:pt x="3055" y="380"/>
                    <a:pt x="3077" y="380"/>
                  </a:cubicBezTo>
                  <a:cubicBezTo>
                    <a:pt x="3089" y="380"/>
                    <a:pt x="3103" y="376"/>
                    <a:pt x="3114" y="368"/>
                  </a:cubicBezTo>
                  <a:cubicBezTo>
                    <a:pt x="3144" y="347"/>
                    <a:pt x="3152" y="306"/>
                    <a:pt x="3132" y="275"/>
                  </a:cubicBezTo>
                  <a:lnTo>
                    <a:pt x="2965" y="3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53" name="组合 22"/>
            <p:cNvGrpSpPr/>
            <p:nvPr userDrawn="1"/>
          </p:nvGrpSpPr>
          <p:grpSpPr>
            <a:xfrm rot="1013132">
              <a:off x="1601368" y="4438604"/>
              <a:ext cx="794889" cy="623974"/>
              <a:chOff x="3654425" y="5089525"/>
              <a:chExt cx="1860550" cy="1460500"/>
            </a:xfrm>
            <a:grpFill/>
          </p:grpSpPr>
          <p:sp>
            <p:nvSpPr>
              <p:cNvPr id="57" name="Freeform 12"/>
              <p:cNvSpPr>
                <a:spLocks noEditPoints="1"/>
              </p:cNvSpPr>
              <p:nvPr/>
            </p:nvSpPr>
            <p:spPr bwMode="auto">
              <a:xfrm>
                <a:off x="3654425" y="5089525"/>
                <a:ext cx="1860550" cy="1460500"/>
              </a:xfrm>
              <a:custGeom>
                <a:avLst/>
                <a:gdLst>
                  <a:gd name="T0" fmla="*/ 2372 w 2506"/>
                  <a:gd name="T1" fmla="*/ 1716 h 1970"/>
                  <a:gd name="T2" fmla="*/ 2372 w 2506"/>
                  <a:gd name="T3" fmla="*/ 1716 h 1970"/>
                  <a:gd name="T4" fmla="*/ 1858 w 2506"/>
                  <a:gd name="T5" fmla="*/ 1575 h 1970"/>
                  <a:gd name="T6" fmla="*/ 1818 w 2506"/>
                  <a:gd name="T7" fmla="*/ 1576 h 1970"/>
                  <a:gd name="T8" fmla="*/ 1323 w 2506"/>
                  <a:gd name="T9" fmla="*/ 1715 h 1970"/>
                  <a:gd name="T10" fmla="*/ 1323 w 2506"/>
                  <a:gd name="T11" fmla="*/ 308 h 1970"/>
                  <a:gd name="T12" fmla="*/ 1847 w 2506"/>
                  <a:gd name="T13" fmla="*/ 133 h 1970"/>
                  <a:gd name="T14" fmla="*/ 2372 w 2506"/>
                  <a:gd name="T15" fmla="*/ 310 h 1970"/>
                  <a:gd name="T16" fmla="*/ 2372 w 2506"/>
                  <a:gd name="T17" fmla="*/ 1716 h 1970"/>
                  <a:gd name="T18" fmla="*/ 1182 w 2506"/>
                  <a:gd name="T19" fmla="*/ 1715 h 1970"/>
                  <a:gd name="T20" fmla="*/ 1182 w 2506"/>
                  <a:gd name="T21" fmla="*/ 1715 h 1970"/>
                  <a:gd name="T22" fmla="*/ 688 w 2506"/>
                  <a:gd name="T23" fmla="*/ 1576 h 1970"/>
                  <a:gd name="T24" fmla="*/ 647 w 2506"/>
                  <a:gd name="T25" fmla="*/ 1575 h 1970"/>
                  <a:gd name="T26" fmla="*/ 133 w 2506"/>
                  <a:gd name="T27" fmla="*/ 1716 h 1970"/>
                  <a:gd name="T28" fmla="*/ 133 w 2506"/>
                  <a:gd name="T29" fmla="*/ 310 h 1970"/>
                  <a:gd name="T30" fmla="*/ 659 w 2506"/>
                  <a:gd name="T31" fmla="*/ 133 h 1970"/>
                  <a:gd name="T32" fmla="*/ 1182 w 2506"/>
                  <a:gd name="T33" fmla="*/ 308 h 1970"/>
                  <a:gd name="T34" fmla="*/ 1182 w 2506"/>
                  <a:gd name="T35" fmla="*/ 1715 h 1970"/>
                  <a:gd name="T36" fmla="*/ 1849 w 2506"/>
                  <a:gd name="T37" fmla="*/ 0 h 1970"/>
                  <a:gd name="T38" fmla="*/ 1849 w 2506"/>
                  <a:gd name="T39" fmla="*/ 0 h 1970"/>
                  <a:gd name="T40" fmla="*/ 1823 w 2506"/>
                  <a:gd name="T41" fmla="*/ 0 h 1970"/>
                  <a:gd name="T42" fmla="*/ 1253 w 2506"/>
                  <a:gd name="T43" fmla="*/ 184 h 1970"/>
                  <a:gd name="T44" fmla="*/ 683 w 2506"/>
                  <a:gd name="T45" fmla="*/ 0 h 1970"/>
                  <a:gd name="T46" fmla="*/ 657 w 2506"/>
                  <a:gd name="T47" fmla="*/ 0 h 1970"/>
                  <a:gd name="T48" fmla="*/ 5 w 2506"/>
                  <a:gd name="T49" fmla="*/ 267 h 1970"/>
                  <a:gd name="T50" fmla="*/ 0 w 2506"/>
                  <a:gd name="T51" fmla="*/ 279 h 1970"/>
                  <a:gd name="T52" fmla="*/ 0 w 2506"/>
                  <a:gd name="T53" fmla="*/ 1970 h 1970"/>
                  <a:gd name="T54" fmla="*/ 107 w 2506"/>
                  <a:gd name="T55" fmla="*/ 1889 h 1970"/>
                  <a:gd name="T56" fmla="*/ 682 w 2506"/>
                  <a:gd name="T57" fmla="*/ 1709 h 1970"/>
                  <a:gd name="T58" fmla="*/ 1190 w 2506"/>
                  <a:gd name="T59" fmla="*/ 1876 h 1970"/>
                  <a:gd name="T60" fmla="*/ 1208 w 2506"/>
                  <a:gd name="T61" fmla="*/ 1888 h 1970"/>
                  <a:gd name="T62" fmla="*/ 1253 w 2506"/>
                  <a:gd name="T63" fmla="*/ 1924 h 1970"/>
                  <a:gd name="T64" fmla="*/ 1298 w 2506"/>
                  <a:gd name="T65" fmla="*/ 1888 h 1970"/>
                  <a:gd name="T66" fmla="*/ 1316 w 2506"/>
                  <a:gd name="T67" fmla="*/ 1876 h 1970"/>
                  <a:gd name="T68" fmla="*/ 1824 w 2506"/>
                  <a:gd name="T69" fmla="*/ 1709 h 1970"/>
                  <a:gd name="T70" fmla="*/ 2399 w 2506"/>
                  <a:gd name="T71" fmla="*/ 1889 h 1970"/>
                  <a:gd name="T72" fmla="*/ 2506 w 2506"/>
                  <a:gd name="T73" fmla="*/ 1970 h 1970"/>
                  <a:gd name="T74" fmla="*/ 2506 w 2506"/>
                  <a:gd name="T75" fmla="*/ 279 h 1970"/>
                  <a:gd name="T76" fmla="*/ 2501 w 2506"/>
                  <a:gd name="T77" fmla="*/ 267 h 1970"/>
                  <a:gd name="T78" fmla="*/ 1849 w 2506"/>
                  <a:gd name="T79" fmla="*/ 0 h 19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506" h="1970">
                    <a:moveTo>
                      <a:pt x="2372" y="1716"/>
                    </a:moveTo>
                    <a:lnTo>
                      <a:pt x="2372" y="1716"/>
                    </a:lnTo>
                    <a:cubicBezTo>
                      <a:pt x="2261" y="1655"/>
                      <a:pt x="2075" y="1575"/>
                      <a:pt x="1858" y="1575"/>
                    </a:cubicBezTo>
                    <a:cubicBezTo>
                      <a:pt x="1845" y="1575"/>
                      <a:pt x="1831" y="1576"/>
                      <a:pt x="1818" y="1576"/>
                    </a:cubicBezTo>
                    <a:cubicBezTo>
                      <a:pt x="1599" y="1587"/>
                      <a:pt x="1427" y="1659"/>
                      <a:pt x="1323" y="1715"/>
                    </a:cubicBezTo>
                    <a:lnTo>
                      <a:pt x="1323" y="308"/>
                    </a:lnTo>
                    <a:cubicBezTo>
                      <a:pt x="1347" y="271"/>
                      <a:pt x="1462" y="127"/>
                      <a:pt x="1847" y="133"/>
                    </a:cubicBezTo>
                    <a:cubicBezTo>
                      <a:pt x="2229" y="140"/>
                      <a:pt x="2347" y="273"/>
                      <a:pt x="2372" y="310"/>
                    </a:cubicBezTo>
                    <a:lnTo>
                      <a:pt x="2372" y="1716"/>
                    </a:lnTo>
                    <a:close/>
                    <a:moveTo>
                      <a:pt x="1182" y="1715"/>
                    </a:moveTo>
                    <a:lnTo>
                      <a:pt x="1182" y="1715"/>
                    </a:lnTo>
                    <a:cubicBezTo>
                      <a:pt x="1079" y="1659"/>
                      <a:pt x="906" y="1587"/>
                      <a:pt x="688" y="1576"/>
                    </a:cubicBezTo>
                    <a:cubicBezTo>
                      <a:pt x="674" y="1576"/>
                      <a:pt x="661" y="1575"/>
                      <a:pt x="647" y="1575"/>
                    </a:cubicBezTo>
                    <a:cubicBezTo>
                      <a:pt x="431" y="1575"/>
                      <a:pt x="244" y="1655"/>
                      <a:pt x="133" y="1716"/>
                    </a:cubicBezTo>
                    <a:lnTo>
                      <a:pt x="133" y="310"/>
                    </a:lnTo>
                    <a:cubicBezTo>
                      <a:pt x="159" y="273"/>
                      <a:pt x="276" y="140"/>
                      <a:pt x="659" y="133"/>
                    </a:cubicBezTo>
                    <a:cubicBezTo>
                      <a:pt x="1044" y="127"/>
                      <a:pt x="1159" y="271"/>
                      <a:pt x="1182" y="308"/>
                    </a:cubicBezTo>
                    <a:lnTo>
                      <a:pt x="1182" y="1715"/>
                    </a:lnTo>
                    <a:close/>
                    <a:moveTo>
                      <a:pt x="1849" y="0"/>
                    </a:moveTo>
                    <a:lnTo>
                      <a:pt x="1849" y="0"/>
                    </a:lnTo>
                    <a:cubicBezTo>
                      <a:pt x="1840" y="0"/>
                      <a:pt x="1831" y="0"/>
                      <a:pt x="1823" y="0"/>
                    </a:cubicBezTo>
                    <a:cubicBezTo>
                      <a:pt x="1490" y="0"/>
                      <a:pt x="1328" y="105"/>
                      <a:pt x="1253" y="184"/>
                    </a:cubicBezTo>
                    <a:cubicBezTo>
                      <a:pt x="1178" y="105"/>
                      <a:pt x="1015" y="0"/>
                      <a:pt x="683" y="0"/>
                    </a:cubicBezTo>
                    <a:cubicBezTo>
                      <a:pt x="674" y="0"/>
                      <a:pt x="666" y="0"/>
                      <a:pt x="657" y="0"/>
                    </a:cubicBezTo>
                    <a:cubicBezTo>
                      <a:pt x="127" y="9"/>
                      <a:pt x="16" y="240"/>
                      <a:pt x="5" y="267"/>
                    </a:cubicBezTo>
                    <a:lnTo>
                      <a:pt x="0" y="279"/>
                    </a:lnTo>
                    <a:lnTo>
                      <a:pt x="0" y="1970"/>
                    </a:lnTo>
                    <a:lnTo>
                      <a:pt x="107" y="1889"/>
                    </a:lnTo>
                    <a:cubicBezTo>
                      <a:pt x="109" y="1887"/>
                      <a:pt x="369" y="1695"/>
                      <a:pt x="682" y="1709"/>
                    </a:cubicBezTo>
                    <a:cubicBezTo>
                      <a:pt x="943" y="1722"/>
                      <a:pt x="1133" y="1837"/>
                      <a:pt x="1190" y="1876"/>
                    </a:cubicBezTo>
                    <a:cubicBezTo>
                      <a:pt x="1201" y="1883"/>
                      <a:pt x="1207" y="1888"/>
                      <a:pt x="1208" y="1888"/>
                    </a:cubicBezTo>
                    <a:lnTo>
                      <a:pt x="1253" y="1924"/>
                    </a:lnTo>
                    <a:lnTo>
                      <a:pt x="1298" y="1888"/>
                    </a:lnTo>
                    <a:cubicBezTo>
                      <a:pt x="1298" y="1888"/>
                      <a:pt x="1304" y="1883"/>
                      <a:pt x="1316" y="1876"/>
                    </a:cubicBezTo>
                    <a:cubicBezTo>
                      <a:pt x="1373" y="1837"/>
                      <a:pt x="1563" y="1722"/>
                      <a:pt x="1824" y="1709"/>
                    </a:cubicBezTo>
                    <a:cubicBezTo>
                      <a:pt x="2135" y="1695"/>
                      <a:pt x="2396" y="1887"/>
                      <a:pt x="2399" y="1889"/>
                    </a:cubicBezTo>
                    <a:lnTo>
                      <a:pt x="2506" y="1970"/>
                    </a:lnTo>
                    <a:lnTo>
                      <a:pt x="2506" y="279"/>
                    </a:lnTo>
                    <a:lnTo>
                      <a:pt x="2501" y="267"/>
                    </a:lnTo>
                    <a:cubicBezTo>
                      <a:pt x="2490" y="240"/>
                      <a:pt x="2379" y="9"/>
                      <a:pt x="1849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8" name="Freeform 13"/>
              <p:cNvSpPr>
                <a:spLocks/>
              </p:cNvSpPr>
              <p:nvPr/>
            </p:nvSpPr>
            <p:spPr bwMode="auto">
              <a:xfrm>
                <a:off x="3829050" y="5399088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7 h 206"/>
                  <a:gd name="T8" fmla="*/ 12 w 844"/>
                  <a:gd name="T9" fmla="*/ 183 h 206"/>
                  <a:gd name="T10" fmla="*/ 45 w 844"/>
                  <a:gd name="T11" fmla="*/ 200 h 206"/>
                  <a:gd name="T12" fmla="*/ 68 w 844"/>
                  <a:gd name="T13" fmla="*/ 193 h 206"/>
                  <a:gd name="T14" fmla="*/ 437 w 844"/>
                  <a:gd name="T15" fmla="*/ 89 h 206"/>
                  <a:gd name="T16" fmla="*/ 775 w 844"/>
                  <a:gd name="T17" fmla="*/ 193 h 206"/>
                  <a:gd name="T18" fmla="*/ 831 w 844"/>
                  <a:gd name="T19" fmla="*/ 183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3"/>
                      <a:pt x="667" y="19"/>
                      <a:pt x="441" y="10"/>
                    </a:cubicBezTo>
                    <a:cubicBezTo>
                      <a:pt x="213" y="0"/>
                      <a:pt x="30" y="122"/>
                      <a:pt x="23" y="127"/>
                    </a:cubicBezTo>
                    <a:cubicBezTo>
                      <a:pt x="4" y="139"/>
                      <a:pt x="0" y="164"/>
                      <a:pt x="12" y="183"/>
                    </a:cubicBezTo>
                    <a:cubicBezTo>
                      <a:pt x="20" y="194"/>
                      <a:pt x="32" y="200"/>
                      <a:pt x="45" y="200"/>
                    </a:cubicBezTo>
                    <a:cubicBezTo>
                      <a:pt x="53" y="200"/>
                      <a:pt x="61" y="198"/>
                      <a:pt x="68" y="193"/>
                    </a:cubicBezTo>
                    <a:cubicBezTo>
                      <a:pt x="69" y="192"/>
                      <a:pt x="236" y="81"/>
                      <a:pt x="437" y="89"/>
                    </a:cubicBezTo>
                    <a:cubicBezTo>
                      <a:pt x="639" y="98"/>
                      <a:pt x="774" y="192"/>
                      <a:pt x="775" y="193"/>
                    </a:cubicBezTo>
                    <a:cubicBezTo>
                      <a:pt x="793" y="206"/>
                      <a:pt x="818" y="201"/>
                      <a:pt x="831" y="183"/>
                    </a:cubicBezTo>
                    <a:cubicBezTo>
                      <a:pt x="844" y="165"/>
                      <a:pt x="840" y="140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9" name="Freeform 14"/>
              <p:cNvSpPr>
                <a:spLocks/>
              </p:cNvSpPr>
              <p:nvPr/>
            </p:nvSpPr>
            <p:spPr bwMode="auto">
              <a:xfrm>
                <a:off x="3829050" y="5678488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8 h 206"/>
                  <a:gd name="T8" fmla="*/ 12 w 844"/>
                  <a:gd name="T9" fmla="*/ 183 h 206"/>
                  <a:gd name="T10" fmla="*/ 45 w 844"/>
                  <a:gd name="T11" fmla="*/ 201 h 206"/>
                  <a:gd name="T12" fmla="*/ 68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4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3"/>
                      <a:pt x="23" y="128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5"/>
                      <a:pt x="32" y="201"/>
                      <a:pt x="45" y="201"/>
                    </a:cubicBezTo>
                    <a:cubicBezTo>
                      <a:pt x="53" y="201"/>
                      <a:pt x="61" y="199"/>
                      <a:pt x="68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9"/>
                      <a:pt x="774" y="193"/>
                      <a:pt x="775" y="194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0" name="Freeform 15"/>
              <p:cNvSpPr>
                <a:spLocks/>
              </p:cNvSpPr>
              <p:nvPr/>
            </p:nvSpPr>
            <p:spPr bwMode="auto">
              <a:xfrm>
                <a:off x="3829050" y="5957888"/>
                <a:ext cx="627063" cy="153988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8 h 206"/>
                  <a:gd name="T8" fmla="*/ 12 w 844"/>
                  <a:gd name="T9" fmla="*/ 183 h 206"/>
                  <a:gd name="T10" fmla="*/ 45 w 844"/>
                  <a:gd name="T11" fmla="*/ 201 h 206"/>
                  <a:gd name="T12" fmla="*/ 68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3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2"/>
                      <a:pt x="23" y="128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5"/>
                      <a:pt x="32" y="201"/>
                      <a:pt x="45" y="201"/>
                    </a:cubicBezTo>
                    <a:cubicBezTo>
                      <a:pt x="53" y="201"/>
                      <a:pt x="61" y="198"/>
                      <a:pt x="68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9"/>
                      <a:pt x="774" y="192"/>
                      <a:pt x="775" y="193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1" name="Freeform 16"/>
              <p:cNvSpPr>
                <a:spLocks/>
              </p:cNvSpPr>
              <p:nvPr/>
            </p:nvSpPr>
            <p:spPr bwMode="auto">
              <a:xfrm>
                <a:off x="4713288" y="5437188"/>
                <a:ext cx="627063" cy="152400"/>
              </a:xfrm>
              <a:custGeom>
                <a:avLst/>
                <a:gdLst>
                  <a:gd name="T0" fmla="*/ 822 w 844"/>
                  <a:gd name="T1" fmla="*/ 127 h 205"/>
                  <a:gd name="T2" fmla="*/ 822 w 844"/>
                  <a:gd name="T3" fmla="*/ 127 h 205"/>
                  <a:gd name="T4" fmla="*/ 441 w 844"/>
                  <a:gd name="T5" fmla="*/ 9 h 205"/>
                  <a:gd name="T6" fmla="*/ 23 w 844"/>
                  <a:gd name="T7" fmla="*/ 127 h 205"/>
                  <a:gd name="T8" fmla="*/ 12 w 844"/>
                  <a:gd name="T9" fmla="*/ 182 h 205"/>
                  <a:gd name="T10" fmla="*/ 45 w 844"/>
                  <a:gd name="T11" fmla="*/ 200 h 205"/>
                  <a:gd name="T12" fmla="*/ 67 w 844"/>
                  <a:gd name="T13" fmla="*/ 193 h 205"/>
                  <a:gd name="T14" fmla="*/ 437 w 844"/>
                  <a:gd name="T15" fmla="*/ 89 h 205"/>
                  <a:gd name="T16" fmla="*/ 775 w 844"/>
                  <a:gd name="T17" fmla="*/ 193 h 205"/>
                  <a:gd name="T18" fmla="*/ 831 w 844"/>
                  <a:gd name="T19" fmla="*/ 183 h 205"/>
                  <a:gd name="T20" fmla="*/ 822 w 844"/>
                  <a:gd name="T21" fmla="*/ 127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5">
                    <a:moveTo>
                      <a:pt x="822" y="127"/>
                    </a:moveTo>
                    <a:lnTo>
                      <a:pt x="822" y="127"/>
                    </a:lnTo>
                    <a:cubicBezTo>
                      <a:pt x="815" y="123"/>
                      <a:pt x="667" y="19"/>
                      <a:pt x="441" y="9"/>
                    </a:cubicBezTo>
                    <a:cubicBezTo>
                      <a:pt x="213" y="0"/>
                      <a:pt x="30" y="122"/>
                      <a:pt x="23" y="127"/>
                    </a:cubicBezTo>
                    <a:cubicBezTo>
                      <a:pt x="4" y="139"/>
                      <a:pt x="0" y="164"/>
                      <a:pt x="12" y="182"/>
                    </a:cubicBezTo>
                    <a:cubicBezTo>
                      <a:pt x="20" y="194"/>
                      <a:pt x="32" y="200"/>
                      <a:pt x="45" y="200"/>
                    </a:cubicBezTo>
                    <a:cubicBezTo>
                      <a:pt x="53" y="200"/>
                      <a:pt x="61" y="198"/>
                      <a:pt x="67" y="193"/>
                    </a:cubicBezTo>
                    <a:cubicBezTo>
                      <a:pt x="69" y="192"/>
                      <a:pt x="236" y="81"/>
                      <a:pt x="437" y="89"/>
                    </a:cubicBezTo>
                    <a:cubicBezTo>
                      <a:pt x="639" y="98"/>
                      <a:pt x="774" y="192"/>
                      <a:pt x="775" y="193"/>
                    </a:cubicBezTo>
                    <a:cubicBezTo>
                      <a:pt x="793" y="205"/>
                      <a:pt x="818" y="201"/>
                      <a:pt x="831" y="183"/>
                    </a:cubicBezTo>
                    <a:cubicBezTo>
                      <a:pt x="844" y="165"/>
                      <a:pt x="840" y="140"/>
                      <a:pt x="822" y="127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2" name="Freeform 17"/>
              <p:cNvSpPr>
                <a:spLocks/>
              </p:cNvSpPr>
              <p:nvPr/>
            </p:nvSpPr>
            <p:spPr bwMode="auto">
              <a:xfrm>
                <a:off x="4713288" y="5716588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8 h 206"/>
                  <a:gd name="T8" fmla="*/ 12 w 844"/>
                  <a:gd name="T9" fmla="*/ 183 h 206"/>
                  <a:gd name="T10" fmla="*/ 45 w 844"/>
                  <a:gd name="T11" fmla="*/ 201 h 206"/>
                  <a:gd name="T12" fmla="*/ 67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3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2"/>
                      <a:pt x="23" y="128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5"/>
                      <a:pt x="32" y="201"/>
                      <a:pt x="45" y="201"/>
                    </a:cubicBezTo>
                    <a:cubicBezTo>
                      <a:pt x="53" y="201"/>
                      <a:pt x="61" y="199"/>
                      <a:pt x="67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9"/>
                      <a:pt x="774" y="192"/>
                      <a:pt x="775" y="193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3" name="Freeform 18"/>
              <p:cNvSpPr>
                <a:spLocks/>
              </p:cNvSpPr>
              <p:nvPr/>
            </p:nvSpPr>
            <p:spPr bwMode="auto">
              <a:xfrm>
                <a:off x="4713288" y="5997575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7 h 206"/>
                  <a:gd name="T8" fmla="*/ 12 w 844"/>
                  <a:gd name="T9" fmla="*/ 183 h 206"/>
                  <a:gd name="T10" fmla="*/ 45 w 844"/>
                  <a:gd name="T11" fmla="*/ 201 h 206"/>
                  <a:gd name="T12" fmla="*/ 67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3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2"/>
                      <a:pt x="23" y="127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4"/>
                      <a:pt x="32" y="201"/>
                      <a:pt x="45" y="201"/>
                    </a:cubicBezTo>
                    <a:cubicBezTo>
                      <a:pt x="53" y="201"/>
                      <a:pt x="61" y="198"/>
                      <a:pt x="67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8"/>
                      <a:pt x="774" y="192"/>
                      <a:pt x="775" y="193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54" name="组合 23"/>
            <p:cNvGrpSpPr/>
            <p:nvPr userDrawn="1"/>
          </p:nvGrpSpPr>
          <p:grpSpPr>
            <a:xfrm>
              <a:off x="1798258" y="2947826"/>
              <a:ext cx="1301704" cy="1299270"/>
              <a:chOff x="6262688" y="5170488"/>
              <a:chExt cx="1697038" cy="1693863"/>
            </a:xfrm>
            <a:grpFill/>
          </p:grpSpPr>
          <p:sp>
            <p:nvSpPr>
              <p:cNvPr id="55" name="Freeform 19"/>
              <p:cNvSpPr>
                <a:spLocks noEditPoints="1"/>
              </p:cNvSpPr>
              <p:nvPr/>
            </p:nvSpPr>
            <p:spPr bwMode="auto">
              <a:xfrm>
                <a:off x="6262688" y="5170488"/>
                <a:ext cx="1697038" cy="1693863"/>
              </a:xfrm>
              <a:custGeom>
                <a:avLst/>
                <a:gdLst>
                  <a:gd name="T0" fmla="*/ 1760 w 2284"/>
                  <a:gd name="T1" fmla="*/ 1142 h 2284"/>
                  <a:gd name="T2" fmla="*/ 1919 w 2284"/>
                  <a:gd name="T3" fmla="*/ 1406 h 2284"/>
                  <a:gd name="T4" fmla="*/ 1756 w 2284"/>
                  <a:gd name="T5" fmla="*/ 1940 h 2284"/>
                  <a:gd name="T6" fmla="*/ 1878 w 2284"/>
                  <a:gd name="T7" fmla="*/ 1506 h 2284"/>
                  <a:gd name="T8" fmla="*/ 1433 w 2284"/>
                  <a:gd name="T9" fmla="*/ 1845 h 2284"/>
                  <a:gd name="T10" fmla="*/ 1496 w 2284"/>
                  <a:gd name="T11" fmla="*/ 1592 h 2284"/>
                  <a:gd name="T12" fmla="*/ 1142 w 2284"/>
                  <a:gd name="T13" fmla="*/ 2204 h 2284"/>
                  <a:gd name="T14" fmla="*/ 1405 w 2284"/>
                  <a:gd name="T15" fmla="*/ 1921 h 2284"/>
                  <a:gd name="T16" fmla="*/ 787 w 2284"/>
                  <a:gd name="T17" fmla="*/ 1592 h 2284"/>
                  <a:gd name="T18" fmla="*/ 850 w 2284"/>
                  <a:gd name="T19" fmla="*/ 1845 h 2284"/>
                  <a:gd name="T20" fmla="*/ 528 w 2284"/>
                  <a:gd name="T21" fmla="*/ 1940 h 2284"/>
                  <a:gd name="T22" fmla="*/ 704 w 2284"/>
                  <a:gd name="T23" fmla="*/ 1580 h 2284"/>
                  <a:gd name="T24" fmla="*/ 80 w 2284"/>
                  <a:gd name="T25" fmla="*/ 1143 h 2284"/>
                  <a:gd name="T26" fmla="*/ 523 w 2284"/>
                  <a:gd name="T27" fmla="*/ 1142 h 2284"/>
                  <a:gd name="T28" fmla="*/ 676 w 2284"/>
                  <a:gd name="T29" fmla="*/ 950 h 2284"/>
                  <a:gd name="T30" fmla="*/ 439 w 2284"/>
                  <a:gd name="T31" fmla="*/ 851 h 2284"/>
                  <a:gd name="T32" fmla="*/ 676 w 2284"/>
                  <a:gd name="T33" fmla="*/ 1335 h 2284"/>
                  <a:gd name="T34" fmla="*/ 438 w 2284"/>
                  <a:gd name="T35" fmla="*/ 1434 h 2284"/>
                  <a:gd name="T36" fmla="*/ 670 w 2284"/>
                  <a:gd name="T37" fmla="*/ 1204 h 2284"/>
                  <a:gd name="T38" fmla="*/ 670 w 2284"/>
                  <a:gd name="T39" fmla="*/ 1080 h 2284"/>
                  <a:gd name="T40" fmla="*/ 391 w 2284"/>
                  <a:gd name="T41" fmla="*/ 392 h 2284"/>
                  <a:gd name="T42" fmla="*/ 778 w 2284"/>
                  <a:gd name="T43" fmla="*/ 407 h 2284"/>
                  <a:gd name="T44" fmla="*/ 391 w 2284"/>
                  <a:gd name="T45" fmla="*/ 392 h 2284"/>
                  <a:gd name="T46" fmla="*/ 1074 w 2284"/>
                  <a:gd name="T47" fmla="*/ 574 h 2284"/>
                  <a:gd name="T48" fmla="*/ 850 w 2284"/>
                  <a:gd name="T49" fmla="*/ 440 h 2284"/>
                  <a:gd name="T50" fmla="*/ 1405 w 2284"/>
                  <a:gd name="T51" fmla="*/ 364 h 2284"/>
                  <a:gd name="T52" fmla="*/ 1142 w 2284"/>
                  <a:gd name="T53" fmla="*/ 80 h 2284"/>
                  <a:gd name="T54" fmla="*/ 1335 w 2284"/>
                  <a:gd name="T55" fmla="*/ 677 h 2284"/>
                  <a:gd name="T56" fmla="*/ 1496 w 2284"/>
                  <a:gd name="T57" fmla="*/ 693 h 2284"/>
                  <a:gd name="T58" fmla="*/ 1509 w 2284"/>
                  <a:gd name="T59" fmla="*/ 775 h 2284"/>
                  <a:gd name="T60" fmla="*/ 1431 w 2284"/>
                  <a:gd name="T61" fmla="*/ 765 h 2284"/>
                  <a:gd name="T62" fmla="*/ 1142 w 2284"/>
                  <a:gd name="T63" fmla="*/ 623 h 2284"/>
                  <a:gd name="T64" fmla="*/ 1081 w 2284"/>
                  <a:gd name="T65" fmla="*/ 671 h 2284"/>
                  <a:gd name="T66" fmla="*/ 774 w 2284"/>
                  <a:gd name="T67" fmla="*/ 775 h 2284"/>
                  <a:gd name="T68" fmla="*/ 764 w 2284"/>
                  <a:gd name="T69" fmla="*/ 853 h 2284"/>
                  <a:gd name="T70" fmla="*/ 774 w 2284"/>
                  <a:gd name="T71" fmla="*/ 1510 h 2284"/>
                  <a:gd name="T72" fmla="*/ 852 w 2284"/>
                  <a:gd name="T73" fmla="*/ 1520 h 2284"/>
                  <a:gd name="T74" fmla="*/ 1142 w 2284"/>
                  <a:gd name="T75" fmla="*/ 1662 h 2284"/>
                  <a:gd name="T76" fmla="*/ 1203 w 2284"/>
                  <a:gd name="T77" fmla="*/ 1614 h 2284"/>
                  <a:gd name="T78" fmla="*/ 1509 w 2284"/>
                  <a:gd name="T79" fmla="*/ 1510 h 2284"/>
                  <a:gd name="T80" fmla="*/ 1519 w 2284"/>
                  <a:gd name="T81" fmla="*/ 1432 h 2284"/>
                  <a:gd name="T82" fmla="*/ 1302 w 2284"/>
                  <a:gd name="T83" fmla="*/ 1530 h 2284"/>
                  <a:gd name="T84" fmla="*/ 864 w 2284"/>
                  <a:gd name="T85" fmla="*/ 1420 h 2284"/>
                  <a:gd name="T86" fmla="*/ 754 w 2284"/>
                  <a:gd name="T87" fmla="*/ 982 h 2284"/>
                  <a:gd name="T88" fmla="*/ 1142 w 2284"/>
                  <a:gd name="T89" fmla="*/ 750 h 2284"/>
                  <a:gd name="T90" fmla="*/ 1529 w 2284"/>
                  <a:gd name="T91" fmla="*/ 982 h 2284"/>
                  <a:gd name="T92" fmla="*/ 1419 w 2284"/>
                  <a:gd name="T93" fmla="*/ 1420 h 2284"/>
                  <a:gd name="T94" fmla="*/ 1607 w 2284"/>
                  <a:gd name="T95" fmla="*/ 950 h 2284"/>
                  <a:gd name="T96" fmla="*/ 1710 w 2284"/>
                  <a:gd name="T97" fmla="*/ 1075 h 2284"/>
                  <a:gd name="T98" fmla="*/ 1845 w 2284"/>
                  <a:gd name="T99" fmla="*/ 1434 h 2284"/>
                  <a:gd name="T100" fmla="*/ 1711 w 2284"/>
                  <a:gd name="T101" fmla="*/ 1210 h 2284"/>
                  <a:gd name="T102" fmla="*/ 1661 w 2284"/>
                  <a:gd name="T103" fmla="*/ 1142 h 2284"/>
                  <a:gd name="T104" fmla="*/ 1613 w 2284"/>
                  <a:gd name="T105" fmla="*/ 1080 h 2284"/>
                  <a:gd name="T106" fmla="*/ 1893 w 2284"/>
                  <a:gd name="T107" fmla="*/ 392 h 2284"/>
                  <a:gd name="T108" fmla="*/ 1505 w 2284"/>
                  <a:gd name="T109" fmla="*/ 407 h 2284"/>
                  <a:gd name="T110" fmla="*/ 1952 w 2284"/>
                  <a:gd name="T111" fmla="*/ 807 h 2284"/>
                  <a:gd name="T112" fmla="*/ 1477 w 2284"/>
                  <a:gd name="T113" fmla="*/ 332 h 2284"/>
                  <a:gd name="T114" fmla="*/ 528 w 2284"/>
                  <a:gd name="T115" fmla="*/ 265 h 2284"/>
                  <a:gd name="T116" fmla="*/ 0 w 2284"/>
                  <a:gd name="T117" fmla="*/ 1143 h 2284"/>
                  <a:gd name="T118" fmla="*/ 528 w 2284"/>
                  <a:gd name="T119" fmla="*/ 2020 h 2284"/>
                  <a:gd name="T120" fmla="*/ 1477 w 2284"/>
                  <a:gd name="T121" fmla="*/ 1953 h 2284"/>
                  <a:gd name="T122" fmla="*/ 1952 w 2284"/>
                  <a:gd name="T123" fmla="*/ 1478 h 2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284" h="2284">
                    <a:moveTo>
                      <a:pt x="1919" y="1406"/>
                    </a:moveTo>
                    <a:lnTo>
                      <a:pt x="1919" y="1406"/>
                    </a:lnTo>
                    <a:cubicBezTo>
                      <a:pt x="1878" y="1322"/>
                      <a:pt x="1825" y="1233"/>
                      <a:pt x="1760" y="1142"/>
                    </a:cubicBezTo>
                    <a:cubicBezTo>
                      <a:pt x="1824" y="1053"/>
                      <a:pt x="1878" y="965"/>
                      <a:pt x="1920" y="879"/>
                    </a:cubicBezTo>
                    <a:cubicBezTo>
                      <a:pt x="2100" y="953"/>
                      <a:pt x="2204" y="1049"/>
                      <a:pt x="2204" y="1143"/>
                    </a:cubicBezTo>
                    <a:cubicBezTo>
                      <a:pt x="2204" y="1236"/>
                      <a:pt x="2100" y="1332"/>
                      <a:pt x="1919" y="1406"/>
                    </a:cubicBezTo>
                    <a:close/>
                    <a:moveTo>
                      <a:pt x="1893" y="1893"/>
                    </a:moveTo>
                    <a:lnTo>
                      <a:pt x="1893" y="1893"/>
                    </a:lnTo>
                    <a:cubicBezTo>
                      <a:pt x="1862" y="1924"/>
                      <a:pt x="1816" y="1940"/>
                      <a:pt x="1756" y="1940"/>
                    </a:cubicBezTo>
                    <a:cubicBezTo>
                      <a:pt x="1684" y="1940"/>
                      <a:pt x="1599" y="1918"/>
                      <a:pt x="1505" y="1878"/>
                    </a:cubicBezTo>
                    <a:cubicBezTo>
                      <a:pt x="1536" y="1790"/>
                      <a:pt x="1561" y="1689"/>
                      <a:pt x="1579" y="1580"/>
                    </a:cubicBezTo>
                    <a:cubicBezTo>
                      <a:pt x="1689" y="1562"/>
                      <a:pt x="1789" y="1537"/>
                      <a:pt x="1878" y="1506"/>
                    </a:cubicBezTo>
                    <a:cubicBezTo>
                      <a:pt x="1954" y="1686"/>
                      <a:pt x="1959" y="1828"/>
                      <a:pt x="1893" y="1893"/>
                    </a:cubicBezTo>
                    <a:close/>
                    <a:moveTo>
                      <a:pt x="1433" y="1845"/>
                    </a:moveTo>
                    <a:lnTo>
                      <a:pt x="1433" y="1845"/>
                    </a:lnTo>
                    <a:cubicBezTo>
                      <a:pt x="1361" y="1809"/>
                      <a:pt x="1286" y="1764"/>
                      <a:pt x="1210" y="1711"/>
                    </a:cubicBezTo>
                    <a:cubicBezTo>
                      <a:pt x="1251" y="1679"/>
                      <a:pt x="1293" y="1644"/>
                      <a:pt x="1335" y="1608"/>
                    </a:cubicBezTo>
                    <a:cubicBezTo>
                      <a:pt x="1390" y="1604"/>
                      <a:pt x="1444" y="1599"/>
                      <a:pt x="1496" y="1592"/>
                    </a:cubicBezTo>
                    <a:cubicBezTo>
                      <a:pt x="1480" y="1686"/>
                      <a:pt x="1458" y="1771"/>
                      <a:pt x="1433" y="1845"/>
                    </a:cubicBezTo>
                    <a:close/>
                    <a:moveTo>
                      <a:pt x="1142" y="2204"/>
                    </a:moveTo>
                    <a:lnTo>
                      <a:pt x="1142" y="2204"/>
                    </a:lnTo>
                    <a:cubicBezTo>
                      <a:pt x="1049" y="2204"/>
                      <a:pt x="952" y="2101"/>
                      <a:pt x="878" y="1921"/>
                    </a:cubicBezTo>
                    <a:cubicBezTo>
                      <a:pt x="963" y="1879"/>
                      <a:pt x="1052" y="1825"/>
                      <a:pt x="1142" y="1761"/>
                    </a:cubicBezTo>
                    <a:cubicBezTo>
                      <a:pt x="1231" y="1825"/>
                      <a:pt x="1320" y="1879"/>
                      <a:pt x="1405" y="1921"/>
                    </a:cubicBezTo>
                    <a:cubicBezTo>
                      <a:pt x="1331" y="2101"/>
                      <a:pt x="1235" y="2204"/>
                      <a:pt x="1142" y="2204"/>
                    </a:cubicBezTo>
                    <a:close/>
                    <a:moveTo>
                      <a:pt x="787" y="1592"/>
                    </a:moveTo>
                    <a:lnTo>
                      <a:pt x="787" y="1592"/>
                    </a:lnTo>
                    <a:cubicBezTo>
                      <a:pt x="839" y="1599"/>
                      <a:pt x="893" y="1604"/>
                      <a:pt x="949" y="1608"/>
                    </a:cubicBezTo>
                    <a:cubicBezTo>
                      <a:pt x="990" y="1644"/>
                      <a:pt x="1032" y="1679"/>
                      <a:pt x="1074" y="1711"/>
                    </a:cubicBezTo>
                    <a:cubicBezTo>
                      <a:pt x="997" y="1764"/>
                      <a:pt x="922" y="1809"/>
                      <a:pt x="850" y="1845"/>
                    </a:cubicBezTo>
                    <a:cubicBezTo>
                      <a:pt x="825" y="1771"/>
                      <a:pt x="804" y="1686"/>
                      <a:pt x="787" y="1592"/>
                    </a:cubicBezTo>
                    <a:close/>
                    <a:moveTo>
                      <a:pt x="528" y="1940"/>
                    </a:moveTo>
                    <a:lnTo>
                      <a:pt x="528" y="1940"/>
                    </a:lnTo>
                    <a:cubicBezTo>
                      <a:pt x="468" y="1940"/>
                      <a:pt x="421" y="1924"/>
                      <a:pt x="391" y="1893"/>
                    </a:cubicBezTo>
                    <a:cubicBezTo>
                      <a:pt x="325" y="1828"/>
                      <a:pt x="330" y="1686"/>
                      <a:pt x="405" y="1506"/>
                    </a:cubicBezTo>
                    <a:cubicBezTo>
                      <a:pt x="494" y="1537"/>
                      <a:pt x="595" y="1562"/>
                      <a:pt x="704" y="1580"/>
                    </a:cubicBezTo>
                    <a:cubicBezTo>
                      <a:pt x="722" y="1689"/>
                      <a:pt x="747" y="1790"/>
                      <a:pt x="778" y="1878"/>
                    </a:cubicBezTo>
                    <a:cubicBezTo>
                      <a:pt x="685" y="1918"/>
                      <a:pt x="599" y="1940"/>
                      <a:pt x="528" y="1940"/>
                    </a:cubicBezTo>
                    <a:close/>
                    <a:moveTo>
                      <a:pt x="80" y="1143"/>
                    </a:moveTo>
                    <a:lnTo>
                      <a:pt x="80" y="1143"/>
                    </a:lnTo>
                    <a:cubicBezTo>
                      <a:pt x="80" y="1049"/>
                      <a:pt x="183" y="953"/>
                      <a:pt x="364" y="879"/>
                    </a:cubicBezTo>
                    <a:cubicBezTo>
                      <a:pt x="406" y="965"/>
                      <a:pt x="459" y="1053"/>
                      <a:pt x="523" y="1142"/>
                    </a:cubicBezTo>
                    <a:cubicBezTo>
                      <a:pt x="458" y="1233"/>
                      <a:pt x="405" y="1322"/>
                      <a:pt x="364" y="1406"/>
                    </a:cubicBezTo>
                    <a:cubicBezTo>
                      <a:pt x="183" y="1332"/>
                      <a:pt x="80" y="1236"/>
                      <a:pt x="80" y="1143"/>
                    </a:cubicBezTo>
                    <a:close/>
                    <a:moveTo>
                      <a:pt x="676" y="950"/>
                    </a:moveTo>
                    <a:lnTo>
                      <a:pt x="676" y="950"/>
                    </a:lnTo>
                    <a:cubicBezTo>
                      <a:pt x="639" y="991"/>
                      <a:pt x="605" y="1033"/>
                      <a:pt x="573" y="1075"/>
                    </a:cubicBezTo>
                    <a:cubicBezTo>
                      <a:pt x="520" y="999"/>
                      <a:pt x="475" y="924"/>
                      <a:pt x="439" y="851"/>
                    </a:cubicBezTo>
                    <a:cubicBezTo>
                      <a:pt x="514" y="826"/>
                      <a:pt x="598" y="804"/>
                      <a:pt x="692" y="788"/>
                    </a:cubicBezTo>
                    <a:cubicBezTo>
                      <a:pt x="685" y="840"/>
                      <a:pt x="680" y="894"/>
                      <a:pt x="676" y="950"/>
                    </a:cubicBezTo>
                    <a:close/>
                    <a:moveTo>
                      <a:pt x="676" y="1335"/>
                    </a:moveTo>
                    <a:lnTo>
                      <a:pt x="676" y="1335"/>
                    </a:lnTo>
                    <a:cubicBezTo>
                      <a:pt x="680" y="1391"/>
                      <a:pt x="685" y="1445"/>
                      <a:pt x="692" y="1497"/>
                    </a:cubicBezTo>
                    <a:cubicBezTo>
                      <a:pt x="598" y="1481"/>
                      <a:pt x="513" y="1459"/>
                      <a:pt x="438" y="1434"/>
                    </a:cubicBezTo>
                    <a:cubicBezTo>
                      <a:pt x="473" y="1363"/>
                      <a:pt x="518" y="1288"/>
                      <a:pt x="573" y="1210"/>
                    </a:cubicBezTo>
                    <a:cubicBezTo>
                      <a:pt x="605" y="1252"/>
                      <a:pt x="640" y="1294"/>
                      <a:pt x="676" y="1335"/>
                    </a:cubicBezTo>
                    <a:close/>
                    <a:moveTo>
                      <a:pt x="670" y="1204"/>
                    </a:moveTo>
                    <a:lnTo>
                      <a:pt x="670" y="1204"/>
                    </a:lnTo>
                    <a:cubicBezTo>
                      <a:pt x="654" y="1183"/>
                      <a:pt x="637" y="1163"/>
                      <a:pt x="622" y="1142"/>
                    </a:cubicBezTo>
                    <a:cubicBezTo>
                      <a:pt x="637" y="1122"/>
                      <a:pt x="653" y="1101"/>
                      <a:pt x="670" y="1080"/>
                    </a:cubicBezTo>
                    <a:cubicBezTo>
                      <a:pt x="670" y="1101"/>
                      <a:pt x="669" y="1122"/>
                      <a:pt x="669" y="1143"/>
                    </a:cubicBezTo>
                    <a:cubicBezTo>
                      <a:pt x="669" y="1163"/>
                      <a:pt x="670" y="1184"/>
                      <a:pt x="670" y="1204"/>
                    </a:cubicBezTo>
                    <a:close/>
                    <a:moveTo>
                      <a:pt x="391" y="392"/>
                    </a:moveTo>
                    <a:lnTo>
                      <a:pt x="391" y="392"/>
                    </a:lnTo>
                    <a:cubicBezTo>
                      <a:pt x="421" y="361"/>
                      <a:pt x="468" y="345"/>
                      <a:pt x="528" y="345"/>
                    </a:cubicBezTo>
                    <a:cubicBezTo>
                      <a:pt x="599" y="345"/>
                      <a:pt x="685" y="367"/>
                      <a:pt x="778" y="407"/>
                    </a:cubicBezTo>
                    <a:cubicBezTo>
                      <a:pt x="747" y="495"/>
                      <a:pt x="722" y="596"/>
                      <a:pt x="704" y="705"/>
                    </a:cubicBezTo>
                    <a:cubicBezTo>
                      <a:pt x="595" y="723"/>
                      <a:pt x="494" y="748"/>
                      <a:pt x="406" y="779"/>
                    </a:cubicBezTo>
                    <a:cubicBezTo>
                      <a:pt x="330" y="599"/>
                      <a:pt x="324" y="458"/>
                      <a:pt x="391" y="392"/>
                    </a:cubicBezTo>
                    <a:close/>
                    <a:moveTo>
                      <a:pt x="850" y="440"/>
                    </a:moveTo>
                    <a:lnTo>
                      <a:pt x="850" y="440"/>
                    </a:lnTo>
                    <a:cubicBezTo>
                      <a:pt x="922" y="476"/>
                      <a:pt x="997" y="521"/>
                      <a:pt x="1074" y="574"/>
                    </a:cubicBezTo>
                    <a:cubicBezTo>
                      <a:pt x="1032" y="606"/>
                      <a:pt x="990" y="641"/>
                      <a:pt x="949" y="677"/>
                    </a:cubicBezTo>
                    <a:cubicBezTo>
                      <a:pt x="893" y="681"/>
                      <a:pt x="839" y="686"/>
                      <a:pt x="787" y="693"/>
                    </a:cubicBezTo>
                    <a:cubicBezTo>
                      <a:pt x="804" y="599"/>
                      <a:pt x="825" y="514"/>
                      <a:pt x="850" y="440"/>
                    </a:cubicBezTo>
                    <a:close/>
                    <a:moveTo>
                      <a:pt x="1142" y="80"/>
                    </a:moveTo>
                    <a:lnTo>
                      <a:pt x="1142" y="80"/>
                    </a:lnTo>
                    <a:cubicBezTo>
                      <a:pt x="1235" y="80"/>
                      <a:pt x="1331" y="184"/>
                      <a:pt x="1405" y="364"/>
                    </a:cubicBezTo>
                    <a:cubicBezTo>
                      <a:pt x="1320" y="406"/>
                      <a:pt x="1231" y="460"/>
                      <a:pt x="1142" y="524"/>
                    </a:cubicBezTo>
                    <a:cubicBezTo>
                      <a:pt x="1052" y="460"/>
                      <a:pt x="963" y="406"/>
                      <a:pt x="878" y="364"/>
                    </a:cubicBezTo>
                    <a:cubicBezTo>
                      <a:pt x="952" y="184"/>
                      <a:pt x="1049" y="80"/>
                      <a:pt x="1142" y="80"/>
                    </a:cubicBezTo>
                    <a:close/>
                    <a:moveTo>
                      <a:pt x="1496" y="693"/>
                    </a:moveTo>
                    <a:lnTo>
                      <a:pt x="1496" y="693"/>
                    </a:lnTo>
                    <a:cubicBezTo>
                      <a:pt x="1444" y="686"/>
                      <a:pt x="1390" y="681"/>
                      <a:pt x="1335" y="677"/>
                    </a:cubicBezTo>
                    <a:cubicBezTo>
                      <a:pt x="1293" y="641"/>
                      <a:pt x="1251" y="606"/>
                      <a:pt x="1210" y="574"/>
                    </a:cubicBezTo>
                    <a:cubicBezTo>
                      <a:pt x="1286" y="521"/>
                      <a:pt x="1361" y="476"/>
                      <a:pt x="1433" y="440"/>
                    </a:cubicBezTo>
                    <a:cubicBezTo>
                      <a:pt x="1458" y="514"/>
                      <a:pt x="1480" y="599"/>
                      <a:pt x="1496" y="693"/>
                    </a:cubicBezTo>
                    <a:close/>
                    <a:moveTo>
                      <a:pt x="1431" y="765"/>
                    </a:moveTo>
                    <a:lnTo>
                      <a:pt x="1431" y="765"/>
                    </a:lnTo>
                    <a:cubicBezTo>
                      <a:pt x="1458" y="768"/>
                      <a:pt x="1484" y="771"/>
                      <a:pt x="1509" y="775"/>
                    </a:cubicBezTo>
                    <a:cubicBezTo>
                      <a:pt x="1513" y="800"/>
                      <a:pt x="1516" y="826"/>
                      <a:pt x="1519" y="853"/>
                    </a:cubicBezTo>
                    <a:cubicBezTo>
                      <a:pt x="1505" y="838"/>
                      <a:pt x="1490" y="823"/>
                      <a:pt x="1476" y="809"/>
                    </a:cubicBezTo>
                    <a:cubicBezTo>
                      <a:pt x="1461" y="794"/>
                      <a:pt x="1446" y="779"/>
                      <a:pt x="1431" y="765"/>
                    </a:cubicBezTo>
                    <a:close/>
                    <a:moveTo>
                      <a:pt x="1081" y="671"/>
                    </a:moveTo>
                    <a:lnTo>
                      <a:pt x="1081" y="671"/>
                    </a:lnTo>
                    <a:cubicBezTo>
                      <a:pt x="1101" y="655"/>
                      <a:pt x="1121" y="639"/>
                      <a:pt x="1142" y="623"/>
                    </a:cubicBezTo>
                    <a:cubicBezTo>
                      <a:pt x="1162" y="639"/>
                      <a:pt x="1182" y="655"/>
                      <a:pt x="1203" y="671"/>
                    </a:cubicBezTo>
                    <a:cubicBezTo>
                      <a:pt x="1182" y="670"/>
                      <a:pt x="1162" y="670"/>
                      <a:pt x="1142" y="670"/>
                    </a:cubicBezTo>
                    <a:cubicBezTo>
                      <a:pt x="1121" y="670"/>
                      <a:pt x="1101" y="670"/>
                      <a:pt x="1081" y="671"/>
                    </a:cubicBezTo>
                    <a:close/>
                    <a:moveTo>
                      <a:pt x="764" y="853"/>
                    </a:moveTo>
                    <a:lnTo>
                      <a:pt x="764" y="853"/>
                    </a:lnTo>
                    <a:cubicBezTo>
                      <a:pt x="767" y="826"/>
                      <a:pt x="770" y="800"/>
                      <a:pt x="774" y="775"/>
                    </a:cubicBezTo>
                    <a:cubicBezTo>
                      <a:pt x="799" y="771"/>
                      <a:pt x="826" y="768"/>
                      <a:pt x="852" y="765"/>
                    </a:cubicBezTo>
                    <a:cubicBezTo>
                      <a:pt x="837" y="779"/>
                      <a:pt x="822" y="794"/>
                      <a:pt x="808" y="809"/>
                    </a:cubicBezTo>
                    <a:cubicBezTo>
                      <a:pt x="793" y="823"/>
                      <a:pt x="779" y="838"/>
                      <a:pt x="764" y="853"/>
                    </a:cubicBezTo>
                    <a:close/>
                    <a:moveTo>
                      <a:pt x="852" y="1520"/>
                    </a:moveTo>
                    <a:lnTo>
                      <a:pt x="852" y="1520"/>
                    </a:lnTo>
                    <a:cubicBezTo>
                      <a:pt x="826" y="1517"/>
                      <a:pt x="799" y="1514"/>
                      <a:pt x="774" y="1510"/>
                    </a:cubicBezTo>
                    <a:cubicBezTo>
                      <a:pt x="770" y="1485"/>
                      <a:pt x="767" y="1459"/>
                      <a:pt x="764" y="1432"/>
                    </a:cubicBezTo>
                    <a:cubicBezTo>
                      <a:pt x="779" y="1447"/>
                      <a:pt x="793" y="1462"/>
                      <a:pt x="808" y="1476"/>
                    </a:cubicBezTo>
                    <a:cubicBezTo>
                      <a:pt x="822" y="1491"/>
                      <a:pt x="837" y="1506"/>
                      <a:pt x="852" y="1520"/>
                    </a:cubicBezTo>
                    <a:close/>
                    <a:moveTo>
                      <a:pt x="1203" y="1614"/>
                    </a:moveTo>
                    <a:lnTo>
                      <a:pt x="1203" y="1614"/>
                    </a:lnTo>
                    <a:cubicBezTo>
                      <a:pt x="1182" y="1630"/>
                      <a:pt x="1162" y="1646"/>
                      <a:pt x="1142" y="1662"/>
                    </a:cubicBezTo>
                    <a:cubicBezTo>
                      <a:pt x="1121" y="1646"/>
                      <a:pt x="1101" y="1630"/>
                      <a:pt x="1081" y="1614"/>
                    </a:cubicBezTo>
                    <a:cubicBezTo>
                      <a:pt x="1101" y="1615"/>
                      <a:pt x="1121" y="1615"/>
                      <a:pt x="1142" y="1615"/>
                    </a:cubicBezTo>
                    <a:cubicBezTo>
                      <a:pt x="1162" y="1615"/>
                      <a:pt x="1182" y="1615"/>
                      <a:pt x="1203" y="1614"/>
                    </a:cubicBezTo>
                    <a:close/>
                    <a:moveTo>
                      <a:pt x="1519" y="1432"/>
                    </a:moveTo>
                    <a:lnTo>
                      <a:pt x="1519" y="1432"/>
                    </a:lnTo>
                    <a:cubicBezTo>
                      <a:pt x="1516" y="1459"/>
                      <a:pt x="1513" y="1485"/>
                      <a:pt x="1509" y="1510"/>
                    </a:cubicBezTo>
                    <a:cubicBezTo>
                      <a:pt x="1484" y="1514"/>
                      <a:pt x="1458" y="1517"/>
                      <a:pt x="1431" y="1520"/>
                    </a:cubicBezTo>
                    <a:cubicBezTo>
                      <a:pt x="1446" y="1506"/>
                      <a:pt x="1461" y="1491"/>
                      <a:pt x="1476" y="1476"/>
                    </a:cubicBezTo>
                    <a:cubicBezTo>
                      <a:pt x="1490" y="1462"/>
                      <a:pt x="1505" y="1447"/>
                      <a:pt x="1519" y="1432"/>
                    </a:cubicBezTo>
                    <a:close/>
                    <a:moveTo>
                      <a:pt x="1419" y="1420"/>
                    </a:moveTo>
                    <a:lnTo>
                      <a:pt x="1419" y="1420"/>
                    </a:lnTo>
                    <a:cubicBezTo>
                      <a:pt x="1381" y="1458"/>
                      <a:pt x="1342" y="1495"/>
                      <a:pt x="1302" y="1530"/>
                    </a:cubicBezTo>
                    <a:cubicBezTo>
                      <a:pt x="1250" y="1533"/>
                      <a:pt x="1197" y="1535"/>
                      <a:pt x="1142" y="1535"/>
                    </a:cubicBezTo>
                    <a:cubicBezTo>
                      <a:pt x="1087" y="1535"/>
                      <a:pt x="1033" y="1533"/>
                      <a:pt x="981" y="1530"/>
                    </a:cubicBezTo>
                    <a:cubicBezTo>
                      <a:pt x="942" y="1495"/>
                      <a:pt x="903" y="1458"/>
                      <a:pt x="864" y="1420"/>
                    </a:cubicBezTo>
                    <a:cubicBezTo>
                      <a:pt x="826" y="1381"/>
                      <a:pt x="789" y="1342"/>
                      <a:pt x="754" y="1303"/>
                    </a:cubicBezTo>
                    <a:cubicBezTo>
                      <a:pt x="751" y="1251"/>
                      <a:pt x="749" y="1198"/>
                      <a:pt x="749" y="1143"/>
                    </a:cubicBezTo>
                    <a:cubicBezTo>
                      <a:pt x="749" y="1087"/>
                      <a:pt x="751" y="1034"/>
                      <a:pt x="754" y="982"/>
                    </a:cubicBezTo>
                    <a:cubicBezTo>
                      <a:pt x="789" y="943"/>
                      <a:pt x="825" y="904"/>
                      <a:pt x="864" y="865"/>
                    </a:cubicBezTo>
                    <a:cubicBezTo>
                      <a:pt x="903" y="827"/>
                      <a:pt x="942" y="790"/>
                      <a:pt x="981" y="755"/>
                    </a:cubicBezTo>
                    <a:cubicBezTo>
                      <a:pt x="1033" y="752"/>
                      <a:pt x="1087" y="750"/>
                      <a:pt x="1142" y="750"/>
                    </a:cubicBezTo>
                    <a:cubicBezTo>
                      <a:pt x="1197" y="750"/>
                      <a:pt x="1250" y="752"/>
                      <a:pt x="1302" y="755"/>
                    </a:cubicBezTo>
                    <a:cubicBezTo>
                      <a:pt x="1342" y="790"/>
                      <a:pt x="1381" y="827"/>
                      <a:pt x="1419" y="865"/>
                    </a:cubicBezTo>
                    <a:cubicBezTo>
                      <a:pt x="1458" y="904"/>
                      <a:pt x="1495" y="943"/>
                      <a:pt x="1529" y="982"/>
                    </a:cubicBezTo>
                    <a:cubicBezTo>
                      <a:pt x="1532" y="1034"/>
                      <a:pt x="1534" y="1087"/>
                      <a:pt x="1534" y="1143"/>
                    </a:cubicBezTo>
                    <a:cubicBezTo>
                      <a:pt x="1534" y="1198"/>
                      <a:pt x="1532" y="1251"/>
                      <a:pt x="1529" y="1303"/>
                    </a:cubicBezTo>
                    <a:cubicBezTo>
                      <a:pt x="1494" y="1342"/>
                      <a:pt x="1457" y="1381"/>
                      <a:pt x="1419" y="1420"/>
                    </a:cubicBezTo>
                    <a:close/>
                    <a:moveTo>
                      <a:pt x="1710" y="1075"/>
                    </a:moveTo>
                    <a:lnTo>
                      <a:pt x="1710" y="1075"/>
                    </a:lnTo>
                    <a:cubicBezTo>
                      <a:pt x="1678" y="1033"/>
                      <a:pt x="1644" y="991"/>
                      <a:pt x="1607" y="950"/>
                    </a:cubicBezTo>
                    <a:cubicBezTo>
                      <a:pt x="1604" y="894"/>
                      <a:pt x="1598" y="840"/>
                      <a:pt x="1591" y="788"/>
                    </a:cubicBezTo>
                    <a:cubicBezTo>
                      <a:pt x="1685" y="804"/>
                      <a:pt x="1770" y="826"/>
                      <a:pt x="1844" y="851"/>
                    </a:cubicBezTo>
                    <a:cubicBezTo>
                      <a:pt x="1808" y="924"/>
                      <a:pt x="1763" y="999"/>
                      <a:pt x="1710" y="1075"/>
                    </a:cubicBezTo>
                    <a:close/>
                    <a:moveTo>
                      <a:pt x="1711" y="1210"/>
                    </a:moveTo>
                    <a:lnTo>
                      <a:pt x="1711" y="1210"/>
                    </a:lnTo>
                    <a:cubicBezTo>
                      <a:pt x="1765" y="1288"/>
                      <a:pt x="1810" y="1363"/>
                      <a:pt x="1845" y="1434"/>
                    </a:cubicBezTo>
                    <a:cubicBezTo>
                      <a:pt x="1770" y="1459"/>
                      <a:pt x="1685" y="1481"/>
                      <a:pt x="1591" y="1497"/>
                    </a:cubicBezTo>
                    <a:cubicBezTo>
                      <a:pt x="1598" y="1445"/>
                      <a:pt x="1604" y="1391"/>
                      <a:pt x="1607" y="1335"/>
                    </a:cubicBezTo>
                    <a:cubicBezTo>
                      <a:pt x="1644" y="1294"/>
                      <a:pt x="1678" y="1252"/>
                      <a:pt x="1711" y="1210"/>
                    </a:cubicBezTo>
                    <a:close/>
                    <a:moveTo>
                      <a:pt x="1613" y="1080"/>
                    </a:moveTo>
                    <a:lnTo>
                      <a:pt x="1613" y="1080"/>
                    </a:lnTo>
                    <a:cubicBezTo>
                      <a:pt x="1630" y="1101"/>
                      <a:pt x="1646" y="1122"/>
                      <a:pt x="1661" y="1142"/>
                    </a:cubicBezTo>
                    <a:cubicBezTo>
                      <a:pt x="1646" y="1163"/>
                      <a:pt x="1630" y="1183"/>
                      <a:pt x="1613" y="1204"/>
                    </a:cubicBezTo>
                    <a:cubicBezTo>
                      <a:pt x="1614" y="1184"/>
                      <a:pt x="1614" y="1163"/>
                      <a:pt x="1614" y="1143"/>
                    </a:cubicBezTo>
                    <a:cubicBezTo>
                      <a:pt x="1614" y="1122"/>
                      <a:pt x="1614" y="1101"/>
                      <a:pt x="1613" y="1080"/>
                    </a:cubicBezTo>
                    <a:close/>
                    <a:moveTo>
                      <a:pt x="1756" y="345"/>
                    </a:moveTo>
                    <a:lnTo>
                      <a:pt x="1756" y="345"/>
                    </a:lnTo>
                    <a:cubicBezTo>
                      <a:pt x="1816" y="345"/>
                      <a:pt x="1862" y="361"/>
                      <a:pt x="1893" y="392"/>
                    </a:cubicBezTo>
                    <a:cubicBezTo>
                      <a:pt x="1959" y="458"/>
                      <a:pt x="1953" y="599"/>
                      <a:pt x="1878" y="779"/>
                    </a:cubicBezTo>
                    <a:cubicBezTo>
                      <a:pt x="1789" y="748"/>
                      <a:pt x="1689" y="723"/>
                      <a:pt x="1579" y="705"/>
                    </a:cubicBezTo>
                    <a:cubicBezTo>
                      <a:pt x="1561" y="596"/>
                      <a:pt x="1536" y="495"/>
                      <a:pt x="1505" y="407"/>
                    </a:cubicBezTo>
                    <a:cubicBezTo>
                      <a:pt x="1599" y="367"/>
                      <a:pt x="1684" y="345"/>
                      <a:pt x="1756" y="345"/>
                    </a:cubicBezTo>
                    <a:close/>
                    <a:moveTo>
                      <a:pt x="1952" y="807"/>
                    </a:moveTo>
                    <a:lnTo>
                      <a:pt x="1952" y="807"/>
                    </a:lnTo>
                    <a:cubicBezTo>
                      <a:pt x="2042" y="594"/>
                      <a:pt x="2041" y="427"/>
                      <a:pt x="1949" y="335"/>
                    </a:cubicBezTo>
                    <a:cubicBezTo>
                      <a:pt x="1903" y="289"/>
                      <a:pt x="1838" y="265"/>
                      <a:pt x="1756" y="265"/>
                    </a:cubicBezTo>
                    <a:cubicBezTo>
                      <a:pt x="1675" y="265"/>
                      <a:pt x="1580" y="289"/>
                      <a:pt x="1477" y="332"/>
                    </a:cubicBezTo>
                    <a:cubicBezTo>
                      <a:pt x="1392" y="126"/>
                      <a:pt x="1274" y="0"/>
                      <a:pt x="1142" y="0"/>
                    </a:cubicBezTo>
                    <a:cubicBezTo>
                      <a:pt x="1009" y="0"/>
                      <a:pt x="891" y="126"/>
                      <a:pt x="806" y="332"/>
                    </a:cubicBezTo>
                    <a:cubicBezTo>
                      <a:pt x="704" y="289"/>
                      <a:pt x="609" y="265"/>
                      <a:pt x="528" y="265"/>
                    </a:cubicBezTo>
                    <a:cubicBezTo>
                      <a:pt x="446" y="265"/>
                      <a:pt x="380" y="289"/>
                      <a:pt x="334" y="335"/>
                    </a:cubicBezTo>
                    <a:cubicBezTo>
                      <a:pt x="242" y="427"/>
                      <a:pt x="242" y="594"/>
                      <a:pt x="331" y="807"/>
                    </a:cubicBezTo>
                    <a:cubicBezTo>
                      <a:pt x="125" y="892"/>
                      <a:pt x="0" y="1010"/>
                      <a:pt x="0" y="1143"/>
                    </a:cubicBezTo>
                    <a:cubicBezTo>
                      <a:pt x="0" y="1275"/>
                      <a:pt x="125" y="1393"/>
                      <a:pt x="331" y="1478"/>
                    </a:cubicBezTo>
                    <a:cubicBezTo>
                      <a:pt x="246" y="1684"/>
                      <a:pt x="240" y="1856"/>
                      <a:pt x="334" y="1950"/>
                    </a:cubicBezTo>
                    <a:cubicBezTo>
                      <a:pt x="380" y="1996"/>
                      <a:pt x="446" y="2020"/>
                      <a:pt x="528" y="2020"/>
                    </a:cubicBezTo>
                    <a:cubicBezTo>
                      <a:pt x="609" y="2020"/>
                      <a:pt x="704" y="1996"/>
                      <a:pt x="806" y="1953"/>
                    </a:cubicBezTo>
                    <a:cubicBezTo>
                      <a:pt x="891" y="2159"/>
                      <a:pt x="1009" y="2284"/>
                      <a:pt x="1142" y="2284"/>
                    </a:cubicBezTo>
                    <a:cubicBezTo>
                      <a:pt x="1274" y="2284"/>
                      <a:pt x="1392" y="2159"/>
                      <a:pt x="1477" y="1953"/>
                    </a:cubicBezTo>
                    <a:cubicBezTo>
                      <a:pt x="1580" y="1996"/>
                      <a:pt x="1675" y="2020"/>
                      <a:pt x="1756" y="2020"/>
                    </a:cubicBezTo>
                    <a:cubicBezTo>
                      <a:pt x="1838" y="2020"/>
                      <a:pt x="1903" y="1996"/>
                      <a:pt x="1949" y="1950"/>
                    </a:cubicBezTo>
                    <a:cubicBezTo>
                      <a:pt x="2043" y="1856"/>
                      <a:pt x="2038" y="1684"/>
                      <a:pt x="1952" y="1478"/>
                    </a:cubicBezTo>
                    <a:cubicBezTo>
                      <a:pt x="2158" y="1393"/>
                      <a:pt x="2284" y="1275"/>
                      <a:pt x="2284" y="1143"/>
                    </a:cubicBezTo>
                    <a:cubicBezTo>
                      <a:pt x="2284" y="1010"/>
                      <a:pt x="2158" y="892"/>
                      <a:pt x="1952" y="807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6" name="Freeform 20"/>
              <p:cNvSpPr>
                <a:spLocks/>
              </p:cNvSpPr>
              <p:nvPr/>
            </p:nvSpPr>
            <p:spPr bwMode="auto">
              <a:xfrm>
                <a:off x="7021513" y="5929313"/>
                <a:ext cx="177800" cy="177800"/>
              </a:xfrm>
              <a:custGeom>
                <a:avLst/>
                <a:gdLst>
                  <a:gd name="T0" fmla="*/ 120 w 240"/>
                  <a:gd name="T1" fmla="*/ 0 h 240"/>
                  <a:gd name="T2" fmla="*/ 120 w 240"/>
                  <a:gd name="T3" fmla="*/ 0 h 240"/>
                  <a:gd name="T4" fmla="*/ 0 w 240"/>
                  <a:gd name="T5" fmla="*/ 120 h 240"/>
                  <a:gd name="T6" fmla="*/ 120 w 240"/>
                  <a:gd name="T7" fmla="*/ 240 h 240"/>
                  <a:gd name="T8" fmla="*/ 240 w 240"/>
                  <a:gd name="T9" fmla="*/ 120 h 240"/>
                  <a:gd name="T10" fmla="*/ 120 w 240"/>
                  <a:gd name="T11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0" h="240">
                    <a:moveTo>
                      <a:pt x="120" y="0"/>
                    </a:moveTo>
                    <a:lnTo>
                      <a:pt x="120" y="0"/>
                    </a:lnTo>
                    <a:cubicBezTo>
                      <a:pt x="53" y="0"/>
                      <a:pt x="0" y="53"/>
                      <a:pt x="0" y="120"/>
                    </a:cubicBezTo>
                    <a:cubicBezTo>
                      <a:pt x="0" y="186"/>
                      <a:pt x="53" y="240"/>
                      <a:pt x="120" y="240"/>
                    </a:cubicBezTo>
                    <a:cubicBezTo>
                      <a:pt x="186" y="240"/>
                      <a:pt x="240" y="186"/>
                      <a:pt x="240" y="120"/>
                    </a:cubicBezTo>
                    <a:cubicBezTo>
                      <a:pt x="240" y="53"/>
                      <a:pt x="186" y="0"/>
                      <a:pt x="120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76" name="Freeform 7"/>
            <p:cNvSpPr>
              <a:spLocks noEditPoints="1"/>
            </p:cNvSpPr>
            <p:nvPr/>
          </p:nvSpPr>
          <p:spPr bwMode="auto">
            <a:xfrm rot="21538996">
              <a:off x="7150383" y="5764310"/>
              <a:ext cx="1277233" cy="931381"/>
            </a:xfrm>
            <a:custGeom>
              <a:avLst/>
              <a:gdLst>
                <a:gd name="T0" fmla="*/ 1034 w 2022"/>
                <a:gd name="T1" fmla="*/ 210 h 1466"/>
                <a:gd name="T2" fmla="*/ 1034 w 2022"/>
                <a:gd name="T3" fmla="*/ 210 h 1466"/>
                <a:gd name="T4" fmla="*/ 1395 w 2022"/>
                <a:gd name="T5" fmla="*/ 46 h 1466"/>
                <a:gd name="T6" fmla="*/ 1487 w 2022"/>
                <a:gd name="T7" fmla="*/ 40 h 1466"/>
                <a:gd name="T8" fmla="*/ 1888 w 2022"/>
                <a:gd name="T9" fmla="*/ 99 h 1466"/>
                <a:gd name="T10" fmla="*/ 1888 w 2022"/>
                <a:gd name="T11" fmla="*/ 1249 h 1466"/>
                <a:gd name="T12" fmla="*/ 1467 w 2022"/>
                <a:gd name="T13" fmla="*/ 1137 h 1466"/>
                <a:gd name="T14" fmla="*/ 1397 w 2022"/>
                <a:gd name="T15" fmla="*/ 1132 h 1466"/>
                <a:gd name="T16" fmla="*/ 1034 w 2022"/>
                <a:gd name="T17" fmla="*/ 1232 h 1466"/>
                <a:gd name="T18" fmla="*/ 1034 w 2022"/>
                <a:gd name="T19" fmla="*/ 210 h 1466"/>
                <a:gd name="T20" fmla="*/ 134 w 2022"/>
                <a:gd name="T21" fmla="*/ 99 h 1466"/>
                <a:gd name="T22" fmla="*/ 134 w 2022"/>
                <a:gd name="T23" fmla="*/ 99 h 1466"/>
                <a:gd name="T24" fmla="*/ 534 w 2022"/>
                <a:gd name="T25" fmla="*/ 40 h 1466"/>
                <a:gd name="T26" fmla="*/ 626 w 2022"/>
                <a:gd name="T27" fmla="*/ 46 h 1466"/>
                <a:gd name="T28" fmla="*/ 988 w 2022"/>
                <a:gd name="T29" fmla="*/ 210 h 1466"/>
                <a:gd name="T30" fmla="*/ 988 w 2022"/>
                <a:gd name="T31" fmla="*/ 1232 h 1466"/>
                <a:gd name="T32" fmla="*/ 625 w 2022"/>
                <a:gd name="T33" fmla="*/ 1132 h 1466"/>
                <a:gd name="T34" fmla="*/ 555 w 2022"/>
                <a:gd name="T35" fmla="*/ 1137 h 1466"/>
                <a:gd name="T36" fmla="*/ 134 w 2022"/>
                <a:gd name="T37" fmla="*/ 1249 h 1466"/>
                <a:gd name="T38" fmla="*/ 134 w 2022"/>
                <a:gd name="T39" fmla="*/ 99 h 1466"/>
                <a:gd name="T40" fmla="*/ 1928 w 2022"/>
                <a:gd name="T41" fmla="*/ 203 h 1466"/>
                <a:gd name="T42" fmla="*/ 1928 w 2022"/>
                <a:gd name="T43" fmla="*/ 203 h 1466"/>
                <a:gd name="T44" fmla="*/ 1928 w 2022"/>
                <a:gd name="T45" fmla="*/ 68 h 1466"/>
                <a:gd name="T46" fmla="*/ 1487 w 2022"/>
                <a:gd name="T47" fmla="*/ 0 h 1466"/>
                <a:gd name="T48" fmla="*/ 1390 w 2022"/>
                <a:gd name="T49" fmla="*/ 6 h 1466"/>
                <a:gd name="T50" fmla="*/ 1011 w 2022"/>
                <a:gd name="T51" fmla="*/ 177 h 1466"/>
                <a:gd name="T52" fmla="*/ 632 w 2022"/>
                <a:gd name="T53" fmla="*/ 6 h 1466"/>
                <a:gd name="T54" fmla="*/ 534 w 2022"/>
                <a:gd name="T55" fmla="*/ 0 h 1466"/>
                <a:gd name="T56" fmla="*/ 94 w 2022"/>
                <a:gd name="T57" fmla="*/ 68 h 1466"/>
                <a:gd name="T58" fmla="*/ 94 w 2022"/>
                <a:gd name="T59" fmla="*/ 203 h 1466"/>
                <a:gd name="T60" fmla="*/ 0 w 2022"/>
                <a:gd name="T61" fmla="*/ 227 h 1466"/>
                <a:gd name="T62" fmla="*/ 0 w 2022"/>
                <a:gd name="T63" fmla="*/ 1466 h 1466"/>
                <a:gd name="T64" fmla="*/ 467 w 2022"/>
                <a:gd name="T65" fmla="*/ 1335 h 1466"/>
                <a:gd name="T66" fmla="*/ 905 w 2022"/>
                <a:gd name="T67" fmla="*/ 1412 h 1466"/>
                <a:gd name="T68" fmla="*/ 905 w 2022"/>
                <a:gd name="T69" fmla="*/ 1466 h 1466"/>
                <a:gd name="T70" fmla="*/ 1116 w 2022"/>
                <a:gd name="T71" fmla="*/ 1466 h 1466"/>
                <a:gd name="T72" fmla="*/ 1116 w 2022"/>
                <a:gd name="T73" fmla="*/ 1412 h 1466"/>
                <a:gd name="T74" fmla="*/ 1555 w 2022"/>
                <a:gd name="T75" fmla="*/ 1335 h 1466"/>
                <a:gd name="T76" fmla="*/ 2022 w 2022"/>
                <a:gd name="T77" fmla="*/ 1466 h 1466"/>
                <a:gd name="T78" fmla="*/ 2022 w 2022"/>
                <a:gd name="T79" fmla="*/ 227 h 1466"/>
                <a:gd name="T80" fmla="*/ 1928 w 2022"/>
                <a:gd name="T81" fmla="*/ 203 h 1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022" h="1466">
                  <a:moveTo>
                    <a:pt x="1034" y="210"/>
                  </a:moveTo>
                  <a:lnTo>
                    <a:pt x="1034" y="210"/>
                  </a:lnTo>
                  <a:cubicBezTo>
                    <a:pt x="1077" y="175"/>
                    <a:pt x="1220" y="68"/>
                    <a:pt x="1395" y="46"/>
                  </a:cubicBezTo>
                  <a:cubicBezTo>
                    <a:pt x="1423" y="42"/>
                    <a:pt x="1454" y="40"/>
                    <a:pt x="1487" y="40"/>
                  </a:cubicBezTo>
                  <a:cubicBezTo>
                    <a:pt x="1645" y="40"/>
                    <a:pt x="1820" y="81"/>
                    <a:pt x="1888" y="99"/>
                  </a:cubicBezTo>
                  <a:lnTo>
                    <a:pt x="1888" y="1249"/>
                  </a:lnTo>
                  <a:cubicBezTo>
                    <a:pt x="1803" y="1218"/>
                    <a:pt x="1631" y="1161"/>
                    <a:pt x="1467" y="1137"/>
                  </a:cubicBezTo>
                  <a:cubicBezTo>
                    <a:pt x="1445" y="1134"/>
                    <a:pt x="1421" y="1132"/>
                    <a:pt x="1397" y="1132"/>
                  </a:cubicBezTo>
                  <a:cubicBezTo>
                    <a:pt x="1252" y="1132"/>
                    <a:pt x="1112" y="1192"/>
                    <a:pt x="1034" y="1232"/>
                  </a:cubicBezTo>
                  <a:lnTo>
                    <a:pt x="1034" y="210"/>
                  </a:lnTo>
                  <a:close/>
                  <a:moveTo>
                    <a:pt x="134" y="99"/>
                  </a:moveTo>
                  <a:lnTo>
                    <a:pt x="134" y="99"/>
                  </a:lnTo>
                  <a:cubicBezTo>
                    <a:pt x="201" y="81"/>
                    <a:pt x="376" y="40"/>
                    <a:pt x="534" y="40"/>
                  </a:cubicBezTo>
                  <a:cubicBezTo>
                    <a:pt x="568" y="40"/>
                    <a:pt x="599" y="42"/>
                    <a:pt x="626" y="46"/>
                  </a:cubicBezTo>
                  <a:cubicBezTo>
                    <a:pt x="802" y="68"/>
                    <a:pt x="945" y="175"/>
                    <a:pt x="988" y="210"/>
                  </a:cubicBezTo>
                  <a:lnTo>
                    <a:pt x="988" y="1232"/>
                  </a:lnTo>
                  <a:cubicBezTo>
                    <a:pt x="910" y="1192"/>
                    <a:pt x="770" y="1132"/>
                    <a:pt x="625" y="1132"/>
                  </a:cubicBezTo>
                  <a:cubicBezTo>
                    <a:pt x="601" y="1132"/>
                    <a:pt x="577" y="1134"/>
                    <a:pt x="555" y="1137"/>
                  </a:cubicBezTo>
                  <a:cubicBezTo>
                    <a:pt x="391" y="1161"/>
                    <a:pt x="219" y="1218"/>
                    <a:pt x="134" y="1249"/>
                  </a:cubicBezTo>
                  <a:lnTo>
                    <a:pt x="134" y="99"/>
                  </a:lnTo>
                  <a:close/>
                  <a:moveTo>
                    <a:pt x="1928" y="203"/>
                  </a:moveTo>
                  <a:lnTo>
                    <a:pt x="1928" y="203"/>
                  </a:lnTo>
                  <a:lnTo>
                    <a:pt x="1928" y="68"/>
                  </a:lnTo>
                  <a:cubicBezTo>
                    <a:pt x="1928" y="68"/>
                    <a:pt x="1696" y="0"/>
                    <a:pt x="1487" y="0"/>
                  </a:cubicBezTo>
                  <a:cubicBezTo>
                    <a:pt x="1454" y="0"/>
                    <a:pt x="1421" y="2"/>
                    <a:pt x="1390" y="6"/>
                  </a:cubicBezTo>
                  <a:cubicBezTo>
                    <a:pt x="1207" y="30"/>
                    <a:pt x="1059" y="138"/>
                    <a:pt x="1011" y="177"/>
                  </a:cubicBezTo>
                  <a:cubicBezTo>
                    <a:pt x="963" y="138"/>
                    <a:pt x="815" y="30"/>
                    <a:pt x="632" y="6"/>
                  </a:cubicBezTo>
                  <a:cubicBezTo>
                    <a:pt x="601" y="2"/>
                    <a:pt x="568" y="0"/>
                    <a:pt x="534" y="0"/>
                  </a:cubicBezTo>
                  <a:cubicBezTo>
                    <a:pt x="326" y="0"/>
                    <a:pt x="94" y="68"/>
                    <a:pt x="94" y="68"/>
                  </a:cubicBezTo>
                  <a:lnTo>
                    <a:pt x="94" y="203"/>
                  </a:lnTo>
                  <a:cubicBezTo>
                    <a:pt x="36" y="216"/>
                    <a:pt x="0" y="227"/>
                    <a:pt x="0" y="227"/>
                  </a:cubicBezTo>
                  <a:lnTo>
                    <a:pt x="0" y="1466"/>
                  </a:lnTo>
                  <a:cubicBezTo>
                    <a:pt x="0" y="1466"/>
                    <a:pt x="243" y="1368"/>
                    <a:pt x="467" y="1335"/>
                  </a:cubicBezTo>
                  <a:cubicBezTo>
                    <a:pt x="605" y="1315"/>
                    <a:pt x="787" y="1368"/>
                    <a:pt x="905" y="1412"/>
                  </a:cubicBezTo>
                  <a:lnTo>
                    <a:pt x="905" y="1466"/>
                  </a:lnTo>
                  <a:lnTo>
                    <a:pt x="1116" y="1466"/>
                  </a:lnTo>
                  <a:lnTo>
                    <a:pt x="1116" y="1412"/>
                  </a:lnTo>
                  <a:cubicBezTo>
                    <a:pt x="1235" y="1368"/>
                    <a:pt x="1417" y="1315"/>
                    <a:pt x="1555" y="1335"/>
                  </a:cubicBezTo>
                  <a:cubicBezTo>
                    <a:pt x="1779" y="1368"/>
                    <a:pt x="2022" y="1466"/>
                    <a:pt x="2022" y="1466"/>
                  </a:cubicBezTo>
                  <a:lnTo>
                    <a:pt x="2022" y="227"/>
                  </a:lnTo>
                  <a:cubicBezTo>
                    <a:pt x="2022" y="227"/>
                    <a:pt x="1986" y="216"/>
                    <a:pt x="1928" y="20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" name="Freeform 9"/>
            <p:cNvSpPr>
              <a:spLocks noEditPoints="1"/>
            </p:cNvSpPr>
            <p:nvPr/>
          </p:nvSpPr>
          <p:spPr bwMode="auto">
            <a:xfrm rot="1406730">
              <a:off x="8537771" y="4215104"/>
              <a:ext cx="1135300" cy="1451430"/>
            </a:xfrm>
            <a:custGeom>
              <a:avLst/>
              <a:gdLst>
                <a:gd name="T0" fmla="*/ 449 w 1637"/>
                <a:gd name="T1" fmla="*/ 1301 h 2083"/>
                <a:gd name="T2" fmla="*/ 449 w 1637"/>
                <a:gd name="T3" fmla="*/ 1301 h 2083"/>
                <a:gd name="T4" fmla="*/ 350 w 1637"/>
                <a:gd name="T5" fmla="*/ 1276 h 2083"/>
                <a:gd name="T6" fmla="*/ 240 w 1637"/>
                <a:gd name="T7" fmla="*/ 1150 h 2083"/>
                <a:gd name="T8" fmla="*/ 273 w 1637"/>
                <a:gd name="T9" fmla="*/ 841 h 2083"/>
                <a:gd name="T10" fmla="*/ 770 w 1637"/>
                <a:gd name="T11" fmla="*/ 1055 h 2083"/>
                <a:gd name="T12" fmla="*/ 449 w 1637"/>
                <a:gd name="T13" fmla="*/ 1301 h 2083"/>
                <a:gd name="T14" fmla="*/ 1500 w 1637"/>
                <a:gd name="T15" fmla="*/ 1781 h 2083"/>
                <a:gd name="T16" fmla="*/ 1500 w 1637"/>
                <a:gd name="T17" fmla="*/ 1781 h 2083"/>
                <a:gd name="T18" fmla="*/ 1590 w 1637"/>
                <a:gd name="T19" fmla="*/ 1670 h 2083"/>
                <a:gd name="T20" fmla="*/ 1278 w 1637"/>
                <a:gd name="T21" fmla="*/ 1604 h 2083"/>
                <a:gd name="T22" fmla="*/ 1403 w 1637"/>
                <a:gd name="T23" fmla="*/ 1057 h 2083"/>
                <a:gd name="T24" fmla="*/ 1031 w 1637"/>
                <a:gd name="T25" fmla="*/ 383 h 2083"/>
                <a:gd name="T26" fmla="*/ 931 w 1637"/>
                <a:gd name="T27" fmla="*/ 92 h 2083"/>
                <a:gd name="T28" fmla="*/ 480 w 1637"/>
                <a:gd name="T29" fmla="*/ 430 h 2083"/>
                <a:gd name="T30" fmla="*/ 0 w 1637"/>
                <a:gd name="T31" fmla="*/ 723 h 2083"/>
                <a:gd name="T32" fmla="*/ 236 w 1637"/>
                <a:gd name="T33" fmla="*/ 825 h 2083"/>
                <a:gd name="T34" fmla="*/ 202 w 1637"/>
                <a:gd name="T35" fmla="*/ 1162 h 2083"/>
                <a:gd name="T36" fmla="*/ 332 w 1637"/>
                <a:gd name="T37" fmla="*/ 1312 h 2083"/>
                <a:gd name="T38" fmla="*/ 449 w 1637"/>
                <a:gd name="T39" fmla="*/ 1341 h 2083"/>
                <a:gd name="T40" fmla="*/ 807 w 1637"/>
                <a:gd name="T41" fmla="*/ 1071 h 2083"/>
                <a:gd name="T42" fmla="*/ 1003 w 1637"/>
                <a:gd name="T43" fmla="*/ 1156 h 2083"/>
                <a:gd name="T44" fmla="*/ 950 w 1637"/>
                <a:gd name="T45" fmla="*/ 626 h 2083"/>
                <a:gd name="T46" fmla="*/ 1001 w 1637"/>
                <a:gd name="T47" fmla="*/ 495 h 2083"/>
                <a:gd name="T48" fmla="*/ 1297 w 1637"/>
                <a:gd name="T49" fmla="*/ 1060 h 2083"/>
                <a:gd name="T50" fmla="*/ 1215 w 1637"/>
                <a:gd name="T51" fmla="*/ 1499 h 2083"/>
                <a:gd name="T52" fmla="*/ 1166 w 1637"/>
                <a:gd name="T53" fmla="*/ 1581 h 2083"/>
                <a:gd name="T54" fmla="*/ 920 w 1637"/>
                <a:gd name="T55" fmla="*/ 1530 h 2083"/>
                <a:gd name="T56" fmla="*/ 549 w 1637"/>
                <a:gd name="T57" fmla="*/ 1946 h 2083"/>
                <a:gd name="T58" fmla="*/ 1255 w 1637"/>
                <a:gd name="T59" fmla="*/ 2083 h 2083"/>
                <a:gd name="T60" fmla="*/ 1637 w 1637"/>
                <a:gd name="T61" fmla="*/ 1806 h 2083"/>
                <a:gd name="T62" fmla="*/ 1500 w 1637"/>
                <a:gd name="T63" fmla="*/ 1781 h 20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37" h="2083">
                  <a:moveTo>
                    <a:pt x="449" y="1301"/>
                  </a:moveTo>
                  <a:lnTo>
                    <a:pt x="449" y="1301"/>
                  </a:lnTo>
                  <a:cubicBezTo>
                    <a:pt x="416" y="1301"/>
                    <a:pt x="383" y="1292"/>
                    <a:pt x="350" y="1276"/>
                  </a:cubicBezTo>
                  <a:cubicBezTo>
                    <a:pt x="295" y="1248"/>
                    <a:pt x="258" y="1206"/>
                    <a:pt x="240" y="1150"/>
                  </a:cubicBezTo>
                  <a:cubicBezTo>
                    <a:pt x="207" y="1047"/>
                    <a:pt x="243" y="919"/>
                    <a:pt x="273" y="841"/>
                  </a:cubicBezTo>
                  <a:lnTo>
                    <a:pt x="770" y="1055"/>
                  </a:lnTo>
                  <a:cubicBezTo>
                    <a:pt x="719" y="1137"/>
                    <a:pt x="599" y="1301"/>
                    <a:pt x="449" y="1301"/>
                  </a:cubicBezTo>
                  <a:close/>
                  <a:moveTo>
                    <a:pt x="1500" y="1781"/>
                  </a:moveTo>
                  <a:lnTo>
                    <a:pt x="1500" y="1781"/>
                  </a:lnTo>
                  <a:lnTo>
                    <a:pt x="1590" y="1670"/>
                  </a:lnTo>
                  <a:lnTo>
                    <a:pt x="1278" y="1604"/>
                  </a:lnTo>
                  <a:cubicBezTo>
                    <a:pt x="1340" y="1504"/>
                    <a:pt x="1412" y="1329"/>
                    <a:pt x="1403" y="1057"/>
                  </a:cubicBezTo>
                  <a:cubicBezTo>
                    <a:pt x="1392" y="672"/>
                    <a:pt x="1130" y="453"/>
                    <a:pt x="1031" y="383"/>
                  </a:cubicBezTo>
                  <a:cubicBezTo>
                    <a:pt x="1053" y="263"/>
                    <a:pt x="1046" y="135"/>
                    <a:pt x="931" y="92"/>
                  </a:cubicBezTo>
                  <a:cubicBezTo>
                    <a:pt x="680" y="0"/>
                    <a:pt x="480" y="430"/>
                    <a:pt x="480" y="430"/>
                  </a:cubicBezTo>
                  <a:cubicBezTo>
                    <a:pt x="480" y="430"/>
                    <a:pt x="113" y="340"/>
                    <a:pt x="0" y="723"/>
                  </a:cubicBezTo>
                  <a:lnTo>
                    <a:pt x="236" y="825"/>
                  </a:lnTo>
                  <a:cubicBezTo>
                    <a:pt x="204" y="908"/>
                    <a:pt x="164" y="1046"/>
                    <a:pt x="202" y="1162"/>
                  </a:cubicBezTo>
                  <a:cubicBezTo>
                    <a:pt x="223" y="1229"/>
                    <a:pt x="267" y="1279"/>
                    <a:pt x="332" y="1312"/>
                  </a:cubicBezTo>
                  <a:cubicBezTo>
                    <a:pt x="370" y="1331"/>
                    <a:pt x="410" y="1341"/>
                    <a:pt x="449" y="1341"/>
                  </a:cubicBezTo>
                  <a:cubicBezTo>
                    <a:pt x="623" y="1341"/>
                    <a:pt x="755" y="1157"/>
                    <a:pt x="807" y="1071"/>
                  </a:cubicBezTo>
                  <a:lnTo>
                    <a:pt x="1003" y="1156"/>
                  </a:lnTo>
                  <a:cubicBezTo>
                    <a:pt x="1003" y="1156"/>
                    <a:pt x="1247" y="846"/>
                    <a:pt x="950" y="626"/>
                  </a:cubicBezTo>
                  <a:cubicBezTo>
                    <a:pt x="950" y="626"/>
                    <a:pt x="977" y="571"/>
                    <a:pt x="1001" y="495"/>
                  </a:cubicBezTo>
                  <a:cubicBezTo>
                    <a:pt x="1101" y="574"/>
                    <a:pt x="1288" y="762"/>
                    <a:pt x="1297" y="1060"/>
                  </a:cubicBezTo>
                  <a:cubicBezTo>
                    <a:pt x="1303" y="1273"/>
                    <a:pt x="1256" y="1416"/>
                    <a:pt x="1215" y="1499"/>
                  </a:cubicBezTo>
                  <a:cubicBezTo>
                    <a:pt x="1198" y="1534"/>
                    <a:pt x="1181" y="1561"/>
                    <a:pt x="1166" y="1581"/>
                  </a:cubicBezTo>
                  <a:lnTo>
                    <a:pt x="920" y="1530"/>
                  </a:lnTo>
                  <a:lnTo>
                    <a:pt x="549" y="1946"/>
                  </a:lnTo>
                  <a:lnTo>
                    <a:pt x="1255" y="2083"/>
                  </a:lnTo>
                  <a:lnTo>
                    <a:pt x="1637" y="1806"/>
                  </a:lnTo>
                  <a:lnTo>
                    <a:pt x="1500" y="178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78" name="组 77"/>
            <p:cNvGrpSpPr/>
            <p:nvPr userDrawn="1"/>
          </p:nvGrpSpPr>
          <p:grpSpPr>
            <a:xfrm rot="2803540">
              <a:off x="9511163" y="5451184"/>
              <a:ext cx="337162" cy="1815987"/>
              <a:chOff x="6099175" y="2627313"/>
              <a:chExt cx="411163" cy="2214563"/>
            </a:xfrm>
            <a:grpFill/>
          </p:grpSpPr>
          <p:sp>
            <p:nvSpPr>
              <p:cNvPr id="103" name="Freeform 13"/>
              <p:cNvSpPr>
                <a:spLocks noEditPoints="1"/>
              </p:cNvSpPr>
              <p:nvPr/>
            </p:nvSpPr>
            <p:spPr bwMode="auto">
              <a:xfrm>
                <a:off x="6130131" y="3048001"/>
                <a:ext cx="349250" cy="1258888"/>
              </a:xfrm>
              <a:custGeom>
                <a:avLst/>
                <a:gdLst>
                  <a:gd name="T0" fmla="*/ 137 w 367"/>
                  <a:gd name="T1" fmla="*/ 40 h 1313"/>
                  <a:gd name="T2" fmla="*/ 137 w 367"/>
                  <a:gd name="T3" fmla="*/ 40 h 1313"/>
                  <a:gd name="T4" fmla="*/ 230 w 367"/>
                  <a:gd name="T5" fmla="*/ 40 h 1313"/>
                  <a:gd name="T6" fmla="*/ 230 w 367"/>
                  <a:gd name="T7" fmla="*/ 1273 h 1313"/>
                  <a:gd name="T8" fmla="*/ 137 w 367"/>
                  <a:gd name="T9" fmla="*/ 1273 h 1313"/>
                  <a:gd name="T10" fmla="*/ 137 w 367"/>
                  <a:gd name="T11" fmla="*/ 40 h 1313"/>
                  <a:gd name="T12" fmla="*/ 97 w 367"/>
                  <a:gd name="T13" fmla="*/ 1273 h 1313"/>
                  <a:gd name="T14" fmla="*/ 97 w 367"/>
                  <a:gd name="T15" fmla="*/ 1273 h 1313"/>
                  <a:gd name="T16" fmla="*/ 40 w 367"/>
                  <a:gd name="T17" fmla="*/ 1273 h 1313"/>
                  <a:gd name="T18" fmla="*/ 40 w 367"/>
                  <a:gd name="T19" fmla="*/ 40 h 1313"/>
                  <a:gd name="T20" fmla="*/ 97 w 367"/>
                  <a:gd name="T21" fmla="*/ 40 h 1313"/>
                  <a:gd name="T22" fmla="*/ 97 w 367"/>
                  <a:gd name="T23" fmla="*/ 1273 h 1313"/>
                  <a:gd name="T24" fmla="*/ 270 w 367"/>
                  <a:gd name="T25" fmla="*/ 40 h 1313"/>
                  <a:gd name="T26" fmla="*/ 270 w 367"/>
                  <a:gd name="T27" fmla="*/ 40 h 1313"/>
                  <a:gd name="T28" fmla="*/ 327 w 367"/>
                  <a:gd name="T29" fmla="*/ 40 h 1313"/>
                  <a:gd name="T30" fmla="*/ 327 w 367"/>
                  <a:gd name="T31" fmla="*/ 1273 h 1313"/>
                  <a:gd name="T32" fmla="*/ 270 w 367"/>
                  <a:gd name="T33" fmla="*/ 1273 h 1313"/>
                  <a:gd name="T34" fmla="*/ 270 w 367"/>
                  <a:gd name="T35" fmla="*/ 40 h 1313"/>
                  <a:gd name="T36" fmla="*/ 270 w 367"/>
                  <a:gd name="T37" fmla="*/ 1313 h 1313"/>
                  <a:gd name="T38" fmla="*/ 270 w 367"/>
                  <a:gd name="T39" fmla="*/ 1313 h 1313"/>
                  <a:gd name="T40" fmla="*/ 270 w 367"/>
                  <a:gd name="T41" fmla="*/ 1313 h 1313"/>
                  <a:gd name="T42" fmla="*/ 367 w 367"/>
                  <a:gd name="T43" fmla="*/ 1313 h 1313"/>
                  <a:gd name="T44" fmla="*/ 367 w 367"/>
                  <a:gd name="T45" fmla="*/ 0 h 1313"/>
                  <a:gd name="T46" fmla="*/ 0 w 367"/>
                  <a:gd name="T47" fmla="*/ 0 h 1313"/>
                  <a:gd name="T48" fmla="*/ 0 w 367"/>
                  <a:gd name="T49" fmla="*/ 1313 h 1313"/>
                  <a:gd name="T50" fmla="*/ 97 w 367"/>
                  <a:gd name="T51" fmla="*/ 1313 h 1313"/>
                  <a:gd name="T52" fmla="*/ 97 w 367"/>
                  <a:gd name="T53" fmla="*/ 1313 h 1313"/>
                  <a:gd name="T54" fmla="*/ 137 w 367"/>
                  <a:gd name="T55" fmla="*/ 1313 h 1313"/>
                  <a:gd name="T56" fmla="*/ 137 w 367"/>
                  <a:gd name="T57" fmla="*/ 1313 h 1313"/>
                  <a:gd name="T58" fmla="*/ 230 w 367"/>
                  <a:gd name="T59" fmla="*/ 1313 h 1313"/>
                  <a:gd name="T60" fmla="*/ 230 w 367"/>
                  <a:gd name="T61" fmla="*/ 1313 h 1313"/>
                  <a:gd name="T62" fmla="*/ 270 w 367"/>
                  <a:gd name="T63" fmla="*/ 1313 h 1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367" h="1313">
                    <a:moveTo>
                      <a:pt x="137" y="40"/>
                    </a:moveTo>
                    <a:lnTo>
                      <a:pt x="137" y="40"/>
                    </a:lnTo>
                    <a:lnTo>
                      <a:pt x="230" y="40"/>
                    </a:lnTo>
                    <a:lnTo>
                      <a:pt x="230" y="1273"/>
                    </a:lnTo>
                    <a:lnTo>
                      <a:pt x="137" y="1273"/>
                    </a:lnTo>
                    <a:lnTo>
                      <a:pt x="137" y="40"/>
                    </a:lnTo>
                    <a:close/>
                    <a:moveTo>
                      <a:pt x="97" y="1273"/>
                    </a:moveTo>
                    <a:lnTo>
                      <a:pt x="97" y="1273"/>
                    </a:lnTo>
                    <a:lnTo>
                      <a:pt x="40" y="1273"/>
                    </a:lnTo>
                    <a:lnTo>
                      <a:pt x="40" y="40"/>
                    </a:lnTo>
                    <a:lnTo>
                      <a:pt x="97" y="40"/>
                    </a:lnTo>
                    <a:lnTo>
                      <a:pt x="97" y="1273"/>
                    </a:lnTo>
                    <a:close/>
                    <a:moveTo>
                      <a:pt x="270" y="40"/>
                    </a:moveTo>
                    <a:lnTo>
                      <a:pt x="270" y="40"/>
                    </a:lnTo>
                    <a:lnTo>
                      <a:pt x="327" y="40"/>
                    </a:lnTo>
                    <a:lnTo>
                      <a:pt x="327" y="1273"/>
                    </a:lnTo>
                    <a:lnTo>
                      <a:pt x="270" y="1273"/>
                    </a:lnTo>
                    <a:lnTo>
                      <a:pt x="270" y="40"/>
                    </a:lnTo>
                    <a:close/>
                    <a:moveTo>
                      <a:pt x="270" y="1313"/>
                    </a:moveTo>
                    <a:lnTo>
                      <a:pt x="270" y="1313"/>
                    </a:lnTo>
                    <a:lnTo>
                      <a:pt x="270" y="1313"/>
                    </a:lnTo>
                    <a:lnTo>
                      <a:pt x="367" y="1313"/>
                    </a:lnTo>
                    <a:lnTo>
                      <a:pt x="367" y="0"/>
                    </a:lnTo>
                    <a:lnTo>
                      <a:pt x="0" y="0"/>
                    </a:lnTo>
                    <a:lnTo>
                      <a:pt x="0" y="1313"/>
                    </a:lnTo>
                    <a:lnTo>
                      <a:pt x="97" y="1313"/>
                    </a:lnTo>
                    <a:lnTo>
                      <a:pt x="97" y="1313"/>
                    </a:lnTo>
                    <a:lnTo>
                      <a:pt x="137" y="1313"/>
                    </a:lnTo>
                    <a:lnTo>
                      <a:pt x="137" y="1313"/>
                    </a:lnTo>
                    <a:lnTo>
                      <a:pt x="230" y="1313"/>
                    </a:lnTo>
                    <a:lnTo>
                      <a:pt x="230" y="1313"/>
                    </a:lnTo>
                    <a:lnTo>
                      <a:pt x="270" y="1313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4" name="Freeform 14"/>
              <p:cNvSpPr>
                <a:spLocks/>
              </p:cNvSpPr>
              <p:nvPr/>
            </p:nvSpPr>
            <p:spPr bwMode="auto">
              <a:xfrm>
                <a:off x="6130131" y="2968626"/>
                <a:ext cx="349250" cy="63500"/>
              </a:xfrm>
              <a:custGeom>
                <a:avLst/>
                <a:gdLst>
                  <a:gd name="T0" fmla="*/ 367 w 367"/>
                  <a:gd name="T1" fmla="*/ 0 h 67"/>
                  <a:gd name="T2" fmla="*/ 367 w 367"/>
                  <a:gd name="T3" fmla="*/ 0 h 67"/>
                  <a:gd name="T4" fmla="*/ 0 w 367"/>
                  <a:gd name="T5" fmla="*/ 0 h 67"/>
                  <a:gd name="T6" fmla="*/ 0 w 367"/>
                  <a:gd name="T7" fmla="*/ 67 h 67"/>
                  <a:gd name="T8" fmla="*/ 367 w 367"/>
                  <a:gd name="T9" fmla="*/ 67 h 67"/>
                  <a:gd name="T10" fmla="*/ 367 w 367"/>
                  <a:gd name="T11" fmla="*/ 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7" h="67">
                    <a:moveTo>
                      <a:pt x="367" y="0"/>
                    </a:moveTo>
                    <a:lnTo>
                      <a:pt x="367" y="0"/>
                    </a:lnTo>
                    <a:lnTo>
                      <a:pt x="0" y="0"/>
                    </a:lnTo>
                    <a:lnTo>
                      <a:pt x="0" y="67"/>
                    </a:lnTo>
                    <a:lnTo>
                      <a:pt x="367" y="67"/>
                    </a:lnTo>
                    <a:lnTo>
                      <a:pt x="36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" name="Freeform 15"/>
              <p:cNvSpPr>
                <a:spLocks/>
              </p:cNvSpPr>
              <p:nvPr/>
            </p:nvSpPr>
            <p:spPr bwMode="auto">
              <a:xfrm>
                <a:off x="6099175" y="2627313"/>
                <a:ext cx="411163" cy="325438"/>
              </a:xfrm>
              <a:custGeom>
                <a:avLst/>
                <a:gdLst>
                  <a:gd name="T0" fmla="*/ 399 w 430"/>
                  <a:gd name="T1" fmla="*/ 340 h 340"/>
                  <a:gd name="T2" fmla="*/ 399 w 430"/>
                  <a:gd name="T3" fmla="*/ 340 h 340"/>
                  <a:gd name="T4" fmla="*/ 215 w 430"/>
                  <a:gd name="T5" fmla="*/ 0 h 340"/>
                  <a:gd name="T6" fmla="*/ 32 w 430"/>
                  <a:gd name="T7" fmla="*/ 340 h 340"/>
                  <a:gd name="T8" fmla="*/ 399 w 430"/>
                  <a:gd name="T9" fmla="*/ 340 h 3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0" h="340">
                    <a:moveTo>
                      <a:pt x="399" y="340"/>
                    </a:moveTo>
                    <a:lnTo>
                      <a:pt x="399" y="340"/>
                    </a:lnTo>
                    <a:cubicBezTo>
                      <a:pt x="399" y="340"/>
                      <a:pt x="430" y="0"/>
                      <a:pt x="215" y="0"/>
                    </a:cubicBezTo>
                    <a:cubicBezTo>
                      <a:pt x="0" y="0"/>
                      <a:pt x="32" y="340"/>
                      <a:pt x="32" y="340"/>
                    </a:cubicBezTo>
                    <a:lnTo>
                      <a:pt x="399" y="34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" name="Freeform 17"/>
              <p:cNvSpPr>
                <a:spLocks noEditPoints="1"/>
              </p:cNvSpPr>
              <p:nvPr/>
            </p:nvSpPr>
            <p:spPr bwMode="auto">
              <a:xfrm>
                <a:off x="6128544" y="4310063"/>
                <a:ext cx="352425" cy="531813"/>
              </a:xfrm>
              <a:custGeom>
                <a:avLst/>
                <a:gdLst>
                  <a:gd name="T0" fmla="*/ 214 w 369"/>
                  <a:gd name="T1" fmla="*/ 338 h 554"/>
                  <a:gd name="T2" fmla="*/ 214 w 369"/>
                  <a:gd name="T3" fmla="*/ 338 h 554"/>
                  <a:gd name="T4" fmla="*/ 155 w 369"/>
                  <a:gd name="T5" fmla="*/ 338 h 554"/>
                  <a:gd name="T6" fmla="*/ 56 w 369"/>
                  <a:gd name="T7" fmla="*/ 40 h 554"/>
                  <a:gd name="T8" fmla="*/ 313 w 369"/>
                  <a:gd name="T9" fmla="*/ 40 h 554"/>
                  <a:gd name="T10" fmla="*/ 214 w 369"/>
                  <a:gd name="T11" fmla="*/ 338 h 554"/>
                  <a:gd name="T12" fmla="*/ 113 w 369"/>
                  <a:gd name="T13" fmla="*/ 338 h 554"/>
                  <a:gd name="T14" fmla="*/ 113 w 369"/>
                  <a:gd name="T15" fmla="*/ 338 h 554"/>
                  <a:gd name="T16" fmla="*/ 184 w 369"/>
                  <a:gd name="T17" fmla="*/ 554 h 554"/>
                  <a:gd name="T18" fmla="*/ 256 w 369"/>
                  <a:gd name="T19" fmla="*/ 338 h 554"/>
                  <a:gd name="T20" fmla="*/ 369 w 369"/>
                  <a:gd name="T21" fmla="*/ 0 h 554"/>
                  <a:gd name="T22" fmla="*/ 0 w 369"/>
                  <a:gd name="T23" fmla="*/ 0 h 554"/>
                  <a:gd name="T24" fmla="*/ 113 w 369"/>
                  <a:gd name="T25" fmla="*/ 338 h 5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69" h="554">
                    <a:moveTo>
                      <a:pt x="214" y="338"/>
                    </a:moveTo>
                    <a:lnTo>
                      <a:pt x="214" y="338"/>
                    </a:lnTo>
                    <a:lnTo>
                      <a:pt x="155" y="338"/>
                    </a:lnTo>
                    <a:lnTo>
                      <a:pt x="56" y="40"/>
                    </a:lnTo>
                    <a:lnTo>
                      <a:pt x="313" y="40"/>
                    </a:lnTo>
                    <a:lnTo>
                      <a:pt x="214" y="338"/>
                    </a:lnTo>
                    <a:close/>
                    <a:moveTo>
                      <a:pt x="113" y="338"/>
                    </a:moveTo>
                    <a:lnTo>
                      <a:pt x="113" y="338"/>
                    </a:lnTo>
                    <a:lnTo>
                      <a:pt x="184" y="554"/>
                    </a:lnTo>
                    <a:lnTo>
                      <a:pt x="256" y="338"/>
                    </a:lnTo>
                    <a:lnTo>
                      <a:pt x="369" y="0"/>
                    </a:lnTo>
                    <a:lnTo>
                      <a:pt x="0" y="0"/>
                    </a:lnTo>
                    <a:lnTo>
                      <a:pt x="113" y="338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79" name="Freeform 19"/>
            <p:cNvSpPr>
              <a:spLocks noEditPoints="1"/>
            </p:cNvSpPr>
            <p:nvPr/>
          </p:nvSpPr>
          <p:spPr bwMode="auto">
            <a:xfrm rot="2770270">
              <a:off x="8355392" y="7325895"/>
              <a:ext cx="1209819" cy="253100"/>
            </a:xfrm>
            <a:custGeom>
              <a:avLst/>
              <a:gdLst>
                <a:gd name="T0" fmla="*/ 2347 w 2387"/>
                <a:gd name="T1" fmla="*/ 458 h 498"/>
                <a:gd name="T2" fmla="*/ 40 w 2387"/>
                <a:gd name="T3" fmla="*/ 40 h 498"/>
                <a:gd name="T4" fmla="*/ 177 w 2387"/>
                <a:gd name="T5" fmla="*/ 298 h 498"/>
                <a:gd name="T6" fmla="*/ 217 w 2387"/>
                <a:gd name="T7" fmla="*/ 40 h 498"/>
                <a:gd name="T8" fmla="*/ 277 w 2387"/>
                <a:gd name="T9" fmla="*/ 159 h 498"/>
                <a:gd name="T10" fmla="*/ 317 w 2387"/>
                <a:gd name="T11" fmla="*/ 40 h 498"/>
                <a:gd name="T12" fmla="*/ 377 w 2387"/>
                <a:gd name="T13" fmla="*/ 159 h 498"/>
                <a:gd name="T14" fmla="*/ 417 w 2387"/>
                <a:gd name="T15" fmla="*/ 40 h 498"/>
                <a:gd name="T16" fmla="*/ 477 w 2387"/>
                <a:gd name="T17" fmla="*/ 159 h 498"/>
                <a:gd name="T18" fmla="*/ 517 w 2387"/>
                <a:gd name="T19" fmla="*/ 40 h 498"/>
                <a:gd name="T20" fmla="*/ 577 w 2387"/>
                <a:gd name="T21" fmla="*/ 159 h 498"/>
                <a:gd name="T22" fmla="*/ 617 w 2387"/>
                <a:gd name="T23" fmla="*/ 40 h 498"/>
                <a:gd name="T24" fmla="*/ 674 w 2387"/>
                <a:gd name="T25" fmla="*/ 298 h 498"/>
                <a:gd name="T26" fmla="*/ 714 w 2387"/>
                <a:gd name="T27" fmla="*/ 40 h 498"/>
                <a:gd name="T28" fmla="*/ 774 w 2387"/>
                <a:gd name="T29" fmla="*/ 159 h 498"/>
                <a:gd name="T30" fmla="*/ 814 w 2387"/>
                <a:gd name="T31" fmla="*/ 40 h 498"/>
                <a:gd name="T32" fmla="*/ 874 w 2387"/>
                <a:gd name="T33" fmla="*/ 159 h 498"/>
                <a:gd name="T34" fmla="*/ 914 w 2387"/>
                <a:gd name="T35" fmla="*/ 40 h 498"/>
                <a:gd name="T36" fmla="*/ 974 w 2387"/>
                <a:gd name="T37" fmla="*/ 159 h 498"/>
                <a:gd name="T38" fmla="*/ 1014 w 2387"/>
                <a:gd name="T39" fmla="*/ 40 h 498"/>
                <a:gd name="T40" fmla="*/ 1074 w 2387"/>
                <a:gd name="T41" fmla="*/ 159 h 498"/>
                <a:gd name="T42" fmla="*/ 1114 w 2387"/>
                <a:gd name="T43" fmla="*/ 40 h 498"/>
                <a:gd name="T44" fmla="*/ 1187 w 2387"/>
                <a:gd name="T45" fmla="*/ 298 h 498"/>
                <a:gd name="T46" fmla="*/ 1227 w 2387"/>
                <a:gd name="T47" fmla="*/ 40 h 498"/>
                <a:gd name="T48" fmla="*/ 1287 w 2387"/>
                <a:gd name="T49" fmla="*/ 159 h 498"/>
                <a:gd name="T50" fmla="*/ 1327 w 2387"/>
                <a:gd name="T51" fmla="*/ 40 h 498"/>
                <a:gd name="T52" fmla="*/ 1387 w 2387"/>
                <a:gd name="T53" fmla="*/ 159 h 498"/>
                <a:gd name="T54" fmla="*/ 1427 w 2387"/>
                <a:gd name="T55" fmla="*/ 40 h 498"/>
                <a:gd name="T56" fmla="*/ 1487 w 2387"/>
                <a:gd name="T57" fmla="*/ 159 h 498"/>
                <a:gd name="T58" fmla="*/ 1527 w 2387"/>
                <a:gd name="T59" fmla="*/ 40 h 498"/>
                <a:gd name="T60" fmla="*/ 1587 w 2387"/>
                <a:gd name="T61" fmla="*/ 159 h 498"/>
                <a:gd name="T62" fmla="*/ 1627 w 2387"/>
                <a:gd name="T63" fmla="*/ 40 h 498"/>
                <a:gd name="T64" fmla="*/ 1684 w 2387"/>
                <a:gd name="T65" fmla="*/ 298 h 498"/>
                <a:gd name="T66" fmla="*/ 1724 w 2387"/>
                <a:gd name="T67" fmla="*/ 40 h 498"/>
                <a:gd name="T68" fmla="*/ 1784 w 2387"/>
                <a:gd name="T69" fmla="*/ 159 h 498"/>
                <a:gd name="T70" fmla="*/ 1824 w 2387"/>
                <a:gd name="T71" fmla="*/ 40 h 498"/>
                <a:gd name="T72" fmla="*/ 1884 w 2387"/>
                <a:gd name="T73" fmla="*/ 159 h 498"/>
                <a:gd name="T74" fmla="*/ 1924 w 2387"/>
                <a:gd name="T75" fmla="*/ 40 h 498"/>
                <a:gd name="T76" fmla="*/ 1984 w 2387"/>
                <a:gd name="T77" fmla="*/ 159 h 498"/>
                <a:gd name="T78" fmla="*/ 2024 w 2387"/>
                <a:gd name="T79" fmla="*/ 40 h 498"/>
                <a:gd name="T80" fmla="*/ 2084 w 2387"/>
                <a:gd name="T81" fmla="*/ 159 h 498"/>
                <a:gd name="T82" fmla="*/ 2124 w 2387"/>
                <a:gd name="T83" fmla="*/ 40 h 498"/>
                <a:gd name="T84" fmla="*/ 2170 w 2387"/>
                <a:gd name="T85" fmla="*/ 298 h 498"/>
                <a:gd name="T86" fmla="*/ 2210 w 2387"/>
                <a:gd name="T87" fmla="*/ 40 h 498"/>
                <a:gd name="T88" fmla="*/ 2347 w 2387"/>
                <a:gd name="T89" fmla="*/ 458 h 498"/>
                <a:gd name="T90" fmla="*/ 0 w 2387"/>
                <a:gd name="T91" fmla="*/ 498 h 498"/>
                <a:gd name="T92" fmla="*/ 2387 w 2387"/>
                <a:gd name="T93" fmla="*/ 0 h 498"/>
                <a:gd name="T94" fmla="*/ 0 w 2387"/>
                <a:gd name="T95" fmla="*/ 498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387" h="498">
                  <a:moveTo>
                    <a:pt x="2347" y="458"/>
                  </a:moveTo>
                  <a:lnTo>
                    <a:pt x="2347" y="458"/>
                  </a:lnTo>
                  <a:lnTo>
                    <a:pt x="40" y="458"/>
                  </a:lnTo>
                  <a:lnTo>
                    <a:pt x="40" y="40"/>
                  </a:lnTo>
                  <a:lnTo>
                    <a:pt x="177" y="40"/>
                  </a:lnTo>
                  <a:lnTo>
                    <a:pt x="177" y="298"/>
                  </a:lnTo>
                  <a:lnTo>
                    <a:pt x="217" y="298"/>
                  </a:lnTo>
                  <a:lnTo>
                    <a:pt x="217" y="40"/>
                  </a:lnTo>
                  <a:lnTo>
                    <a:pt x="277" y="40"/>
                  </a:lnTo>
                  <a:lnTo>
                    <a:pt x="277" y="159"/>
                  </a:lnTo>
                  <a:lnTo>
                    <a:pt x="317" y="159"/>
                  </a:lnTo>
                  <a:lnTo>
                    <a:pt x="317" y="40"/>
                  </a:lnTo>
                  <a:lnTo>
                    <a:pt x="377" y="40"/>
                  </a:lnTo>
                  <a:lnTo>
                    <a:pt x="377" y="159"/>
                  </a:lnTo>
                  <a:lnTo>
                    <a:pt x="417" y="159"/>
                  </a:lnTo>
                  <a:lnTo>
                    <a:pt x="417" y="40"/>
                  </a:lnTo>
                  <a:lnTo>
                    <a:pt x="477" y="40"/>
                  </a:lnTo>
                  <a:lnTo>
                    <a:pt x="477" y="159"/>
                  </a:lnTo>
                  <a:lnTo>
                    <a:pt x="517" y="159"/>
                  </a:lnTo>
                  <a:lnTo>
                    <a:pt x="517" y="40"/>
                  </a:lnTo>
                  <a:lnTo>
                    <a:pt x="577" y="40"/>
                  </a:lnTo>
                  <a:lnTo>
                    <a:pt x="577" y="159"/>
                  </a:lnTo>
                  <a:lnTo>
                    <a:pt x="617" y="159"/>
                  </a:lnTo>
                  <a:lnTo>
                    <a:pt x="617" y="40"/>
                  </a:lnTo>
                  <a:lnTo>
                    <a:pt x="674" y="40"/>
                  </a:lnTo>
                  <a:lnTo>
                    <a:pt x="674" y="298"/>
                  </a:lnTo>
                  <a:lnTo>
                    <a:pt x="714" y="298"/>
                  </a:lnTo>
                  <a:lnTo>
                    <a:pt x="714" y="40"/>
                  </a:lnTo>
                  <a:lnTo>
                    <a:pt x="774" y="40"/>
                  </a:lnTo>
                  <a:lnTo>
                    <a:pt x="774" y="159"/>
                  </a:lnTo>
                  <a:lnTo>
                    <a:pt x="814" y="159"/>
                  </a:lnTo>
                  <a:lnTo>
                    <a:pt x="814" y="40"/>
                  </a:lnTo>
                  <a:lnTo>
                    <a:pt x="874" y="40"/>
                  </a:lnTo>
                  <a:lnTo>
                    <a:pt x="874" y="159"/>
                  </a:lnTo>
                  <a:lnTo>
                    <a:pt x="914" y="159"/>
                  </a:lnTo>
                  <a:lnTo>
                    <a:pt x="914" y="40"/>
                  </a:lnTo>
                  <a:lnTo>
                    <a:pt x="974" y="40"/>
                  </a:lnTo>
                  <a:lnTo>
                    <a:pt x="974" y="159"/>
                  </a:lnTo>
                  <a:lnTo>
                    <a:pt x="1014" y="159"/>
                  </a:lnTo>
                  <a:lnTo>
                    <a:pt x="1014" y="40"/>
                  </a:lnTo>
                  <a:lnTo>
                    <a:pt x="1074" y="40"/>
                  </a:lnTo>
                  <a:lnTo>
                    <a:pt x="1074" y="159"/>
                  </a:lnTo>
                  <a:lnTo>
                    <a:pt x="1114" y="159"/>
                  </a:lnTo>
                  <a:lnTo>
                    <a:pt x="1114" y="40"/>
                  </a:lnTo>
                  <a:lnTo>
                    <a:pt x="1187" y="40"/>
                  </a:lnTo>
                  <a:lnTo>
                    <a:pt x="1187" y="298"/>
                  </a:lnTo>
                  <a:lnTo>
                    <a:pt x="1227" y="298"/>
                  </a:lnTo>
                  <a:lnTo>
                    <a:pt x="1227" y="40"/>
                  </a:lnTo>
                  <a:lnTo>
                    <a:pt x="1287" y="40"/>
                  </a:lnTo>
                  <a:lnTo>
                    <a:pt x="1287" y="159"/>
                  </a:lnTo>
                  <a:lnTo>
                    <a:pt x="1327" y="159"/>
                  </a:lnTo>
                  <a:lnTo>
                    <a:pt x="1327" y="40"/>
                  </a:lnTo>
                  <a:lnTo>
                    <a:pt x="1387" y="40"/>
                  </a:lnTo>
                  <a:lnTo>
                    <a:pt x="1387" y="159"/>
                  </a:lnTo>
                  <a:lnTo>
                    <a:pt x="1427" y="159"/>
                  </a:lnTo>
                  <a:lnTo>
                    <a:pt x="1427" y="40"/>
                  </a:lnTo>
                  <a:lnTo>
                    <a:pt x="1487" y="40"/>
                  </a:lnTo>
                  <a:lnTo>
                    <a:pt x="1487" y="159"/>
                  </a:lnTo>
                  <a:lnTo>
                    <a:pt x="1527" y="159"/>
                  </a:lnTo>
                  <a:lnTo>
                    <a:pt x="1527" y="40"/>
                  </a:lnTo>
                  <a:lnTo>
                    <a:pt x="1587" y="40"/>
                  </a:lnTo>
                  <a:lnTo>
                    <a:pt x="1587" y="159"/>
                  </a:lnTo>
                  <a:lnTo>
                    <a:pt x="1627" y="159"/>
                  </a:lnTo>
                  <a:lnTo>
                    <a:pt x="1627" y="40"/>
                  </a:lnTo>
                  <a:lnTo>
                    <a:pt x="1684" y="40"/>
                  </a:lnTo>
                  <a:lnTo>
                    <a:pt x="1684" y="298"/>
                  </a:lnTo>
                  <a:lnTo>
                    <a:pt x="1724" y="298"/>
                  </a:lnTo>
                  <a:lnTo>
                    <a:pt x="1724" y="40"/>
                  </a:lnTo>
                  <a:lnTo>
                    <a:pt x="1784" y="40"/>
                  </a:lnTo>
                  <a:lnTo>
                    <a:pt x="1784" y="159"/>
                  </a:lnTo>
                  <a:lnTo>
                    <a:pt x="1824" y="159"/>
                  </a:lnTo>
                  <a:lnTo>
                    <a:pt x="1824" y="40"/>
                  </a:lnTo>
                  <a:lnTo>
                    <a:pt x="1884" y="40"/>
                  </a:lnTo>
                  <a:lnTo>
                    <a:pt x="1884" y="159"/>
                  </a:lnTo>
                  <a:lnTo>
                    <a:pt x="1924" y="159"/>
                  </a:lnTo>
                  <a:lnTo>
                    <a:pt x="1924" y="40"/>
                  </a:lnTo>
                  <a:lnTo>
                    <a:pt x="1984" y="40"/>
                  </a:lnTo>
                  <a:lnTo>
                    <a:pt x="1984" y="159"/>
                  </a:lnTo>
                  <a:lnTo>
                    <a:pt x="2024" y="159"/>
                  </a:lnTo>
                  <a:lnTo>
                    <a:pt x="2024" y="40"/>
                  </a:lnTo>
                  <a:lnTo>
                    <a:pt x="2084" y="40"/>
                  </a:lnTo>
                  <a:lnTo>
                    <a:pt x="2084" y="159"/>
                  </a:lnTo>
                  <a:lnTo>
                    <a:pt x="2124" y="159"/>
                  </a:lnTo>
                  <a:lnTo>
                    <a:pt x="2124" y="40"/>
                  </a:lnTo>
                  <a:lnTo>
                    <a:pt x="2170" y="40"/>
                  </a:lnTo>
                  <a:lnTo>
                    <a:pt x="2170" y="298"/>
                  </a:lnTo>
                  <a:lnTo>
                    <a:pt x="2210" y="298"/>
                  </a:lnTo>
                  <a:lnTo>
                    <a:pt x="2210" y="40"/>
                  </a:lnTo>
                  <a:lnTo>
                    <a:pt x="2347" y="40"/>
                  </a:lnTo>
                  <a:lnTo>
                    <a:pt x="2347" y="458"/>
                  </a:lnTo>
                  <a:close/>
                  <a:moveTo>
                    <a:pt x="0" y="498"/>
                  </a:moveTo>
                  <a:lnTo>
                    <a:pt x="0" y="498"/>
                  </a:lnTo>
                  <a:lnTo>
                    <a:pt x="2387" y="498"/>
                  </a:lnTo>
                  <a:lnTo>
                    <a:pt x="2387" y="0"/>
                  </a:lnTo>
                  <a:lnTo>
                    <a:pt x="0" y="0"/>
                  </a:lnTo>
                  <a:lnTo>
                    <a:pt x="0" y="498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" name="Freeform 20"/>
            <p:cNvSpPr>
              <a:spLocks/>
            </p:cNvSpPr>
            <p:nvPr/>
          </p:nvSpPr>
          <p:spPr bwMode="auto">
            <a:xfrm rot="59939">
              <a:off x="8625447" y="5843013"/>
              <a:ext cx="271863" cy="880837"/>
            </a:xfrm>
            <a:custGeom>
              <a:avLst/>
              <a:gdLst>
                <a:gd name="T0" fmla="*/ 772 w 831"/>
                <a:gd name="T1" fmla="*/ 279 h 2682"/>
                <a:gd name="T2" fmla="*/ 772 w 831"/>
                <a:gd name="T3" fmla="*/ 279 h 2682"/>
                <a:gd name="T4" fmla="*/ 772 w 831"/>
                <a:gd name="T5" fmla="*/ 0 h 2682"/>
                <a:gd name="T6" fmla="*/ 622 w 831"/>
                <a:gd name="T7" fmla="*/ 0 h 2682"/>
                <a:gd name="T8" fmla="*/ 622 w 831"/>
                <a:gd name="T9" fmla="*/ 279 h 2682"/>
                <a:gd name="T10" fmla="*/ 557 w 831"/>
                <a:gd name="T11" fmla="*/ 279 h 2682"/>
                <a:gd name="T12" fmla="*/ 557 w 831"/>
                <a:gd name="T13" fmla="*/ 900 h 2682"/>
                <a:gd name="T14" fmla="*/ 606 w 831"/>
                <a:gd name="T15" fmla="*/ 900 h 2682"/>
                <a:gd name="T16" fmla="*/ 102 w 831"/>
                <a:gd name="T17" fmla="*/ 2121 h 2682"/>
                <a:gd name="T18" fmla="*/ 130 w 831"/>
                <a:gd name="T19" fmla="*/ 2133 h 2682"/>
                <a:gd name="T20" fmla="*/ 40 w 831"/>
                <a:gd name="T21" fmla="*/ 2350 h 2682"/>
                <a:gd name="T22" fmla="*/ 62 w 831"/>
                <a:gd name="T23" fmla="*/ 2359 h 2682"/>
                <a:gd name="T24" fmla="*/ 0 w 831"/>
                <a:gd name="T25" fmla="*/ 2510 h 2682"/>
                <a:gd name="T26" fmla="*/ 24 w 831"/>
                <a:gd name="T27" fmla="*/ 2519 h 2682"/>
                <a:gd name="T28" fmla="*/ 86 w 831"/>
                <a:gd name="T29" fmla="*/ 2369 h 2682"/>
                <a:gd name="T30" fmla="*/ 108 w 831"/>
                <a:gd name="T31" fmla="*/ 2378 h 2682"/>
                <a:gd name="T32" fmla="*/ 198 w 831"/>
                <a:gd name="T33" fmla="*/ 2161 h 2682"/>
                <a:gd name="T34" fmla="*/ 226 w 831"/>
                <a:gd name="T35" fmla="*/ 2172 h 2682"/>
                <a:gd name="T36" fmla="*/ 630 w 831"/>
                <a:gd name="T37" fmla="*/ 1191 h 2682"/>
                <a:gd name="T38" fmla="*/ 630 w 831"/>
                <a:gd name="T39" fmla="*/ 2284 h 2682"/>
                <a:gd name="T40" fmla="*/ 660 w 831"/>
                <a:gd name="T41" fmla="*/ 2284 h 2682"/>
                <a:gd name="T42" fmla="*/ 660 w 831"/>
                <a:gd name="T43" fmla="*/ 2519 h 2682"/>
                <a:gd name="T44" fmla="*/ 684 w 831"/>
                <a:gd name="T45" fmla="*/ 2519 h 2682"/>
                <a:gd name="T46" fmla="*/ 684 w 831"/>
                <a:gd name="T47" fmla="*/ 2682 h 2682"/>
                <a:gd name="T48" fmla="*/ 710 w 831"/>
                <a:gd name="T49" fmla="*/ 2682 h 2682"/>
                <a:gd name="T50" fmla="*/ 710 w 831"/>
                <a:gd name="T51" fmla="*/ 2519 h 2682"/>
                <a:gd name="T52" fmla="*/ 734 w 831"/>
                <a:gd name="T53" fmla="*/ 2519 h 2682"/>
                <a:gd name="T54" fmla="*/ 734 w 831"/>
                <a:gd name="T55" fmla="*/ 2284 h 2682"/>
                <a:gd name="T56" fmla="*/ 764 w 831"/>
                <a:gd name="T57" fmla="*/ 2284 h 2682"/>
                <a:gd name="T58" fmla="*/ 764 w 831"/>
                <a:gd name="T59" fmla="*/ 900 h 2682"/>
                <a:gd name="T60" fmla="*/ 831 w 831"/>
                <a:gd name="T61" fmla="*/ 900 h 2682"/>
                <a:gd name="T62" fmla="*/ 831 w 831"/>
                <a:gd name="T63" fmla="*/ 279 h 2682"/>
                <a:gd name="T64" fmla="*/ 772 w 831"/>
                <a:gd name="T65" fmla="*/ 279 h 26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31" h="2682">
                  <a:moveTo>
                    <a:pt x="772" y="279"/>
                  </a:moveTo>
                  <a:lnTo>
                    <a:pt x="772" y="279"/>
                  </a:lnTo>
                  <a:lnTo>
                    <a:pt x="772" y="0"/>
                  </a:lnTo>
                  <a:lnTo>
                    <a:pt x="622" y="0"/>
                  </a:lnTo>
                  <a:lnTo>
                    <a:pt x="622" y="279"/>
                  </a:lnTo>
                  <a:lnTo>
                    <a:pt x="557" y="279"/>
                  </a:lnTo>
                  <a:lnTo>
                    <a:pt x="557" y="900"/>
                  </a:lnTo>
                  <a:lnTo>
                    <a:pt x="606" y="900"/>
                  </a:lnTo>
                  <a:lnTo>
                    <a:pt x="102" y="2121"/>
                  </a:lnTo>
                  <a:lnTo>
                    <a:pt x="130" y="2133"/>
                  </a:lnTo>
                  <a:lnTo>
                    <a:pt x="40" y="2350"/>
                  </a:lnTo>
                  <a:lnTo>
                    <a:pt x="62" y="2359"/>
                  </a:lnTo>
                  <a:lnTo>
                    <a:pt x="0" y="2510"/>
                  </a:lnTo>
                  <a:lnTo>
                    <a:pt x="24" y="2519"/>
                  </a:lnTo>
                  <a:lnTo>
                    <a:pt x="86" y="2369"/>
                  </a:lnTo>
                  <a:lnTo>
                    <a:pt x="108" y="2378"/>
                  </a:lnTo>
                  <a:lnTo>
                    <a:pt x="198" y="2161"/>
                  </a:lnTo>
                  <a:lnTo>
                    <a:pt x="226" y="2172"/>
                  </a:lnTo>
                  <a:lnTo>
                    <a:pt x="630" y="1191"/>
                  </a:lnTo>
                  <a:lnTo>
                    <a:pt x="630" y="2284"/>
                  </a:lnTo>
                  <a:lnTo>
                    <a:pt x="660" y="2284"/>
                  </a:lnTo>
                  <a:lnTo>
                    <a:pt x="660" y="2519"/>
                  </a:lnTo>
                  <a:lnTo>
                    <a:pt x="684" y="2519"/>
                  </a:lnTo>
                  <a:lnTo>
                    <a:pt x="684" y="2682"/>
                  </a:lnTo>
                  <a:lnTo>
                    <a:pt x="710" y="2682"/>
                  </a:lnTo>
                  <a:lnTo>
                    <a:pt x="710" y="2519"/>
                  </a:lnTo>
                  <a:lnTo>
                    <a:pt x="734" y="2519"/>
                  </a:lnTo>
                  <a:lnTo>
                    <a:pt x="734" y="2284"/>
                  </a:lnTo>
                  <a:lnTo>
                    <a:pt x="764" y="2284"/>
                  </a:lnTo>
                  <a:lnTo>
                    <a:pt x="764" y="900"/>
                  </a:lnTo>
                  <a:lnTo>
                    <a:pt x="831" y="900"/>
                  </a:lnTo>
                  <a:lnTo>
                    <a:pt x="831" y="279"/>
                  </a:lnTo>
                  <a:lnTo>
                    <a:pt x="772" y="27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81" name="组合 45"/>
            <p:cNvGrpSpPr/>
            <p:nvPr userDrawn="1"/>
          </p:nvGrpSpPr>
          <p:grpSpPr>
            <a:xfrm rot="3523028">
              <a:off x="9384746" y="6959690"/>
              <a:ext cx="722933" cy="629672"/>
              <a:chOff x="501650" y="3292475"/>
              <a:chExt cx="1735138" cy="1511300"/>
            </a:xfrm>
            <a:grpFill/>
          </p:grpSpPr>
          <p:sp>
            <p:nvSpPr>
              <p:cNvPr id="98" name="Freeform 5"/>
              <p:cNvSpPr>
                <a:spLocks/>
              </p:cNvSpPr>
              <p:nvPr/>
            </p:nvSpPr>
            <p:spPr bwMode="auto">
              <a:xfrm>
                <a:off x="501650" y="3292475"/>
                <a:ext cx="1735138" cy="893762"/>
              </a:xfrm>
              <a:custGeom>
                <a:avLst/>
                <a:gdLst>
                  <a:gd name="T0" fmla="*/ 0 w 943"/>
                  <a:gd name="T1" fmla="*/ 242 h 484"/>
                  <a:gd name="T2" fmla="*/ 0 w 943"/>
                  <a:gd name="T3" fmla="*/ 242 h 484"/>
                  <a:gd name="T4" fmla="*/ 471 w 943"/>
                  <a:gd name="T5" fmla="*/ 484 h 484"/>
                  <a:gd name="T6" fmla="*/ 943 w 943"/>
                  <a:gd name="T7" fmla="*/ 242 h 484"/>
                  <a:gd name="T8" fmla="*/ 471 w 943"/>
                  <a:gd name="T9" fmla="*/ 0 h 484"/>
                  <a:gd name="T10" fmla="*/ 0 w 943"/>
                  <a:gd name="T11" fmla="*/ 242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43" h="484">
                    <a:moveTo>
                      <a:pt x="0" y="242"/>
                    </a:moveTo>
                    <a:lnTo>
                      <a:pt x="0" y="242"/>
                    </a:lnTo>
                    <a:lnTo>
                      <a:pt x="471" y="484"/>
                    </a:lnTo>
                    <a:lnTo>
                      <a:pt x="943" y="242"/>
                    </a:lnTo>
                    <a:lnTo>
                      <a:pt x="471" y="0"/>
                    </a:lnTo>
                    <a:lnTo>
                      <a:pt x="0" y="242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9" name="Freeform 6"/>
              <p:cNvSpPr>
                <a:spLocks/>
              </p:cNvSpPr>
              <p:nvPr/>
            </p:nvSpPr>
            <p:spPr bwMode="auto">
              <a:xfrm>
                <a:off x="728663" y="3959225"/>
                <a:ext cx="1285875" cy="758825"/>
              </a:xfrm>
              <a:custGeom>
                <a:avLst/>
                <a:gdLst>
                  <a:gd name="T0" fmla="*/ 349 w 699"/>
                  <a:gd name="T1" fmla="*/ 179 h 412"/>
                  <a:gd name="T2" fmla="*/ 349 w 699"/>
                  <a:gd name="T3" fmla="*/ 179 h 412"/>
                  <a:gd name="T4" fmla="*/ 0 w 699"/>
                  <a:gd name="T5" fmla="*/ 0 h 412"/>
                  <a:gd name="T6" fmla="*/ 0 w 699"/>
                  <a:gd name="T7" fmla="*/ 233 h 412"/>
                  <a:gd name="T8" fmla="*/ 349 w 699"/>
                  <a:gd name="T9" fmla="*/ 412 h 412"/>
                  <a:gd name="T10" fmla="*/ 699 w 699"/>
                  <a:gd name="T11" fmla="*/ 233 h 412"/>
                  <a:gd name="T12" fmla="*/ 699 w 699"/>
                  <a:gd name="T13" fmla="*/ 0 h 412"/>
                  <a:gd name="T14" fmla="*/ 349 w 699"/>
                  <a:gd name="T15" fmla="*/ 179 h 4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99" h="412">
                    <a:moveTo>
                      <a:pt x="349" y="179"/>
                    </a:moveTo>
                    <a:lnTo>
                      <a:pt x="349" y="179"/>
                    </a:lnTo>
                    <a:lnTo>
                      <a:pt x="0" y="0"/>
                    </a:lnTo>
                    <a:lnTo>
                      <a:pt x="0" y="233"/>
                    </a:lnTo>
                    <a:lnTo>
                      <a:pt x="349" y="412"/>
                    </a:lnTo>
                    <a:lnTo>
                      <a:pt x="699" y="233"/>
                    </a:lnTo>
                    <a:lnTo>
                      <a:pt x="699" y="0"/>
                    </a:lnTo>
                    <a:lnTo>
                      <a:pt x="349" y="179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" name="Freeform 7"/>
              <p:cNvSpPr>
                <a:spLocks/>
              </p:cNvSpPr>
              <p:nvPr/>
            </p:nvSpPr>
            <p:spPr bwMode="auto">
              <a:xfrm>
                <a:off x="514350" y="4095750"/>
                <a:ext cx="68263" cy="708025"/>
              </a:xfrm>
              <a:custGeom>
                <a:avLst/>
                <a:gdLst>
                  <a:gd name="T0" fmla="*/ 0 w 37"/>
                  <a:gd name="T1" fmla="*/ 384 h 384"/>
                  <a:gd name="T2" fmla="*/ 0 w 37"/>
                  <a:gd name="T3" fmla="*/ 384 h 384"/>
                  <a:gd name="T4" fmla="*/ 37 w 37"/>
                  <a:gd name="T5" fmla="*/ 384 h 384"/>
                  <a:gd name="T6" fmla="*/ 37 w 37"/>
                  <a:gd name="T7" fmla="*/ 0 h 384"/>
                  <a:gd name="T8" fmla="*/ 0 w 37"/>
                  <a:gd name="T9" fmla="*/ 0 h 384"/>
                  <a:gd name="T10" fmla="*/ 0 w 37"/>
                  <a:gd name="T11" fmla="*/ 384 h 3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" h="384">
                    <a:moveTo>
                      <a:pt x="0" y="384"/>
                    </a:moveTo>
                    <a:lnTo>
                      <a:pt x="0" y="384"/>
                    </a:lnTo>
                    <a:lnTo>
                      <a:pt x="37" y="384"/>
                    </a:lnTo>
                    <a:lnTo>
                      <a:pt x="37" y="0"/>
                    </a:lnTo>
                    <a:lnTo>
                      <a:pt x="0" y="0"/>
                    </a:lnTo>
                    <a:lnTo>
                      <a:pt x="0" y="384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" name="Freeform 8"/>
              <p:cNvSpPr>
                <a:spLocks/>
              </p:cNvSpPr>
              <p:nvPr/>
            </p:nvSpPr>
            <p:spPr bwMode="auto">
              <a:xfrm>
                <a:off x="511175" y="3986212"/>
                <a:ext cx="74613" cy="76200"/>
              </a:xfrm>
              <a:custGeom>
                <a:avLst/>
                <a:gdLst>
                  <a:gd name="T0" fmla="*/ 41 w 41"/>
                  <a:gd name="T1" fmla="*/ 21 h 41"/>
                  <a:gd name="T2" fmla="*/ 41 w 41"/>
                  <a:gd name="T3" fmla="*/ 21 h 41"/>
                  <a:gd name="T4" fmla="*/ 20 w 41"/>
                  <a:gd name="T5" fmla="*/ 41 h 41"/>
                  <a:gd name="T6" fmla="*/ 0 w 41"/>
                  <a:gd name="T7" fmla="*/ 21 h 41"/>
                  <a:gd name="T8" fmla="*/ 20 w 41"/>
                  <a:gd name="T9" fmla="*/ 0 h 41"/>
                  <a:gd name="T10" fmla="*/ 41 w 41"/>
                  <a:gd name="T11" fmla="*/ 21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1" h="41">
                    <a:moveTo>
                      <a:pt x="41" y="21"/>
                    </a:moveTo>
                    <a:lnTo>
                      <a:pt x="41" y="21"/>
                    </a:lnTo>
                    <a:cubicBezTo>
                      <a:pt x="41" y="32"/>
                      <a:pt x="32" y="41"/>
                      <a:pt x="20" y="41"/>
                    </a:cubicBezTo>
                    <a:cubicBezTo>
                      <a:pt x="9" y="41"/>
                      <a:pt x="0" y="32"/>
                      <a:pt x="0" y="21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2" y="0"/>
                      <a:pt x="41" y="9"/>
                      <a:pt x="41" y="21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" name="Freeform 9"/>
              <p:cNvSpPr>
                <a:spLocks/>
              </p:cNvSpPr>
              <p:nvPr/>
            </p:nvSpPr>
            <p:spPr bwMode="auto">
              <a:xfrm>
                <a:off x="541338" y="3738562"/>
                <a:ext cx="14288" cy="401637"/>
              </a:xfrm>
              <a:custGeom>
                <a:avLst/>
                <a:gdLst>
                  <a:gd name="T0" fmla="*/ 7 w 7"/>
                  <a:gd name="T1" fmla="*/ 217 h 217"/>
                  <a:gd name="T2" fmla="*/ 7 w 7"/>
                  <a:gd name="T3" fmla="*/ 217 h 217"/>
                  <a:gd name="T4" fmla="*/ 0 w 7"/>
                  <a:gd name="T5" fmla="*/ 217 h 217"/>
                  <a:gd name="T6" fmla="*/ 0 w 7"/>
                  <a:gd name="T7" fmla="*/ 0 h 217"/>
                  <a:gd name="T8" fmla="*/ 7 w 7"/>
                  <a:gd name="T9" fmla="*/ 0 h 217"/>
                  <a:gd name="T10" fmla="*/ 7 w 7"/>
                  <a:gd name="T11" fmla="*/ 217 h 2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217">
                    <a:moveTo>
                      <a:pt x="7" y="217"/>
                    </a:moveTo>
                    <a:lnTo>
                      <a:pt x="7" y="217"/>
                    </a:lnTo>
                    <a:lnTo>
                      <a:pt x="0" y="217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7" y="217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82" name="组合 46"/>
            <p:cNvGrpSpPr/>
            <p:nvPr userDrawn="1"/>
          </p:nvGrpSpPr>
          <p:grpSpPr>
            <a:xfrm rot="21086915">
              <a:off x="7366693" y="4686026"/>
              <a:ext cx="920458" cy="709092"/>
              <a:chOff x="2486025" y="3619500"/>
              <a:chExt cx="1500188" cy="1155700"/>
            </a:xfrm>
            <a:grpFill/>
          </p:grpSpPr>
          <p:sp>
            <p:nvSpPr>
              <p:cNvPr id="96" name="Freeform 26"/>
              <p:cNvSpPr>
                <a:spLocks noEditPoints="1"/>
              </p:cNvSpPr>
              <p:nvPr/>
            </p:nvSpPr>
            <p:spPr bwMode="auto">
              <a:xfrm>
                <a:off x="2486025" y="3619500"/>
                <a:ext cx="1500188" cy="1155700"/>
              </a:xfrm>
              <a:custGeom>
                <a:avLst/>
                <a:gdLst>
                  <a:gd name="T0" fmla="*/ 408 w 815"/>
                  <a:gd name="T1" fmla="*/ 553 h 627"/>
                  <a:gd name="T2" fmla="*/ 408 w 815"/>
                  <a:gd name="T3" fmla="*/ 553 h 627"/>
                  <a:gd name="T4" fmla="*/ 207 w 815"/>
                  <a:gd name="T5" fmla="*/ 353 h 627"/>
                  <a:gd name="T6" fmla="*/ 408 w 815"/>
                  <a:gd name="T7" fmla="*/ 152 h 627"/>
                  <a:gd name="T8" fmla="*/ 608 w 815"/>
                  <a:gd name="T9" fmla="*/ 353 h 627"/>
                  <a:gd name="T10" fmla="*/ 408 w 815"/>
                  <a:gd name="T11" fmla="*/ 553 h 627"/>
                  <a:gd name="T12" fmla="*/ 156 w 815"/>
                  <a:gd name="T13" fmla="*/ 176 h 627"/>
                  <a:gd name="T14" fmla="*/ 156 w 815"/>
                  <a:gd name="T15" fmla="*/ 176 h 627"/>
                  <a:gd name="T16" fmla="*/ 54 w 815"/>
                  <a:gd name="T17" fmla="*/ 176 h 627"/>
                  <a:gd name="T18" fmla="*/ 54 w 815"/>
                  <a:gd name="T19" fmla="*/ 118 h 627"/>
                  <a:gd name="T20" fmla="*/ 156 w 815"/>
                  <a:gd name="T21" fmla="*/ 118 h 627"/>
                  <a:gd name="T22" fmla="*/ 156 w 815"/>
                  <a:gd name="T23" fmla="*/ 176 h 627"/>
                  <a:gd name="T24" fmla="*/ 601 w 815"/>
                  <a:gd name="T25" fmla="*/ 79 h 627"/>
                  <a:gd name="T26" fmla="*/ 601 w 815"/>
                  <a:gd name="T27" fmla="*/ 79 h 627"/>
                  <a:gd name="T28" fmla="*/ 530 w 815"/>
                  <a:gd name="T29" fmla="*/ 0 h 627"/>
                  <a:gd name="T30" fmla="*/ 285 w 815"/>
                  <a:gd name="T31" fmla="*/ 0 h 627"/>
                  <a:gd name="T32" fmla="*/ 214 w 815"/>
                  <a:gd name="T33" fmla="*/ 79 h 627"/>
                  <a:gd name="T34" fmla="*/ 0 w 815"/>
                  <a:gd name="T35" fmla="*/ 79 h 627"/>
                  <a:gd name="T36" fmla="*/ 0 w 815"/>
                  <a:gd name="T37" fmla="*/ 627 h 627"/>
                  <a:gd name="T38" fmla="*/ 815 w 815"/>
                  <a:gd name="T39" fmla="*/ 627 h 627"/>
                  <a:gd name="T40" fmla="*/ 815 w 815"/>
                  <a:gd name="T41" fmla="*/ 79 h 627"/>
                  <a:gd name="T42" fmla="*/ 601 w 815"/>
                  <a:gd name="T43" fmla="*/ 79 h 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815" h="627">
                    <a:moveTo>
                      <a:pt x="408" y="553"/>
                    </a:moveTo>
                    <a:lnTo>
                      <a:pt x="408" y="553"/>
                    </a:lnTo>
                    <a:cubicBezTo>
                      <a:pt x="297" y="553"/>
                      <a:pt x="207" y="463"/>
                      <a:pt x="207" y="353"/>
                    </a:cubicBezTo>
                    <a:cubicBezTo>
                      <a:pt x="207" y="242"/>
                      <a:pt x="297" y="152"/>
                      <a:pt x="408" y="152"/>
                    </a:cubicBezTo>
                    <a:cubicBezTo>
                      <a:pt x="518" y="152"/>
                      <a:pt x="608" y="242"/>
                      <a:pt x="608" y="353"/>
                    </a:cubicBezTo>
                    <a:cubicBezTo>
                      <a:pt x="608" y="463"/>
                      <a:pt x="518" y="553"/>
                      <a:pt x="408" y="553"/>
                    </a:cubicBezTo>
                    <a:close/>
                    <a:moveTo>
                      <a:pt x="156" y="176"/>
                    </a:moveTo>
                    <a:lnTo>
                      <a:pt x="156" y="176"/>
                    </a:lnTo>
                    <a:lnTo>
                      <a:pt x="54" y="176"/>
                    </a:lnTo>
                    <a:lnTo>
                      <a:pt x="54" y="118"/>
                    </a:lnTo>
                    <a:lnTo>
                      <a:pt x="156" y="118"/>
                    </a:lnTo>
                    <a:lnTo>
                      <a:pt x="156" y="176"/>
                    </a:lnTo>
                    <a:close/>
                    <a:moveTo>
                      <a:pt x="601" y="79"/>
                    </a:moveTo>
                    <a:lnTo>
                      <a:pt x="601" y="79"/>
                    </a:lnTo>
                    <a:lnTo>
                      <a:pt x="530" y="0"/>
                    </a:lnTo>
                    <a:lnTo>
                      <a:pt x="285" y="0"/>
                    </a:lnTo>
                    <a:lnTo>
                      <a:pt x="214" y="79"/>
                    </a:lnTo>
                    <a:lnTo>
                      <a:pt x="0" y="79"/>
                    </a:lnTo>
                    <a:lnTo>
                      <a:pt x="0" y="627"/>
                    </a:lnTo>
                    <a:lnTo>
                      <a:pt x="815" y="627"/>
                    </a:lnTo>
                    <a:lnTo>
                      <a:pt x="815" y="79"/>
                    </a:lnTo>
                    <a:lnTo>
                      <a:pt x="601" y="79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7" name="Freeform 27"/>
              <p:cNvSpPr>
                <a:spLocks/>
              </p:cNvSpPr>
              <p:nvPr/>
            </p:nvSpPr>
            <p:spPr bwMode="auto">
              <a:xfrm>
                <a:off x="2955925" y="3987800"/>
                <a:ext cx="560388" cy="565150"/>
              </a:xfrm>
              <a:custGeom>
                <a:avLst/>
                <a:gdLst>
                  <a:gd name="T0" fmla="*/ 153 w 305"/>
                  <a:gd name="T1" fmla="*/ 0 h 306"/>
                  <a:gd name="T2" fmla="*/ 153 w 305"/>
                  <a:gd name="T3" fmla="*/ 0 h 306"/>
                  <a:gd name="T4" fmla="*/ 0 w 305"/>
                  <a:gd name="T5" fmla="*/ 153 h 306"/>
                  <a:gd name="T6" fmla="*/ 153 w 305"/>
                  <a:gd name="T7" fmla="*/ 306 h 306"/>
                  <a:gd name="T8" fmla="*/ 305 w 305"/>
                  <a:gd name="T9" fmla="*/ 153 h 306"/>
                  <a:gd name="T10" fmla="*/ 153 w 305"/>
                  <a:gd name="T11" fmla="*/ 0 h 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5" h="306">
                    <a:moveTo>
                      <a:pt x="153" y="0"/>
                    </a:moveTo>
                    <a:lnTo>
                      <a:pt x="153" y="0"/>
                    </a:lnTo>
                    <a:cubicBezTo>
                      <a:pt x="68" y="0"/>
                      <a:pt x="0" y="68"/>
                      <a:pt x="0" y="153"/>
                    </a:cubicBezTo>
                    <a:cubicBezTo>
                      <a:pt x="0" y="237"/>
                      <a:pt x="68" y="306"/>
                      <a:pt x="153" y="306"/>
                    </a:cubicBezTo>
                    <a:cubicBezTo>
                      <a:pt x="237" y="306"/>
                      <a:pt x="305" y="237"/>
                      <a:pt x="305" y="153"/>
                    </a:cubicBezTo>
                    <a:cubicBezTo>
                      <a:pt x="305" y="68"/>
                      <a:pt x="237" y="0"/>
                      <a:pt x="153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83" name="Freeform 29"/>
            <p:cNvSpPr>
              <a:spLocks noEditPoints="1"/>
            </p:cNvSpPr>
            <p:nvPr userDrawn="1"/>
          </p:nvSpPr>
          <p:spPr bwMode="auto">
            <a:xfrm rot="1406730">
              <a:off x="9836343" y="4616570"/>
              <a:ext cx="905329" cy="907255"/>
            </a:xfrm>
            <a:custGeom>
              <a:avLst/>
              <a:gdLst>
                <a:gd name="T0" fmla="*/ 578 w 811"/>
                <a:gd name="T1" fmla="*/ 436 h 811"/>
                <a:gd name="T2" fmla="*/ 578 w 811"/>
                <a:gd name="T3" fmla="*/ 436 h 811"/>
                <a:gd name="T4" fmla="*/ 531 w 811"/>
                <a:gd name="T5" fmla="*/ 269 h 811"/>
                <a:gd name="T6" fmla="*/ 698 w 811"/>
                <a:gd name="T7" fmla="*/ 222 h 811"/>
                <a:gd name="T8" fmla="*/ 745 w 811"/>
                <a:gd name="T9" fmla="*/ 389 h 811"/>
                <a:gd name="T10" fmla="*/ 578 w 811"/>
                <a:gd name="T11" fmla="*/ 436 h 811"/>
                <a:gd name="T12" fmla="*/ 656 w 811"/>
                <a:gd name="T13" fmla="*/ 663 h 811"/>
                <a:gd name="T14" fmla="*/ 656 w 811"/>
                <a:gd name="T15" fmla="*/ 663 h 811"/>
                <a:gd name="T16" fmla="*/ 489 w 811"/>
                <a:gd name="T17" fmla="*/ 710 h 811"/>
                <a:gd name="T18" fmla="*/ 441 w 811"/>
                <a:gd name="T19" fmla="*/ 543 h 811"/>
                <a:gd name="T20" fmla="*/ 609 w 811"/>
                <a:gd name="T21" fmla="*/ 495 h 811"/>
                <a:gd name="T22" fmla="*/ 656 w 811"/>
                <a:gd name="T23" fmla="*/ 663 h 811"/>
                <a:gd name="T24" fmla="*/ 366 w 811"/>
                <a:gd name="T25" fmla="*/ 405 h 811"/>
                <a:gd name="T26" fmla="*/ 366 w 811"/>
                <a:gd name="T27" fmla="*/ 405 h 811"/>
                <a:gd name="T28" fmla="*/ 405 w 811"/>
                <a:gd name="T29" fmla="*/ 366 h 811"/>
                <a:gd name="T30" fmla="*/ 444 w 811"/>
                <a:gd name="T31" fmla="*/ 405 h 811"/>
                <a:gd name="T32" fmla="*/ 405 w 811"/>
                <a:gd name="T33" fmla="*/ 444 h 811"/>
                <a:gd name="T34" fmla="*/ 366 w 811"/>
                <a:gd name="T35" fmla="*/ 405 h 811"/>
                <a:gd name="T36" fmla="*/ 369 w 811"/>
                <a:gd name="T37" fmla="*/ 663 h 811"/>
                <a:gd name="T38" fmla="*/ 369 w 811"/>
                <a:gd name="T39" fmla="*/ 663 h 811"/>
                <a:gd name="T40" fmla="*/ 201 w 811"/>
                <a:gd name="T41" fmla="*/ 710 h 811"/>
                <a:gd name="T42" fmla="*/ 154 w 811"/>
                <a:gd name="T43" fmla="*/ 543 h 811"/>
                <a:gd name="T44" fmla="*/ 321 w 811"/>
                <a:gd name="T45" fmla="*/ 495 h 811"/>
                <a:gd name="T46" fmla="*/ 369 w 811"/>
                <a:gd name="T47" fmla="*/ 663 h 811"/>
                <a:gd name="T48" fmla="*/ 112 w 811"/>
                <a:gd name="T49" fmla="*/ 436 h 811"/>
                <a:gd name="T50" fmla="*/ 112 w 811"/>
                <a:gd name="T51" fmla="*/ 436 h 811"/>
                <a:gd name="T52" fmla="*/ 65 w 811"/>
                <a:gd name="T53" fmla="*/ 269 h 811"/>
                <a:gd name="T54" fmla="*/ 232 w 811"/>
                <a:gd name="T55" fmla="*/ 222 h 811"/>
                <a:gd name="T56" fmla="*/ 280 w 811"/>
                <a:gd name="T57" fmla="*/ 389 h 811"/>
                <a:gd name="T58" fmla="*/ 112 w 811"/>
                <a:gd name="T59" fmla="*/ 436 h 811"/>
                <a:gd name="T60" fmla="*/ 298 w 811"/>
                <a:gd name="T61" fmla="*/ 100 h 811"/>
                <a:gd name="T62" fmla="*/ 298 w 811"/>
                <a:gd name="T63" fmla="*/ 100 h 811"/>
                <a:gd name="T64" fmla="*/ 465 w 811"/>
                <a:gd name="T65" fmla="*/ 52 h 811"/>
                <a:gd name="T66" fmla="*/ 513 w 811"/>
                <a:gd name="T67" fmla="*/ 220 h 811"/>
                <a:gd name="T68" fmla="*/ 345 w 811"/>
                <a:gd name="T69" fmla="*/ 267 h 811"/>
                <a:gd name="T70" fmla="*/ 298 w 811"/>
                <a:gd name="T71" fmla="*/ 100 h 811"/>
                <a:gd name="T72" fmla="*/ 405 w 811"/>
                <a:gd name="T73" fmla="*/ 0 h 811"/>
                <a:gd name="T74" fmla="*/ 405 w 811"/>
                <a:gd name="T75" fmla="*/ 0 h 811"/>
                <a:gd name="T76" fmla="*/ 0 w 811"/>
                <a:gd name="T77" fmla="*/ 405 h 811"/>
                <a:gd name="T78" fmla="*/ 405 w 811"/>
                <a:gd name="T79" fmla="*/ 811 h 811"/>
                <a:gd name="T80" fmla="*/ 811 w 811"/>
                <a:gd name="T81" fmla="*/ 405 h 811"/>
                <a:gd name="T82" fmla="*/ 405 w 811"/>
                <a:gd name="T83" fmla="*/ 0 h 8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811" h="811">
                  <a:moveTo>
                    <a:pt x="578" y="436"/>
                  </a:moveTo>
                  <a:lnTo>
                    <a:pt x="578" y="436"/>
                  </a:lnTo>
                  <a:cubicBezTo>
                    <a:pt x="519" y="403"/>
                    <a:pt x="497" y="329"/>
                    <a:pt x="531" y="269"/>
                  </a:cubicBezTo>
                  <a:cubicBezTo>
                    <a:pt x="564" y="210"/>
                    <a:pt x="638" y="188"/>
                    <a:pt x="698" y="222"/>
                  </a:cubicBezTo>
                  <a:cubicBezTo>
                    <a:pt x="757" y="255"/>
                    <a:pt x="778" y="329"/>
                    <a:pt x="745" y="389"/>
                  </a:cubicBezTo>
                  <a:cubicBezTo>
                    <a:pt x="712" y="448"/>
                    <a:pt x="637" y="469"/>
                    <a:pt x="578" y="436"/>
                  </a:cubicBezTo>
                  <a:close/>
                  <a:moveTo>
                    <a:pt x="656" y="663"/>
                  </a:moveTo>
                  <a:lnTo>
                    <a:pt x="656" y="663"/>
                  </a:lnTo>
                  <a:cubicBezTo>
                    <a:pt x="623" y="722"/>
                    <a:pt x="548" y="743"/>
                    <a:pt x="489" y="710"/>
                  </a:cubicBezTo>
                  <a:cubicBezTo>
                    <a:pt x="430" y="677"/>
                    <a:pt x="408" y="602"/>
                    <a:pt x="441" y="543"/>
                  </a:cubicBezTo>
                  <a:cubicBezTo>
                    <a:pt x="474" y="484"/>
                    <a:pt x="549" y="462"/>
                    <a:pt x="609" y="495"/>
                  </a:cubicBezTo>
                  <a:cubicBezTo>
                    <a:pt x="668" y="528"/>
                    <a:pt x="689" y="603"/>
                    <a:pt x="656" y="663"/>
                  </a:cubicBezTo>
                  <a:close/>
                  <a:moveTo>
                    <a:pt x="366" y="405"/>
                  </a:moveTo>
                  <a:lnTo>
                    <a:pt x="366" y="405"/>
                  </a:lnTo>
                  <a:cubicBezTo>
                    <a:pt x="366" y="384"/>
                    <a:pt x="384" y="366"/>
                    <a:pt x="405" y="366"/>
                  </a:cubicBezTo>
                  <a:cubicBezTo>
                    <a:pt x="427" y="366"/>
                    <a:pt x="444" y="384"/>
                    <a:pt x="444" y="405"/>
                  </a:cubicBezTo>
                  <a:cubicBezTo>
                    <a:pt x="444" y="427"/>
                    <a:pt x="427" y="444"/>
                    <a:pt x="405" y="444"/>
                  </a:cubicBezTo>
                  <a:cubicBezTo>
                    <a:pt x="384" y="444"/>
                    <a:pt x="366" y="427"/>
                    <a:pt x="366" y="405"/>
                  </a:cubicBezTo>
                  <a:close/>
                  <a:moveTo>
                    <a:pt x="369" y="663"/>
                  </a:moveTo>
                  <a:lnTo>
                    <a:pt x="369" y="663"/>
                  </a:lnTo>
                  <a:cubicBezTo>
                    <a:pt x="336" y="722"/>
                    <a:pt x="261" y="743"/>
                    <a:pt x="201" y="710"/>
                  </a:cubicBezTo>
                  <a:cubicBezTo>
                    <a:pt x="142" y="677"/>
                    <a:pt x="121" y="602"/>
                    <a:pt x="154" y="543"/>
                  </a:cubicBezTo>
                  <a:cubicBezTo>
                    <a:pt x="187" y="484"/>
                    <a:pt x="262" y="462"/>
                    <a:pt x="321" y="495"/>
                  </a:cubicBezTo>
                  <a:cubicBezTo>
                    <a:pt x="381" y="528"/>
                    <a:pt x="402" y="603"/>
                    <a:pt x="369" y="663"/>
                  </a:cubicBezTo>
                  <a:close/>
                  <a:moveTo>
                    <a:pt x="112" y="436"/>
                  </a:moveTo>
                  <a:lnTo>
                    <a:pt x="112" y="436"/>
                  </a:lnTo>
                  <a:cubicBezTo>
                    <a:pt x="53" y="403"/>
                    <a:pt x="32" y="329"/>
                    <a:pt x="65" y="269"/>
                  </a:cubicBezTo>
                  <a:cubicBezTo>
                    <a:pt x="98" y="210"/>
                    <a:pt x="173" y="188"/>
                    <a:pt x="232" y="222"/>
                  </a:cubicBezTo>
                  <a:cubicBezTo>
                    <a:pt x="291" y="255"/>
                    <a:pt x="313" y="329"/>
                    <a:pt x="280" y="389"/>
                  </a:cubicBezTo>
                  <a:cubicBezTo>
                    <a:pt x="247" y="448"/>
                    <a:pt x="172" y="469"/>
                    <a:pt x="112" y="436"/>
                  </a:cubicBezTo>
                  <a:close/>
                  <a:moveTo>
                    <a:pt x="298" y="100"/>
                  </a:moveTo>
                  <a:lnTo>
                    <a:pt x="298" y="100"/>
                  </a:lnTo>
                  <a:cubicBezTo>
                    <a:pt x="331" y="41"/>
                    <a:pt x="406" y="19"/>
                    <a:pt x="465" y="52"/>
                  </a:cubicBezTo>
                  <a:cubicBezTo>
                    <a:pt x="524" y="85"/>
                    <a:pt x="546" y="160"/>
                    <a:pt x="513" y="220"/>
                  </a:cubicBezTo>
                  <a:cubicBezTo>
                    <a:pt x="480" y="279"/>
                    <a:pt x="405" y="300"/>
                    <a:pt x="345" y="267"/>
                  </a:cubicBezTo>
                  <a:cubicBezTo>
                    <a:pt x="286" y="234"/>
                    <a:pt x="265" y="159"/>
                    <a:pt x="298" y="100"/>
                  </a:cubicBezTo>
                  <a:close/>
                  <a:moveTo>
                    <a:pt x="405" y="0"/>
                  </a:moveTo>
                  <a:lnTo>
                    <a:pt x="405" y="0"/>
                  </a:lnTo>
                  <a:cubicBezTo>
                    <a:pt x="181" y="0"/>
                    <a:pt x="0" y="181"/>
                    <a:pt x="0" y="405"/>
                  </a:cubicBezTo>
                  <a:cubicBezTo>
                    <a:pt x="0" y="629"/>
                    <a:pt x="181" y="811"/>
                    <a:pt x="405" y="811"/>
                  </a:cubicBezTo>
                  <a:cubicBezTo>
                    <a:pt x="629" y="811"/>
                    <a:pt x="811" y="629"/>
                    <a:pt x="811" y="405"/>
                  </a:cubicBezTo>
                  <a:cubicBezTo>
                    <a:pt x="811" y="181"/>
                    <a:pt x="629" y="0"/>
                    <a:pt x="40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4" name="Freeform 5"/>
            <p:cNvSpPr>
              <a:spLocks noEditPoints="1"/>
            </p:cNvSpPr>
            <p:nvPr userDrawn="1"/>
          </p:nvSpPr>
          <p:spPr bwMode="auto">
            <a:xfrm rot="2671114">
              <a:off x="9574736" y="7895511"/>
              <a:ext cx="1000393" cy="429321"/>
            </a:xfrm>
            <a:custGeom>
              <a:avLst/>
              <a:gdLst>
                <a:gd name="T0" fmla="*/ 1727 w 3152"/>
                <a:gd name="T1" fmla="*/ 1223 h 1356"/>
                <a:gd name="T2" fmla="*/ 1727 w 3152"/>
                <a:gd name="T3" fmla="*/ 421 h 1356"/>
                <a:gd name="T4" fmla="*/ 1727 w 3152"/>
                <a:gd name="T5" fmla="*/ 1223 h 1356"/>
                <a:gd name="T6" fmla="*/ 534 w 3152"/>
                <a:gd name="T7" fmla="*/ 1223 h 1356"/>
                <a:gd name="T8" fmla="*/ 522 w 3152"/>
                <a:gd name="T9" fmla="*/ 422 h 1356"/>
                <a:gd name="T10" fmla="*/ 550 w 3152"/>
                <a:gd name="T11" fmla="*/ 422 h 1356"/>
                <a:gd name="T12" fmla="*/ 534 w 3152"/>
                <a:gd name="T13" fmla="*/ 1223 h 1356"/>
                <a:gd name="T14" fmla="*/ 2965 w 3152"/>
                <a:gd name="T15" fmla="*/ 30 h 1356"/>
                <a:gd name="T16" fmla="*/ 2960 w 3152"/>
                <a:gd name="T17" fmla="*/ 24 h 1356"/>
                <a:gd name="T18" fmla="*/ 2955 w 3152"/>
                <a:gd name="T19" fmla="*/ 19 h 1356"/>
                <a:gd name="T20" fmla="*/ 2945 w 3152"/>
                <a:gd name="T21" fmla="*/ 11 h 1356"/>
                <a:gd name="T22" fmla="*/ 2934 w 3152"/>
                <a:gd name="T23" fmla="*/ 5 h 1356"/>
                <a:gd name="T24" fmla="*/ 2921 w 3152"/>
                <a:gd name="T25" fmla="*/ 2 h 1356"/>
                <a:gd name="T26" fmla="*/ 2908 w 3152"/>
                <a:gd name="T27" fmla="*/ 1 h 1356"/>
                <a:gd name="T28" fmla="*/ 2896 w 3152"/>
                <a:gd name="T29" fmla="*/ 2 h 1356"/>
                <a:gd name="T30" fmla="*/ 2883 w 3152"/>
                <a:gd name="T31" fmla="*/ 6 h 1356"/>
                <a:gd name="T32" fmla="*/ 2872 w 3152"/>
                <a:gd name="T33" fmla="*/ 12 h 1356"/>
                <a:gd name="T34" fmla="*/ 2867 w 3152"/>
                <a:gd name="T35" fmla="*/ 17 h 1356"/>
                <a:gd name="T36" fmla="*/ 2861 w 3152"/>
                <a:gd name="T37" fmla="*/ 21 h 1356"/>
                <a:gd name="T38" fmla="*/ 1727 w 3152"/>
                <a:gd name="T39" fmla="*/ 288 h 1356"/>
                <a:gd name="T40" fmla="*/ 1064 w 3152"/>
                <a:gd name="T41" fmla="*/ 756 h 1356"/>
                <a:gd name="T42" fmla="*/ 799 w 3152"/>
                <a:gd name="T43" fmla="*/ 173 h 1356"/>
                <a:gd name="T44" fmla="*/ 975 w 3152"/>
                <a:gd name="T45" fmla="*/ 380 h 1356"/>
                <a:gd name="T46" fmla="*/ 1030 w 3152"/>
                <a:gd name="T47" fmla="*/ 275 h 1356"/>
                <a:gd name="T48" fmla="*/ 863 w 3152"/>
                <a:gd name="T49" fmla="*/ 29 h 1356"/>
                <a:gd name="T50" fmla="*/ 854 w 3152"/>
                <a:gd name="T51" fmla="*/ 19 h 1356"/>
                <a:gd name="T52" fmla="*/ 850 w 3152"/>
                <a:gd name="T53" fmla="*/ 16 h 1356"/>
                <a:gd name="T54" fmla="*/ 838 w 3152"/>
                <a:gd name="T55" fmla="*/ 8 h 1356"/>
                <a:gd name="T56" fmla="*/ 825 w 3152"/>
                <a:gd name="T57" fmla="*/ 3 h 1356"/>
                <a:gd name="T58" fmla="*/ 813 w 3152"/>
                <a:gd name="T59" fmla="*/ 1 h 1356"/>
                <a:gd name="T60" fmla="*/ 800 w 3152"/>
                <a:gd name="T61" fmla="*/ 1 h 1356"/>
                <a:gd name="T62" fmla="*/ 787 w 3152"/>
                <a:gd name="T63" fmla="*/ 4 h 1356"/>
                <a:gd name="T64" fmla="*/ 774 w 3152"/>
                <a:gd name="T65" fmla="*/ 10 h 1356"/>
                <a:gd name="T66" fmla="*/ 770 w 3152"/>
                <a:gd name="T67" fmla="*/ 12 h 1356"/>
                <a:gd name="T68" fmla="*/ 760 w 3152"/>
                <a:gd name="T69" fmla="*/ 21 h 1356"/>
                <a:gd name="T70" fmla="*/ 508 w 3152"/>
                <a:gd name="T71" fmla="*/ 289 h 1356"/>
                <a:gd name="T72" fmla="*/ 534 w 3152"/>
                <a:gd name="T73" fmla="*/ 1356 h 1356"/>
                <a:gd name="T74" fmla="*/ 1197 w 3152"/>
                <a:gd name="T75" fmla="*/ 889 h 1356"/>
                <a:gd name="T76" fmla="*/ 2260 w 3152"/>
                <a:gd name="T77" fmla="*/ 856 h 1356"/>
                <a:gd name="T78" fmla="*/ 3021 w 3152"/>
                <a:gd name="T79" fmla="*/ 350 h 1356"/>
                <a:gd name="T80" fmla="*/ 3114 w 3152"/>
                <a:gd name="T81" fmla="*/ 368 h 1356"/>
                <a:gd name="T82" fmla="*/ 2965 w 3152"/>
                <a:gd name="T83" fmla="*/ 30 h 1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152" h="1356">
                  <a:moveTo>
                    <a:pt x="1727" y="1223"/>
                  </a:moveTo>
                  <a:lnTo>
                    <a:pt x="1727" y="1223"/>
                  </a:lnTo>
                  <a:cubicBezTo>
                    <a:pt x="1506" y="1223"/>
                    <a:pt x="1326" y="1043"/>
                    <a:pt x="1326" y="822"/>
                  </a:cubicBezTo>
                  <a:cubicBezTo>
                    <a:pt x="1326" y="601"/>
                    <a:pt x="1506" y="421"/>
                    <a:pt x="1727" y="421"/>
                  </a:cubicBezTo>
                  <a:cubicBezTo>
                    <a:pt x="1948" y="421"/>
                    <a:pt x="2128" y="601"/>
                    <a:pt x="2128" y="822"/>
                  </a:cubicBezTo>
                  <a:cubicBezTo>
                    <a:pt x="2128" y="1043"/>
                    <a:pt x="1948" y="1223"/>
                    <a:pt x="1727" y="1223"/>
                  </a:cubicBezTo>
                  <a:close/>
                  <a:moveTo>
                    <a:pt x="534" y="1223"/>
                  </a:moveTo>
                  <a:lnTo>
                    <a:pt x="534" y="1223"/>
                  </a:lnTo>
                  <a:cubicBezTo>
                    <a:pt x="313" y="1223"/>
                    <a:pt x="133" y="1043"/>
                    <a:pt x="133" y="822"/>
                  </a:cubicBezTo>
                  <a:cubicBezTo>
                    <a:pt x="133" y="605"/>
                    <a:pt x="306" y="428"/>
                    <a:pt x="522" y="422"/>
                  </a:cubicBezTo>
                  <a:cubicBezTo>
                    <a:pt x="526" y="423"/>
                    <a:pt x="531" y="423"/>
                    <a:pt x="536" y="423"/>
                  </a:cubicBezTo>
                  <a:cubicBezTo>
                    <a:pt x="540" y="423"/>
                    <a:pt x="545" y="423"/>
                    <a:pt x="550" y="422"/>
                  </a:cubicBezTo>
                  <a:cubicBezTo>
                    <a:pt x="763" y="430"/>
                    <a:pt x="935" y="607"/>
                    <a:pt x="935" y="822"/>
                  </a:cubicBezTo>
                  <a:cubicBezTo>
                    <a:pt x="935" y="1043"/>
                    <a:pt x="755" y="1223"/>
                    <a:pt x="534" y="1223"/>
                  </a:cubicBezTo>
                  <a:close/>
                  <a:moveTo>
                    <a:pt x="2965" y="30"/>
                  </a:moveTo>
                  <a:lnTo>
                    <a:pt x="2965" y="30"/>
                  </a:lnTo>
                  <a:cubicBezTo>
                    <a:pt x="2965" y="30"/>
                    <a:pt x="2965" y="29"/>
                    <a:pt x="2965" y="29"/>
                  </a:cubicBezTo>
                  <a:cubicBezTo>
                    <a:pt x="2963" y="27"/>
                    <a:pt x="2962" y="26"/>
                    <a:pt x="2960" y="24"/>
                  </a:cubicBezTo>
                  <a:cubicBezTo>
                    <a:pt x="2959" y="22"/>
                    <a:pt x="2957" y="20"/>
                    <a:pt x="2956" y="19"/>
                  </a:cubicBezTo>
                  <a:cubicBezTo>
                    <a:pt x="2956" y="19"/>
                    <a:pt x="2955" y="19"/>
                    <a:pt x="2955" y="19"/>
                  </a:cubicBezTo>
                  <a:cubicBezTo>
                    <a:pt x="2954" y="17"/>
                    <a:pt x="2953" y="17"/>
                    <a:pt x="2952" y="16"/>
                  </a:cubicBezTo>
                  <a:cubicBezTo>
                    <a:pt x="2950" y="14"/>
                    <a:pt x="2948" y="12"/>
                    <a:pt x="2945" y="11"/>
                  </a:cubicBezTo>
                  <a:cubicBezTo>
                    <a:pt x="2944" y="10"/>
                    <a:pt x="2942" y="9"/>
                    <a:pt x="2940" y="8"/>
                  </a:cubicBezTo>
                  <a:cubicBezTo>
                    <a:pt x="2938" y="7"/>
                    <a:pt x="2936" y="6"/>
                    <a:pt x="2934" y="5"/>
                  </a:cubicBezTo>
                  <a:cubicBezTo>
                    <a:pt x="2932" y="4"/>
                    <a:pt x="2930" y="4"/>
                    <a:pt x="2928" y="3"/>
                  </a:cubicBezTo>
                  <a:cubicBezTo>
                    <a:pt x="2925" y="3"/>
                    <a:pt x="2923" y="2"/>
                    <a:pt x="2921" y="2"/>
                  </a:cubicBezTo>
                  <a:cubicBezTo>
                    <a:pt x="2919" y="1"/>
                    <a:pt x="2917" y="1"/>
                    <a:pt x="2915" y="1"/>
                  </a:cubicBezTo>
                  <a:cubicBezTo>
                    <a:pt x="2913" y="1"/>
                    <a:pt x="2911" y="0"/>
                    <a:pt x="2908" y="1"/>
                  </a:cubicBezTo>
                  <a:cubicBezTo>
                    <a:pt x="2907" y="1"/>
                    <a:pt x="2905" y="1"/>
                    <a:pt x="2903" y="1"/>
                  </a:cubicBezTo>
                  <a:cubicBezTo>
                    <a:pt x="2900" y="1"/>
                    <a:pt x="2898" y="2"/>
                    <a:pt x="2896" y="2"/>
                  </a:cubicBezTo>
                  <a:cubicBezTo>
                    <a:pt x="2894" y="2"/>
                    <a:pt x="2892" y="3"/>
                    <a:pt x="2890" y="4"/>
                  </a:cubicBezTo>
                  <a:cubicBezTo>
                    <a:pt x="2887" y="5"/>
                    <a:pt x="2885" y="5"/>
                    <a:pt x="2883" y="6"/>
                  </a:cubicBezTo>
                  <a:cubicBezTo>
                    <a:pt x="2881" y="7"/>
                    <a:pt x="2879" y="8"/>
                    <a:pt x="2876" y="10"/>
                  </a:cubicBezTo>
                  <a:cubicBezTo>
                    <a:pt x="2875" y="11"/>
                    <a:pt x="2874" y="11"/>
                    <a:pt x="2872" y="12"/>
                  </a:cubicBezTo>
                  <a:cubicBezTo>
                    <a:pt x="2872" y="12"/>
                    <a:pt x="2872" y="12"/>
                    <a:pt x="2872" y="12"/>
                  </a:cubicBezTo>
                  <a:cubicBezTo>
                    <a:pt x="2870" y="14"/>
                    <a:pt x="2868" y="15"/>
                    <a:pt x="2867" y="17"/>
                  </a:cubicBezTo>
                  <a:cubicBezTo>
                    <a:pt x="2865" y="18"/>
                    <a:pt x="2863" y="20"/>
                    <a:pt x="2861" y="21"/>
                  </a:cubicBezTo>
                  <a:cubicBezTo>
                    <a:pt x="2861" y="21"/>
                    <a:pt x="2861" y="21"/>
                    <a:pt x="2861" y="21"/>
                  </a:cubicBezTo>
                  <a:lnTo>
                    <a:pt x="2242" y="680"/>
                  </a:lnTo>
                  <a:cubicBezTo>
                    <a:pt x="2180" y="454"/>
                    <a:pt x="1973" y="288"/>
                    <a:pt x="1727" y="288"/>
                  </a:cubicBezTo>
                  <a:cubicBezTo>
                    <a:pt x="1455" y="288"/>
                    <a:pt x="1230" y="492"/>
                    <a:pt x="1197" y="756"/>
                  </a:cubicBezTo>
                  <a:lnTo>
                    <a:pt x="1064" y="756"/>
                  </a:lnTo>
                  <a:cubicBezTo>
                    <a:pt x="1037" y="539"/>
                    <a:pt x="880" y="363"/>
                    <a:pt x="674" y="307"/>
                  </a:cubicBezTo>
                  <a:lnTo>
                    <a:pt x="799" y="173"/>
                  </a:lnTo>
                  <a:lnTo>
                    <a:pt x="919" y="350"/>
                  </a:lnTo>
                  <a:cubicBezTo>
                    <a:pt x="932" y="369"/>
                    <a:pt x="953" y="380"/>
                    <a:pt x="975" y="380"/>
                  </a:cubicBezTo>
                  <a:cubicBezTo>
                    <a:pt x="988" y="380"/>
                    <a:pt x="1001" y="376"/>
                    <a:pt x="1012" y="368"/>
                  </a:cubicBezTo>
                  <a:cubicBezTo>
                    <a:pt x="1042" y="347"/>
                    <a:pt x="1050" y="306"/>
                    <a:pt x="1030" y="275"/>
                  </a:cubicBezTo>
                  <a:lnTo>
                    <a:pt x="863" y="30"/>
                  </a:lnTo>
                  <a:cubicBezTo>
                    <a:pt x="863" y="30"/>
                    <a:pt x="863" y="29"/>
                    <a:pt x="863" y="29"/>
                  </a:cubicBezTo>
                  <a:cubicBezTo>
                    <a:pt x="861" y="27"/>
                    <a:pt x="860" y="26"/>
                    <a:pt x="858" y="24"/>
                  </a:cubicBezTo>
                  <a:cubicBezTo>
                    <a:pt x="857" y="22"/>
                    <a:pt x="855" y="20"/>
                    <a:pt x="854" y="19"/>
                  </a:cubicBezTo>
                  <a:cubicBezTo>
                    <a:pt x="854" y="19"/>
                    <a:pt x="854" y="19"/>
                    <a:pt x="853" y="19"/>
                  </a:cubicBezTo>
                  <a:cubicBezTo>
                    <a:pt x="852" y="17"/>
                    <a:pt x="851" y="17"/>
                    <a:pt x="850" y="16"/>
                  </a:cubicBezTo>
                  <a:cubicBezTo>
                    <a:pt x="848" y="14"/>
                    <a:pt x="846" y="12"/>
                    <a:pt x="843" y="11"/>
                  </a:cubicBezTo>
                  <a:cubicBezTo>
                    <a:pt x="842" y="10"/>
                    <a:pt x="840" y="9"/>
                    <a:pt x="838" y="8"/>
                  </a:cubicBezTo>
                  <a:cubicBezTo>
                    <a:pt x="836" y="7"/>
                    <a:pt x="834" y="6"/>
                    <a:pt x="832" y="5"/>
                  </a:cubicBezTo>
                  <a:cubicBezTo>
                    <a:pt x="830" y="4"/>
                    <a:pt x="827" y="4"/>
                    <a:pt x="825" y="3"/>
                  </a:cubicBezTo>
                  <a:cubicBezTo>
                    <a:pt x="823" y="3"/>
                    <a:pt x="821" y="2"/>
                    <a:pt x="819" y="2"/>
                  </a:cubicBezTo>
                  <a:cubicBezTo>
                    <a:pt x="817" y="1"/>
                    <a:pt x="815" y="1"/>
                    <a:pt x="813" y="1"/>
                  </a:cubicBezTo>
                  <a:cubicBezTo>
                    <a:pt x="811" y="1"/>
                    <a:pt x="809" y="1"/>
                    <a:pt x="807" y="1"/>
                  </a:cubicBezTo>
                  <a:cubicBezTo>
                    <a:pt x="805" y="1"/>
                    <a:pt x="802" y="1"/>
                    <a:pt x="800" y="1"/>
                  </a:cubicBezTo>
                  <a:cubicBezTo>
                    <a:pt x="798" y="1"/>
                    <a:pt x="796" y="2"/>
                    <a:pt x="794" y="2"/>
                  </a:cubicBezTo>
                  <a:cubicBezTo>
                    <a:pt x="792" y="2"/>
                    <a:pt x="790" y="3"/>
                    <a:pt x="787" y="4"/>
                  </a:cubicBezTo>
                  <a:cubicBezTo>
                    <a:pt x="785" y="5"/>
                    <a:pt x="783" y="5"/>
                    <a:pt x="782" y="6"/>
                  </a:cubicBezTo>
                  <a:cubicBezTo>
                    <a:pt x="779" y="7"/>
                    <a:pt x="777" y="8"/>
                    <a:pt x="774" y="10"/>
                  </a:cubicBezTo>
                  <a:cubicBezTo>
                    <a:pt x="773" y="11"/>
                    <a:pt x="772" y="11"/>
                    <a:pt x="770" y="12"/>
                  </a:cubicBezTo>
                  <a:cubicBezTo>
                    <a:pt x="770" y="12"/>
                    <a:pt x="770" y="12"/>
                    <a:pt x="770" y="12"/>
                  </a:cubicBezTo>
                  <a:cubicBezTo>
                    <a:pt x="768" y="14"/>
                    <a:pt x="766" y="15"/>
                    <a:pt x="765" y="17"/>
                  </a:cubicBezTo>
                  <a:cubicBezTo>
                    <a:pt x="763" y="18"/>
                    <a:pt x="761" y="20"/>
                    <a:pt x="760" y="21"/>
                  </a:cubicBezTo>
                  <a:cubicBezTo>
                    <a:pt x="759" y="21"/>
                    <a:pt x="759" y="21"/>
                    <a:pt x="759" y="21"/>
                  </a:cubicBezTo>
                  <a:lnTo>
                    <a:pt x="508" y="289"/>
                  </a:lnTo>
                  <a:cubicBezTo>
                    <a:pt x="225" y="302"/>
                    <a:pt x="0" y="536"/>
                    <a:pt x="0" y="822"/>
                  </a:cubicBezTo>
                  <a:cubicBezTo>
                    <a:pt x="0" y="1117"/>
                    <a:pt x="239" y="1356"/>
                    <a:pt x="534" y="1356"/>
                  </a:cubicBezTo>
                  <a:cubicBezTo>
                    <a:pt x="806" y="1356"/>
                    <a:pt x="1031" y="1152"/>
                    <a:pt x="1064" y="889"/>
                  </a:cubicBezTo>
                  <a:lnTo>
                    <a:pt x="1197" y="889"/>
                  </a:lnTo>
                  <a:cubicBezTo>
                    <a:pt x="1230" y="1152"/>
                    <a:pt x="1455" y="1356"/>
                    <a:pt x="1727" y="1356"/>
                  </a:cubicBezTo>
                  <a:cubicBezTo>
                    <a:pt x="2011" y="1356"/>
                    <a:pt x="2243" y="1135"/>
                    <a:pt x="2260" y="856"/>
                  </a:cubicBezTo>
                  <a:lnTo>
                    <a:pt x="2901" y="173"/>
                  </a:lnTo>
                  <a:lnTo>
                    <a:pt x="3021" y="350"/>
                  </a:lnTo>
                  <a:cubicBezTo>
                    <a:pt x="3034" y="369"/>
                    <a:pt x="3055" y="380"/>
                    <a:pt x="3077" y="380"/>
                  </a:cubicBezTo>
                  <a:cubicBezTo>
                    <a:pt x="3089" y="380"/>
                    <a:pt x="3103" y="376"/>
                    <a:pt x="3114" y="368"/>
                  </a:cubicBezTo>
                  <a:cubicBezTo>
                    <a:pt x="3144" y="347"/>
                    <a:pt x="3152" y="306"/>
                    <a:pt x="3132" y="275"/>
                  </a:cubicBezTo>
                  <a:lnTo>
                    <a:pt x="2965" y="3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85" name="组合 22"/>
            <p:cNvGrpSpPr/>
            <p:nvPr userDrawn="1"/>
          </p:nvGrpSpPr>
          <p:grpSpPr>
            <a:xfrm rot="2419862">
              <a:off x="9997017" y="6488458"/>
              <a:ext cx="794889" cy="623974"/>
              <a:chOff x="3654425" y="5089525"/>
              <a:chExt cx="1860550" cy="1460500"/>
            </a:xfrm>
            <a:grpFill/>
          </p:grpSpPr>
          <p:sp>
            <p:nvSpPr>
              <p:cNvPr id="89" name="Freeform 12"/>
              <p:cNvSpPr>
                <a:spLocks noEditPoints="1"/>
              </p:cNvSpPr>
              <p:nvPr/>
            </p:nvSpPr>
            <p:spPr bwMode="auto">
              <a:xfrm>
                <a:off x="3654425" y="5089525"/>
                <a:ext cx="1860550" cy="1460500"/>
              </a:xfrm>
              <a:custGeom>
                <a:avLst/>
                <a:gdLst>
                  <a:gd name="T0" fmla="*/ 2372 w 2506"/>
                  <a:gd name="T1" fmla="*/ 1716 h 1970"/>
                  <a:gd name="T2" fmla="*/ 2372 w 2506"/>
                  <a:gd name="T3" fmla="*/ 1716 h 1970"/>
                  <a:gd name="T4" fmla="*/ 1858 w 2506"/>
                  <a:gd name="T5" fmla="*/ 1575 h 1970"/>
                  <a:gd name="T6" fmla="*/ 1818 w 2506"/>
                  <a:gd name="T7" fmla="*/ 1576 h 1970"/>
                  <a:gd name="T8" fmla="*/ 1323 w 2506"/>
                  <a:gd name="T9" fmla="*/ 1715 h 1970"/>
                  <a:gd name="T10" fmla="*/ 1323 w 2506"/>
                  <a:gd name="T11" fmla="*/ 308 h 1970"/>
                  <a:gd name="T12" fmla="*/ 1847 w 2506"/>
                  <a:gd name="T13" fmla="*/ 133 h 1970"/>
                  <a:gd name="T14" fmla="*/ 2372 w 2506"/>
                  <a:gd name="T15" fmla="*/ 310 h 1970"/>
                  <a:gd name="T16" fmla="*/ 2372 w 2506"/>
                  <a:gd name="T17" fmla="*/ 1716 h 1970"/>
                  <a:gd name="T18" fmla="*/ 1182 w 2506"/>
                  <a:gd name="T19" fmla="*/ 1715 h 1970"/>
                  <a:gd name="T20" fmla="*/ 1182 w 2506"/>
                  <a:gd name="T21" fmla="*/ 1715 h 1970"/>
                  <a:gd name="T22" fmla="*/ 688 w 2506"/>
                  <a:gd name="T23" fmla="*/ 1576 h 1970"/>
                  <a:gd name="T24" fmla="*/ 647 w 2506"/>
                  <a:gd name="T25" fmla="*/ 1575 h 1970"/>
                  <a:gd name="T26" fmla="*/ 133 w 2506"/>
                  <a:gd name="T27" fmla="*/ 1716 h 1970"/>
                  <a:gd name="T28" fmla="*/ 133 w 2506"/>
                  <a:gd name="T29" fmla="*/ 310 h 1970"/>
                  <a:gd name="T30" fmla="*/ 659 w 2506"/>
                  <a:gd name="T31" fmla="*/ 133 h 1970"/>
                  <a:gd name="T32" fmla="*/ 1182 w 2506"/>
                  <a:gd name="T33" fmla="*/ 308 h 1970"/>
                  <a:gd name="T34" fmla="*/ 1182 w 2506"/>
                  <a:gd name="T35" fmla="*/ 1715 h 1970"/>
                  <a:gd name="T36" fmla="*/ 1849 w 2506"/>
                  <a:gd name="T37" fmla="*/ 0 h 1970"/>
                  <a:gd name="T38" fmla="*/ 1849 w 2506"/>
                  <a:gd name="T39" fmla="*/ 0 h 1970"/>
                  <a:gd name="T40" fmla="*/ 1823 w 2506"/>
                  <a:gd name="T41" fmla="*/ 0 h 1970"/>
                  <a:gd name="T42" fmla="*/ 1253 w 2506"/>
                  <a:gd name="T43" fmla="*/ 184 h 1970"/>
                  <a:gd name="T44" fmla="*/ 683 w 2506"/>
                  <a:gd name="T45" fmla="*/ 0 h 1970"/>
                  <a:gd name="T46" fmla="*/ 657 w 2506"/>
                  <a:gd name="T47" fmla="*/ 0 h 1970"/>
                  <a:gd name="T48" fmla="*/ 5 w 2506"/>
                  <a:gd name="T49" fmla="*/ 267 h 1970"/>
                  <a:gd name="T50" fmla="*/ 0 w 2506"/>
                  <a:gd name="T51" fmla="*/ 279 h 1970"/>
                  <a:gd name="T52" fmla="*/ 0 w 2506"/>
                  <a:gd name="T53" fmla="*/ 1970 h 1970"/>
                  <a:gd name="T54" fmla="*/ 107 w 2506"/>
                  <a:gd name="T55" fmla="*/ 1889 h 1970"/>
                  <a:gd name="T56" fmla="*/ 682 w 2506"/>
                  <a:gd name="T57" fmla="*/ 1709 h 1970"/>
                  <a:gd name="T58" fmla="*/ 1190 w 2506"/>
                  <a:gd name="T59" fmla="*/ 1876 h 1970"/>
                  <a:gd name="T60" fmla="*/ 1208 w 2506"/>
                  <a:gd name="T61" fmla="*/ 1888 h 1970"/>
                  <a:gd name="T62" fmla="*/ 1253 w 2506"/>
                  <a:gd name="T63" fmla="*/ 1924 h 1970"/>
                  <a:gd name="T64" fmla="*/ 1298 w 2506"/>
                  <a:gd name="T65" fmla="*/ 1888 h 1970"/>
                  <a:gd name="T66" fmla="*/ 1316 w 2506"/>
                  <a:gd name="T67" fmla="*/ 1876 h 1970"/>
                  <a:gd name="T68" fmla="*/ 1824 w 2506"/>
                  <a:gd name="T69" fmla="*/ 1709 h 1970"/>
                  <a:gd name="T70" fmla="*/ 2399 w 2506"/>
                  <a:gd name="T71" fmla="*/ 1889 h 1970"/>
                  <a:gd name="T72" fmla="*/ 2506 w 2506"/>
                  <a:gd name="T73" fmla="*/ 1970 h 1970"/>
                  <a:gd name="T74" fmla="*/ 2506 w 2506"/>
                  <a:gd name="T75" fmla="*/ 279 h 1970"/>
                  <a:gd name="T76" fmla="*/ 2501 w 2506"/>
                  <a:gd name="T77" fmla="*/ 267 h 1970"/>
                  <a:gd name="T78" fmla="*/ 1849 w 2506"/>
                  <a:gd name="T79" fmla="*/ 0 h 19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506" h="1970">
                    <a:moveTo>
                      <a:pt x="2372" y="1716"/>
                    </a:moveTo>
                    <a:lnTo>
                      <a:pt x="2372" y="1716"/>
                    </a:lnTo>
                    <a:cubicBezTo>
                      <a:pt x="2261" y="1655"/>
                      <a:pt x="2075" y="1575"/>
                      <a:pt x="1858" y="1575"/>
                    </a:cubicBezTo>
                    <a:cubicBezTo>
                      <a:pt x="1845" y="1575"/>
                      <a:pt x="1831" y="1576"/>
                      <a:pt x="1818" y="1576"/>
                    </a:cubicBezTo>
                    <a:cubicBezTo>
                      <a:pt x="1599" y="1587"/>
                      <a:pt x="1427" y="1659"/>
                      <a:pt x="1323" y="1715"/>
                    </a:cubicBezTo>
                    <a:lnTo>
                      <a:pt x="1323" y="308"/>
                    </a:lnTo>
                    <a:cubicBezTo>
                      <a:pt x="1347" y="271"/>
                      <a:pt x="1462" y="127"/>
                      <a:pt x="1847" y="133"/>
                    </a:cubicBezTo>
                    <a:cubicBezTo>
                      <a:pt x="2229" y="140"/>
                      <a:pt x="2347" y="273"/>
                      <a:pt x="2372" y="310"/>
                    </a:cubicBezTo>
                    <a:lnTo>
                      <a:pt x="2372" y="1716"/>
                    </a:lnTo>
                    <a:close/>
                    <a:moveTo>
                      <a:pt x="1182" y="1715"/>
                    </a:moveTo>
                    <a:lnTo>
                      <a:pt x="1182" y="1715"/>
                    </a:lnTo>
                    <a:cubicBezTo>
                      <a:pt x="1079" y="1659"/>
                      <a:pt x="906" y="1587"/>
                      <a:pt x="688" y="1576"/>
                    </a:cubicBezTo>
                    <a:cubicBezTo>
                      <a:pt x="674" y="1576"/>
                      <a:pt x="661" y="1575"/>
                      <a:pt x="647" y="1575"/>
                    </a:cubicBezTo>
                    <a:cubicBezTo>
                      <a:pt x="431" y="1575"/>
                      <a:pt x="244" y="1655"/>
                      <a:pt x="133" y="1716"/>
                    </a:cubicBezTo>
                    <a:lnTo>
                      <a:pt x="133" y="310"/>
                    </a:lnTo>
                    <a:cubicBezTo>
                      <a:pt x="159" y="273"/>
                      <a:pt x="276" y="140"/>
                      <a:pt x="659" y="133"/>
                    </a:cubicBezTo>
                    <a:cubicBezTo>
                      <a:pt x="1044" y="127"/>
                      <a:pt x="1159" y="271"/>
                      <a:pt x="1182" y="308"/>
                    </a:cubicBezTo>
                    <a:lnTo>
                      <a:pt x="1182" y="1715"/>
                    </a:lnTo>
                    <a:close/>
                    <a:moveTo>
                      <a:pt x="1849" y="0"/>
                    </a:moveTo>
                    <a:lnTo>
                      <a:pt x="1849" y="0"/>
                    </a:lnTo>
                    <a:cubicBezTo>
                      <a:pt x="1840" y="0"/>
                      <a:pt x="1831" y="0"/>
                      <a:pt x="1823" y="0"/>
                    </a:cubicBezTo>
                    <a:cubicBezTo>
                      <a:pt x="1490" y="0"/>
                      <a:pt x="1328" y="105"/>
                      <a:pt x="1253" y="184"/>
                    </a:cubicBezTo>
                    <a:cubicBezTo>
                      <a:pt x="1178" y="105"/>
                      <a:pt x="1015" y="0"/>
                      <a:pt x="683" y="0"/>
                    </a:cubicBezTo>
                    <a:cubicBezTo>
                      <a:pt x="674" y="0"/>
                      <a:pt x="666" y="0"/>
                      <a:pt x="657" y="0"/>
                    </a:cubicBezTo>
                    <a:cubicBezTo>
                      <a:pt x="127" y="9"/>
                      <a:pt x="16" y="240"/>
                      <a:pt x="5" y="267"/>
                    </a:cubicBezTo>
                    <a:lnTo>
                      <a:pt x="0" y="279"/>
                    </a:lnTo>
                    <a:lnTo>
                      <a:pt x="0" y="1970"/>
                    </a:lnTo>
                    <a:lnTo>
                      <a:pt x="107" y="1889"/>
                    </a:lnTo>
                    <a:cubicBezTo>
                      <a:pt x="109" y="1887"/>
                      <a:pt x="369" y="1695"/>
                      <a:pt x="682" y="1709"/>
                    </a:cubicBezTo>
                    <a:cubicBezTo>
                      <a:pt x="943" y="1722"/>
                      <a:pt x="1133" y="1837"/>
                      <a:pt x="1190" y="1876"/>
                    </a:cubicBezTo>
                    <a:cubicBezTo>
                      <a:pt x="1201" y="1883"/>
                      <a:pt x="1207" y="1888"/>
                      <a:pt x="1208" y="1888"/>
                    </a:cubicBezTo>
                    <a:lnTo>
                      <a:pt x="1253" y="1924"/>
                    </a:lnTo>
                    <a:lnTo>
                      <a:pt x="1298" y="1888"/>
                    </a:lnTo>
                    <a:cubicBezTo>
                      <a:pt x="1298" y="1888"/>
                      <a:pt x="1304" y="1883"/>
                      <a:pt x="1316" y="1876"/>
                    </a:cubicBezTo>
                    <a:cubicBezTo>
                      <a:pt x="1373" y="1837"/>
                      <a:pt x="1563" y="1722"/>
                      <a:pt x="1824" y="1709"/>
                    </a:cubicBezTo>
                    <a:cubicBezTo>
                      <a:pt x="2135" y="1695"/>
                      <a:pt x="2396" y="1887"/>
                      <a:pt x="2399" y="1889"/>
                    </a:cubicBezTo>
                    <a:lnTo>
                      <a:pt x="2506" y="1970"/>
                    </a:lnTo>
                    <a:lnTo>
                      <a:pt x="2506" y="279"/>
                    </a:lnTo>
                    <a:lnTo>
                      <a:pt x="2501" y="267"/>
                    </a:lnTo>
                    <a:cubicBezTo>
                      <a:pt x="2490" y="240"/>
                      <a:pt x="2379" y="9"/>
                      <a:pt x="1849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0" name="Freeform 13"/>
              <p:cNvSpPr>
                <a:spLocks/>
              </p:cNvSpPr>
              <p:nvPr/>
            </p:nvSpPr>
            <p:spPr bwMode="auto">
              <a:xfrm>
                <a:off x="3829050" y="5399088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7 h 206"/>
                  <a:gd name="T8" fmla="*/ 12 w 844"/>
                  <a:gd name="T9" fmla="*/ 183 h 206"/>
                  <a:gd name="T10" fmla="*/ 45 w 844"/>
                  <a:gd name="T11" fmla="*/ 200 h 206"/>
                  <a:gd name="T12" fmla="*/ 68 w 844"/>
                  <a:gd name="T13" fmla="*/ 193 h 206"/>
                  <a:gd name="T14" fmla="*/ 437 w 844"/>
                  <a:gd name="T15" fmla="*/ 89 h 206"/>
                  <a:gd name="T16" fmla="*/ 775 w 844"/>
                  <a:gd name="T17" fmla="*/ 193 h 206"/>
                  <a:gd name="T18" fmla="*/ 831 w 844"/>
                  <a:gd name="T19" fmla="*/ 183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3"/>
                      <a:pt x="667" y="19"/>
                      <a:pt x="441" y="10"/>
                    </a:cubicBezTo>
                    <a:cubicBezTo>
                      <a:pt x="213" y="0"/>
                      <a:pt x="30" y="122"/>
                      <a:pt x="23" y="127"/>
                    </a:cubicBezTo>
                    <a:cubicBezTo>
                      <a:pt x="4" y="139"/>
                      <a:pt x="0" y="164"/>
                      <a:pt x="12" y="183"/>
                    </a:cubicBezTo>
                    <a:cubicBezTo>
                      <a:pt x="20" y="194"/>
                      <a:pt x="32" y="200"/>
                      <a:pt x="45" y="200"/>
                    </a:cubicBezTo>
                    <a:cubicBezTo>
                      <a:pt x="53" y="200"/>
                      <a:pt x="61" y="198"/>
                      <a:pt x="68" y="193"/>
                    </a:cubicBezTo>
                    <a:cubicBezTo>
                      <a:pt x="69" y="192"/>
                      <a:pt x="236" y="81"/>
                      <a:pt x="437" y="89"/>
                    </a:cubicBezTo>
                    <a:cubicBezTo>
                      <a:pt x="639" y="98"/>
                      <a:pt x="774" y="192"/>
                      <a:pt x="775" y="193"/>
                    </a:cubicBezTo>
                    <a:cubicBezTo>
                      <a:pt x="793" y="206"/>
                      <a:pt x="818" y="201"/>
                      <a:pt x="831" y="183"/>
                    </a:cubicBezTo>
                    <a:cubicBezTo>
                      <a:pt x="844" y="165"/>
                      <a:pt x="840" y="140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1" name="Freeform 14"/>
              <p:cNvSpPr>
                <a:spLocks/>
              </p:cNvSpPr>
              <p:nvPr/>
            </p:nvSpPr>
            <p:spPr bwMode="auto">
              <a:xfrm>
                <a:off x="3829050" y="5678488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8 h 206"/>
                  <a:gd name="T8" fmla="*/ 12 w 844"/>
                  <a:gd name="T9" fmla="*/ 183 h 206"/>
                  <a:gd name="T10" fmla="*/ 45 w 844"/>
                  <a:gd name="T11" fmla="*/ 201 h 206"/>
                  <a:gd name="T12" fmla="*/ 68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4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3"/>
                      <a:pt x="23" y="128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5"/>
                      <a:pt x="32" y="201"/>
                      <a:pt x="45" y="201"/>
                    </a:cubicBezTo>
                    <a:cubicBezTo>
                      <a:pt x="53" y="201"/>
                      <a:pt x="61" y="199"/>
                      <a:pt x="68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9"/>
                      <a:pt x="774" y="193"/>
                      <a:pt x="775" y="194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2" name="Freeform 15"/>
              <p:cNvSpPr>
                <a:spLocks/>
              </p:cNvSpPr>
              <p:nvPr/>
            </p:nvSpPr>
            <p:spPr bwMode="auto">
              <a:xfrm>
                <a:off x="3829050" y="5957888"/>
                <a:ext cx="627063" cy="153988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8 h 206"/>
                  <a:gd name="T8" fmla="*/ 12 w 844"/>
                  <a:gd name="T9" fmla="*/ 183 h 206"/>
                  <a:gd name="T10" fmla="*/ 45 w 844"/>
                  <a:gd name="T11" fmla="*/ 201 h 206"/>
                  <a:gd name="T12" fmla="*/ 68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3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2"/>
                      <a:pt x="23" y="128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5"/>
                      <a:pt x="32" y="201"/>
                      <a:pt x="45" y="201"/>
                    </a:cubicBezTo>
                    <a:cubicBezTo>
                      <a:pt x="53" y="201"/>
                      <a:pt x="61" y="198"/>
                      <a:pt x="68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9"/>
                      <a:pt x="774" y="192"/>
                      <a:pt x="775" y="193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3" name="Freeform 16"/>
              <p:cNvSpPr>
                <a:spLocks/>
              </p:cNvSpPr>
              <p:nvPr/>
            </p:nvSpPr>
            <p:spPr bwMode="auto">
              <a:xfrm>
                <a:off x="4713288" y="5437188"/>
                <a:ext cx="627063" cy="152400"/>
              </a:xfrm>
              <a:custGeom>
                <a:avLst/>
                <a:gdLst>
                  <a:gd name="T0" fmla="*/ 822 w 844"/>
                  <a:gd name="T1" fmla="*/ 127 h 205"/>
                  <a:gd name="T2" fmla="*/ 822 w 844"/>
                  <a:gd name="T3" fmla="*/ 127 h 205"/>
                  <a:gd name="T4" fmla="*/ 441 w 844"/>
                  <a:gd name="T5" fmla="*/ 9 h 205"/>
                  <a:gd name="T6" fmla="*/ 23 w 844"/>
                  <a:gd name="T7" fmla="*/ 127 h 205"/>
                  <a:gd name="T8" fmla="*/ 12 w 844"/>
                  <a:gd name="T9" fmla="*/ 182 h 205"/>
                  <a:gd name="T10" fmla="*/ 45 w 844"/>
                  <a:gd name="T11" fmla="*/ 200 h 205"/>
                  <a:gd name="T12" fmla="*/ 67 w 844"/>
                  <a:gd name="T13" fmla="*/ 193 h 205"/>
                  <a:gd name="T14" fmla="*/ 437 w 844"/>
                  <a:gd name="T15" fmla="*/ 89 h 205"/>
                  <a:gd name="T16" fmla="*/ 775 w 844"/>
                  <a:gd name="T17" fmla="*/ 193 h 205"/>
                  <a:gd name="T18" fmla="*/ 831 w 844"/>
                  <a:gd name="T19" fmla="*/ 183 h 205"/>
                  <a:gd name="T20" fmla="*/ 822 w 844"/>
                  <a:gd name="T21" fmla="*/ 127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5">
                    <a:moveTo>
                      <a:pt x="822" y="127"/>
                    </a:moveTo>
                    <a:lnTo>
                      <a:pt x="822" y="127"/>
                    </a:lnTo>
                    <a:cubicBezTo>
                      <a:pt x="815" y="123"/>
                      <a:pt x="667" y="19"/>
                      <a:pt x="441" y="9"/>
                    </a:cubicBezTo>
                    <a:cubicBezTo>
                      <a:pt x="213" y="0"/>
                      <a:pt x="30" y="122"/>
                      <a:pt x="23" y="127"/>
                    </a:cubicBezTo>
                    <a:cubicBezTo>
                      <a:pt x="4" y="139"/>
                      <a:pt x="0" y="164"/>
                      <a:pt x="12" y="182"/>
                    </a:cubicBezTo>
                    <a:cubicBezTo>
                      <a:pt x="20" y="194"/>
                      <a:pt x="32" y="200"/>
                      <a:pt x="45" y="200"/>
                    </a:cubicBezTo>
                    <a:cubicBezTo>
                      <a:pt x="53" y="200"/>
                      <a:pt x="61" y="198"/>
                      <a:pt x="67" y="193"/>
                    </a:cubicBezTo>
                    <a:cubicBezTo>
                      <a:pt x="69" y="192"/>
                      <a:pt x="236" y="81"/>
                      <a:pt x="437" y="89"/>
                    </a:cubicBezTo>
                    <a:cubicBezTo>
                      <a:pt x="639" y="98"/>
                      <a:pt x="774" y="192"/>
                      <a:pt x="775" y="193"/>
                    </a:cubicBezTo>
                    <a:cubicBezTo>
                      <a:pt x="793" y="205"/>
                      <a:pt x="818" y="201"/>
                      <a:pt x="831" y="183"/>
                    </a:cubicBezTo>
                    <a:cubicBezTo>
                      <a:pt x="844" y="165"/>
                      <a:pt x="840" y="140"/>
                      <a:pt x="822" y="127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4" name="Freeform 17"/>
              <p:cNvSpPr>
                <a:spLocks/>
              </p:cNvSpPr>
              <p:nvPr/>
            </p:nvSpPr>
            <p:spPr bwMode="auto">
              <a:xfrm>
                <a:off x="4713288" y="5716588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8 h 206"/>
                  <a:gd name="T8" fmla="*/ 12 w 844"/>
                  <a:gd name="T9" fmla="*/ 183 h 206"/>
                  <a:gd name="T10" fmla="*/ 45 w 844"/>
                  <a:gd name="T11" fmla="*/ 201 h 206"/>
                  <a:gd name="T12" fmla="*/ 67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3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2"/>
                      <a:pt x="23" y="128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5"/>
                      <a:pt x="32" y="201"/>
                      <a:pt x="45" y="201"/>
                    </a:cubicBezTo>
                    <a:cubicBezTo>
                      <a:pt x="53" y="201"/>
                      <a:pt x="61" y="199"/>
                      <a:pt x="67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9"/>
                      <a:pt x="774" y="192"/>
                      <a:pt x="775" y="193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5" name="Freeform 18"/>
              <p:cNvSpPr>
                <a:spLocks/>
              </p:cNvSpPr>
              <p:nvPr/>
            </p:nvSpPr>
            <p:spPr bwMode="auto">
              <a:xfrm>
                <a:off x="4713288" y="5997575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7 h 206"/>
                  <a:gd name="T8" fmla="*/ 12 w 844"/>
                  <a:gd name="T9" fmla="*/ 183 h 206"/>
                  <a:gd name="T10" fmla="*/ 45 w 844"/>
                  <a:gd name="T11" fmla="*/ 201 h 206"/>
                  <a:gd name="T12" fmla="*/ 67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3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2"/>
                      <a:pt x="23" y="127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4"/>
                      <a:pt x="32" y="201"/>
                      <a:pt x="45" y="201"/>
                    </a:cubicBezTo>
                    <a:cubicBezTo>
                      <a:pt x="53" y="201"/>
                      <a:pt x="61" y="198"/>
                      <a:pt x="67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8"/>
                      <a:pt x="774" y="192"/>
                      <a:pt x="775" y="193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86" name="组合 23"/>
            <p:cNvGrpSpPr/>
            <p:nvPr userDrawn="1"/>
          </p:nvGrpSpPr>
          <p:grpSpPr>
            <a:xfrm rot="1406730">
              <a:off x="11173870" y="-871840"/>
              <a:ext cx="1301704" cy="1299270"/>
              <a:chOff x="6262688" y="5170488"/>
              <a:chExt cx="1697038" cy="1693863"/>
            </a:xfrm>
            <a:grpFill/>
          </p:grpSpPr>
          <p:sp>
            <p:nvSpPr>
              <p:cNvPr id="87" name="Freeform 19"/>
              <p:cNvSpPr>
                <a:spLocks noEditPoints="1"/>
              </p:cNvSpPr>
              <p:nvPr/>
            </p:nvSpPr>
            <p:spPr bwMode="auto">
              <a:xfrm>
                <a:off x="6262688" y="5170488"/>
                <a:ext cx="1697038" cy="1693863"/>
              </a:xfrm>
              <a:custGeom>
                <a:avLst/>
                <a:gdLst>
                  <a:gd name="T0" fmla="*/ 1760 w 2284"/>
                  <a:gd name="T1" fmla="*/ 1142 h 2284"/>
                  <a:gd name="T2" fmla="*/ 1919 w 2284"/>
                  <a:gd name="T3" fmla="*/ 1406 h 2284"/>
                  <a:gd name="T4" fmla="*/ 1756 w 2284"/>
                  <a:gd name="T5" fmla="*/ 1940 h 2284"/>
                  <a:gd name="T6" fmla="*/ 1878 w 2284"/>
                  <a:gd name="T7" fmla="*/ 1506 h 2284"/>
                  <a:gd name="T8" fmla="*/ 1433 w 2284"/>
                  <a:gd name="T9" fmla="*/ 1845 h 2284"/>
                  <a:gd name="T10" fmla="*/ 1496 w 2284"/>
                  <a:gd name="T11" fmla="*/ 1592 h 2284"/>
                  <a:gd name="T12" fmla="*/ 1142 w 2284"/>
                  <a:gd name="T13" fmla="*/ 2204 h 2284"/>
                  <a:gd name="T14" fmla="*/ 1405 w 2284"/>
                  <a:gd name="T15" fmla="*/ 1921 h 2284"/>
                  <a:gd name="T16" fmla="*/ 787 w 2284"/>
                  <a:gd name="T17" fmla="*/ 1592 h 2284"/>
                  <a:gd name="T18" fmla="*/ 850 w 2284"/>
                  <a:gd name="T19" fmla="*/ 1845 h 2284"/>
                  <a:gd name="T20" fmla="*/ 528 w 2284"/>
                  <a:gd name="T21" fmla="*/ 1940 h 2284"/>
                  <a:gd name="T22" fmla="*/ 704 w 2284"/>
                  <a:gd name="T23" fmla="*/ 1580 h 2284"/>
                  <a:gd name="T24" fmla="*/ 80 w 2284"/>
                  <a:gd name="T25" fmla="*/ 1143 h 2284"/>
                  <a:gd name="T26" fmla="*/ 523 w 2284"/>
                  <a:gd name="T27" fmla="*/ 1142 h 2284"/>
                  <a:gd name="T28" fmla="*/ 676 w 2284"/>
                  <a:gd name="T29" fmla="*/ 950 h 2284"/>
                  <a:gd name="T30" fmla="*/ 439 w 2284"/>
                  <a:gd name="T31" fmla="*/ 851 h 2284"/>
                  <a:gd name="T32" fmla="*/ 676 w 2284"/>
                  <a:gd name="T33" fmla="*/ 1335 h 2284"/>
                  <a:gd name="T34" fmla="*/ 438 w 2284"/>
                  <a:gd name="T35" fmla="*/ 1434 h 2284"/>
                  <a:gd name="T36" fmla="*/ 670 w 2284"/>
                  <a:gd name="T37" fmla="*/ 1204 h 2284"/>
                  <a:gd name="T38" fmla="*/ 670 w 2284"/>
                  <a:gd name="T39" fmla="*/ 1080 h 2284"/>
                  <a:gd name="T40" fmla="*/ 391 w 2284"/>
                  <a:gd name="T41" fmla="*/ 392 h 2284"/>
                  <a:gd name="T42" fmla="*/ 778 w 2284"/>
                  <a:gd name="T43" fmla="*/ 407 h 2284"/>
                  <a:gd name="T44" fmla="*/ 391 w 2284"/>
                  <a:gd name="T45" fmla="*/ 392 h 2284"/>
                  <a:gd name="T46" fmla="*/ 1074 w 2284"/>
                  <a:gd name="T47" fmla="*/ 574 h 2284"/>
                  <a:gd name="T48" fmla="*/ 850 w 2284"/>
                  <a:gd name="T49" fmla="*/ 440 h 2284"/>
                  <a:gd name="T50" fmla="*/ 1405 w 2284"/>
                  <a:gd name="T51" fmla="*/ 364 h 2284"/>
                  <a:gd name="T52" fmla="*/ 1142 w 2284"/>
                  <a:gd name="T53" fmla="*/ 80 h 2284"/>
                  <a:gd name="T54" fmla="*/ 1335 w 2284"/>
                  <a:gd name="T55" fmla="*/ 677 h 2284"/>
                  <a:gd name="T56" fmla="*/ 1496 w 2284"/>
                  <a:gd name="T57" fmla="*/ 693 h 2284"/>
                  <a:gd name="T58" fmla="*/ 1509 w 2284"/>
                  <a:gd name="T59" fmla="*/ 775 h 2284"/>
                  <a:gd name="T60" fmla="*/ 1431 w 2284"/>
                  <a:gd name="T61" fmla="*/ 765 h 2284"/>
                  <a:gd name="T62" fmla="*/ 1142 w 2284"/>
                  <a:gd name="T63" fmla="*/ 623 h 2284"/>
                  <a:gd name="T64" fmla="*/ 1081 w 2284"/>
                  <a:gd name="T65" fmla="*/ 671 h 2284"/>
                  <a:gd name="T66" fmla="*/ 774 w 2284"/>
                  <a:gd name="T67" fmla="*/ 775 h 2284"/>
                  <a:gd name="T68" fmla="*/ 764 w 2284"/>
                  <a:gd name="T69" fmla="*/ 853 h 2284"/>
                  <a:gd name="T70" fmla="*/ 774 w 2284"/>
                  <a:gd name="T71" fmla="*/ 1510 h 2284"/>
                  <a:gd name="T72" fmla="*/ 852 w 2284"/>
                  <a:gd name="T73" fmla="*/ 1520 h 2284"/>
                  <a:gd name="T74" fmla="*/ 1142 w 2284"/>
                  <a:gd name="T75" fmla="*/ 1662 h 2284"/>
                  <a:gd name="T76" fmla="*/ 1203 w 2284"/>
                  <a:gd name="T77" fmla="*/ 1614 h 2284"/>
                  <a:gd name="T78" fmla="*/ 1509 w 2284"/>
                  <a:gd name="T79" fmla="*/ 1510 h 2284"/>
                  <a:gd name="T80" fmla="*/ 1519 w 2284"/>
                  <a:gd name="T81" fmla="*/ 1432 h 2284"/>
                  <a:gd name="T82" fmla="*/ 1302 w 2284"/>
                  <a:gd name="T83" fmla="*/ 1530 h 2284"/>
                  <a:gd name="T84" fmla="*/ 864 w 2284"/>
                  <a:gd name="T85" fmla="*/ 1420 h 2284"/>
                  <a:gd name="T86" fmla="*/ 754 w 2284"/>
                  <a:gd name="T87" fmla="*/ 982 h 2284"/>
                  <a:gd name="T88" fmla="*/ 1142 w 2284"/>
                  <a:gd name="T89" fmla="*/ 750 h 2284"/>
                  <a:gd name="T90" fmla="*/ 1529 w 2284"/>
                  <a:gd name="T91" fmla="*/ 982 h 2284"/>
                  <a:gd name="T92" fmla="*/ 1419 w 2284"/>
                  <a:gd name="T93" fmla="*/ 1420 h 2284"/>
                  <a:gd name="T94" fmla="*/ 1607 w 2284"/>
                  <a:gd name="T95" fmla="*/ 950 h 2284"/>
                  <a:gd name="T96" fmla="*/ 1710 w 2284"/>
                  <a:gd name="T97" fmla="*/ 1075 h 2284"/>
                  <a:gd name="T98" fmla="*/ 1845 w 2284"/>
                  <a:gd name="T99" fmla="*/ 1434 h 2284"/>
                  <a:gd name="T100" fmla="*/ 1711 w 2284"/>
                  <a:gd name="T101" fmla="*/ 1210 h 2284"/>
                  <a:gd name="T102" fmla="*/ 1661 w 2284"/>
                  <a:gd name="T103" fmla="*/ 1142 h 2284"/>
                  <a:gd name="T104" fmla="*/ 1613 w 2284"/>
                  <a:gd name="T105" fmla="*/ 1080 h 2284"/>
                  <a:gd name="T106" fmla="*/ 1893 w 2284"/>
                  <a:gd name="T107" fmla="*/ 392 h 2284"/>
                  <a:gd name="T108" fmla="*/ 1505 w 2284"/>
                  <a:gd name="T109" fmla="*/ 407 h 2284"/>
                  <a:gd name="T110" fmla="*/ 1952 w 2284"/>
                  <a:gd name="T111" fmla="*/ 807 h 2284"/>
                  <a:gd name="T112" fmla="*/ 1477 w 2284"/>
                  <a:gd name="T113" fmla="*/ 332 h 2284"/>
                  <a:gd name="T114" fmla="*/ 528 w 2284"/>
                  <a:gd name="T115" fmla="*/ 265 h 2284"/>
                  <a:gd name="T116" fmla="*/ 0 w 2284"/>
                  <a:gd name="T117" fmla="*/ 1143 h 2284"/>
                  <a:gd name="T118" fmla="*/ 528 w 2284"/>
                  <a:gd name="T119" fmla="*/ 2020 h 2284"/>
                  <a:gd name="T120" fmla="*/ 1477 w 2284"/>
                  <a:gd name="T121" fmla="*/ 1953 h 2284"/>
                  <a:gd name="T122" fmla="*/ 1952 w 2284"/>
                  <a:gd name="T123" fmla="*/ 1478 h 2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284" h="2284">
                    <a:moveTo>
                      <a:pt x="1919" y="1406"/>
                    </a:moveTo>
                    <a:lnTo>
                      <a:pt x="1919" y="1406"/>
                    </a:lnTo>
                    <a:cubicBezTo>
                      <a:pt x="1878" y="1322"/>
                      <a:pt x="1825" y="1233"/>
                      <a:pt x="1760" y="1142"/>
                    </a:cubicBezTo>
                    <a:cubicBezTo>
                      <a:pt x="1824" y="1053"/>
                      <a:pt x="1878" y="965"/>
                      <a:pt x="1920" y="879"/>
                    </a:cubicBezTo>
                    <a:cubicBezTo>
                      <a:pt x="2100" y="953"/>
                      <a:pt x="2204" y="1049"/>
                      <a:pt x="2204" y="1143"/>
                    </a:cubicBezTo>
                    <a:cubicBezTo>
                      <a:pt x="2204" y="1236"/>
                      <a:pt x="2100" y="1332"/>
                      <a:pt x="1919" y="1406"/>
                    </a:cubicBezTo>
                    <a:close/>
                    <a:moveTo>
                      <a:pt x="1893" y="1893"/>
                    </a:moveTo>
                    <a:lnTo>
                      <a:pt x="1893" y="1893"/>
                    </a:lnTo>
                    <a:cubicBezTo>
                      <a:pt x="1862" y="1924"/>
                      <a:pt x="1816" y="1940"/>
                      <a:pt x="1756" y="1940"/>
                    </a:cubicBezTo>
                    <a:cubicBezTo>
                      <a:pt x="1684" y="1940"/>
                      <a:pt x="1599" y="1918"/>
                      <a:pt x="1505" y="1878"/>
                    </a:cubicBezTo>
                    <a:cubicBezTo>
                      <a:pt x="1536" y="1790"/>
                      <a:pt x="1561" y="1689"/>
                      <a:pt x="1579" y="1580"/>
                    </a:cubicBezTo>
                    <a:cubicBezTo>
                      <a:pt x="1689" y="1562"/>
                      <a:pt x="1789" y="1537"/>
                      <a:pt x="1878" y="1506"/>
                    </a:cubicBezTo>
                    <a:cubicBezTo>
                      <a:pt x="1954" y="1686"/>
                      <a:pt x="1959" y="1828"/>
                      <a:pt x="1893" y="1893"/>
                    </a:cubicBezTo>
                    <a:close/>
                    <a:moveTo>
                      <a:pt x="1433" y="1845"/>
                    </a:moveTo>
                    <a:lnTo>
                      <a:pt x="1433" y="1845"/>
                    </a:lnTo>
                    <a:cubicBezTo>
                      <a:pt x="1361" y="1809"/>
                      <a:pt x="1286" y="1764"/>
                      <a:pt x="1210" y="1711"/>
                    </a:cubicBezTo>
                    <a:cubicBezTo>
                      <a:pt x="1251" y="1679"/>
                      <a:pt x="1293" y="1644"/>
                      <a:pt x="1335" y="1608"/>
                    </a:cubicBezTo>
                    <a:cubicBezTo>
                      <a:pt x="1390" y="1604"/>
                      <a:pt x="1444" y="1599"/>
                      <a:pt x="1496" y="1592"/>
                    </a:cubicBezTo>
                    <a:cubicBezTo>
                      <a:pt x="1480" y="1686"/>
                      <a:pt x="1458" y="1771"/>
                      <a:pt x="1433" y="1845"/>
                    </a:cubicBezTo>
                    <a:close/>
                    <a:moveTo>
                      <a:pt x="1142" y="2204"/>
                    </a:moveTo>
                    <a:lnTo>
                      <a:pt x="1142" y="2204"/>
                    </a:lnTo>
                    <a:cubicBezTo>
                      <a:pt x="1049" y="2204"/>
                      <a:pt x="952" y="2101"/>
                      <a:pt x="878" y="1921"/>
                    </a:cubicBezTo>
                    <a:cubicBezTo>
                      <a:pt x="963" y="1879"/>
                      <a:pt x="1052" y="1825"/>
                      <a:pt x="1142" y="1761"/>
                    </a:cubicBezTo>
                    <a:cubicBezTo>
                      <a:pt x="1231" y="1825"/>
                      <a:pt x="1320" y="1879"/>
                      <a:pt x="1405" y="1921"/>
                    </a:cubicBezTo>
                    <a:cubicBezTo>
                      <a:pt x="1331" y="2101"/>
                      <a:pt x="1235" y="2204"/>
                      <a:pt x="1142" y="2204"/>
                    </a:cubicBezTo>
                    <a:close/>
                    <a:moveTo>
                      <a:pt x="787" y="1592"/>
                    </a:moveTo>
                    <a:lnTo>
                      <a:pt x="787" y="1592"/>
                    </a:lnTo>
                    <a:cubicBezTo>
                      <a:pt x="839" y="1599"/>
                      <a:pt x="893" y="1604"/>
                      <a:pt x="949" y="1608"/>
                    </a:cubicBezTo>
                    <a:cubicBezTo>
                      <a:pt x="990" y="1644"/>
                      <a:pt x="1032" y="1679"/>
                      <a:pt x="1074" y="1711"/>
                    </a:cubicBezTo>
                    <a:cubicBezTo>
                      <a:pt x="997" y="1764"/>
                      <a:pt x="922" y="1809"/>
                      <a:pt x="850" y="1845"/>
                    </a:cubicBezTo>
                    <a:cubicBezTo>
                      <a:pt x="825" y="1771"/>
                      <a:pt x="804" y="1686"/>
                      <a:pt x="787" y="1592"/>
                    </a:cubicBezTo>
                    <a:close/>
                    <a:moveTo>
                      <a:pt x="528" y="1940"/>
                    </a:moveTo>
                    <a:lnTo>
                      <a:pt x="528" y="1940"/>
                    </a:lnTo>
                    <a:cubicBezTo>
                      <a:pt x="468" y="1940"/>
                      <a:pt x="421" y="1924"/>
                      <a:pt x="391" y="1893"/>
                    </a:cubicBezTo>
                    <a:cubicBezTo>
                      <a:pt x="325" y="1828"/>
                      <a:pt x="330" y="1686"/>
                      <a:pt x="405" y="1506"/>
                    </a:cubicBezTo>
                    <a:cubicBezTo>
                      <a:pt x="494" y="1537"/>
                      <a:pt x="595" y="1562"/>
                      <a:pt x="704" y="1580"/>
                    </a:cubicBezTo>
                    <a:cubicBezTo>
                      <a:pt x="722" y="1689"/>
                      <a:pt x="747" y="1790"/>
                      <a:pt x="778" y="1878"/>
                    </a:cubicBezTo>
                    <a:cubicBezTo>
                      <a:pt x="685" y="1918"/>
                      <a:pt x="599" y="1940"/>
                      <a:pt x="528" y="1940"/>
                    </a:cubicBezTo>
                    <a:close/>
                    <a:moveTo>
                      <a:pt x="80" y="1143"/>
                    </a:moveTo>
                    <a:lnTo>
                      <a:pt x="80" y="1143"/>
                    </a:lnTo>
                    <a:cubicBezTo>
                      <a:pt x="80" y="1049"/>
                      <a:pt x="183" y="953"/>
                      <a:pt x="364" y="879"/>
                    </a:cubicBezTo>
                    <a:cubicBezTo>
                      <a:pt x="406" y="965"/>
                      <a:pt x="459" y="1053"/>
                      <a:pt x="523" y="1142"/>
                    </a:cubicBezTo>
                    <a:cubicBezTo>
                      <a:pt x="458" y="1233"/>
                      <a:pt x="405" y="1322"/>
                      <a:pt x="364" y="1406"/>
                    </a:cubicBezTo>
                    <a:cubicBezTo>
                      <a:pt x="183" y="1332"/>
                      <a:pt x="80" y="1236"/>
                      <a:pt x="80" y="1143"/>
                    </a:cubicBezTo>
                    <a:close/>
                    <a:moveTo>
                      <a:pt x="676" y="950"/>
                    </a:moveTo>
                    <a:lnTo>
                      <a:pt x="676" y="950"/>
                    </a:lnTo>
                    <a:cubicBezTo>
                      <a:pt x="639" y="991"/>
                      <a:pt x="605" y="1033"/>
                      <a:pt x="573" y="1075"/>
                    </a:cubicBezTo>
                    <a:cubicBezTo>
                      <a:pt x="520" y="999"/>
                      <a:pt x="475" y="924"/>
                      <a:pt x="439" y="851"/>
                    </a:cubicBezTo>
                    <a:cubicBezTo>
                      <a:pt x="514" y="826"/>
                      <a:pt x="598" y="804"/>
                      <a:pt x="692" y="788"/>
                    </a:cubicBezTo>
                    <a:cubicBezTo>
                      <a:pt x="685" y="840"/>
                      <a:pt x="680" y="894"/>
                      <a:pt x="676" y="950"/>
                    </a:cubicBezTo>
                    <a:close/>
                    <a:moveTo>
                      <a:pt x="676" y="1335"/>
                    </a:moveTo>
                    <a:lnTo>
                      <a:pt x="676" y="1335"/>
                    </a:lnTo>
                    <a:cubicBezTo>
                      <a:pt x="680" y="1391"/>
                      <a:pt x="685" y="1445"/>
                      <a:pt x="692" y="1497"/>
                    </a:cubicBezTo>
                    <a:cubicBezTo>
                      <a:pt x="598" y="1481"/>
                      <a:pt x="513" y="1459"/>
                      <a:pt x="438" y="1434"/>
                    </a:cubicBezTo>
                    <a:cubicBezTo>
                      <a:pt x="473" y="1363"/>
                      <a:pt x="518" y="1288"/>
                      <a:pt x="573" y="1210"/>
                    </a:cubicBezTo>
                    <a:cubicBezTo>
                      <a:pt x="605" y="1252"/>
                      <a:pt x="640" y="1294"/>
                      <a:pt x="676" y="1335"/>
                    </a:cubicBezTo>
                    <a:close/>
                    <a:moveTo>
                      <a:pt x="670" y="1204"/>
                    </a:moveTo>
                    <a:lnTo>
                      <a:pt x="670" y="1204"/>
                    </a:lnTo>
                    <a:cubicBezTo>
                      <a:pt x="654" y="1183"/>
                      <a:pt x="637" y="1163"/>
                      <a:pt x="622" y="1142"/>
                    </a:cubicBezTo>
                    <a:cubicBezTo>
                      <a:pt x="637" y="1122"/>
                      <a:pt x="653" y="1101"/>
                      <a:pt x="670" y="1080"/>
                    </a:cubicBezTo>
                    <a:cubicBezTo>
                      <a:pt x="670" y="1101"/>
                      <a:pt x="669" y="1122"/>
                      <a:pt x="669" y="1143"/>
                    </a:cubicBezTo>
                    <a:cubicBezTo>
                      <a:pt x="669" y="1163"/>
                      <a:pt x="670" y="1184"/>
                      <a:pt x="670" y="1204"/>
                    </a:cubicBezTo>
                    <a:close/>
                    <a:moveTo>
                      <a:pt x="391" y="392"/>
                    </a:moveTo>
                    <a:lnTo>
                      <a:pt x="391" y="392"/>
                    </a:lnTo>
                    <a:cubicBezTo>
                      <a:pt x="421" y="361"/>
                      <a:pt x="468" y="345"/>
                      <a:pt x="528" y="345"/>
                    </a:cubicBezTo>
                    <a:cubicBezTo>
                      <a:pt x="599" y="345"/>
                      <a:pt x="685" y="367"/>
                      <a:pt x="778" y="407"/>
                    </a:cubicBezTo>
                    <a:cubicBezTo>
                      <a:pt x="747" y="495"/>
                      <a:pt x="722" y="596"/>
                      <a:pt x="704" y="705"/>
                    </a:cubicBezTo>
                    <a:cubicBezTo>
                      <a:pt x="595" y="723"/>
                      <a:pt x="494" y="748"/>
                      <a:pt x="406" y="779"/>
                    </a:cubicBezTo>
                    <a:cubicBezTo>
                      <a:pt x="330" y="599"/>
                      <a:pt x="324" y="458"/>
                      <a:pt x="391" y="392"/>
                    </a:cubicBezTo>
                    <a:close/>
                    <a:moveTo>
                      <a:pt x="850" y="440"/>
                    </a:moveTo>
                    <a:lnTo>
                      <a:pt x="850" y="440"/>
                    </a:lnTo>
                    <a:cubicBezTo>
                      <a:pt x="922" y="476"/>
                      <a:pt x="997" y="521"/>
                      <a:pt x="1074" y="574"/>
                    </a:cubicBezTo>
                    <a:cubicBezTo>
                      <a:pt x="1032" y="606"/>
                      <a:pt x="990" y="641"/>
                      <a:pt x="949" y="677"/>
                    </a:cubicBezTo>
                    <a:cubicBezTo>
                      <a:pt x="893" y="681"/>
                      <a:pt x="839" y="686"/>
                      <a:pt x="787" y="693"/>
                    </a:cubicBezTo>
                    <a:cubicBezTo>
                      <a:pt x="804" y="599"/>
                      <a:pt x="825" y="514"/>
                      <a:pt x="850" y="440"/>
                    </a:cubicBezTo>
                    <a:close/>
                    <a:moveTo>
                      <a:pt x="1142" y="80"/>
                    </a:moveTo>
                    <a:lnTo>
                      <a:pt x="1142" y="80"/>
                    </a:lnTo>
                    <a:cubicBezTo>
                      <a:pt x="1235" y="80"/>
                      <a:pt x="1331" y="184"/>
                      <a:pt x="1405" y="364"/>
                    </a:cubicBezTo>
                    <a:cubicBezTo>
                      <a:pt x="1320" y="406"/>
                      <a:pt x="1231" y="460"/>
                      <a:pt x="1142" y="524"/>
                    </a:cubicBezTo>
                    <a:cubicBezTo>
                      <a:pt x="1052" y="460"/>
                      <a:pt x="963" y="406"/>
                      <a:pt x="878" y="364"/>
                    </a:cubicBezTo>
                    <a:cubicBezTo>
                      <a:pt x="952" y="184"/>
                      <a:pt x="1049" y="80"/>
                      <a:pt x="1142" y="80"/>
                    </a:cubicBezTo>
                    <a:close/>
                    <a:moveTo>
                      <a:pt x="1496" y="693"/>
                    </a:moveTo>
                    <a:lnTo>
                      <a:pt x="1496" y="693"/>
                    </a:lnTo>
                    <a:cubicBezTo>
                      <a:pt x="1444" y="686"/>
                      <a:pt x="1390" y="681"/>
                      <a:pt x="1335" y="677"/>
                    </a:cubicBezTo>
                    <a:cubicBezTo>
                      <a:pt x="1293" y="641"/>
                      <a:pt x="1251" y="606"/>
                      <a:pt x="1210" y="574"/>
                    </a:cubicBezTo>
                    <a:cubicBezTo>
                      <a:pt x="1286" y="521"/>
                      <a:pt x="1361" y="476"/>
                      <a:pt x="1433" y="440"/>
                    </a:cubicBezTo>
                    <a:cubicBezTo>
                      <a:pt x="1458" y="514"/>
                      <a:pt x="1480" y="599"/>
                      <a:pt x="1496" y="693"/>
                    </a:cubicBezTo>
                    <a:close/>
                    <a:moveTo>
                      <a:pt x="1431" y="765"/>
                    </a:moveTo>
                    <a:lnTo>
                      <a:pt x="1431" y="765"/>
                    </a:lnTo>
                    <a:cubicBezTo>
                      <a:pt x="1458" y="768"/>
                      <a:pt x="1484" y="771"/>
                      <a:pt x="1509" y="775"/>
                    </a:cubicBezTo>
                    <a:cubicBezTo>
                      <a:pt x="1513" y="800"/>
                      <a:pt x="1516" y="826"/>
                      <a:pt x="1519" y="853"/>
                    </a:cubicBezTo>
                    <a:cubicBezTo>
                      <a:pt x="1505" y="838"/>
                      <a:pt x="1490" y="823"/>
                      <a:pt x="1476" y="809"/>
                    </a:cubicBezTo>
                    <a:cubicBezTo>
                      <a:pt x="1461" y="794"/>
                      <a:pt x="1446" y="779"/>
                      <a:pt x="1431" y="765"/>
                    </a:cubicBezTo>
                    <a:close/>
                    <a:moveTo>
                      <a:pt x="1081" y="671"/>
                    </a:moveTo>
                    <a:lnTo>
                      <a:pt x="1081" y="671"/>
                    </a:lnTo>
                    <a:cubicBezTo>
                      <a:pt x="1101" y="655"/>
                      <a:pt x="1121" y="639"/>
                      <a:pt x="1142" y="623"/>
                    </a:cubicBezTo>
                    <a:cubicBezTo>
                      <a:pt x="1162" y="639"/>
                      <a:pt x="1182" y="655"/>
                      <a:pt x="1203" y="671"/>
                    </a:cubicBezTo>
                    <a:cubicBezTo>
                      <a:pt x="1182" y="670"/>
                      <a:pt x="1162" y="670"/>
                      <a:pt x="1142" y="670"/>
                    </a:cubicBezTo>
                    <a:cubicBezTo>
                      <a:pt x="1121" y="670"/>
                      <a:pt x="1101" y="670"/>
                      <a:pt x="1081" y="671"/>
                    </a:cubicBezTo>
                    <a:close/>
                    <a:moveTo>
                      <a:pt x="764" y="853"/>
                    </a:moveTo>
                    <a:lnTo>
                      <a:pt x="764" y="853"/>
                    </a:lnTo>
                    <a:cubicBezTo>
                      <a:pt x="767" y="826"/>
                      <a:pt x="770" y="800"/>
                      <a:pt x="774" y="775"/>
                    </a:cubicBezTo>
                    <a:cubicBezTo>
                      <a:pt x="799" y="771"/>
                      <a:pt x="826" y="768"/>
                      <a:pt x="852" y="765"/>
                    </a:cubicBezTo>
                    <a:cubicBezTo>
                      <a:pt x="837" y="779"/>
                      <a:pt x="822" y="794"/>
                      <a:pt x="808" y="809"/>
                    </a:cubicBezTo>
                    <a:cubicBezTo>
                      <a:pt x="793" y="823"/>
                      <a:pt x="779" y="838"/>
                      <a:pt x="764" y="853"/>
                    </a:cubicBezTo>
                    <a:close/>
                    <a:moveTo>
                      <a:pt x="852" y="1520"/>
                    </a:moveTo>
                    <a:lnTo>
                      <a:pt x="852" y="1520"/>
                    </a:lnTo>
                    <a:cubicBezTo>
                      <a:pt x="826" y="1517"/>
                      <a:pt x="799" y="1514"/>
                      <a:pt x="774" y="1510"/>
                    </a:cubicBezTo>
                    <a:cubicBezTo>
                      <a:pt x="770" y="1485"/>
                      <a:pt x="767" y="1459"/>
                      <a:pt x="764" y="1432"/>
                    </a:cubicBezTo>
                    <a:cubicBezTo>
                      <a:pt x="779" y="1447"/>
                      <a:pt x="793" y="1462"/>
                      <a:pt x="808" y="1476"/>
                    </a:cubicBezTo>
                    <a:cubicBezTo>
                      <a:pt x="822" y="1491"/>
                      <a:pt x="837" y="1506"/>
                      <a:pt x="852" y="1520"/>
                    </a:cubicBezTo>
                    <a:close/>
                    <a:moveTo>
                      <a:pt x="1203" y="1614"/>
                    </a:moveTo>
                    <a:lnTo>
                      <a:pt x="1203" y="1614"/>
                    </a:lnTo>
                    <a:cubicBezTo>
                      <a:pt x="1182" y="1630"/>
                      <a:pt x="1162" y="1646"/>
                      <a:pt x="1142" y="1662"/>
                    </a:cubicBezTo>
                    <a:cubicBezTo>
                      <a:pt x="1121" y="1646"/>
                      <a:pt x="1101" y="1630"/>
                      <a:pt x="1081" y="1614"/>
                    </a:cubicBezTo>
                    <a:cubicBezTo>
                      <a:pt x="1101" y="1615"/>
                      <a:pt x="1121" y="1615"/>
                      <a:pt x="1142" y="1615"/>
                    </a:cubicBezTo>
                    <a:cubicBezTo>
                      <a:pt x="1162" y="1615"/>
                      <a:pt x="1182" y="1615"/>
                      <a:pt x="1203" y="1614"/>
                    </a:cubicBezTo>
                    <a:close/>
                    <a:moveTo>
                      <a:pt x="1519" y="1432"/>
                    </a:moveTo>
                    <a:lnTo>
                      <a:pt x="1519" y="1432"/>
                    </a:lnTo>
                    <a:cubicBezTo>
                      <a:pt x="1516" y="1459"/>
                      <a:pt x="1513" y="1485"/>
                      <a:pt x="1509" y="1510"/>
                    </a:cubicBezTo>
                    <a:cubicBezTo>
                      <a:pt x="1484" y="1514"/>
                      <a:pt x="1458" y="1517"/>
                      <a:pt x="1431" y="1520"/>
                    </a:cubicBezTo>
                    <a:cubicBezTo>
                      <a:pt x="1446" y="1506"/>
                      <a:pt x="1461" y="1491"/>
                      <a:pt x="1476" y="1476"/>
                    </a:cubicBezTo>
                    <a:cubicBezTo>
                      <a:pt x="1490" y="1462"/>
                      <a:pt x="1505" y="1447"/>
                      <a:pt x="1519" y="1432"/>
                    </a:cubicBezTo>
                    <a:close/>
                    <a:moveTo>
                      <a:pt x="1419" y="1420"/>
                    </a:moveTo>
                    <a:lnTo>
                      <a:pt x="1419" y="1420"/>
                    </a:lnTo>
                    <a:cubicBezTo>
                      <a:pt x="1381" y="1458"/>
                      <a:pt x="1342" y="1495"/>
                      <a:pt x="1302" y="1530"/>
                    </a:cubicBezTo>
                    <a:cubicBezTo>
                      <a:pt x="1250" y="1533"/>
                      <a:pt x="1197" y="1535"/>
                      <a:pt x="1142" y="1535"/>
                    </a:cubicBezTo>
                    <a:cubicBezTo>
                      <a:pt x="1087" y="1535"/>
                      <a:pt x="1033" y="1533"/>
                      <a:pt x="981" y="1530"/>
                    </a:cubicBezTo>
                    <a:cubicBezTo>
                      <a:pt x="942" y="1495"/>
                      <a:pt x="903" y="1458"/>
                      <a:pt x="864" y="1420"/>
                    </a:cubicBezTo>
                    <a:cubicBezTo>
                      <a:pt x="826" y="1381"/>
                      <a:pt x="789" y="1342"/>
                      <a:pt x="754" y="1303"/>
                    </a:cubicBezTo>
                    <a:cubicBezTo>
                      <a:pt x="751" y="1251"/>
                      <a:pt x="749" y="1198"/>
                      <a:pt x="749" y="1143"/>
                    </a:cubicBezTo>
                    <a:cubicBezTo>
                      <a:pt x="749" y="1087"/>
                      <a:pt x="751" y="1034"/>
                      <a:pt x="754" y="982"/>
                    </a:cubicBezTo>
                    <a:cubicBezTo>
                      <a:pt x="789" y="943"/>
                      <a:pt x="825" y="904"/>
                      <a:pt x="864" y="865"/>
                    </a:cubicBezTo>
                    <a:cubicBezTo>
                      <a:pt x="903" y="827"/>
                      <a:pt x="942" y="790"/>
                      <a:pt x="981" y="755"/>
                    </a:cubicBezTo>
                    <a:cubicBezTo>
                      <a:pt x="1033" y="752"/>
                      <a:pt x="1087" y="750"/>
                      <a:pt x="1142" y="750"/>
                    </a:cubicBezTo>
                    <a:cubicBezTo>
                      <a:pt x="1197" y="750"/>
                      <a:pt x="1250" y="752"/>
                      <a:pt x="1302" y="755"/>
                    </a:cubicBezTo>
                    <a:cubicBezTo>
                      <a:pt x="1342" y="790"/>
                      <a:pt x="1381" y="827"/>
                      <a:pt x="1419" y="865"/>
                    </a:cubicBezTo>
                    <a:cubicBezTo>
                      <a:pt x="1458" y="904"/>
                      <a:pt x="1495" y="943"/>
                      <a:pt x="1529" y="982"/>
                    </a:cubicBezTo>
                    <a:cubicBezTo>
                      <a:pt x="1532" y="1034"/>
                      <a:pt x="1534" y="1087"/>
                      <a:pt x="1534" y="1143"/>
                    </a:cubicBezTo>
                    <a:cubicBezTo>
                      <a:pt x="1534" y="1198"/>
                      <a:pt x="1532" y="1251"/>
                      <a:pt x="1529" y="1303"/>
                    </a:cubicBezTo>
                    <a:cubicBezTo>
                      <a:pt x="1494" y="1342"/>
                      <a:pt x="1457" y="1381"/>
                      <a:pt x="1419" y="1420"/>
                    </a:cubicBezTo>
                    <a:close/>
                    <a:moveTo>
                      <a:pt x="1710" y="1075"/>
                    </a:moveTo>
                    <a:lnTo>
                      <a:pt x="1710" y="1075"/>
                    </a:lnTo>
                    <a:cubicBezTo>
                      <a:pt x="1678" y="1033"/>
                      <a:pt x="1644" y="991"/>
                      <a:pt x="1607" y="950"/>
                    </a:cubicBezTo>
                    <a:cubicBezTo>
                      <a:pt x="1604" y="894"/>
                      <a:pt x="1598" y="840"/>
                      <a:pt x="1591" y="788"/>
                    </a:cubicBezTo>
                    <a:cubicBezTo>
                      <a:pt x="1685" y="804"/>
                      <a:pt x="1770" y="826"/>
                      <a:pt x="1844" y="851"/>
                    </a:cubicBezTo>
                    <a:cubicBezTo>
                      <a:pt x="1808" y="924"/>
                      <a:pt x="1763" y="999"/>
                      <a:pt x="1710" y="1075"/>
                    </a:cubicBezTo>
                    <a:close/>
                    <a:moveTo>
                      <a:pt x="1711" y="1210"/>
                    </a:moveTo>
                    <a:lnTo>
                      <a:pt x="1711" y="1210"/>
                    </a:lnTo>
                    <a:cubicBezTo>
                      <a:pt x="1765" y="1288"/>
                      <a:pt x="1810" y="1363"/>
                      <a:pt x="1845" y="1434"/>
                    </a:cubicBezTo>
                    <a:cubicBezTo>
                      <a:pt x="1770" y="1459"/>
                      <a:pt x="1685" y="1481"/>
                      <a:pt x="1591" y="1497"/>
                    </a:cubicBezTo>
                    <a:cubicBezTo>
                      <a:pt x="1598" y="1445"/>
                      <a:pt x="1604" y="1391"/>
                      <a:pt x="1607" y="1335"/>
                    </a:cubicBezTo>
                    <a:cubicBezTo>
                      <a:pt x="1644" y="1294"/>
                      <a:pt x="1678" y="1252"/>
                      <a:pt x="1711" y="1210"/>
                    </a:cubicBezTo>
                    <a:close/>
                    <a:moveTo>
                      <a:pt x="1613" y="1080"/>
                    </a:moveTo>
                    <a:lnTo>
                      <a:pt x="1613" y="1080"/>
                    </a:lnTo>
                    <a:cubicBezTo>
                      <a:pt x="1630" y="1101"/>
                      <a:pt x="1646" y="1122"/>
                      <a:pt x="1661" y="1142"/>
                    </a:cubicBezTo>
                    <a:cubicBezTo>
                      <a:pt x="1646" y="1163"/>
                      <a:pt x="1630" y="1183"/>
                      <a:pt x="1613" y="1204"/>
                    </a:cubicBezTo>
                    <a:cubicBezTo>
                      <a:pt x="1614" y="1184"/>
                      <a:pt x="1614" y="1163"/>
                      <a:pt x="1614" y="1143"/>
                    </a:cubicBezTo>
                    <a:cubicBezTo>
                      <a:pt x="1614" y="1122"/>
                      <a:pt x="1614" y="1101"/>
                      <a:pt x="1613" y="1080"/>
                    </a:cubicBezTo>
                    <a:close/>
                    <a:moveTo>
                      <a:pt x="1756" y="345"/>
                    </a:moveTo>
                    <a:lnTo>
                      <a:pt x="1756" y="345"/>
                    </a:lnTo>
                    <a:cubicBezTo>
                      <a:pt x="1816" y="345"/>
                      <a:pt x="1862" y="361"/>
                      <a:pt x="1893" y="392"/>
                    </a:cubicBezTo>
                    <a:cubicBezTo>
                      <a:pt x="1959" y="458"/>
                      <a:pt x="1953" y="599"/>
                      <a:pt x="1878" y="779"/>
                    </a:cubicBezTo>
                    <a:cubicBezTo>
                      <a:pt x="1789" y="748"/>
                      <a:pt x="1689" y="723"/>
                      <a:pt x="1579" y="705"/>
                    </a:cubicBezTo>
                    <a:cubicBezTo>
                      <a:pt x="1561" y="596"/>
                      <a:pt x="1536" y="495"/>
                      <a:pt x="1505" y="407"/>
                    </a:cubicBezTo>
                    <a:cubicBezTo>
                      <a:pt x="1599" y="367"/>
                      <a:pt x="1684" y="345"/>
                      <a:pt x="1756" y="345"/>
                    </a:cubicBezTo>
                    <a:close/>
                    <a:moveTo>
                      <a:pt x="1952" y="807"/>
                    </a:moveTo>
                    <a:lnTo>
                      <a:pt x="1952" y="807"/>
                    </a:lnTo>
                    <a:cubicBezTo>
                      <a:pt x="2042" y="594"/>
                      <a:pt x="2041" y="427"/>
                      <a:pt x="1949" y="335"/>
                    </a:cubicBezTo>
                    <a:cubicBezTo>
                      <a:pt x="1903" y="289"/>
                      <a:pt x="1838" y="265"/>
                      <a:pt x="1756" y="265"/>
                    </a:cubicBezTo>
                    <a:cubicBezTo>
                      <a:pt x="1675" y="265"/>
                      <a:pt x="1580" y="289"/>
                      <a:pt x="1477" y="332"/>
                    </a:cubicBezTo>
                    <a:cubicBezTo>
                      <a:pt x="1392" y="126"/>
                      <a:pt x="1274" y="0"/>
                      <a:pt x="1142" y="0"/>
                    </a:cubicBezTo>
                    <a:cubicBezTo>
                      <a:pt x="1009" y="0"/>
                      <a:pt x="891" y="126"/>
                      <a:pt x="806" y="332"/>
                    </a:cubicBezTo>
                    <a:cubicBezTo>
                      <a:pt x="704" y="289"/>
                      <a:pt x="609" y="265"/>
                      <a:pt x="528" y="265"/>
                    </a:cubicBezTo>
                    <a:cubicBezTo>
                      <a:pt x="446" y="265"/>
                      <a:pt x="380" y="289"/>
                      <a:pt x="334" y="335"/>
                    </a:cubicBezTo>
                    <a:cubicBezTo>
                      <a:pt x="242" y="427"/>
                      <a:pt x="242" y="594"/>
                      <a:pt x="331" y="807"/>
                    </a:cubicBezTo>
                    <a:cubicBezTo>
                      <a:pt x="125" y="892"/>
                      <a:pt x="0" y="1010"/>
                      <a:pt x="0" y="1143"/>
                    </a:cubicBezTo>
                    <a:cubicBezTo>
                      <a:pt x="0" y="1275"/>
                      <a:pt x="125" y="1393"/>
                      <a:pt x="331" y="1478"/>
                    </a:cubicBezTo>
                    <a:cubicBezTo>
                      <a:pt x="246" y="1684"/>
                      <a:pt x="240" y="1856"/>
                      <a:pt x="334" y="1950"/>
                    </a:cubicBezTo>
                    <a:cubicBezTo>
                      <a:pt x="380" y="1996"/>
                      <a:pt x="446" y="2020"/>
                      <a:pt x="528" y="2020"/>
                    </a:cubicBezTo>
                    <a:cubicBezTo>
                      <a:pt x="609" y="2020"/>
                      <a:pt x="704" y="1996"/>
                      <a:pt x="806" y="1953"/>
                    </a:cubicBezTo>
                    <a:cubicBezTo>
                      <a:pt x="891" y="2159"/>
                      <a:pt x="1009" y="2284"/>
                      <a:pt x="1142" y="2284"/>
                    </a:cubicBezTo>
                    <a:cubicBezTo>
                      <a:pt x="1274" y="2284"/>
                      <a:pt x="1392" y="2159"/>
                      <a:pt x="1477" y="1953"/>
                    </a:cubicBezTo>
                    <a:cubicBezTo>
                      <a:pt x="1580" y="1996"/>
                      <a:pt x="1675" y="2020"/>
                      <a:pt x="1756" y="2020"/>
                    </a:cubicBezTo>
                    <a:cubicBezTo>
                      <a:pt x="1838" y="2020"/>
                      <a:pt x="1903" y="1996"/>
                      <a:pt x="1949" y="1950"/>
                    </a:cubicBezTo>
                    <a:cubicBezTo>
                      <a:pt x="2043" y="1856"/>
                      <a:pt x="2038" y="1684"/>
                      <a:pt x="1952" y="1478"/>
                    </a:cubicBezTo>
                    <a:cubicBezTo>
                      <a:pt x="2158" y="1393"/>
                      <a:pt x="2284" y="1275"/>
                      <a:pt x="2284" y="1143"/>
                    </a:cubicBezTo>
                    <a:cubicBezTo>
                      <a:pt x="2284" y="1010"/>
                      <a:pt x="2158" y="892"/>
                      <a:pt x="1952" y="807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8" name="Freeform 20"/>
              <p:cNvSpPr>
                <a:spLocks/>
              </p:cNvSpPr>
              <p:nvPr/>
            </p:nvSpPr>
            <p:spPr bwMode="auto">
              <a:xfrm>
                <a:off x="7021513" y="5929313"/>
                <a:ext cx="177800" cy="177800"/>
              </a:xfrm>
              <a:custGeom>
                <a:avLst/>
                <a:gdLst>
                  <a:gd name="T0" fmla="*/ 120 w 240"/>
                  <a:gd name="T1" fmla="*/ 0 h 240"/>
                  <a:gd name="T2" fmla="*/ 120 w 240"/>
                  <a:gd name="T3" fmla="*/ 0 h 240"/>
                  <a:gd name="T4" fmla="*/ 0 w 240"/>
                  <a:gd name="T5" fmla="*/ 120 h 240"/>
                  <a:gd name="T6" fmla="*/ 120 w 240"/>
                  <a:gd name="T7" fmla="*/ 240 h 240"/>
                  <a:gd name="T8" fmla="*/ 240 w 240"/>
                  <a:gd name="T9" fmla="*/ 120 h 240"/>
                  <a:gd name="T10" fmla="*/ 120 w 240"/>
                  <a:gd name="T11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0" h="240">
                    <a:moveTo>
                      <a:pt x="120" y="0"/>
                    </a:moveTo>
                    <a:lnTo>
                      <a:pt x="120" y="0"/>
                    </a:lnTo>
                    <a:cubicBezTo>
                      <a:pt x="53" y="0"/>
                      <a:pt x="0" y="53"/>
                      <a:pt x="0" y="120"/>
                    </a:cubicBezTo>
                    <a:cubicBezTo>
                      <a:pt x="0" y="186"/>
                      <a:pt x="53" y="240"/>
                      <a:pt x="120" y="240"/>
                    </a:cubicBezTo>
                    <a:cubicBezTo>
                      <a:pt x="186" y="240"/>
                      <a:pt x="240" y="186"/>
                      <a:pt x="240" y="120"/>
                    </a:cubicBezTo>
                    <a:cubicBezTo>
                      <a:pt x="240" y="53"/>
                      <a:pt x="186" y="0"/>
                      <a:pt x="120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08" name="Freeform 7"/>
            <p:cNvSpPr>
              <a:spLocks noEditPoints="1"/>
            </p:cNvSpPr>
            <p:nvPr/>
          </p:nvSpPr>
          <p:spPr bwMode="auto">
            <a:xfrm rot="20132266">
              <a:off x="-3210" y="1374612"/>
              <a:ext cx="1277233" cy="931381"/>
            </a:xfrm>
            <a:custGeom>
              <a:avLst/>
              <a:gdLst>
                <a:gd name="T0" fmla="*/ 1034 w 2022"/>
                <a:gd name="T1" fmla="*/ 210 h 1466"/>
                <a:gd name="T2" fmla="*/ 1034 w 2022"/>
                <a:gd name="T3" fmla="*/ 210 h 1466"/>
                <a:gd name="T4" fmla="*/ 1395 w 2022"/>
                <a:gd name="T5" fmla="*/ 46 h 1466"/>
                <a:gd name="T6" fmla="*/ 1487 w 2022"/>
                <a:gd name="T7" fmla="*/ 40 h 1466"/>
                <a:gd name="T8" fmla="*/ 1888 w 2022"/>
                <a:gd name="T9" fmla="*/ 99 h 1466"/>
                <a:gd name="T10" fmla="*/ 1888 w 2022"/>
                <a:gd name="T11" fmla="*/ 1249 h 1466"/>
                <a:gd name="T12" fmla="*/ 1467 w 2022"/>
                <a:gd name="T13" fmla="*/ 1137 h 1466"/>
                <a:gd name="T14" fmla="*/ 1397 w 2022"/>
                <a:gd name="T15" fmla="*/ 1132 h 1466"/>
                <a:gd name="T16" fmla="*/ 1034 w 2022"/>
                <a:gd name="T17" fmla="*/ 1232 h 1466"/>
                <a:gd name="T18" fmla="*/ 1034 w 2022"/>
                <a:gd name="T19" fmla="*/ 210 h 1466"/>
                <a:gd name="T20" fmla="*/ 134 w 2022"/>
                <a:gd name="T21" fmla="*/ 99 h 1466"/>
                <a:gd name="T22" fmla="*/ 134 w 2022"/>
                <a:gd name="T23" fmla="*/ 99 h 1466"/>
                <a:gd name="T24" fmla="*/ 534 w 2022"/>
                <a:gd name="T25" fmla="*/ 40 h 1466"/>
                <a:gd name="T26" fmla="*/ 626 w 2022"/>
                <a:gd name="T27" fmla="*/ 46 h 1466"/>
                <a:gd name="T28" fmla="*/ 988 w 2022"/>
                <a:gd name="T29" fmla="*/ 210 h 1466"/>
                <a:gd name="T30" fmla="*/ 988 w 2022"/>
                <a:gd name="T31" fmla="*/ 1232 h 1466"/>
                <a:gd name="T32" fmla="*/ 625 w 2022"/>
                <a:gd name="T33" fmla="*/ 1132 h 1466"/>
                <a:gd name="T34" fmla="*/ 555 w 2022"/>
                <a:gd name="T35" fmla="*/ 1137 h 1466"/>
                <a:gd name="T36" fmla="*/ 134 w 2022"/>
                <a:gd name="T37" fmla="*/ 1249 h 1466"/>
                <a:gd name="T38" fmla="*/ 134 w 2022"/>
                <a:gd name="T39" fmla="*/ 99 h 1466"/>
                <a:gd name="T40" fmla="*/ 1928 w 2022"/>
                <a:gd name="T41" fmla="*/ 203 h 1466"/>
                <a:gd name="T42" fmla="*/ 1928 w 2022"/>
                <a:gd name="T43" fmla="*/ 203 h 1466"/>
                <a:gd name="T44" fmla="*/ 1928 w 2022"/>
                <a:gd name="T45" fmla="*/ 68 h 1466"/>
                <a:gd name="T46" fmla="*/ 1487 w 2022"/>
                <a:gd name="T47" fmla="*/ 0 h 1466"/>
                <a:gd name="T48" fmla="*/ 1390 w 2022"/>
                <a:gd name="T49" fmla="*/ 6 h 1466"/>
                <a:gd name="T50" fmla="*/ 1011 w 2022"/>
                <a:gd name="T51" fmla="*/ 177 h 1466"/>
                <a:gd name="T52" fmla="*/ 632 w 2022"/>
                <a:gd name="T53" fmla="*/ 6 h 1466"/>
                <a:gd name="T54" fmla="*/ 534 w 2022"/>
                <a:gd name="T55" fmla="*/ 0 h 1466"/>
                <a:gd name="T56" fmla="*/ 94 w 2022"/>
                <a:gd name="T57" fmla="*/ 68 h 1466"/>
                <a:gd name="T58" fmla="*/ 94 w 2022"/>
                <a:gd name="T59" fmla="*/ 203 h 1466"/>
                <a:gd name="T60" fmla="*/ 0 w 2022"/>
                <a:gd name="T61" fmla="*/ 227 h 1466"/>
                <a:gd name="T62" fmla="*/ 0 w 2022"/>
                <a:gd name="T63" fmla="*/ 1466 h 1466"/>
                <a:gd name="T64" fmla="*/ 467 w 2022"/>
                <a:gd name="T65" fmla="*/ 1335 h 1466"/>
                <a:gd name="T66" fmla="*/ 905 w 2022"/>
                <a:gd name="T67" fmla="*/ 1412 h 1466"/>
                <a:gd name="T68" fmla="*/ 905 w 2022"/>
                <a:gd name="T69" fmla="*/ 1466 h 1466"/>
                <a:gd name="T70" fmla="*/ 1116 w 2022"/>
                <a:gd name="T71" fmla="*/ 1466 h 1466"/>
                <a:gd name="T72" fmla="*/ 1116 w 2022"/>
                <a:gd name="T73" fmla="*/ 1412 h 1466"/>
                <a:gd name="T74" fmla="*/ 1555 w 2022"/>
                <a:gd name="T75" fmla="*/ 1335 h 1466"/>
                <a:gd name="T76" fmla="*/ 2022 w 2022"/>
                <a:gd name="T77" fmla="*/ 1466 h 1466"/>
                <a:gd name="T78" fmla="*/ 2022 w 2022"/>
                <a:gd name="T79" fmla="*/ 227 h 1466"/>
                <a:gd name="T80" fmla="*/ 1928 w 2022"/>
                <a:gd name="T81" fmla="*/ 203 h 1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022" h="1466">
                  <a:moveTo>
                    <a:pt x="1034" y="210"/>
                  </a:moveTo>
                  <a:lnTo>
                    <a:pt x="1034" y="210"/>
                  </a:lnTo>
                  <a:cubicBezTo>
                    <a:pt x="1077" y="175"/>
                    <a:pt x="1220" y="68"/>
                    <a:pt x="1395" y="46"/>
                  </a:cubicBezTo>
                  <a:cubicBezTo>
                    <a:pt x="1423" y="42"/>
                    <a:pt x="1454" y="40"/>
                    <a:pt x="1487" y="40"/>
                  </a:cubicBezTo>
                  <a:cubicBezTo>
                    <a:pt x="1645" y="40"/>
                    <a:pt x="1820" y="81"/>
                    <a:pt x="1888" y="99"/>
                  </a:cubicBezTo>
                  <a:lnTo>
                    <a:pt x="1888" y="1249"/>
                  </a:lnTo>
                  <a:cubicBezTo>
                    <a:pt x="1803" y="1218"/>
                    <a:pt x="1631" y="1161"/>
                    <a:pt x="1467" y="1137"/>
                  </a:cubicBezTo>
                  <a:cubicBezTo>
                    <a:pt x="1445" y="1134"/>
                    <a:pt x="1421" y="1132"/>
                    <a:pt x="1397" y="1132"/>
                  </a:cubicBezTo>
                  <a:cubicBezTo>
                    <a:pt x="1252" y="1132"/>
                    <a:pt x="1112" y="1192"/>
                    <a:pt x="1034" y="1232"/>
                  </a:cubicBezTo>
                  <a:lnTo>
                    <a:pt x="1034" y="210"/>
                  </a:lnTo>
                  <a:close/>
                  <a:moveTo>
                    <a:pt x="134" y="99"/>
                  </a:moveTo>
                  <a:lnTo>
                    <a:pt x="134" y="99"/>
                  </a:lnTo>
                  <a:cubicBezTo>
                    <a:pt x="201" y="81"/>
                    <a:pt x="376" y="40"/>
                    <a:pt x="534" y="40"/>
                  </a:cubicBezTo>
                  <a:cubicBezTo>
                    <a:pt x="568" y="40"/>
                    <a:pt x="599" y="42"/>
                    <a:pt x="626" y="46"/>
                  </a:cubicBezTo>
                  <a:cubicBezTo>
                    <a:pt x="802" y="68"/>
                    <a:pt x="945" y="175"/>
                    <a:pt x="988" y="210"/>
                  </a:cubicBezTo>
                  <a:lnTo>
                    <a:pt x="988" y="1232"/>
                  </a:lnTo>
                  <a:cubicBezTo>
                    <a:pt x="910" y="1192"/>
                    <a:pt x="770" y="1132"/>
                    <a:pt x="625" y="1132"/>
                  </a:cubicBezTo>
                  <a:cubicBezTo>
                    <a:pt x="601" y="1132"/>
                    <a:pt x="577" y="1134"/>
                    <a:pt x="555" y="1137"/>
                  </a:cubicBezTo>
                  <a:cubicBezTo>
                    <a:pt x="391" y="1161"/>
                    <a:pt x="219" y="1218"/>
                    <a:pt x="134" y="1249"/>
                  </a:cubicBezTo>
                  <a:lnTo>
                    <a:pt x="134" y="99"/>
                  </a:lnTo>
                  <a:close/>
                  <a:moveTo>
                    <a:pt x="1928" y="203"/>
                  </a:moveTo>
                  <a:lnTo>
                    <a:pt x="1928" y="203"/>
                  </a:lnTo>
                  <a:lnTo>
                    <a:pt x="1928" y="68"/>
                  </a:lnTo>
                  <a:cubicBezTo>
                    <a:pt x="1928" y="68"/>
                    <a:pt x="1696" y="0"/>
                    <a:pt x="1487" y="0"/>
                  </a:cubicBezTo>
                  <a:cubicBezTo>
                    <a:pt x="1454" y="0"/>
                    <a:pt x="1421" y="2"/>
                    <a:pt x="1390" y="6"/>
                  </a:cubicBezTo>
                  <a:cubicBezTo>
                    <a:pt x="1207" y="30"/>
                    <a:pt x="1059" y="138"/>
                    <a:pt x="1011" y="177"/>
                  </a:cubicBezTo>
                  <a:cubicBezTo>
                    <a:pt x="963" y="138"/>
                    <a:pt x="815" y="30"/>
                    <a:pt x="632" y="6"/>
                  </a:cubicBezTo>
                  <a:cubicBezTo>
                    <a:pt x="601" y="2"/>
                    <a:pt x="568" y="0"/>
                    <a:pt x="534" y="0"/>
                  </a:cubicBezTo>
                  <a:cubicBezTo>
                    <a:pt x="326" y="0"/>
                    <a:pt x="94" y="68"/>
                    <a:pt x="94" y="68"/>
                  </a:cubicBezTo>
                  <a:lnTo>
                    <a:pt x="94" y="203"/>
                  </a:lnTo>
                  <a:cubicBezTo>
                    <a:pt x="36" y="216"/>
                    <a:pt x="0" y="227"/>
                    <a:pt x="0" y="227"/>
                  </a:cubicBezTo>
                  <a:lnTo>
                    <a:pt x="0" y="1466"/>
                  </a:lnTo>
                  <a:cubicBezTo>
                    <a:pt x="0" y="1466"/>
                    <a:pt x="243" y="1368"/>
                    <a:pt x="467" y="1335"/>
                  </a:cubicBezTo>
                  <a:cubicBezTo>
                    <a:pt x="605" y="1315"/>
                    <a:pt x="787" y="1368"/>
                    <a:pt x="905" y="1412"/>
                  </a:cubicBezTo>
                  <a:lnTo>
                    <a:pt x="905" y="1466"/>
                  </a:lnTo>
                  <a:lnTo>
                    <a:pt x="1116" y="1466"/>
                  </a:lnTo>
                  <a:lnTo>
                    <a:pt x="1116" y="1412"/>
                  </a:lnTo>
                  <a:cubicBezTo>
                    <a:pt x="1235" y="1368"/>
                    <a:pt x="1417" y="1315"/>
                    <a:pt x="1555" y="1335"/>
                  </a:cubicBezTo>
                  <a:cubicBezTo>
                    <a:pt x="1779" y="1368"/>
                    <a:pt x="2022" y="1466"/>
                    <a:pt x="2022" y="1466"/>
                  </a:cubicBezTo>
                  <a:lnTo>
                    <a:pt x="2022" y="227"/>
                  </a:lnTo>
                  <a:cubicBezTo>
                    <a:pt x="2022" y="227"/>
                    <a:pt x="1986" y="216"/>
                    <a:pt x="1928" y="20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" name="Freeform 9"/>
            <p:cNvSpPr>
              <a:spLocks noEditPoints="1"/>
            </p:cNvSpPr>
            <p:nvPr/>
          </p:nvSpPr>
          <p:spPr bwMode="auto">
            <a:xfrm>
              <a:off x="762558" y="-591931"/>
              <a:ext cx="1135300" cy="1451430"/>
            </a:xfrm>
            <a:custGeom>
              <a:avLst/>
              <a:gdLst>
                <a:gd name="T0" fmla="*/ 449 w 1637"/>
                <a:gd name="T1" fmla="*/ 1301 h 2083"/>
                <a:gd name="T2" fmla="*/ 449 w 1637"/>
                <a:gd name="T3" fmla="*/ 1301 h 2083"/>
                <a:gd name="T4" fmla="*/ 350 w 1637"/>
                <a:gd name="T5" fmla="*/ 1276 h 2083"/>
                <a:gd name="T6" fmla="*/ 240 w 1637"/>
                <a:gd name="T7" fmla="*/ 1150 h 2083"/>
                <a:gd name="T8" fmla="*/ 273 w 1637"/>
                <a:gd name="T9" fmla="*/ 841 h 2083"/>
                <a:gd name="T10" fmla="*/ 770 w 1637"/>
                <a:gd name="T11" fmla="*/ 1055 h 2083"/>
                <a:gd name="T12" fmla="*/ 449 w 1637"/>
                <a:gd name="T13" fmla="*/ 1301 h 2083"/>
                <a:gd name="T14" fmla="*/ 1500 w 1637"/>
                <a:gd name="T15" fmla="*/ 1781 h 2083"/>
                <a:gd name="T16" fmla="*/ 1500 w 1637"/>
                <a:gd name="T17" fmla="*/ 1781 h 2083"/>
                <a:gd name="T18" fmla="*/ 1590 w 1637"/>
                <a:gd name="T19" fmla="*/ 1670 h 2083"/>
                <a:gd name="T20" fmla="*/ 1278 w 1637"/>
                <a:gd name="T21" fmla="*/ 1604 h 2083"/>
                <a:gd name="T22" fmla="*/ 1403 w 1637"/>
                <a:gd name="T23" fmla="*/ 1057 h 2083"/>
                <a:gd name="T24" fmla="*/ 1031 w 1637"/>
                <a:gd name="T25" fmla="*/ 383 h 2083"/>
                <a:gd name="T26" fmla="*/ 931 w 1637"/>
                <a:gd name="T27" fmla="*/ 92 h 2083"/>
                <a:gd name="T28" fmla="*/ 480 w 1637"/>
                <a:gd name="T29" fmla="*/ 430 h 2083"/>
                <a:gd name="T30" fmla="*/ 0 w 1637"/>
                <a:gd name="T31" fmla="*/ 723 h 2083"/>
                <a:gd name="T32" fmla="*/ 236 w 1637"/>
                <a:gd name="T33" fmla="*/ 825 h 2083"/>
                <a:gd name="T34" fmla="*/ 202 w 1637"/>
                <a:gd name="T35" fmla="*/ 1162 h 2083"/>
                <a:gd name="T36" fmla="*/ 332 w 1637"/>
                <a:gd name="T37" fmla="*/ 1312 h 2083"/>
                <a:gd name="T38" fmla="*/ 449 w 1637"/>
                <a:gd name="T39" fmla="*/ 1341 h 2083"/>
                <a:gd name="T40" fmla="*/ 807 w 1637"/>
                <a:gd name="T41" fmla="*/ 1071 h 2083"/>
                <a:gd name="T42" fmla="*/ 1003 w 1637"/>
                <a:gd name="T43" fmla="*/ 1156 h 2083"/>
                <a:gd name="T44" fmla="*/ 950 w 1637"/>
                <a:gd name="T45" fmla="*/ 626 h 2083"/>
                <a:gd name="T46" fmla="*/ 1001 w 1637"/>
                <a:gd name="T47" fmla="*/ 495 h 2083"/>
                <a:gd name="T48" fmla="*/ 1297 w 1637"/>
                <a:gd name="T49" fmla="*/ 1060 h 2083"/>
                <a:gd name="T50" fmla="*/ 1215 w 1637"/>
                <a:gd name="T51" fmla="*/ 1499 h 2083"/>
                <a:gd name="T52" fmla="*/ 1166 w 1637"/>
                <a:gd name="T53" fmla="*/ 1581 h 2083"/>
                <a:gd name="T54" fmla="*/ 920 w 1637"/>
                <a:gd name="T55" fmla="*/ 1530 h 2083"/>
                <a:gd name="T56" fmla="*/ 549 w 1637"/>
                <a:gd name="T57" fmla="*/ 1946 h 2083"/>
                <a:gd name="T58" fmla="*/ 1255 w 1637"/>
                <a:gd name="T59" fmla="*/ 2083 h 2083"/>
                <a:gd name="T60" fmla="*/ 1637 w 1637"/>
                <a:gd name="T61" fmla="*/ 1806 h 2083"/>
                <a:gd name="T62" fmla="*/ 1500 w 1637"/>
                <a:gd name="T63" fmla="*/ 1781 h 20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37" h="2083">
                  <a:moveTo>
                    <a:pt x="449" y="1301"/>
                  </a:moveTo>
                  <a:lnTo>
                    <a:pt x="449" y="1301"/>
                  </a:lnTo>
                  <a:cubicBezTo>
                    <a:pt x="416" y="1301"/>
                    <a:pt x="383" y="1292"/>
                    <a:pt x="350" y="1276"/>
                  </a:cubicBezTo>
                  <a:cubicBezTo>
                    <a:pt x="295" y="1248"/>
                    <a:pt x="258" y="1206"/>
                    <a:pt x="240" y="1150"/>
                  </a:cubicBezTo>
                  <a:cubicBezTo>
                    <a:pt x="207" y="1047"/>
                    <a:pt x="243" y="919"/>
                    <a:pt x="273" y="841"/>
                  </a:cubicBezTo>
                  <a:lnTo>
                    <a:pt x="770" y="1055"/>
                  </a:lnTo>
                  <a:cubicBezTo>
                    <a:pt x="719" y="1137"/>
                    <a:pt x="599" y="1301"/>
                    <a:pt x="449" y="1301"/>
                  </a:cubicBezTo>
                  <a:close/>
                  <a:moveTo>
                    <a:pt x="1500" y="1781"/>
                  </a:moveTo>
                  <a:lnTo>
                    <a:pt x="1500" y="1781"/>
                  </a:lnTo>
                  <a:lnTo>
                    <a:pt x="1590" y="1670"/>
                  </a:lnTo>
                  <a:lnTo>
                    <a:pt x="1278" y="1604"/>
                  </a:lnTo>
                  <a:cubicBezTo>
                    <a:pt x="1340" y="1504"/>
                    <a:pt x="1412" y="1329"/>
                    <a:pt x="1403" y="1057"/>
                  </a:cubicBezTo>
                  <a:cubicBezTo>
                    <a:pt x="1392" y="672"/>
                    <a:pt x="1130" y="453"/>
                    <a:pt x="1031" y="383"/>
                  </a:cubicBezTo>
                  <a:cubicBezTo>
                    <a:pt x="1053" y="263"/>
                    <a:pt x="1046" y="135"/>
                    <a:pt x="931" y="92"/>
                  </a:cubicBezTo>
                  <a:cubicBezTo>
                    <a:pt x="680" y="0"/>
                    <a:pt x="480" y="430"/>
                    <a:pt x="480" y="430"/>
                  </a:cubicBezTo>
                  <a:cubicBezTo>
                    <a:pt x="480" y="430"/>
                    <a:pt x="113" y="340"/>
                    <a:pt x="0" y="723"/>
                  </a:cubicBezTo>
                  <a:lnTo>
                    <a:pt x="236" y="825"/>
                  </a:lnTo>
                  <a:cubicBezTo>
                    <a:pt x="204" y="908"/>
                    <a:pt x="164" y="1046"/>
                    <a:pt x="202" y="1162"/>
                  </a:cubicBezTo>
                  <a:cubicBezTo>
                    <a:pt x="223" y="1229"/>
                    <a:pt x="267" y="1279"/>
                    <a:pt x="332" y="1312"/>
                  </a:cubicBezTo>
                  <a:cubicBezTo>
                    <a:pt x="370" y="1331"/>
                    <a:pt x="410" y="1341"/>
                    <a:pt x="449" y="1341"/>
                  </a:cubicBezTo>
                  <a:cubicBezTo>
                    <a:pt x="623" y="1341"/>
                    <a:pt x="755" y="1157"/>
                    <a:pt x="807" y="1071"/>
                  </a:cubicBezTo>
                  <a:lnTo>
                    <a:pt x="1003" y="1156"/>
                  </a:lnTo>
                  <a:cubicBezTo>
                    <a:pt x="1003" y="1156"/>
                    <a:pt x="1247" y="846"/>
                    <a:pt x="950" y="626"/>
                  </a:cubicBezTo>
                  <a:cubicBezTo>
                    <a:pt x="950" y="626"/>
                    <a:pt x="977" y="571"/>
                    <a:pt x="1001" y="495"/>
                  </a:cubicBezTo>
                  <a:cubicBezTo>
                    <a:pt x="1101" y="574"/>
                    <a:pt x="1288" y="762"/>
                    <a:pt x="1297" y="1060"/>
                  </a:cubicBezTo>
                  <a:cubicBezTo>
                    <a:pt x="1303" y="1273"/>
                    <a:pt x="1256" y="1416"/>
                    <a:pt x="1215" y="1499"/>
                  </a:cubicBezTo>
                  <a:cubicBezTo>
                    <a:pt x="1198" y="1534"/>
                    <a:pt x="1181" y="1561"/>
                    <a:pt x="1166" y="1581"/>
                  </a:cubicBezTo>
                  <a:lnTo>
                    <a:pt x="920" y="1530"/>
                  </a:lnTo>
                  <a:lnTo>
                    <a:pt x="549" y="1946"/>
                  </a:lnTo>
                  <a:lnTo>
                    <a:pt x="1255" y="2083"/>
                  </a:lnTo>
                  <a:lnTo>
                    <a:pt x="1637" y="1806"/>
                  </a:lnTo>
                  <a:lnTo>
                    <a:pt x="1500" y="178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110" name="组 109"/>
            <p:cNvGrpSpPr/>
            <p:nvPr userDrawn="1"/>
          </p:nvGrpSpPr>
          <p:grpSpPr>
            <a:xfrm rot="1396810">
              <a:off x="2252865" y="298538"/>
              <a:ext cx="337162" cy="1815987"/>
              <a:chOff x="6099175" y="2627313"/>
              <a:chExt cx="411163" cy="2214563"/>
            </a:xfrm>
            <a:grpFill/>
          </p:grpSpPr>
          <p:sp>
            <p:nvSpPr>
              <p:cNvPr id="135" name="Freeform 13"/>
              <p:cNvSpPr>
                <a:spLocks noEditPoints="1"/>
              </p:cNvSpPr>
              <p:nvPr/>
            </p:nvSpPr>
            <p:spPr bwMode="auto">
              <a:xfrm>
                <a:off x="6130131" y="3048001"/>
                <a:ext cx="349250" cy="1258888"/>
              </a:xfrm>
              <a:custGeom>
                <a:avLst/>
                <a:gdLst>
                  <a:gd name="T0" fmla="*/ 137 w 367"/>
                  <a:gd name="T1" fmla="*/ 40 h 1313"/>
                  <a:gd name="T2" fmla="*/ 137 w 367"/>
                  <a:gd name="T3" fmla="*/ 40 h 1313"/>
                  <a:gd name="T4" fmla="*/ 230 w 367"/>
                  <a:gd name="T5" fmla="*/ 40 h 1313"/>
                  <a:gd name="T6" fmla="*/ 230 w 367"/>
                  <a:gd name="T7" fmla="*/ 1273 h 1313"/>
                  <a:gd name="T8" fmla="*/ 137 w 367"/>
                  <a:gd name="T9" fmla="*/ 1273 h 1313"/>
                  <a:gd name="T10" fmla="*/ 137 w 367"/>
                  <a:gd name="T11" fmla="*/ 40 h 1313"/>
                  <a:gd name="T12" fmla="*/ 97 w 367"/>
                  <a:gd name="T13" fmla="*/ 1273 h 1313"/>
                  <a:gd name="T14" fmla="*/ 97 w 367"/>
                  <a:gd name="T15" fmla="*/ 1273 h 1313"/>
                  <a:gd name="T16" fmla="*/ 40 w 367"/>
                  <a:gd name="T17" fmla="*/ 1273 h 1313"/>
                  <a:gd name="T18" fmla="*/ 40 w 367"/>
                  <a:gd name="T19" fmla="*/ 40 h 1313"/>
                  <a:gd name="T20" fmla="*/ 97 w 367"/>
                  <a:gd name="T21" fmla="*/ 40 h 1313"/>
                  <a:gd name="T22" fmla="*/ 97 w 367"/>
                  <a:gd name="T23" fmla="*/ 1273 h 1313"/>
                  <a:gd name="T24" fmla="*/ 270 w 367"/>
                  <a:gd name="T25" fmla="*/ 40 h 1313"/>
                  <a:gd name="T26" fmla="*/ 270 w 367"/>
                  <a:gd name="T27" fmla="*/ 40 h 1313"/>
                  <a:gd name="T28" fmla="*/ 327 w 367"/>
                  <a:gd name="T29" fmla="*/ 40 h 1313"/>
                  <a:gd name="T30" fmla="*/ 327 w 367"/>
                  <a:gd name="T31" fmla="*/ 1273 h 1313"/>
                  <a:gd name="T32" fmla="*/ 270 w 367"/>
                  <a:gd name="T33" fmla="*/ 1273 h 1313"/>
                  <a:gd name="T34" fmla="*/ 270 w 367"/>
                  <a:gd name="T35" fmla="*/ 40 h 1313"/>
                  <a:gd name="T36" fmla="*/ 270 w 367"/>
                  <a:gd name="T37" fmla="*/ 1313 h 1313"/>
                  <a:gd name="T38" fmla="*/ 270 w 367"/>
                  <a:gd name="T39" fmla="*/ 1313 h 1313"/>
                  <a:gd name="T40" fmla="*/ 270 w 367"/>
                  <a:gd name="T41" fmla="*/ 1313 h 1313"/>
                  <a:gd name="T42" fmla="*/ 367 w 367"/>
                  <a:gd name="T43" fmla="*/ 1313 h 1313"/>
                  <a:gd name="T44" fmla="*/ 367 w 367"/>
                  <a:gd name="T45" fmla="*/ 0 h 1313"/>
                  <a:gd name="T46" fmla="*/ 0 w 367"/>
                  <a:gd name="T47" fmla="*/ 0 h 1313"/>
                  <a:gd name="T48" fmla="*/ 0 w 367"/>
                  <a:gd name="T49" fmla="*/ 1313 h 1313"/>
                  <a:gd name="T50" fmla="*/ 97 w 367"/>
                  <a:gd name="T51" fmla="*/ 1313 h 1313"/>
                  <a:gd name="T52" fmla="*/ 97 w 367"/>
                  <a:gd name="T53" fmla="*/ 1313 h 1313"/>
                  <a:gd name="T54" fmla="*/ 137 w 367"/>
                  <a:gd name="T55" fmla="*/ 1313 h 1313"/>
                  <a:gd name="T56" fmla="*/ 137 w 367"/>
                  <a:gd name="T57" fmla="*/ 1313 h 1313"/>
                  <a:gd name="T58" fmla="*/ 230 w 367"/>
                  <a:gd name="T59" fmla="*/ 1313 h 1313"/>
                  <a:gd name="T60" fmla="*/ 230 w 367"/>
                  <a:gd name="T61" fmla="*/ 1313 h 1313"/>
                  <a:gd name="T62" fmla="*/ 270 w 367"/>
                  <a:gd name="T63" fmla="*/ 1313 h 1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367" h="1313">
                    <a:moveTo>
                      <a:pt x="137" y="40"/>
                    </a:moveTo>
                    <a:lnTo>
                      <a:pt x="137" y="40"/>
                    </a:lnTo>
                    <a:lnTo>
                      <a:pt x="230" y="40"/>
                    </a:lnTo>
                    <a:lnTo>
                      <a:pt x="230" y="1273"/>
                    </a:lnTo>
                    <a:lnTo>
                      <a:pt x="137" y="1273"/>
                    </a:lnTo>
                    <a:lnTo>
                      <a:pt x="137" y="40"/>
                    </a:lnTo>
                    <a:close/>
                    <a:moveTo>
                      <a:pt x="97" y="1273"/>
                    </a:moveTo>
                    <a:lnTo>
                      <a:pt x="97" y="1273"/>
                    </a:lnTo>
                    <a:lnTo>
                      <a:pt x="40" y="1273"/>
                    </a:lnTo>
                    <a:lnTo>
                      <a:pt x="40" y="40"/>
                    </a:lnTo>
                    <a:lnTo>
                      <a:pt x="97" y="40"/>
                    </a:lnTo>
                    <a:lnTo>
                      <a:pt x="97" y="1273"/>
                    </a:lnTo>
                    <a:close/>
                    <a:moveTo>
                      <a:pt x="270" y="40"/>
                    </a:moveTo>
                    <a:lnTo>
                      <a:pt x="270" y="40"/>
                    </a:lnTo>
                    <a:lnTo>
                      <a:pt x="327" y="40"/>
                    </a:lnTo>
                    <a:lnTo>
                      <a:pt x="327" y="1273"/>
                    </a:lnTo>
                    <a:lnTo>
                      <a:pt x="270" y="1273"/>
                    </a:lnTo>
                    <a:lnTo>
                      <a:pt x="270" y="40"/>
                    </a:lnTo>
                    <a:close/>
                    <a:moveTo>
                      <a:pt x="270" y="1313"/>
                    </a:moveTo>
                    <a:lnTo>
                      <a:pt x="270" y="1313"/>
                    </a:lnTo>
                    <a:lnTo>
                      <a:pt x="270" y="1313"/>
                    </a:lnTo>
                    <a:lnTo>
                      <a:pt x="367" y="1313"/>
                    </a:lnTo>
                    <a:lnTo>
                      <a:pt x="367" y="0"/>
                    </a:lnTo>
                    <a:lnTo>
                      <a:pt x="0" y="0"/>
                    </a:lnTo>
                    <a:lnTo>
                      <a:pt x="0" y="1313"/>
                    </a:lnTo>
                    <a:lnTo>
                      <a:pt x="97" y="1313"/>
                    </a:lnTo>
                    <a:lnTo>
                      <a:pt x="97" y="1313"/>
                    </a:lnTo>
                    <a:lnTo>
                      <a:pt x="137" y="1313"/>
                    </a:lnTo>
                    <a:lnTo>
                      <a:pt x="137" y="1313"/>
                    </a:lnTo>
                    <a:lnTo>
                      <a:pt x="230" y="1313"/>
                    </a:lnTo>
                    <a:lnTo>
                      <a:pt x="230" y="1313"/>
                    </a:lnTo>
                    <a:lnTo>
                      <a:pt x="270" y="1313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6" name="Freeform 14"/>
              <p:cNvSpPr>
                <a:spLocks/>
              </p:cNvSpPr>
              <p:nvPr/>
            </p:nvSpPr>
            <p:spPr bwMode="auto">
              <a:xfrm>
                <a:off x="6130131" y="2968626"/>
                <a:ext cx="349250" cy="63500"/>
              </a:xfrm>
              <a:custGeom>
                <a:avLst/>
                <a:gdLst>
                  <a:gd name="T0" fmla="*/ 367 w 367"/>
                  <a:gd name="T1" fmla="*/ 0 h 67"/>
                  <a:gd name="T2" fmla="*/ 367 w 367"/>
                  <a:gd name="T3" fmla="*/ 0 h 67"/>
                  <a:gd name="T4" fmla="*/ 0 w 367"/>
                  <a:gd name="T5" fmla="*/ 0 h 67"/>
                  <a:gd name="T6" fmla="*/ 0 w 367"/>
                  <a:gd name="T7" fmla="*/ 67 h 67"/>
                  <a:gd name="T8" fmla="*/ 367 w 367"/>
                  <a:gd name="T9" fmla="*/ 67 h 67"/>
                  <a:gd name="T10" fmla="*/ 367 w 367"/>
                  <a:gd name="T11" fmla="*/ 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7" h="67">
                    <a:moveTo>
                      <a:pt x="367" y="0"/>
                    </a:moveTo>
                    <a:lnTo>
                      <a:pt x="367" y="0"/>
                    </a:lnTo>
                    <a:lnTo>
                      <a:pt x="0" y="0"/>
                    </a:lnTo>
                    <a:lnTo>
                      <a:pt x="0" y="67"/>
                    </a:lnTo>
                    <a:lnTo>
                      <a:pt x="367" y="67"/>
                    </a:lnTo>
                    <a:lnTo>
                      <a:pt x="36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7" name="Freeform 15"/>
              <p:cNvSpPr>
                <a:spLocks/>
              </p:cNvSpPr>
              <p:nvPr/>
            </p:nvSpPr>
            <p:spPr bwMode="auto">
              <a:xfrm>
                <a:off x="6099175" y="2627313"/>
                <a:ext cx="411163" cy="325438"/>
              </a:xfrm>
              <a:custGeom>
                <a:avLst/>
                <a:gdLst>
                  <a:gd name="T0" fmla="*/ 399 w 430"/>
                  <a:gd name="T1" fmla="*/ 340 h 340"/>
                  <a:gd name="T2" fmla="*/ 399 w 430"/>
                  <a:gd name="T3" fmla="*/ 340 h 340"/>
                  <a:gd name="T4" fmla="*/ 215 w 430"/>
                  <a:gd name="T5" fmla="*/ 0 h 340"/>
                  <a:gd name="T6" fmla="*/ 32 w 430"/>
                  <a:gd name="T7" fmla="*/ 340 h 340"/>
                  <a:gd name="T8" fmla="*/ 399 w 430"/>
                  <a:gd name="T9" fmla="*/ 340 h 3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0" h="340">
                    <a:moveTo>
                      <a:pt x="399" y="340"/>
                    </a:moveTo>
                    <a:lnTo>
                      <a:pt x="399" y="340"/>
                    </a:lnTo>
                    <a:cubicBezTo>
                      <a:pt x="399" y="340"/>
                      <a:pt x="430" y="0"/>
                      <a:pt x="215" y="0"/>
                    </a:cubicBezTo>
                    <a:cubicBezTo>
                      <a:pt x="0" y="0"/>
                      <a:pt x="32" y="340"/>
                      <a:pt x="32" y="340"/>
                    </a:cubicBezTo>
                    <a:lnTo>
                      <a:pt x="399" y="34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8" name="Freeform 17"/>
              <p:cNvSpPr>
                <a:spLocks noEditPoints="1"/>
              </p:cNvSpPr>
              <p:nvPr/>
            </p:nvSpPr>
            <p:spPr bwMode="auto">
              <a:xfrm>
                <a:off x="6128544" y="4310063"/>
                <a:ext cx="352425" cy="531813"/>
              </a:xfrm>
              <a:custGeom>
                <a:avLst/>
                <a:gdLst>
                  <a:gd name="T0" fmla="*/ 214 w 369"/>
                  <a:gd name="T1" fmla="*/ 338 h 554"/>
                  <a:gd name="T2" fmla="*/ 214 w 369"/>
                  <a:gd name="T3" fmla="*/ 338 h 554"/>
                  <a:gd name="T4" fmla="*/ 155 w 369"/>
                  <a:gd name="T5" fmla="*/ 338 h 554"/>
                  <a:gd name="T6" fmla="*/ 56 w 369"/>
                  <a:gd name="T7" fmla="*/ 40 h 554"/>
                  <a:gd name="T8" fmla="*/ 313 w 369"/>
                  <a:gd name="T9" fmla="*/ 40 h 554"/>
                  <a:gd name="T10" fmla="*/ 214 w 369"/>
                  <a:gd name="T11" fmla="*/ 338 h 554"/>
                  <a:gd name="T12" fmla="*/ 113 w 369"/>
                  <a:gd name="T13" fmla="*/ 338 h 554"/>
                  <a:gd name="T14" fmla="*/ 113 w 369"/>
                  <a:gd name="T15" fmla="*/ 338 h 554"/>
                  <a:gd name="T16" fmla="*/ 184 w 369"/>
                  <a:gd name="T17" fmla="*/ 554 h 554"/>
                  <a:gd name="T18" fmla="*/ 256 w 369"/>
                  <a:gd name="T19" fmla="*/ 338 h 554"/>
                  <a:gd name="T20" fmla="*/ 369 w 369"/>
                  <a:gd name="T21" fmla="*/ 0 h 554"/>
                  <a:gd name="T22" fmla="*/ 0 w 369"/>
                  <a:gd name="T23" fmla="*/ 0 h 554"/>
                  <a:gd name="T24" fmla="*/ 113 w 369"/>
                  <a:gd name="T25" fmla="*/ 338 h 5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69" h="554">
                    <a:moveTo>
                      <a:pt x="214" y="338"/>
                    </a:moveTo>
                    <a:lnTo>
                      <a:pt x="214" y="338"/>
                    </a:lnTo>
                    <a:lnTo>
                      <a:pt x="155" y="338"/>
                    </a:lnTo>
                    <a:lnTo>
                      <a:pt x="56" y="40"/>
                    </a:lnTo>
                    <a:lnTo>
                      <a:pt x="313" y="40"/>
                    </a:lnTo>
                    <a:lnTo>
                      <a:pt x="214" y="338"/>
                    </a:lnTo>
                    <a:close/>
                    <a:moveTo>
                      <a:pt x="113" y="338"/>
                    </a:moveTo>
                    <a:lnTo>
                      <a:pt x="113" y="338"/>
                    </a:lnTo>
                    <a:lnTo>
                      <a:pt x="184" y="554"/>
                    </a:lnTo>
                    <a:lnTo>
                      <a:pt x="256" y="338"/>
                    </a:lnTo>
                    <a:lnTo>
                      <a:pt x="369" y="0"/>
                    </a:lnTo>
                    <a:lnTo>
                      <a:pt x="0" y="0"/>
                    </a:lnTo>
                    <a:lnTo>
                      <a:pt x="113" y="338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11" name="Freeform 19"/>
            <p:cNvSpPr>
              <a:spLocks noEditPoints="1"/>
            </p:cNvSpPr>
            <p:nvPr/>
          </p:nvSpPr>
          <p:spPr bwMode="auto">
            <a:xfrm rot="1363540">
              <a:off x="1591477" y="2369237"/>
              <a:ext cx="1209819" cy="253100"/>
            </a:xfrm>
            <a:custGeom>
              <a:avLst/>
              <a:gdLst>
                <a:gd name="T0" fmla="*/ 2347 w 2387"/>
                <a:gd name="T1" fmla="*/ 458 h 498"/>
                <a:gd name="T2" fmla="*/ 40 w 2387"/>
                <a:gd name="T3" fmla="*/ 40 h 498"/>
                <a:gd name="T4" fmla="*/ 177 w 2387"/>
                <a:gd name="T5" fmla="*/ 298 h 498"/>
                <a:gd name="T6" fmla="*/ 217 w 2387"/>
                <a:gd name="T7" fmla="*/ 40 h 498"/>
                <a:gd name="T8" fmla="*/ 277 w 2387"/>
                <a:gd name="T9" fmla="*/ 159 h 498"/>
                <a:gd name="T10" fmla="*/ 317 w 2387"/>
                <a:gd name="T11" fmla="*/ 40 h 498"/>
                <a:gd name="T12" fmla="*/ 377 w 2387"/>
                <a:gd name="T13" fmla="*/ 159 h 498"/>
                <a:gd name="T14" fmla="*/ 417 w 2387"/>
                <a:gd name="T15" fmla="*/ 40 h 498"/>
                <a:gd name="T16" fmla="*/ 477 w 2387"/>
                <a:gd name="T17" fmla="*/ 159 h 498"/>
                <a:gd name="T18" fmla="*/ 517 w 2387"/>
                <a:gd name="T19" fmla="*/ 40 h 498"/>
                <a:gd name="T20" fmla="*/ 577 w 2387"/>
                <a:gd name="T21" fmla="*/ 159 h 498"/>
                <a:gd name="T22" fmla="*/ 617 w 2387"/>
                <a:gd name="T23" fmla="*/ 40 h 498"/>
                <a:gd name="T24" fmla="*/ 674 w 2387"/>
                <a:gd name="T25" fmla="*/ 298 h 498"/>
                <a:gd name="T26" fmla="*/ 714 w 2387"/>
                <a:gd name="T27" fmla="*/ 40 h 498"/>
                <a:gd name="T28" fmla="*/ 774 w 2387"/>
                <a:gd name="T29" fmla="*/ 159 h 498"/>
                <a:gd name="T30" fmla="*/ 814 w 2387"/>
                <a:gd name="T31" fmla="*/ 40 h 498"/>
                <a:gd name="T32" fmla="*/ 874 w 2387"/>
                <a:gd name="T33" fmla="*/ 159 h 498"/>
                <a:gd name="T34" fmla="*/ 914 w 2387"/>
                <a:gd name="T35" fmla="*/ 40 h 498"/>
                <a:gd name="T36" fmla="*/ 974 w 2387"/>
                <a:gd name="T37" fmla="*/ 159 h 498"/>
                <a:gd name="T38" fmla="*/ 1014 w 2387"/>
                <a:gd name="T39" fmla="*/ 40 h 498"/>
                <a:gd name="T40" fmla="*/ 1074 w 2387"/>
                <a:gd name="T41" fmla="*/ 159 h 498"/>
                <a:gd name="T42" fmla="*/ 1114 w 2387"/>
                <a:gd name="T43" fmla="*/ 40 h 498"/>
                <a:gd name="T44" fmla="*/ 1187 w 2387"/>
                <a:gd name="T45" fmla="*/ 298 h 498"/>
                <a:gd name="T46" fmla="*/ 1227 w 2387"/>
                <a:gd name="T47" fmla="*/ 40 h 498"/>
                <a:gd name="T48" fmla="*/ 1287 w 2387"/>
                <a:gd name="T49" fmla="*/ 159 h 498"/>
                <a:gd name="T50" fmla="*/ 1327 w 2387"/>
                <a:gd name="T51" fmla="*/ 40 h 498"/>
                <a:gd name="T52" fmla="*/ 1387 w 2387"/>
                <a:gd name="T53" fmla="*/ 159 h 498"/>
                <a:gd name="T54" fmla="*/ 1427 w 2387"/>
                <a:gd name="T55" fmla="*/ 40 h 498"/>
                <a:gd name="T56" fmla="*/ 1487 w 2387"/>
                <a:gd name="T57" fmla="*/ 159 h 498"/>
                <a:gd name="T58" fmla="*/ 1527 w 2387"/>
                <a:gd name="T59" fmla="*/ 40 h 498"/>
                <a:gd name="T60" fmla="*/ 1587 w 2387"/>
                <a:gd name="T61" fmla="*/ 159 h 498"/>
                <a:gd name="T62" fmla="*/ 1627 w 2387"/>
                <a:gd name="T63" fmla="*/ 40 h 498"/>
                <a:gd name="T64" fmla="*/ 1684 w 2387"/>
                <a:gd name="T65" fmla="*/ 298 h 498"/>
                <a:gd name="T66" fmla="*/ 1724 w 2387"/>
                <a:gd name="T67" fmla="*/ 40 h 498"/>
                <a:gd name="T68" fmla="*/ 1784 w 2387"/>
                <a:gd name="T69" fmla="*/ 159 h 498"/>
                <a:gd name="T70" fmla="*/ 1824 w 2387"/>
                <a:gd name="T71" fmla="*/ 40 h 498"/>
                <a:gd name="T72" fmla="*/ 1884 w 2387"/>
                <a:gd name="T73" fmla="*/ 159 h 498"/>
                <a:gd name="T74" fmla="*/ 1924 w 2387"/>
                <a:gd name="T75" fmla="*/ 40 h 498"/>
                <a:gd name="T76" fmla="*/ 1984 w 2387"/>
                <a:gd name="T77" fmla="*/ 159 h 498"/>
                <a:gd name="T78" fmla="*/ 2024 w 2387"/>
                <a:gd name="T79" fmla="*/ 40 h 498"/>
                <a:gd name="T80" fmla="*/ 2084 w 2387"/>
                <a:gd name="T81" fmla="*/ 159 h 498"/>
                <a:gd name="T82" fmla="*/ 2124 w 2387"/>
                <a:gd name="T83" fmla="*/ 40 h 498"/>
                <a:gd name="T84" fmla="*/ 2170 w 2387"/>
                <a:gd name="T85" fmla="*/ 298 h 498"/>
                <a:gd name="T86" fmla="*/ 2210 w 2387"/>
                <a:gd name="T87" fmla="*/ 40 h 498"/>
                <a:gd name="T88" fmla="*/ 2347 w 2387"/>
                <a:gd name="T89" fmla="*/ 458 h 498"/>
                <a:gd name="T90" fmla="*/ 0 w 2387"/>
                <a:gd name="T91" fmla="*/ 498 h 498"/>
                <a:gd name="T92" fmla="*/ 2387 w 2387"/>
                <a:gd name="T93" fmla="*/ 0 h 498"/>
                <a:gd name="T94" fmla="*/ 0 w 2387"/>
                <a:gd name="T95" fmla="*/ 498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387" h="498">
                  <a:moveTo>
                    <a:pt x="2347" y="458"/>
                  </a:moveTo>
                  <a:lnTo>
                    <a:pt x="2347" y="458"/>
                  </a:lnTo>
                  <a:lnTo>
                    <a:pt x="40" y="458"/>
                  </a:lnTo>
                  <a:lnTo>
                    <a:pt x="40" y="40"/>
                  </a:lnTo>
                  <a:lnTo>
                    <a:pt x="177" y="40"/>
                  </a:lnTo>
                  <a:lnTo>
                    <a:pt x="177" y="298"/>
                  </a:lnTo>
                  <a:lnTo>
                    <a:pt x="217" y="298"/>
                  </a:lnTo>
                  <a:lnTo>
                    <a:pt x="217" y="40"/>
                  </a:lnTo>
                  <a:lnTo>
                    <a:pt x="277" y="40"/>
                  </a:lnTo>
                  <a:lnTo>
                    <a:pt x="277" y="159"/>
                  </a:lnTo>
                  <a:lnTo>
                    <a:pt x="317" y="159"/>
                  </a:lnTo>
                  <a:lnTo>
                    <a:pt x="317" y="40"/>
                  </a:lnTo>
                  <a:lnTo>
                    <a:pt x="377" y="40"/>
                  </a:lnTo>
                  <a:lnTo>
                    <a:pt x="377" y="159"/>
                  </a:lnTo>
                  <a:lnTo>
                    <a:pt x="417" y="159"/>
                  </a:lnTo>
                  <a:lnTo>
                    <a:pt x="417" y="40"/>
                  </a:lnTo>
                  <a:lnTo>
                    <a:pt x="477" y="40"/>
                  </a:lnTo>
                  <a:lnTo>
                    <a:pt x="477" y="159"/>
                  </a:lnTo>
                  <a:lnTo>
                    <a:pt x="517" y="159"/>
                  </a:lnTo>
                  <a:lnTo>
                    <a:pt x="517" y="40"/>
                  </a:lnTo>
                  <a:lnTo>
                    <a:pt x="577" y="40"/>
                  </a:lnTo>
                  <a:lnTo>
                    <a:pt x="577" y="159"/>
                  </a:lnTo>
                  <a:lnTo>
                    <a:pt x="617" y="159"/>
                  </a:lnTo>
                  <a:lnTo>
                    <a:pt x="617" y="40"/>
                  </a:lnTo>
                  <a:lnTo>
                    <a:pt x="674" y="40"/>
                  </a:lnTo>
                  <a:lnTo>
                    <a:pt x="674" y="298"/>
                  </a:lnTo>
                  <a:lnTo>
                    <a:pt x="714" y="298"/>
                  </a:lnTo>
                  <a:lnTo>
                    <a:pt x="714" y="40"/>
                  </a:lnTo>
                  <a:lnTo>
                    <a:pt x="774" y="40"/>
                  </a:lnTo>
                  <a:lnTo>
                    <a:pt x="774" y="159"/>
                  </a:lnTo>
                  <a:lnTo>
                    <a:pt x="814" y="159"/>
                  </a:lnTo>
                  <a:lnTo>
                    <a:pt x="814" y="40"/>
                  </a:lnTo>
                  <a:lnTo>
                    <a:pt x="874" y="40"/>
                  </a:lnTo>
                  <a:lnTo>
                    <a:pt x="874" y="159"/>
                  </a:lnTo>
                  <a:lnTo>
                    <a:pt x="914" y="159"/>
                  </a:lnTo>
                  <a:lnTo>
                    <a:pt x="914" y="40"/>
                  </a:lnTo>
                  <a:lnTo>
                    <a:pt x="974" y="40"/>
                  </a:lnTo>
                  <a:lnTo>
                    <a:pt x="974" y="159"/>
                  </a:lnTo>
                  <a:lnTo>
                    <a:pt x="1014" y="159"/>
                  </a:lnTo>
                  <a:lnTo>
                    <a:pt x="1014" y="40"/>
                  </a:lnTo>
                  <a:lnTo>
                    <a:pt x="1074" y="40"/>
                  </a:lnTo>
                  <a:lnTo>
                    <a:pt x="1074" y="159"/>
                  </a:lnTo>
                  <a:lnTo>
                    <a:pt x="1114" y="159"/>
                  </a:lnTo>
                  <a:lnTo>
                    <a:pt x="1114" y="40"/>
                  </a:lnTo>
                  <a:lnTo>
                    <a:pt x="1187" y="40"/>
                  </a:lnTo>
                  <a:lnTo>
                    <a:pt x="1187" y="298"/>
                  </a:lnTo>
                  <a:lnTo>
                    <a:pt x="1227" y="298"/>
                  </a:lnTo>
                  <a:lnTo>
                    <a:pt x="1227" y="40"/>
                  </a:lnTo>
                  <a:lnTo>
                    <a:pt x="1287" y="40"/>
                  </a:lnTo>
                  <a:lnTo>
                    <a:pt x="1287" y="159"/>
                  </a:lnTo>
                  <a:lnTo>
                    <a:pt x="1327" y="159"/>
                  </a:lnTo>
                  <a:lnTo>
                    <a:pt x="1327" y="40"/>
                  </a:lnTo>
                  <a:lnTo>
                    <a:pt x="1387" y="40"/>
                  </a:lnTo>
                  <a:lnTo>
                    <a:pt x="1387" y="159"/>
                  </a:lnTo>
                  <a:lnTo>
                    <a:pt x="1427" y="159"/>
                  </a:lnTo>
                  <a:lnTo>
                    <a:pt x="1427" y="40"/>
                  </a:lnTo>
                  <a:lnTo>
                    <a:pt x="1487" y="40"/>
                  </a:lnTo>
                  <a:lnTo>
                    <a:pt x="1487" y="159"/>
                  </a:lnTo>
                  <a:lnTo>
                    <a:pt x="1527" y="159"/>
                  </a:lnTo>
                  <a:lnTo>
                    <a:pt x="1527" y="40"/>
                  </a:lnTo>
                  <a:lnTo>
                    <a:pt x="1587" y="40"/>
                  </a:lnTo>
                  <a:lnTo>
                    <a:pt x="1587" y="159"/>
                  </a:lnTo>
                  <a:lnTo>
                    <a:pt x="1627" y="159"/>
                  </a:lnTo>
                  <a:lnTo>
                    <a:pt x="1627" y="40"/>
                  </a:lnTo>
                  <a:lnTo>
                    <a:pt x="1684" y="40"/>
                  </a:lnTo>
                  <a:lnTo>
                    <a:pt x="1684" y="298"/>
                  </a:lnTo>
                  <a:lnTo>
                    <a:pt x="1724" y="298"/>
                  </a:lnTo>
                  <a:lnTo>
                    <a:pt x="1724" y="40"/>
                  </a:lnTo>
                  <a:lnTo>
                    <a:pt x="1784" y="40"/>
                  </a:lnTo>
                  <a:lnTo>
                    <a:pt x="1784" y="159"/>
                  </a:lnTo>
                  <a:lnTo>
                    <a:pt x="1824" y="159"/>
                  </a:lnTo>
                  <a:lnTo>
                    <a:pt x="1824" y="40"/>
                  </a:lnTo>
                  <a:lnTo>
                    <a:pt x="1884" y="40"/>
                  </a:lnTo>
                  <a:lnTo>
                    <a:pt x="1884" y="159"/>
                  </a:lnTo>
                  <a:lnTo>
                    <a:pt x="1924" y="159"/>
                  </a:lnTo>
                  <a:lnTo>
                    <a:pt x="1924" y="40"/>
                  </a:lnTo>
                  <a:lnTo>
                    <a:pt x="1984" y="40"/>
                  </a:lnTo>
                  <a:lnTo>
                    <a:pt x="1984" y="159"/>
                  </a:lnTo>
                  <a:lnTo>
                    <a:pt x="2024" y="159"/>
                  </a:lnTo>
                  <a:lnTo>
                    <a:pt x="2024" y="40"/>
                  </a:lnTo>
                  <a:lnTo>
                    <a:pt x="2084" y="40"/>
                  </a:lnTo>
                  <a:lnTo>
                    <a:pt x="2084" y="159"/>
                  </a:lnTo>
                  <a:lnTo>
                    <a:pt x="2124" y="159"/>
                  </a:lnTo>
                  <a:lnTo>
                    <a:pt x="2124" y="40"/>
                  </a:lnTo>
                  <a:lnTo>
                    <a:pt x="2170" y="40"/>
                  </a:lnTo>
                  <a:lnTo>
                    <a:pt x="2170" y="298"/>
                  </a:lnTo>
                  <a:lnTo>
                    <a:pt x="2210" y="298"/>
                  </a:lnTo>
                  <a:lnTo>
                    <a:pt x="2210" y="40"/>
                  </a:lnTo>
                  <a:lnTo>
                    <a:pt x="2347" y="40"/>
                  </a:lnTo>
                  <a:lnTo>
                    <a:pt x="2347" y="458"/>
                  </a:lnTo>
                  <a:close/>
                  <a:moveTo>
                    <a:pt x="0" y="498"/>
                  </a:moveTo>
                  <a:lnTo>
                    <a:pt x="0" y="498"/>
                  </a:lnTo>
                  <a:lnTo>
                    <a:pt x="2387" y="498"/>
                  </a:lnTo>
                  <a:lnTo>
                    <a:pt x="2387" y="0"/>
                  </a:lnTo>
                  <a:lnTo>
                    <a:pt x="0" y="0"/>
                  </a:lnTo>
                  <a:lnTo>
                    <a:pt x="0" y="498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2" name="Freeform 20"/>
            <p:cNvSpPr>
              <a:spLocks/>
            </p:cNvSpPr>
            <p:nvPr/>
          </p:nvSpPr>
          <p:spPr bwMode="auto">
            <a:xfrm rot="20253209">
              <a:off x="1412833" y="1062017"/>
              <a:ext cx="271863" cy="880837"/>
            </a:xfrm>
            <a:custGeom>
              <a:avLst/>
              <a:gdLst>
                <a:gd name="T0" fmla="*/ 772 w 831"/>
                <a:gd name="T1" fmla="*/ 279 h 2682"/>
                <a:gd name="T2" fmla="*/ 772 w 831"/>
                <a:gd name="T3" fmla="*/ 279 h 2682"/>
                <a:gd name="T4" fmla="*/ 772 w 831"/>
                <a:gd name="T5" fmla="*/ 0 h 2682"/>
                <a:gd name="T6" fmla="*/ 622 w 831"/>
                <a:gd name="T7" fmla="*/ 0 h 2682"/>
                <a:gd name="T8" fmla="*/ 622 w 831"/>
                <a:gd name="T9" fmla="*/ 279 h 2682"/>
                <a:gd name="T10" fmla="*/ 557 w 831"/>
                <a:gd name="T11" fmla="*/ 279 h 2682"/>
                <a:gd name="T12" fmla="*/ 557 w 831"/>
                <a:gd name="T13" fmla="*/ 900 h 2682"/>
                <a:gd name="T14" fmla="*/ 606 w 831"/>
                <a:gd name="T15" fmla="*/ 900 h 2682"/>
                <a:gd name="T16" fmla="*/ 102 w 831"/>
                <a:gd name="T17" fmla="*/ 2121 h 2682"/>
                <a:gd name="T18" fmla="*/ 130 w 831"/>
                <a:gd name="T19" fmla="*/ 2133 h 2682"/>
                <a:gd name="T20" fmla="*/ 40 w 831"/>
                <a:gd name="T21" fmla="*/ 2350 h 2682"/>
                <a:gd name="T22" fmla="*/ 62 w 831"/>
                <a:gd name="T23" fmla="*/ 2359 h 2682"/>
                <a:gd name="T24" fmla="*/ 0 w 831"/>
                <a:gd name="T25" fmla="*/ 2510 h 2682"/>
                <a:gd name="T26" fmla="*/ 24 w 831"/>
                <a:gd name="T27" fmla="*/ 2519 h 2682"/>
                <a:gd name="T28" fmla="*/ 86 w 831"/>
                <a:gd name="T29" fmla="*/ 2369 h 2682"/>
                <a:gd name="T30" fmla="*/ 108 w 831"/>
                <a:gd name="T31" fmla="*/ 2378 h 2682"/>
                <a:gd name="T32" fmla="*/ 198 w 831"/>
                <a:gd name="T33" fmla="*/ 2161 h 2682"/>
                <a:gd name="T34" fmla="*/ 226 w 831"/>
                <a:gd name="T35" fmla="*/ 2172 h 2682"/>
                <a:gd name="T36" fmla="*/ 630 w 831"/>
                <a:gd name="T37" fmla="*/ 1191 h 2682"/>
                <a:gd name="T38" fmla="*/ 630 w 831"/>
                <a:gd name="T39" fmla="*/ 2284 h 2682"/>
                <a:gd name="T40" fmla="*/ 660 w 831"/>
                <a:gd name="T41" fmla="*/ 2284 h 2682"/>
                <a:gd name="T42" fmla="*/ 660 w 831"/>
                <a:gd name="T43" fmla="*/ 2519 h 2682"/>
                <a:gd name="T44" fmla="*/ 684 w 831"/>
                <a:gd name="T45" fmla="*/ 2519 h 2682"/>
                <a:gd name="T46" fmla="*/ 684 w 831"/>
                <a:gd name="T47" fmla="*/ 2682 h 2682"/>
                <a:gd name="T48" fmla="*/ 710 w 831"/>
                <a:gd name="T49" fmla="*/ 2682 h 2682"/>
                <a:gd name="T50" fmla="*/ 710 w 831"/>
                <a:gd name="T51" fmla="*/ 2519 h 2682"/>
                <a:gd name="T52" fmla="*/ 734 w 831"/>
                <a:gd name="T53" fmla="*/ 2519 h 2682"/>
                <a:gd name="T54" fmla="*/ 734 w 831"/>
                <a:gd name="T55" fmla="*/ 2284 h 2682"/>
                <a:gd name="T56" fmla="*/ 764 w 831"/>
                <a:gd name="T57" fmla="*/ 2284 h 2682"/>
                <a:gd name="T58" fmla="*/ 764 w 831"/>
                <a:gd name="T59" fmla="*/ 900 h 2682"/>
                <a:gd name="T60" fmla="*/ 831 w 831"/>
                <a:gd name="T61" fmla="*/ 900 h 2682"/>
                <a:gd name="T62" fmla="*/ 831 w 831"/>
                <a:gd name="T63" fmla="*/ 279 h 2682"/>
                <a:gd name="T64" fmla="*/ 772 w 831"/>
                <a:gd name="T65" fmla="*/ 279 h 26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31" h="2682">
                  <a:moveTo>
                    <a:pt x="772" y="279"/>
                  </a:moveTo>
                  <a:lnTo>
                    <a:pt x="772" y="279"/>
                  </a:lnTo>
                  <a:lnTo>
                    <a:pt x="772" y="0"/>
                  </a:lnTo>
                  <a:lnTo>
                    <a:pt x="622" y="0"/>
                  </a:lnTo>
                  <a:lnTo>
                    <a:pt x="622" y="279"/>
                  </a:lnTo>
                  <a:lnTo>
                    <a:pt x="557" y="279"/>
                  </a:lnTo>
                  <a:lnTo>
                    <a:pt x="557" y="900"/>
                  </a:lnTo>
                  <a:lnTo>
                    <a:pt x="606" y="900"/>
                  </a:lnTo>
                  <a:lnTo>
                    <a:pt x="102" y="2121"/>
                  </a:lnTo>
                  <a:lnTo>
                    <a:pt x="130" y="2133"/>
                  </a:lnTo>
                  <a:lnTo>
                    <a:pt x="40" y="2350"/>
                  </a:lnTo>
                  <a:lnTo>
                    <a:pt x="62" y="2359"/>
                  </a:lnTo>
                  <a:lnTo>
                    <a:pt x="0" y="2510"/>
                  </a:lnTo>
                  <a:lnTo>
                    <a:pt x="24" y="2519"/>
                  </a:lnTo>
                  <a:lnTo>
                    <a:pt x="86" y="2369"/>
                  </a:lnTo>
                  <a:lnTo>
                    <a:pt x="108" y="2378"/>
                  </a:lnTo>
                  <a:lnTo>
                    <a:pt x="198" y="2161"/>
                  </a:lnTo>
                  <a:lnTo>
                    <a:pt x="226" y="2172"/>
                  </a:lnTo>
                  <a:lnTo>
                    <a:pt x="630" y="1191"/>
                  </a:lnTo>
                  <a:lnTo>
                    <a:pt x="630" y="2284"/>
                  </a:lnTo>
                  <a:lnTo>
                    <a:pt x="660" y="2284"/>
                  </a:lnTo>
                  <a:lnTo>
                    <a:pt x="660" y="2519"/>
                  </a:lnTo>
                  <a:lnTo>
                    <a:pt x="684" y="2519"/>
                  </a:lnTo>
                  <a:lnTo>
                    <a:pt x="684" y="2682"/>
                  </a:lnTo>
                  <a:lnTo>
                    <a:pt x="710" y="2682"/>
                  </a:lnTo>
                  <a:lnTo>
                    <a:pt x="710" y="2519"/>
                  </a:lnTo>
                  <a:lnTo>
                    <a:pt x="734" y="2519"/>
                  </a:lnTo>
                  <a:lnTo>
                    <a:pt x="734" y="2284"/>
                  </a:lnTo>
                  <a:lnTo>
                    <a:pt x="764" y="2284"/>
                  </a:lnTo>
                  <a:lnTo>
                    <a:pt x="764" y="900"/>
                  </a:lnTo>
                  <a:lnTo>
                    <a:pt x="831" y="900"/>
                  </a:lnTo>
                  <a:lnTo>
                    <a:pt x="831" y="279"/>
                  </a:lnTo>
                  <a:lnTo>
                    <a:pt x="772" y="27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113" name="组合 45"/>
            <p:cNvGrpSpPr/>
            <p:nvPr userDrawn="1"/>
          </p:nvGrpSpPr>
          <p:grpSpPr>
            <a:xfrm rot="2116298">
              <a:off x="2485156" y="1705025"/>
              <a:ext cx="722933" cy="629672"/>
              <a:chOff x="501650" y="3292475"/>
              <a:chExt cx="1735138" cy="1511300"/>
            </a:xfrm>
            <a:grpFill/>
          </p:grpSpPr>
          <p:sp>
            <p:nvSpPr>
              <p:cNvPr id="130" name="Freeform 5"/>
              <p:cNvSpPr>
                <a:spLocks/>
              </p:cNvSpPr>
              <p:nvPr/>
            </p:nvSpPr>
            <p:spPr bwMode="auto">
              <a:xfrm>
                <a:off x="501650" y="3292475"/>
                <a:ext cx="1735138" cy="893762"/>
              </a:xfrm>
              <a:custGeom>
                <a:avLst/>
                <a:gdLst>
                  <a:gd name="T0" fmla="*/ 0 w 943"/>
                  <a:gd name="T1" fmla="*/ 242 h 484"/>
                  <a:gd name="T2" fmla="*/ 0 w 943"/>
                  <a:gd name="T3" fmla="*/ 242 h 484"/>
                  <a:gd name="T4" fmla="*/ 471 w 943"/>
                  <a:gd name="T5" fmla="*/ 484 h 484"/>
                  <a:gd name="T6" fmla="*/ 943 w 943"/>
                  <a:gd name="T7" fmla="*/ 242 h 484"/>
                  <a:gd name="T8" fmla="*/ 471 w 943"/>
                  <a:gd name="T9" fmla="*/ 0 h 484"/>
                  <a:gd name="T10" fmla="*/ 0 w 943"/>
                  <a:gd name="T11" fmla="*/ 242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43" h="484">
                    <a:moveTo>
                      <a:pt x="0" y="242"/>
                    </a:moveTo>
                    <a:lnTo>
                      <a:pt x="0" y="242"/>
                    </a:lnTo>
                    <a:lnTo>
                      <a:pt x="471" y="484"/>
                    </a:lnTo>
                    <a:lnTo>
                      <a:pt x="943" y="242"/>
                    </a:lnTo>
                    <a:lnTo>
                      <a:pt x="471" y="0"/>
                    </a:lnTo>
                    <a:lnTo>
                      <a:pt x="0" y="242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1" name="Freeform 6"/>
              <p:cNvSpPr>
                <a:spLocks/>
              </p:cNvSpPr>
              <p:nvPr/>
            </p:nvSpPr>
            <p:spPr bwMode="auto">
              <a:xfrm>
                <a:off x="728663" y="3959225"/>
                <a:ext cx="1285875" cy="758825"/>
              </a:xfrm>
              <a:custGeom>
                <a:avLst/>
                <a:gdLst>
                  <a:gd name="T0" fmla="*/ 349 w 699"/>
                  <a:gd name="T1" fmla="*/ 179 h 412"/>
                  <a:gd name="T2" fmla="*/ 349 w 699"/>
                  <a:gd name="T3" fmla="*/ 179 h 412"/>
                  <a:gd name="T4" fmla="*/ 0 w 699"/>
                  <a:gd name="T5" fmla="*/ 0 h 412"/>
                  <a:gd name="T6" fmla="*/ 0 w 699"/>
                  <a:gd name="T7" fmla="*/ 233 h 412"/>
                  <a:gd name="T8" fmla="*/ 349 w 699"/>
                  <a:gd name="T9" fmla="*/ 412 h 412"/>
                  <a:gd name="T10" fmla="*/ 699 w 699"/>
                  <a:gd name="T11" fmla="*/ 233 h 412"/>
                  <a:gd name="T12" fmla="*/ 699 w 699"/>
                  <a:gd name="T13" fmla="*/ 0 h 412"/>
                  <a:gd name="T14" fmla="*/ 349 w 699"/>
                  <a:gd name="T15" fmla="*/ 179 h 4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99" h="412">
                    <a:moveTo>
                      <a:pt x="349" y="179"/>
                    </a:moveTo>
                    <a:lnTo>
                      <a:pt x="349" y="179"/>
                    </a:lnTo>
                    <a:lnTo>
                      <a:pt x="0" y="0"/>
                    </a:lnTo>
                    <a:lnTo>
                      <a:pt x="0" y="233"/>
                    </a:lnTo>
                    <a:lnTo>
                      <a:pt x="349" y="412"/>
                    </a:lnTo>
                    <a:lnTo>
                      <a:pt x="699" y="233"/>
                    </a:lnTo>
                    <a:lnTo>
                      <a:pt x="699" y="0"/>
                    </a:lnTo>
                    <a:lnTo>
                      <a:pt x="349" y="179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2" name="Freeform 7"/>
              <p:cNvSpPr>
                <a:spLocks/>
              </p:cNvSpPr>
              <p:nvPr/>
            </p:nvSpPr>
            <p:spPr bwMode="auto">
              <a:xfrm>
                <a:off x="514350" y="4095750"/>
                <a:ext cx="68263" cy="708025"/>
              </a:xfrm>
              <a:custGeom>
                <a:avLst/>
                <a:gdLst>
                  <a:gd name="T0" fmla="*/ 0 w 37"/>
                  <a:gd name="T1" fmla="*/ 384 h 384"/>
                  <a:gd name="T2" fmla="*/ 0 w 37"/>
                  <a:gd name="T3" fmla="*/ 384 h 384"/>
                  <a:gd name="T4" fmla="*/ 37 w 37"/>
                  <a:gd name="T5" fmla="*/ 384 h 384"/>
                  <a:gd name="T6" fmla="*/ 37 w 37"/>
                  <a:gd name="T7" fmla="*/ 0 h 384"/>
                  <a:gd name="T8" fmla="*/ 0 w 37"/>
                  <a:gd name="T9" fmla="*/ 0 h 384"/>
                  <a:gd name="T10" fmla="*/ 0 w 37"/>
                  <a:gd name="T11" fmla="*/ 384 h 3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" h="384">
                    <a:moveTo>
                      <a:pt x="0" y="384"/>
                    </a:moveTo>
                    <a:lnTo>
                      <a:pt x="0" y="384"/>
                    </a:lnTo>
                    <a:lnTo>
                      <a:pt x="37" y="384"/>
                    </a:lnTo>
                    <a:lnTo>
                      <a:pt x="37" y="0"/>
                    </a:lnTo>
                    <a:lnTo>
                      <a:pt x="0" y="0"/>
                    </a:lnTo>
                    <a:lnTo>
                      <a:pt x="0" y="384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3" name="Freeform 8"/>
              <p:cNvSpPr>
                <a:spLocks/>
              </p:cNvSpPr>
              <p:nvPr/>
            </p:nvSpPr>
            <p:spPr bwMode="auto">
              <a:xfrm>
                <a:off x="511175" y="3986212"/>
                <a:ext cx="74613" cy="76200"/>
              </a:xfrm>
              <a:custGeom>
                <a:avLst/>
                <a:gdLst>
                  <a:gd name="T0" fmla="*/ 41 w 41"/>
                  <a:gd name="T1" fmla="*/ 21 h 41"/>
                  <a:gd name="T2" fmla="*/ 41 w 41"/>
                  <a:gd name="T3" fmla="*/ 21 h 41"/>
                  <a:gd name="T4" fmla="*/ 20 w 41"/>
                  <a:gd name="T5" fmla="*/ 41 h 41"/>
                  <a:gd name="T6" fmla="*/ 0 w 41"/>
                  <a:gd name="T7" fmla="*/ 21 h 41"/>
                  <a:gd name="T8" fmla="*/ 20 w 41"/>
                  <a:gd name="T9" fmla="*/ 0 h 41"/>
                  <a:gd name="T10" fmla="*/ 41 w 41"/>
                  <a:gd name="T11" fmla="*/ 21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1" h="41">
                    <a:moveTo>
                      <a:pt x="41" y="21"/>
                    </a:moveTo>
                    <a:lnTo>
                      <a:pt x="41" y="21"/>
                    </a:lnTo>
                    <a:cubicBezTo>
                      <a:pt x="41" y="32"/>
                      <a:pt x="32" y="41"/>
                      <a:pt x="20" y="41"/>
                    </a:cubicBezTo>
                    <a:cubicBezTo>
                      <a:pt x="9" y="41"/>
                      <a:pt x="0" y="32"/>
                      <a:pt x="0" y="21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2" y="0"/>
                      <a:pt x="41" y="9"/>
                      <a:pt x="41" y="21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4" name="Freeform 9"/>
              <p:cNvSpPr>
                <a:spLocks/>
              </p:cNvSpPr>
              <p:nvPr/>
            </p:nvSpPr>
            <p:spPr bwMode="auto">
              <a:xfrm>
                <a:off x="541338" y="3738562"/>
                <a:ext cx="14288" cy="401637"/>
              </a:xfrm>
              <a:custGeom>
                <a:avLst/>
                <a:gdLst>
                  <a:gd name="T0" fmla="*/ 7 w 7"/>
                  <a:gd name="T1" fmla="*/ 217 h 217"/>
                  <a:gd name="T2" fmla="*/ 7 w 7"/>
                  <a:gd name="T3" fmla="*/ 217 h 217"/>
                  <a:gd name="T4" fmla="*/ 0 w 7"/>
                  <a:gd name="T5" fmla="*/ 217 h 217"/>
                  <a:gd name="T6" fmla="*/ 0 w 7"/>
                  <a:gd name="T7" fmla="*/ 0 h 217"/>
                  <a:gd name="T8" fmla="*/ 7 w 7"/>
                  <a:gd name="T9" fmla="*/ 0 h 217"/>
                  <a:gd name="T10" fmla="*/ 7 w 7"/>
                  <a:gd name="T11" fmla="*/ 217 h 2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217">
                    <a:moveTo>
                      <a:pt x="7" y="217"/>
                    </a:moveTo>
                    <a:lnTo>
                      <a:pt x="7" y="217"/>
                    </a:lnTo>
                    <a:lnTo>
                      <a:pt x="0" y="217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7" y="217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14" name="组合 46"/>
            <p:cNvGrpSpPr/>
            <p:nvPr userDrawn="1"/>
          </p:nvGrpSpPr>
          <p:grpSpPr>
            <a:xfrm rot="19680185">
              <a:off x="-263276" y="379440"/>
              <a:ext cx="920458" cy="709092"/>
              <a:chOff x="2486025" y="3619500"/>
              <a:chExt cx="1500188" cy="1155700"/>
            </a:xfrm>
            <a:grpFill/>
          </p:grpSpPr>
          <p:sp>
            <p:nvSpPr>
              <p:cNvPr id="128" name="Freeform 26"/>
              <p:cNvSpPr>
                <a:spLocks noEditPoints="1"/>
              </p:cNvSpPr>
              <p:nvPr/>
            </p:nvSpPr>
            <p:spPr bwMode="auto">
              <a:xfrm>
                <a:off x="2486025" y="3619500"/>
                <a:ext cx="1500188" cy="1155700"/>
              </a:xfrm>
              <a:custGeom>
                <a:avLst/>
                <a:gdLst>
                  <a:gd name="T0" fmla="*/ 408 w 815"/>
                  <a:gd name="T1" fmla="*/ 553 h 627"/>
                  <a:gd name="T2" fmla="*/ 408 w 815"/>
                  <a:gd name="T3" fmla="*/ 553 h 627"/>
                  <a:gd name="T4" fmla="*/ 207 w 815"/>
                  <a:gd name="T5" fmla="*/ 353 h 627"/>
                  <a:gd name="T6" fmla="*/ 408 w 815"/>
                  <a:gd name="T7" fmla="*/ 152 h 627"/>
                  <a:gd name="T8" fmla="*/ 608 w 815"/>
                  <a:gd name="T9" fmla="*/ 353 h 627"/>
                  <a:gd name="T10" fmla="*/ 408 w 815"/>
                  <a:gd name="T11" fmla="*/ 553 h 627"/>
                  <a:gd name="T12" fmla="*/ 156 w 815"/>
                  <a:gd name="T13" fmla="*/ 176 h 627"/>
                  <a:gd name="T14" fmla="*/ 156 w 815"/>
                  <a:gd name="T15" fmla="*/ 176 h 627"/>
                  <a:gd name="T16" fmla="*/ 54 w 815"/>
                  <a:gd name="T17" fmla="*/ 176 h 627"/>
                  <a:gd name="T18" fmla="*/ 54 w 815"/>
                  <a:gd name="T19" fmla="*/ 118 h 627"/>
                  <a:gd name="T20" fmla="*/ 156 w 815"/>
                  <a:gd name="T21" fmla="*/ 118 h 627"/>
                  <a:gd name="T22" fmla="*/ 156 w 815"/>
                  <a:gd name="T23" fmla="*/ 176 h 627"/>
                  <a:gd name="T24" fmla="*/ 601 w 815"/>
                  <a:gd name="T25" fmla="*/ 79 h 627"/>
                  <a:gd name="T26" fmla="*/ 601 w 815"/>
                  <a:gd name="T27" fmla="*/ 79 h 627"/>
                  <a:gd name="T28" fmla="*/ 530 w 815"/>
                  <a:gd name="T29" fmla="*/ 0 h 627"/>
                  <a:gd name="T30" fmla="*/ 285 w 815"/>
                  <a:gd name="T31" fmla="*/ 0 h 627"/>
                  <a:gd name="T32" fmla="*/ 214 w 815"/>
                  <a:gd name="T33" fmla="*/ 79 h 627"/>
                  <a:gd name="T34" fmla="*/ 0 w 815"/>
                  <a:gd name="T35" fmla="*/ 79 h 627"/>
                  <a:gd name="T36" fmla="*/ 0 w 815"/>
                  <a:gd name="T37" fmla="*/ 627 h 627"/>
                  <a:gd name="T38" fmla="*/ 815 w 815"/>
                  <a:gd name="T39" fmla="*/ 627 h 627"/>
                  <a:gd name="T40" fmla="*/ 815 w 815"/>
                  <a:gd name="T41" fmla="*/ 79 h 627"/>
                  <a:gd name="T42" fmla="*/ 601 w 815"/>
                  <a:gd name="T43" fmla="*/ 79 h 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815" h="627">
                    <a:moveTo>
                      <a:pt x="408" y="553"/>
                    </a:moveTo>
                    <a:lnTo>
                      <a:pt x="408" y="553"/>
                    </a:lnTo>
                    <a:cubicBezTo>
                      <a:pt x="297" y="553"/>
                      <a:pt x="207" y="463"/>
                      <a:pt x="207" y="353"/>
                    </a:cubicBezTo>
                    <a:cubicBezTo>
                      <a:pt x="207" y="242"/>
                      <a:pt x="297" y="152"/>
                      <a:pt x="408" y="152"/>
                    </a:cubicBezTo>
                    <a:cubicBezTo>
                      <a:pt x="518" y="152"/>
                      <a:pt x="608" y="242"/>
                      <a:pt x="608" y="353"/>
                    </a:cubicBezTo>
                    <a:cubicBezTo>
                      <a:pt x="608" y="463"/>
                      <a:pt x="518" y="553"/>
                      <a:pt x="408" y="553"/>
                    </a:cubicBezTo>
                    <a:close/>
                    <a:moveTo>
                      <a:pt x="156" y="176"/>
                    </a:moveTo>
                    <a:lnTo>
                      <a:pt x="156" y="176"/>
                    </a:lnTo>
                    <a:lnTo>
                      <a:pt x="54" y="176"/>
                    </a:lnTo>
                    <a:lnTo>
                      <a:pt x="54" y="118"/>
                    </a:lnTo>
                    <a:lnTo>
                      <a:pt x="156" y="118"/>
                    </a:lnTo>
                    <a:lnTo>
                      <a:pt x="156" y="176"/>
                    </a:lnTo>
                    <a:close/>
                    <a:moveTo>
                      <a:pt x="601" y="79"/>
                    </a:moveTo>
                    <a:lnTo>
                      <a:pt x="601" y="79"/>
                    </a:lnTo>
                    <a:lnTo>
                      <a:pt x="530" y="0"/>
                    </a:lnTo>
                    <a:lnTo>
                      <a:pt x="285" y="0"/>
                    </a:lnTo>
                    <a:lnTo>
                      <a:pt x="214" y="79"/>
                    </a:lnTo>
                    <a:lnTo>
                      <a:pt x="0" y="79"/>
                    </a:lnTo>
                    <a:lnTo>
                      <a:pt x="0" y="627"/>
                    </a:lnTo>
                    <a:lnTo>
                      <a:pt x="815" y="627"/>
                    </a:lnTo>
                    <a:lnTo>
                      <a:pt x="815" y="79"/>
                    </a:lnTo>
                    <a:lnTo>
                      <a:pt x="601" y="79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9" name="Freeform 27"/>
              <p:cNvSpPr>
                <a:spLocks/>
              </p:cNvSpPr>
              <p:nvPr/>
            </p:nvSpPr>
            <p:spPr bwMode="auto">
              <a:xfrm>
                <a:off x="2955925" y="3987800"/>
                <a:ext cx="560388" cy="565150"/>
              </a:xfrm>
              <a:custGeom>
                <a:avLst/>
                <a:gdLst>
                  <a:gd name="T0" fmla="*/ 153 w 305"/>
                  <a:gd name="T1" fmla="*/ 0 h 306"/>
                  <a:gd name="T2" fmla="*/ 153 w 305"/>
                  <a:gd name="T3" fmla="*/ 0 h 306"/>
                  <a:gd name="T4" fmla="*/ 0 w 305"/>
                  <a:gd name="T5" fmla="*/ 153 h 306"/>
                  <a:gd name="T6" fmla="*/ 153 w 305"/>
                  <a:gd name="T7" fmla="*/ 306 h 306"/>
                  <a:gd name="T8" fmla="*/ 305 w 305"/>
                  <a:gd name="T9" fmla="*/ 153 h 306"/>
                  <a:gd name="T10" fmla="*/ 153 w 305"/>
                  <a:gd name="T11" fmla="*/ 0 h 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5" h="306">
                    <a:moveTo>
                      <a:pt x="153" y="0"/>
                    </a:moveTo>
                    <a:lnTo>
                      <a:pt x="153" y="0"/>
                    </a:lnTo>
                    <a:cubicBezTo>
                      <a:pt x="68" y="0"/>
                      <a:pt x="0" y="68"/>
                      <a:pt x="0" y="153"/>
                    </a:cubicBezTo>
                    <a:cubicBezTo>
                      <a:pt x="0" y="237"/>
                      <a:pt x="68" y="306"/>
                      <a:pt x="153" y="306"/>
                    </a:cubicBezTo>
                    <a:cubicBezTo>
                      <a:pt x="237" y="306"/>
                      <a:pt x="305" y="237"/>
                      <a:pt x="305" y="153"/>
                    </a:cubicBezTo>
                    <a:cubicBezTo>
                      <a:pt x="305" y="68"/>
                      <a:pt x="237" y="0"/>
                      <a:pt x="153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15" name="Freeform 29"/>
            <p:cNvSpPr>
              <a:spLocks noEditPoints="1"/>
            </p:cNvSpPr>
            <p:nvPr userDrawn="1"/>
          </p:nvSpPr>
          <p:spPr bwMode="auto">
            <a:xfrm>
              <a:off x="2014889" y="-672068"/>
              <a:ext cx="905329" cy="907255"/>
            </a:xfrm>
            <a:custGeom>
              <a:avLst/>
              <a:gdLst>
                <a:gd name="T0" fmla="*/ 578 w 811"/>
                <a:gd name="T1" fmla="*/ 436 h 811"/>
                <a:gd name="T2" fmla="*/ 578 w 811"/>
                <a:gd name="T3" fmla="*/ 436 h 811"/>
                <a:gd name="T4" fmla="*/ 531 w 811"/>
                <a:gd name="T5" fmla="*/ 269 h 811"/>
                <a:gd name="T6" fmla="*/ 698 w 811"/>
                <a:gd name="T7" fmla="*/ 222 h 811"/>
                <a:gd name="T8" fmla="*/ 745 w 811"/>
                <a:gd name="T9" fmla="*/ 389 h 811"/>
                <a:gd name="T10" fmla="*/ 578 w 811"/>
                <a:gd name="T11" fmla="*/ 436 h 811"/>
                <a:gd name="T12" fmla="*/ 656 w 811"/>
                <a:gd name="T13" fmla="*/ 663 h 811"/>
                <a:gd name="T14" fmla="*/ 656 w 811"/>
                <a:gd name="T15" fmla="*/ 663 h 811"/>
                <a:gd name="T16" fmla="*/ 489 w 811"/>
                <a:gd name="T17" fmla="*/ 710 h 811"/>
                <a:gd name="T18" fmla="*/ 441 w 811"/>
                <a:gd name="T19" fmla="*/ 543 h 811"/>
                <a:gd name="T20" fmla="*/ 609 w 811"/>
                <a:gd name="T21" fmla="*/ 495 h 811"/>
                <a:gd name="T22" fmla="*/ 656 w 811"/>
                <a:gd name="T23" fmla="*/ 663 h 811"/>
                <a:gd name="T24" fmla="*/ 366 w 811"/>
                <a:gd name="T25" fmla="*/ 405 h 811"/>
                <a:gd name="T26" fmla="*/ 366 w 811"/>
                <a:gd name="T27" fmla="*/ 405 h 811"/>
                <a:gd name="T28" fmla="*/ 405 w 811"/>
                <a:gd name="T29" fmla="*/ 366 h 811"/>
                <a:gd name="T30" fmla="*/ 444 w 811"/>
                <a:gd name="T31" fmla="*/ 405 h 811"/>
                <a:gd name="T32" fmla="*/ 405 w 811"/>
                <a:gd name="T33" fmla="*/ 444 h 811"/>
                <a:gd name="T34" fmla="*/ 366 w 811"/>
                <a:gd name="T35" fmla="*/ 405 h 811"/>
                <a:gd name="T36" fmla="*/ 369 w 811"/>
                <a:gd name="T37" fmla="*/ 663 h 811"/>
                <a:gd name="T38" fmla="*/ 369 w 811"/>
                <a:gd name="T39" fmla="*/ 663 h 811"/>
                <a:gd name="T40" fmla="*/ 201 w 811"/>
                <a:gd name="T41" fmla="*/ 710 h 811"/>
                <a:gd name="T42" fmla="*/ 154 w 811"/>
                <a:gd name="T43" fmla="*/ 543 h 811"/>
                <a:gd name="T44" fmla="*/ 321 w 811"/>
                <a:gd name="T45" fmla="*/ 495 h 811"/>
                <a:gd name="T46" fmla="*/ 369 w 811"/>
                <a:gd name="T47" fmla="*/ 663 h 811"/>
                <a:gd name="T48" fmla="*/ 112 w 811"/>
                <a:gd name="T49" fmla="*/ 436 h 811"/>
                <a:gd name="T50" fmla="*/ 112 w 811"/>
                <a:gd name="T51" fmla="*/ 436 h 811"/>
                <a:gd name="T52" fmla="*/ 65 w 811"/>
                <a:gd name="T53" fmla="*/ 269 h 811"/>
                <a:gd name="T54" fmla="*/ 232 w 811"/>
                <a:gd name="T55" fmla="*/ 222 h 811"/>
                <a:gd name="T56" fmla="*/ 280 w 811"/>
                <a:gd name="T57" fmla="*/ 389 h 811"/>
                <a:gd name="T58" fmla="*/ 112 w 811"/>
                <a:gd name="T59" fmla="*/ 436 h 811"/>
                <a:gd name="T60" fmla="*/ 298 w 811"/>
                <a:gd name="T61" fmla="*/ 100 h 811"/>
                <a:gd name="T62" fmla="*/ 298 w 811"/>
                <a:gd name="T63" fmla="*/ 100 h 811"/>
                <a:gd name="T64" fmla="*/ 465 w 811"/>
                <a:gd name="T65" fmla="*/ 52 h 811"/>
                <a:gd name="T66" fmla="*/ 513 w 811"/>
                <a:gd name="T67" fmla="*/ 220 h 811"/>
                <a:gd name="T68" fmla="*/ 345 w 811"/>
                <a:gd name="T69" fmla="*/ 267 h 811"/>
                <a:gd name="T70" fmla="*/ 298 w 811"/>
                <a:gd name="T71" fmla="*/ 100 h 811"/>
                <a:gd name="T72" fmla="*/ 405 w 811"/>
                <a:gd name="T73" fmla="*/ 0 h 811"/>
                <a:gd name="T74" fmla="*/ 405 w 811"/>
                <a:gd name="T75" fmla="*/ 0 h 811"/>
                <a:gd name="T76" fmla="*/ 0 w 811"/>
                <a:gd name="T77" fmla="*/ 405 h 811"/>
                <a:gd name="T78" fmla="*/ 405 w 811"/>
                <a:gd name="T79" fmla="*/ 811 h 811"/>
                <a:gd name="T80" fmla="*/ 811 w 811"/>
                <a:gd name="T81" fmla="*/ 405 h 811"/>
                <a:gd name="T82" fmla="*/ 405 w 811"/>
                <a:gd name="T83" fmla="*/ 0 h 8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811" h="811">
                  <a:moveTo>
                    <a:pt x="578" y="436"/>
                  </a:moveTo>
                  <a:lnTo>
                    <a:pt x="578" y="436"/>
                  </a:lnTo>
                  <a:cubicBezTo>
                    <a:pt x="519" y="403"/>
                    <a:pt x="497" y="329"/>
                    <a:pt x="531" y="269"/>
                  </a:cubicBezTo>
                  <a:cubicBezTo>
                    <a:pt x="564" y="210"/>
                    <a:pt x="638" y="188"/>
                    <a:pt x="698" y="222"/>
                  </a:cubicBezTo>
                  <a:cubicBezTo>
                    <a:pt x="757" y="255"/>
                    <a:pt x="778" y="329"/>
                    <a:pt x="745" y="389"/>
                  </a:cubicBezTo>
                  <a:cubicBezTo>
                    <a:pt x="712" y="448"/>
                    <a:pt x="637" y="469"/>
                    <a:pt x="578" y="436"/>
                  </a:cubicBezTo>
                  <a:close/>
                  <a:moveTo>
                    <a:pt x="656" y="663"/>
                  </a:moveTo>
                  <a:lnTo>
                    <a:pt x="656" y="663"/>
                  </a:lnTo>
                  <a:cubicBezTo>
                    <a:pt x="623" y="722"/>
                    <a:pt x="548" y="743"/>
                    <a:pt x="489" y="710"/>
                  </a:cubicBezTo>
                  <a:cubicBezTo>
                    <a:pt x="430" y="677"/>
                    <a:pt x="408" y="602"/>
                    <a:pt x="441" y="543"/>
                  </a:cubicBezTo>
                  <a:cubicBezTo>
                    <a:pt x="474" y="484"/>
                    <a:pt x="549" y="462"/>
                    <a:pt x="609" y="495"/>
                  </a:cubicBezTo>
                  <a:cubicBezTo>
                    <a:pt x="668" y="528"/>
                    <a:pt x="689" y="603"/>
                    <a:pt x="656" y="663"/>
                  </a:cubicBezTo>
                  <a:close/>
                  <a:moveTo>
                    <a:pt x="366" y="405"/>
                  </a:moveTo>
                  <a:lnTo>
                    <a:pt x="366" y="405"/>
                  </a:lnTo>
                  <a:cubicBezTo>
                    <a:pt x="366" y="384"/>
                    <a:pt x="384" y="366"/>
                    <a:pt x="405" y="366"/>
                  </a:cubicBezTo>
                  <a:cubicBezTo>
                    <a:pt x="427" y="366"/>
                    <a:pt x="444" y="384"/>
                    <a:pt x="444" y="405"/>
                  </a:cubicBezTo>
                  <a:cubicBezTo>
                    <a:pt x="444" y="427"/>
                    <a:pt x="427" y="444"/>
                    <a:pt x="405" y="444"/>
                  </a:cubicBezTo>
                  <a:cubicBezTo>
                    <a:pt x="384" y="444"/>
                    <a:pt x="366" y="427"/>
                    <a:pt x="366" y="405"/>
                  </a:cubicBezTo>
                  <a:close/>
                  <a:moveTo>
                    <a:pt x="369" y="663"/>
                  </a:moveTo>
                  <a:lnTo>
                    <a:pt x="369" y="663"/>
                  </a:lnTo>
                  <a:cubicBezTo>
                    <a:pt x="336" y="722"/>
                    <a:pt x="261" y="743"/>
                    <a:pt x="201" y="710"/>
                  </a:cubicBezTo>
                  <a:cubicBezTo>
                    <a:pt x="142" y="677"/>
                    <a:pt x="121" y="602"/>
                    <a:pt x="154" y="543"/>
                  </a:cubicBezTo>
                  <a:cubicBezTo>
                    <a:pt x="187" y="484"/>
                    <a:pt x="262" y="462"/>
                    <a:pt x="321" y="495"/>
                  </a:cubicBezTo>
                  <a:cubicBezTo>
                    <a:pt x="381" y="528"/>
                    <a:pt x="402" y="603"/>
                    <a:pt x="369" y="663"/>
                  </a:cubicBezTo>
                  <a:close/>
                  <a:moveTo>
                    <a:pt x="112" y="436"/>
                  </a:moveTo>
                  <a:lnTo>
                    <a:pt x="112" y="436"/>
                  </a:lnTo>
                  <a:cubicBezTo>
                    <a:pt x="53" y="403"/>
                    <a:pt x="32" y="329"/>
                    <a:pt x="65" y="269"/>
                  </a:cubicBezTo>
                  <a:cubicBezTo>
                    <a:pt x="98" y="210"/>
                    <a:pt x="173" y="188"/>
                    <a:pt x="232" y="222"/>
                  </a:cubicBezTo>
                  <a:cubicBezTo>
                    <a:pt x="291" y="255"/>
                    <a:pt x="313" y="329"/>
                    <a:pt x="280" y="389"/>
                  </a:cubicBezTo>
                  <a:cubicBezTo>
                    <a:pt x="247" y="448"/>
                    <a:pt x="172" y="469"/>
                    <a:pt x="112" y="436"/>
                  </a:cubicBezTo>
                  <a:close/>
                  <a:moveTo>
                    <a:pt x="298" y="100"/>
                  </a:moveTo>
                  <a:lnTo>
                    <a:pt x="298" y="100"/>
                  </a:lnTo>
                  <a:cubicBezTo>
                    <a:pt x="331" y="41"/>
                    <a:pt x="406" y="19"/>
                    <a:pt x="465" y="52"/>
                  </a:cubicBezTo>
                  <a:cubicBezTo>
                    <a:pt x="524" y="85"/>
                    <a:pt x="546" y="160"/>
                    <a:pt x="513" y="220"/>
                  </a:cubicBezTo>
                  <a:cubicBezTo>
                    <a:pt x="480" y="279"/>
                    <a:pt x="405" y="300"/>
                    <a:pt x="345" y="267"/>
                  </a:cubicBezTo>
                  <a:cubicBezTo>
                    <a:pt x="286" y="234"/>
                    <a:pt x="265" y="159"/>
                    <a:pt x="298" y="100"/>
                  </a:cubicBezTo>
                  <a:close/>
                  <a:moveTo>
                    <a:pt x="405" y="0"/>
                  </a:moveTo>
                  <a:lnTo>
                    <a:pt x="405" y="0"/>
                  </a:lnTo>
                  <a:cubicBezTo>
                    <a:pt x="181" y="0"/>
                    <a:pt x="0" y="181"/>
                    <a:pt x="0" y="405"/>
                  </a:cubicBezTo>
                  <a:cubicBezTo>
                    <a:pt x="0" y="629"/>
                    <a:pt x="181" y="811"/>
                    <a:pt x="405" y="811"/>
                  </a:cubicBezTo>
                  <a:cubicBezTo>
                    <a:pt x="629" y="811"/>
                    <a:pt x="811" y="629"/>
                    <a:pt x="811" y="405"/>
                  </a:cubicBezTo>
                  <a:cubicBezTo>
                    <a:pt x="811" y="181"/>
                    <a:pt x="629" y="0"/>
                    <a:pt x="40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6" name="Freeform 5"/>
            <p:cNvSpPr>
              <a:spLocks noEditPoints="1"/>
            </p:cNvSpPr>
            <p:nvPr userDrawn="1"/>
          </p:nvSpPr>
          <p:spPr bwMode="auto">
            <a:xfrm rot="1264384">
              <a:off x="2980490" y="2441065"/>
              <a:ext cx="1000393" cy="429321"/>
            </a:xfrm>
            <a:custGeom>
              <a:avLst/>
              <a:gdLst>
                <a:gd name="T0" fmla="*/ 1727 w 3152"/>
                <a:gd name="T1" fmla="*/ 1223 h 1356"/>
                <a:gd name="T2" fmla="*/ 1727 w 3152"/>
                <a:gd name="T3" fmla="*/ 421 h 1356"/>
                <a:gd name="T4" fmla="*/ 1727 w 3152"/>
                <a:gd name="T5" fmla="*/ 1223 h 1356"/>
                <a:gd name="T6" fmla="*/ 534 w 3152"/>
                <a:gd name="T7" fmla="*/ 1223 h 1356"/>
                <a:gd name="T8" fmla="*/ 522 w 3152"/>
                <a:gd name="T9" fmla="*/ 422 h 1356"/>
                <a:gd name="T10" fmla="*/ 550 w 3152"/>
                <a:gd name="T11" fmla="*/ 422 h 1356"/>
                <a:gd name="T12" fmla="*/ 534 w 3152"/>
                <a:gd name="T13" fmla="*/ 1223 h 1356"/>
                <a:gd name="T14" fmla="*/ 2965 w 3152"/>
                <a:gd name="T15" fmla="*/ 30 h 1356"/>
                <a:gd name="T16" fmla="*/ 2960 w 3152"/>
                <a:gd name="T17" fmla="*/ 24 h 1356"/>
                <a:gd name="T18" fmla="*/ 2955 w 3152"/>
                <a:gd name="T19" fmla="*/ 19 h 1356"/>
                <a:gd name="T20" fmla="*/ 2945 w 3152"/>
                <a:gd name="T21" fmla="*/ 11 h 1356"/>
                <a:gd name="T22" fmla="*/ 2934 w 3152"/>
                <a:gd name="T23" fmla="*/ 5 h 1356"/>
                <a:gd name="T24" fmla="*/ 2921 w 3152"/>
                <a:gd name="T25" fmla="*/ 2 h 1356"/>
                <a:gd name="T26" fmla="*/ 2908 w 3152"/>
                <a:gd name="T27" fmla="*/ 1 h 1356"/>
                <a:gd name="T28" fmla="*/ 2896 w 3152"/>
                <a:gd name="T29" fmla="*/ 2 h 1356"/>
                <a:gd name="T30" fmla="*/ 2883 w 3152"/>
                <a:gd name="T31" fmla="*/ 6 h 1356"/>
                <a:gd name="T32" fmla="*/ 2872 w 3152"/>
                <a:gd name="T33" fmla="*/ 12 h 1356"/>
                <a:gd name="T34" fmla="*/ 2867 w 3152"/>
                <a:gd name="T35" fmla="*/ 17 h 1356"/>
                <a:gd name="T36" fmla="*/ 2861 w 3152"/>
                <a:gd name="T37" fmla="*/ 21 h 1356"/>
                <a:gd name="T38" fmla="*/ 1727 w 3152"/>
                <a:gd name="T39" fmla="*/ 288 h 1356"/>
                <a:gd name="T40" fmla="*/ 1064 w 3152"/>
                <a:gd name="T41" fmla="*/ 756 h 1356"/>
                <a:gd name="T42" fmla="*/ 799 w 3152"/>
                <a:gd name="T43" fmla="*/ 173 h 1356"/>
                <a:gd name="T44" fmla="*/ 975 w 3152"/>
                <a:gd name="T45" fmla="*/ 380 h 1356"/>
                <a:gd name="T46" fmla="*/ 1030 w 3152"/>
                <a:gd name="T47" fmla="*/ 275 h 1356"/>
                <a:gd name="T48" fmla="*/ 863 w 3152"/>
                <a:gd name="T49" fmla="*/ 29 h 1356"/>
                <a:gd name="T50" fmla="*/ 854 w 3152"/>
                <a:gd name="T51" fmla="*/ 19 h 1356"/>
                <a:gd name="T52" fmla="*/ 850 w 3152"/>
                <a:gd name="T53" fmla="*/ 16 h 1356"/>
                <a:gd name="T54" fmla="*/ 838 w 3152"/>
                <a:gd name="T55" fmla="*/ 8 h 1356"/>
                <a:gd name="T56" fmla="*/ 825 w 3152"/>
                <a:gd name="T57" fmla="*/ 3 h 1356"/>
                <a:gd name="T58" fmla="*/ 813 w 3152"/>
                <a:gd name="T59" fmla="*/ 1 h 1356"/>
                <a:gd name="T60" fmla="*/ 800 w 3152"/>
                <a:gd name="T61" fmla="*/ 1 h 1356"/>
                <a:gd name="T62" fmla="*/ 787 w 3152"/>
                <a:gd name="T63" fmla="*/ 4 h 1356"/>
                <a:gd name="T64" fmla="*/ 774 w 3152"/>
                <a:gd name="T65" fmla="*/ 10 h 1356"/>
                <a:gd name="T66" fmla="*/ 770 w 3152"/>
                <a:gd name="T67" fmla="*/ 12 h 1356"/>
                <a:gd name="T68" fmla="*/ 760 w 3152"/>
                <a:gd name="T69" fmla="*/ 21 h 1356"/>
                <a:gd name="T70" fmla="*/ 508 w 3152"/>
                <a:gd name="T71" fmla="*/ 289 h 1356"/>
                <a:gd name="T72" fmla="*/ 534 w 3152"/>
                <a:gd name="T73" fmla="*/ 1356 h 1356"/>
                <a:gd name="T74" fmla="*/ 1197 w 3152"/>
                <a:gd name="T75" fmla="*/ 889 h 1356"/>
                <a:gd name="T76" fmla="*/ 2260 w 3152"/>
                <a:gd name="T77" fmla="*/ 856 h 1356"/>
                <a:gd name="T78" fmla="*/ 3021 w 3152"/>
                <a:gd name="T79" fmla="*/ 350 h 1356"/>
                <a:gd name="T80" fmla="*/ 3114 w 3152"/>
                <a:gd name="T81" fmla="*/ 368 h 1356"/>
                <a:gd name="T82" fmla="*/ 2965 w 3152"/>
                <a:gd name="T83" fmla="*/ 30 h 1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152" h="1356">
                  <a:moveTo>
                    <a:pt x="1727" y="1223"/>
                  </a:moveTo>
                  <a:lnTo>
                    <a:pt x="1727" y="1223"/>
                  </a:lnTo>
                  <a:cubicBezTo>
                    <a:pt x="1506" y="1223"/>
                    <a:pt x="1326" y="1043"/>
                    <a:pt x="1326" y="822"/>
                  </a:cubicBezTo>
                  <a:cubicBezTo>
                    <a:pt x="1326" y="601"/>
                    <a:pt x="1506" y="421"/>
                    <a:pt x="1727" y="421"/>
                  </a:cubicBezTo>
                  <a:cubicBezTo>
                    <a:pt x="1948" y="421"/>
                    <a:pt x="2128" y="601"/>
                    <a:pt x="2128" y="822"/>
                  </a:cubicBezTo>
                  <a:cubicBezTo>
                    <a:pt x="2128" y="1043"/>
                    <a:pt x="1948" y="1223"/>
                    <a:pt x="1727" y="1223"/>
                  </a:cubicBezTo>
                  <a:close/>
                  <a:moveTo>
                    <a:pt x="534" y="1223"/>
                  </a:moveTo>
                  <a:lnTo>
                    <a:pt x="534" y="1223"/>
                  </a:lnTo>
                  <a:cubicBezTo>
                    <a:pt x="313" y="1223"/>
                    <a:pt x="133" y="1043"/>
                    <a:pt x="133" y="822"/>
                  </a:cubicBezTo>
                  <a:cubicBezTo>
                    <a:pt x="133" y="605"/>
                    <a:pt x="306" y="428"/>
                    <a:pt x="522" y="422"/>
                  </a:cubicBezTo>
                  <a:cubicBezTo>
                    <a:pt x="526" y="423"/>
                    <a:pt x="531" y="423"/>
                    <a:pt x="536" y="423"/>
                  </a:cubicBezTo>
                  <a:cubicBezTo>
                    <a:pt x="540" y="423"/>
                    <a:pt x="545" y="423"/>
                    <a:pt x="550" y="422"/>
                  </a:cubicBezTo>
                  <a:cubicBezTo>
                    <a:pt x="763" y="430"/>
                    <a:pt x="935" y="607"/>
                    <a:pt x="935" y="822"/>
                  </a:cubicBezTo>
                  <a:cubicBezTo>
                    <a:pt x="935" y="1043"/>
                    <a:pt x="755" y="1223"/>
                    <a:pt x="534" y="1223"/>
                  </a:cubicBezTo>
                  <a:close/>
                  <a:moveTo>
                    <a:pt x="2965" y="30"/>
                  </a:moveTo>
                  <a:lnTo>
                    <a:pt x="2965" y="30"/>
                  </a:lnTo>
                  <a:cubicBezTo>
                    <a:pt x="2965" y="30"/>
                    <a:pt x="2965" y="29"/>
                    <a:pt x="2965" y="29"/>
                  </a:cubicBezTo>
                  <a:cubicBezTo>
                    <a:pt x="2963" y="27"/>
                    <a:pt x="2962" y="26"/>
                    <a:pt x="2960" y="24"/>
                  </a:cubicBezTo>
                  <a:cubicBezTo>
                    <a:pt x="2959" y="22"/>
                    <a:pt x="2957" y="20"/>
                    <a:pt x="2956" y="19"/>
                  </a:cubicBezTo>
                  <a:cubicBezTo>
                    <a:pt x="2956" y="19"/>
                    <a:pt x="2955" y="19"/>
                    <a:pt x="2955" y="19"/>
                  </a:cubicBezTo>
                  <a:cubicBezTo>
                    <a:pt x="2954" y="17"/>
                    <a:pt x="2953" y="17"/>
                    <a:pt x="2952" y="16"/>
                  </a:cubicBezTo>
                  <a:cubicBezTo>
                    <a:pt x="2950" y="14"/>
                    <a:pt x="2948" y="12"/>
                    <a:pt x="2945" y="11"/>
                  </a:cubicBezTo>
                  <a:cubicBezTo>
                    <a:pt x="2944" y="10"/>
                    <a:pt x="2942" y="9"/>
                    <a:pt x="2940" y="8"/>
                  </a:cubicBezTo>
                  <a:cubicBezTo>
                    <a:pt x="2938" y="7"/>
                    <a:pt x="2936" y="6"/>
                    <a:pt x="2934" y="5"/>
                  </a:cubicBezTo>
                  <a:cubicBezTo>
                    <a:pt x="2932" y="4"/>
                    <a:pt x="2930" y="4"/>
                    <a:pt x="2928" y="3"/>
                  </a:cubicBezTo>
                  <a:cubicBezTo>
                    <a:pt x="2925" y="3"/>
                    <a:pt x="2923" y="2"/>
                    <a:pt x="2921" y="2"/>
                  </a:cubicBezTo>
                  <a:cubicBezTo>
                    <a:pt x="2919" y="1"/>
                    <a:pt x="2917" y="1"/>
                    <a:pt x="2915" y="1"/>
                  </a:cubicBezTo>
                  <a:cubicBezTo>
                    <a:pt x="2913" y="1"/>
                    <a:pt x="2911" y="0"/>
                    <a:pt x="2908" y="1"/>
                  </a:cubicBezTo>
                  <a:cubicBezTo>
                    <a:pt x="2907" y="1"/>
                    <a:pt x="2905" y="1"/>
                    <a:pt x="2903" y="1"/>
                  </a:cubicBezTo>
                  <a:cubicBezTo>
                    <a:pt x="2900" y="1"/>
                    <a:pt x="2898" y="2"/>
                    <a:pt x="2896" y="2"/>
                  </a:cubicBezTo>
                  <a:cubicBezTo>
                    <a:pt x="2894" y="2"/>
                    <a:pt x="2892" y="3"/>
                    <a:pt x="2890" y="4"/>
                  </a:cubicBezTo>
                  <a:cubicBezTo>
                    <a:pt x="2887" y="5"/>
                    <a:pt x="2885" y="5"/>
                    <a:pt x="2883" y="6"/>
                  </a:cubicBezTo>
                  <a:cubicBezTo>
                    <a:pt x="2881" y="7"/>
                    <a:pt x="2879" y="8"/>
                    <a:pt x="2876" y="10"/>
                  </a:cubicBezTo>
                  <a:cubicBezTo>
                    <a:pt x="2875" y="11"/>
                    <a:pt x="2874" y="11"/>
                    <a:pt x="2872" y="12"/>
                  </a:cubicBezTo>
                  <a:cubicBezTo>
                    <a:pt x="2872" y="12"/>
                    <a:pt x="2872" y="12"/>
                    <a:pt x="2872" y="12"/>
                  </a:cubicBezTo>
                  <a:cubicBezTo>
                    <a:pt x="2870" y="14"/>
                    <a:pt x="2868" y="15"/>
                    <a:pt x="2867" y="17"/>
                  </a:cubicBezTo>
                  <a:cubicBezTo>
                    <a:pt x="2865" y="18"/>
                    <a:pt x="2863" y="20"/>
                    <a:pt x="2861" y="21"/>
                  </a:cubicBezTo>
                  <a:cubicBezTo>
                    <a:pt x="2861" y="21"/>
                    <a:pt x="2861" y="21"/>
                    <a:pt x="2861" y="21"/>
                  </a:cubicBezTo>
                  <a:lnTo>
                    <a:pt x="2242" y="680"/>
                  </a:lnTo>
                  <a:cubicBezTo>
                    <a:pt x="2180" y="454"/>
                    <a:pt x="1973" y="288"/>
                    <a:pt x="1727" y="288"/>
                  </a:cubicBezTo>
                  <a:cubicBezTo>
                    <a:pt x="1455" y="288"/>
                    <a:pt x="1230" y="492"/>
                    <a:pt x="1197" y="756"/>
                  </a:cubicBezTo>
                  <a:lnTo>
                    <a:pt x="1064" y="756"/>
                  </a:lnTo>
                  <a:cubicBezTo>
                    <a:pt x="1037" y="539"/>
                    <a:pt x="880" y="363"/>
                    <a:pt x="674" y="307"/>
                  </a:cubicBezTo>
                  <a:lnTo>
                    <a:pt x="799" y="173"/>
                  </a:lnTo>
                  <a:lnTo>
                    <a:pt x="919" y="350"/>
                  </a:lnTo>
                  <a:cubicBezTo>
                    <a:pt x="932" y="369"/>
                    <a:pt x="953" y="380"/>
                    <a:pt x="975" y="380"/>
                  </a:cubicBezTo>
                  <a:cubicBezTo>
                    <a:pt x="988" y="380"/>
                    <a:pt x="1001" y="376"/>
                    <a:pt x="1012" y="368"/>
                  </a:cubicBezTo>
                  <a:cubicBezTo>
                    <a:pt x="1042" y="347"/>
                    <a:pt x="1050" y="306"/>
                    <a:pt x="1030" y="275"/>
                  </a:cubicBezTo>
                  <a:lnTo>
                    <a:pt x="863" y="30"/>
                  </a:lnTo>
                  <a:cubicBezTo>
                    <a:pt x="863" y="30"/>
                    <a:pt x="863" y="29"/>
                    <a:pt x="863" y="29"/>
                  </a:cubicBezTo>
                  <a:cubicBezTo>
                    <a:pt x="861" y="27"/>
                    <a:pt x="860" y="26"/>
                    <a:pt x="858" y="24"/>
                  </a:cubicBezTo>
                  <a:cubicBezTo>
                    <a:pt x="857" y="22"/>
                    <a:pt x="855" y="20"/>
                    <a:pt x="854" y="19"/>
                  </a:cubicBezTo>
                  <a:cubicBezTo>
                    <a:pt x="854" y="19"/>
                    <a:pt x="854" y="19"/>
                    <a:pt x="853" y="19"/>
                  </a:cubicBezTo>
                  <a:cubicBezTo>
                    <a:pt x="852" y="17"/>
                    <a:pt x="851" y="17"/>
                    <a:pt x="850" y="16"/>
                  </a:cubicBezTo>
                  <a:cubicBezTo>
                    <a:pt x="848" y="14"/>
                    <a:pt x="846" y="12"/>
                    <a:pt x="843" y="11"/>
                  </a:cubicBezTo>
                  <a:cubicBezTo>
                    <a:pt x="842" y="10"/>
                    <a:pt x="840" y="9"/>
                    <a:pt x="838" y="8"/>
                  </a:cubicBezTo>
                  <a:cubicBezTo>
                    <a:pt x="836" y="7"/>
                    <a:pt x="834" y="6"/>
                    <a:pt x="832" y="5"/>
                  </a:cubicBezTo>
                  <a:cubicBezTo>
                    <a:pt x="830" y="4"/>
                    <a:pt x="827" y="4"/>
                    <a:pt x="825" y="3"/>
                  </a:cubicBezTo>
                  <a:cubicBezTo>
                    <a:pt x="823" y="3"/>
                    <a:pt x="821" y="2"/>
                    <a:pt x="819" y="2"/>
                  </a:cubicBezTo>
                  <a:cubicBezTo>
                    <a:pt x="817" y="1"/>
                    <a:pt x="815" y="1"/>
                    <a:pt x="813" y="1"/>
                  </a:cubicBezTo>
                  <a:cubicBezTo>
                    <a:pt x="811" y="1"/>
                    <a:pt x="809" y="1"/>
                    <a:pt x="807" y="1"/>
                  </a:cubicBezTo>
                  <a:cubicBezTo>
                    <a:pt x="805" y="1"/>
                    <a:pt x="802" y="1"/>
                    <a:pt x="800" y="1"/>
                  </a:cubicBezTo>
                  <a:cubicBezTo>
                    <a:pt x="798" y="1"/>
                    <a:pt x="796" y="2"/>
                    <a:pt x="794" y="2"/>
                  </a:cubicBezTo>
                  <a:cubicBezTo>
                    <a:pt x="792" y="2"/>
                    <a:pt x="790" y="3"/>
                    <a:pt x="787" y="4"/>
                  </a:cubicBezTo>
                  <a:cubicBezTo>
                    <a:pt x="785" y="5"/>
                    <a:pt x="783" y="5"/>
                    <a:pt x="782" y="6"/>
                  </a:cubicBezTo>
                  <a:cubicBezTo>
                    <a:pt x="779" y="7"/>
                    <a:pt x="777" y="8"/>
                    <a:pt x="774" y="10"/>
                  </a:cubicBezTo>
                  <a:cubicBezTo>
                    <a:pt x="773" y="11"/>
                    <a:pt x="772" y="11"/>
                    <a:pt x="770" y="12"/>
                  </a:cubicBezTo>
                  <a:cubicBezTo>
                    <a:pt x="770" y="12"/>
                    <a:pt x="770" y="12"/>
                    <a:pt x="770" y="12"/>
                  </a:cubicBezTo>
                  <a:cubicBezTo>
                    <a:pt x="768" y="14"/>
                    <a:pt x="766" y="15"/>
                    <a:pt x="765" y="17"/>
                  </a:cubicBezTo>
                  <a:cubicBezTo>
                    <a:pt x="763" y="18"/>
                    <a:pt x="761" y="20"/>
                    <a:pt x="760" y="21"/>
                  </a:cubicBezTo>
                  <a:cubicBezTo>
                    <a:pt x="759" y="21"/>
                    <a:pt x="759" y="21"/>
                    <a:pt x="759" y="21"/>
                  </a:cubicBezTo>
                  <a:lnTo>
                    <a:pt x="508" y="289"/>
                  </a:lnTo>
                  <a:cubicBezTo>
                    <a:pt x="225" y="302"/>
                    <a:pt x="0" y="536"/>
                    <a:pt x="0" y="822"/>
                  </a:cubicBezTo>
                  <a:cubicBezTo>
                    <a:pt x="0" y="1117"/>
                    <a:pt x="239" y="1356"/>
                    <a:pt x="534" y="1356"/>
                  </a:cubicBezTo>
                  <a:cubicBezTo>
                    <a:pt x="806" y="1356"/>
                    <a:pt x="1031" y="1152"/>
                    <a:pt x="1064" y="889"/>
                  </a:cubicBezTo>
                  <a:lnTo>
                    <a:pt x="1197" y="889"/>
                  </a:lnTo>
                  <a:cubicBezTo>
                    <a:pt x="1230" y="1152"/>
                    <a:pt x="1455" y="1356"/>
                    <a:pt x="1727" y="1356"/>
                  </a:cubicBezTo>
                  <a:cubicBezTo>
                    <a:pt x="2011" y="1356"/>
                    <a:pt x="2243" y="1135"/>
                    <a:pt x="2260" y="856"/>
                  </a:cubicBezTo>
                  <a:lnTo>
                    <a:pt x="2901" y="173"/>
                  </a:lnTo>
                  <a:lnTo>
                    <a:pt x="3021" y="350"/>
                  </a:lnTo>
                  <a:cubicBezTo>
                    <a:pt x="3034" y="369"/>
                    <a:pt x="3055" y="380"/>
                    <a:pt x="3077" y="380"/>
                  </a:cubicBezTo>
                  <a:cubicBezTo>
                    <a:pt x="3089" y="380"/>
                    <a:pt x="3103" y="376"/>
                    <a:pt x="3114" y="368"/>
                  </a:cubicBezTo>
                  <a:cubicBezTo>
                    <a:pt x="3144" y="347"/>
                    <a:pt x="3152" y="306"/>
                    <a:pt x="3132" y="275"/>
                  </a:cubicBezTo>
                  <a:lnTo>
                    <a:pt x="2965" y="3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117" name="组合 22"/>
            <p:cNvGrpSpPr/>
            <p:nvPr userDrawn="1"/>
          </p:nvGrpSpPr>
          <p:grpSpPr>
            <a:xfrm rot="1013132">
              <a:off x="2855281" y="1015011"/>
              <a:ext cx="794889" cy="623974"/>
              <a:chOff x="3654425" y="5089525"/>
              <a:chExt cx="1860550" cy="1460500"/>
            </a:xfrm>
            <a:grpFill/>
          </p:grpSpPr>
          <p:sp>
            <p:nvSpPr>
              <p:cNvPr id="121" name="Freeform 12"/>
              <p:cNvSpPr>
                <a:spLocks noEditPoints="1"/>
              </p:cNvSpPr>
              <p:nvPr/>
            </p:nvSpPr>
            <p:spPr bwMode="auto">
              <a:xfrm>
                <a:off x="3654425" y="5089525"/>
                <a:ext cx="1860550" cy="1460500"/>
              </a:xfrm>
              <a:custGeom>
                <a:avLst/>
                <a:gdLst>
                  <a:gd name="T0" fmla="*/ 2372 w 2506"/>
                  <a:gd name="T1" fmla="*/ 1716 h 1970"/>
                  <a:gd name="T2" fmla="*/ 2372 w 2506"/>
                  <a:gd name="T3" fmla="*/ 1716 h 1970"/>
                  <a:gd name="T4" fmla="*/ 1858 w 2506"/>
                  <a:gd name="T5" fmla="*/ 1575 h 1970"/>
                  <a:gd name="T6" fmla="*/ 1818 w 2506"/>
                  <a:gd name="T7" fmla="*/ 1576 h 1970"/>
                  <a:gd name="T8" fmla="*/ 1323 w 2506"/>
                  <a:gd name="T9" fmla="*/ 1715 h 1970"/>
                  <a:gd name="T10" fmla="*/ 1323 w 2506"/>
                  <a:gd name="T11" fmla="*/ 308 h 1970"/>
                  <a:gd name="T12" fmla="*/ 1847 w 2506"/>
                  <a:gd name="T13" fmla="*/ 133 h 1970"/>
                  <a:gd name="T14" fmla="*/ 2372 w 2506"/>
                  <a:gd name="T15" fmla="*/ 310 h 1970"/>
                  <a:gd name="T16" fmla="*/ 2372 w 2506"/>
                  <a:gd name="T17" fmla="*/ 1716 h 1970"/>
                  <a:gd name="T18" fmla="*/ 1182 w 2506"/>
                  <a:gd name="T19" fmla="*/ 1715 h 1970"/>
                  <a:gd name="T20" fmla="*/ 1182 w 2506"/>
                  <a:gd name="T21" fmla="*/ 1715 h 1970"/>
                  <a:gd name="T22" fmla="*/ 688 w 2506"/>
                  <a:gd name="T23" fmla="*/ 1576 h 1970"/>
                  <a:gd name="T24" fmla="*/ 647 w 2506"/>
                  <a:gd name="T25" fmla="*/ 1575 h 1970"/>
                  <a:gd name="T26" fmla="*/ 133 w 2506"/>
                  <a:gd name="T27" fmla="*/ 1716 h 1970"/>
                  <a:gd name="T28" fmla="*/ 133 w 2506"/>
                  <a:gd name="T29" fmla="*/ 310 h 1970"/>
                  <a:gd name="T30" fmla="*/ 659 w 2506"/>
                  <a:gd name="T31" fmla="*/ 133 h 1970"/>
                  <a:gd name="T32" fmla="*/ 1182 w 2506"/>
                  <a:gd name="T33" fmla="*/ 308 h 1970"/>
                  <a:gd name="T34" fmla="*/ 1182 w 2506"/>
                  <a:gd name="T35" fmla="*/ 1715 h 1970"/>
                  <a:gd name="T36" fmla="*/ 1849 w 2506"/>
                  <a:gd name="T37" fmla="*/ 0 h 1970"/>
                  <a:gd name="T38" fmla="*/ 1849 w 2506"/>
                  <a:gd name="T39" fmla="*/ 0 h 1970"/>
                  <a:gd name="T40" fmla="*/ 1823 w 2506"/>
                  <a:gd name="T41" fmla="*/ 0 h 1970"/>
                  <a:gd name="T42" fmla="*/ 1253 w 2506"/>
                  <a:gd name="T43" fmla="*/ 184 h 1970"/>
                  <a:gd name="T44" fmla="*/ 683 w 2506"/>
                  <a:gd name="T45" fmla="*/ 0 h 1970"/>
                  <a:gd name="T46" fmla="*/ 657 w 2506"/>
                  <a:gd name="T47" fmla="*/ 0 h 1970"/>
                  <a:gd name="T48" fmla="*/ 5 w 2506"/>
                  <a:gd name="T49" fmla="*/ 267 h 1970"/>
                  <a:gd name="T50" fmla="*/ 0 w 2506"/>
                  <a:gd name="T51" fmla="*/ 279 h 1970"/>
                  <a:gd name="T52" fmla="*/ 0 w 2506"/>
                  <a:gd name="T53" fmla="*/ 1970 h 1970"/>
                  <a:gd name="T54" fmla="*/ 107 w 2506"/>
                  <a:gd name="T55" fmla="*/ 1889 h 1970"/>
                  <a:gd name="T56" fmla="*/ 682 w 2506"/>
                  <a:gd name="T57" fmla="*/ 1709 h 1970"/>
                  <a:gd name="T58" fmla="*/ 1190 w 2506"/>
                  <a:gd name="T59" fmla="*/ 1876 h 1970"/>
                  <a:gd name="T60" fmla="*/ 1208 w 2506"/>
                  <a:gd name="T61" fmla="*/ 1888 h 1970"/>
                  <a:gd name="T62" fmla="*/ 1253 w 2506"/>
                  <a:gd name="T63" fmla="*/ 1924 h 1970"/>
                  <a:gd name="T64" fmla="*/ 1298 w 2506"/>
                  <a:gd name="T65" fmla="*/ 1888 h 1970"/>
                  <a:gd name="T66" fmla="*/ 1316 w 2506"/>
                  <a:gd name="T67" fmla="*/ 1876 h 1970"/>
                  <a:gd name="T68" fmla="*/ 1824 w 2506"/>
                  <a:gd name="T69" fmla="*/ 1709 h 1970"/>
                  <a:gd name="T70" fmla="*/ 2399 w 2506"/>
                  <a:gd name="T71" fmla="*/ 1889 h 1970"/>
                  <a:gd name="T72" fmla="*/ 2506 w 2506"/>
                  <a:gd name="T73" fmla="*/ 1970 h 1970"/>
                  <a:gd name="T74" fmla="*/ 2506 w 2506"/>
                  <a:gd name="T75" fmla="*/ 279 h 1970"/>
                  <a:gd name="T76" fmla="*/ 2501 w 2506"/>
                  <a:gd name="T77" fmla="*/ 267 h 1970"/>
                  <a:gd name="T78" fmla="*/ 1849 w 2506"/>
                  <a:gd name="T79" fmla="*/ 0 h 19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506" h="1970">
                    <a:moveTo>
                      <a:pt x="2372" y="1716"/>
                    </a:moveTo>
                    <a:lnTo>
                      <a:pt x="2372" y="1716"/>
                    </a:lnTo>
                    <a:cubicBezTo>
                      <a:pt x="2261" y="1655"/>
                      <a:pt x="2075" y="1575"/>
                      <a:pt x="1858" y="1575"/>
                    </a:cubicBezTo>
                    <a:cubicBezTo>
                      <a:pt x="1845" y="1575"/>
                      <a:pt x="1831" y="1576"/>
                      <a:pt x="1818" y="1576"/>
                    </a:cubicBezTo>
                    <a:cubicBezTo>
                      <a:pt x="1599" y="1587"/>
                      <a:pt x="1427" y="1659"/>
                      <a:pt x="1323" y="1715"/>
                    </a:cubicBezTo>
                    <a:lnTo>
                      <a:pt x="1323" y="308"/>
                    </a:lnTo>
                    <a:cubicBezTo>
                      <a:pt x="1347" y="271"/>
                      <a:pt x="1462" y="127"/>
                      <a:pt x="1847" y="133"/>
                    </a:cubicBezTo>
                    <a:cubicBezTo>
                      <a:pt x="2229" y="140"/>
                      <a:pt x="2347" y="273"/>
                      <a:pt x="2372" y="310"/>
                    </a:cubicBezTo>
                    <a:lnTo>
                      <a:pt x="2372" y="1716"/>
                    </a:lnTo>
                    <a:close/>
                    <a:moveTo>
                      <a:pt x="1182" y="1715"/>
                    </a:moveTo>
                    <a:lnTo>
                      <a:pt x="1182" y="1715"/>
                    </a:lnTo>
                    <a:cubicBezTo>
                      <a:pt x="1079" y="1659"/>
                      <a:pt x="906" y="1587"/>
                      <a:pt x="688" y="1576"/>
                    </a:cubicBezTo>
                    <a:cubicBezTo>
                      <a:pt x="674" y="1576"/>
                      <a:pt x="661" y="1575"/>
                      <a:pt x="647" y="1575"/>
                    </a:cubicBezTo>
                    <a:cubicBezTo>
                      <a:pt x="431" y="1575"/>
                      <a:pt x="244" y="1655"/>
                      <a:pt x="133" y="1716"/>
                    </a:cubicBezTo>
                    <a:lnTo>
                      <a:pt x="133" y="310"/>
                    </a:lnTo>
                    <a:cubicBezTo>
                      <a:pt x="159" y="273"/>
                      <a:pt x="276" y="140"/>
                      <a:pt x="659" y="133"/>
                    </a:cubicBezTo>
                    <a:cubicBezTo>
                      <a:pt x="1044" y="127"/>
                      <a:pt x="1159" y="271"/>
                      <a:pt x="1182" y="308"/>
                    </a:cubicBezTo>
                    <a:lnTo>
                      <a:pt x="1182" y="1715"/>
                    </a:lnTo>
                    <a:close/>
                    <a:moveTo>
                      <a:pt x="1849" y="0"/>
                    </a:moveTo>
                    <a:lnTo>
                      <a:pt x="1849" y="0"/>
                    </a:lnTo>
                    <a:cubicBezTo>
                      <a:pt x="1840" y="0"/>
                      <a:pt x="1831" y="0"/>
                      <a:pt x="1823" y="0"/>
                    </a:cubicBezTo>
                    <a:cubicBezTo>
                      <a:pt x="1490" y="0"/>
                      <a:pt x="1328" y="105"/>
                      <a:pt x="1253" y="184"/>
                    </a:cubicBezTo>
                    <a:cubicBezTo>
                      <a:pt x="1178" y="105"/>
                      <a:pt x="1015" y="0"/>
                      <a:pt x="683" y="0"/>
                    </a:cubicBezTo>
                    <a:cubicBezTo>
                      <a:pt x="674" y="0"/>
                      <a:pt x="666" y="0"/>
                      <a:pt x="657" y="0"/>
                    </a:cubicBezTo>
                    <a:cubicBezTo>
                      <a:pt x="127" y="9"/>
                      <a:pt x="16" y="240"/>
                      <a:pt x="5" y="267"/>
                    </a:cubicBezTo>
                    <a:lnTo>
                      <a:pt x="0" y="279"/>
                    </a:lnTo>
                    <a:lnTo>
                      <a:pt x="0" y="1970"/>
                    </a:lnTo>
                    <a:lnTo>
                      <a:pt x="107" y="1889"/>
                    </a:lnTo>
                    <a:cubicBezTo>
                      <a:pt x="109" y="1887"/>
                      <a:pt x="369" y="1695"/>
                      <a:pt x="682" y="1709"/>
                    </a:cubicBezTo>
                    <a:cubicBezTo>
                      <a:pt x="943" y="1722"/>
                      <a:pt x="1133" y="1837"/>
                      <a:pt x="1190" y="1876"/>
                    </a:cubicBezTo>
                    <a:cubicBezTo>
                      <a:pt x="1201" y="1883"/>
                      <a:pt x="1207" y="1888"/>
                      <a:pt x="1208" y="1888"/>
                    </a:cubicBezTo>
                    <a:lnTo>
                      <a:pt x="1253" y="1924"/>
                    </a:lnTo>
                    <a:lnTo>
                      <a:pt x="1298" y="1888"/>
                    </a:lnTo>
                    <a:cubicBezTo>
                      <a:pt x="1298" y="1888"/>
                      <a:pt x="1304" y="1883"/>
                      <a:pt x="1316" y="1876"/>
                    </a:cubicBezTo>
                    <a:cubicBezTo>
                      <a:pt x="1373" y="1837"/>
                      <a:pt x="1563" y="1722"/>
                      <a:pt x="1824" y="1709"/>
                    </a:cubicBezTo>
                    <a:cubicBezTo>
                      <a:pt x="2135" y="1695"/>
                      <a:pt x="2396" y="1887"/>
                      <a:pt x="2399" y="1889"/>
                    </a:cubicBezTo>
                    <a:lnTo>
                      <a:pt x="2506" y="1970"/>
                    </a:lnTo>
                    <a:lnTo>
                      <a:pt x="2506" y="279"/>
                    </a:lnTo>
                    <a:lnTo>
                      <a:pt x="2501" y="267"/>
                    </a:lnTo>
                    <a:cubicBezTo>
                      <a:pt x="2490" y="240"/>
                      <a:pt x="2379" y="9"/>
                      <a:pt x="1849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2" name="Freeform 13"/>
              <p:cNvSpPr>
                <a:spLocks/>
              </p:cNvSpPr>
              <p:nvPr/>
            </p:nvSpPr>
            <p:spPr bwMode="auto">
              <a:xfrm>
                <a:off x="3829050" y="5399088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7 h 206"/>
                  <a:gd name="T8" fmla="*/ 12 w 844"/>
                  <a:gd name="T9" fmla="*/ 183 h 206"/>
                  <a:gd name="T10" fmla="*/ 45 w 844"/>
                  <a:gd name="T11" fmla="*/ 200 h 206"/>
                  <a:gd name="T12" fmla="*/ 68 w 844"/>
                  <a:gd name="T13" fmla="*/ 193 h 206"/>
                  <a:gd name="T14" fmla="*/ 437 w 844"/>
                  <a:gd name="T15" fmla="*/ 89 h 206"/>
                  <a:gd name="T16" fmla="*/ 775 w 844"/>
                  <a:gd name="T17" fmla="*/ 193 h 206"/>
                  <a:gd name="T18" fmla="*/ 831 w 844"/>
                  <a:gd name="T19" fmla="*/ 183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3"/>
                      <a:pt x="667" y="19"/>
                      <a:pt x="441" y="10"/>
                    </a:cubicBezTo>
                    <a:cubicBezTo>
                      <a:pt x="213" y="0"/>
                      <a:pt x="30" y="122"/>
                      <a:pt x="23" y="127"/>
                    </a:cubicBezTo>
                    <a:cubicBezTo>
                      <a:pt x="4" y="139"/>
                      <a:pt x="0" y="164"/>
                      <a:pt x="12" y="183"/>
                    </a:cubicBezTo>
                    <a:cubicBezTo>
                      <a:pt x="20" y="194"/>
                      <a:pt x="32" y="200"/>
                      <a:pt x="45" y="200"/>
                    </a:cubicBezTo>
                    <a:cubicBezTo>
                      <a:pt x="53" y="200"/>
                      <a:pt x="61" y="198"/>
                      <a:pt x="68" y="193"/>
                    </a:cubicBezTo>
                    <a:cubicBezTo>
                      <a:pt x="69" y="192"/>
                      <a:pt x="236" y="81"/>
                      <a:pt x="437" y="89"/>
                    </a:cubicBezTo>
                    <a:cubicBezTo>
                      <a:pt x="639" y="98"/>
                      <a:pt x="774" y="192"/>
                      <a:pt x="775" y="193"/>
                    </a:cubicBezTo>
                    <a:cubicBezTo>
                      <a:pt x="793" y="206"/>
                      <a:pt x="818" y="201"/>
                      <a:pt x="831" y="183"/>
                    </a:cubicBezTo>
                    <a:cubicBezTo>
                      <a:pt x="844" y="165"/>
                      <a:pt x="840" y="140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3" name="Freeform 14"/>
              <p:cNvSpPr>
                <a:spLocks/>
              </p:cNvSpPr>
              <p:nvPr/>
            </p:nvSpPr>
            <p:spPr bwMode="auto">
              <a:xfrm>
                <a:off x="3829050" y="5678488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8 h 206"/>
                  <a:gd name="T8" fmla="*/ 12 w 844"/>
                  <a:gd name="T9" fmla="*/ 183 h 206"/>
                  <a:gd name="T10" fmla="*/ 45 w 844"/>
                  <a:gd name="T11" fmla="*/ 201 h 206"/>
                  <a:gd name="T12" fmla="*/ 68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4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3"/>
                      <a:pt x="23" y="128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5"/>
                      <a:pt x="32" y="201"/>
                      <a:pt x="45" y="201"/>
                    </a:cubicBezTo>
                    <a:cubicBezTo>
                      <a:pt x="53" y="201"/>
                      <a:pt x="61" y="199"/>
                      <a:pt x="68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9"/>
                      <a:pt x="774" y="193"/>
                      <a:pt x="775" y="194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4" name="Freeform 15"/>
              <p:cNvSpPr>
                <a:spLocks/>
              </p:cNvSpPr>
              <p:nvPr/>
            </p:nvSpPr>
            <p:spPr bwMode="auto">
              <a:xfrm>
                <a:off x="3829050" y="5957888"/>
                <a:ext cx="627063" cy="153988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8 h 206"/>
                  <a:gd name="T8" fmla="*/ 12 w 844"/>
                  <a:gd name="T9" fmla="*/ 183 h 206"/>
                  <a:gd name="T10" fmla="*/ 45 w 844"/>
                  <a:gd name="T11" fmla="*/ 201 h 206"/>
                  <a:gd name="T12" fmla="*/ 68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3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2"/>
                      <a:pt x="23" y="128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5"/>
                      <a:pt x="32" y="201"/>
                      <a:pt x="45" y="201"/>
                    </a:cubicBezTo>
                    <a:cubicBezTo>
                      <a:pt x="53" y="201"/>
                      <a:pt x="61" y="198"/>
                      <a:pt x="68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9"/>
                      <a:pt x="774" y="192"/>
                      <a:pt x="775" y="193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5" name="Freeform 16"/>
              <p:cNvSpPr>
                <a:spLocks/>
              </p:cNvSpPr>
              <p:nvPr/>
            </p:nvSpPr>
            <p:spPr bwMode="auto">
              <a:xfrm>
                <a:off x="4713288" y="5437188"/>
                <a:ext cx="627063" cy="152400"/>
              </a:xfrm>
              <a:custGeom>
                <a:avLst/>
                <a:gdLst>
                  <a:gd name="T0" fmla="*/ 822 w 844"/>
                  <a:gd name="T1" fmla="*/ 127 h 205"/>
                  <a:gd name="T2" fmla="*/ 822 w 844"/>
                  <a:gd name="T3" fmla="*/ 127 h 205"/>
                  <a:gd name="T4" fmla="*/ 441 w 844"/>
                  <a:gd name="T5" fmla="*/ 9 h 205"/>
                  <a:gd name="T6" fmla="*/ 23 w 844"/>
                  <a:gd name="T7" fmla="*/ 127 h 205"/>
                  <a:gd name="T8" fmla="*/ 12 w 844"/>
                  <a:gd name="T9" fmla="*/ 182 h 205"/>
                  <a:gd name="T10" fmla="*/ 45 w 844"/>
                  <a:gd name="T11" fmla="*/ 200 h 205"/>
                  <a:gd name="T12" fmla="*/ 67 w 844"/>
                  <a:gd name="T13" fmla="*/ 193 h 205"/>
                  <a:gd name="T14" fmla="*/ 437 w 844"/>
                  <a:gd name="T15" fmla="*/ 89 h 205"/>
                  <a:gd name="T16" fmla="*/ 775 w 844"/>
                  <a:gd name="T17" fmla="*/ 193 h 205"/>
                  <a:gd name="T18" fmla="*/ 831 w 844"/>
                  <a:gd name="T19" fmla="*/ 183 h 205"/>
                  <a:gd name="T20" fmla="*/ 822 w 844"/>
                  <a:gd name="T21" fmla="*/ 127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5">
                    <a:moveTo>
                      <a:pt x="822" y="127"/>
                    </a:moveTo>
                    <a:lnTo>
                      <a:pt x="822" y="127"/>
                    </a:lnTo>
                    <a:cubicBezTo>
                      <a:pt x="815" y="123"/>
                      <a:pt x="667" y="19"/>
                      <a:pt x="441" y="9"/>
                    </a:cubicBezTo>
                    <a:cubicBezTo>
                      <a:pt x="213" y="0"/>
                      <a:pt x="30" y="122"/>
                      <a:pt x="23" y="127"/>
                    </a:cubicBezTo>
                    <a:cubicBezTo>
                      <a:pt x="4" y="139"/>
                      <a:pt x="0" y="164"/>
                      <a:pt x="12" y="182"/>
                    </a:cubicBezTo>
                    <a:cubicBezTo>
                      <a:pt x="20" y="194"/>
                      <a:pt x="32" y="200"/>
                      <a:pt x="45" y="200"/>
                    </a:cubicBezTo>
                    <a:cubicBezTo>
                      <a:pt x="53" y="200"/>
                      <a:pt x="61" y="198"/>
                      <a:pt x="67" y="193"/>
                    </a:cubicBezTo>
                    <a:cubicBezTo>
                      <a:pt x="69" y="192"/>
                      <a:pt x="236" y="81"/>
                      <a:pt x="437" y="89"/>
                    </a:cubicBezTo>
                    <a:cubicBezTo>
                      <a:pt x="639" y="98"/>
                      <a:pt x="774" y="192"/>
                      <a:pt x="775" y="193"/>
                    </a:cubicBezTo>
                    <a:cubicBezTo>
                      <a:pt x="793" y="205"/>
                      <a:pt x="818" y="201"/>
                      <a:pt x="831" y="183"/>
                    </a:cubicBezTo>
                    <a:cubicBezTo>
                      <a:pt x="844" y="165"/>
                      <a:pt x="840" y="140"/>
                      <a:pt x="822" y="127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6" name="Freeform 17"/>
              <p:cNvSpPr>
                <a:spLocks/>
              </p:cNvSpPr>
              <p:nvPr/>
            </p:nvSpPr>
            <p:spPr bwMode="auto">
              <a:xfrm>
                <a:off x="4713288" y="5716588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8 h 206"/>
                  <a:gd name="T8" fmla="*/ 12 w 844"/>
                  <a:gd name="T9" fmla="*/ 183 h 206"/>
                  <a:gd name="T10" fmla="*/ 45 w 844"/>
                  <a:gd name="T11" fmla="*/ 201 h 206"/>
                  <a:gd name="T12" fmla="*/ 67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3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2"/>
                      <a:pt x="23" y="128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5"/>
                      <a:pt x="32" y="201"/>
                      <a:pt x="45" y="201"/>
                    </a:cubicBezTo>
                    <a:cubicBezTo>
                      <a:pt x="53" y="201"/>
                      <a:pt x="61" y="199"/>
                      <a:pt x="67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9"/>
                      <a:pt x="774" y="192"/>
                      <a:pt x="775" y="193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7" name="Freeform 18"/>
              <p:cNvSpPr>
                <a:spLocks/>
              </p:cNvSpPr>
              <p:nvPr/>
            </p:nvSpPr>
            <p:spPr bwMode="auto">
              <a:xfrm>
                <a:off x="4713288" y="5997575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7 h 206"/>
                  <a:gd name="T8" fmla="*/ 12 w 844"/>
                  <a:gd name="T9" fmla="*/ 183 h 206"/>
                  <a:gd name="T10" fmla="*/ 45 w 844"/>
                  <a:gd name="T11" fmla="*/ 201 h 206"/>
                  <a:gd name="T12" fmla="*/ 67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3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2"/>
                      <a:pt x="23" y="127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4"/>
                      <a:pt x="32" y="201"/>
                      <a:pt x="45" y="201"/>
                    </a:cubicBezTo>
                    <a:cubicBezTo>
                      <a:pt x="53" y="201"/>
                      <a:pt x="61" y="198"/>
                      <a:pt x="67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8"/>
                      <a:pt x="774" y="192"/>
                      <a:pt x="775" y="193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18" name="组合 23"/>
            <p:cNvGrpSpPr/>
            <p:nvPr userDrawn="1"/>
          </p:nvGrpSpPr>
          <p:grpSpPr>
            <a:xfrm>
              <a:off x="3052171" y="-475767"/>
              <a:ext cx="1301704" cy="1299270"/>
              <a:chOff x="6262688" y="5170488"/>
              <a:chExt cx="1697038" cy="1693863"/>
            </a:xfrm>
            <a:grpFill/>
          </p:grpSpPr>
          <p:sp>
            <p:nvSpPr>
              <p:cNvPr id="119" name="Freeform 19"/>
              <p:cNvSpPr>
                <a:spLocks noEditPoints="1"/>
              </p:cNvSpPr>
              <p:nvPr/>
            </p:nvSpPr>
            <p:spPr bwMode="auto">
              <a:xfrm>
                <a:off x="6262688" y="5170488"/>
                <a:ext cx="1697038" cy="1693863"/>
              </a:xfrm>
              <a:custGeom>
                <a:avLst/>
                <a:gdLst>
                  <a:gd name="T0" fmla="*/ 1760 w 2284"/>
                  <a:gd name="T1" fmla="*/ 1142 h 2284"/>
                  <a:gd name="T2" fmla="*/ 1919 w 2284"/>
                  <a:gd name="T3" fmla="*/ 1406 h 2284"/>
                  <a:gd name="T4" fmla="*/ 1756 w 2284"/>
                  <a:gd name="T5" fmla="*/ 1940 h 2284"/>
                  <a:gd name="T6" fmla="*/ 1878 w 2284"/>
                  <a:gd name="T7" fmla="*/ 1506 h 2284"/>
                  <a:gd name="T8" fmla="*/ 1433 w 2284"/>
                  <a:gd name="T9" fmla="*/ 1845 h 2284"/>
                  <a:gd name="T10" fmla="*/ 1496 w 2284"/>
                  <a:gd name="T11" fmla="*/ 1592 h 2284"/>
                  <a:gd name="T12" fmla="*/ 1142 w 2284"/>
                  <a:gd name="T13" fmla="*/ 2204 h 2284"/>
                  <a:gd name="T14" fmla="*/ 1405 w 2284"/>
                  <a:gd name="T15" fmla="*/ 1921 h 2284"/>
                  <a:gd name="T16" fmla="*/ 787 w 2284"/>
                  <a:gd name="T17" fmla="*/ 1592 h 2284"/>
                  <a:gd name="T18" fmla="*/ 850 w 2284"/>
                  <a:gd name="T19" fmla="*/ 1845 h 2284"/>
                  <a:gd name="T20" fmla="*/ 528 w 2284"/>
                  <a:gd name="T21" fmla="*/ 1940 h 2284"/>
                  <a:gd name="T22" fmla="*/ 704 w 2284"/>
                  <a:gd name="T23" fmla="*/ 1580 h 2284"/>
                  <a:gd name="T24" fmla="*/ 80 w 2284"/>
                  <a:gd name="T25" fmla="*/ 1143 h 2284"/>
                  <a:gd name="T26" fmla="*/ 523 w 2284"/>
                  <a:gd name="T27" fmla="*/ 1142 h 2284"/>
                  <a:gd name="T28" fmla="*/ 676 w 2284"/>
                  <a:gd name="T29" fmla="*/ 950 h 2284"/>
                  <a:gd name="T30" fmla="*/ 439 w 2284"/>
                  <a:gd name="T31" fmla="*/ 851 h 2284"/>
                  <a:gd name="T32" fmla="*/ 676 w 2284"/>
                  <a:gd name="T33" fmla="*/ 1335 h 2284"/>
                  <a:gd name="T34" fmla="*/ 438 w 2284"/>
                  <a:gd name="T35" fmla="*/ 1434 h 2284"/>
                  <a:gd name="T36" fmla="*/ 670 w 2284"/>
                  <a:gd name="T37" fmla="*/ 1204 h 2284"/>
                  <a:gd name="T38" fmla="*/ 670 w 2284"/>
                  <a:gd name="T39" fmla="*/ 1080 h 2284"/>
                  <a:gd name="T40" fmla="*/ 391 w 2284"/>
                  <a:gd name="T41" fmla="*/ 392 h 2284"/>
                  <a:gd name="T42" fmla="*/ 778 w 2284"/>
                  <a:gd name="T43" fmla="*/ 407 h 2284"/>
                  <a:gd name="T44" fmla="*/ 391 w 2284"/>
                  <a:gd name="T45" fmla="*/ 392 h 2284"/>
                  <a:gd name="T46" fmla="*/ 1074 w 2284"/>
                  <a:gd name="T47" fmla="*/ 574 h 2284"/>
                  <a:gd name="T48" fmla="*/ 850 w 2284"/>
                  <a:gd name="T49" fmla="*/ 440 h 2284"/>
                  <a:gd name="T50" fmla="*/ 1405 w 2284"/>
                  <a:gd name="T51" fmla="*/ 364 h 2284"/>
                  <a:gd name="T52" fmla="*/ 1142 w 2284"/>
                  <a:gd name="T53" fmla="*/ 80 h 2284"/>
                  <a:gd name="T54" fmla="*/ 1335 w 2284"/>
                  <a:gd name="T55" fmla="*/ 677 h 2284"/>
                  <a:gd name="T56" fmla="*/ 1496 w 2284"/>
                  <a:gd name="T57" fmla="*/ 693 h 2284"/>
                  <a:gd name="T58" fmla="*/ 1509 w 2284"/>
                  <a:gd name="T59" fmla="*/ 775 h 2284"/>
                  <a:gd name="T60" fmla="*/ 1431 w 2284"/>
                  <a:gd name="T61" fmla="*/ 765 h 2284"/>
                  <a:gd name="T62" fmla="*/ 1142 w 2284"/>
                  <a:gd name="T63" fmla="*/ 623 h 2284"/>
                  <a:gd name="T64" fmla="*/ 1081 w 2284"/>
                  <a:gd name="T65" fmla="*/ 671 h 2284"/>
                  <a:gd name="T66" fmla="*/ 774 w 2284"/>
                  <a:gd name="T67" fmla="*/ 775 h 2284"/>
                  <a:gd name="T68" fmla="*/ 764 w 2284"/>
                  <a:gd name="T69" fmla="*/ 853 h 2284"/>
                  <a:gd name="T70" fmla="*/ 774 w 2284"/>
                  <a:gd name="T71" fmla="*/ 1510 h 2284"/>
                  <a:gd name="T72" fmla="*/ 852 w 2284"/>
                  <a:gd name="T73" fmla="*/ 1520 h 2284"/>
                  <a:gd name="T74" fmla="*/ 1142 w 2284"/>
                  <a:gd name="T75" fmla="*/ 1662 h 2284"/>
                  <a:gd name="T76" fmla="*/ 1203 w 2284"/>
                  <a:gd name="T77" fmla="*/ 1614 h 2284"/>
                  <a:gd name="T78" fmla="*/ 1509 w 2284"/>
                  <a:gd name="T79" fmla="*/ 1510 h 2284"/>
                  <a:gd name="T80" fmla="*/ 1519 w 2284"/>
                  <a:gd name="T81" fmla="*/ 1432 h 2284"/>
                  <a:gd name="T82" fmla="*/ 1302 w 2284"/>
                  <a:gd name="T83" fmla="*/ 1530 h 2284"/>
                  <a:gd name="T84" fmla="*/ 864 w 2284"/>
                  <a:gd name="T85" fmla="*/ 1420 h 2284"/>
                  <a:gd name="T86" fmla="*/ 754 w 2284"/>
                  <a:gd name="T87" fmla="*/ 982 h 2284"/>
                  <a:gd name="T88" fmla="*/ 1142 w 2284"/>
                  <a:gd name="T89" fmla="*/ 750 h 2284"/>
                  <a:gd name="T90" fmla="*/ 1529 w 2284"/>
                  <a:gd name="T91" fmla="*/ 982 h 2284"/>
                  <a:gd name="T92" fmla="*/ 1419 w 2284"/>
                  <a:gd name="T93" fmla="*/ 1420 h 2284"/>
                  <a:gd name="T94" fmla="*/ 1607 w 2284"/>
                  <a:gd name="T95" fmla="*/ 950 h 2284"/>
                  <a:gd name="T96" fmla="*/ 1710 w 2284"/>
                  <a:gd name="T97" fmla="*/ 1075 h 2284"/>
                  <a:gd name="T98" fmla="*/ 1845 w 2284"/>
                  <a:gd name="T99" fmla="*/ 1434 h 2284"/>
                  <a:gd name="T100" fmla="*/ 1711 w 2284"/>
                  <a:gd name="T101" fmla="*/ 1210 h 2284"/>
                  <a:gd name="T102" fmla="*/ 1661 w 2284"/>
                  <a:gd name="T103" fmla="*/ 1142 h 2284"/>
                  <a:gd name="T104" fmla="*/ 1613 w 2284"/>
                  <a:gd name="T105" fmla="*/ 1080 h 2284"/>
                  <a:gd name="T106" fmla="*/ 1893 w 2284"/>
                  <a:gd name="T107" fmla="*/ 392 h 2284"/>
                  <a:gd name="T108" fmla="*/ 1505 w 2284"/>
                  <a:gd name="T109" fmla="*/ 407 h 2284"/>
                  <a:gd name="T110" fmla="*/ 1952 w 2284"/>
                  <a:gd name="T111" fmla="*/ 807 h 2284"/>
                  <a:gd name="T112" fmla="*/ 1477 w 2284"/>
                  <a:gd name="T113" fmla="*/ 332 h 2284"/>
                  <a:gd name="T114" fmla="*/ 528 w 2284"/>
                  <a:gd name="T115" fmla="*/ 265 h 2284"/>
                  <a:gd name="T116" fmla="*/ 0 w 2284"/>
                  <a:gd name="T117" fmla="*/ 1143 h 2284"/>
                  <a:gd name="T118" fmla="*/ 528 w 2284"/>
                  <a:gd name="T119" fmla="*/ 2020 h 2284"/>
                  <a:gd name="T120" fmla="*/ 1477 w 2284"/>
                  <a:gd name="T121" fmla="*/ 1953 h 2284"/>
                  <a:gd name="T122" fmla="*/ 1952 w 2284"/>
                  <a:gd name="T123" fmla="*/ 1478 h 2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284" h="2284">
                    <a:moveTo>
                      <a:pt x="1919" y="1406"/>
                    </a:moveTo>
                    <a:lnTo>
                      <a:pt x="1919" y="1406"/>
                    </a:lnTo>
                    <a:cubicBezTo>
                      <a:pt x="1878" y="1322"/>
                      <a:pt x="1825" y="1233"/>
                      <a:pt x="1760" y="1142"/>
                    </a:cubicBezTo>
                    <a:cubicBezTo>
                      <a:pt x="1824" y="1053"/>
                      <a:pt x="1878" y="965"/>
                      <a:pt x="1920" y="879"/>
                    </a:cubicBezTo>
                    <a:cubicBezTo>
                      <a:pt x="2100" y="953"/>
                      <a:pt x="2204" y="1049"/>
                      <a:pt x="2204" y="1143"/>
                    </a:cubicBezTo>
                    <a:cubicBezTo>
                      <a:pt x="2204" y="1236"/>
                      <a:pt x="2100" y="1332"/>
                      <a:pt x="1919" y="1406"/>
                    </a:cubicBezTo>
                    <a:close/>
                    <a:moveTo>
                      <a:pt x="1893" y="1893"/>
                    </a:moveTo>
                    <a:lnTo>
                      <a:pt x="1893" y="1893"/>
                    </a:lnTo>
                    <a:cubicBezTo>
                      <a:pt x="1862" y="1924"/>
                      <a:pt x="1816" y="1940"/>
                      <a:pt x="1756" y="1940"/>
                    </a:cubicBezTo>
                    <a:cubicBezTo>
                      <a:pt x="1684" y="1940"/>
                      <a:pt x="1599" y="1918"/>
                      <a:pt x="1505" y="1878"/>
                    </a:cubicBezTo>
                    <a:cubicBezTo>
                      <a:pt x="1536" y="1790"/>
                      <a:pt x="1561" y="1689"/>
                      <a:pt x="1579" y="1580"/>
                    </a:cubicBezTo>
                    <a:cubicBezTo>
                      <a:pt x="1689" y="1562"/>
                      <a:pt x="1789" y="1537"/>
                      <a:pt x="1878" y="1506"/>
                    </a:cubicBezTo>
                    <a:cubicBezTo>
                      <a:pt x="1954" y="1686"/>
                      <a:pt x="1959" y="1828"/>
                      <a:pt x="1893" y="1893"/>
                    </a:cubicBezTo>
                    <a:close/>
                    <a:moveTo>
                      <a:pt x="1433" y="1845"/>
                    </a:moveTo>
                    <a:lnTo>
                      <a:pt x="1433" y="1845"/>
                    </a:lnTo>
                    <a:cubicBezTo>
                      <a:pt x="1361" y="1809"/>
                      <a:pt x="1286" y="1764"/>
                      <a:pt x="1210" y="1711"/>
                    </a:cubicBezTo>
                    <a:cubicBezTo>
                      <a:pt x="1251" y="1679"/>
                      <a:pt x="1293" y="1644"/>
                      <a:pt x="1335" y="1608"/>
                    </a:cubicBezTo>
                    <a:cubicBezTo>
                      <a:pt x="1390" y="1604"/>
                      <a:pt x="1444" y="1599"/>
                      <a:pt x="1496" y="1592"/>
                    </a:cubicBezTo>
                    <a:cubicBezTo>
                      <a:pt x="1480" y="1686"/>
                      <a:pt x="1458" y="1771"/>
                      <a:pt x="1433" y="1845"/>
                    </a:cubicBezTo>
                    <a:close/>
                    <a:moveTo>
                      <a:pt x="1142" y="2204"/>
                    </a:moveTo>
                    <a:lnTo>
                      <a:pt x="1142" y="2204"/>
                    </a:lnTo>
                    <a:cubicBezTo>
                      <a:pt x="1049" y="2204"/>
                      <a:pt x="952" y="2101"/>
                      <a:pt x="878" y="1921"/>
                    </a:cubicBezTo>
                    <a:cubicBezTo>
                      <a:pt x="963" y="1879"/>
                      <a:pt x="1052" y="1825"/>
                      <a:pt x="1142" y="1761"/>
                    </a:cubicBezTo>
                    <a:cubicBezTo>
                      <a:pt x="1231" y="1825"/>
                      <a:pt x="1320" y="1879"/>
                      <a:pt x="1405" y="1921"/>
                    </a:cubicBezTo>
                    <a:cubicBezTo>
                      <a:pt x="1331" y="2101"/>
                      <a:pt x="1235" y="2204"/>
                      <a:pt x="1142" y="2204"/>
                    </a:cubicBezTo>
                    <a:close/>
                    <a:moveTo>
                      <a:pt x="787" y="1592"/>
                    </a:moveTo>
                    <a:lnTo>
                      <a:pt x="787" y="1592"/>
                    </a:lnTo>
                    <a:cubicBezTo>
                      <a:pt x="839" y="1599"/>
                      <a:pt x="893" y="1604"/>
                      <a:pt x="949" y="1608"/>
                    </a:cubicBezTo>
                    <a:cubicBezTo>
                      <a:pt x="990" y="1644"/>
                      <a:pt x="1032" y="1679"/>
                      <a:pt x="1074" y="1711"/>
                    </a:cubicBezTo>
                    <a:cubicBezTo>
                      <a:pt x="997" y="1764"/>
                      <a:pt x="922" y="1809"/>
                      <a:pt x="850" y="1845"/>
                    </a:cubicBezTo>
                    <a:cubicBezTo>
                      <a:pt x="825" y="1771"/>
                      <a:pt x="804" y="1686"/>
                      <a:pt x="787" y="1592"/>
                    </a:cubicBezTo>
                    <a:close/>
                    <a:moveTo>
                      <a:pt x="528" y="1940"/>
                    </a:moveTo>
                    <a:lnTo>
                      <a:pt x="528" y="1940"/>
                    </a:lnTo>
                    <a:cubicBezTo>
                      <a:pt x="468" y="1940"/>
                      <a:pt x="421" y="1924"/>
                      <a:pt x="391" y="1893"/>
                    </a:cubicBezTo>
                    <a:cubicBezTo>
                      <a:pt x="325" y="1828"/>
                      <a:pt x="330" y="1686"/>
                      <a:pt x="405" y="1506"/>
                    </a:cubicBezTo>
                    <a:cubicBezTo>
                      <a:pt x="494" y="1537"/>
                      <a:pt x="595" y="1562"/>
                      <a:pt x="704" y="1580"/>
                    </a:cubicBezTo>
                    <a:cubicBezTo>
                      <a:pt x="722" y="1689"/>
                      <a:pt x="747" y="1790"/>
                      <a:pt x="778" y="1878"/>
                    </a:cubicBezTo>
                    <a:cubicBezTo>
                      <a:pt x="685" y="1918"/>
                      <a:pt x="599" y="1940"/>
                      <a:pt x="528" y="1940"/>
                    </a:cubicBezTo>
                    <a:close/>
                    <a:moveTo>
                      <a:pt x="80" y="1143"/>
                    </a:moveTo>
                    <a:lnTo>
                      <a:pt x="80" y="1143"/>
                    </a:lnTo>
                    <a:cubicBezTo>
                      <a:pt x="80" y="1049"/>
                      <a:pt x="183" y="953"/>
                      <a:pt x="364" y="879"/>
                    </a:cubicBezTo>
                    <a:cubicBezTo>
                      <a:pt x="406" y="965"/>
                      <a:pt x="459" y="1053"/>
                      <a:pt x="523" y="1142"/>
                    </a:cubicBezTo>
                    <a:cubicBezTo>
                      <a:pt x="458" y="1233"/>
                      <a:pt x="405" y="1322"/>
                      <a:pt x="364" y="1406"/>
                    </a:cubicBezTo>
                    <a:cubicBezTo>
                      <a:pt x="183" y="1332"/>
                      <a:pt x="80" y="1236"/>
                      <a:pt x="80" y="1143"/>
                    </a:cubicBezTo>
                    <a:close/>
                    <a:moveTo>
                      <a:pt x="676" y="950"/>
                    </a:moveTo>
                    <a:lnTo>
                      <a:pt x="676" y="950"/>
                    </a:lnTo>
                    <a:cubicBezTo>
                      <a:pt x="639" y="991"/>
                      <a:pt x="605" y="1033"/>
                      <a:pt x="573" y="1075"/>
                    </a:cubicBezTo>
                    <a:cubicBezTo>
                      <a:pt x="520" y="999"/>
                      <a:pt x="475" y="924"/>
                      <a:pt x="439" y="851"/>
                    </a:cubicBezTo>
                    <a:cubicBezTo>
                      <a:pt x="514" y="826"/>
                      <a:pt x="598" y="804"/>
                      <a:pt x="692" y="788"/>
                    </a:cubicBezTo>
                    <a:cubicBezTo>
                      <a:pt x="685" y="840"/>
                      <a:pt x="680" y="894"/>
                      <a:pt x="676" y="950"/>
                    </a:cubicBezTo>
                    <a:close/>
                    <a:moveTo>
                      <a:pt x="676" y="1335"/>
                    </a:moveTo>
                    <a:lnTo>
                      <a:pt x="676" y="1335"/>
                    </a:lnTo>
                    <a:cubicBezTo>
                      <a:pt x="680" y="1391"/>
                      <a:pt x="685" y="1445"/>
                      <a:pt x="692" y="1497"/>
                    </a:cubicBezTo>
                    <a:cubicBezTo>
                      <a:pt x="598" y="1481"/>
                      <a:pt x="513" y="1459"/>
                      <a:pt x="438" y="1434"/>
                    </a:cubicBezTo>
                    <a:cubicBezTo>
                      <a:pt x="473" y="1363"/>
                      <a:pt x="518" y="1288"/>
                      <a:pt x="573" y="1210"/>
                    </a:cubicBezTo>
                    <a:cubicBezTo>
                      <a:pt x="605" y="1252"/>
                      <a:pt x="640" y="1294"/>
                      <a:pt x="676" y="1335"/>
                    </a:cubicBezTo>
                    <a:close/>
                    <a:moveTo>
                      <a:pt x="670" y="1204"/>
                    </a:moveTo>
                    <a:lnTo>
                      <a:pt x="670" y="1204"/>
                    </a:lnTo>
                    <a:cubicBezTo>
                      <a:pt x="654" y="1183"/>
                      <a:pt x="637" y="1163"/>
                      <a:pt x="622" y="1142"/>
                    </a:cubicBezTo>
                    <a:cubicBezTo>
                      <a:pt x="637" y="1122"/>
                      <a:pt x="653" y="1101"/>
                      <a:pt x="670" y="1080"/>
                    </a:cubicBezTo>
                    <a:cubicBezTo>
                      <a:pt x="670" y="1101"/>
                      <a:pt x="669" y="1122"/>
                      <a:pt x="669" y="1143"/>
                    </a:cubicBezTo>
                    <a:cubicBezTo>
                      <a:pt x="669" y="1163"/>
                      <a:pt x="670" y="1184"/>
                      <a:pt x="670" y="1204"/>
                    </a:cubicBezTo>
                    <a:close/>
                    <a:moveTo>
                      <a:pt x="391" y="392"/>
                    </a:moveTo>
                    <a:lnTo>
                      <a:pt x="391" y="392"/>
                    </a:lnTo>
                    <a:cubicBezTo>
                      <a:pt x="421" y="361"/>
                      <a:pt x="468" y="345"/>
                      <a:pt x="528" y="345"/>
                    </a:cubicBezTo>
                    <a:cubicBezTo>
                      <a:pt x="599" y="345"/>
                      <a:pt x="685" y="367"/>
                      <a:pt x="778" y="407"/>
                    </a:cubicBezTo>
                    <a:cubicBezTo>
                      <a:pt x="747" y="495"/>
                      <a:pt x="722" y="596"/>
                      <a:pt x="704" y="705"/>
                    </a:cubicBezTo>
                    <a:cubicBezTo>
                      <a:pt x="595" y="723"/>
                      <a:pt x="494" y="748"/>
                      <a:pt x="406" y="779"/>
                    </a:cubicBezTo>
                    <a:cubicBezTo>
                      <a:pt x="330" y="599"/>
                      <a:pt x="324" y="458"/>
                      <a:pt x="391" y="392"/>
                    </a:cubicBezTo>
                    <a:close/>
                    <a:moveTo>
                      <a:pt x="850" y="440"/>
                    </a:moveTo>
                    <a:lnTo>
                      <a:pt x="850" y="440"/>
                    </a:lnTo>
                    <a:cubicBezTo>
                      <a:pt x="922" y="476"/>
                      <a:pt x="997" y="521"/>
                      <a:pt x="1074" y="574"/>
                    </a:cubicBezTo>
                    <a:cubicBezTo>
                      <a:pt x="1032" y="606"/>
                      <a:pt x="990" y="641"/>
                      <a:pt x="949" y="677"/>
                    </a:cubicBezTo>
                    <a:cubicBezTo>
                      <a:pt x="893" y="681"/>
                      <a:pt x="839" y="686"/>
                      <a:pt x="787" y="693"/>
                    </a:cubicBezTo>
                    <a:cubicBezTo>
                      <a:pt x="804" y="599"/>
                      <a:pt x="825" y="514"/>
                      <a:pt x="850" y="440"/>
                    </a:cubicBezTo>
                    <a:close/>
                    <a:moveTo>
                      <a:pt x="1142" y="80"/>
                    </a:moveTo>
                    <a:lnTo>
                      <a:pt x="1142" y="80"/>
                    </a:lnTo>
                    <a:cubicBezTo>
                      <a:pt x="1235" y="80"/>
                      <a:pt x="1331" y="184"/>
                      <a:pt x="1405" y="364"/>
                    </a:cubicBezTo>
                    <a:cubicBezTo>
                      <a:pt x="1320" y="406"/>
                      <a:pt x="1231" y="460"/>
                      <a:pt x="1142" y="524"/>
                    </a:cubicBezTo>
                    <a:cubicBezTo>
                      <a:pt x="1052" y="460"/>
                      <a:pt x="963" y="406"/>
                      <a:pt x="878" y="364"/>
                    </a:cubicBezTo>
                    <a:cubicBezTo>
                      <a:pt x="952" y="184"/>
                      <a:pt x="1049" y="80"/>
                      <a:pt x="1142" y="80"/>
                    </a:cubicBezTo>
                    <a:close/>
                    <a:moveTo>
                      <a:pt x="1496" y="693"/>
                    </a:moveTo>
                    <a:lnTo>
                      <a:pt x="1496" y="693"/>
                    </a:lnTo>
                    <a:cubicBezTo>
                      <a:pt x="1444" y="686"/>
                      <a:pt x="1390" y="681"/>
                      <a:pt x="1335" y="677"/>
                    </a:cubicBezTo>
                    <a:cubicBezTo>
                      <a:pt x="1293" y="641"/>
                      <a:pt x="1251" y="606"/>
                      <a:pt x="1210" y="574"/>
                    </a:cubicBezTo>
                    <a:cubicBezTo>
                      <a:pt x="1286" y="521"/>
                      <a:pt x="1361" y="476"/>
                      <a:pt x="1433" y="440"/>
                    </a:cubicBezTo>
                    <a:cubicBezTo>
                      <a:pt x="1458" y="514"/>
                      <a:pt x="1480" y="599"/>
                      <a:pt x="1496" y="693"/>
                    </a:cubicBezTo>
                    <a:close/>
                    <a:moveTo>
                      <a:pt x="1431" y="765"/>
                    </a:moveTo>
                    <a:lnTo>
                      <a:pt x="1431" y="765"/>
                    </a:lnTo>
                    <a:cubicBezTo>
                      <a:pt x="1458" y="768"/>
                      <a:pt x="1484" y="771"/>
                      <a:pt x="1509" y="775"/>
                    </a:cubicBezTo>
                    <a:cubicBezTo>
                      <a:pt x="1513" y="800"/>
                      <a:pt x="1516" y="826"/>
                      <a:pt x="1519" y="853"/>
                    </a:cubicBezTo>
                    <a:cubicBezTo>
                      <a:pt x="1505" y="838"/>
                      <a:pt x="1490" y="823"/>
                      <a:pt x="1476" y="809"/>
                    </a:cubicBezTo>
                    <a:cubicBezTo>
                      <a:pt x="1461" y="794"/>
                      <a:pt x="1446" y="779"/>
                      <a:pt x="1431" y="765"/>
                    </a:cubicBezTo>
                    <a:close/>
                    <a:moveTo>
                      <a:pt x="1081" y="671"/>
                    </a:moveTo>
                    <a:lnTo>
                      <a:pt x="1081" y="671"/>
                    </a:lnTo>
                    <a:cubicBezTo>
                      <a:pt x="1101" y="655"/>
                      <a:pt x="1121" y="639"/>
                      <a:pt x="1142" y="623"/>
                    </a:cubicBezTo>
                    <a:cubicBezTo>
                      <a:pt x="1162" y="639"/>
                      <a:pt x="1182" y="655"/>
                      <a:pt x="1203" y="671"/>
                    </a:cubicBezTo>
                    <a:cubicBezTo>
                      <a:pt x="1182" y="670"/>
                      <a:pt x="1162" y="670"/>
                      <a:pt x="1142" y="670"/>
                    </a:cubicBezTo>
                    <a:cubicBezTo>
                      <a:pt x="1121" y="670"/>
                      <a:pt x="1101" y="670"/>
                      <a:pt x="1081" y="671"/>
                    </a:cubicBezTo>
                    <a:close/>
                    <a:moveTo>
                      <a:pt x="764" y="853"/>
                    </a:moveTo>
                    <a:lnTo>
                      <a:pt x="764" y="853"/>
                    </a:lnTo>
                    <a:cubicBezTo>
                      <a:pt x="767" y="826"/>
                      <a:pt x="770" y="800"/>
                      <a:pt x="774" y="775"/>
                    </a:cubicBezTo>
                    <a:cubicBezTo>
                      <a:pt x="799" y="771"/>
                      <a:pt x="826" y="768"/>
                      <a:pt x="852" y="765"/>
                    </a:cubicBezTo>
                    <a:cubicBezTo>
                      <a:pt x="837" y="779"/>
                      <a:pt x="822" y="794"/>
                      <a:pt x="808" y="809"/>
                    </a:cubicBezTo>
                    <a:cubicBezTo>
                      <a:pt x="793" y="823"/>
                      <a:pt x="779" y="838"/>
                      <a:pt x="764" y="853"/>
                    </a:cubicBezTo>
                    <a:close/>
                    <a:moveTo>
                      <a:pt x="852" y="1520"/>
                    </a:moveTo>
                    <a:lnTo>
                      <a:pt x="852" y="1520"/>
                    </a:lnTo>
                    <a:cubicBezTo>
                      <a:pt x="826" y="1517"/>
                      <a:pt x="799" y="1514"/>
                      <a:pt x="774" y="1510"/>
                    </a:cubicBezTo>
                    <a:cubicBezTo>
                      <a:pt x="770" y="1485"/>
                      <a:pt x="767" y="1459"/>
                      <a:pt x="764" y="1432"/>
                    </a:cubicBezTo>
                    <a:cubicBezTo>
                      <a:pt x="779" y="1447"/>
                      <a:pt x="793" y="1462"/>
                      <a:pt x="808" y="1476"/>
                    </a:cubicBezTo>
                    <a:cubicBezTo>
                      <a:pt x="822" y="1491"/>
                      <a:pt x="837" y="1506"/>
                      <a:pt x="852" y="1520"/>
                    </a:cubicBezTo>
                    <a:close/>
                    <a:moveTo>
                      <a:pt x="1203" y="1614"/>
                    </a:moveTo>
                    <a:lnTo>
                      <a:pt x="1203" y="1614"/>
                    </a:lnTo>
                    <a:cubicBezTo>
                      <a:pt x="1182" y="1630"/>
                      <a:pt x="1162" y="1646"/>
                      <a:pt x="1142" y="1662"/>
                    </a:cubicBezTo>
                    <a:cubicBezTo>
                      <a:pt x="1121" y="1646"/>
                      <a:pt x="1101" y="1630"/>
                      <a:pt x="1081" y="1614"/>
                    </a:cubicBezTo>
                    <a:cubicBezTo>
                      <a:pt x="1101" y="1615"/>
                      <a:pt x="1121" y="1615"/>
                      <a:pt x="1142" y="1615"/>
                    </a:cubicBezTo>
                    <a:cubicBezTo>
                      <a:pt x="1162" y="1615"/>
                      <a:pt x="1182" y="1615"/>
                      <a:pt x="1203" y="1614"/>
                    </a:cubicBezTo>
                    <a:close/>
                    <a:moveTo>
                      <a:pt x="1519" y="1432"/>
                    </a:moveTo>
                    <a:lnTo>
                      <a:pt x="1519" y="1432"/>
                    </a:lnTo>
                    <a:cubicBezTo>
                      <a:pt x="1516" y="1459"/>
                      <a:pt x="1513" y="1485"/>
                      <a:pt x="1509" y="1510"/>
                    </a:cubicBezTo>
                    <a:cubicBezTo>
                      <a:pt x="1484" y="1514"/>
                      <a:pt x="1458" y="1517"/>
                      <a:pt x="1431" y="1520"/>
                    </a:cubicBezTo>
                    <a:cubicBezTo>
                      <a:pt x="1446" y="1506"/>
                      <a:pt x="1461" y="1491"/>
                      <a:pt x="1476" y="1476"/>
                    </a:cubicBezTo>
                    <a:cubicBezTo>
                      <a:pt x="1490" y="1462"/>
                      <a:pt x="1505" y="1447"/>
                      <a:pt x="1519" y="1432"/>
                    </a:cubicBezTo>
                    <a:close/>
                    <a:moveTo>
                      <a:pt x="1419" y="1420"/>
                    </a:moveTo>
                    <a:lnTo>
                      <a:pt x="1419" y="1420"/>
                    </a:lnTo>
                    <a:cubicBezTo>
                      <a:pt x="1381" y="1458"/>
                      <a:pt x="1342" y="1495"/>
                      <a:pt x="1302" y="1530"/>
                    </a:cubicBezTo>
                    <a:cubicBezTo>
                      <a:pt x="1250" y="1533"/>
                      <a:pt x="1197" y="1535"/>
                      <a:pt x="1142" y="1535"/>
                    </a:cubicBezTo>
                    <a:cubicBezTo>
                      <a:pt x="1087" y="1535"/>
                      <a:pt x="1033" y="1533"/>
                      <a:pt x="981" y="1530"/>
                    </a:cubicBezTo>
                    <a:cubicBezTo>
                      <a:pt x="942" y="1495"/>
                      <a:pt x="903" y="1458"/>
                      <a:pt x="864" y="1420"/>
                    </a:cubicBezTo>
                    <a:cubicBezTo>
                      <a:pt x="826" y="1381"/>
                      <a:pt x="789" y="1342"/>
                      <a:pt x="754" y="1303"/>
                    </a:cubicBezTo>
                    <a:cubicBezTo>
                      <a:pt x="751" y="1251"/>
                      <a:pt x="749" y="1198"/>
                      <a:pt x="749" y="1143"/>
                    </a:cubicBezTo>
                    <a:cubicBezTo>
                      <a:pt x="749" y="1087"/>
                      <a:pt x="751" y="1034"/>
                      <a:pt x="754" y="982"/>
                    </a:cubicBezTo>
                    <a:cubicBezTo>
                      <a:pt x="789" y="943"/>
                      <a:pt x="825" y="904"/>
                      <a:pt x="864" y="865"/>
                    </a:cubicBezTo>
                    <a:cubicBezTo>
                      <a:pt x="903" y="827"/>
                      <a:pt x="942" y="790"/>
                      <a:pt x="981" y="755"/>
                    </a:cubicBezTo>
                    <a:cubicBezTo>
                      <a:pt x="1033" y="752"/>
                      <a:pt x="1087" y="750"/>
                      <a:pt x="1142" y="750"/>
                    </a:cubicBezTo>
                    <a:cubicBezTo>
                      <a:pt x="1197" y="750"/>
                      <a:pt x="1250" y="752"/>
                      <a:pt x="1302" y="755"/>
                    </a:cubicBezTo>
                    <a:cubicBezTo>
                      <a:pt x="1342" y="790"/>
                      <a:pt x="1381" y="827"/>
                      <a:pt x="1419" y="865"/>
                    </a:cubicBezTo>
                    <a:cubicBezTo>
                      <a:pt x="1458" y="904"/>
                      <a:pt x="1495" y="943"/>
                      <a:pt x="1529" y="982"/>
                    </a:cubicBezTo>
                    <a:cubicBezTo>
                      <a:pt x="1532" y="1034"/>
                      <a:pt x="1534" y="1087"/>
                      <a:pt x="1534" y="1143"/>
                    </a:cubicBezTo>
                    <a:cubicBezTo>
                      <a:pt x="1534" y="1198"/>
                      <a:pt x="1532" y="1251"/>
                      <a:pt x="1529" y="1303"/>
                    </a:cubicBezTo>
                    <a:cubicBezTo>
                      <a:pt x="1494" y="1342"/>
                      <a:pt x="1457" y="1381"/>
                      <a:pt x="1419" y="1420"/>
                    </a:cubicBezTo>
                    <a:close/>
                    <a:moveTo>
                      <a:pt x="1710" y="1075"/>
                    </a:moveTo>
                    <a:lnTo>
                      <a:pt x="1710" y="1075"/>
                    </a:lnTo>
                    <a:cubicBezTo>
                      <a:pt x="1678" y="1033"/>
                      <a:pt x="1644" y="991"/>
                      <a:pt x="1607" y="950"/>
                    </a:cubicBezTo>
                    <a:cubicBezTo>
                      <a:pt x="1604" y="894"/>
                      <a:pt x="1598" y="840"/>
                      <a:pt x="1591" y="788"/>
                    </a:cubicBezTo>
                    <a:cubicBezTo>
                      <a:pt x="1685" y="804"/>
                      <a:pt x="1770" y="826"/>
                      <a:pt x="1844" y="851"/>
                    </a:cubicBezTo>
                    <a:cubicBezTo>
                      <a:pt x="1808" y="924"/>
                      <a:pt x="1763" y="999"/>
                      <a:pt x="1710" y="1075"/>
                    </a:cubicBezTo>
                    <a:close/>
                    <a:moveTo>
                      <a:pt x="1711" y="1210"/>
                    </a:moveTo>
                    <a:lnTo>
                      <a:pt x="1711" y="1210"/>
                    </a:lnTo>
                    <a:cubicBezTo>
                      <a:pt x="1765" y="1288"/>
                      <a:pt x="1810" y="1363"/>
                      <a:pt x="1845" y="1434"/>
                    </a:cubicBezTo>
                    <a:cubicBezTo>
                      <a:pt x="1770" y="1459"/>
                      <a:pt x="1685" y="1481"/>
                      <a:pt x="1591" y="1497"/>
                    </a:cubicBezTo>
                    <a:cubicBezTo>
                      <a:pt x="1598" y="1445"/>
                      <a:pt x="1604" y="1391"/>
                      <a:pt x="1607" y="1335"/>
                    </a:cubicBezTo>
                    <a:cubicBezTo>
                      <a:pt x="1644" y="1294"/>
                      <a:pt x="1678" y="1252"/>
                      <a:pt x="1711" y="1210"/>
                    </a:cubicBezTo>
                    <a:close/>
                    <a:moveTo>
                      <a:pt x="1613" y="1080"/>
                    </a:moveTo>
                    <a:lnTo>
                      <a:pt x="1613" y="1080"/>
                    </a:lnTo>
                    <a:cubicBezTo>
                      <a:pt x="1630" y="1101"/>
                      <a:pt x="1646" y="1122"/>
                      <a:pt x="1661" y="1142"/>
                    </a:cubicBezTo>
                    <a:cubicBezTo>
                      <a:pt x="1646" y="1163"/>
                      <a:pt x="1630" y="1183"/>
                      <a:pt x="1613" y="1204"/>
                    </a:cubicBezTo>
                    <a:cubicBezTo>
                      <a:pt x="1614" y="1184"/>
                      <a:pt x="1614" y="1163"/>
                      <a:pt x="1614" y="1143"/>
                    </a:cubicBezTo>
                    <a:cubicBezTo>
                      <a:pt x="1614" y="1122"/>
                      <a:pt x="1614" y="1101"/>
                      <a:pt x="1613" y="1080"/>
                    </a:cubicBezTo>
                    <a:close/>
                    <a:moveTo>
                      <a:pt x="1756" y="345"/>
                    </a:moveTo>
                    <a:lnTo>
                      <a:pt x="1756" y="345"/>
                    </a:lnTo>
                    <a:cubicBezTo>
                      <a:pt x="1816" y="345"/>
                      <a:pt x="1862" y="361"/>
                      <a:pt x="1893" y="392"/>
                    </a:cubicBezTo>
                    <a:cubicBezTo>
                      <a:pt x="1959" y="458"/>
                      <a:pt x="1953" y="599"/>
                      <a:pt x="1878" y="779"/>
                    </a:cubicBezTo>
                    <a:cubicBezTo>
                      <a:pt x="1789" y="748"/>
                      <a:pt x="1689" y="723"/>
                      <a:pt x="1579" y="705"/>
                    </a:cubicBezTo>
                    <a:cubicBezTo>
                      <a:pt x="1561" y="596"/>
                      <a:pt x="1536" y="495"/>
                      <a:pt x="1505" y="407"/>
                    </a:cubicBezTo>
                    <a:cubicBezTo>
                      <a:pt x="1599" y="367"/>
                      <a:pt x="1684" y="345"/>
                      <a:pt x="1756" y="345"/>
                    </a:cubicBezTo>
                    <a:close/>
                    <a:moveTo>
                      <a:pt x="1952" y="807"/>
                    </a:moveTo>
                    <a:lnTo>
                      <a:pt x="1952" y="807"/>
                    </a:lnTo>
                    <a:cubicBezTo>
                      <a:pt x="2042" y="594"/>
                      <a:pt x="2041" y="427"/>
                      <a:pt x="1949" y="335"/>
                    </a:cubicBezTo>
                    <a:cubicBezTo>
                      <a:pt x="1903" y="289"/>
                      <a:pt x="1838" y="265"/>
                      <a:pt x="1756" y="265"/>
                    </a:cubicBezTo>
                    <a:cubicBezTo>
                      <a:pt x="1675" y="265"/>
                      <a:pt x="1580" y="289"/>
                      <a:pt x="1477" y="332"/>
                    </a:cubicBezTo>
                    <a:cubicBezTo>
                      <a:pt x="1392" y="126"/>
                      <a:pt x="1274" y="0"/>
                      <a:pt x="1142" y="0"/>
                    </a:cubicBezTo>
                    <a:cubicBezTo>
                      <a:pt x="1009" y="0"/>
                      <a:pt x="891" y="126"/>
                      <a:pt x="806" y="332"/>
                    </a:cubicBezTo>
                    <a:cubicBezTo>
                      <a:pt x="704" y="289"/>
                      <a:pt x="609" y="265"/>
                      <a:pt x="528" y="265"/>
                    </a:cubicBezTo>
                    <a:cubicBezTo>
                      <a:pt x="446" y="265"/>
                      <a:pt x="380" y="289"/>
                      <a:pt x="334" y="335"/>
                    </a:cubicBezTo>
                    <a:cubicBezTo>
                      <a:pt x="242" y="427"/>
                      <a:pt x="242" y="594"/>
                      <a:pt x="331" y="807"/>
                    </a:cubicBezTo>
                    <a:cubicBezTo>
                      <a:pt x="125" y="892"/>
                      <a:pt x="0" y="1010"/>
                      <a:pt x="0" y="1143"/>
                    </a:cubicBezTo>
                    <a:cubicBezTo>
                      <a:pt x="0" y="1275"/>
                      <a:pt x="125" y="1393"/>
                      <a:pt x="331" y="1478"/>
                    </a:cubicBezTo>
                    <a:cubicBezTo>
                      <a:pt x="246" y="1684"/>
                      <a:pt x="240" y="1856"/>
                      <a:pt x="334" y="1950"/>
                    </a:cubicBezTo>
                    <a:cubicBezTo>
                      <a:pt x="380" y="1996"/>
                      <a:pt x="446" y="2020"/>
                      <a:pt x="528" y="2020"/>
                    </a:cubicBezTo>
                    <a:cubicBezTo>
                      <a:pt x="609" y="2020"/>
                      <a:pt x="704" y="1996"/>
                      <a:pt x="806" y="1953"/>
                    </a:cubicBezTo>
                    <a:cubicBezTo>
                      <a:pt x="891" y="2159"/>
                      <a:pt x="1009" y="2284"/>
                      <a:pt x="1142" y="2284"/>
                    </a:cubicBezTo>
                    <a:cubicBezTo>
                      <a:pt x="1274" y="2284"/>
                      <a:pt x="1392" y="2159"/>
                      <a:pt x="1477" y="1953"/>
                    </a:cubicBezTo>
                    <a:cubicBezTo>
                      <a:pt x="1580" y="1996"/>
                      <a:pt x="1675" y="2020"/>
                      <a:pt x="1756" y="2020"/>
                    </a:cubicBezTo>
                    <a:cubicBezTo>
                      <a:pt x="1838" y="2020"/>
                      <a:pt x="1903" y="1996"/>
                      <a:pt x="1949" y="1950"/>
                    </a:cubicBezTo>
                    <a:cubicBezTo>
                      <a:pt x="2043" y="1856"/>
                      <a:pt x="2038" y="1684"/>
                      <a:pt x="1952" y="1478"/>
                    </a:cubicBezTo>
                    <a:cubicBezTo>
                      <a:pt x="2158" y="1393"/>
                      <a:pt x="2284" y="1275"/>
                      <a:pt x="2284" y="1143"/>
                    </a:cubicBezTo>
                    <a:cubicBezTo>
                      <a:pt x="2284" y="1010"/>
                      <a:pt x="2158" y="892"/>
                      <a:pt x="1952" y="807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0" name="Freeform 20"/>
              <p:cNvSpPr>
                <a:spLocks/>
              </p:cNvSpPr>
              <p:nvPr/>
            </p:nvSpPr>
            <p:spPr bwMode="auto">
              <a:xfrm>
                <a:off x="7021513" y="5929313"/>
                <a:ext cx="177800" cy="177800"/>
              </a:xfrm>
              <a:custGeom>
                <a:avLst/>
                <a:gdLst>
                  <a:gd name="T0" fmla="*/ 120 w 240"/>
                  <a:gd name="T1" fmla="*/ 0 h 240"/>
                  <a:gd name="T2" fmla="*/ 120 w 240"/>
                  <a:gd name="T3" fmla="*/ 0 h 240"/>
                  <a:gd name="T4" fmla="*/ 0 w 240"/>
                  <a:gd name="T5" fmla="*/ 120 h 240"/>
                  <a:gd name="T6" fmla="*/ 120 w 240"/>
                  <a:gd name="T7" fmla="*/ 240 h 240"/>
                  <a:gd name="T8" fmla="*/ 240 w 240"/>
                  <a:gd name="T9" fmla="*/ 120 h 240"/>
                  <a:gd name="T10" fmla="*/ 120 w 240"/>
                  <a:gd name="T11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0" h="240">
                    <a:moveTo>
                      <a:pt x="120" y="0"/>
                    </a:moveTo>
                    <a:lnTo>
                      <a:pt x="120" y="0"/>
                    </a:lnTo>
                    <a:cubicBezTo>
                      <a:pt x="53" y="0"/>
                      <a:pt x="0" y="53"/>
                      <a:pt x="0" y="120"/>
                    </a:cubicBezTo>
                    <a:cubicBezTo>
                      <a:pt x="0" y="186"/>
                      <a:pt x="53" y="240"/>
                      <a:pt x="120" y="240"/>
                    </a:cubicBezTo>
                    <a:cubicBezTo>
                      <a:pt x="186" y="240"/>
                      <a:pt x="240" y="186"/>
                      <a:pt x="240" y="120"/>
                    </a:cubicBezTo>
                    <a:cubicBezTo>
                      <a:pt x="240" y="53"/>
                      <a:pt x="186" y="0"/>
                      <a:pt x="120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40" name="Freeform 7"/>
            <p:cNvSpPr>
              <a:spLocks noEditPoints="1"/>
            </p:cNvSpPr>
            <p:nvPr/>
          </p:nvSpPr>
          <p:spPr bwMode="auto">
            <a:xfrm rot="20132266">
              <a:off x="4165316" y="1969665"/>
              <a:ext cx="1277233" cy="931381"/>
            </a:xfrm>
            <a:custGeom>
              <a:avLst/>
              <a:gdLst>
                <a:gd name="T0" fmla="*/ 1034 w 2022"/>
                <a:gd name="T1" fmla="*/ 210 h 1466"/>
                <a:gd name="T2" fmla="*/ 1034 w 2022"/>
                <a:gd name="T3" fmla="*/ 210 h 1466"/>
                <a:gd name="T4" fmla="*/ 1395 w 2022"/>
                <a:gd name="T5" fmla="*/ 46 h 1466"/>
                <a:gd name="T6" fmla="*/ 1487 w 2022"/>
                <a:gd name="T7" fmla="*/ 40 h 1466"/>
                <a:gd name="T8" fmla="*/ 1888 w 2022"/>
                <a:gd name="T9" fmla="*/ 99 h 1466"/>
                <a:gd name="T10" fmla="*/ 1888 w 2022"/>
                <a:gd name="T11" fmla="*/ 1249 h 1466"/>
                <a:gd name="T12" fmla="*/ 1467 w 2022"/>
                <a:gd name="T13" fmla="*/ 1137 h 1466"/>
                <a:gd name="T14" fmla="*/ 1397 w 2022"/>
                <a:gd name="T15" fmla="*/ 1132 h 1466"/>
                <a:gd name="T16" fmla="*/ 1034 w 2022"/>
                <a:gd name="T17" fmla="*/ 1232 h 1466"/>
                <a:gd name="T18" fmla="*/ 1034 w 2022"/>
                <a:gd name="T19" fmla="*/ 210 h 1466"/>
                <a:gd name="T20" fmla="*/ 134 w 2022"/>
                <a:gd name="T21" fmla="*/ 99 h 1466"/>
                <a:gd name="T22" fmla="*/ 134 w 2022"/>
                <a:gd name="T23" fmla="*/ 99 h 1466"/>
                <a:gd name="T24" fmla="*/ 534 w 2022"/>
                <a:gd name="T25" fmla="*/ 40 h 1466"/>
                <a:gd name="T26" fmla="*/ 626 w 2022"/>
                <a:gd name="T27" fmla="*/ 46 h 1466"/>
                <a:gd name="T28" fmla="*/ 988 w 2022"/>
                <a:gd name="T29" fmla="*/ 210 h 1466"/>
                <a:gd name="T30" fmla="*/ 988 w 2022"/>
                <a:gd name="T31" fmla="*/ 1232 h 1466"/>
                <a:gd name="T32" fmla="*/ 625 w 2022"/>
                <a:gd name="T33" fmla="*/ 1132 h 1466"/>
                <a:gd name="T34" fmla="*/ 555 w 2022"/>
                <a:gd name="T35" fmla="*/ 1137 h 1466"/>
                <a:gd name="T36" fmla="*/ 134 w 2022"/>
                <a:gd name="T37" fmla="*/ 1249 h 1466"/>
                <a:gd name="T38" fmla="*/ 134 w 2022"/>
                <a:gd name="T39" fmla="*/ 99 h 1466"/>
                <a:gd name="T40" fmla="*/ 1928 w 2022"/>
                <a:gd name="T41" fmla="*/ 203 h 1466"/>
                <a:gd name="T42" fmla="*/ 1928 w 2022"/>
                <a:gd name="T43" fmla="*/ 203 h 1466"/>
                <a:gd name="T44" fmla="*/ 1928 w 2022"/>
                <a:gd name="T45" fmla="*/ 68 h 1466"/>
                <a:gd name="T46" fmla="*/ 1487 w 2022"/>
                <a:gd name="T47" fmla="*/ 0 h 1466"/>
                <a:gd name="T48" fmla="*/ 1390 w 2022"/>
                <a:gd name="T49" fmla="*/ 6 h 1466"/>
                <a:gd name="T50" fmla="*/ 1011 w 2022"/>
                <a:gd name="T51" fmla="*/ 177 h 1466"/>
                <a:gd name="T52" fmla="*/ 632 w 2022"/>
                <a:gd name="T53" fmla="*/ 6 h 1466"/>
                <a:gd name="T54" fmla="*/ 534 w 2022"/>
                <a:gd name="T55" fmla="*/ 0 h 1466"/>
                <a:gd name="T56" fmla="*/ 94 w 2022"/>
                <a:gd name="T57" fmla="*/ 68 h 1466"/>
                <a:gd name="T58" fmla="*/ 94 w 2022"/>
                <a:gd name="T59" fmla="*/ 203 h 1466"/>
                <a:gd name="T60" fmla="*/ 0 w 2022"/>
                <a:gd name="T61" fmla="*/ 227 h 1466"/>
                <a:gd name="T62" fmla="*/ 0 w 2022"/>
                <a:gd name="T63" fmla="*/ 1466 h 1466"/>
                <a:gd name="T64" fmla="*/ 467 w 2022"/>
                <a:gd name="T65" fmla="*/ 1335 h 1466"/>
                <a:gd name="T66" fmla="*/ 905 w 2022"/>
                <a:gd name="T67" fmla="*/ 1412 h 1466"/>
                <a:gd name="T68" fmla="*/ 905 w 2022"/>
                <a:gd name="T69" fmla="*/ 1466 h 1466"/>
                <a:gd name="T70" fmla="*/ 1116 w 2022"/>
                <a:gd name="T71" fmla="*/ 1466 h 1466"/>
                <a:gd name="T72" fmla="*/ 1116 w 2022"/>
                <a:gd name="T73" fmla="*/ 1412 h 1466"/>
                <a:gd name="T74" fmla="*/ 1555 w 2022"/>
                <a:gd name="T75" fmla="*/ 1335 h 1466"/>
                <a:gd name="T76" fmla="*/ 2022 w 2022"/>
                <a:gd name="T77" fmla="*/ 1466 h 1466"/>
                <a:gd name="T78" fmla="*/ 2022 w 2022"/>
                <a:gd name="T79" fmla="*/ 227 h 1466"/>
                <a:gd name="T80" fmla="*/ 1928 w 2022"/>
                <a:gd name="T81" fmla="*/ 203 h 1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022" h="1466">
                  <a:moveTo>
                    <a:pt x="1034" y="210"/>
                  </a:moveTo>
                  <a:lnTo>
                    <a:pt x="1034" y="210"/>
                  </a:lnTo>
                  <a:cubicBezTo>
                    <a:pt x="1077" y="175"/>
                    <a:pt x="1220" y="68"/>
                    <a:pt x="1395" y="46"/>
                  </a:cubicBezTo>
                  <a:cubicBezTo>
                    <a:pt x="1423" y="42"/>
                    <a:pt x="1454" y="40"/>
                    <a:pt x="1487" y="40"/>
                  </a:cubicBezTo>
                  <a:cubicBezTo>
                    <a:pt x="1645" y="40"/>
                    <a:pt x="1820" y="81"/>
                    <a:pt x="1888" y="99"/>
                  </a:cubicBezTo>
                  <a:lnTo>
                    <a:pt x="1888" y="1249"/>
                  </a:lnTo>
                  <a:cubicBezTo>
                    <a:pt x="1803" y="1218"/>
                    <a:pt x="1631" y="1161"/>
                    <a:pt x="1467" y="1137"/>
                  </a:cubicBezTo>
                  <a:cubicBezTo>
                    <a:pt x="1445" y="1134"/>
                    <a:pt x="1421" y="1132"/>
                    <a:pt x="1397" y="1132"/>
                  </a:cubicBezTo>
                  <a:cubicBezTo>
                    <a:pt x="1252" y="1132"/>
                    <a:pt x="1112" y="1192"/>
                    <a:pt x="1034" y="1232"/>
                  </a:cubicBezTo>
                  <a:lnTo>
                    <a:pt x="1034" y="210"/>
                  </a:lnTo>
                  <a:close/>
                  <a:moveTo>
                    <a:pt x="134" y="99"/>
                  </a:moveTo>
                  <a:lnTo>
                    <a:pt x="134" y="99"/>
                  </a:lnTo>
                  <a:cubicBezTo>
                    <a:pt x="201" y="81"/>
                    <a:pt x="376" y="40"/>
                    <a:pt x="534" y="40"/>
                  </a:cubicBezTo>
                  <a:cubicBezTo>
                    <a:pt x="568" y="40"/>
                    <a:pt x="599" y="42"/>
                    <a:pt x="626" y="46"/>
                  </a:cubicBezTo>
                  <a:cubicBezTo>
                    <a:pt x="802" y="68"/>
                    <a:pt x="945" y="175"/>
                    <a:pt x="988" y="210"/>
                  </a:cubicBezTo>
                  <a:lnTo>
                    <a:pt x="988" y="1232"/>
                  </a:lnTo>
                  <a:cubicBezTo>
                    <a:pt x="910" y="1192"/>
                    <a:pt x="770" y="1132"/>
                    <a:pt x="625" y="1132"/>
                  </a:cubicBezTo>
                  <a:cubicBezTo>
                    <a:pt x="601" y="1132"/>
                    <a:pt x="577" y="1134"/>
                    <a:pt x="555" y="1137"/>
                  </a:cubicBezTo>
                  <a:cubicBezTo>
                    <a:pt x="391" y="1161"/>
                    <a:pt x="219" y="1218"/>
                    <a:pt x="134" y="1249"/>
                  </a:cubicBezTo>
                  <a:lnTo>
                    <a:pt x="134" y="99"/>
                  </a:lnTo>
                  <a:close/>
                  <a:moveTo>
                    <a:pt x="1928" y="203"/>
                  </a:moveTo>
                  <a:lnTo>
                    <a:pt x="1928" y="203"/>
                  </a:lnTo>
                  <a:lnTo>
                    <a:pt x="1928" y="68"/>
                  </a:lnTo>
                  <a:cubicBezTo>
                    <a:pt x="1928" y="68"/>
                    <a:pt x="1696" y="0"/>
                    <a:pt x="1487" y="0"/>
                  </a:cubicBezTo>
                  <a:cubicBezTo>
                    <a:pt x="1454" y="0"/>
                    <a:pt x="1421" y="2"/>
                    <a:pt x="1390" y="6"/>
                  </a:cubicBezTo>
                  <a:cubicBezTo>
                    <a:pt x="1207" y="30"/>
                    <a:pt x="1059" y="138"/>
                    <a:pt x="1011" y="177"/>
                  </a:cubicBezTo>
                  <a:cubicBezTo>
                    <a:pt x="963" y="138"/>
                    <a:pt x="815" y="30"/>
                    <a:pt x="632" y="6"/>
                  </a:cubicBezTo>
                  <a:cubicBezTo>
                    <a:pt x="601" y="2"/>
                    <a:pt x="568" y="0"/>
                    <a:pt x="534" y="0"/>
                  </a:cubicBezTo>
                  <a:cubicBezTo>
                    <a:pt x="326" y="0"/>
                    <a:pt x="94" y="68"/>
                    <a:pt x="94" y="68"/>
                  </a:cubicBezTo>
                  <a:lnTo>
                    <a:pt x="94" y="203"/>
                  </a:lnTo>
                  <a:cubicBezTo>
                    <a:pt x="36" y="216"/>
                    <a:pt x="0" y="227"/>
                    <a:pt x="0" y="227"/>
                  </a:cubicBezTo>
                  <a:lnTo>
                    <a:pt x="0" y="1466"/>
                  </a:lnTo>
                  <a:cubicBezTo>
                    <a:pt x="0" y="1466"/>
                    <a:pt x="243" y="1368"/>
                    <a:pt x="467" y="1335"/>
                  </a:cubicBezTo>
                  <a:cubicBezTo>
                    <a:pt x="605" y="1315"/>
                    <a:pt x="787" y="1368"/>
                    <a:pt x="905" y="1412"/>
                  </a:cubicBezTo>
                  <a:lnTo>
                    <a:pt x="905" y="1466"/>
                  </a:lnTo>
                  <a:lnTo>
                    <a:pt x="1116" y="1466"/>
                  </a:lnTo>
                  <a:lnTo>
                    <a:pt x="1116" y="1412"/>
                  </a:lnTo>
                  <a:cubicBezTo>
                    <a:pt x="1235" y="1368"/>
                    <a:pt x="1417" y="1315"/>
                    <a:pt x="1555" y="1335"/>
                  </a:cubicBezTo>
                  <a:cubicBezTo>
                    <a:pt x="1779" y="1368"/>
                    <a:pt x="2022" y="1466"/>
                    <a:pt x="2022" y="1466"/>
                  </a:cubicBezTo>
                  <a:lnTo>
                    <a:pt x="2022" y="227"/>
                  </a:lnTo>
                  <a:cubicBezTo>
                    <a:pt x="2022" y="227"/>
                    <a:pt x="1986" y="216"/>
                    <a:pt x="1928" y="20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1" name="Freeform 9"/>
            <p:cNvSpPr>
              <a:spLocks noEditPoints="1"/>
            </p:cNvSpPr>
            <p:nvPr/>
          </p:nvSpPr>
          <p:spPr bwMode="auto">
            <a:xfrm>
              <a:off x="4931084" y="3122"/>
              <a:ext cx="1135300" cy="1451430"/>
            </a:xfrm>
            <a:custGeom>
              <a:avLst/>
              <a:gdLst>
                <a:gd name="T0" fmla="*/ 449 w 1637"/>
                <a:gd name="T1" fmla="*/ 1301 h 2083"/>
                <a:gd name="T2" fmla="*/ 449 w 1637"/>
                <a:gd name="T3" fmla="*/ 1301 h 2083"/>
                <a:gd name="T4" fmla="*/ 350 w 1637"/>
                <a:gd name="T5" fmla="*/ 1276 h 2083"/>
                <a:gd name="T6" fmla="*/ 240 w 1637"/>
                <a:gd name="T7" fmla="*/ 1150 h 2083"/>
                <a:gd name="T8" fmla="*/ 273 w 1637"/>
                <a:gd name="T9" fmla="*/ 841 h 2083"/>
                <a:gd name="T10" fmla="*/ 770 w 1637"/>
                <a:gd name="T11" fmla="*/ 1055 h 2083"/>
                <a:gd name="T12" fmla="*/ 449 w 1637"/>
                <a:gd name="T13" fmla="*/ 1301 h 2083"/>
                <a:gd name="T14" fmla="*/ 1500 w 1637"/>
                <a:gd name="T15" fmla="*/ 1781 h 2083"/>
                <a:gd name="T16" fmla="*/ 1500 w 1637"/>
                <a:gd name="T17" fmla="*/ 1781 h 2083"/>
                <a:gd name="T18" fmla="*/ 1590 w 1637"/>
                <a:gd name="T19" fmla="*/ 1670 h 2083"/>
                <a:gd name="T20" fmla="*/ 1278 w 1637"/>
                <a:gd name="T21" fmla="*/ 1604 h 2083"/>
                <a:gd name="T22" fmla="*/ 1403 w 1637"/>
                <a:gd name="T23" fmla="*/ 1057 h 2083"/>
                <a:gd name="T24" fmla="*/ 1031 w 1637"/>
                <a:gd name="T25" fmla="*/ 383 h 2083"/>
                <a:gd name="T26" fmla="*/ 931 w 1637"/>
                <a:gd name="T27" fmla="*/ 92 h 2083"/>
                <a:gd name="T28" fmla="*/ 480 w 1637"/>
                <a:gd name="T29" fmla="*/ 430 h 2083"/>
                <a:gd name="T30" fmla="*/ 0 w 1637"/>
                <a:gd name="T31" fmla="*/ 723 h 2083"/>
                <a:gd name="T32" fmla="*/ 236 w 1637"/>
                <a:gd name="T33" fmla="*/ 825 h 2083"/>
                <a:gd name="T34" fmla="*/ 202 w 1637"/>
                <a:gd name="T35" fmla="*/ 1162 h 2083"/>
                <a:gd name="T36" fmla="*/ 332 w 1637"/>
                <a:gd name="T37" fmla="*/ 1312 h 2083"/>
                <a:gd name="T38" fmla="*/ 449 w 1637"/>
                <a:gd name="T39" fmla="*/ 1341 h 2083"/>
                <a:gd name="T40" fmla="*/ 807 w 1637"/>
                <a:gd name="T41" fmla="*/ 1071 h 2083"/>
                <a:gd name="T42" fmla="*/ 1003 w 1637"/>
                <a:gd name="T43" fmla="*/ 1156 h 2083"/>
                <a:gd name="T44" fmla="*/ 950 w 1637"/>
                <a:gd name="T45" fmla="*/ 626 h 2083"/>
                <a:gd name="T46" fmla="*/ 1001 w 1637"/>
                <a:gd name="T47" fmla="*/ 495 h 2083"/>
                <a:gd name="T48" fmla="*/ 1297 w 1637"/>
                <a:gd name="T49" fmla="*/ 1060 h 2083"/>
                <a:gd name="T50" fmla="*/ 1215 w 1637"/>
                <a:gd name="T51" fmla="*/ 1499 h 2083"/>
                <a:gd name="T52" fmla="*/ 1166 w 1637"/>
                <a:gd name="T53" fmla="*/ 1581 h 2083"/>
                <a:gd name="T54" fmla="*/ 920 w 1637"/>
                <a:gd name="T55" fmla="*/ 1530 h 2083"/>
                <a:gd name="T56" fmla="*/ 549 w 1637"/>
                <a:gd name="T57" fmla="*/ 1946 h 2083"/>
                <a:gd name="T58" fmla="*/ 1255 w 1637"/>
                <a:gd name="T59" fmla="*/ 2083 h 2083"/>
                <a:gd name="T60" fmla="*/ 1637 w 1637"/>
                <a:gd name="T61" fmla="*/ 1806 h 2083"/>
                <a:gd name="T62" fmla="*/ 1500 w 1637"/>
                <a:gd name="T63" fmla="*/ 1781 h 20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37" h="2083">
                  <a:moveTo>
                    <a:pt x="449" y="1301"/>
                  </a:moveTo>
                  <a:lnTo>
                    <a:pt x="449" y="1301"/>
                  </a:lnTo>
                  <a:cubicBezTo>
                    <a:pt x="416" y="1301"/>
                    <a:pt x="383" y="1292"/>
                    <a:pt x="350" y="1276"/>
                  </a:cubicBezTo>
                  <a:cubicBezTo>
                    <a:pt x="295" y="1248"/>
                    <a:pt x="258" y="1206"/>
                    <a:pt x="240" y="1150"/>
                  </a:cubicBezTo>
                  <a:cubicBezTo>
                    <a:pt x="207" y="1047"/>
                    <a:pt x="243" y="919"/>
                    <a:pt x="273" y="841"/>
                  </a:cubicBezTo>
                  <a:lnTo>
                    <a:pt x="770" y="1055"/>
                  </a:lnTo>
                  <a:cubicBezTo>
                    <a:pt x="719" y="1137"/>
                    <a:pt x="599" y="1301"/>
                    <a:pt x="449" y="1301"/>
                  </a:cubicBezTo>
                  <a:close/>
                  <a:moveTo>
                    <a:pt x="1500" y="1781"/>
                  </a:moveTo>
                  <a:lnTo>
                    <a:pt x="1500" y="1781"/>
                  </a:lnTo>
                  <a:lnTo>
                    <a:pt x="1590" y="1670"/>
                  </a:lnTo>
                  <a:lnTo>
                    <a:pt x="1278" y="1604"/>
                  </a:lnTo>
                  <a:cubicBezTo>
                    <a:pt x="1340" y="1504"/>
                    <a:pt x="1412" y="1329"/>
                    <a:pt x="1403" y="1057"/>
                  </a:cubicBezTo>
                  <a:cubicBezTo>
                    <a:pt x="1392" y="672"/>
                    <a:pt x="1130" y="453"/>
                    <a:pt x="1031" y="383"/>
                  </a:cubicBezTo>
                  <a:cubicBezTo>
                    <a:pt x="1053" y="263"/>
                    <a:pt x="1046" y="135"/>
                    <a:pt x="931" y="92"/>
                  </a:cubicBezTo>
                  <a:cubicBezTo>
                    <a:pt x="680" y="0"/>
                    <a:pt x="480" y="430"/>
                    <a:pt x="480" y="430"/>
                  </a:cubicBezTo>
                  <a:cubicBezTo>
                    <a:pt x="480" y="430"/>
                    <a:pt x="113" y="340"/>
                    <a:pt x="0" y="723"/>
                  </a:cubicBezTo>
                  <a:lnTo>
                    <a:pt x="236" y="825"/>
                  </a:lnTo>
                  <a:cubicBezTo>
                    <a:pt x="204" y="908"/>
                    <a:pt x="164" y="1046"/>
                    <a:pt x="202" y="1162"/>
                  </a:cubicBezTo>
                  <a:cubicBezTo>
                    <a:pt x="223" y="1229"/>
                    <a:pt x="267" y="1279"/>
                    <a:pt x="332" y="1312"/>
                  </a:cubicBezTo>
                  <a:cubicBezTo>
                    <a:pt x="370" y="1331"/>
                    <a:pt x="410" y="1341"/>
                    <a:pt x="449" y="1341"/>
                  </a:cubicBezTo>
                  <a:cubicBezTo>
                    <a:pt x="623" y="1341"/>
                    <a:pt x="755" y="1157"/>
                    <a:pt x="807" y="1071"/>
                  </a:cubicBezTo>
                  <a:lnTo>
                    <a:pt x="1003" y="1156"/>
                  </a:lnTo>
                  <a:cubicBezTo>
                    <a:pt x="1003" y="1156"/>
                    <a:pt x="1247" y="846"/>
                    <a:pt x="950" y="626"/>
                  </a:cubicBezTo>
                  <a:cubicBezTo>
                    <a:pt x="950" y="626"/>
                    <a:pt x="977" y="571"/>
                    <a:pt x="1001" y="495"/>
                  </a:cubicBezTo>
                  <a:cubicBezTo>
                    <a:pt x="1101" y="574"/>
                    <a:pt x="1288" y="762"/>
                    <a:pt x="1297" y="1060"/>
                  </a:cubicBezTo>
                  <a:cubicBezTo>
                    <a:pt x="1303" y="1273"/>
                    <a:pt x="1256" y="1416"/>
                    <a:pt x="1215" y="1499"/>
                  </a:cubicBezTo>
                  <a:cubicBezTo>
                    <a:pt x="1198" y="1534"/>
                    <a:pt x="1181" y="1561"/>
                    <a:pt x="1166" y="1581"/>
                  </a:cubicBezTo>
                  <a:lnTo>
                    <a:pt x="920" y="1530"/>
                  </a:lnTo>
                  <a:lnTo>
                    <a:pt x="549" y="1946"/>
                  </a:lnTo>
                  <a:lnTo>
                    <a:pt x="1255" y="2083"/>
                  </a:lnTo>
                  <a:lnTo>
                    <a:pt x="1637" y="1806"/>
                  </a:lnTo>
                  <a:lnTo>
                    <a:pt x="1500" y="178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142" name="组 141"/>
            <p:cNvGrpSpPr/>
            <p:nvPr userDrawn="1"/>
          </p:nvGrpSpPr>
          <p:grpSpPr>
            <a:xfrm rot="1396810">
              <a:off x="6421391" y="893591"/>
              <a:ext cx="337162" cy="1815987"/>
              <a:chOff x="6099175" y="2627313"/>
              <a:chExt cx="411163" cy="2214563"/>
            </a:xfrm>
            <a:grpFill/>
          </p:grpSpPr>
          <p:sp>
            <p:nvSpPr>
              <p:cNvPr id="167" name="Freeform 13"/>
              <p:cNvSpPr>
                <a:spLocks noEditPoints="1"/>
              </p:cNvSpPr>
              <p:nvPr/>
            </p:nvSpPr>
            <p:spPr bwMode="auto">
              <a:xfrm>
                <a:off x="6130131" y="3048001"/>
                <a:ext cx="349250" cy="1258888"/>
              </a:xfrm>
              <a:custGeom>
                <a:avLst/>
                <a:gdLst>
                  <a:gd name="T0" fmla="*/ 137 w 367"/>
                  <a:gd name="T1" fmla="*/ 40 h 1313"/>
                  <a:gd name="T2" fmla="*/ 137 w 367"/>
                  <a:gd name="T3" fmla="*/ 40 h 1313"/>
                  <a:gd name="T4" fmla="*/ 230 w 367"/>
                  <a:gd name="T5" fmla="*/ 40 h 1313"/>
                  <a:gd name="T6" fmla="*/ 230 w 367"/>
                  <a:gd name="T7" fmla="*/ 1273 h 1313"/>
                  <a:gd name="T8" fmla="*/ 137 w 367"/>
                  <a:gd name="T9" fmla="*/ 1273 h 1313"/>
                  <a:gd name="T10" fmla="*/ 137 w 367"/>
                  <a:gd name="T11" fmla="*/ 40 h 1313"/>
                  <a:gd name="T12" fmla="*/ 97 w 367"/>
                  <a:gd name="T13" fmla="*/ 1273 h 1313"/>
                  <a:gd name="T14" fmla="*/ 97 w 367"/>
                  <a:gd name="T15" fmla="*/ 1273 h 1313"/>
                  <a:gd name="T16" fmla="*/ 40 w 367"/>
                  <a:gd name="T17" fmla="*/ 1273 h 1313"/>
                  <a:gd name="T18" fmla="*/ 40 w 367"/>
                  <a:gd name="T19" fmla="*/ 40 h 1313"/>
                  <a:gd name="T20" fmla="*/ 97 w 367"/>
                  <a:gd name="T21" fmla="*/ 40 h 1313"/>
                  <a:gd name="T22" fmla="*/ 97 w 367"/>
                  <a:gd name="T23" fmla="*/ 1273 h 1313"/>
                  <a:gd name="T24" fmla="*/ 270 w 367"/>
                  <a:gd name="T25" fmla="*/ 40 h 1313"/>
                  <a:gd name="T26" fmla="*/ 270 w 367"/>
                  <a:gd name="T27" fmla="*/ 40 h 1313"/>
                  <a:gd name="T28" fmla="*/ 327 w 367"/>
                  <a:gd name="T29" fmla="*/ 40 h 1313"/>
                  <a:gd name="T30" fmla="*/ 327 w 367"/>
                  <a:gd name="T31" fmla="*/ 1273 h 1313"/>
                  <a:gd name="T32" fmla="*/ 270 w 367"/>
                  <a:gd name="T33" fmla="*/ 1273 h 1313"/>
                  <a:gd name="T34" fmla="*/ 270 w 367"/>
                  <a:gd name="T35" fmla="*/ 40 h 1313"/>
                  <a:gd name="T36" fmla="*/ 270 w 367"/>
                  <a:gd name="T37" fmla="*/ 1313 h 1313"/>
                  <a:gd name="T38" fmla="*/ 270 w 367"/>
                  <a:gd name="T39" fmla="*/ 1313 h 1313"/>
                  <a:gd name="T40" fmla="*/ 270 w 367"/>
                  <a:gd name="T41" fmla="*/ 1313 h 1313"/>
                  <a:gd name="T42" fmla="*/ 367 w 367"/>
                  <a:gd name="T43" fmla="*/ 1313 h 1313"/>
                  <a:gd name="T44" fmla="*/ 367 w 367"/>
                  <a:gd name="T45" fmla="*/ 0 h 1313"/>
                  <a:gd name="T46" fmla="*/ 0 w 367"/>
                  <a:gd name="T47" fmla="*/ 0 h 1313"/>
                  <a:gd name="T48" fmla="*/ 0 w 367"/>
                  <a:gd name="T49" fmla="*/ 1313 h 1313"/>
                  <a:gd name="T50" fmla="*/ 97 w 367"/>
                  <a:gd name="T51" fmla="*/ 1313 h 1313"/>
                  <a:gd name="T52" fmla="*/ 97 w 367"/>
                  <a:gd name="T53" fmla="*/ 1313 h 1313"/>
                  <a:gd name="T54" fmla="*/ 137 w 367"/>
                  <a:gd name="T55" fmla="*/ 1313 h 1313"/>
                  <a:gd name="T56" fmla="*/ 137 w 367"/>
                  <a:gd name="T57" fmla="*/ 1313 h 1313"/>
                  <a:gd name="T58" fmla="*/ 230 w 367"/>
                  <a:gd name="T59" fmla="*/ 1313 h 1313"/>
                  <a:gd name="T60" fmla="*/ 230 w 367"/>
                  <a:gd name="T61" fmla="*/ 1313 h 1313"/>
                  <a:gd name="T62" fmla="*/ 270 w 367"/>
                  <a:gd name="T63" fmla="*/ 1313 h 1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367" h="1313">
                    <a:moveTo>
                      <a:pt x="137" y="40"/>
                    </a:moveTo>
                    <a:lnTo>
                      <a:pt x="137" y="40"/>
                    </a:lnTo>
                    <a:lnTo>
                      <a:pt x="230" y="40"/>
                    </a:lnTo>
                    <a:lnTo>
                      <a:pt x="230" y="1273"/>
                    </a:lnTo>
                    <a:lnTo>
                      <a:pt x="137" y="1273"/>
                    </a:lnTo>
                    <a:lnTo>
                      <a:pt x="137" y="40"/>
                    </a:lnTo>
                    <a:close/>
                    <a:moveTo>
                      <a:pt x="97" y="1273"/>
                    </a:moveTo>
                    <a:lnTo>
                      <a:pt x="97" y="1273"/>
                    </a:lnTo>
                    <a:lnTo>
                      <a:pt x="40" y="1273"/>
                    </a:lnTo>
                    <a:lnTo>
                      <a:pt x="40" y="40"/>
                    </a:lnTo>
                    <a:lnTo>
                      <a:pt x="97" y="40"/>
                    </a:lnTo>
                    <a:lnTo>
                      <a:pt x="97" y="1273"/>
                    </a:lnTo>
                    <a:close/>
                    <a:moveTo>
                      <a:pt x="270" y="40"/>
                    </a:moveTo>
                    <a:lnTo>
                      <a:pt x="270" y="40"/>
                    </a:lnTo>
                    <a:lnTo>
                      <a:pt x="327" y="40"/>
                    </a:lnTo>
                    <a:lnTo>
                      <a:pt x="327" y="1273"/>
                    </a:lnTo>
                    <a:lnTo>
                      <a:pt x="270" y="1273"/>
                    </a:lnTo>
                    <a:lnTo>
                      <a:pt x="270" y="40"/>
                    </a:lnTo>
                    <a:close/>
                    <a:moveTo>
                      <a:pt x="270" y="1313"/>
                    </a:moveTo>
                    <a:lnTo>
                      <a:pt x="270" y="1313"/>
                    </a:lnTo>
                    <a:lnTo>
                      <a:pt x="270" y="1313"/>
                    </a:lnTo>
                    <a:lnTo>
                      <a:pt x="367" y="1313"/>
                    </a:lnTo>
                    <a:lnTo>
                      <a:pt x="367" y="0"/>
                    </a:lnTo>
                    <a:lnTo>
                      <a:pt x="0" y="0"/>
                    </a:lnTo>
                    <a:lnTo>
                      <a:pt x="0" y="1313"/>
                    </a:lnTo>
                    <a:lnTo>
                      <a:pt x="97" y="1313"/>
                    </a:lnTo>
                    <a:lnTo>
                      <a:pt x="97" y="1313"/>
                    </a:lnTo>
                    <a:lnTo>
                      <a:pt x="137" y="1313"/>
                    </a:lnTo>
                    <a:lnTo>
                      <a:pt x="137" y="1313"/>
                    </a:lnTo>
                    <a:lnTo>
                      <a:pt x="230" y="1313"/>
                    </a:lnTo>
                    <a:lnTo>
                      <a:pt x="230" y="1313"/>
                    </a:lnTo>
                    <a:lnTo>
                      <a:pt x="270" y="1313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8" name="Freeform 14"/>
              <p:cNvSpPr>
                <a:spLocks/>
              </p:cNvSpPr>
              <p:nvPr/>
            </p:nvSpPr>
            <p:spPr bwMode="auto">
              <a:xfrm>
                <a:off x="6130131" y="2968626"/>
                <a:ext cx="349250" cy="63500"/>
              </a:xfrm>
              <a:custGeom>
                <a:avLst/>
                <a:gdLst>
                  <a:gd name="T0" fmla="*/ 367 w 367"/>
                  <a:gd name="T1" fmla="*/ 0 h 67"/>
                  <a:gd name="T2" fmla="*/ 367 w 367"/>
                  <a:gd name="T3" fmla="*/ 0 h 67"/>
                  <a:gd name="T4" fmla="*/ 0 w 367"/>
                  <a:gd name="T5" fmla="*/ 0 h 67"/>
                  <a:gd name="T6" fmla="*/ 0 w 367"/>
                  <a:gd name="T7" fmla="*/ 67 h 67"/>
                  <a:gd name="T8" fmla="*/ 367 w 367"/>
                  <a:gd name="T9" fmla="*/ 67 h 67"/>
                  <a:gd name="T10" fmla="*/ 367 w 367"/>
                  <a:gd name="T11" fmla="*/ 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7" h="67">
                    <a:moveTo>
                      <a:pt x="367" y="0"/>
                    </a:moveTo>
                    <a:lnTo>
                      <a:pt x="367" y="0"/>
                    </a:lnTo>
                    <a:lnTo>
                      <a:pt x="0" y="0"/>
                    </a:lnTo>
                    <a:lnTo>
                      <a:pt x="0" y="67"/>
                    </a:lnTo>
                    <a:lnTo>
                      <a:pt x="367" y="67"/>
                    </a:lnTo>
                    <a:lnTo>
                      <a:pt x="36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9" name="Freeform 15"/>
              <p:cNvSpPr>
                <a:spLocks/>
              </p:cNvSpPr>
              <p:nvPr/>
            </p:nvSpPr>
            <p:spPr bwMode="auto">
              <a:xfrm>
                <a:off x="6099175" y="2627313"/>
                <a:ext cx="411163" cy="325438"/>
              </a:xfrm>
              <a:custGeom>
                <a:avLst/>
                <a:gdLst>
                  <a:gd name="T0" fmla="*/ 399 w 430"/>
                  <a:gd name="T1" fmla="*/ 340 h 340"/>
                  <a:gd name="T2" fmla="*/ 399 w 430"/>
                  <a:gd name="T3" fmla="*/ 340 h 340"/>
                  <a:gd name="T4" fmla="*/ 215 w 430"/>
                  <a:gd name="T5" fmla="*/ 0 h 340"/>
                  <a:gd name="T6" fmla="*/ 32 w 430"/>
                  <a:gd name="T7" fmla="*/ 340 h 340"/>
                  <a:gd name="T8" fmla="*/ 399 w 430"/>
                  <a:gd name="T9" fmla="*/ 340 h 3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0" h="340">
                    <a:moveTo>
                      <a:pt x="399" y="340"/>
                    </a:moveTo>
                    <a:lnTo>
                      <a:pt x="399" y="340"/>
                    </a:lnTo>
                    <a:cubicBezTo>
                      <a:pt x="399" y="340"/>
                      <a:pt x="430" y="0"/>
                      <a:pt x="215" y="0"/>
                    </a:cubicBezTo>
                    <a:cubicBezTo>
                      <a:pt x="0" y="0"/>
                      <a:pt x="32" y="340"/>
                      <a:pt x="32" y="340"/>
                    </a:cubicBezTo>
                    <a:lnTo>
                      <a:pt x="399" y="34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0" name="Freeform 17"/>
              <p:cNvSpPr>
                <a:spLocks noEditPoints="1"/>
              </p:cNvSpPr>
              <p:nvPr/>
            </p:nvSpPr>
            <p:spPr bwMode="auto">
              <a:xfrm>
                <a:off x="6128544" y="4310063"/>
                <a:ext cx="352425" cy="531813"/>
              </a:xfrm>
              <a:custGeom>
                <a:avLst/>
                <a:gdLst>
                  <a:gd name="T0" fmla="*/ 214 w 369"/>
                  <a:gd name="T1" fmla="*/ 338 h 554"/>
                  <a:gd name="T2" fmla="*/ 214 w 369"/>
                  <a:gd name="T3" fmla="*/ 338 h 554"/>
                  <a:gd name="T4" fmla="*/ 155 w 369"/>
                  <a:gd name="T5" fmla="*/ 338 h 554"/>
                  <a:gd name="T6" fmla="*/ 56 w 369"/>
                  <a:gd name="T7" fmla="*/ 40 h 554"/>
                  <a:gd name="T8" fmla="*/ 313 w 369"/>
                  <a:gd name="T9" fmla="*/ 40 h 554"/>
                  <a:gd name="T10" fmla="*/ 214 w 369"/>
                  <a:gd name="T11" fmla="*/ 338 h 554"/>
                  <a:gd name="T12" fmla="*/ 113 w 369"/>
                  <a:gd name="T13" fmla="*/ 338 h 554"/>
                  <a:gd name="T14" fmla="*/ 113 w 369"/>
                  <a:gd name="T15" fmla="*/ 338 h 554"/>
                  <a:gd name="T16" fmla="*/ 184 w 369"/>
                  <a:gd name="T17" fmla="*/ 554 h 554"/>
                  <a:gd name="T18" fmla="*/ 256 w 369"/>
                  <a:gd name="T19" fmla="*/ 338 h 554"/>
                  <a:gd name="T20" fmla="*/ 369 w 369"/>
                  <a:gd name="T21" fmla="*/ 0 h 554"/>
                  <a:gd name="T22" fmla="*/ 0 w 369"/>
                  <a:gd name="T23" fmla="*/ 0 h 554"/>
                  <a:gd name="T24" fmla="*/ 113 w 369"/>
                  <a:gd name="T25" fmla="*/ 338 h 5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69" h="554">
                    <a:moveTo>
                      <a:pt x="214" y="338"/>
                    </a:moveTo>
                    <a:lnTo>
                      <a:pt x="214" y="338"/>
                    </a:lnTo>
                    <a:lnTo>
                      <a:pt x="155" y="338"/>
                    </a:lnTo>
                    <a:lnTo>
                      <a:pt x="56" y="40"/>
                    </a:lnTo>
                    <a:lnTo>
                      <a:pt x="313" y="40"/>
                    </a:lnTo>
                    <a:lnTo>
                      <a:pt x="214" y="338"/>
                    </a:lnTo>
                    <a:close/>
                    <a:moveTo>
                      <a:pt x="113" y="338"/>
                    </a:moveTo>
                    <a:lnTo>
                      <a:pt x="113" y="338"/>
                    </a:lnTo>
                    <a:lnTo>
                      <a:pt x="184" y="554"/>
                    </a:lnTo>
                    <a:lnTo>
                      <a:pt x="256" y="338"/>
                    </a:lnTo>
                    <a:lnTo>
                      <a:pt x="369" y="0"/>
                    </a:lnTo>
                    <a:lnTo>
                      <a:pt x="0" y="0"/>
                    </a:lnTo>
                    <a:lnTo>
                      <a:pt x="113" y="338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43" name="Freeform 19"/>
            <p:cNvSpPr>
              <a:spLocks noEditPoints="1"/>
            </p:cNvSpPr>
            <p:nvPr/>
          </p:nvSpPr>
          <p:spPr bwMode="auto">
            <a:xfrm rot="1363540">
              <a:off x="5760003" y="2964290"/>
              <a:ext cx="1209819" cy="253100"/>
            </a:xfrm>
            <a:custGeom>
              <a:avLst/>
              <a:gdLst>
                <a:gd name="T0" fmla="*/ 2347 w 2387"/>
                <a:gd name="T1" fmla="*/ 458 h 498"/>
                <a:gd name="T2" fmla="*/ 40 w 2387"/>
                <a:gd name="T3" fmla="*/ 40 h 498"/>
                <a:gd name="T4" fmla="*/ 177 w 2387"/>
                <a:gd name="T5" fmla="*/ 298 h 498"/>
                <a:gd name="T6" fmla="*/ 217 w 2387"/>
                <a:gd name="T7" fmla="*/ 40 h 498"/>
                <a:gd name="T8" fmla="*/ 277 w 2387"/>
                <a:gd name="T9" fmla="*/ 159 h 498"/>
                <a:gd name="T10" fmla="*/ 317 w 2387"/>
                <a:gd name="T11" fmla="*/ 40 h 498"/>
                <a:gd name="T12" fmla="*/ 377 w 2387"/>
                <a:gd name="T13" fmla="*/ 159 h 498"/>
                <a:gd name="T14" fmla="*/ 417 w 2387"/>
                <a:gd name="T15" fmla="*/ 40 h 498"/>
                <a:gd name="T16" fmla="*/ 477 w 2387"/>
                <a:gd name="T17" fmla="*/ 159 h 498"/>
                <a:gd name="T18" fmla="*/ 517 w 2387"/>
                <a:gd name="T19" fmla="*/ 40 h 498"/>
                <a:gd name="T20" fmla="*/ 577 w 2387"/>
                <a:gd name="T21" fmla="*/ 159 h 498"/>
                <a:gd name="T22" fmla="*/ 617 w 2387"/>
                <a:gd name="T23" fmla="*/ 40 h 498"/>
                <a:gd name="T24" fmla="*/ 674 w 2387"/>
                <a:gd name="T25" fmla="*/ 298 h 498"/>
                <a:gd name="T26" fmla="*/ 714 w 2387"/>
                <a:gd name="T27" fmla="*/ 40 h 498"/>
                <a:gd name="T28" fmla="*/ 774 w 2387"/>
                <a:gd name="T29" fmla="*/ 159 h 498"/>
                <a:gd name="T30" fmla="*/ 814 w 2387"/>
                <a:gd name="T31" fmla="*/ 40 h 498"/>
                <a:gd name="T32" fmla="*/ 874 w 2387"/>
                <a:gd name="T33" fmla="*/ 159 h 498"/>
                <a:gd name="T34" fmla="*/ 914 w 2387"/>
                <a:gd name="T35" fmla="*/ 40 h 498"/>
                <a:gd name="T36" fmla="*/ 974 w 2387"/>
                <a:gd name="T37" fmla="*/ 159 h 498"/>
                <a:gd name="T38" fmla="*/ 1014 w 2387"/>
                <a:gd name="T39" fmla="*/ 40 h 498"/>
                <a:gd name="T40" fmla="*/ 1074 w 2387"/>
                <a:gd name="T41" fmla="*/ 159 h 498"/>
                <a:gd name="T42" fmla="*/ 1114 w 2387"/>
                <a:gd name="T43" fmla="*/ 40 h 498"/>
                <a:gd name="T44" fmla="*/ 1187 w 2387"/>
                <a:gd name="T45" fmla="*/ 298 h 498"/>
                <a:gd name="T46" fmla="*/ 1227 w 2387"/>
                <a:gd name="T47" fmla="*/ 40 h 498"/>
                <a:gd name="T48" fmla="*/ 1287 w 2387"/>
                <a:gd name="T49" fmla="*/ 159 h 498"/>
                <a:gd name="T50" fmla="*/ 1327 w 2387"/>
                <a:gd name="T51" fmla="*/ 40 h 498"/>
                <a:gd name="T52" fmla="*/ 1387 w 2387"/>
                <a:gd name="T53" fmla="*/ 159 h 498"/>
                <a:gd name="T54" fmla="*/ 1427 w 2387"/>
                <a:gd name="T55" fmla="*/ 40 h 498"/>
                <a:gd name="T56" fmla="*/ 1487 w 2387"/>
                <a:gd name="T57" fmla="*/ 159 h 498"/>
                <a:gd name="T58" fmla="*/ 1527 w 2387"/>
                <a:gd name="T59" fmla="*/ 40 h 498"/>
                <a:gd name="T60" fmla="*/ 1587 w 2387"/>
                <a:gd name="T61" fmla="*/ 159 h 498"/>
                <a:gd name="T62" fmla="*/ 1627 w 2387"/>
                <a:gd name="T63" fmla="*/ 40 h 498"/>
                <a:gd name="T64" fmla="*/ 1684 w 2387"/>
                <a:gd name="T65" fmla="*/ 298 h 498"/>
                <a:gd name="T66" fmla="*/ 1724 w 2387"/>
                <a:gd name="T67" fmla="*/ 40 h 498"/>
                <a:gd name="T68" fmla="*/ 1784 w 2387"/>
                <a:gd name="T69" fmla="*/ 159 h 498"/>
                <a:gd name="T70" fmla="*/ 1824 w 2387"/>
                <a:gd name="T71" fmla="*/ 40 h 498"/>
                <a:gd name="T72" fmla="*/ 1884 w 2387"/>
                <a:gd name="T73" fmla="*/ 159 h 498"/>
                <a:gd name="T74" fmla="*/ 1924 w 2387"/>
                <a:gd name="T75" fmla="*/ 40 h 498"/>
                <a:gd name="T76" fmla="*/ 1984 w 2387"/>
                <a:gd name="T77" fmla="*/ 159 h 498"/>
                <a:gd name="T78" fmla="*/ 2024 w 2387"/>
                <a:gd name="T79" fmla="*/ 40 h 498"/>
                <a:gd name="T80" fmla="*/ 2084 w 2387"/>
                <a:gd name="T81" fmla="*/ 159 h 498"/>
                <a:gd name="T82" fmla="*/ 2124 w 2387"/>
                <a:gd name="T83" fmla="*/ 40 h 498"/>
                <a:gd name="T84" fmla="*/ 2170 w 2387"/>
                <a:gd name="T85" fmla="*/ 298 h 498"/>
                <a:gd name="T86" fmla="*/ 2210 w 2387"/>
                <a:gd name="T87" fmla="*/ 40 h 498"/>
                <a:gd name="T88" fmla="*/ 2347 w 2387"/>
                <a:gd name="T89" fmla="*/ 458 h 498"/>
                <a:gd name="T90" fmla="*/ 0 w 2387"/>
                <a:gd name="T91" fmla="*/ 498 h 498"/>
                <a:gd name="T92" fmla="*/ 2387 w 2387"/>
                <a:gd name="T93" fmla="*/ 0 h 498"/>
                <a:gd name="T94" fmla="*/ 0 w 2387"/>
                <a:gd name="T95" fmla="*/ 498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387" h="498">
                  <a:moveTo>
                    <a:pt x="2347" y="458"/>
                  </a:moveTo>
                  <a:lnTo>
                    <a:pt x="2347" y="458"/>
                  </a:lnTo>
                  <a:lnTo>
                    <a:pt x="40" y="458"/>
                  </a:lnTo>
                  <a:lnTo>
                    <a:pt x="40" y="40"/>
                  </a:lnTo>
                  <a:lnTo>
                    <a:pt x="177" y="40"/>
                  </a:lnTo>
                  <a:lnTo>
                    <a:pt x="177" y="298"/>
                  </a:lnTo>
                  <a:lnTo>
                    <a:pt x="217" y="298"/>
                  </a:lnTo>
                  <a:lnTo>
                    <a:pt x="217" y="40"/>
                  </a:lnTo>
                  <a:lnTo>
                    <a:pt x="277" y="40"/>
                  </a:lnTo>
                  <a:lnTo>
                    <a:pt x="277" y="159"/>
                  </a:lnTo>
                  <a:lnTo>
                    <a:pt x="317" y="159"/>
                  </a:lnTo>
                  <a:lnTo>
                    <a:pt x="317" y="40"/>
                  </a:lnTo>
                  <a:lnTo>
                    <a:pt x="377" y="40"/>
                  </a:lnTo>
                  <a:lnTo>
                    <a:pt x="377" y="159"/>
                  </a:lnTo>
                  <a:lnTo>
                    <a:pt x="417" y="159"/>
                  </a:lnTo>
                  <a:lnTo>
                    <a:pt x="417" y="40"/>
                  </a:lnTo>
                  <a:lnTo>
                    <a:pt x="477" y="40"/>
                  </a:lnTo>
                  <a:lnTo>
                    <a:pt x="477" y="159"/>
                  </a:lnTo>
                  <a:lnTo>
                    <a:pt x="517" y="159"/>
                  </a:lnTo>
                  <a:lnTo>
                    <a:pt x="517" y="40"/>
                  </a:lnTo>
                  <a:lnTo>
                    <a:pt x="577" y="40"/>
                  </a:lnTo>
                  <a:lnTo>
                    <a:pt x="577" y="159"/>
                  </a:lnTo>
                  <a:lnTo>
                    <a:pt x="617" y="159"/>
                  </a:lnTo>
                  <a:lnTo>
                    <a:pt x="617" y="40"/>
                  </a:lnTo>
                  <a:lnTo>
                    <a:pt x="674" y="40"/>
                  </a:lnTo>
                  <a:lnTo>
                    <a:pt x="674" y="298"/>
                  </a:lnTo>
                  <a:lnTo>
                    <a:pt x="714" y="298"/>
                  </a:lnTo>
                  <a:lnTo>
                    <a:pt x="714" y="40"/>
                  </a:lnTo>
                  <a:lnTo>
                    <a:pt x="774" y="40"/>
                  </a:lnTo>
                  <a:lnTo>
                    <a:pt x="774" y="159"/>
                  </a:lnTo>
                  <a:lnTo>
                    <a:pt x="814" y="159"/>
                  </a:lnTo>
                  <a:lnTo>
                    <a:pt x="814" y="40"/>
                  </a:lnTo>
                  <a:lnTo>
                    <a:pt x="874" y="40"/>
                  </a:lnTo>
                  <a:lnTo>
                    <a:pt x="874" y="159"/>
                  </a:lnTo>
                  <a:lnTo>
                    <a:pt x="914" y="159"/>
                  </a:lnTo>
                  <a:lnTo>
                    <a:pt x="914" y="40"/>
                  </a:lnTo>
                  <a:lnTo>
                    <a:pt x="974" y="40"/>
                  </a:lnTo>
                  <a:lnTo>
                    <a:pt x="974" y="159"/>
                  </a:lnTo>
                  <a:lnTo>
                    <a:pt x="1014" y="159"/>
                  </a:lnTo>
                  <a:lnTo>
                    <a:pt x="1014" y="40"/>
                  </a:lnTo>
                  <a:lnTo>
                    <a:pt x="1074" y="40"/>
                  </a:lnTo>
                  <a:lnTo>
                    <a:pt x="1074" y="159"/>
                  </a:lnTo>
                  <a:lnTo>
                    <a:pt x="1114" y="159"/>
                  </a:lnTo>
                  <a:lnTo>
                    <a:pt x="1114" y="40"/>
                  </a:lnTo>
                  <a:lnTo>
                    <a:pt x="1187" y="40"/>
                  </a:lnTo>
                  <a:lnTo>
                    <a:pt x="1187" y="298"/>
                  </a:lnTo>
                  <a:lnTo>
                    <a:pt x="1227" y="298"/>
                  </a:lnTo>
                  <a:lnTo>
                    <a:pt x="1227" y="40"/>
                  </a:lnTo>
                  <a:lnTo>
                    <a:pt x="1287" y="40"/>
                  </a:lnTo>
                  <a:lnTo>
                    <a:pt x="1287" y="159"/>
                  </a:lnTo>
                  <a:lnTo>
                    <a:pt x="1327" y="159"/>
                  </a:lnTo>
                  <a:lnTo>
                    <a:pt x="1327" y="40"/>
                  </a:lnTo>
                  <a:lnTo>
                    <a:pt x="1387" y="40"/>
                  </a:lnTo>
                  <a:lnTo>
                    <a:pt x="1387" y="159"/>
                  </a:lnTo>
                  <a:lnTo>
                    <a:pt x="1427" y="159"/>
                  </a:lnTo>
                  <a:lnTo>
                    <a:pt x="1427" y="40"/>
                  </a:lnTo>
                  <a:lnTo>
                    <a:pt x="1487" y="40"/>
                  </a:lnTo>
                  <a:lnTo>
                    <a:pt x="1487" y="159"/>
                  </a:lnTo>
                  <a:lnTo>
                    <a:pt x="1527" y="159"/>
                  </a:lnTo>
                  <a:lnTo>
                    <a:pt x="1527" y="40"/>
                  </a:lnTo>
                  <a:lnTo>
                    <a:pt x="1587" y="40"/>
                  </a:lnTo>
                  <a:lnTo>
                    <a:pt x="1587" y="159"/>
                  </a:lnTo>
                  <a:lnTo>
                    <a:pt x="1627" y="159"/>
                  </a:lnTo>
                  <a:lnTo>
                    <a:pt x="1627" y="40"/>
                  </a:lnTo>
                  <a:lnTo>
                    <a:pt x="1684" y="40"/>
                  </a:lnTo>
                  <a:lnTo>
                    <a:pt x="1684" y="298"/>
                  </a:lnTo>
                  <a:lnTo>
                    <a:pt x="1724" y="298"/>
                  </a:lnTo>
                  <a:lnTo>
                    <a:pt x="1724" y="40"/>
                  </a:lnTo>
                  <a:lnTo>
                    <a:pt x="1784" y="40"/>
                  </a:lnTo>
                  <a:lnTo>
                    <a:pt x="1784" y="159"/>
                  </a:lnTo>
                  <a:lnTo>
                    <a:pt x="1824" y="159"/>
                  </a:lnTo>
                  <a:lnTo>
                    <a:pt x="1824" y="40"/>
                  </a:lnTo>
                  <a:lnTo>
                    <a:pt x="1884" y="40"/>
                  </a:lnTo>
                  <a:lnTo>
                    <a:pt x="1884" y="159"/>
                  </a:lnTo>
                  <a:lnTo>
                    <a:pt x="1924" y="159"/>
                  </a:lnTo>
                  <a:lnTo>
                    <a:pt x="1924" y="40"/>
                  </a:lnTo>
                  <a:lnTo>
                    <a:pt x="1984" y="40"/>
                  </a:lnTo>
                  <a:lnTo>
                    <a:pt x="1984" y="159"/>
                  </a:lnTo>
                  <a:lnTo>
                    <a:pt x="2024" y="159"/>
                  </a:lnTo>
                  <a:lnTo>
                    <a:pt x="2024" y="40"/>
                  </a:lnTo>
                  <a:lnTo>
                    <a:pt x="2084" y="40"/>
                  </a:lnTo>
                  <a:lnTo>
                    <a:pt x="2084" y="159"/>
                  </a:lnTo>
                  <a:lnTo>
                    <a:pt x="2124" y="159"/>
                  </a:lnTo>
                  <a:lnTo>
                    <a:pt x="2124" y="40"/>
                  </a:lnTo>
                  <a:lnTo>
                    <a:pt x="2170" y="40"/>
                  </a:lnTo>
                  <a:lnTo>
                    <a:pt x="2170" y="298"/>
                  </a:lnTo>
                  <a:lnTo>
                    <a:pt x="2210" y="298"/>
                  </a:lnTo>
                  <a:lnTo>
                    <a:pt x="2210" y="40"/>
                  </a:lnTo>
                  <a:lnTo>
                    <a:pt x="2347" y="40"/>
                  </a:lnTo>
                  <a:lnTo>
                    <a:pt x="2347" y="458"/>
                  </a:lnTo>
                  <a:close/>
                  <a:moveTo>
                    <a:pt x="0" y="498"/>
                  </a:moveTo>
                  <a:lnTo>
                    <a:pt x="0" y="498"/>
                  </a:lnTo>
                  <a:lnTo>
                    <a:pt x="2387" y="498"/>
                  </a:lnTo>
                  <a:lnTo>
                    <a:pt x="2387" y="0"/>
                  </a:lnTo>
                  <a:lnTo>
                    <a:pt x="0" y="0"/>
                  </a:lnTo>
                  <a:lnTo>
                    <a:pt x="0" y="498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4" name="Freeform 20"/>
            <p:cNvSpPr>
              <a:spLocks/>
            </p:cNvSpPr>
            <p:nvPr/>
          </p:nvSpPr>
          <p:spPr bwMode="auto">
            <a:xfrm rot="20253209">
              <a:off x="5581359" y="1657070"/>
              <a:ext cx="271863" cy="880837"/>
            </a:xfrm>
            <a:custGeom>
              <a:avLst/>
              <a:gdLst>
                <a:gd name="T0" fmla="*/ 772 w 831"/>
                <a:gd name="T1" fmla="*/ 279 h 2682"/>
                <a:gd name="T2" fmla="*/ 772 w 831"/>
                <a:gd name="T3" fmla="*/ 279 h 2682"/>
                <a:gd name="T4" fmla="*/ 772 w 831"/>
                <a:gd name="T5" fmla="*/ 0 h 2682"/>
                <a:gd name="T6" fmla="*/ 622 w 831"/>
                <a:gd name="T7" fmla="*/ 0 h 2682"/>
                <a:gd name="T8" fmla="*/ 622 w 831"/>
                <a:gd name="T9" fmla="*/ 279 h 2682"/>
                <a:gd name="T10" fmla="*/ 557 w 831"/>
                <a:gd name="T11" fmla="*/ 279 h 2682"/>
                <a:gd name="T12" fmla="*/ 557 w 831"/>
                <a:gd name="T13" fmla="*/ 900 h 2682"/>
                <a:gd name="T14" fmla="*/ 606 w 831"/>
                <a:gd name="T15" fmla="*/ 900 h 2682"/>
                <a:gd name="T16" fmla="*/ 102 w 831"/>
                <a:gd name="T17" fmla="*/ 2121 h 2682"/>
                <a:gd name="T18" fmla="*/ 130 w 831"/>
                <a:gd name="T19" fmla="*/ 2133 h 2682"/>
                <a:gd name="T20" fmla="*/ 40 w 831"/>
                <a:gd name="T21" fmla="*/ 2350 h 2682"/>
                <a:gd name="T22" fmla="*/ 62 w 831"/>
                <a:gd name="T23" fmla="*/ 2359 h 2682"/>
                <a:gd name="T24" fmla="*/ 0 w 831"/>
                <a:gd name="T25" fmla="*/ 2510 h 2682"/>
                <a:gd name="T26" fmla="*/ 24 w 831"/>
                <a:gd name="T27" fmla="*/ 2519 h 2682"/>
                <a:gd name="T28" fmla="*/ 86 w 831"/>
                <a:gd name="T29" fmla="*/ 2369 h 2682"/>
                <a:gd name="T30" fmla="*/ 108 w 831"/>
                <a:gd name="T31" fmla="*/ 2378 h 2682"/>
                <a:gd name="T32" fmla="*/ 198 w 831"/>
                <a:gd name="T33" fmla="*/ 2161 h 2682"/>
                <a:gd name="T34" fmla="*/ 226 w 831"/>
                <a:gd name="T35" fmla="*/ 2172 h 2682"/>
                <a:gd name="T36" fmla="*/ 630 w 831"/>
                <a:gd name="T37" fmla="*/ 1191 h 2682"/>
                <a:gd name="T38" fmla="*/ 630 w 831"/>
                <a:gd name="T39" fmla="*/ 2284 h 2682"/>
                <a:gd name="T40" fmla="*/ 660 w 831"/>
                <a:gd name="T41" fmla="*/ 2284 h 2682"/>
                <a:gd name="T42" fmla="*/ 660 w 831"/>
                <a:gd name="T43" fmla="*/ 2519 h 2682"/>
                <a:gd name="T44" fmla="*/ 684 w 831"/>
                <a:gd name="T45" fmla="*/ 2519 h 2682"/>
                <a:gd name="T46" fmla="*/ 684 w 831"/>
                <a:gd name="T47" fmla="*/ 2682 h 2682"/>
                <a:gd name="T48" fmla="*/ 710 w 831"/>
                <a:gd name="T49" fmla="*/ 2682 h 2682"/>
                <a:gd name="T50" fmla="*/ 710 w 831"/>
                <a:gd name="T51" fmla="*/ 2519 h 2682"/>
                <a:gd name="T52" fmla="*/ 734 w 831"/>
                <a:gd name="T53" fmla="*/ 2519 h 2682"/>
                <a:gd name="T54" fmla="*/ 734 w 831"/>
                <a:gd name="T55" fmla="*/ 2284 h 2682"/>
                <a:gd name="T56" fmla="*/ 764 w 831"/>
                <a:gd name="T57" fmla="*/ 2284 h 2682"/>
                <a:gd name="T58" fmla="*/ 764 w 831"/>
                <a:gd name="T59" fmla="*/ 900 h 2682"/>
                <a:gd name="T60" fmla="*/ 831 w 831"/>
                <a:gd name="T61" fmla="*/ 900 h 2682"/>
                <a:gd name="T62" fmla="*/ 831 w 831"/>
                <a:gd name="T63" fmla="*/ 279 h 2682"/>
                <a:gd name="T64" fmla="*/ 772 w 831"/>
                <a:gd name="T65" fmla="*/ 279 h 26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31" h="2682">
                  <a:moveTo>
                    <a:pt x="772" y="279"/>
                  </a:moveTo>
                  <a:lnTo>
                    <a:pt x="772" y="279"/>
                  </a:lnTo>
                  <a:lnTo>
                    <a:pt x="772" y="0"/>
                  </a:lnTo>
                  <a:lnTo>
                    <a:pt x="622" y="0"/>
                  </a:lnTo>
                  <a:lnTo>
                    <a:pt x="622" y="279"/>
                  </a:lnTo>
                  <a:lnTo>
                    <a:pt x="557" y="279"/>
                  </a:lnTo>
                  <a:lnTo>
                    <a:pt x="557" y="900"/>
                  </a:lnTo>
                  <a:lnTo>
                    <a:pt x="606" y="900"/>
                  </a:lnTo>
                  <a:lnTo>
                    <a:pt x="102" y="2121"/>
                  </a:lnTo>
                  <a:lnTo>
                    <a:pt x="130" y="2133"/>
                  </a:lnTo>
                  <a:lnTo>
                    <a:pt x="40" y="2350"/>
                  </a:lnTo>
                  <a:lnTo>
                    <a:pt x="62" y="2359"/>
                  </a:lnTo>
                  <a:lnTo>
                    <a:pt x="0" y="2510"/>
                  </a:lnTo>
                  <a:lnTo>
                    <a:pt x="24" y="2519"/>
                  </a:lnTo>
                  <a:lnTo>
                    <a:pt x="86" y="2369"/>
                  </a:lnTo>
                  <a:lnTo>
                    <a:pt x="108" y="2378"/>
                  </a:lnTo>
                  <a:lnTo>
                    <a:pt x="198" y="2161"/>
                  </a:lnTo>
                  <a:lnTo>
                    <a:pt x="226" y="2172"/>
                  </a:lnTo>
                  <a:lnTo>
                    <a:pt x="630" y="1191"/>
                  </a:lnTo>
                  <a:lnTo>
                    <a:pt x="630" y="2284"/>
                  </a:lnTo>
                  <a:lnTo>
                    <a:pt x="660" y="2284"/>
                  </a:lnTo>
                  <a:lnTo>
                    <a:pt x="660" y="2519"/>
                  </a:lnTo>
                  <a:lnTo>
                    <a:pt x="684" y="2519"/>
                  </a:lnTo>
                  <a:lnTo>
                    <a:pt x="684" y="2682"/>
                  </a:lnTo>
                  <a:lnTo>
                    <a:pt x="710" y="2682"/>
                  </a:lnTo>
                  <a:lnTo>
                    <a:pt x="710" y="2519"/>
                  </a:lnTo>
                  <a:lnTo>
                    <a:pt x="734" y="2519"/>
                  </a:lnTo>
                  <a:lnTo>
                    <a:pt x="734" y="2284"/>
                  </a:lnTo>
                  <a:lnTo>
                    <a:pt x="764" y="2284"/>
                  </a:lnTo>
                  <a:lnTo>
                    <a:pt x="764" y="900"/>
                  </a:lnTo>
                  <a:lnTo>
                    <a:pt x="831" y="900"/>
                  </a:lnTo>
                  <a:lnTo>
                    <a:pt x="831" y="279"/>
                  </a:lnTo>
                  <a:lnTo>
                    <a:pt x="772" y="27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145" name="组合 45"/>
            <p:cNvGrpSpPr/>
            <p:nvPr userDrawn="1"/>
          </p:nvGrpSpPr>
          <p:grpSpPr>
            <a:xfrm rot="2116298">
              <a:off x="6653682" y="2300078"/>
              <a:ext cx="722933" cy="629672"/>
              <a:chOff x="501650" y="3292475"/>
              <a:chExt cx="1735138" cy="1511300"/>
            </a:xfrm>
            <a:grpFill/>
          </p:grpSpPr>
          <p:sp>
            <p:nvSpPr>
              <p:cNvPr id="162" name="Freeform 5"/>
              <p:cNvSpPr>
                <a:spLocks/>
              </p:cNvSpPr>
              <p:nvPr/>
            </p:nvSpPr>
            <p:spPr bwMode="auto">
              <a:xfrm>
                <a:off x="501650" y="3292475"/>
                <a:ext cx="1735138" cy="893762"/>
              </a:xfrm>
              <a:custGeom>
                <a:avLst/>
                <a:gdLst>
                  <a:gd name="T0" fmla="*/ 0 w 943"/>
                  <a:gd name="T1" fmla="*/ 242 h 484"/>
                  <a:gd name="T2" fmla="*/ 0 w 943"/>
                  <a:gd name="T3" fmla="*/ 242 h 484"/>
                  <a:gd name="T4" fmla="*/ 471 w 943"/>
                  <a:gd name="T5" fmla="*/ 484 h 484"/>
                  <a:gd name="T6" fmla="*/ 943 w 943"/>
                  <a:gd name="T7" fmla="*/ 242 h 484"/>
                  <a:gd name="T8" fmla="*/ 471 w 943"/>
                  <a:gd name="T9" fmla="*/ 0 h 484"/>
                  <a:gd name="T10" fmla="*/ 0 w 943"/>
                  <a:gd name="T11" fmla="*/ 242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43" h="484">
                    <a:moveTo>
                      <a:pt x="0" y="242"/>
                    </a:moveTo>
                    <a:lnTo>
                      <a:pt x="0" y="242"/>
                    </a:lnTo>
                    <a:lnTo>
                      <a:pt x="471" y="484"/>
                    </a:lnTo>
                    <a:lnTo>
                      <a:pt x="943" y="242"/>
                    </a:lnTo>
                    <a:lnTo>
                      <a:pt x="471" y="0"/>
                    </a:lnTo>
                    <a:lnTo>
                      <a:pt x="0" y="242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3" name="Freeform 6"/>
              <p:cNvSpPr>
                <a:spLocks/>
              </p:cNvSpPr>
              <p:nvPr/>
            </p:nvSpPr>
            <p:spPr bwMode="auto">
              <a:xfrm>
                <a:off x="728663" y="3959225"/>
                <a:ext cx="1285875" cy="758825"/>
              </a:xfrm>
              <a:custGeom>
                <a:avLst/>
                <a:gdLst>
                  <a:gd name="T0" fmla="*/ 349 w 699"/>
                  <a:gd name="T1" fmla="*/ 179 h 412"/>
                  <a:gd name="T2" fmla="*/ 349 w 699"/>
                  <a:gd name="T3" fmla="*/ 179 h 412"/>
                  <a:gd name="T4" fmla="*/ 0 w 699"/>
                  <a:gd name="T5" fmla="*/ 0 h 412"/>
                  <a:gd name="T6" fmla="*/ 0 w 699"/>
                  <a:gd name="T7" fmla="*/ 233 h 412"/>
                  <a:gd name="T8" fmla="*/ 349 w 699"/>
                  <a:gd name="T9" fmla="*/ 412 h 412"/>
                  <a:gd name="T10" fmla="*/ 699 w 699"/>
                  <a:gd name="T11" fmla="*/ 233 h 412"/>
                  <a:gd name="T12" fmla="*/ 699 w 699"/>
                  <a:gd name="T13" fmla="*/ 0 h 412"/>
                  <a:gd name="T14" fmla="*/ 349 w 699"/>
                  <a:gd name="T15" fmla="*/ 179 h 4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99" h="412">
                    <a:moveTo>
                      <a:pt x="349" y="179"/>
                    </a:moveTo>
                    <a:lnTo>
                      <a:pt x="349" y="179"/>
                    </a:lnTo>
                    <a:lnTo>
                      <a:pt x="0" y="0"/>
                    </a:lnTo>
                    <a:lnTo>
                      <a:pt x="0" y="233"/>
                    </a:lnTo>
                    <a:lnTo>
                      <a:pt x="349" y="412"/>
                    </a:lnTo>
                    <a:lnTo>
                      <a:pt x="699" y="233"/>
                    </a:lnTo>
                    <a:lnTo>
                      <a:pt x="699" y="0"/>
                    </a:lnTo>
                    <a:lnTo>
                      <a:pt x="349" y="179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4" name="Freeform 7"/>
              <p:cNvSpPr>
                <a:spLocks/>
              </p:cNvSpPr>
              <p:nvPr/>
            </p:nvSpPr>
            <p:spPr bwMode="auto">
              <a:xfrm>
                <a:off x="514350" y="4095750"/>
                <a:ext cx="68263" cy="708025"/>
              </a:xfrm>
              <a:custGeom>
                <a:avLst/>
                <a:gdLst>
                  <a:gd name="T0" fmla="*/ 0 w 37"/>
                  <a:gd name="T1" fmla="*/ 384 h 384"/>
                  <a:gd name="T2" fmla="*/ 0 w 37"/>
                  <a:gd name="T3" fmla="*/ 384 h 384"/>
                  <a:gd name="T4" fmla="*/ 37 w 37"/>
                  <a:gd name="T5" fmla="*/ 384 h 384"/>
                  <a:gd name="T6" fmla="*/ 37 w 37"/>
                  <a:gd name="T7" fmla="*/ 0 h 384"/>
                  <a:gd name="T8" fmla="*/ 0 w 37"/>
                  <a:gd name="T9" fmla="*/ 0 h 384"/>
                  <a:gd name="T10" fmla="*/ 0 w 37"/>
                  <a:gd name="T11" fmla="*/ 384 h 3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" h="384">
                    <a:moveTo>
                      <a:pt x="0" y="384"/>
                    </a:moveTo>
                    <a:lnTo>
                      <a:pt x="0" y="384"/>
                    </a:lnTo>
                    <a:lnTo>
                      <a:pt x="37" y="384"/>
                    </a:lnTo>
                    <a:lnTo>
                      <a:pt x="37" y="0"/>
                    </a:lnTo>
                    <a:lnTo>
                      <a:pt x="0" y="0"/>
                    </a:lnTo>
                    <a:lnTo>
                      <a:pt x="0" y="384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5" name="Freeform 8"/>
              <p:cNvSpPr>
                <a:spLocks/>
              </p:cNvSpPr>
              <p:nvPr/>
            </p:nvSpPr>
            <p:spPr bwMode="auto">
              <a:xfrm>
                <a:off x="511175" y="3986212"/>
                <a:ext cx="74613" cy="76200"/>
              </a:xfrm>
              <a:custGeom>
                <a:avLst/>
                <a:gdLst>
                  <a:gd name="T0" fmla="*/ 41 w 41"/>
                  <a:gd name="T1" fmla="*/ 21 h 41"/>
                  <a:gd name="T2" fmla="*/ 41 w 41"/>
                  <a:gd name="T3" fmla="*/ 21 h 41"/>
                  <a:gd name="T4" fmla="*/ 20 w 41"/>
                  <a:gd name="T5" fmla="*/ 41 h 41"/>
                  <a:gd name="T6" fmla="*/ 0 w 41"/>
                  <a:gd name="T7" fmla="*/ 21 h 41"/>
                  <a:gd name="T8" fmla="*/ 20 w 41"/>
                  <a:gd name="T9" fmla="*/ 0 h 41"/>
                  <a:gd name="T10" fmla="*/ 41 w 41"/>
                  <a:gd name="T11" fmla="*/ 21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1" h="41">
                    <a:moveTo>
                      <a:pt x="41" y="21"/>
                    </a:moveTo>
                    <a:lnTo>
                      <a:pt x="41" y="21"/>
                    </a:lnTo>
                    <a:cubicBezTo>
                      <a:pt x="41" y="32"/>
                      <a:pt x="32" y="41"/>
                      <a:pt x="20" y="41"/>
                    </a:cubicBezTo>
                    <a:cubicBezTo>
                      <a:pt x="9" y="41"/>
                      <a:pt x="0" y="32"/>
                      <a:pt x="0" y="21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2" y="0"/>
                      <a:pt x="41" y="9"/>
                      <a:pt x="41" y="21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6" name="Freeform 9"/>
              <p:cNvSpPr>
                <a:spLocks/>
              </p:cNvSpPr>
              <p:nvPr/>
            </p:nvSpPr>
            <p:spPr bwMode="auto">
              <a:xfrm>
                <a:off x="541338" y="3738562"/>
                <a:ext cx="14288" cy="401637"/>
              </a:xfrm>
              <a:custGeom>
                <a:avLst/>
                <a:gdLst>
                  <a:gd name="T0" fmla="*/ 7 w 7"/>
                  <a:gd name="T1" fmla="*/ 217 h 217"/>
                  <a:gd name="T2" fmla="*/ 7 w 7"/>
                  <a:gd name="T3" fmla="*/ 217 h 217"/>
                  <a:gd name="T4" fmla="*/ 0 w 7"/>
                  <a:gd name="T5" fmla="*/ 217 h 217"/>
                  <a:gd name="T6" fmla="*/ 0 w 7"/>
                  <a:gd name="T7" fmla="*/ 0 h 217"/>
                  <a:gd name="T8" fmla="*/ 7 w 7"/>
                  <a:gd name="T9" fmla="*/ 0 h 217"/>
                  <a:gd name="T10" fmla="*/ 7 w 7"/>
                  <a:gd name="T11" fmla="*/ 217 h 2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217">
                    <a:moveTo>
                      <a:pt x="7" y="217"/>
                    </a:moveTo>
                    <a:lnTo>
                      <a:pt x="7" y="217"/>
                    </a:lnTo>
                    <a:lnTo>
                      <a:pt x="0" y="217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7" y="217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46" name="组合 46"/>
            <p:cNvGrpSpPr/>
            <p:nvPr userDrawn="1"/>
          </p:nvGrpSpPr>
          <p:grpSpPr>
            <a:xfrm rot="19680185">
              <a:off x="3905250" y="974493"/>
              <a:ext cx="920458" cy="709092"/>
              <a:chOff x="2486025" y="3619500"/>
              <a:chExt cx="1500188" cy="1155700"/>
            </a:xfrm>
            <a:grpFill/>
          </p:grpSpPr>
          <p:sp>
            <p:nvSpPr>
              <p:cNvPr id="160" name="Freeform 26"/>
              <p:cNvSpPr>
                <a:spLocks noEditPoints="1"/>
              </p:cNvSpPr>
              <p:nvPr/>
            </p:nvSpPr>
            <p:spPr bwMode="auto">
              <a:xfrm>
                <a:off x="2486025" y="3619500"/>
                <a:ext cx="1500188" cy="1155700"/>
              </a:xfrm>
              <a:custGeom>
                <a:avLst/>
                <a:gdLst>
                  <a:gd name="T0" fmla="*/ 408 w 815"/>
                  <a:gd name="T1" fmla="*/ 553 h 627"/>
                  <a:gd name="T2" fmla="*/ 408 w 815"/>
                  <a:gd name="T3" fmla="*/ 553 h 627"/>
                  <a:gd name="T4" fmla="*/ 207 w 815"/>
                  <a:gd name="T5" fmla="*/ 353 h 627"/>
                  <a:gd name="T6" fmla="*/ 408 w 815"/>
                  <a:gd name="T7" fmla="*/ 152 h 627"/>
                  <a:gd name="T8" fmla="*/ 608 w 815"/>
                  <a:gd name="T9" fmla="*/ 353 h 627"/>
                  <a:gd name="T10" fmla="*/ 408 w 815"/>
                  <a:gd name="T11" fmla="*/ 553 h 627"/>
                  <a:gd name="T12" fmla="*/ 156 w 815"/>
                  <a:gd name="T13" fmla="*/ 176 h 627"/>
                  <a:gd name="T14" fmla="*/ 156 w 815"/>
                  <a:gd name="T15" fmla="*/ 176 h 627"/>
                  <a:gd name="T16" fmla="*/ 54 w 815"/>
                  <a:gd name="T17" fmla="*/ 176 h 627"/>
                  <a:gd name="T18" fmla="*/ 54 w 815"/>
                  <a:gd name="T19" fmla="*/ 118 h 627"/>
                  <a:gd name="T20" fmla="*/ 156 w 815"/>
                  <a:gd name="T21" fmla="*/ 118 h 627"/>
                  <a:gd name="T22" fmla="*/ 156 w 815"/>
                  <a:gd name="T23" fmla="*/ 176 h 627"/>
                  <a:gd name="T24" fmla="*/ 601 w 815"/>
                  <a:gd name="T25" fmla="*/ 79 h 627"/>
                  <a:gd name="T26" fmla="*/ 601 w 815"/>
                  <a:gd name="T27" fmla="*/ 79 h 627"/>
                  <a:gd name="T28" fmla="*/ 530 w 815"/>
                  <a:gd name="T29" fmla="*/ 0 h 627"/>
                  <a:gd name="T30" fmla="*/ 285 w 815"/>
                  <a:gd name="T31" fmla="*/ 0 h 627"/>
                  <a:gd name="T32" fmla="*/ 214 w 815"/>
                  <a:gd name="T33" fmla="*/ 79 h 627"/>
                  <a:gd name="T34" fmla="*/ 0 w 815"/>
                  <a:gd name="T35" fmla="*/ 79 h 627"/>
                  <a:gd name="T36" fmla="*/ 0 w 815"/>
                  <a:gd name="T37" fmla="*/ 627 h 627"/>
                  <a:gd name="T38" fmla="*/ 815 w 815"/>
                  <a:gd name="T39" fmla="*/ 627 h 627"/>
                  <a:gd name="T40" fmla="*/ 815 w 815"/>
                  <a:gd name="T41" fmla="*/ 79 h 627"/>
                  <a:gd name="T42" fmla="*/ 601 w 815"/>
                  <a:gd name="T43" fmla="*/ 79 h 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815" h="627">
                    <a:moveTo>
                      <a:pt x="408" y="553"/>
                    </a:moveTo>
                    <a:lnTo>
                      <a:pt x="408" y="553"/>
                    </a:lnTo>
                    <a:cubicBezTo>
                      <a:pt x="297" y="553"/>
                      <a:pt x="207" y="463"/>
                      <a:pt x="207" y="353"/>
                    </a:cubicBezTo>
                    <a:cubicBezTo>
                      <a:pt x="207" y="242"/>
                      <a:pt x="297" y="152"/>
                      <a:pt x="408" y="152"/>
                    </a:cubicBezTo>
                    <a:cubicBezTo>
                      <a:pt x="518" y="152"/>
                      <a:pt x="608" y="242"/>
                      <a:pt x="608" y="353"/>
                    </a:cubicBezTo>
                    <a:cubicBezTo>
                      <a:pt x="608" y="463"/>
                      <a:pt x="518" y="553"/>
                      <a:pt x="408" y="553"/>
                    </a:cubicBezTo>
                    <a:close/>
                    <a:moveTo>
                      <a:pt x="156" y="176"/>
                    </a:moveTo>
                    <a:lnTo>
                      <a:pt x="156" y="176"/>
                    </a:lnTo>
                    <a:lnTo>
                      <a:pt x="54" y="176"/>
                    </a:lnTo>
                    <a:lnTo>
                      <a:pt x="54" y="118"/>
                    </a:lnTo>
                    <a:lnTo>
                      <a:pt x="156" y="118"/>
                    </a:lnTo>
                    <a:lnTo>
                      <a:pt x="156" y="176"/>
                    </a:lnTo>
                    <a:close/>
                    <a:moveTo>
                      <a:pt x="601" y="79"/>
                    </a:moveTo>
                    <a:lnTo>
                      <a:pt x="601" y="79"/>
                    </a:lnTo>
                    <a:lnTo>
                      <a:pt x="530" y="0"/>
                    </a:lnTo>
                    <a:lnTo>
                      <a:pt x="285" y="0"/>
                    </a:lnTo>
                    <a:lnTo>
                      <a:pt x="214" y="79"/>
                    </a:lnTo>
                    <a:lnTo>
                      <a:pt x="0" y="79"/>
                    </a:lnTo>
                    <a:lnTo>
                      <a:pt x="0" y="627"/>
                    </a:lnTo>
                    <a:lnTo>
                      <a:pt x="815" y="627"/>
                    </a:lnTo>
                    <a:lnTo>
                      <a:pt x="815" y="79"/>
                    </a:lnTo>
                    <a:lnTo>
                      <a:pt x="601" y="79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1" name="Freeform 27"/>
              <p:cNvSpPr>
                <a:spLocks/>
              </p:cNvSpPr>
              <p:nvPr/>
            </p:nvSpPr>
            <p:spPr bwMode="auto">
              <a:xfrm>
                <a:off x="2955925" y="3987800"/>
                <a:ext cx="560388" cy="565150"/>
              </a:xfrm>
              <a:custGeom>
                <a:avLst/>
                <a:gdLst>
                  <a:gd name="T0" fmla="*/ 153 w 305"/>
                  <a:gd name="T1" fmla="*/ 0 h 306"/>
                  <a:gd name="T2" fmla="*/ 153 w 305"/>
                  <a:gd name="T3" fmla="*/ 0 h 306"/>
                  <a:gd name="T4" fmla="*/ 0 w 305"/>
                  <a:gd name="T5" fmla="*/ 153 h 306"/>
                  <a:gd name="T6" fmla="*/ 153 w 305"/>
                  <a:gd name="T7" fmla="*/ 306 h 306"/>
                  <a:gd name="T8" fmla="*/ 305 w 305"/>
                  <a:gd name="T9" fmla="*/ 153 h 306"/>
                  <a:gd name="T10" fmla="*/ 153 w 305"/>
                  <a:gd name="T11" fmla="*/ 0 h 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5" h="306">
                    <a:moveTo>
                      <a:pt x="153" y="0"/>
                    </a:moveTo>
                    <a:lnTo>
                      <a:pt x="153" y="0"/>
                    </a:lnTo>
                    <a:cubicBezTo>
                      <a:pt x="68" y="0"/>
                      <a:pt x="0" y="68"/>
                      <a:pt x="0" y="153"/>
                    </a:cubicBezTo>
                    <a:cubicBezTo>
                      <a:pt x="0" y="237"/>
                      <a:pt x="68" y="306"/>
                      <a:pt x="153" y="306"/>
                    </a:cubicBezTo>
                    <a:cubicBezTo>
                      <a:pt x="237" y="306"/>
                      <a:pt x="305" y="237"/>
                      <a:pt x="305" y="153"/>
                    </a:cubicBezTo>
                    <a:cubicBezTo>
                      <a:pt x="305" y="68"/>
                      <a:pt x="237" y="0"/>
                      <a:pt x="153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47" name="Freeform 29"/>
            <p:cNvSpPr>
              <a:spLocks noEditPoints="1"/>
            </p:cNvSpPr>
            <p:nvPr userDrawn="1"/>
          </p:nvSpPr>
          <p:spPr bwMode="auto">
            <a:xfrm>
              <a:off x="6183415" y="-77015"/>
              <a:ext cx="905329" cy="907255"/>
            </a:xfrm>
            <a:custGeom>
              <a:avLst/>
              <a:gdLst>
                <a:gd name="T0" fmla="*/ 578 w 811"/>
                <a:gd name="T1" fmla="*/ 436 h 811"/>
                <a:gd name="T2" fmla="*/ 578 w 811"/>
                <a:gd name="T3" fmla="*/ 436 h 811"/>
                <a:gd name="T4" fmla="*/ 531 w 811"/>
                <a:gd name="T5" fmla="*/ 269 h 811"/>
                <a:gd name="T6" fmla="*/ 698 w 811"/>
                <a:gd name="T7" fmla="*/ 222 h 811"/>
                <a:gd name="T8" fmla="*/ 745 w 811"/>
                <a:gd name="T9" fmla="*/ 389 h 811"/>
                <a:gd name="T10" fmla="*/ 578 w 811"/>
                <a:gd name="T11" fmla="*/ 436 h 811"/>
                <a:gd name="T12" fmla="*/ 656 w 811"/>
                <a:gd name="T13" fmla="*/ 663 h 811"/>
                <a:gd name="T14" fmla="*/ 656 w 811"/>
                <a:gd name="T15" fmla="*/ 663 h 811"/>
                <a:gd name="T16" fmla="*/ 489 w 811"/>
                <a:gd name="T17" fmla="*/ 710 h 811"/>
                <a:gd name="T18" fmla="*/ 441 w 811"/>
                <a:gd name="T19" fmla="*/ 543 h 811"/>
                <a:gd name="T20" fmla="*/ 609 w 811"/>
                <a:gd name="T21" fmla="*/ 495 h 811"/>
                <a:gd name="T22" fmla="*/ 656 w 811"/>
                <a:gd name="T23" fmla="*/ 663 h 811"/>
                <a:gd name="T24" fmla="*/ 366 w 811"/>
                <a:gd name="T25" fmla="*/ 405 h 811"/>
                <a:gd name="T26" fmla="*/ 366 w 811"/>
                <a:gd name="T27" fmla="*/ 405 h 811"/>
                <a:gd name="T28" fmla="*/ 405 w 811"/>
                <a:gd name="T29" fmla="*/ 366 h 811"/>
                <a:gd name="T30" fmla="*/ 444 w 811"/>
                <a:gd name="T31" fmla="*/ 405 h 811"/>
                <a:gd name="T32" fmla="*/ 405 w 811"/>
                <a:gd name="T33" fmla="*/ 444 h 811"/>
                <a:gd name="T34" fmla="*/ 366 w 811"/>
                <a:gd name="T35" fmla="*/ 405 h 811"/>
                <a:gd name="T36" fmla="*/ 369 w 811"/>
                <a:gd name="T37" fmla="*/ 663 h 811"/>
                <a:gd name="T38" fmla="*/ 369 w 811"/>
                <a:gd name="T39" fmla="*/ 663 h 811"/>
                <a:gd name="T40" fmla="*/ 201 w 811"/>
                <a:gd name="T41" fmla="*/ 710 h 811"/>
                <a:gd name="T42" fmla="*/ 154 w 811"/>
                <a:gd name="T43" fmla="*/ 543 h 811"/>
                <a:gd name="T44" fmla="*/ 321 w 811"/>
                <a:gd name="T45" fmla="*/ 495 h 811"/>
                <a:gd name="T46" fmla="*/ 369 w 811"/>
                <a:gd name="T47" fmla="*/ 663 h 811"/>
                <a:gd name="T48" fmla="*/ 112 w 811"/>
                <a:gd name="T49" fmla="*/ 436 h 811"/>
                <a:gd name="T50" fmla="*/ 112 w 811"/>
                <a:gd name="T51" fmla="*/ 436 h 811"/>
                <a:gd name="T52" fmla="*/ 65 w 811"/>
                <a:gd name="T53" fmla="*/ 269 h 811"/>
                <a:gd name="T54" fmla="*/ 232 w 811"/>
                <a:gd name="T55" fmla="*/ 222 h 811"/>
                <a:gd name="T56" fmla="*/ 280 w 811"/>
                <a:gd name="T57" fmla="*/ 389 h 811"/>
                <a:gd name="T58" fmla="*/ 112 w 811"/>
                <a:gd name="T59" fmla="*/ 436 h 811"/>
                <a:gd name="T60" fmla="*/ 298 w 811"/>
                <a:gd name="T61" fmla="*/ 100 h 811"/>
                <a:gd name="T62" fmla="*/ 298 w 811"/>
                <a:gd name="T63" fmla="*/ 100 h 811"/>
                <a:gd name="T64" fmla="*/ 465 w 811"/>
                <a:gd name="T65" fmla="*/ 52 h 811"/>
                <a:gd name="T66" fmla="*/ 513 w 811"/>
                <a:gd name="T67" fmla="*/ 220 h 811"/>
                <a:gd name="T68" fmla="*/ 345 w 811"/>
                <a:gd name="T69" fmla="*/ 267 h 811"/>
                <a:gd name="T70" fmla="*/ 298 w 811"/>
                <a:gd name="T71" fmla="*/ 100 h 811"/>
                <a:gd name="T72" fmla="*/ 405 w 811"/>
                <a:gd name="T73" fmla="*/ 0 h 811"/>
                <a:gd name="T74" fmla="*/ 405 w 811"/>
                <a:gd name="T75" fmla="*/ 0 h 811"/>
                <a:gd name="T76" fmla="*/ 0 w 811"/>
                <a:gd name="T77" fmla="*/ 405 h 811"/>
                <a:gd name="T78" fmla="*/ 405 w 811"/>
                <a:gd name="T79" fmla="*/ 811 h 811"/>
                <a:gd name="T80" fmla="*/ 811 w 811"/>
                <a:gd name="T81" fmla="*/ 405 h 811"/>
                <a:gd name="T82" fmla="*/ 405 w 811"/>
                <a:gd name="T83" fmla="*/ 0 h 8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811" h="811">
                  <a:moveTo>
                    <a:pt x="578" y="436"/>
                  </a:moveTo>
                  <a:lnTo>
                    <a:pt x="578" y="436"/>
                  </a:lnTo>
                  <a:cubicBezTo>
                    <a:pt x="519" y="403"/>
                    <a:pt x="497" y="329"/>
                    <a:pt x="531" y="269"/>
                  </a:cubicBezTo>
                  <a:cubicBezTo>
                    <a:pt x="564" y="210"/>
                    <a:pt x="638" y="188"/>
                    <a:pt x="698" y="222"/>
                  </a:cubicBezTo>
                  <a:cubicBezTo>
                    <a:pt x="757" y="255"/>
                    <a:pt x="778" y="329"/>
                    <a:pt x="745" y="389"/>
                  </a:cubicBezTo>
                  <a:cubicBezTo>
                    <a:pt x="712" y="448"/>
                    <a:pt x="637" y="469"/>
                    <a:pt x="578" y="436"/>
                  </a:cubicBezTo>
                  <a:close/>
                  <a:moveTo>
                    <a:pt x="656" y="663"/>
                  </a:moveTo>
                  <a:lnTo>
                    <a:pt x="656" y="663"/>
                  </a:lnTo>
                  <a:cubicBezTo>
                    <a:pt x="623" y="722"/>
                    <a:pt x="548" y="743"/>
                    <a:pt x="489" y="710"/>
                  </a:cubicBezTo>
                  <a:cubicBezTo>
                    <a:pt x="430" y="677"/>
                    <a:pt x="408" y="602"/>
                    <a:pt x="441" y="543"/>
                  </a:cubicBezTo>
                  <a:cubicBezTo>
                    <a:pt x="474" y="484"/>
                    <a:pt x="549" y="462"/>
                    <a:pt x="609" y="495"/>
                  </a:cubicBezTo>
                  <a:cubicBezTo>
                    <a:pt x="668" y="528"/>
                    <a:pt x="689" y="603"/>
                    <a:pt x="656" y="663"/>
                  </a:cubicBezTo>
                  <a:close/>
                  <a:moveTo>
                    <a:pt x="366" y="405"/>
                  </a:moveTo>
                  <a:lnTo>
                    <a:pt x="366" y="405"/>
                  </a:lnTo>
                  <a:cubicBezTo>
                    <a:pt x="366" y="384"/>
                    <a:pt x="384" y="366"/>
                    <a:pt x="405" y="366"/>
                  </a:cubicBezTo>
                  <a:cubicBezTo>
                    <a:pt x="427" y="366"/>
                    <a:pt x="444" y="384"/>
                    <a:pt x="444" y="405"/>
                  </a:cubicBezTo>
                  <a:cubicBezTo>
                    <a:pt x="444" y="427"/>
                    <a:pt x="427" y="444"/>
                    <a:pt x="405" y="444"/>
                  </a:cubicBezTo>
                  <a:cubicBezTo>
                    <a:pt x="384" y="444"/>
                    <a:pt x="366" y="427"/>
                    <a:pt x="366" y="405"/>
                  </a:cubicBezTo>
                  <a:close/>
                  <a:moveTo>
                    <a:pt x="369" y="663"/>
                  </a:moveTo>
                  <a:lnTo>
                    <a:pt x="369" y="663"/>
                  </a:lnTo>
                  <a:cubicBezTo>
                    <a:pt x="336" y="722"/>
                    <a:pt x="261" y="743"/>
                    <a:pt x="201" y="710"/>
                  </a:cubicBezTo>
                  <a:cubicBezTo>
                    <a:pt x="142" y="677"/>
                    <a:pt x="121" y="602"/>
                    <a:pt x="154" y="543"/>
                  </a:cubicBezTo>
                  <a:cubicBezTo>
                    <a:pt x="187" y="484"/>
                    <a:pt x="262" y="462"/>
                    <a:pt x="321" y="495"/>
                  </a:cubicBezTo>
                  <a:cubicBezTo>
                    <a:pt x="381" y="528"/>
                    <a:pt x="402" y="603"/>
                    <a:pt x="369" y="663"/>
                  </a:cubicBezTo>
                  <a:close/>
                  <a:moveTo>
                    <a:pt x="112" y="436"/>
                  </a:moveTo>
                  <a:lnTo>
                    <a:pt x="112" y="436"/>
                  </a:lnTo>
                  <a:cubicBezTo>
                    <a:pt x="53" y="403"/>
                    <a:pt x="32" y="329"/>
                    <a:pt x="65" y="269"/>
                  </a:cubicBezTo>
                  <a:cubicBezTo>
                    <a:pt x="98" y="210"/>
                    <a:pt x="173" y="188"/>
                    <a:pt x="232" y="222"/>
                  </a:cubicBezTo>
                  <a:cubicBezTo>
                    <a:pt x="291" y="255"/>
                    <a:pt x="313" y="329"/>
                    <a:pt x="280" y="389"/>
                  </a:cubicBezTo>
                  <a:cubicBezTo>
                    <a:pt x="247" y="448"/>
                    <a:pt x="172" y="469"/>
                    <a:pt x="112" y="436"/>
                  </a:cubicBezTo>
                  <a:close/>
                  <a:moveTo>
                    <a:pt x="298" y="100"/>
                  </a:moveTo>
                  <a:lnTo>
                    <a:pt x="298" y="100"/>
                  </a:lnTo>
                  <a:cubicBezTo>
                    <a:pt x="331" y="41"/>
                    <a:pt x="406" y="19"/>
                    <a:pt x="465" y="52"/>
                  </a:cubicBezTo>
                  <a:cubicBezTo>
                    <a:pt x="524" y="85"/>
                    <a:pt x="546" y="160"/>
                    <a:pt x="513" y="220"/>
                  </a:cubicBezTo>
                  <a:cubicBezTo>
                    <a:pt x="480" y="279"/>
                    <a:pt x="405" y="300"/>
                    <a:pt x="345" y="267"/>
                  </a:cubicBezTo>
                  <a:cubicBezTo>
                    <a:pt x="286" y="234"/>
                    <a:pt x="265" y="159"/>
                    <a:pt x="298" y="100"/>
                  </a:cubicBezTo>
                  <a:close/>
                  <a:moveTo>
                    <a:pt x="405" y="0"/>
                  </a:moveTo>
                  <a:lnTo>
                    <a:pt x="405" y="0"/>
                  </a:lnTo>
                  <a:cubicBezTo>
                    <a:pt x="181" y="0"/>
                    <a:pt x="0" y="181"/>
                    <a:pt x="0" y="405"/>
                  </a:cubicBezTo>
                  <a:cubicBezTo>
                    <a:pt x="0" y="629"/>
                    <a:pt x="181" y="811"/>
                    <a:pt x="405" y="811"/>
                  </a:cubicBezTo>
                  <a:cubicBezTo>
                    <a:pt x="629" y="811"/>
                    <a:pt x="811" y="629"/>
                    <a:pt x="811" y="405"/>
                  </a:cubicBezTo>
                  <a:cubicBezTo>
                    <a:pt x="811" y="181"/>
                    <a:pt x="629" y="0"/>
                    <a:pt x="40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8" name="Freeform 5"/>
            <p:cNvSpPr>
              <a:spLocks noEditPoints="1"/>
            </p:cNvSpPr>
            <p:nvPr userDrawn="1"/>
          </p:nvSpPr>
          <p:spPr bwMode="auto">
            <a:xfrm rot="1264384">
              <a:off x="7128415" y="3155329"/>
              <a:ext cx="1000393" cy="429321"/>
            </a:xfrm>
            <a:custGeom>
              <a:avLst/>
              <a:gdLst>
                <a:gd name="T0" fmla="*/ 1727 w 3152"/>
                <a:gd name="T1" fmla="*/ 1223 h 1356"/>
                <a:gd name="T2" fmla="*/ 1727 w 3152"/>
                <a:gd name="T3" fmla="*/ 421 h 1356"/>
                <a:gd name="T4" fmla="*/ 1727 w 3152"/>
                <a:gd name="T5" fmla="*/ 1223 h 1356"/>
                <a:gd name="T6" fmla="*/ 534 w 3152"/>
                <a:gd name="T7" fmla="*/ 1223 h 1356"/>
                <a:gd name="T8" fmla="*/ 522 w 3152"/>
                <a:gd name="T9" fmla="*/ 422 h 1356"/>
                <a:gd name="T10" fmla="*/ 550 w 3152"/>
                <a:gd name="T11" fmla="*/ 422 h 1356"/>
                <a:gd name="T12" fmla="*/ 534 w 3152"/>
                <a:gd name="T13" fmla="*/ 1223 h 1356"/>
                <a:gd name="T14" fmla="*/ 2965 w 3152"/>
                <a:gd name="T15" fmla="*/ 30 h 1356"/>
                <a:gd name="T16" fmla="*/ 2960 w 3152"/>
                <a:gd name="T17" fmla="*/ 24 h 1356"/>
                <a:gd name="T18" fmla="*/ 2955 w 3152"/>
                <a:gd name="T19" fmla="*/ 19 h 1356"/>
                <a:gd name="T20" fmla="*/ 2945 w 3152"/>
                <a:gd name="T21" fmla="*/ 11 h 1356"/>
                <a:gd name="T22" fmla="*/ 2934 w 3152"/>
                <a:gd name="T23" fmla="*/ 5 h 1356"/>
                <a:gd name="T24" fmla="*/ 2921 w 3152"/>
                <a:gd name="T25" fmla="*/ 2 h 1356"/>
                <a:gd name="T26" fmla="*/ 2908 w 3152"/>
                <a:gd name="T27" fmla="*/ 1 h 1356"/>
                <a:gd name="T28" fmla="*/ 2896 w 3152"/>
                <a:gd name="T29" fmla="*/ 2 h 1356"/>
                <a:gd name="T30" fmla="*/ 2883 w 3152"/>
                <a:gd name="T31" fmla="*/ 6 h 1356"/>
                <a:gd name="T32" fmla="*/ 2872 w 3152"/>
                <a:gd name="T33" fmla="*/ 12 h 1356"/>
                <a:gd name="T34" fmla="*/ 2867 w 3152"/>
                <a:gd name="T35" fmla="*/ 17 h 1356"/>
                <a:gd name="T36" fmla="*/ 2861 w 3152"/>
                <a:gd name="T37" fmla="*/ 21 h 1356"/>
                <a:gd name="T38" fmla="*/ 1727 w 3152"/>
                <a:gd name="T39" fmla="*/ 288 h 1356"/>
                <a:gd name="T40" fmla="*/ 1064 w 3152"/>
                <a:gd name="T41" fmla="*/ 756 h 1356"/>
                <a:gd name="T42" fmla="*/ 799 w 3152"/>
                <a:gd name="T43" fmla="*/ 173 h 1356"/>
                <a:gd name="T44" fmla="*/ 975 w 3152"/>
                <a:gd name="T45" fmla="*/ 380 h 1356"/>
                <a:gd name="T46" fmla="*/ 1030 w 3152"/>
                <a:gd name="T47" fmla="*/ 275 h 1356"/>
                <a:gd name="T48" fmla="*/ 863 w 3152"/>
                <a:gd name="T49" fmla="*/ 29 h 1356"/>
                <a:gd name="T50" fmla="*/ 854 w 3152"/>
                <a:gd name="T51" fmla="*/ 19 h 1356"/>
                <a:gd name="T52" fmla="*/ 850 w 3152"/>
                <a:gd name="T53" fmla="*/ 16 h 1356"/>
                <a:gd name="T54" fmla="*/ 838 w 3152"/>
                <a:gd name="T55" fmla="*/ 8 h 1356"/>
                <a:gd name="T56" fmla="*/ 825 w 3152"/>
                <a:gd name="T57" fmla="*/ 3 h 1356"/>
                <a:gd name="T58" fmla="*/ 813 w 3152"/>
                <a:gd name="T59" fmla="*/ 1 h 1356"/>
                <a:gd name="T60" fmla="*/ 800 w 3152"/>
                <a:gd name="T61" fmla="*/ 1 h 1356"/>
                <a:gd name="T62" fmla="*/ 787 w 3152"/>
                <a:gd name="T63" fmla="*/ 4 h 1356"/>
                <a:gd name="T64" fmla="*/ 774 w 3152"/>
                <a:gd name="T65" fmla="*/ 10 h 1356"/>
                <a:gd name="T66" fmla="*/ 770 w 3152"/>
                <a:gd name="T67" fmla="*/ 12 h 1356"/>
                <a:gd name="T68" fmla="*/ 760 w 3152"/>
                <a:gd name="T69" fmla="*/ 21 h 1356"/>
                <a:gd name="T70" fmla="*/ 508 w 3152"/>
                <a:gd name="T71" fmla="*/ 289 h 1356"/>
                <a:gd name="T72" fmla="*/ 534 w 3152"/>
                <a:gd name="T73" fmla="*/ 1356 h 1356"/>
                <a:gd name="T74" fmla="*/ 1197 w 3152"/>
                <a:gd name="T75" fmla="*/ 889 h 1356"/>
                <a:gd name="T76" fmla="*/ 2260 w 3152"/>
                <a:gd name="T77" fmla="*/ 856 h 1356"/>
                <a:gd name="T78" fmla="*/ 3021 w 3152"/>
                <a:gd name="T79" fmla="*/ 350 h 1356"/>
                <a:gd name="T80" fmla="*/ 3114 w 3152"/>
                <a:gd name="T81" fmla="*/ 368 h 1356"/>
                <a:gd name="T82" fmla="*/ 2965 w 3152"/>
                <a:gd name="T83" fmla="*/ 30 h 1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152" h="1356">
                  <a:moveTo>
                    <a:pt x="1727" y="1223"/>
                  </a:moveTo>
                  <a:lnTo>
                    <a:pt x="1727" y="1223"/>
                  </a:lnTo>
                  <a:cubicBezTo>
                    <a:pt x="1506" y="1223"/>
                    <a:pt x="1326" y="1043"/>
                    <a:pt x="1326" y="822"/>
                  </a:cubicBezTo>
                  <a:cubicBezTo>
                    <a:pt x="1326" y="601"/>
                    <a:pt x="1506" y="421"/>
                    <a:pt x="1727" y="421"/>
                  </a:cubicBezTo>
                  <a:cubicBezTo>
                    <a:pt x="1948" y="421"/>
                    <a:pt x="2128" y="601"/>
                    <a:pt x="2128" y="822"/>
                  </a:cubicBezTo>
                  <a:cubicBezTo>
                    <a:pt x="2128" y="1043"/>
                    <a:pt x="1948" y="1223"/>
                    <a:pt x="1727" y="1223"/>
                  </a:cubicBezTo>
                  <a:close/>
                  <a:moveTo>
                    <a:pt x="534" y="1223"/>
                  </a:moveTo>
                  <a:lnTo>
                    <a:pt x="534" y="1223"/>
                  </a:lnTo>
                  <a:cubicBezTo>
                    <a:pt x="313" y="1223"/>
                    <a:pt x="133" y="1043"/>
                    <a:pt x="133" y="822"/>
                  </a:cubicBezTo>
                  <a:cubicBezTo>
                    <a:pt x="133" y="605"/>
                    <a:pt x="306" y="428"/>
                    <a:pt x="522" y="422"/>
                  </a:cubicBezTo>
                  <a:cubicBezTo>
                    <a:pt x="526" y="423"/>
                    <a:pt x="531" y="423"/>
                    <a:pt x="536" y="423"/>
                  </a:cubicBezTo>
                  <a:cubicBezTo>
                    <a:pt x="540" y="423"/>
                    <a:pt x="545" y="423"/>
                    <a:pt x="550" y="422"/>
                  </a:cubicBezTo>
                  <a:cubicBezTo>
                    <a:pt x="763" y="430"/>
                    <a:pt x="935" y="607"/>
                    <a:pt x="935" y="822"/>
                  </a:cubicBezTo>
                  <a:cubicBezTo>
                    <a:pt x="935" y="1043"/>
                    <a:pt x="755" y="1223"/>
                    <a:pt x="534" y="1223"/>
                  </a:cubicBezTo>
                  <a:close/>
                  <a:moveTo>
                    <a:pt x="2965" y="30"/>
                  </a:moveTo>
                  <a:lnTo>
                    <a:pt x="2965" y="30"/>
                  </a:lnTo>
                  <a:cubicBezTo>
                    <a:pt x="2965" y="30"/>
                    <a:pt x="2965" y="29"/>
                    <a:pt x="2965" y="29"/>
                  </a:cubicBezTo>
                  <a:cubicBezTo>
                    <a:pt x="2963" y="27"/>
                    <a:pt x="2962" y="26"/>
                    <a:pt x="2960" y="24"/>
                  </a:cubicBezTo>
                  <a:cubicBezTo>
                    <a:pt x="2959" y="22"/>
                    <a:pt x="2957" y="20"/>
                    <a:pt x="2956" y="19"/>
                  </a:cubicBezTo>
                  <a:cubicBezTo>
                    <a:pt x="2956" y="19"/>
                    <a:pt x="2955" y="19"/>
                    <a:pt x="2955" y="19"/>
                  </a:cubicBezTo>
                  <a:cubicBezTo>
                    <a:pt x="2954" y="17"/>
                    <a:pt x="2953" y="17"/>
                    <a:pt x="2952" y="16"/>
                  </a:cubicBezTo>
                  <a:cubicBezTo>
                    <a:pt x="2950" y="14"/>
                    <a:pt x="2948" y="12"/>
                    <a:pt x="2945" y="11"/>
                  </a:cubicBezTo>
                  <a:cubicBezTo>
                    <a:pt x="2944" y="10"/>
                    <a:pt x="2942" y="9"/>
                    <a:pt x="2940" y="8"/>
                  </a:cubicBezTo>
                  <a:cubicBezTo>
                    <a:pt x="2938" y="7"/>
                    <a:pt x="2936" y="6"/>
                    <a:pt x="2934" y="5"/>
                  </a:cubicBezTo>
                  <a:cubicBezTo>
                    <a:pt x="2932" y="4"/>
                    <a:pt x="2930" y="4"/>
                    <a:pt x="2928" y="3"/>
                  </a:cubicBezTo>
                  <a:cubicBezTo>
                    <a:pt x="2925" y="3"/>
                    <a:pt x="2923" y="2"/>
                    <a:pt x="2921" y="2"/>
                  </a:cubicBezTo>
                  <a:cubicBezTo>
                    <a:pt x="2919" y="1"/>
                    <a:pt x="2917" y="1"/>
                    <a:pt x="2915" y="1"/>
                  </a:cubicBezTo>
                  <a:cubicBezTo>
                    <a:pt x="2913" y="1"/>
                    <a:pt x="2911" y="0"/>
                    <a:pt x="2908" y="1"/>
                  </a:cubicBezTo>
                  <a:cubicBezTo>
                    <a:pt x="2907" y="1"/>
                    <a:pt x="2905" y="1"/>
                    <a:pt x="2903" y="1"/>
                  </a:cubicBezTo>
                  <a:cubicBezTo>
                    <a:pt x="2900" y="1"/>
                    <a:pt x="2898" y="2"/>
                    <a:pt x="2896" y="2"/>
                  </a:cubicBezTo>
                  <a:cubicBezTo>
                    <a:pt x="2894" y="2"/>
                    <a:pt x="2892" y="3"/>
                    <a:pt x="2890" y="4"/>
                  </a:cubicBezTo>
                  <a:cubicBezTo>
                    <a:pt x="2887" y="5"/>
                    <a:pt x="2885" y="5"/>
                    <a:pt x="2883" y="6"/>
                  </a:cubicBezTo>
                  <a:cubicBezTo>
                    <a:pt x="2881" y="7"/>
                    <a:pt x="2879" y="8"/>
                    <a:pt x="2876" y="10"/>
                  </a:cubicBezTo>
                  <a:cubicBezTo>
                    <a:pt x="2875" y="11"/>
                    <a:pt x="2874" y="11"/>
                    <a:pt x="2872" y="12"/>
                  </a:cubicBezTo>
                  <a:cubicBezTo>
                    <a:pt x="2872" y="12"/>
                    <a:pt x="2872" y="12"/>
                    <a:pt x="2872" y="12"/>
                  </a:cubicBezTo>
                  <a:cubicBezTo>
                    <a:pt x="2870" y="14"/>
                    <a:pt x="2868" y="15"/>
                    <a:pt x="2867" y="17"/>
                  </a:cubicBezTo>
                  <a:cubicBezTo>
                    <a:pt x="2865" y="18"/>
                    <a:pt x="2863" y="20"/>
                    <a:pt x="2861" y="21"/>
                  </a:cubicBezTo>
                  <a:cubicBezTo>
                    <a:pt x="2861" y="21"/>
                    <a:pt x="2861" y="21"/>
                    <a:pt x="2861" y="21"/>
                  </a:cubicBezTo>
                  <a:lnTo>
                    <a:pt x="2242" y="680"/>
                  </a:lnTo>
                  <a:cubicBezTo>
                    <a:pt x="2180" y="454"/>
                    <a:pt x="1973" y="288"/>
                    <a:pt x="1727" y="288"/>
                  </a:cubicBezTo>
                  <a:cubicBezTo>
                    <a:pt x="1455" y="288"/>
                    <a:pt x="1230" y="492"/>
                    <a:pt x="1197" y="756"/>
                  </a:cubicBezTo>
                  <a:lnTo>
                    <a:pt x="1064" y="756"/>
                  </a:lnTo>
                  <a:cubicBezTo>
                    <a:pt x="1037" y="539"/>
                    <a:pt x="880" y="363"/>
                    <a:pt x="674" y="307"/>
                  </a:cubicBezTo>
                  <a:lnTo>
                    <a:pt x="799" y="173"/>
                  </a:lnTo>
                  <a:lnTo>
                    <a:pt x="919" y="350"/>
                  </a:lnTo>
                  <a:cubicBezTo>
                    <a:pt x="932" y="369"/>
                    <a:pt x="953" y="380"/>
                    <a:pt x="975" y="380"/>
                  </a:cubicBezTo>
                  <a:cubicBezTo>
                    <a:pt x="988" y="380"/>
                    <a:pt x="1001" y="376"/>
                    <a:pt x="1012" y="368"/>
                  </a:cubicBezTo>
                  <a:cubicBezTo>
                    <a:pt x="1042" y="347"/>
                    <a:pt x="1050" y="306"/>
                    <a:pt x="1030" y="275"/>
                  </a:cubicBezTo>
                  <a:lnTo>
                    <a:pt x="863" y="30"/>
                  </a:lnTo>
                  <a:cubicBezTo>
                    <a:pt x="863" y="30"/>
                    <a:pt x="863" y="29"/>
                    <a:pt x="863" y="29"/>
                  </a:cubicBezTo>
                  <a:cubicBezTo>
                    <a:pt x="861" y="27"/>
                    <a:pt x="860" y="26"/>
                    <a:pt x="858" y="24"/>
                  </a:cubicBezTo>
                  <a:cubicBezTo>
                    <a:pt x="857" y="22"/>
                    <a:pt x="855" y="20"/>
                    <a:pt x="854" y="19"/>
                  </a:cubicBezTo>
                  <a:cubicBezTo>
                    <a:pt x="854" y="19"/>
                    <a:pt x="854" y="19"/>
                    <a:pt x="853" y="19"/>
                  </a:cubicBezTo>
                  <a:cubicBezTo>
                    <a:pt x="852" y="17"/>
                    <a:pt x="851" y="17"/>
                    <a:pt x="850" y="16"/>
                  </a:cubicBezTo>
                  <a:cubicBezTo>
                    <a:pt x="848" y="14"/>
                    <a:pt x="846" y="12"/>
                    <a:pt x="843" y="11"/>
                  </a:cubicBezTo>
                  <a:cubicBezTo>
                    <a:pt x="842" y="10"/>
                    <a:pt x="840" y="9"/>
                    <a:pt x="838" y="8"/>
                  </a:cubicBezTo>
                  <a:cubicBezTo>
                    <a:pt x="836" y="7"/>
                    <a:pt x="834" y="6"/>
                    <a:pt x="832" y="5"/>
                  </a:cubicBezTo>
                  <a:cubicBezTo>
                    <a:pt x="830" y="4"/>
                    <a:pt x="827" y="4"/>
                    <a:pt x="825" y="3"/>
                  </a:cubicBezTo>
                  <a:cubicBezTo>
                    <a:pt x="823" y="3"/>
                    <a:pt x="821" y="2"/>
                    <a:pt x="819" y="2"/>
                  </a:cubicBezTo>
                  <a:cubicBezTo>
                    <a:pt x="817" y="1"/>
                    <a:pt x="815" y="1"/>
                    <a:pt x="813" y="1"/>
                  </a:cubicBezTo>
                  <a:cubicBezTo>
                    <a:pt x="811" y="1"/>
                    <a:pt x="809" y="1"/>
                    <a:pt x="807" y="1"/>
                  </a:cubicBezTo>
                  <a:cubicBezTo>
                    <a:pt x="805" y="1"/>
                    <a:pt x="802" y="1"/>
                    <a:pt x="800" y="1"/>
                  </a:cubicBezTo>
                  <a:cubicBezTo>
                    <a:pt x="798" y="1"/>
                    <a:pt x="796" y="2"/>
                    <a:pt x="794" y="2"/>
                  </a:cubicBezTo>
                  <a:cubicBezTo>
                    <a:pt x="792" y="2"/>
                    <a:pt x="790" y="3"/>
                    <a:pt x="787" y="4"/>
                  </a:cubicBezTo>
                  <a:cubicBezTo>
                    <a:pt x="785" y="5"/>
                    <a:pt x="783" y="5"/>
                    <a:pt x="782" y="6"/>
                  </a:cubicBezTo>
                  <a:cubicBezTo>
                    <a:pt x="779" y="7"/>
                    <a:pt x="777" y="8"/>
                    <a:pt x="774" y="10"/>
                  </a:cubicBezTo>
                  <a:cubicBezTo>
                    <a:pt x="773" y="11"/>
                    <a:pt x="772" y="11"/>
                    <a:pt x="770" y="12"/>
                  </a:cubicBezTo>
                  <a:cubicBezTo>
                    <a:pt x="770" y="12"/>
                    <a:pt x="770" y="12"/>
                    <a:pt x="770" y="12"/>
                  </a:cubicBezTo>
                  <a:cubicBezTo>
                    <a:pt x="768" y="14"/>
                    <a:pt x="766" y="15"/>
                    <a:pt x="765" y="17"/>
                  </a:cubicBezTo>
                  <a:cubicBezTo>
                    <a:pt x="763" y="18"/>
                    <a:pt x="761" y="20"/>
                    <a:pt x="760" y="21"/>
                  </a:cubicBezTo>
                  <a:cubicBezTo>
                    <a:pt x="759" y="21"/>
                    <a:pt x="759" y="21"/>
                    <a:pt x="759" y="21"/>
                  </a:cubicBezTo>
                  <a:lnTo>
                    <a:pt x="508" y="289"/>
                  </a:lnTo>
                  <a:cubicBezTo>
                    <a:pt x="225" y="302"/>
                    <a:pt x="0" y="536"/>
                    <a:pt x="0" y="822"/>
                  </a:cubicBezTo>
                  <a:cubicBezTo>
                    <a:pt x="0" y="1117"/>
                    <a:pt x="239" y="1356"/>
                    <a:pt x="534" y="1356"/>
                  </a:cubicBezTo>
                  <a:cubicBezTo>
                    <a:pt x="806" y="1356"/>
                    <a:pt x="1031" y="1152"/>
                    <a:pt x="1064" y="889"/>
                  </a:cubicBezTo>
                  <a:lnTo>
                    <a:pt x="1197" y="889"/>
                  </a:lnTo>
                  <a:cubicBezTo>
                    <a:pt x="1230" y="1152"/>
                    <a:pt x="1455" y="1356"/>
                    <a:pt x="1727" y="1356"/>
                  </a:cubicBezTo>
                  <a:cubicBezTo>
                    <a:pt x="2011" y="1356"/>
                    <a:pt x="2243" y="1135"/>
                    <a:pt x="2260" y="856"/>
                  </a:cubicBezTo>
                  <a:lnTo>
                    <a:pt x="2901" y="173"/>
                  </a:lnTo>
                  <a:lnTo>
                    <a:pt x="3021" y="350"/>
                  </a:lnTo>
                  <a:cubicBezTo>
                    <a:pt x="3034" y="369"/>
                    <a:pt x="3055" y="380"/>
                    <a:pt x="3077" y="380"/>
                  </a:cubicBezTo>
                  <a:cubicBezTo>
                    <a:pt x="3089" y="380"/>
                    <a:pt x="3103" y="376"/>
                    <a:pt x="3114" y="368"/>
                  </a:cubicBezTo>
                  <a:cubicBezTo>
                    <a:pt x="3144" y="347"/>
                    <a:pt x="3152" y="306"/>
                    <a:pt x="3132" y="275"/>
                  </a:cubicBezTo>
                  <a:lnTo>
                    <a:pt x="2965" y="3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149" name="组合 22"/>
            <p:cNvGrpSpPr/>
            <p:nvPr userDrawn="1"/>
          </p:nvGrpSpPr>
          <p:grpSpPr>
            <a:xfrm rot="1013132">
              <a:off x="7023807" y="1610064"/>
              <a:ext cx="794889" cy="623974"/>
              <a:chOff x="3654425" y="5089525"/>
              <a:chExt cx="1860550" cy="1460500"/>
            </a:xfrm>
            <a:grpFill/>
          </p:grpSpPr>
          <p:sp>
            <p:nvSpPr>
              <p:cNvPr id="153" name="Freeform 12"/>
              <p:cNvSpPr>
                <a:spLocks noEditPoints="1"/>
              </p:cNvSpPr>
              <p:nvPr/>
            </p:nvSpPr>
            <p:spPr bwMode="auto">
              <a:xfrm>
                <a:off x="3654425" y="5089525"/>
                <a:ext cx="1860550" cy="1460500"/>
              </a:xfrm>
              <a:custGeom>
                <a:avLst/>
                <a:gdLst>
                  <a:gd name="T0" fmla="*/ 2372 w 2506"/>
                  <a:gd name="T1" fmla="*/ 1716 h 1970"/>
                  <a:gd name="T2" fmla="*/ 2372 w 2506"/>
                  <a:gd name="T3" fmla="*/ 1716 h 1970"/>
                  <a:gd name="T4" fmla="*/ 1858 w 2506"/>
                  <a:gd name="T5" fmla="*/ 1575 h 1970"/>
                  <a:gd name="T6" fmla="*/ 1818 w 2506"/>
                  <a:gd name="T7" fmla="*/ 1576 h 1970"/>
                  <a:gd name="T8" fmla="*/ 1323 w 2506"/>
                  <a:gd name="T9" fmla="*/ 1715 h 1970"/>
                  <a:gd name="T10" fmla="*/ 1323 w 2506"/>
                  <a:gd name="T11" fmla="*/ 308 h 1970"/>
                  <a:gd name="T12" fmla="*/ 1847 w 2506"/>
                  <a:gd name="T13" fmla="*/ 133 h 1970"/>
                  <a:gd name="T14" fmla="*/ 2372 w 2506"/>
                  <a:gd name="T15" fmla="*/ 310 h 1970"/>
                  <a:gd name="T16" fmla="*/ 2372 w 2506"/>
                  <a:gd name="T17" fmla="*/ 1716 h 1970"/>
                  <a:gd name="T18" fmla="*/ 1182 w 2506"/>
                  <a:gd name="T19" fmla="*/ 1715 h 1970"/>
                  <a:gd name="T20" fmla="*/ 1182 w 2506"/>
                  <a:gd name="T21" fmla="*/ 1715 h 1970"/>
                  <a:gd name="T22" fmla="*/ 688 w 2506"/>
                  <a:gd name="T23" fmla="*/ 1576 h 1970"/>
                  <a:gd name="T24" fmla="*/ 647 w 2506"/>
                  <a:gd name="T25" fmla="*/ 1575 h 1970"/>
                  <a:gd name="T26" fmla="*/ 133 w 2506"/>
                  <a:gd name="T27" fmla="*/ 1716 h 1970"/>
                  <a:gd name="T28" fmla="*/ 133 w 2506"/>
                  <a:gd name="T29" fmla="*/ 310 h 1970"/>
                  <a:gd name="T30" fmla="*/ 659 w 2506"/>
                  <a:gd name="T31" fmla="*/ 133 h 1970"/>
                  <a:gd name="T32" fmla="*/ 1182 w 2506"/>
                  <a:gd name="T33" fmla="*/ 308 h 1970"/>
                  <a:gd name="T34" fmla="*/ 1182 w 2506"/>
                  <a:gd name="T35" fmla="*/ 1715 h 1970"/>
                  <a:gd name="T36" fmla="*/ 1849 w 2506"/>
                  <a:gd name="T37" fmla="*/ 0 h 1970"/>
                  <a:gd name="T38" fmla="*/ 1849 w 2506"/>
                  <a:gd name="T39" fmla="*/ 0 h 1970"/>
                  <a:gd name="T40" fmla="*/ 1823 w 2506"/>
                  <a:gd name="T41" fmla="*/ 0 h 1970"/>
                  <a:gd name="T42" fmla="*/ 1253 w 2506"/>
                  <a:gd name="T43" fmla="*/ 184 h 1970"/>
                  <a:gd name="T44" fmla="*/ 683 w 2506"/>
                  <a:gd name="T45" fmla="*/ 0 h 1970"/>
                  <a:gd name="T46" fmla="*/ 657 w 2506"/>
                  <a:gd name="T47" fmla="*/ 0 h 1970"/>
                  <a:gd name="T48" fmla="*/ 5 w 2506"/>
                  <a:gd name="T49" fmla="*/ 267 h 1970"/>
                  <a:gd name="T50" fmla="*/ 0 w 2506"/>
                  <a:gd name="T51" fmla="*/ 279 h 1970"/>
                  <a:gd name="T52" fmla="*/ 0 w 2506"/>
                  <a:gd name="T53" fmla="*/ 1970 h 1970"/>
                  <a:gd name="T54" fmla="*/ 107 w 2506"/>
                  <a:gd name="T55" fmla="*/ 1889 h 1970"/>
                  <a:gd name="T56" fmla="*/ 682 w 2506"/>
                  <a:gd name="T57" fmla="*/ 1709 h 1970"/>
                  <a:gd name="T58" fmla="*/ 1190 w 2506"/>
                  <a:gd name="T59" fmla="*/ 1876 h 1970"/>
                  <a:gd name="T60" fmla="*/ 1208 w 2506"/>
                  <a:gd name="T61" fmla="*/ 1888 h 1970"/>
                  <a:gd name="T62" fmla="*/ 1253 w 2506"/>
                  <a:gd name="T63" fmla="*/ 1924 h 1970"/>
                  <a:gd name="T64" fmla="*/ 1298 w 2506"/>
                  <a:gd name="T65" fmla="*/ 1888 h 1970"/>
                  <a:gd name="T66" fmla="*/ 1316 w 2506"/>
                  <a:gd name="T67" fmla="*/ 1876 h 1970"/>
                  <a:gd name="T68" fmla="*/ 1824 w 2506"/>
                  <a:gd name="T69" fmla="*/ 1709 h 1970"/>
                  <a:gd name="T70" fmla="*/ 2399 w 2506"/>
                  <a:gd name="T71" fmla="*/ 1889 h 1970"/>
                  <a:gd name="T72" fmla="*/ 2506 w 2506"/>
                  <a:gd name="T73" fmla="*/ 1970 h 1970"/>
                  <a:gd name="T74" fmla="*/ 2506 w 2506"/>
                  <a:gd name="T75" fmla="*/ 279 h 1970"/>
                  <a:gd name="T76" fmla="*/ 2501 w 2506"/>
                  <a:gd name="T77" fmla="*/ 267 h 1970"/>
                  <a:gd name="T78" fmla="*/ 1849 w 2506"/>
                  <a:gd name="T79" fmla="*/ 0 h 19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506" h="1970">
                    <a:moveTo>
                      <a:pt x="2372" y="1716"/>
                    </a:moveTo>
                    <a:lnTo>
                      <a:pt x="2372" y="1716"/>
                    </a:lnTo>
                    <a:cubicBezTo>
                      <a:pt x="2261" y="1655"/>
                      <a:pt x="2075" y="1575"/>
                      <a:pt x="1858" y="1575"/>
                    </a:cubicBezTo>
                    <a:cubicBezTo>
                      <a:pt x="1845" y="1575"/>
                      <a:pt x="1831" y="1576"/>
                      <a:pt x="1818" y="1576"/>
                    </a:cubicBezTo>
                    <a:cubicBezTo>
                      <a:pt x="1599" y="1587"/>
                      <a:pt x="1427" y="1659"/>
                      <a:pt x="1323" y="1715"/>
                    </a:cubicBezTo>
                    <a:lnTo>
                      <a:pt x="1323" y="308"/>
                    </a:lnTo>
                    <a:cubicBezTo>
                      <a:pt x="1347" y="271"/>
                      <a:pt x="1462" y="127"/>
                      <a:pt x="1847" y="133"/>
                    </a:cubicBezTo>
                    <a:cubicBezTo>
                      <a:pt x="2229" y="140"/>
                      <a:pt x="2347" y="273"/>
                      <a:pt x="2372" y="310"/>
                    </a:cubicBezTo>
                    <a:lnTo>
                      <a:pt x="2372" y="1716"/>
                    </a:lnTo>
                    <a:close/>
                    <a:moveTo>
                      <a:pt x="1182" y="1715"/>
                    </a:moveTo>
                    <a:lnTo>
                      <a:pt x="1182" y="1715"/>
                    </a:lnTo>
                    <a:cubicBezTo>
                      <a:pt x="1079" y="1659"/>
                      <a:pt x="906" y="1587"/>
                      <a:pt x="688" y="1576"/>
                    </a:cubicBezTo>
                    <a:cubicBezTo>
                      <a:pt x="674" y="1576"/>
                      <a:pt x="661" y="1575"/>
                      <a:pt x="647" y="1575"/>
                    </a:cubicBezTo>
                    <a:cubicBezTo>
                      <a:pt x="431" y="1575"/>
                      <a:pt x="244" y="1655"/>
                      <a:pt x="133" y="1716"/>
                    </a:cubicBezTo>
                    <a:lnTo>
                      <a:pt x="133" y="310"/>
                    </a:lnTo>
                    <a:cubicBezTo>
                      <a:pt x="159" y="273"/>
                      <a:pt x="276" y="140"/>
                      <a:pt x="659" y="133"/>
                    </a:cubicBezTo>
                    <a:cubicBezTo>
                      <a:pt x="1044" y="127"/>
                      <a:pt x="1159" y="271"/>
                      <a:pt x="1182" y="308"/>
                    </a:cubicBezTo>
                    <a:lnTo>
                      <a:pt x="1182" y="1715"/>
                    </a:lnTo>
                    <a:close/>
                    <a:moveTo>
                      <a:pt x="1849" y="0"/>
                    </a:moveTo>
                    <a:lnTo>
                      <a:pt x="1849" y="0"/>
                    </a:lnTo>
                    <a:cubicBezTo>
                      <a:pt x="1840" y="0"/>
                      <a:pt x="1831" y="0"/>
                      <a:pt x="1823" y="0"/>
                    </a:cubicBezTo>
                    <a:cubicBezTo>
                      <a:pt x="1490" y="0"/>
                      <a:pt x="1328" y="105"/>
                      <a:pt x="1253" y="184"/>
                    </a:cubicBezTo>
                    <a:cubicBezTo>
                      <a:pt x="1178" y="105"/>
                      <a:pt x="1015" y="0"/>
                      <a:pt x="683" y="0"/>
                    </a:cubicBezTo>
                    <a:cubicBezTo>
                      <a:pt x="674" y="0"/>
                      <a:pt x="666" y="0"/>
                      <a:pt x="657" y="0"/>
                    </a:cubicBezTo>
                    <a:cubicBezTo>
                      <a:pt x="127" y="9"/>
                      <a:pt x="16" y="240"/>
                      <a:pt x="5" y="267"/>
                    </a:cubicBezTo>
                    <a:lnTo>
                      <a:pt x="0" y="279"/>
                    </a:lnTo>
                    <a:lnTo>
                      <a:pt x="0" y="1970"/>
                    </a:lnTo>
                    <a:lnTo>
                      <a:pt x="107" y="1889"/>
                    </a:lnTo>
                    <a:cubicBezTo>
                      <a:pt x="109" y="1887"/>
                      <a:pt x="369" y="1695"/>
                      <a:pt x="682" y="1709"/>
                    </a:cubicBezTo>
                    <a:cubicBezTo>
                      <a:pt x="943" y="1722"/>
                      <a:pt x="1133" y="1837"/>
                      <a:pt x="1190" y="1876"/>
                    </a:cubicBezTo>
                    <a:cubicBezTo>
                      <a:pt x="1201" y="1883"/>
                      <a:pt x="1207" y="1888"/>
                      <a:pt x="1208" y="1888"/>
                    </a:cubicBezTo>
                    <a:lnTo>
                      <a:pt x="1253" y="1924"/>
                    </a:lnTo>
                    <a:lnTo>
                      <a:pt x="1298" y="1888"/>
                    </a:lnTo>
                    <a:cubicBezTo>
                      <a:pt x="1298" y="1888"/>
                      <a:pt x="1304" y="1883"/>
                      <a:pt x="1316" y="1876"/>
                    </a:cubicBezTo>
                    <a:cubicBezTo>
                      <a:pt x="1373" y="1837"/>
                      <a:pt x="1563" y="1722"/>
                      <a:pt x="1824" y="1709"/>
                    </a:cubicBezTo>
                    <a:cubicBezTo>
                      <a:pt x="2135" y="1695"/>
                      <a:pt x="2396" y="1887"/>
                      <a:pt x="2399" y="1889"/>
                    </a:cubicBezTo>
                    <a:lnTo>
                      <a:pt x="2506" y="1970"/>
                    </a:lnTo>
                    <a:lnTo>
                      <a:pt x="2506" y="279"/>
                    </a:lnTo>
                    <a:lnTo>
                      <a:pt x="2501" y="267"/>
                    </a:lnTo>
                    <a:cubicBezTo>
                      <a:pt x="2490" y="240"/>
                      <a:pt x="2379" y="9"/>
                      <a:pt x="1849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4" name="Freeform 13"/>
              <p:cNvSpPr>
                <a:spLocks/>
              </p:cNvSpPr>
              <p:nvPr/>
            </p:nvSpPr>
            <p:spPr bwMode="auto">
              <a:xfrm>
                <a:off x="3829050" y="5399088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7 h 206"/>
                  <a:gd name="T8" fmla="*/ 12 w 844"/>
                  <a:gd name="T9" fmla="*/ 183 h 206"/>
                  <a:gd name="T10" fmla="*/ 45 w 844"/>
                  <a:gd name="T11" fmla="*/ 200 h 206"/>
                  <a:gd name="T12" fmla="*/ 68 w 844"/>
                  <a:gd name="T13" fmla="*/ 193 h 206"/>
                  <a:gd name="T14" fmla="*/ 437 w 844"/>
                  <a:gd name="T15" fmla="*/ 89 h 206"/>
                  <a:gd name="T16" fmla="*/ 775 w 844"/>
                  <a:gd name="T17" fmla="*/ 193 h 206"/>
                  <a:gd name="T18" fmla="*/ 831 w 844"/>
                  <a:gd name="T19" fmla="*/ 183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3"/>
                      <a:pt x="667" y="19"/>
                      <a:pt x="441" y="10"/>
                    </a:cubicBezTo>
                    <a:cubicBezTo>
                      <a:pt x="213" y="0"/>
                      <a:pt x="30" y="122"/>
                      <a:pt x="23" y="127"/>
                    </a:cubicBezTo>
                    <a:cubicBezTo>
                      <a:pt x="4" y="139"/>
                      <a:pt x="0" y="164"/>
                      <a:pt x="12" y="183"/>
                    </a:cubicBezTo>
                    <a:cubicBezTo>
                      <a:pt x="20" y="194"/>
                      <a:pt x="32" y="200"/>
                      <a:pt x="45" y="200"/>
                    </a:cubicBezTo>
                    <a:cubicBezTo>
                      <a:pt x="53" y="200"/>
                      <a:pt x="61" y="198"/>
                      <a:pt x="68" y="193"/>
                    </a:cubicBezTo>
                    <a:cubicBezTo>
                      <a:pt x="69" y="192"/>
                      <a:pt x="236" y="81"/>
                      <a:pt x="437" y="89"/>
                    </a:cubicBezTo>
                    <a:cubicBezTo>
                      <a:pt x="639" y="98"/>
                      <a:pt x="774" y="192"/>
                      <a:pt x="775" y="193"/>
                    </a:cubicBezTo>
                    <a:cubicBezTo>
                      <a:pt x="793" y="206"/>
                      <a:pt x="818" y="201"/>
                      <a:pt x="831" y="183"/>
                    </a:cubicBezTo>
                    <a:cubicBezTo>
                      <a:pt x="844" y="165"/>
                      <a:pt x="840" y="140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5" name="Freeform 14"/>
              <p:cNvSpPr>
                <a:spLocks/>
              </p:cNvSpPr>
              <p:nvPr/>
            </p:nvSpPr>
            <p:spPr bwMode="auto">
              <a:xfrm>
                <a:off x="3829050" y="5678488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8 h 206"/>
                  <a:gd name="T8" fmla="*/ 12 w 844"/>
                  <a:gd name="T9" fmla="*/ 183 h 206"/>
                  <a:gd name="T10" fmla="*/ 45 w 844"/>
                  <a:gd name="T11" fmla="*/ 201 h 206"/>
                  <a:gd name="T12" fmla="*/ 68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4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3"/>
                      <a:pt x="23" y="128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5"/>
                      <a:pt x="32" y="201"/>
                      <a:pt x="45" y="201"/>
                    </a:cubicBezTo>
                    <a:cubicBezTo>
                      <a:pt x="53" y="201"/>
                      <a:pt x="61" y="199"/>
                      <a:pt x="68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9"/>
                      <a:pt x="774" y="193"/>
                      <a:pt x="775" y="194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6" name="Freeform 15"/>
              <p:cNvSpPr>
                <a:spLocks/>
              </p:cNvSpPr>
              <p:nvPr/>
            </p:nvSpPr>
            <p:spPr bwMode="auto">
              <a:xfrm>
                <a:off x="3829050" y="5957888"/>
                <a:ext cx="627063" cy="153988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8 h 206"/>
                  <a:gd name="T8" fmla="*/ 12 w 844"/>
                  <a:gd name="T9" fmla="*/ 183 h 206"/>
                  <a:gd name="T10" fmla="*/ 45 w 844"/>
                  <a:gd name="T11" fmla="*/ 201 h 206"/>
                  <a:gd name="T12" fmla="*/ 68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3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2"/>
                      <a:pt x="23" y="128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5"/>
                      <a:pt x="32" y="201"/>
                      <a:pt x="45" y="201"/>
                    </a:cubicBezTo>
                    <a:cubicBezTo>
                      <a:pt x="53" y="201"/>
                      <a:pt x="61" y="198"/>
                      <a:pt x="68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9"/>
                      <a:pt x="774" y="192"/>
                      <a:pt x="775" y="193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7" name="Freeform 16"/>
              <p:cNvSpPr>
                <a:spLocks/>
              </p:cNvSpPr>
              <p:nvPr/>
            </p:nvSpPr>
            <p:spPr bwMode="auto">
              <a:xfrm>
                <a:off x="4713288" y="5437188"/>
                <a:ext cx="627063" cy="152400"/>
              </a:xfrm>
              <a:custGeom>
                <a:avLst/>
                <a:gdLst>
                  <a:gd name="T0" fmla="*/ 822 w 844"/>
                  <a:gd name="T1" fmla="*/ 127 h 205"/>
                  <a:gd name="T2" fmla="*/ 822 w 844"/>
                  <a:gd name="T3" fmla="*/ 127 h 205"/>
                  <a:gd name="T4" fmla="*/ 441 w 844"/>
                  <a:gd name="T5" fmla="*/ 9 h 205"/>
                  <a:gd name="T6" fmla="*/ 23 w 844"/>
                  <a:gd name="T7" fmla="*/ 127 h 205"/>
                  <a:gd name="T8" fmla="*/ 12 w 844"/>
                  <a:gd name="T9" fmla="*/ 182 h 205"/>
                  <a:gd name="T10" fmla="*/ 45 w 844"/>
                  <a:gd name="T11" fmla="*/ 200 h 205"/>
                  <a:gd name="T12" fmla="*/ 67 w 844"/>
                  <a:gd name="T13" fmla="*/ 193 h 205"/>
                  <a:gd name="T14" fmla="*/ 437 w 844"/>
                  <a:gd name="T15" fmla="*/ 89 h 205"/>
                  <a:gd name="T16" fmla="*/ 775 w 844"/>
                  <a:gd name="T17" fmla="*/ 193 h 205"/>
                  <a:gd name="T18" fmla="*/ 831 w 844"/>
                  <a:gd name="T19" fmla="*/ 183 h 205"/>
                  <a:gd name="T20" fmla="*/ 822 w 844"/>
                  <a:gd name="T21" fmla="*/ 127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5">
                    <a:moveTo>
                      <a:pt x="822" y="127"/>
                    </a:moveTo>
                    <a:lnTo>
                      <a:pt x="822" y="127"/>
                    </a:lnTo>
                    <a:cubicBezTo>
                      <a:pt x="815" y="123"/>
                      <a:pt x="667" y="19"/>
                      <a:pt x="441" y="9"/>
                    </a:cubicBezTo>
                    <a:cubicBezTo>
                      <a:pt x="213" y="0"/>
                      <a:pt x="30" y="122"/>
                      <a:pt x="23" y="127"/>
                    </a:cubicBezTo>
                    <a:cubicBezTo>
                      <a:pt x="4" y="139"/>
                      <a:pt x="0" y="164"/>
                      <a:pt x="12" y="182"/>
                    </a:cubicBezTo>
                    <a:cubicBezTo>
                      <a:pt x="20" y="194"/>
                      <a:pt x="32" y="200"/>
                      <a:pt x="45" y="200"/>
                    </a:cubicBezTo>
                    <a:cubicBezTo>
                      <a:pt x="53" y="200"/>
                      <a:pt x="61" y="198"/>
                      <a:pt x="67" y="193"/>
                    </a:cubicBezTo>
                    <a:cubicBezTo>
                      <a:pt x="69" y="192"/>
                      <a:pt x="236" y="81"/>
                      <a:pt x="437" y="89"/>
                    </a:cubicBezTo>
                    <a:cubicBezTo>
                      <a:pt x="639" y="98"/>
                      <a:pt x="774" y="192"/>
                      <a:pt x="775" y="193"/>
                    </a:cubicBezTo>
                    <a:cubicBezTo>
                      <a:pt x="793" y="205"/>
                      <a:pt x="818" y="201"/>
                      <a:pt x="831" y="183"/>
                    </a:cubicBezTo>
                    <a:cubicBezTo>
                      <a:pt x="844" y="165"/>
                      <a:pt x="840" y="140"/>
                      <a:pt x="822" y="127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8" name="Freeform 17"/>
              <p:cNvSpPr>
                <a:spLocks/>
              </p:cNvSpPr>
              <p:nvPr/>
            </p:nvSpPr>
            <p:spPr bwMode="auto">
              <a:xfrm>
                <a:off x="4713288" y="5716588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8 h 206"/>
                  <a:gd name="T8" fmla="*/ 12 w 844"/>
                  <a:gd name="T9" fmla="*/ 183 h 206"/>
                  <a:gd name="T10" fmla="*/ 45 w 844"/>
                  <a:gd name="T11" fmla="*/ 201 h 206"/>
                  <a:gd name="T12" fmla="*/ 67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3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2"/>
                      <a:pt x="23" y="128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5"/>
                      <a:pt x="32" y="201"/>
                      <a:pt x="45" y="201"/>
                    </a:cubicBezTo>
                    <a:cubicBezTo>
                      <a:pt x="53" y="201"/>
                      <a:pt x="61" y="199"/>
                      <a:pt x="67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9"/>
                      <a:pt x="774" y="192"/>
                      <a:pt x="775" y="193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9" name="Freeform 18"/>
              <p:cNvSpPr>
                <a:spLocks/>
              </p:cNvSpPr>
              <p:nvPr/>
            </p:nvSpPr>
            <p:spPr bwMode="auto">
              <a:xfrm>
                <a:off x="4713288" y="5997575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7 h 206"/>
                  <a:gd name="T8" fmla="*/ 12 w 844"/>
                  <a:gd name="T9" fmla="*/ 183 h 206"/>
                  <a:gd name="T10" fmla="*/ 45 w 844"/>
                  <a:gd name="T11" fmla="*/ 201 h 206"/>
                  <a:gd name="T12" fmla="*/ 67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3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2"/>
                      <a:pt x="23" y="127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4"/>
                      <a:pt x="32" y="201"/>
                      <a:pt x="45" y="201"/>
                    </a:cubicBezTo>
                    <a:cubicBezTo>
                      <a:pt x="53" y="201"/>
                      <a:pt x="61" y="198"/>
                      <a:pt x="67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8"/>
                      <a:pt x="774" y="192"/>
                      <a:pt x="775" y="193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50" name="组合 23"/>
            <p:cNvGrpSpPr/>
            <p:nvPr userDrawn="1"/>
          </p:nvGrpSpPr>
          <p:grpSpPr>
            <a:xfrm>
              <a:off x="7220697" y="119286"/>
              <a:ext cx="1301704" cy="1299270"/>
              <a:chOff x="6262688" y="5170488"/>
              <a:chExt cx="1697038" cy="1693863"/>
            </a:xfrm>
            <a:grpFill/>
          </p:grpSpPr>
          <p:sp>
            <p:nvSpPr>
              <p:cNvPr id="151" name="Freeform 19"/>
              <p:cNvSpPr>
                <a:spLocks noEditPoints="1"/>
              </p:cNvSpPr>
              <p:nvPr/>
            </p:nvSpPr>
            <p:spPr bwMode="auto">
              <a:xfrm>
                <a:off x="6262688" y="5170488"/>
                <a:ext cx="1697038" cy="1693863"/>
              </a:xfrm>
              <a:custGeom>
                <a:avLst/>
                <a:gdLst>
                  <a:gd name="T0" fmla="*/ 1760 w 2284"/>
                  <a:gd name="T1" fmla="*/ 1142 h 2284"/>
                  <a:gd name="T2" fmla="*/ 1919 w 2284"/>
                  <a:gd name="T3" fmla="*/ 1406 h 2284"/>
                  <a:gd name="T4" fmla="*/ 1756 w 2284"/>
                  <a:gd name="T5" fmla="*/ 1940 h 2284"/>
                  <a:gd name="T6" fmla="*/ 1878 w 2284"/>
                  <a:gd name="T7" fmla="*/ 1506 h 2284"/>
                  <a:gd name="T8" fmla="*/ 1433 w 2284"/>
                  <a:gd name="T9" fmla="*/ 1845 h 2284"/>
                  <a:gd name="T10" fmla="*/ 1496 w 2284"/>
                  <a:gd name="T11" fmla="*/ 1592 h 2284"/>
                  <a:gd name="T12" fmla="*/ 1142 w 2284"/>
                  <a:gd name="T13" fmla="*/ 2204 h 2284"/>
                  <a:gd name="T14" fmla="*/ 1405 w 2284"/>
                  <a:gd name="T15" fmla="*/ 1921 h 2284"/>
                  <a:gd name="T16" fmla="*/ 787 w 2284"/>
                  <a:gd name="T17" fmla="*/ 1592 h 2284"/>
                  <a:gd name="T18" fmla="*/ 850 w 2284"/>
                  <a:gd name="T19" fmla="*/ 1845 h 2284"/>
                  <a:gd name="T20" fmla="*/ 528 w 2284"/>
                  <a:gd name="T21" fmla="*/ 1940 h 2284"/>
                  <a:gd name="T22" fmla="*/ 704 w 2284"/>
                  <a:gd name="T23" fmla="*/ 1580 h 2284"/>
                  <a:gd name="T24" fmla="*/ 80 w 2284"/>
                  <a:gd name="T25" fmla="*/ 1143 h 2284"/>
                  <a:gd name="T26" fmla="*/ 523 w 2284"/>
                  <a:gd name="T27" fmla="*/ 1142 h 2284"/>
                  <a:gd name="T28" fmla="*/ 676 w 2284"/>
                  <a:gd name="T29" fmla="*/ 950 h 2284"/>
                  <a:gd name="T30" fmla="*/ 439 w 2284"/>
                  <a:gd name="T31" fmla="*/ 851 h 2284"/>
                  <a:gd name="T32" fmla="*/ 676 w 2284"/>
                  <a:gd name="T33" fmla="*/ 1335 h 2284"/>
                  <a:gd name="T34" fmla="*/ 438 w 2284"/>
                  <a:gd name="T35" fmla="*/ 1434 h 2284"/>
                  <a:gd name="T36" fmla="*/ 670 w 2284"/>
                  <a:gd name="T37" fmla="*/ 1204 h 2284"/>
                  <a:gd name="T38" fmla="*/ 670 w 2284"/>
                  <a:gd name="T39" fmla="*/ 1080 h 2284"/>
                  <a:gd name="T40" fmla="*/ 391 w 2284"/>
                  <a:gd name="T41" fmla="*/ 392 h 2284"/>
                  <a:gd name="T42" fmla="*/ 778 w 2284"/>
                  <a:gd name="T43" fmla="*/ 407 h 2284"/>
                  <a:gd name="T44" fmla="*/ 391 w 2284"/>
                  <a:gd name="T45" fmla="*/ 392 h 2284"/>
                  <a:gd name="T46" fmla="*/ 1074 w 2284"/>
                  <a:gd name="T47" fmla="*/ 574 h 2284"/>
                  <a:gd name="T48" fmla="*/ 850 w 2284"/>
                  <a:gd name="T49" fmla="*/ 440 h 2284"/>
                  <a:gd name="T50" fmla="*/ 1405 w 2284"/>
                  <a:gd name="T51" fmla="*/ 364 h 2284"/>
                  <a:gd name="T52" fmla="*/ 1142 w 2284"/>
                  <a:gd name="T53" fmla="*/ 80 h 2284"/>
                  <a:gd name="T54" fmla="*/ 1335 w 2284"/>
                  <a:gd name="T55" fmla="*/ 677 h 2284"/>
                  <a:gd name="T56" fmla="*/ 1496 w 2284"/>
                  <a:gd name="T57" fmla="*/ 693 h 2284"/>
                  <a:gd name="T58" fmla="*/ 1509 w 2284"/>
                  <a:gd name="T59" fmla="*/ 775 h 2284"/>
                  <a:gd name="T60" fmla="*/ 1431 w 2284"/>
                  <a:gd name="T61" fmla="*/ 765 h 2284"/>
                  <a:gd name="T62" fmla="*/ 1142 w 2284"/>
                  <a:gd name="T63" fmla="*/ 623 h 2284"/>
                  <a:gd name="T64" fmla="*/ 1081 w 2284"/>
                  <a:gd name="T65" fmla="*/ 671 h 2284"/>
                  <a:gd name="T66" fmla="*/ 774 w 2284"/>
                  <a:gd name="T67" fmla="*/ 775 h 2284"/>
                  <a:gd name="T68" fmla="*/ 764 w 2284"/>
                  <a:gd name="T69" fmla="*/ 853 h 2284"/>
                  <a:gd name="T70" fmla="*/ 774 w 2284"/>
                  <a:gd name="T71" fmla="*/ 1510 h 2284"/>
                  <a:gd name="T72" fmla="*/ 852 w 2284"/>
                  <a:gd name="T73" fmla="*/ 1520 h 2284"/>
                  <a:gd name="T74" fmla="*/ 1142 w 2284"/>
                  <a:gd name="T75" fmla="*/ 1662 h 2284"/>
                  <a:gd name="T76" fmla="*/ 1203 w 2284"/>
                  <a:gd name="T77" fmla="*/ 1614 h 2284"/>
                  <a:gd name="T78" fmla="*/ 1509 w 2284"/>
                  <a:gd name="T79" fmla="*/ 1510 h 2284"/>
                  <a:gd name="T80" fmla="*/ 1519 w 2284"/>
                  <a:gd name="T81" fmla="*/ 1432 h 2284"/>
                  <a:gd name="T82" fmla="*/ 1302 w 2284"/>
                  <a:gd name="T83" fmla="*/ 1530 h 2284"/>
                  <a:gd name="T84" fmla="*/ 864 w 2284"/>
                  <a:gd name="T85" fmla="*/ 1420 h 2284"/>
                  <a:gd name="T86" fmla="*/ 754 w 2284"/>
                  <a:gd name="T87" fmla="*/ 982 h 2284"/>
                  <a:gd name="T88" fmla="*/ 1142 w 2284"/>
                  <a:gd name="T89" fmla="*/ 750 h 2284"/>
                  <a:gd name="T90" fmla="*/ 1529 w 2284"/>
                  <a:gd name="T91" fmla="*/ 982 h 2284"/>
                  <a:gd name="T92" fmla="*/ 1419 w 2284"/>
                  <a:gd name="T93" fmla="*/ 1420 h 2284"/>
                  <a:gd name="T94" fmla="*/ 1607 w 2284"/>
                  <a:gd name="T95" fmla="*/ 950 h 2284"/>
                  <a:gd name="T96" fmla="*/ 1710 w 2284"/>
                  <a:gd name="T97" fmla="*/ 1075 h 2284"/>
                  <a:gd name="T98" fmla="*/ 1845 w 2284"/>
                  <a:gd name="T99" fmla="*/ 1434 h 2284"/>
                  <a:gd name="T100" fmla="*/ 1711 w 2284"/>
                  <a:gd name="T101" fmla="*/ 1210 h 2284"/>
                  <a:gd name="T102" fmla="*/ 1661 w 2284"/>
                  <a:gd name="T103" fmla="*/ 1142 h 2284"/>
                  <a:gd name="T104" fmla="*/ 1613 w 2284"/>
                  <a:gd name="T105" fmla="*/ 1080 h 2284"/>
                  <a:gd name="T106" fmla="*/ 1893 w 2284"/>
                  <a:gd name="T107" fmla="*/ 392 h 2284"/>
                  <a:gd name="T108" fmla="*/ 1505 w 2284"/>
                  <a:gd name="T109" fmla="*/ 407 h 2284"/>
                  <a:gd name="T110" fmla="*/ 1952 w 2284"/>
                  <a:gd name="T111" fmla="*/ 807 h 2284"/>
                  <a:gd name="T112" fmla="*/ 1477 w 2284"/>
                  <a:gd name="T113" fmla="*/ 332 h 2284"/>
                  <a:gd name="T114" fmla="*/ 528 w 2284"/>
                  <a:gd name="T115" fmla="*/ 265 h 2284"/>
                  <a:gd name="T116" fmla="*/ 0 w 2284"/>
                  <a:gd name="T117" fmla="*/ 1143 h 2284"/>
                  <a:gd name="T118" fmla="*/ 528 w 2284"/>
                  <a:gd name="T119" fmla="*/ 2020 h 2284"/>
                  <a:gd name="T120" fmla="*/ 1477 w 2284"/>
                  <a:gd name="T121" fmla="*/ 1953 h 2284"/>
                  <a:gd name="T122" fmla="*/ 1952 w 2284"/>
                  <a:gd name="T123" fmla="*/ 1478 h 2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284" h="2284">
                    <a:moveTo>
                      <a:pt x="1919" y="1406"/>
                    </a:moveTo>
                    <a:lnTo>
                      <a:pt x="1919" y="1406"/>
                    </a:lnTo>
                    <a:cubicBezTo>
                      <a:pt x="1878" y="1322"/>
                      <a:pt x="1825" y="1233"/>
                      <a:pt x="1760" y="1142"/>
                    </a:cubicBezTo>
                    <a:cubicBezTo>
                      <a:pt x="1824" y="1053"/>
                      <a:pt x="1878" y="965"/>
                      <a:pt x="1920" y="879"/>
                    </a:cubicBezTo>
                    <a:cubicBezTo>
                      <a:pt x="2100" y="953"/>
                      <a:pt x="2204" y="1049"/>
                      <a:pt x="2204" y="1143"/>
                    </a:cubicBezTo>
                    <a:cubicBezTo>
                      <a:pt x="2204" y="1236"/>
                      <a:pt x="2100" y="1332"/>
                      <a:pt x="1919" y="1406"/>
                    </a:cubicBezTo>
                    <a:close/>
                    <a:moveTo>
                      <a:pt x="1893" y="1893"/>
                    </a:moveTo>
                    <a:lnTo>
                      <a:pt x="1893" y="1893"/>
                    </a:lnTo>
                    <a:cubicBezTo>
                      <a:pt x="1862" y="1924"/>
                      <a:pt x="1816" y="1940"/>
                      <a:pt x="1756" y="1940"/>
                    </a:cubicBezTo>
                    <a:cubicBezTo>
                      <a:pt x="1684" y="1940"/>
                      <a:pt x="1599" y="1918"/>
                      <a:pt x="1505" y="1878"/>
                    </a:cubicBezTo>
                    <a:cubicBezTo>
                      <a:pt x="1536" y="1790"/>
                      <a:pt x="1561" y="1689"/>
                      <a:pt x="1579" y="1580"/>
                    </a:cubicBezTo>
                    <a:cubicBezTo>
                      <a:pt x="1689" y="1562"/>
                      <a:pt x="1789" y="1537"/>
                      <a:pt x="1878" y="1506"/>
                    </a:cubicBezTo>
                    <a:cubicBezTo>
                      <a:pt x="1954" y="1686"/>
                      <a:pt x="1959" y="1828"/>
                      <a:pt x="1893" y="1893"/>
                    </a:cubicBezTo>
                    <a:close/>
                    <a:moveTo>
                      <a:pt x="1433" y="1845"/>
                    </a:moveTo>
                    <a:lnTo>
                      <a:pt x="1433" y="1845"/>
                    </a:lnTo>
                    <a:cubicBezTo>
                      <a:pt x="1361" y="1809"/>
                      <a:pt x="1286" y="1764"/>
                      <a:pt x="1210" y="1711"/>
                    </a:cubicBezTo>
                    <a:cubicBezTo>
                      <a:pt x="1251" y="1679"/>
                      <a:pt x="1293" y="1644"/>
                      <a:pt x="1335" y="1608"/>
                    </a:cubicBezTo>
                    <a:cubicBezTo>
                      <a:pt x="1390" y="1604"/>
                      <a:pt x="1444" y="1599"/>
                      <a:pt x="1496" y="1592"/>
                    </a:cubicBezTo>
                    <a:cubicBezTo>
                      <a:pt x="1480" y="1686"/>
                      <a:pt x="1458" y="1771"/>
                      <a:pt x="1433" y="1845"/>
                    </a:cubicBezTo>
                    <a:close/>
                    <a:moveTo>
                      <a:pt x="1142" y="2204"/>
                    </a:moveTo>
                    <a:lnTo>
                      <a:pt x="1142" y="2204"/>
                    </a:lnTo>
                    <a:cubicBezTo>
                      <a:pt x="1049" y="2204"/>
                      <a:pt x="952" y="2101"/>
                      <a:pt x="878" y="1921"/>
                    </a:cubicBezTo>
                    <a:cubicBezTo>
                      <a:pt x="963" y="1879"/>
                      <a:pt x="1052" y="1825"/>
                      <a:pt x="1142" y="1761"/>
                    </a:cubicBezTo>
                    <a:cubicBezTo>
                      <a:pt x="1231" y="1825"/>
                      <a:pt x="1320" y="1879"/>
                      <a:pt x="1405" y="1921"/>
                    </a:cubicBezTo>
                    <a:cubicBezTo>
                      <a:pt x="1331" y="2101"/>
                      <a:pt x="1235" y="2204"/>
                      <a:pt x="1142" y="2204"/>
                    </a:cubicBezTo>
                    <a:close/>
                    <a:moveTo>
                      <a:pt x="787" y="1592"/>
                    </a:moveTo>
                    <a:lnTo>
                      <a:pt x="787" y="1592"/>
                    </a:lnTo>
                    <a:cubicBezTo>
                      <a:pt x="839" y="1599"/>
                      <a:pt x="893" y="1604"/>
                      <a:pt x="949" y="1608"/>
                    </a:cubicBezTo>
                    <a:cubicBezTo>
                      <a:pt x="990" y="1644"/>
                      <a:pt x="1032" y="1679"/>
                      <a:pt x="1074" y="1711"/>
                    </a:cubicBezTo>
                    <a:cubicBezTo>
                      <a:pt x="997" y="1764"/>
                      <a:pt x="922" y="1809"/>
                      <a:pt x="850" y="1845"/>
                    </a:cubicBezTo>
                    <a:cubicBezTo>
                      <a:pt x="825" y="1771"/>
                      <a:pt x="804" y="1686"/>
                      <a:pt x="787" y="1592"/>
                    </a:cubicBezTo>
                    <a:close/>
                    <a:moveTo>
                      <a:pt x="528" y="1940"/>
                    </a:moveTo>
                    <a:lnTo>
                      <a:pt x="528" y="1940"/>
                    </a:lnTo>
                    <a:cubicBezTo>
                      <a:pt x="468" y="1940"/>
                      <a:pt x="421" y="1924"/>
                      <a:pt x="391" y="1893"/>
                    </a:cubicBezTo>
                    <a:cubicBezTo>
                      <a:pt x="325" y="1828"/>
                      <a:pt x="330" y="1686"/>
                      <a:pt x="405" y="1506"/>
                    </a:cubicBezTo>
                    <a:cubicBezTo>
                      <a:pt x="494" y="1537"/>
                      <a:pt x="595" y="1562"/>
                      <a:pt x="704" y="1580"/>
                    </a:cubicBezTo>
                    <a:cubicBezTo>
                      <a:pt x="722" y="1689"/>
                      <a:pt x="747" y="1790"/>
                      <a:pt x="778" y="1878"/>
                    </a:cubicBezTo>
                    <a:cubicBezTo>
                      <a:pt x="685" y="1918"/>
                      <a:pt x="599" y="1940"/>
                      <a:pt x="528" y="1940"/>
                    </a:cubicBezTo>
                    <a:close/>
                    <a:moveTo>
                      <a:pt x="80" y="1143"/>
                    </a:moveTo>
                    <a:lnTo>
                      <a:pt x="80" y="1143"/>
                    </a:lnTo>
                    <a:cubicBezTo>
                      <a:pt x="80" y="1049"/>
                      <a:pt x="183" y="953"/>
                      <a:pt x="364" y="879"/>
                    </a:cubicBezTo>
                    <a:cubicBezTo>
                      <a:pt x="406" y="965"/>
                      <a:pt x="459" y="1053"/>
                      <a:pt x="523" y="1142"/>
                    </a:cubicBezTo>
                    <a:cubicBezTo>
                      <a:pt x="458" y="1233"/>
                      <a:pt x="405" y="1322"/>
                      <a:pt x="364" y="1406"/>
                    </a:cubicBezTo>
                    <a:cubicBezTo>
                      <a:pt x="183" y="1332"/>
                      <a:pt x="80" y="1236"/>
                      <a:pt x="80" y="1143"/>
                    </a:cubicBezTo>
                    <a:close/>
                    <a:moveTo>
                      <a:pt x="676" y="950"/>
                    </a:moveTo>
                    <a:lnTo>
                      <a:pt x="676" y="950"/>
                    </a:lnTo>
                    <a:cubicBezTo>
                      <a:pt x="639" y="991"/>
                      <a:pt x="605" y="1033"/>
                      <a:pt x="573" y="1075"/>
                    </a:cubicBezTo>
                    <a:cubicBezTo>
                      <a:pt x="520" y="999"/>
                      <a:pt x="475" y="924"/>
                      <a:pt x="439" y="851"/>
                    </a:cubicBezTo>
                    <a:cubicBezTo>
                      <a:pt x="514" y="826"/>
                      <a:pt x="598" y="804"/>
                      <a:pt x="692" y="788"/>
                    </a:cubicBezTo>
                    <a:cubicBezTo>
                      <a:pt x="685" y="840"/>
                      <a:pt x="680" y="894"/>
                      <a:pt x="676" y="950"/>
                    </a:cubicBezTo>
                    <a:close/>
                    <a:moveTo>
                      <a:pt x="676" y="1335"/>
                    </a:moveTo>
                    <a:lnTo>
                      <a:pt x="676" y="1335"/>
                    </a:lnTo>
                    <a:cubicBezTo>
                      <a:pt x="680" y="1391"/>
                      <a:pt x="685" y="1445"/>
                      <a:pt x="692" y="1497"/>
                    </a:cubicBezTo>
                    <a:cubicBezTo>
                      <a:pt x="598" y="1481"/>
                      <a:pt x="513" y="1459"/>
                      <a:pt x="438" y="1434"/>
                    </a:cubicBezTo>
                    <a:cubicBezTo>
                      <a:pt x="473" y="1363"/>
                      <a:pt x="518" y="1288"/>
                      <a:pt x="573" y="1210"/>
                    </a:cubicBezTo>
                    <a:cubicBezTo>
                      <a:pt x="605" y="1252"/>
                      <a:pt x="640" y="1294"/>
                      <a:pt x="676" y="1335"/>
                    </a:cubicBezTo>
                    <a:close/>
                    <a:moveTo>
                      <a:pt x="670" y="1204"/>
                    </a:moveTo>
                    <a:lnTo>
                      <a:pt x="670" y="1204"/>
                    </a:lnTo>
                    <a:cubicBezTo>
                      <a:pt x="654" y="1183"/>
                      <a:pt x="637" y="1163"/>
                      <a:pt x="622" y="1142"/>
                    </a:cubicBezTo>
                    <a:cubicBezTo>
                      <a:pt x="637" y="1122"/>
                      <a:pt x="653" y="1101"/>
                      <a:pt x="670" y="1080"/>
                    </a:cubicBezTo>
                    <a:cubicBezTo>
                      <a:pt x="670" y="1101"/>
                      <a:pt x="669" y="1122"/>
                      <a:pt x="669" y="1143"/>
                    </a:cubicBezTo>
                    <a:cubicBezTo>
                      <a:pt x="669" y="1163"/>
                      <a:pt x="670" y="1184"/>
                      <a:pt x="670" y="1204"/>
                    </a:cubicBezTo>
                    <a:close/>
                    <a:moveTo>
                      <a:pt x="391" y="392"/>
                    </a:moveTo>
                    <a:lnTo>
                      <a:pt x="391" y="392"/>
                    </a:lnTo>
                    <a:cubicBezTo>
                      <a:pt x="421" y="361"/>
                      <a:pt x="468" y="345"/>
                      <a:pt x="528" y="345"/>
                    </a:cubicBezTo>
                    <a:cubicBezTo>
                      <a:pt x="599" y="345"/>
                      <a:pt x="685" y="367"/>
                      <a:pt x="778" y="407"/>
                    </a:cubicBezTo>
                    <a:cubicBezTo>
                      <a:pt x="747" y="495"/>
                      <a:pt x="722" y="596"/>
                      <a:pt x="704" y="705"/>
                    </a:cubicBezTo>
                    <a:cubicBezTo>
                      <a:pt x="595" y="723"/>
                      <a:pt x="494" y="748"/>
                      <a:pt x="406" y="779"/>
                    </a:cubicBezTo>
                    <a:cubicBezTo>
                      <a:pt x="330" y="599"/>
                      <a:pt x="324" y="458"/>
                      <a:pt x="391" y="392"/>
                    </a:cubicBezTo>
                    <a:close/>
                    <a:moveTo>
                      <a:pt x="850" y="440"/>
                    </a:moveTo>
                    <a:lnTo>
                      <a:pt x="850" y="440"/>
                    </a:lnTo>
                    <a:cubicBezTo>
                      <a:pt x="922" y="476"/>
                      <a:pt x="997" y="521"/>
                      <a:pt x="1074" y="574"/>
                    </a:cubicBezTo>
                    <a:cubicBezTo>
                      <a:pt x="1032" y="606"/>
                      <a:pt x="990" y="641"/>
                      <a:pt x="949" y="677"/>
                    </a:cubicBezTo>
                    <a:cubicBezTo>
                      <a:pt x="893" y="681"/>
                      <a:pt x="839" y="686"/>
                      <a:pt x="787" y="693"/>
                    </a:cubicBezTo>
                    <a:cubicBezTo>
                      <a:pt x="804" y="599"/>
                      <a:pt x="825" y="514"/>
                      <a:pt x="850" y="440"/>
                    </a:cubicBezTo>
                    <a:close/>
                    <a:moveTo>
                      <a:pt x="1142" y="80"/>
                    </a:moveTo>
                    <a:lnTo>
                      <a:pt x="1142" y="80"/>
                    </a:lnTo>
                    <a:cubicBezTo>
                      <a:pt x="1235" y="80"/>
                      <a:pt x="1331" y="184"/>
                      <a:pt x="1405" y="364"/>
                    </a:cubicBezTo>
                    <a:cubicBezTo>
                      <a:pt x="1320" y="406"/>
                      <a:pt x="1231" y="460"/>
                      <a:pt x="1142" y="524"/>
                    </a:cubicBezTo>
                    <a:cubicBezTo>
                      <a:pt x="1052" y="460"/>
                      <a:pt x="963" y="406"/>
                      <a:pt x="878" y="364"/>
                    </a:cubicBezTo>
                    <a:cubicBezTo>
                      <a:pt x="952" y="184"/>
                      <a:pt x="1049" y="80"/>
                      <a:pt x="1142" y="80"/>
                    </a:cubicBezTo>
                    <a:close/>
                    <a:moveTo>
                      <a:pt x="1496" y="693"/>
                    </a:moveTo>
                    <a:lnTo>
                      <a:pt x="1496" y="693"/>
                    </a:lnTo>
                    <a:cubicBezTo>
                      <a:pt x="1444" y="686"/>
                      <a:pt x="1390" y="681"/>
                      <a:pt x="1335" y="677"/>
                    </a:cubicBezTo>
                    <a:cubicBezTo>
                      <a:pt x="1293" y="641"/>
                      <a:pt x="1251" y="606"/>
                      <a:pt x="1210" y="574"/>
                    </a:cubicBezTo>
                    <a:cubicBezTo>
                      <a:pt x="1286" y="521"/>
                      <a:pt x="1361" y="476"/>
                      <a:pt x="1433" y="440"/>
                    </a:cubicBezTo>
                    <a:cubicBezTo>
                      <a:pt x="1458" y="514"/>
                      <a:pt x="1480" y="599"/>
                      <a:pt x="1496" y="693"/>
                    </a:cubicBezTo>
                    <a:close/>
                    <a:moveTo>
                      <a:pt x="1431" y="765"/>
                    </a:moveTo>
                    <a:lnTo>
                      <a:pt x="1431" y="765"/>
                    </a:lnTo>
                    <a:cubicBezTo>
                      <a:pt x="1458" y="768"/>
                      <a:pt x="1484" y="771"/>
                      <a:pt x="1509" y="775"/>
                    </a:cubicBezTo>
                    <a:cubicBezTo>
                      <a:pt x="1513" y="800"/>
                      <a:pt x="1516" y="826"/>
                      <a:pt x="1519" y="853"/>
                    </a:cubicBezTo>
                    <a:cubicBezTo>
                      <a:pt x="1505" y="838"/>
                      <a:pt x="1490" y="823"/>
                      <a:pt x="1476" y="809"/>
                    </a:cubicBezTo>
                    <a:cubicBezTo>
                      <a:pt x="1461" y="794"/>
                      <a:pt x="1446" y="779"/>
                      <a:pt x="1431" y="765"/>
                    </a:cubicBezTo>
                    <a:close/>
                    <a:moveTo>
                      <a:pt x="1081" y="671"/>
                    </a:moveTo>
                    <a:lnTo>
                      <a:pt x="1081" y="671"/>
                    </a:lnTo>
                    <a:cubicBezTo>
                      <a:pt x="1101" y="655"/>
                      <a:pt x="1121" y="639"/>
                      <a:pt x="1142" y="623"/>
                    </a:cubicBezTo>
                    <a:cubicBezTo>
                      <a:pt x="1162" y="639"/>
                      <a:pt x="1182" y="655"/>
                      <a:pt x="1203" y="671"/>
                    </a:cubicBezTo>
                    <a:cubicBezTo>
                      <a:pt x="1182" y="670"/>
                      <a:pt x="1162" y="670"/>
                      <a:pt x="1142" y="670"/>
                    </a:cubicBezTo>
                    <a:cubicBezTo>
                      <a:pt x="1121" y="670"/>
                      <a:pt x="1101" y="670"/>
                      <a:pt x="1081" y="671"/>
                    </a:cubicBezTo>
                    <a:close/>
                    <a:moveTo>
                      <a:pt x="764" y="853"/>
                    </a:moveTo>
                    <a:lnTo>
                      <a:pt x="764" y="853"/>
                    </a:lnTo>
                    <a:cubicBezTo>
                      <a:pt x="767" y="826"/>
                      <a:pt x="770" y="800"/>
                      <a:pt x="774" y="775"/>
                    </a:cubicBezTo>
                    <a:cubicBezTo>
                      <a:pt x="799" y="771"/>
                      <a:pt x="826" y="768"/>
                      <a:pt x="852" y="765"/>
                    </a:cubicBezTo>
                    <a:cubicBezTo>
                      <a:pt x="837" y="779"/>
                      <a:pt x="822" y="794"/>
                      <a:pt x="808" y="809"/>
                    </a:cubicBezTo>
                    <a:cubicBezTo>
                      <a:pt x="793" y="823"/>
                      <a:pt x="779" y="838"/>
                      <a:pt x="764" y="853"/>
                    </a:cubicBezTo>
                    <a:close/>
                    <a:moveTo>
                      <a:pt x="852" y="1520"/>
                    </a:moveTo>
                    <a:lnTo>
                      <a:pt x="852" y="1520"/>
                    </a:lnTo>
                    <a:cubicBezTo>
                      <a:pt x="826" y="1517"/>
                      <a:pt x="799" y="1514"/>
                      <a:pt x="774" y="1510"/>
                    </a:cubicBezTo>
                    <a:cubicBezTo>
                      <a:pt x="770" y="1485"/>
                      <a:pt x="767" y="1459"/>
                      <a:pt x="764" y="1432"/>
                    </a:cubicBezTo>
                    <a:cubicBezTo>
                      <a:pt x="779" y="1447"/>
                      <a:pt x="793" y="1462"/>
                      <a:pt x="808" y="1476"/>
                    </a:cubicBezTo>
                    <a:cubicBezTo>
                      <a:pt x="822" y="1491"/>
                      <a:pt x="837" y="1506"/>
                      <a:pt x="852" y="1520"/>
                    </a:cubicBezTo>
                    <a:close/>
                    <a:moveTo>
                      <a:pt x="1203" y="1614"/>
                    </a:moveTo>
                    <a:lnTo>
                      <a:pt x="1203" y="1614"/>
                    </a:lnTo>
                    <a:cubicBezTo>
                      <a:pt x="1182" y="1630"/>
                      <a:pt x="1162" y="1646"/>
                      <a:pt x="1142" y="1662"/>
                    </a:cubicBezTo>
                    <a:cubicBezTo>
                      <a:pt x="1121" y="1646"/>
                      <a:pt x="1101" y="1630"/>
                      <a:pt x="1081" y="1614"/>
                    </a:cubicBezTo>
                    <a:cubicBezTo>
                      <a:pt x="1101" y="1615"/>
                      <a:pt x="1121" y="1615"/>
                      <a:pt x="1142" y="1615"/>
                    </a:cubicBezTo>
                    <a:cubicBezTo>
                      <a:pt x="1162" y="1615"/>
                      <a:pt x="1182" y="1615"/>
                      <a:pt x="1203" y="1614"/>
                    </a:cubicBezTo>
                    <a:close/>
                    <a:moveTo>
                      <a:pt x="1519" y="1432"/>
                    </a:moveTo>
                    <a:lnTo>
                      <a:pt x="1519" y="1432"/>
                    </a:lnTo>
                    <a:cubicBezTo>
                      <a:pt x="1516" y="1459"/>
                      <a:pt x="1513" y="1485"/>
                      <a:pt x="1509" y="1510"/>
                    </a:cubicBezTo>
                    <a:cubicBezTo>
                      <a:pt x="1484" y="1514"/>
                      <a:pt x="1458" y="1517"/>
                      <a:pt x="1431" y="1520"/>
                    </a:cubicBezTo>
                    <a:cubicBezTo>
                      <a:pt x="1446" y="1506"/>
                      <a:pt x="1461" y="1491"/>
                      <a:pt x="1476" y="1476"/>
                    </a:cubicBezTo>
                    <a:cubicBezTo>
                      <a:pt x="1490" y="1462"/>
                      <a:pt x="1505" y="1447"/>
                      <a:pt x="1519" y="1432"/>
                    </a:cubicBezTo>
                    <a:close/>
                    <a:moveTo>
                      <a:pt x="1419" y="1420"/>
                    </a:moveTo>
                    <a:lnTo>
                      <a:pt x="1419" y="1420"/>
                    </a:lnTo>
                    <a:cubicBezTo>
                      <a:pt x="1381" y="1458"/>
                      <a:pt x="1342" y="1495"/>
                      <a:pt x="1302" y="1530"/>
                    </a:cubicBezTo>
                    <a:cubicBezTo>
                      <a:pt x="1250" y="1533"/>
                      <a:pt x="1197" y="1535"/>
                      <a:pt x="1142" y="1535"/>
                    </a:cubicBezTo>
                    <a:cubicBezTo>
                      <a:pt x="1087" y="1535"/>
                      <a:pt x="1033" y="1533"/>
                      <a:pt x="981" y="1530"/>
                    </a:cubicBezTo>
                    <a:cubicBezTo>
                      <a:pt x="942" y="1495"/>
                      <a:pt x="903" y="1458"/>
                      <a:pt x="864" y="1420"/>
                    </a:cubicBezTo>
                    <a:cubicBezTo>
                      <a:pt x="826" y="1381"/>
                      <a:pt x="789" y="1342"/>
                      <a:pt x="754" y="1303"/>
                    </a:cubicBezTo>
                    <a:cubicBezTo>
                      <a:pt x="751" y="1251"/>
                      <a:pt x="749" y="1198"/>
                      <a:pt x="749" y="1143"/>
                    </a:cubicBezTo>
                    <a:cubicBezTo>
                      <a:pt x="749" y="1087"/>
                      <a:pt x="751" y="1034"/>
                      <a:pt x="754" y="982"/>
                    </a:cubicBezTo>
                    <a:cubicBezTo>
                      <a:pt x="789" y="943"/>
                      <a:pt x="825" y="904"/>
                      <a:pt x="864" y="865"/>
                    </a:cubicBezTo>
                    <a:cubicBezTo>
                      <a:pt x="903" y="827"/>
                      <a:pt x="942" y="790"/>
                      <a:pt x="981" y="755"/>
                    </a:cubicBezTo>
                    <a:cubicBezTo>
                      <a:pt x="1033" y="752"/>
                      <a:pt x="1087" y="750"/>
                      <a:pt x="1142" y="750"/>
                    </a:cubicBezTo>
                    <a:cubicBezTo>
                      <a:pt x="1197" y="750"/>
                      <a:pt x="1250" y="752"/>
                      <a:pt x="1302" y="755"/>
                    </a:cubicBezTo>
                    <a:cubicBezTo>
                      <a:pt x="1342" y="790"/>
                      <a:pt x="1381" y="827"/>
                      <a:pt x="1419" y="865"/>
                    </a:cubicBezTo>
                    <a:cubicBezTo>
                      <a:pt x="1458" y="904"/>
                      <a:pt x="1495" y="943"/>
                      <a:pt x="1529" y="982"/>
                    </a:cubicBezTo>
                    <a:cubicBezTo>
                      <a:pt x="1532" y="1034"/>
                      <a:pt x="1534" y="1087"/>
                      <a:pt x="1534" y="1143"/>
                    </a:cubicBezTo>
                    <a:cubicBezTo>
                      <a:pt x="1534" y="1198"/>
                      <a:pt x="1532" y="1251"/>
                      <a:pt x="1529" y="1303"/>
                    </a:cubicBezTo>
                    <a:cubicBezTo>
                      <a:pt x="1494" y="1342"/>
                      <a:pt x="1457" y="1381"/>
                      <a:pt x="1419" y="1420"/>
                    </a:cubicBezTo>
                    <a:close/>
                    <a:moveTo>
                      <a:pt x="1710" y="1075"/>
                    </a:moveTo>
                    <a:lnTo>
                      <a:pt x="1710" y="1075"/>
                    </a:lnTo>
                    <a:cubicBezTo>
                      <a:pt x="1678" y="1033"/>
                      <a:pt x="1644" y="991"/>
                      <a:pt x="1607" y="950"/>
                    </a:cubicBezTo>
                    <a:cubicBezTo>
                      <a:pt x="1604" y="894"/>
                      <a:pt x="1598" y="840"/>
                      <a:pt x="1591" y="788"/>
                    </a:cubicBezTo>
                    <a:cubicBezTo>
                      <a:pt x="1685" y="804"/>
                      <a:pt x="1770" y="826"/>
                      <a:pt x="1844" y="851"/>
                    </a:cubicBezTo>
                    <a:cubicBezTo>
                      <a:pt x="1808" y="924"/>
                      <a:pt x="1763" y="999"/>
                      <a:pt x="1710" y="1075"/>
                    </a:cubicBezTo>
                    <a:close/>
                    <a:moveTo>
                      <a:pt x="1711" y="1210"/>
                    </a:moveTo>
                    <a:lnTo>
                      <a:pt x="1711" y="1210"/>
                    </a:lnTo>
                    <a:cubicBezTo>
                      <a:pt x="1765" y="1288"/>
                      <a:pt x="1810" y="1363"/>
                      <a:pt x="1845" y="1434"/>
                    </a:cubicBezTo>
                    <a:cubicBezTo>
                      <a:pt x="1770" y="1459"/>
                      <a:pt x="1685" y="1481"/>
                      <a:pt x="1591" y="1497"/>
                    </a:cubicBezTo>
                    <a:cubicBezTo>
                      <a:pt x="1598" y="1445"/>
                      <a:pt x="1604" y="1391"/>
                      <a:pt x="1607" y="1335"/>
                    </a:cubicBezTo>
                    <a:cubicBezTo>
                      <a:pt x="1644" y="1294"/>
                      <a:pt x="1678" y="1252"/>
                      <a:pt x="1711" y="1210"/>
                    </a:cubicBezTo>
                    <a:close/>
                    <a:moveTo>
                      <a:pt x="1613" y="1080"/>
                    </a:moveTo>
                    <a:lnTo>
                      <a:pt x="1613" y="1080"/>
                    </a:lnTo>
                    <a:cubicBezTo>
                      <a:pt x="1630" y="1101"/>
                      <a:pt x="1646" y="1122"/>
                      <a:pt x="1661" y="1142"/>
                    </a:cubicBezTo>
                    <a:cubicBezTo>
                      <a:pt x="1646" y="1163"/>
                      <a:pt x="1630" y="1183"/>
                      <a:pt x="1613" y="1204"/>
                    </a:cubicBezTo>
                    <a:cubicBezTo>
                      <a:pt x="1614" y="1184"/>
                      <a:pt x="1614" y="1163"/>
                      <a:pt x="1614" y="1143"/>
                    </a:cubicBezTo>
                    <a:cubicBezTo>
                      <a:pt x="1614" y="1122"/>
                      <a:pt x="1614" y="1101"/>
                      <a:pt x="1613" y="1080"/>
                    </a:cubicBezTo>
                    <a:close/>
                    <a:moveTo>
                      <a:pt x="1756" y="345"/>
                    </a:moveTo>
                    <a:lnTo>
                      <a:pt x="1756" y="345"/>
                    </a:lnTo>
                    <a:cubicBezTo>
                      <a:pt x="1816" y="345"/>
                      <a:pt x="1862" y="361"/>
                      <a:pt x="1893" y="392"/>
                    </a:cubicBezTo>
                    <a:cubicBezTo>
                      <a:pt x="1959" y="458"/>
                      <a:pt x="1953" y="599"/>
                      <a:pt x="1878" y="779"/>
                    </a:cubicBezTo>
                    <a:cubicBezTo>
                      <a:pt x="1789" y="748"/>
                      <a:pt x="1689" y="723"/>
                      <a:pt x="1579" y="705"/>
                    </a:cubicBezTo>
                    <a:cubicBezTo>
                      <a:pt x="1561" y="596"/>
                      <a:pt x="1536" y="495"/>
                      <a:pt x="1505" y="407"/>
                    </a:cubicBezTo>
                    <a:cubicBezTo>
                      <a:pt x="1599" y="367"/>
                      <a:pt x="1684" y="345"/>
                      <a:pt x="1756" y="345"/>
                    </a:cubicBezTo>
                    <a:close/>
                    <a:moveTo>
                      <a:pt x="1952" y="807"/>
                    </a:moveTo>
                    <a:lnTo>
                      <a:pt x="1952" y="807"/>
                    </a:lnTo>
                    <a:cubicBezTo>
                      <a:pt x="2042" y="594"/>
                      <a:pt x="2041" y="427"/>
                      <a:pt x="1949" y="335"/>
                    </a:cubicBezTo>
                    <a:cubicBezTo>
                      <a:pt x="1903" y="289"/>
                      <a:pt x="1838" y="265"/>
                      <a:pt x="1756" y="265"/>
                    </a:cubicBezTo>
                    <a:cubicBezTo>
                      <a:pt x="1675" y="265"/>
                      <a:pt x="1580" y="289"/>
                      <a:pt x="1477" y="332"/>
                    </a:cubicBezTo>
                    <a:cubicBezTo>
                      <a:pt x="1392" y="126"/>
                      <a:pt x="1274" y="0"/>
                      <a:pt x="1142" y="0"/>
                    </a:cubicBezTo>
                    <a:cubicBezTo>
                      <a:pt x="1009" y="0"/>
                      <a:pt x="891" y="126"/>
                      <a:pt x="806" y="332"/>
                    </a:cubicBezTo>
                    <a:cubicBezTo>
                      <a:pt x="704" y="289"/>
                      <a:pt x="609" y="265"/>
                      <a:pt x="528" y="265"/>
                    </a:cubicBezTo>
                    <a:cubicBezTo>
                      <a:pt x="446" y="265"/>
                      <a:pt x="380" y="289"/>
                      <a:pt x="334" y="335"/>
                    </a:cubicBezTo>
                    <a:cubicBezTo>
                      <a:pt x="242" y="427"/>
                      <a:pt x="242" y="594"/>
                      <a:pt x="331" y="807"/>
                    </a:cubicBezTo>
                    <a:cubicBezTo>
                      <a:pt x="125" y="892"/>
                      <a:pt x="0" y="1010"/>
                      <a:pt x="0" y="1143"/>
                    </a:cubicBezTo>
                    <a:cubicBezTo>
                      <a:pt x="0" y="1275"/>
                      <a:pt x="125" y="1393"/>
                      <a:pt x="331" y="1478"/>
                    </a:cubicBezTo>
                    <a:cubicBezTo>
                      <a:pt x="246" y="1684"/>
                      <a:pt x="240" y="1856"/>
                      <a:pt x="334" y="1950"/>
                    </a:cubicBezTo>
                    <a:cubicBezTo>
                      <a:pt x="380" y="1996"/>
                      <a:pt x="446" y="2020"/>
                      <a:pt x="528" y="2020"/>
                    </a:cubicBezTo>
                    <a:cubicBezTo>
                      <a:pt x="609" y="2020"/>
                      <a:pt x="704" y="1996"/>
                      <a:pt x="806" y="1953"/>
                    </a:cubicBezTo>
                    <a:cubicBezTo>
                      <a:pt x="891" y="2159"/>
                      <a:pt x="1009" y="2284"/>
                      <a:pt x="1142" y="2284"/>
                    </a:cubicBezTo>
                    <a:cubicBezTo>
                      <a:pt x="1274" y="2284"/>
                      <a:pt x="1392" y="2159"/>
                      <a:pt x="1477" y="1953"/>
                    </a:cubicBezTo>
                    <a:cubicBezTo>
                      <a:pt x="1580" y="1996"/>
                      <a:pt x="1675" y="2020"/>
                      <a:pt x="1756" y="2020"/>
                    </a:cubicBezTo>
                    <a:cubicBezTo>
                      <a:pt x="1838" y="2020"/>
                      <a:pt x="1903" y="1996"/>
                      <a:pt x="1949" y="1950"/>
                    </a:cubicBezTo>
                    <a:cubicBezTo>
                      <a:pt x="2043" y="1856"/>
                      <a:pt x="2038" y="1684"/>
                      <a:pt x="1952" y="1478"/>
                    </a:cubicBezTo>
                    <a:cubicBezTo>
                      <a:pt x="2158" y="1393"/>
                      <a:pt x="2284" y="1275"/>
                      <a:pt x="2284" y="1143"/>
                    </a:cubicBezTo>
                    <a:cubicBezTo>
                      <a:pt x="2284" y="1010"/>
                      <a:pt x="2158" y="892"/>
                      <a:pt x="1952" y="807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2" name="Freeform 20"/>
              <p:cNvSpPr>
                <a:spLocks/>
              </p:cNvSpPr>
              <p:nvPr/>
            </p:nvSpPr>
            <p:spPr bwMode="auto">
              <a:xfrm>
                <a:off x="7021513" y="5929313"/>
                <a:ext cx="177800" cy="177800"/>
              </a:xfrm>
              <a:custGeom>
                <a:avLst/>
                <a:gdLst>
                  <a:gd name="T0" fmla="*/ 120 w 240"/>
                  <a:gd name="T1" fmla="*/ 0 h 240"/>
                  <a:gd name="T2" fmla="*/ 120 w 240"/>
                  <a:gd name="T3" fmla="*/ 0 h 240"/>
                  <a:gd name="T4" fmla="*/ 0 w 240"/>
                  <a:gd name="T5" fmla="*/ 120 h 240"/>
                  <a:gd name="T6" fmla="*/ 120 w 240"/>
                  <a:gd name="T7" fmla="*/ 240 h 240"/>
                  <a:gd name="T8" fmla="*/ 240 w 240"/>
                  <a:gd name="T9" fmla="*/ 120 h 240"/>
                  <a:gd name="T10" fmla="*/ 120 w 240"/>
                  <a:gd name="T11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0" h="240">
                    <a:moveTo>
                      <a:pt x="120" y="0"/>
                    </a:moveTo>
                    <a:lnTo>
                      <a:pt x="120" y="0"/>
                    </a:lnTo>
                    <a:cubicBezTo>
                      <a:pt x="53" y="0"/>
                      <a:pt x="0" y="53"/>
                      <a:pt x="0" y="120"/>
                    </a:cubicBezTo>
                    <a:cubicBezTo>
                      <a:pt x="0" y="186"/>
                      <a:pt x="53" y="240"/>
                      <a:pt x="120" y="240"/>
                    </a:cubicBezTo>
                    <a:cubicBezTo>
                      <a:pt x="186" y="240"/>
                      <a:pt x="240" y="186"/>
                      <a:pt x="240" y="120"/>
                    </a:cubicBezTo>
                    <a:cubicBezTo>
                      <a:pt x="240" y="53"/>
                      <a:pt x="186" y="0"/>
                      <a:pt x="120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72" name="Freeform 7"/>
            <p:cNvSpPr>
              <a:spLocks noEditPoints="1"/>
            </p:cNvSpPr>
            <p:nvPr/>
          </p:nvSpPr>
          <p:spPr bwMode="auto">
            <a:xfrm rot="20132266">
              <a:off x="7996220" y="3333169"/>
              <a:ext cx="1277233" cy="931381"/>
            </a:xfrm>
            <a:custGeom>
              <a:avLst/>
              <a:gdLst>
                <a:gd name="T0" fmla="*/ 1034 w 2022"/>
                <a:gd name="T1" fmla="*/ 210 h 1466"/>
                <a:gd name="T2" fmla="*/ 1034 w 2022"/>
                <a:gd name="T3" fmla="*/ 210 h 1466"/>
                <a:gd name="T4" fmla="*/ 1395 w 2022"/>
                <a:gd name="T5" fmla="*/ 46 h 1466"/>
                <a:gd name="T6" fmla="*/ 1487 w 2022"/>
                <a:gd name="T7" fmla="*/ 40 h 1466"/>
                <a:gd name="T8" fmla="*/ 1888 w 2022"/>
                <a:gd name="T9" fmla="*/ 99 h 1466"/>
                <a:gd name="T10" fmla="*/ 1888 w 2022"/>
                <a:gd name="T11" fmla="*/ 1249 h 1466"/>
                <a:gd name="T12" fmla="*/ 1467 w 2022"/>
                <a:gd name="T13" fmla="*/ 1137 h 1466"/>
                <a:gd name="T14" fmla="*/ 1397 w 2022"/>
                <a:gd name="T15" fmla="*/ 1132 h 1466"/>
                <a:gd name="T16" fmla="*/ 1034 w 2022"/>
                <a:gd name="T17" fmla="*/ 1232 h 1466"/>
                <a:gd name="T18" fmla="*/ 1034 w 2022"/>
                <a:gd name="T19" fmla="*/ 210 h 1466"/>
                <a:gd name="T20" fmla="*/ 134 w 2022"/>
                <a:gd name="T21" fmla="*/ 99 h 1466"/>
                <a:gd name="T22" fmla="*/ 134 w 2022"/>
                <a:gd name="T23" fmla="*/ 99 h 1466"/>
                <a:gd name="T24" fmla="*/ 534 w 2022"/>
                <a:gd name="T25" fmla="*/ 40 h 1466"/>
                <a:gd name="T26" fmla="*/ 626 w 2022"/>
                <a:gd name="T27" fmla="*/ 46 h 1466"/>
                <a:gd name="T28" fmla="*/ 988 w 2022"/>
                <a:gd name="T29" fmla="*/ 210 h 1466"/>
                <a:gd name="T30" fmla="*/ 988 w 2022"/>
                <a:gd name="T31" fmla="*/ 1232 h 1466"/>
                <a:gd name="T32" fmla="*/ 625 w 2022"/>
                <a:gd name="T33" fmla="*/ 1132 h 1466"/>
                <a:gd name="T34" fmla="*/ 555 w 2022"/>
                <a:gd name="T35" fmla="*/ 1137 h 1466"/>
                <a:gd name="T36" fmla="*/ 134 w 2022"/>
                <a:gd name="T37" fmla="*/ 1249 h 1466"/>
                <a:gd name="T38" fmla="*/ 134 w 2022"/>
                <a:gd name="T39" fmla="*/ 99 h 1466"/>
                <a:gd name="T40" fmla="*/ 1928 w 2022"/>
                <a:gd name="T41" fmla="*/ 203 h 1466"/>
                <a:gd name="T42" fmla="*/ 1928 w 2022"/>
                <a:gd name="T43" fmla="*/ 203 h 1466"/>
                <a:gd name="T44" fmla="*/ 1928 w 2022"/>
                <a:gd name="T45" fmla="*/ 68 h 1466"/>
                <a:gd name="T46" fmla="*/ 1487 w 2022"/>
                <a:gd name="T47" fmla="*/ 0 h 1466"/>
                <a:gd name="T48" fmla="*/ 1390 w 2022"/>
                <a:gd name="T49" fmla="*/ 6 h 1466"/>
                <a:gd name="T50" fmla="*/ 1011 w 2022"/>
                <a:gd name="T51" fmla="*/ 177 h 1466"/>
                <a:gd name="T52" fmla="*/ 632 w 2022"/>
                <a:gd name="T53" fmla="*/ 6 h 1466"/>
                <a:gd name="T54" fmla="*/ 534 w 2022"/>
                <a:gd name="T55" fmla="*/ 0 h 1466"/>
                <a:gd name="T56" fmla="*/ 94 w 2022"/>
                <a:gd name="T57" fmla="*/ 68 h 1466"/>
                <a:gd name="T58" fmla="*/ 94 w 2022"/>
                <a:gd name="T59" fmla="*/ 203 h 1466"/>
                <a:gd name="T60" fmla="*/ 0 w 2022"/>
                <a:gd name="T61" fmla="*/ 227 h 1466"/>
                <a:gd name="T62" fmla="*/ 0 w 2022"/>
                <a:gd name="T63" fmla="*/ 1466 h 1466"/>
                <a:gd name="T64" fmla="*/ 467 w 2022"/>
                <a:gd name="T65" fmla="*/ 1335 h 1466"/>
                <a:gd name="T66" fmla="*/ 905 w 2022"/>
                <a:gd name="T67" fmla="*/ 1412 h 1466"/>
                <a:gd name="T68" fmla="*/ 905 w 2022"/>
                <a:gd name="T69" fmla="*/ 1466 h 1466"/>
                <a:gd name="T70" fmla="*/ 1116 w 2022"/>
                <a:gd name="T71" fmla="*/ 1466 h 1466"/>
                <a:gd name="T72" fmla="*/ 1116 w 2022"/>
                <a:gd name="T73" fmla="*/ 1412 h 1466"/>
                <a:gd name="T74" fmla="*/ 1555 w 2022"/>
                <a:gd name="T75" fmla="*/ 1335 h 1466"/>
                <a:gd name="T76" fmla="*/ 2022 w 2022"/>
                <a:gd name="T77" fmla="*/ 1466 h 1466"/>
                <a:gd name="T78" fmla="*/ 2022 w 2022"/>
                <a:gd name="T79" fmla="*/ 227 h 1466"/>
                <a:gd name="T80" fmla="*/ 1928 w 2022"/>
                <a:gd name="T81" fmla="*/ 203 h 1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022" h="1466">
                  <a:moveTo>
                    <a:pt x="1034" y="210"/>
                  </a:moveTo>
                  <a:lnTo>
                    <a:pt x="1034" y="210"/>
                  </a:lnTo>
                  <a:cubicBezTo>
                    <a:pt x="1077" y="175"/>
                    <a:pt x="1220" y="68"/>
                    <a:pt x="1395" y="46"/>
                  </a:cubicBezTo>
                  <a:cubicBezTo>
                    <a:pt x="1423" y="42"/>
                    <a:pt x="1454" y="40"/>
                    <a:pt x="1487" y="40"/>
                  </a:cubicBezTo>
                  <a:cubicBezTo>
                    <a:pt x="1645" y="40"/>
                    <a:pt x="1820" y="81"/>
                    <a:pt x="1888" y="99"/>
                  </a:cubicBezTo>
                  <a:lnTo>
                    <a:pt x="1888" y="1249"/>
                  </a:lnTo>
                  <a:cubicBezTo>
                    <a:pt x="1803" y="1218"/>
                    <a:pt x="1631" y="1161"/>
                    <a:pt x="1467" y="1137"/>
                  </a:cubicBezTo>
                  <a:cubicBezTo>
                    <a:pt x="1445" y="1134"/>
                    <a:pt x="1421" y="1132"/>
                    <a:pt x="1397" y="1132"/>
                  </a:cubicBezTo>
                  <a:cubicBezTo>
                    <a:pt x="1252" y="1132"/>
                    <a:pt x="1112" y="1192"/>
                    <a:pt x="1034" y="1232"/>
                  </a:cubicBezTo>
                  <a:lnTo>
                    <a:pt x="1034" y="210"/>
                  </a:lnTo>
                  <a:close/>
                  <a:moveTo>
                    <a:pt x="134" y="99"/>
                  </a:moveTo>
                  <a:lnTo>
                    <a:pt x="134" y="99"/>
                  </a:lnTo>
                  <a:cubicBezTo>
                    <a:pt x="201" y="81"/>
                    <a:pt x="376" y="40"/>
                    <a:pt x="534" y="40"/>
                  </a:cubicBezTo>
                  <a:cubicBezTo>
                    <a:pt x="568" y="40"/>
                    <a:pt x="599" y="42"/>
                    <a:pt x="626" y="46"/>
                  </a:cubicBezTo>
                  <a:cubicBezTo>
                    <a:pt x="802" y="68"/>
                    <a:pt x="945" y="175"/>
                    <a:pt x="988" y="210"/>
                  </a:cubicBezTo>
                  <a:lnTo>
                    <a:pt x="988" y="1232"/>
                  </a:lnTo>
                  <a:cubicBezTo>
                    <a:pt x="910" y="1192"/>
                    <a:pt x="770" y="1132"/>
                    <a:pt x="625" y="1132"/>
                  </a:cubicBezTo>
                  <a:cubicBezTo>
                    <a:pt x="601" y="1132"/>
                    <a:pt x="577" y="1134"/>
                    <a:pt x="555" y="1137"/>
                  </a:cubicBezTo>
                  <a:cubicBezTo>
                    <a:pt x="391" y="1161"/>
                    <a:pt x="219" y="1218"/>
                    <a:pt x="134" y="1249"/>
                  </a:cubicBezTo>
                  <a:lnTo>
                    <a:pt x="134" y="99"/>
                  </a:lnTo>
                  <a:close/>
                  <a:moveTo>
                    <a:pt x="1928" y="203"/>
                  </a:moveTo>
                  <a:lnTo>
                    <a:pt x="1928" y="203"/>
                  </a:lnTo>
                  <a:lnTo>
                    <a:pt x="1928" y="68"/>
                  </a:lnTo>
                  <a:cubicBezTo>
                    <a:pt x="1928" y="68"/>
                    <a:pt x="1696" y="0"/>
                    <a:pt x="1487" y="0"/>
                  </a:cubicBezTo>
                  <a:cubicBezTo>
                    <a:pt x="1454" y="0"/>
                    <a:pt x="1421" y="2"/>
                    <a:pt x="1390" y="6"/>
                  </a:cubicBezTo>
                  <a:cubicBezTo>
                    <a:pt x="1207" y="30"/>
                    <a:pt x="1059" y="138"/>
                    <a:pt x="1011" y="177"/>
                  </a:cubicBezTo>
                  <a:cubicBezTo>
                    <a:pt x="963" y="138"/>
                    <a:pt x="815" y="30"/>
                    <a:pt x="632" y="6"/>
                  </a:cubicBezTo>
                  <a:cubicBezTo>
                    <a:pt x="601" y="2"/>
                    <a:pt x="568" y="0"/>
                    <a:pt x="534" y="0"/>
                  </a:cubicBezTo>
                  <a:cubicBezTo>
                    <a:pt x="326" y="0"/>
                    <a:pt x="94" y="68"/>
                    <a:pt x="94" y="68"/>
                  </a:cubicBezTo>
                  <a:lnTo>
                    <a:pt x="94" y="203"/>
                  </a:lnTo>
                  <a:cubicBezTo>
                    <a:pt x="36" y="216"/>
                    <a:pt x="0" y="227"/>
                    <a:pt x="0" y="227"/>
                  </a:cubicBezTo>
                  <a:lnTo>
                    <a:pt x="0" y="1466"/>
                  </a:lnTo>
                  <a:cubicBezTo>
                    <a:pt x="0" y="1466"/>
                    <a:pt x="243" y="1368"/>
                    <a:pt x="467" y="1335"/>
                  </a:cubicBezTo>
                  <a:cubicBezTo>
                    <a:pt x="605" y="1315"/>
                    <a:pt x="787" y="1368"/>
                    <a:pt x="905" y="1412"/>
                  </a:cubicBezTo>
                  <a:lnTo>
                    <a:pt x="905" y="1466"/>
                  </a:lnTo>
                  <a:lnTo>
                    <a:pt x="1116" y="1466"/>
                  </a:lnTo>
                  <a:lnTo>
                    <a:pt x="1116" y="1412"/>
                  </a:lnTo>
                  <a:cubicBezTo>
                    <a:pt x="1235" y="1368"/>
                    <a:pt x="1417" y="1315"/>
                    <a:pt x="1555" y="1335"/>
                  </a:cubicBezTo>
                  <a:cubicBezTo>
                    <a:pt x="1779" y="1368"/>
                    <a:pt x="2022" y="1466"/>
                    <a:pt x="2022" y="1466"/>
                  </a:cubicBezTo>
                  <a:lnTo>
                    <a:pt x="2022" y="227"/>
                  </a:lnTo>
                  <a:cubicBezTo>
                    <a:pt x="2022" y="227"/>
                    <a:pt x="1986" y="216"/>
                    <a:pt x="1928" y="20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3" name="Freeform 9"/>
            <p:cNvSpPr>
              <a:spLocks noEditPoints="1"/>
            </p:cNvSpPr>
            <p:nvPr/>
          </p:nvSpPr>
          <p:spPr bwMode="auto">
            <a:xfrm>
              <a:off x="8803483" y="1209043"/>
              <a:ext cx="1135300" cy="1451430"/>
            </a:xfrm>
            <a:custGeom>
              <a:avLst/>
              <a:gdLst>
                <a:gd name="T0" fmla="*/ 449 w 1637"/>
                <a:gd name="T1" fmla="*/ 1301 h 2083"/>
                <a:gd name="T2" fmla="*/ 449 w 1637"/>
                <a:gd name="T3" fmla="*/ 1301 h 2083"/>
                <a:gd name="T4" fmla="*/ 350 w 1637"/>
                <a:gd name="T5" fmla="*/ 1276 h 2083"/>
                <a:gd name="T6" fmla="*/ 240 w 1637"/>
                <a:gd name="T7" fmla="*/ 1150 h 2083"/>
                <a:gd name="T8" fmla="*/ 273 w 1637"/>
                <a:gd name="T9" fmla="*/ 841 h 2083"/>
                <a:gd name="T10" fmla="*/ 770 w 1637"/>
                <a:gd name="T11" fmla="*/ 1055 h 2083"/>
                <a:gd name="T12" fmla="*/ 449 w 1637"/>
                <a:gd name="T13" fmla="*/ 1301 h 2083"/>
                <a:gd name="T14" fmla="*/ 1500 w 1637"/>
                <a:gd name="T15" fmla="*/ 1781 h 2083"/>
                <a:gd name="T16" fmla="*/ 1500 w 1637"/>
                <a:gd name="T17" fmla="*/ 1781 h 2083"/>
                <a:gd name="T18" fmla="*/ 1590 w 1637"/>
                <a:gd name="T19" fmla="*/ 1670 h 2083"/>
                <a:gd name="T20" fmla="*/ 1278 w 1637"/>
                <a:gd name="T21" fmla="*/ 1604 h 2083"/>
                <a:gd name="T22" fmla="*/ 1403 w 1637"/>
                <a:gd name="T23" fmla="*/ 1057 h 2083"/>
                <a:gd name="T24" fmla="*/ 1031 w 1637"/>
                <a:gd name="T25" fmla="*/ 383 h 2083"/>
                <a:gd name="T26" fmla="*/ 931 w 1637"/>
                <a:gd name="T27" fmla="*/ 92 h 2083"/>
                <a:gd name="T28" fmla="*/ 480 w 1637"/>
                <a:gd name="T29" fmla="*/ 430 h 2083"/>
                <a:gd name="T30" fmla="*/ 0 w 1637"/>
                <a:gd name="T31" fmla="*/ 723 h 2083"/>
                <a:gd name="T32" fmla="*/ 236 w 1637"/>
                <a:gd name="T33" fmla="*/ 825 h 2083"/>
                <a:gd name="T34" fmla="*/ 202 w 1637"/>
                <a:gd name="T35" fmla="*/ 1162 h 2083"/>
                <a:gd name="T36" fmla="*/ 332 w 1637"/>
                <a:gd name="T37" fmla="*/ 1312 h 2083"/>
                <a:gd name="T38" fmla="*/ 449 w 1637"/>
                <a:gd name="T39" fmla="*/ 1341 h 2083"/>
                <a:gd name="T40" fmla="*/ 807 w 1637"/>
                <a:gd name="T41" fmla="*/ 1071 h 2083"/>
                <a:gd name="T42" fmla="*/ 1003 w 1637"/>
                <a:gd name="T43" fmla="*/ 1156 h 2083"/>
                <a:gd name="T44" fmla="*/ 950 w 1637"/>
                <a:gd name="T45" fmla="*/ 626 h 2083"/>
                <a:gd name="T46" fmla="*/ 1001 w 1637"/>
                <a:gd name="T47" fmla="*/ 495 h 2083"/>
                <a:gd name="T48" fmla="*/ 1297 w 1637"/>
                <a:gd name="T49" fmla="*/ 1060 h 2083"/>
                <a:gd name="T50" fmla="*/ 1215 w 1637"/>
                <a:gd name="T51" fmla="*/ 1499 h 2083"/>
                <a:gd name="T52" fmla="*/ 1166 w 1637"/>
                <a:gd name="T53" fmla="*/ 1581 h 2083"/>
                <a:gd name="T54" fmla="*/ 920 w 1637"/>
                <a:gd name="T55" fmla="*/ 1530 h 2083"/>
                <a:gd name="T56" fmla="*/ 549 w 1637"/>
                <a:gd name="T57" fmla="*/ 1946 h 2083"/>
                <a:gd name="T58" fmla="*/ 1255 w 1637"/>
                <a:gd name="T59" fmla="*/ 2083 h 2083"/>
                <a:gd name="T60" fmla="*/ 1637 w 1637"/>
                <a:gd name="T61" fmla="*/ 1806 h 2083"/>
                <a:gd name="T62" fmla="*/ 1500 w 1637"/>
                <a:gd name="T63" fmla="*/ 1781 h 20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37" h="2083">
                  <a:moveTo>
                    <a:pt x="449" y="1301"/>
                  </a:moveTo>
                  <a:lnTo>
                    <a:pt x="449" y="1301"/>
                  </a:lnTo>
                  <a:cubicBezTo>
                    <a:pt x="416" y="1301"/>
                    <a:pt x="383" y="1292"/>
                    <a:pt x="350" y="1276"/>
                  </a:cubicBezTo>
                  <a:cubicBezTo>
                    <a:pt x="295" y="1248"/>
                    <a:pt x="258" y="1206"/>
                    <a:pt x="240" y="1150"/>
                  </a:cubicBezTo>
                  <a:cubicBezTo>
                    <a:pt x="207" y="1047"/>
                    <a:pt x="243" y="919"/>
                    <a:pt x="273" y="841"/>
                  </a:cubicBezTo>
                  <a:lnTo>
                    <a:pt x="770" y="1055"/>
                  </a:lnTo>
                  <a:cubicBezTo>
                    <a:pt x="719" y="1137"/>
                    <a:pt x="599" y="1301"/>
                    <a:pt x="449" y="1301"/>
                  </a:cubicBezTo>
                  <a:close/>
                  <a:moveTo>
                    <a:pt x="1500" y="1781"/>
                  </a:moveTo>
                  <a:lnTo>
                    <a:pt x="1500" y="1781"/>
                  </a:lnTo>
                  <a:lnTo>
                    <a:pt x="1590" y="1670"/>
                  </a:lnTo>
                  <a:lnTo>
                    <a:pt x="1278" y="1604"/>
                  </a:lnTo>
                  <a:cubicBezTo>
                    <a:pt x="1340" y="1504"/>
                    <a:pt x="1412" y="1329"/>
                    <a:pt x="1403" y="1057"/>
                  </a:cubicBezTo>
                  <a:cubicBezTo>
                    <a:pt x="1392" y="672"/>
                    <a:pt x="1130" y="453"/>
                    <a:pt x="1031" y="383"/>
                  </a:cubicBezTo>
                  <a:cubicBezTo>
                    <a:pt x="1053" y="263"/>
                    <a:pt x="1046" y="135"/>
                    <a:pt x="931" y="92"/>
                  </a:cubicBezTo>
                  <a:cubicBezTo>
                    <a:pt x="680" y="0"/>
                    <a:pt x="480" y="430"/>
                    <a:pt x="480" y="430"/>
                  </a:cubicBezTo>
                  <a:cubicBezTo>
                    <a:pt x="480" y="430"/>
                    <a:pt x="113" y="340"/>
                    <a:pt x="0" y="723"/>
                  </a:cubicBezTo>
                  <a:lnTo>
                    <a:pt x="236" y="825"/>
                  </a:lnTo>
                  <a:cubicBezTo>
                    <a:pt x="204" y="908"/>
                    <a:pt x="164" y="1046"/>
                    <a:pt x="202" y="1162"/>
                  </a:cubicBezTo>
                  <a:cubicBezTo>
                    <a:pt x="223" y="1229"/>
                    <a:pt x="267" y="1279"/>
                    <a:pt x="332" y="1312"/>
                  </a:cubicBezTo>
                  <a:cubicBezTo>
                    <a:pt x="370" y="1331"/>
                    <a:pt x="410" y="1341"/>
                    <a:pt x="449" y="1341"/>
                  </a:cubicBezTo>
                  <a:cubicBezTo>
                    <a:pt x="623" y="1341"/>
                    <a:pt x="755" y="1157"/>
                    <a:pt x="807" y="1071"/>
                  </a:cubicBezTo>
                  <a:lnTo>
                    <a:pt x="1003" y="1156"/>
                  </a:lnTo>
                  <a:cubicBezTo>
                    <a:pt x="1003" y="1156"/>
                    <a:pt x="1247" y="846"/>
                    <a:pt x="950" y="626"/>
                  </a:cubicBezTo>
                  <a:cubicBezTo>
                    <a:pt x="950" y="626"/>
                    <a:pt x="977" y="571"/>
                    <a:pt x="1001" y="495"/>
                  </a:cubicBezTo>
                  <a:cubicBezTo>
                    <a:pt x="1101" y="574"/>
                    <a:pt x="1288" y="762"/>
                    <a:pt x="1297" y="1060"/>
                  </a:cubicBezTo>
                  <a:cubicBezTo>
                    <a:pt x="1303" y="1273"/>
                    <a:pt x="1256" y="1416"/>
                    <a:pt x="1215" y="1499"/>
                  </a:cubicBezTo>
                  <a:cubicBezTo>
                    <a:pt x="1198" y="1534"/>
                    <a:pt x="1181" y="1561"/>
                    <a:pt x="1166" y="1581"/>
                  </a:cubicBezTo>
                  <a:lnTo>
                    <a:pt x="920" y="1530"/>
                  </a:lnTo>
                  <a:lnTo>
                    <a:pt x="549" y="1946"/>
                  </a:lnTo>
                  <a:lnTo>
                    <a:pt x="1255" y="2083"/>
                  </a:lnTo>
                  <a:lnTo>
                    <a:pt x="1637" y="1806"/>
                  </a:lnTo>
                  <a:lnTo>
                    <a:pt x="1500" y="178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174" name="组 173"/>
            <p:cNvGrpSpPr/>
            <p:nvPr userDrawn="1"/>
          </p:nvGrpSpPr>
          <p:grpSpPr>
            <a:xfrm rot="1396810">
              <a:off x="10293790" y="2099512"/>
              <a:ext cx="337162" cy="1815987"/>
              <a:chOff x="6099175" y="2627313"/>
              <a:chExt cx="411163" cy="2214563"/>
            </a:xfrm>
            <a:grpFill/>
          </p:grpSpPr>
          <p:sp>
            <p:nvSpPr>
              <p:cNvPr id="199" name="Freeform 13"/>
              <p:cNvSpPr>
                <a:spLocks noEditPoints="1"/>
              </p:cNvSpPr>
              <p:nvPr/>
            </p:nvSpPr>
            <p:spPr bwMode="auto">
              <a:xfrm>
                <a:off x="6130131" y="3048001"/>
                <a:ext cx="349250" cy="1258888"/>
              </a:xfrm>
              <a:custGeom>
                <a:avLst/>
                <a:gdLst>
                  <a:gd name="T0" fmla="*/ 137 w 367"/>
                  <a:gd name="T1" fmla="*/ 40 h 1313"/>
                  <a:gd name="T2" fmla="*/ 137 w 367"/>
                  <a:gd name="T3" fmla="*/ 40 h 1313"/>
                  <a:gd name="T4" fmla="*/ 230 w 367"/>
                  <a:gd name="T5" fmla="*/ 40 h 1313"/>
                  <a:gd name="T6" fmla="*/ 230 w 367"/>
                  <a:gd name="T7" fmla="*/ 1273 h 1313"/>
                  <a:gd name="T8" fmla="*/ 137 w 367"/>
                  <a:gd name="T9" fmla="*/ 1273 h 1313"/>
                  <a:gd name="T10" fmla="*/ 137 w 367"/>
                  <a:gd name="T11" fmla="*/ 40 h 1313"/>
                  <a:gd name="T12" fmla="*/ 97 w 367"/>
                  <a:gd name="T13" fmla="*/ 1273 h 1313"/>
                  <a:gd name="T14" fmla="*/ 97 w 367"/>
                  <a:gd name="T15" fmla="*/ 1273 h 1313"/>
                  <a:gd name="T16" fmla="*/ 40 w 367"/>
                  <a:gd name="T17" fmla="*/ 1273 h 1313"/>
                  <a:gd name="T18" fmla="*/ 40 w 367"/>
                  <a:gd name="T19" fmla="*/ 40 h 1313"/>
                  <a:gd name="T20" fmla="*/ 97 w 367"/>
                  <a:gd name="T21" fmla="*/ 40 h 1313"/>
                  <a:gd name="T22" fmla="*/ 97 w 367"/>
                  <a:gd name="T23" fmla="*/ 1273 h 1313"/>
                  <a:gd name="T24" fmla="*/ 270 w 367"/>
                  <a:gd name="T25" fmla="*/ 40 h 1313"/>
                  <a:gd name="T26" fmla="*/ 270 w 367"/>
                  <a:gd name="T27" fmla="*/ 40 h 1313"/>
                  <a:gd name="T28" fmla="*/ 327 w 367"/>
                  <a:gd name="T29" fmla="*/ 40 h 1313"/>
                  <a:gd name="T30" fmla="*/ 327 w 367"/>
                  <a:gd name="T31" fmla="*/ 1273 h 1313"/>
                  <a:gd name="T32" fmla="*/ 270 w 367"/>
                  <a:gd name="T33" fmla="*/ 1273 h 1313"/>
                  <a:gd name="T34" fmla="*/ 270 w 367"/>
                  <a:gd name="T35" fmla="*/ 40 h 1313"/>
                  <a:gd name="T36" fmla="*/ 270 w 367"/>
                  <a:gd name="T37" fmla="*/ 1313 h 1313"/>
                  <a:gd name="T38" fmla="*/ 270 w 367"/>
                  <a:gd name="T39" fmla="*/ 1313 h 1313"/>
                  <a:gd name="T40" fmla="*/ 270 w 367"/>
                  <a:gd name="T41" fmla="*/ 1313 h 1313"/>
                  <a:gd name="T42" fmla="*/ 367 w 367"/>
                  <a:gd name="T43" fmla="*/ 1313 h 1313"/>
                  <a:gd name="T44" fmla="*/ 367 w 367"/>
                  <a:gd name="T45" fmla="*/ 0 h 1313"/>
                  <a:gd name="T46" fmla="*/ 0 w 367"/>
                  <a:gd name="T47" fmla="*/ 0 h 1313"/>
                  <a:gd name="T48" fmla="*/ 0 w 367"/>
                  <a:gd name="T49" fmla="*/ 1313 h 1313"/>
                  <a:gd name="T50" fmla="*/ 97 w 367"/>
                  <a:gd name="T51" fmla="*/ 1313 h 1313"/>
                  <a:gd name="T52" fmla="*/ 97 w 367"/>
                  <a:gd name="T53" fmla="*/ 1313 h 1313"/>
                  <a:gd name="T54" fmla="*/ 137 w 367"/>
                  <a:gd name="T55" fmla="*/ 1313 h 1313"/>
                  <a:gd name="T56" fmla="*/ 137 w 367"/>
                  <a:gd name="T57" fmla="*/ 1313 h 1313"/>
                  <a:gd name="T58" fmla="*/ 230 w 367"/>
                  <a:gd name="T59" fmla="*/ 1313 h 1313"/>
                  <a:gd name="T60" fmla="*/ 230 w 367"/>
                  <a:gd name="T61" fmla="*/ 1313 h 1313"/>
                  <a:gd name="T62" fmla="*/ 270 w 367"/>
                  <a:gd name="T63" fmla="*/ 1313 h 1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367" h="1313">
                    <a:moveTo>
                      <a:pt x="137" y="40"/>
                    </a:moveTo>
                    <a:lnTo>
                      <a:pt x="137" y="40"/>
                    </a:lnTo>
                    <a:lnTo>
                      <a:pt x="230" y="40"/>
                    </a:lnTo>
                    <a:lnTo>
                      <a:pt x="230" y="1273"/>
                    </a:lnTo>
                    <a:lnTo>
                      <a:pt x="137" y="1273"/>
                    </a:lnTo>
                    <a:lnTo>
                      <a:pt x="137" y="40"/>
                    </a:lnTo>
                    <a:close/>
                    <a:moveTo>
                      <a:pt x="97" y="1273"/>
                    </a:moveTo>
                    <a:lnTo>
                      <a:pt x="97" y="1273"/>
                    </a:lnTo>
                    <a:lnTo>
                      <a:pt x="40" y="1273"/>
                    </a:lnTo>
                    <a:lnTo>
                      <a:pt x="40" y="40"/>
                    </a:lnTo>
                    <a:lnTo>
                      <a:pt x="97" y="40"/>
                    </a:lnTo>
                    <a:lnTo>
                      <a:pt x="97" y="1273"/>
                    </a:lnTo>
                    <a:close/>
                    <a:moveTo>
                      <a:pt x="270" y="40"/>
                    </a:moveTo>
                    <a:lnTo>
                      <a:pt x="270" y="40"/>
                    </a:lnTo>
                    <a:lnTo>
                      <a:pt x="327" y="40"/>
                    </a:lnTo>
                    <a:lnTo>
                      <a:pt x="327" y="1273"/>
                    </a:lnTo>
                    <a:lnTo>
                      <a:pt x="270" y="1273"/>
                    </a:lnTo>
                    <a:lnTo>
                      <a:pt x="270" y="40"/>
                    </a:lnTo>
                    <a:close/>
                    <a:moveTo>
                      <a:pt x="270" y="1313"/>
                    </a:moveTo>
                    <a:lnTo>
                      <a:pt x="270" y="1313"/>
                    </a:lnTo>
                    <a:lnTo>
                      <a:pt x="270" y="1313"/>
                    </a:lnTo>
                    <a:lnTo>
                      <a:pt x="367" y="1313"/>
                    </a:lnTo>
                    <a:lnTo>
                      <a:pt x="367" y="0"/>
                    </a:lnTo>
                    <a:lnTo>
                      <a:pt x="0" y="0"/>
                    </a:lnTo>
                    <a:lnTo>
                      <a:pt x="0" y="1313"/>
                    </a:lnTo>
                    <a:lnTo>
                      <a:pt x="97" y="1313"/>
                    </a:lnTo>
                    <a:lnTo>
                      <a:pt x="97" y="1313"/>
                    </a:lnTo>
                    <a:lnTo>
                      <a:pt x="137" y="1313"/>
                    </a:lnTo>
                    <a:lnTo>
                      <a:pt x="137" y="1313"/>
                    </a:lnTo>
                    <a:lnTo>
                      <a:pt x="230" y="1313"/>
                    </a:lnTo>
                    <a:lnTo>
                      <a:pt x="230" y="1313"/>
                    </a:lnTo>
                    <a:lnTo>
                      <a:pt x="270" y="1313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0" name="Freeform 14"/>
              <p:cNvSpPr>
                <a:spLocks/>
              </p:cNvSpPr>
              <p:nvPr/>
            </p:nvSpPr>
            <p:spPr bwMode="auto">
              <a:xfrm>
                <a:off x="6130131" y="2968626"/>
                <a:ext cx="349250" cy="63500"/>
              </a:xfrm>
              <a:custGeom>
                <a:avLst/>
                <a:gdLst>
                  <a:gd name="T0" fmla="*/ 367 w 367"/>
                  <a:gd name="T1" fmla="*/ 0 h 67"/>
                  <a:gd name="T2" fmla="*/ 367 w 367"/>
                  <a:gd name="T3" fmla="*/ 0 h 67"/>
                  <a:gd name="T4" fmla="*/ 0 w 367"/>
                  <a:gd name="T5" fmla="*/ 0 h 67"/>
                  <a:gd name="T6" fmla="*/ 0 w 367"/>
                  <a:gd name="T7" fmla="*/ 67 h 67"/>
                  <a:gd name="T8" fmla="*/ 367 w 367"/>
                  <a:gd name="T9" fmla="*/ 67 h 67"/>
                  <a:gd name="T10" fmla="*/ 367 w 367"/>
                  <a:gd name="T11" fmla="*/ 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7" h="67">
                    <a:moveTo>
                      <a:pt x="367" y="0"/>
                    </a:moveTo>
                    <a:lnTo>
                      <a:pt x="367" y="0"/>
                    </a:lnTo>
                    <a:lnTo>
                      <a:pt x="0" y="0"/>
                    </a:lnTo>
                    <a:lnTo>
                      <a:pt x="0" y="67"/>
                    </a:lnTo>
                    <a:lnTo>
                      <a:pt x="367" y="67"/>
                    </a:lnTo>
                    <a:lnTo>
                      <a:pt x="36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1" name="Freeform 15"/>
              <p:cNvSpPr>
                <a:spLocks/>
              </p:cNvSpPr>
              <p:nvPr/>
            </p:nvSpPr>
            <p:spPr bwMode="auto">
              <a:xfrm>
                <a:off x="6099175" y="2627313"/>
                <a:ext cx="411163" cy="325438"/>
              </a:xfrm>
              <a:custGeom>
                <a:avLst/>
                <a:gdLst>
                  <a:gd name="T0" fmla="*/ 399 w 430"/>
                  <a:gd name="T1" fmla="*/ 340 h 340"/>
                  <a:gd name="T2" fmla="*/ 399 w 430"/>
                  <a:gd name="T3" fmla="*/ 340 h 340"/>
                  <a:gd name="T4" fmla="*/ 215 w 430"/>
                  <a:gd name="T5" fmla="*/ 0 h 340"/>
                  <a:gd name="T6" fmla="*/ 32 w 430"/>
                  <a:gd name="T7" fmla="*/ 340 h 340"/>
                  <a:gd name="T8" fmla="*/ 399 w 430"/>
                  <a:gd name="T9" fmla="*/ 340 h 3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0" h="340">
                    <a:moveTo>
                      <a:pt x="399" y="340"/>
                    </a:moveTo>
                    <a:lnTo>
                      <a:pt x="399" y="340"/>
                    </a:lnTo>
                    <a:cubicBezTo>
                      <a:pt x="399" y="340"/>
                      <a:pt x="430" y="0"/>
                      <a:pt x="215" y="0"/>
                    </a:cubicBezTo>
                    <a:cubicBezTo>
                      <a:pt x="0" y="0"/>
                      <a:pt x="32" y="340"/>
                      <a:pt x="32" y="340"/>
                    </a:cubicBezTo>
                    <a:lnTo>
                      <a:pt x="399" y="34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2" name="Freeform 17"/>
              <p:cNvSpPr>
                <a:spLocks noEditPoints="1"/>
              </p:cNvSpPr>
              <p:nvPr/>
            </p:nvSpPr>
            <p:spPr bwMode="auto">
              <a:xfrm>
                <a:off x="6128544" y="4310063"/>
                <a:ext cx="352425" cy="531813"/>
              </a:xfrm>
              <a:custGeom>
                <a:avLst/>
                <a:gdLst>
                  <a:gd name="T0" fmla="*/ 214 w 369"/>
                  <a:gd name="T1" fmla="*/ 338 h 554"/>
                  <a:gd name="T2" fmla="*/ 214 w 369"/>
                  <a:gd name="T3" fmla="*/ 338 h 554"/>
                  <a:gd name="T4" fmla="*/ 155 w 369"/>
                  <a:gd name="T5" fmla="*/ 338 h 554"/>
                  <a:gd name="T6" fmla="*/ 56 w 369"/>
                  <a:gd name="T7" fmla="*/ 40 h 554"/>
                  <a:gd name="T8" fmla="*/ 313 w 369"/>
                  <a:gd name="T9" fmla="*/ 40 h 554"/>
                  <a:gd name="T10" fmla="*/ 214 w 369"/>
                  <a:gd name="T11" fmla="*/ 338 h 554"/>
                  <a:gd name="T12" fmla="*/ 113 w 369"/>
                  <a:gd name="T13" fmla="*/ 338 h 554"/>
                  <a:gd name="T14" fmla="*/ 113 w 369"/>
                  <a:gd name="T15" fmla="*/ 338 h 554"/>
                  <a:gd name="T16" fmla="*/ 184 w 369"/>
                  <a:gd name="T17" fmla="*/ 554 h 554"/>
                  <a:gd name="T18" fmla="*/ 256 w 369"/>
                  <a:gd name="T19" fmla="*/ 338 h 554"/>
                  <a:gd name="T20" fmla="*/ 369 w 369"/>
                  <a:gd name="T21" fmla="*/ 0 h 554"/>
                  <a:gd name="T22" fmla="*/ 0 w 369"/>
                  <a:gd name="T23" fmla="*/ 0 h 554"/>
                  <a:gd name="T24" fmla="*/ 113 w 369"/>
                  <a:gd name="T25" fmla="*/ 338 h 5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69" h="554">
                    <a:moveTo>
                      <a:pt x="214" y="338"/>
                    </a:moveTo>
                    <a:lnTo>
                      <a:pt x="214" y="338"/>
                    </a:lnTo>
                    <a:lnTo>
                      <a:pt x="155" y="338"/>
                    </a:lnTo>
                    <a:lnTo>
                      <a:pt x="56" y="40"/>
                    </a:lnTo>
                    <a:lnTo>
                      <a:pt x="313" y="40"/>
                    </a:lnTo>
                    <a:lnTo>
                      <a:pt x="214" y="338"/>
                    </a:lnTo>
                    <a:close/>
                    <a:moveTo>
                      <a:pt x="113" y="338"/>
                    </a:moveTo>
                    <a:lnTo>
                      <a:pt x="113" y="338"/>
                    </a:lnTo>
                    <a:lnTo>
                      <a:pt x="184" y="554"/>
                    </a:lnTo>
                    <a:lnTo>
                      <a:pt x="256" y="338"/>
                    </a:lnTo>
                    <a:lnTo>
                      <a:pt x="369" y="0"/>
                    </a:lnTo>
                    <a:lnTo>
                      <a:pt x="0" y="0"/>
                    </a:lnTo>
                    <a:lnTo>
                      <a:pt x="113" y="338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75" name="Freeform 19"/>
            <p:cNvSpPr>
              <a:spLocks noEditPoints="1"/>
            </p:cNvSpPr>
            <p:nvPr/>
          </p:nvSpPr>
          <p:spPr bwMode="auto">
            <a:xfrm rot="1363540">
              <a:off x="9632402" y="4170211"/>
              <a:ext cx="1209819" cy="253100"/>
            </a:xfrm>
            <a:custGeom>
              <a:avLst/>
              <a:gdLst>
                <a:gd name="T0" fmla="*/ 2347 w 2387"/>
                <a:gd name="T1" fmla="*/ 458 h 498"/>
                <a:gd name="T2" fmla="*/ 40 w 2387"/>
                <a:gd name="T3" fmla="*/ 40 h 498"/>
                <a:gd name="T4" fmla="*/ 177 w 2387"/>
                <a:gd name="T5" fmla="*/ 298 h 498"/>
                <a:gd name="T6" fmla="*/ 217 w 2387"/>
                <a:gd name="T7" fmla="*/ 40 h 498"/>
                <a:gd name="T8" fmla="*/ 277 w 2387"/>
                <a:gd name="T9" fmla="*/ 159 h 498"/>
                <a:gd name="T10" fmla="*/ 317 w 2387"/>
                <a:gd name="T11" fmla="*/ 40 h 498"/>
                <a:gd name="T12" fmla="*/ 377 w 2387"/>
                <a:gd name="T13" fmla="*/ 159 h 498"/>
                <a:gd name="T14" fmla="*/ 417 w 2387"/>
                <a:gd name="T15" fmla="*/ 40 h 498"/>
                <a:gd name="T16" fmla="*/ 477 w 2387"/>
                <a:gd name="T17" fmla="*/ 159 h 498"/>
                <a:gd name="T18" fmla="*/ 517 w 2387"/>
                <a:gd name="T19" fmla="*/ 40 h 498"/>
                <a:gd name="T20" fmla="*/ 577 w 2387"/>
                <a:gd name="T21" fmla="*/ 159 h 498"/>
                <a:gd name="T22" fmla="*/ 617 w 2387"/>
                <a:gd name="T23" fmla="*/ 40 h 498"/>
                <a:gd name="T24" fmla="*/ 674 w 2387"/>
                <a:gd name="T25" fmla="*/ 298 h 498"/>
                <a:gd name="T26" fmla="*/ 714 w 2387"/>
                <a:gd name="T27" fmla="*/ 40 h 498"/>
                <a:gd name="T28" fmla="*/ 774 w 2387"/>
                <a:gd name="T29" fmla="*/ 159 h 498"/>
                <a:gd name="T30" fmla="*/ 814 w 2387"/>
                <a:gd name="T31" fmla="*/ 40 h 498"/>
                <a:gd name="T32" fmla="*/ 874 w 2387"/>
                <a:gd name="T33" fmla="*/ 159 h 498"/>
                <a:gd name="T34" fmla="*/ 914 w 2387"/>
                <a:gd name="T35" fmla="*/ 40 h 498"/>
                <a:gd name="T36" fmla="*/ 974 w 2387"/>
                <a:gd name="T37" fmla="*/ 159 h 498"/>
                <a:gd name="T38" fmla="*/ 1014 w 2387"/>
                <a:gd name="T39" fmla="*/ 40 h 498"/>
                <a:gd name="T40" fmla="*/ 1074 w 2387"/>
                <a:gd name="T41" fmla="*/ 159 h 498"/>
                <a:gd name="T42" fmla="*/ 1114 w 2387"/>
                <a:gd name="T43" fmla="*/ 40 h 498"/>
                <a:gd name="T44" fmla="*/ 1187 w 2387"/>
                <a:gd name="T45" fmla="*/ 298 h 498"/>
                <a:gd name="T46" fmla="*/ 1227 w 2387"/>
                <a:gd name="T47" fmla="*/ 40 h 498"/>
                <a:gd name="T48" fmla="*/ 1287 w 2387"/>
                <a:gd name="T49" fmla="*/ 159 h 498"/>
                <a:gd name="T50" fmla="*/ 1327 w 2387"/>
                <a:gd name="T51" fmla="*/ 40 h 498"/>
                <a:gd name="T52" fmla="*/ 1387 w 2387"/>
                <a:gd name="T53" fmla="*/ 159 h 498"/>
                <a:gd name="T54" fmla="*/ 1427 w 2387"/>
                <a:gd name="T55" fmla="*/ 40 h 498"/>
                <a:gd name="T56" fmla="*/ 1487 w 2387"/>
                <a:gd name="T57" fmla="*/ 159 h 498"/>
                <a:gd name="T58" fmla="*/ 1527 w 2387"/>
                <a:gd name="T59" fmla="*/ 40 h 498"/>
                <a:gd name="T60" fmla="*/ 1587 w 2387"/>
                <a:gd name="T61" fmla="*/ 159 h 498"/>
                <a:gd name="T62" fmla="*/ 1627 w 2387"/>
                <a:gd name="T63" fmla="*/ 40 h 498"/>
                <a:gd name="T64" fmla="*/ 1684 w 2387"/>
                <a:gd name="T65" fmla="*/ 298 h 498"/>
                <a:gd name="T66" fmla="*/ 1724 w 2387"/>
                <a:gd name="T67" fmla="*/ 40 h 498"/>
                <a:gd name="T68" fmla="*/ 1784 w 2387"/>
                <a:gd name="T69" fmla="*/ 159 h 498"/>
                <a:gd name="T70" fmla="*/ 1824 w 2387"/>
                <a:gd name="T71" fmla="*/ 40 h 498"/>
                <a:gd name="T72" fmla="*/ 1884 w 2387"/>
                <a:gd name="T73" fmla="*/ 159 h 498"/>
                <a:gd name="T74" fmla="*/ 1924 w 2387"/>
                <a:gd name="T75" fmla="*/ 40 h 498"/>
                <a:gd name="T76" fmla="*/ 1984 w 2387"/>
                <a:gd name="T77" fmla="*/ 159 h 498"/>
                <a:gd name="T78" fmla="*/ 2024 w 2387"/>
                <a:gd name="T79" fmla="*/ 40 h 498"/>
                <a:gd name="T80" fmla="*/ 2084 w 2387"/>
                <a:gd name="T81" fmla="*/ 159 h 498"/>
                <a:gd name="T82" fmla="*/ 2124 w 2387"/>
                <a:gd name="T83" fmla="*/ 40 h 498"/>
                <a:gd name="T84" fmla="*/ 2170 w 2387"/>
                <a:gd name="T85" fmla="*/ 298 h 498"/>
                <a:gd name="T86" fmla="*/ 2210 w 2387"/>
                <a:gd name="T87" fmla="*/ 40 h 498"/>
                <a:gd name="T88" fmla="*/ 2347 w 2387"/>
                <a:gd name="T89" fmla="*/ 458 h 498"/>
                <a:gd name="T90" fmla="*/ 0 w 2387"/>
                <a:gd name="T91" fmla="*/ 498 h 498"/>
                <a:gd name="T92" fmla="*/ 2387 w 2387"/>
                <a:gd name="T93" fmla="*/ 0 h 498"/>
                <a:gd name="T94" fmla="*/ 0 w 2387"/>
                <a:gd name="T95" fmla="*/ 498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387" h="498">
                  <a:moveTo>
                    <a:pt x="2347" y="458"/>
                  </a:moveTo>
                  <a:lnTo>
                    <a:pt x="2347" y="458"/>
                  </a:lnTo>
                  <a:lnTo>
                    <a:pt x="40" y="458"/>
                  </a:lnTo>
                  <a:lnTo>
                    <a:pt x="40" y="40"/>
                  </a:lnTo>
                  <a:lnTo>
                    <a:pt x="177" y="40"/>
                  </a:lnTo>
                  <a:lnTo>
                    <a:pt x="177" y="298"/>
                  </a:lnTo>
                  <a:lnTo>
                    <a:pt x="217" y="298"/>
                  </a:lnTo>
                  <a:lnTo>
                    <a:pt x="217" y="40"/>
                  </a:lnTo>
                  <a:lnTo>
                    <a:pt x="277" y="40"/>
                  </a:lnTo>
                  <a:lnTo>
                    <a:pt x="277" y="159"/>
                  </a:lnTo>
                  <a:lnTo>
                    <a:pt x="317" y="159"/>
                  </a:lnTo>
                  <a:lnTo>
                    <a:pt x="317" y="40"/>
                  </a:lnTo>
                  <a:lnTo>
                    <a:pt x="377" y="40"/>
                  </a:lnTo>
                  <a:lnTo>
                    <a:pt x="377" y="159"/>
                  </a:lnTo>
                  <a:lnTo>
                    <a:pt x="417" y="159"/>
                  </a:lnTo>
                  <a:lnTo>
                    <a:pt x="417" y="40"/>
                  </a:lnTo>
                  <a:lnTo>
                    <a:pt x="477" y="40"/>
                  </a:lnTo>
                  <a:lnTo>
                    <a:pt x="477" y="159"/>
                  </a:lnTo>
                  <a:lnTo>
                    <a:pt x="517" y="159"/>
                  </a:lnTo>
                  <a:lnTo>
                    <a:pt x="517" y="40"/>
                  </a:lnTo>
                  <a:lnTo>
                    <a:pt x="577" y="40"/>
                  </a:lnTo>
                  <a:lnTo>
                    <a:pt x="577" y="159"/>
                  </a:lnTo>
                  <a:lnTo>
                    <a:pt x="617" y="159"/>
                  </a:lnTo>
                  <a:lnTo>
                    <a:pt x="617" y="40"/>
                  </a:lnTo>
                  <a:lnTo>
                    <a:pt x="674" y="40"/>
                  </a:lnTo>
                  <a:lnTo>
                    <a:pt x="674" y="298"/>
                  </a:lnTo>
                  <a:lnTo>
                    <a:pt x="714" y="298"/>
                  </a:lnTo>
                  <a:lnTo>
                    <a:pt x="714" y="40"/>
                  </a:lnTo>
                  <a:lnTo>
                    <a:pt x="774" y="40"/>
                  </a:lnTo>
                  <a:lnTo>
                    <a:pt x="774" y="159"/>
                  </a:lnTo>
                  <a:lnTo>
                    <a:pt x="814" y="159"/>
                  </a:lnTo>
                  <a:lnTo>
                    <a:pt x="814" y="40"/>
                  </a:lnTo>
                  <a:lnTo>
                    <a:pt x="874" y="40"/>
                  </a:lnTo>
                  <a:lnTo>
                    <a:pt x="874" y="159"/>
                  </a:lnTo>
                  <a:lnTo>
                    <a:pt x="914" y="159"/>
                  </a:lnTo>
                  <a:lnTo>
                    <a:pt x="914" y="40"/>
                  </a:lnTo>
                  <a:lnTo>
                    <a:pt x="974" y="40"/>
                  </a:lnTo>
                  <a:lnTo>
                    <a:pt x="974" y="159"/>
                  </a:lnTo>
                  <a:lnTo>
                    <a:pt x="1014" y="159"/>
                  </a:lnTo>
                  <a:lnTo>
                    <a:pt x="1014" y="40"/>
                  </a:lnTo>
                  <a:lnTo>
                    <a:pt x="1074" y="40"/>
                  </a:lnTo>
                  <a:lnTo>
                    <a:pt x="1074" y="159"/>
                  </a:lnTo>
                  <a:lnTo>
                    <a:pt x="1114" y="159"/>
                  </a:lnTo>
                  <a:lnTo>
                    <a:pt x="1114" y="40"/>
                  </a:lnTo>
                  <a:lnTo>
                    <a:pt x="1187" y="40"/>
                  </a:lnTo>
                  <a:lnTo>
                    <a:pt x="1187" y="298"/>
                  </a:lnTo>
                  <a:lnTo>
                    <a:pt x="1227" y="298"/>
                  </a:lnTo>
                  <a:lnTo>
                    <a:pt x="1227" y="40"/>
                  </a:lnTo>
                  <a:lnTo>
                    <a:pt x="1287" y="40"/>
                  </a:lnTo>
                  <a:lnTo>
                    <a:pt x="1287" y="159"/>
                  </a:lnTo>
                  <a:lnTo>
                    <a:pt x="1327" y="159"/>
                  </a:lnTo>
                  <a:lnTo>
                    <a:pt x="1327" y="40"/>
                  </a:lnTo>
                  <a:lnTo>
                    <a:pt x="1387" y="40"/>
                  </a:lnTo>
                  <a:lnTo>
                    <a:pt x="1387" y="159"/>
                  </a:lnTo>
                  <a:lnTo>
                    <a:pt x="1427" y="159"/>
                  </a:lnTo>
                  <a:lnTo>
                    <a:pt x="1427" y="40"/>
                  </a:lnTo>
                  <a:lnTo>
                    <a:pt x="1487" y="40"/>
                  </a:lnTo>
                  <a:lnTo>
                    <a:pt x="1487" y="159"/>
                  </a:lnTo>
                  <a:lnTo>
                    <a:pt x="1527" y="159"/>
                  </a:lnTo>
                  <a:lnTo>
                    <a:pt x="1527" y="40"/>
                  </a:lnTo>
                  <a:lnTo>
                    <a:pt x="1587" y="40"/>
                  </a:lnTo>
                  <a:lnTo>
                    <a:pt x="1587" y="159"/>
                  </a:lnTo>
                  <a:lnTo>
                    <a:pt x="1627" y="159"/>
                  </a:lnTo>
                  <a:lnTo>
                    <a:pt x="1627" y="40"/>
                  </a:lnTo>
                  <a:lnTo>
                    <a:pt x="1684" y="40"/>
                  </a:lnTo>
                  <a:lnTo>
                    <a:pt x="1684" y="298"/>
                  </a:lnTo>
                  <a:lnTo>
                    <a:pt x="1724" y="298"/>
                  </a:lnTo>
                  <a:lnTo>
                    <a:pt x="1724" y="40"/>
                  </a:lnTo>
                  <a:lnTo>
                    <a:pt x="1784" y="40"/>
                  </a:lnTo>
                  <a:lnTo>
                    <a:pt x="1784" y="159"/>
                  </a:lnTo>
                  <a:lnTo>
                    <a:pt x="1824" y="159"/>
                  </a:lnTo>
                  <a:lnTo>
                    <a:pt x="1824" y="40"/>
                  </a:lnTo>
                  <a:lnTo>
                    <a:pt x="1884" y="40"/>
                  </a:lnTo>
                  <a:lnTo>
                    <a:pt x="1884" y="159"/>
                  </a:lnTo>
                  <a:lnTo>
                    <a:pt x="1924" y="159"/>
                  </a:lnTo>
                  <a:lnTo>
                    <a:pt x="1924" y="40"/>
                  </a:lnTo>
                  <a:lnTo>
                    <a:pt x="1984" y="40"/>
                  </a:lnTo>
                  <a:lnTo>
                    <a:pt x="1984" y="159"/>
                  </a:lnTo>
                  <a:lnTo>
                    <a:pt x="2024" y="159"/>
                  </a:lnTo>
                  <a:lnTo>
                    <a:pt x="2024" y="40"/>
                  </a:lnTo>
                  <a:lnTo>
                    <a:pt x="2084" y="40"/>
                  </a:lnTo>
                  <a:lnTo>
                    <a:pt x="2084" y="159"/>
                  </a:lnTo>
                  <a:lnTo>
                    <a:pt x="2124" y="159"/>
                  </a:lnTo>
                  <a:lnTo>
                    <a:pt x="2124" y="40"/>
                  </a:lnTo>
                  <a:lnTo>
                    <a:pt x="2170" y="40"/>
                  </a:lnTo>
                  <a:lnTo>
                    <a:pt x="2170" y="298"/>
                  </a:lnTo>
                  <a:lnTo>
                    <a:pt x="2210" y="298"/>
                  </a:lnTo>
                  <a:lnTo>
                    <a:pt x="2210" y="40"/>
                  </a:lnTo>
                  <a:lnTo>
                    <a:pt x="2347" y="40"/>
                  </a:lnTo>
                  <a:lnTo>
                    <a:pt x="2347" y="458"/>
                  </a:lnTo>
                  <a:close/>
                  <a:moveTo>
                    <a:pt x="0" y="498"/>
                  </a:moveTo>
                  <a:lnTo>
                    <a:pt x="0" y="498"/>
                  </a:lnTo>
                  <a:lnTo>
                    <a:pt x="2387" y="498"/>
                  </a:lnTo>
                  <a:lnTo>
                    <a:pt x="2387" y="0"/>
                  </a:lnTo>
                  <a:lnTo>
                    <a:pt x="0" y="0"/>
                  </a:lnTo>
                  <a:lnTo>
                    <a:pt x="0" y="498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auto">
            <a:xfrm rot="20253209">
              <a:off x="9453758" y="2862991"/>
              <a:ext cx="271863" cy="880837"/>
            </a:xfrm>
            <a:custGeom>
              <a:avLst/>
              <a:gdLst>
                <a:gd name="T0" fmla="*/ 772 w 831"/>
                <a:gd name="T1" fmla="*/ 279 h 2682"/>
                <a:gd name="T2" fmla="*/ 772 w 831"/>
                <a:gd name="T3" fmla="*/ 279 h 2682"/>
                <a:gd name="T4" fmla="*/ 772 w 831"/>
                <a:gd name="T5" fmla="*/ 0 h 2682"/>
                <a:gd name="T6" fmla="*/ 622 w 831"/>
                <a:gd name="T7" fmla="*/ 0 h 2682"/>
                <a:gd name="T8" fmla="*/ 622 w 831"/>
                <a:gd name="T9" fmla="*/ 279 h 2682"/>
                <a:gd name="T10" fmla="*/ 557 w 831"/>
                <a:gd name="T11" fmla="*/ 279 h 2682"/>
                <a:gd name="T12" fmla="*/ 557 w 831"/>
                <a:gd name="T13" fmla="*/ 900 h 2682"/>
                <a:gd name="T14" fmla="*/ 606 w 831"/>
                <a:gd name="T15" fmla="*/ 900 h 2682"/>
                <a:gd name="T16" fmla="*/ 102 w 831"/>
                <a:gd name="T17" fmla="*/ 2121 h 2682"/>
                <a:gd name="T18" fmla="*/ 130 w 831"/>
                <a:gd name="T19" fmla="*/ 2133 h 2682"/>
                <a:gd name="T20" fmla="*/ 40 w 831"/>
                <a:gd name="T21" fmla="*/ 2350 h 2682"/>
                <a:gd name="T22" fmla="*/ 62 w 831"/>
                <a:gd name="T23" fmla="*/ 2359 h 2682"/>
                <a:gd name="T24" fmla="*/ 0 w 831"/>
                <a:gd name="T25" fmla="*/ 2510 h 2682"/>
                <a:gd name="T26" fmla="*/ 24 w 831"/>
                <a:gd name="T27" fmla="*/ 2519 h 2682"/>
                <a:gd name="T28" fmla="*/ 86 w 831"/>
                <a:gd name="T29" fmla="*/ 2369 h 2682"/>
                <a:gd name="T30" fmla="*/ 108 w 831"/>
                <a:gd name="T31" fmla="*/ 2378 h 2682"/>
                <a:gd name="T32" fmla="*/ 198 w 831"/>
                <a:gd name="T33" fmla="*/ 2161 h 2682"/>
                <a:gd name="T34" fmla="*/ 226 w 831"/>
                <a:gd name="T35" fmla="*/ 2172 h 2682"/>
                <a:gd name="T36" fmla="*/ 630 w 831"/>
                <a:gd name="T37" fmla="*/ 1191 h 2682"/>
                <a:gd name="T38" fmla="*/ 630 w 831"/>
                <a:gd name="T39" fmla="*/ 2284 h 2682"/>
                <a:gd name="T40" fmla="*/ 660 w 831"/>
                <a:gd name="T41" fmla="*/ 2284 h 2682"/>
                <a:gd name="T42" fmla="*/ 660 w 831"/>
                <a:gd name="T43" fmla="*/ 2519 h 2682"/>
                <a:gd name="T44" fmla="*/ 684 w 831"/>
                <a:gd name="T45" fmla="*/ 2519 h 2682"/>
                <a:gd name="T46" fmla="*/ 684 w 831"/>
                <a:gd name="T47" fmla="*/ 2682 h 2682"/>
                <a:gd name="T48" fmla="*/ 710 w 831"/>
                <a:gd name="T49" fmla="*/ 2682 h 2682"/>
                <a:gd name="T50" fmla="*/ 710 w 831"/>
                <a:gd name="T51" fmla="*/ 2519 h 2682"/>
                <a:gd name="T52" fmla="*/ 734 w 831"/>
                <a:gd name="T53" fmla="*/ 2519 h 2682"/>
                <a:gd name="T54" fmla="*/ 734 w 831"/>
                <a:gd name="T55" fmla="*/ 2284 h 2682"/>
                <a:gd name="T56" fmla="*/ 764 w 831"/>
                <a:gd name="T57" fmla="*/ 2284 h 2682"/>
                <a:gd name="T58" fmla="*/ 764 w 831"/>
                <a:gd name="T59" fmla="*/ 900 h 2682"/>
                <a:gd name="T60" fmla="*/ 831 w 831"/>
                <a:gd name="T61" fmla="*/ 900 h 2682"/>
                <a:gd name="T62" fmla="*/ 831 w 831"/>
                <a:gd name="T63" fmla="*/ 279 h 2682"/>
                <a:gd name="T64" fmla="*/ 772 w 831"/>
                <a:gd name="T65" fmla="*/ 279 h 26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31" h="2682">
                  <a:moveTo>
                    <a:pt x="772" y="279"/>
                  </a:moveTo>
                  <a:lnTo>
                    <a:pt x="772" y="279"/>
                  </a:lnTo>
                  <a:lnTo>
                    <a:pt x="772" y="0"/>
                  </a:lnTo>
                  <a:lnTo>
                    <a:pt x="622" y="0"/>
                  </a:lnTo>
                  <a:lnTo>
                    <a:pt x="622" y="279"/>
                  </a:lnTo>
                  <a:lnTo>
                    <a:pt x="557" y="279"/>
                  </a:lnTo>
                  <a:lnTo>
                    <a:pt x="557" y="900"/>
                  </a:lnTo>
                  <a:lnTo>
                    <a:pt x="606" y="900"/>
                  </a:lnTo>
                  <a:lnTo>
                    <a:pt x="102" y="2121"/>
                  </a:lnTo>
                  <a:lnTo>
                    <a:pt x="130" y="2133"/>
                  </a:lnTo>
                  <a:lnTo>
                    <a:pt x="40" y="2350"/>
                  </a:lnTo>
                  <a:lnTo>
                    <a:pt x="62" y="2359"/>
                  </a:lnTo>
                  <a:lnTo>
                    <a:pt x="0" y="2510"/>
                  </a:lnTo>
                  <a:lnTo>
                    <a:pt x="24" y="2519"/>
                  </a:lnTo>
                  <a:lnTo>
                    <a:pt x="86" y="2369"/>
                  </a:lnTo>
                  <a:lnTo>
                    <a:pt x="108" y="2378"/>
                  </a:lnTo>
                  <a:lnTo>
                    <a:pt x="198" y="2161"/>
                  </a:lnTo>
                  <a:lnTo>
                    <a:pt x="226" y="2172"/>
                  </a:lnTo>
                  <a:lnTo>
                    <a:pt x="630" y="1191"/>
                  </a:lnTo>
                  <a:lnTo>
                    <a:pt x="630" y="2284"/>
                  </a:lnTo>
                  <a:lnTo>
                    <a:pt x="660" y="2284"/>
                  </a:lnTo>
                  <a:lnTo>
                    <a:pt x="660" y="2519"/>
                  </a:lnTo>
                  <a:lnTo>
                    <a:pt x="684" y="2519"/>
                  </a:lnTo>
                  <a:lnTo>
                    <a:pt x="684" y="2682"/>
                  </a:lnTo>
                  <a:lnTo>
                    <a:pt x="710" y="2682"/>
                  </a:lnTo>
                  <a:lnTo>
                    <a:pt x="710" y="2519"/>
                  </a:lnTo>
                  <a:lnTo>
                    <a:pt x="734" y="2519"/>
                  </a:lnTo>
                  <a:lnTo>
                    <a:pt x="734" y="2284"/>
                  </a:lnTo>
                  <a:lnTo>
                    <a:pt x="764" y="2284"/>
                  </a:lnTo>
                  <a:lnTo>
                    <a:pt x="764" y="900"/>
                  </a:lnTo>
                  <a:lnTo>
                    <a:pt x="831" y="900"/>
                  </a:lnTo>
                  <a:lnTo>
                    <a:pt x="831" y="279"/>
                  </a:lnTo>
                  <a:lnTo>
                    <a:pt x="772" y="27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177" name="组合 45"/>
            <p:cNvGrpSpPr/>
            <p:nvPr userDrawn="1"/>
          </p:nvGrpSpPr>
          <p:grpSpPr>
            <a:xfrm rot="2116298">
              <a:off x="10526081" y="3505999"/>
              <a:ext cx="722933" cy="629672"/>
              <a:chOff x="501650" y="3292475"/>
              <a:chExt cx="1735138" cy="1511300"/>
            </a:xfrm>
            <a:grpFill/>
          </p:grpSpPr>
          <p:sp>
            <p:nvSpPr>
              <p:cNvPr id="194" name="Freeform 5"/>
              <p:cNvSpPr>
                <a:spLocks/>
              </p:cNvSpPr>
              <p:nvPr/>
            </p:nvSpPr>
            <p:spPr bwMode="auto">
              <a:xfrm>
                <a:off x="501650" y="3292475"/>
                <a:ext cx="1735138" cy="893762"/>
              </a:xfrm>
              <a:custGeom>
                <a:avLst/>
                <a:gdLst>
                  <a:gd name="T0" fmla="*/ 0 w 943"/>
                  <a:gd name="T1" fmla="*/ 242 h 484"/>
                  <a:gd name="T2" fmla="*/ 0 w 943"/>
                  <a:gd name="T3" fmla="*/ 242 h 484"/>
                  <a:gd name="T4" fmla="*/ 471 w 943"/>
                  <a:gd name="T5" fmla="*/ 484 h 484"/>
                  <a:gd name="T6" fmla="*/ 943 w 943"/>
                  <a:gd name="T7" fmla="*/ 242 h 484"/>
                  <a:gd name="T8" fmla="*/ 471 w 943"/>
                  <a:gd name="T9" fmla="*/ 0 h 484"/>
                  <a:gd name="T10" fmla="*/ 0 w 943"/>
                  <a:gd name="T11" fmla="*/ 242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43" h="484">
                    <a:moveTo>
                      <a:pt x="0" y="242"/>
                    </a:moveTo>
                    <a:lnTo>
                      <a:pt x="0" y="242"/>
                    </a:lnTo>
                    <a:lnTo>
                      <a:pt x="471" y="484"/>
                    </a:lnTo>
                    <a:lnTo>
                      <a:pt x="943" y="242"/>
                    </a:lnTo>
                    <a:lnTo>
                      <a:pt x="471" y="0"/>
                    </a:lnTo>
                    <a:lnTo>
                      <a:pt x="0" y="242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5" name="Freeform 6"/>
              <p:cNvSpPr>
                <a:spLocks/>
              </p:cNvSpPr>
              <p:nvPr/>
            </p:nvSpPr>
            <p:spPr bwMode="auto">
              <a:xfrm>
                <a:off x="728663" y="3959225"/>
                <a:ext cx="1285875" cy="758825"/>
              </a:xfrm>
              <a:custGeom>
                <a:avLst/>
                <a:gdLst>
                  <a:gd name="T0" fmla="*/ 349 w 699"/>
                  <a:gd name="T1" fmla="*/ 179 h 412"/>
                  <a:gd name="T2" fmla="*/ 349 w 699"/>
                  <a:gd name="T3" fmla="*/ 179 h 412"/>
                  <a:gd name="T4" fmla="*/ 0 w 699"/>
                  <a:gd name="T5" fmla="*/ 0 h 412"/>
                  <a:gd name="T6" fmla="*/ 0 w 699"/>
                  <a:gd name="T7" fmla="*/ 233 h 412"/>
                  <a:gd name="T8" fmla="*/ 349 w 699"/>
                  <a:gd name="T9" fmla="*/ 412 h 412"/>
                  <a:gd name="T10" fmla="*/ 699 w 699"/>
                  <a:gd name="T11" fmla="*/ 233 h 412"/>
                  <a:gd name="T12" fmla="*/ 699 w 699"/>
                  <a:gd name="T13" fmla="*/ 0 h 412"/>
                  <a:gd name="T14" fmla="*/ 349 w 699"/>
                  <a:gd name="T15" fmla="*/ 179 h 4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99" h="412">
                    <a:moveTo>
                      <a:pt x="349" y="179"/>
                    </a:moveTo>
                    <a:lnTo>
                      <a:pt x="349" y="179"/>
                    </a:lnTo>
                    <a:lnTo>
                      <a:pt x="0" y="0"/>
                    </a:lnTo>
                    <a:lnTo>
                      <a:pt x="0" y="233"/>
                    </a:lnTo>
                    <a:lnTo>
                      <a:pt x="349" y="412"/>
                    </a:lnTo>
                    <a:lnTo>
                      <a:pt x="699" y="233"/>
                    </a:lnTo>
                    <a:lnTo>
                      <a:pt x="699" y="0"/>
                    </a:lnTo>
                    <a:lnTo>
                      <a:pt x="349" y="179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6" name="Freeform 7"/>
              <p:cNvSpPr>
                <a:spLocks/>
              </p:cNvSpPr>
              <p:nvPr/>
            </p:nvSpPr>
            <p:spPr bwMode="auto">
              <a:xfrm>
                <a:off x="514350" y="4095750"/>
                <a:ext cx="68263" cy="708025"/>
              </a:xfrm>
              <a:custGeom>
                <a:avLst/>
                <a:gdLst>
                  <a:gd name="T0" fmla="*/ 0 w 37"/>
                  <a:gd name="T1" fmla="*/ 384 h 384"/>
                  <a:gd name="T2" fmla="*/ 0 w 37"/>
                  <a:gd name="T3" fmla="*/ 384 h 384"/>
                  <a:gd name="T4" fmla="*/ 37 w 37"/>
                  <a:gd name="T5" fmla="*/ 384 h 384"/>
                  <a:gd name="T6" fmla="*/ 37 w 37"/>
                  <a:gd name="T7" fmla="*/ 0 h 384"/>
                  <a:gd name="T8" fmla="*/ 0 w 37"/>
                  <a:gd name="T9" fmla="*/ 0 h 384"/>
                  <a:gd name="T10" fmla="*/ 0 w 37"/>
                  <a:gd name="T11" fmla="*/ 384 h 3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" h="384">
                    <a:moveTo>
                      <a:pt x="0" y="384"/>
                    </a:moveTo>
                    <a:lnTo>
                      <a:pt x="0" y="384"/>
                    </a:lnTo>
                    <a:lnTo>
                      <a:pt x="37" y="384"/>
                    </a:lnTo>
                    <a:lnTo>
                      <a:pt x="37" y="0"/>
                    </a:lnTo>
                    <a:lnTo>
                      <a:pt x="0" y="0"/>
                    </a:lnTo>
                    <a:lnTo>
                      <a:pt x="0" y="384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7" name="Freeform 8"/>
              <p:cNvSpPr>
                <a:spLocks/>
              </p:cNvSpPr>
              <p:nvPr/>
            </p:nvSpPr>
            <p:spPr bwMode="auto">
              <a:xfrm>
                <a:off x="511175" y="3986212"/>
                <a:ext cx="74613" cy="76200"/>
              </a:xfrm>
              <a:custGeom>
                <a:avLst/>
                <a:gdLst>
                  <a:gd name="T0" fmla="*/ 41 w 41"/>
                  <a:gd name="T1" fmla="*/ 21 h 41"/>
                  <a:gd name="T2" fmla="*/ 41 w 41"/>
                  <a:gd name="T3" fmla="*/ 21 h 41"/>
                  <a:gd name="T4" fmla="*/ 20 w 41"/>
                  <a:gd name="T5" fmla="*/ 41 h 41"/>
                  <a:gd name="T6" fmla="*/ 0 w 41"/>
                  <a:gd name="T7" fmla="*/ 21 h 41"/>
                  <a:gd name="T8" fmla="*/ 20 w 41"/>
                  <a:gd name="T9" fmla="*/ 0 h 41"/>
                  <a:gd name="T10" fmla="*/ 41 w 41"/>
                  <a:gd name="T11" fmla="*/ 21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1" h="41">
                    <a:moveTo>
                      <a:pt x="41" y="21"/>
                    </a:moveTo>
                    <a:lnTo>
                      <a:pt x="41" y="21"/>
                    </a:lnTo>
                    <a:cubicBezTo>
                      <a:pt x="41" y="32"/>
                      <a:pt x="32" y="41"/>
                      <a:pt x="20" y="41"/>
                    </a:cubicBezTo>
                    <a:cubicBezTo>
                      <a:pt x="9" y="41"/>
                      <a:pt x="0" y="32"/>
                      <a:pt x="0" y="21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2" y="0"/>
                      <a:pt x="41" y="9"/>
                      <a:pt x="41" y="21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8" name="Freeform 9"/>
              <p:cNvSpPr>
                <a:spLocks/>
              </p:cNvSpPr>
              <p:nvPr/>
            </p:nvSpPr>
            <p:spPr bwMode="auto">
              <a:xfrm>
                <a:off x="541338" y="3738562"/>
                <a:ext cx="14288" cy="401637"/>
              </a:xfrm>
              <a:custGeom>
                <a:avLst/>
                <a:gdLst>
                  <a:gd name="T0" fmla="*/ 7 w 7"/>
                  <a:gd name="T1" fmla="*/ 217 h 217"/>
                  <a:gd name="T2" fmla="*/ 7 w 7"/>
                  <a:gd name="T3" fmla="*/ 217 h 217"/>
                  <a:gd name="T4" fmla="*/ 0 w 7"/>
                  <a:gd name="T5" fmla="*/ 217 h 217"/>
                  <a:gd name="T6" fmla="*/ 0 w 7"/>
                  <a:gd name="T7" fmla="*/ 0 h 217"/>
                  <a:gd name="T8" fmla="*/ 7 w 7"/>
                  <a:gd name="T9" fmla="*/ 0 h 217"/>
                  <a:gd name="T10" fmla="*/ 7 w 7"/>
                  <a:gd name="T11" fmla="*/ 217 h 2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217">
                    <a:moveTo>
                      <a:pt x="7" y="217"/>
                    </a:moveTo>
                    <a:lnTo>
                      <a:pt x="7" y="217"/>
                    </a:lnTo>
                    <a:lnTo>
                      <a:pt x="0" y="217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7" y="217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78" name="组合 46"/>
            <p:cNvGrpSpPr/>
            <p:nvPr userDrawn="1"/>
          </p:nvGrpSpPr>
          <p:grpSpPr>
            <a:xfrm rot="19680185">
              <a:off x="7879804" y="2119955"/>
              <a:ext cx="920458" cy="709092"/>
              <a:chOff x="2486025" y="3619500"/>
              <a:chExt cx="1500188" cy="1155700"/>
            </a:xfrm>
            <a:grpFill/>
          </p:grpSpPr>
          <p:sp>
            <p:nvSpPr>
              <p:cNvPr id="192" name="Freeform 26"/>
              <p:cNvSpPr>
                <a:spLocks noEditPoints="1"/>
              </p:cNvSpPr>
              <p:nvPr/>
            </p:nvSpPr>
            <p:spPr bwMode="auto">
              <a:xfrm>
                <a:off x="2486025" y="3619500"/>
                <a:ext cx="1500188" cy="1155700"/>
              </a:xfrm>
              <a:custGeom>
                <a:avLst/>
                <a:gdLst>
                  <a:gd name="T0" fmla="*/ 408 w 815"/>
                  <a:gd name="T1" fmla="*/ 553 h 627"/>
                  <a:gd name="T2" fmla="*/ 408 w 815"/>
                  <a:gd name="T3" fmla="*/ 553 h 627"/>
                  <a:gd name="T4" fmla="*/ 207 w 815"/>
                  <a:gd name="T5" fmla="*/ 353 h 627"/>
                  <a:gd name="T6" fmla="*/ 408 w 815"/>
                  <a:gd name="T7" fmla="*/ 152 h 627"/>
                  <a:gd name="T8" fmla="*/ 608 w 815"/>
                  <a:gd name="T9" fmla="*/ 353 h 627"/>
                  <a:gd name="T10" fmla="*/ 408 w 815"/>
                  <a:gd name="T11" fmla="*/ 553 h 627"/>
                  <a:gd name="T12" fmla="*/ 156 w 815"/>
                  <a:gd name="T13" fmla="*/ 176 h 627"/>
                  <a:gd name="T14" fmla="*/ 156 w 815"/>
                  <a:gd name="T15" fmla="*/ 176 h 627"/>
                  <a:gd name="T16" fmla="*/ 54 w 815"/>
                  <a:gd name="T17" fmla="*/ 176 h 627"/>
                  <a:gd name="T18" fmla="*/ 54 w 815"/>
                  <a:gd name="T19" fmla="*/ 118 h 627"/>
                  <a:gd name="T20" fmla="*/ 156 w 815"/>
                  <a:gd name="T21" fmla="*/ 118 h 627"/>
                  <a:gd name="T22" fmla="*/ 156 w 815"/>
                  <a:gd name="T23" fmla="*/ 176 h 627"/>
                  <a:gd name="T24" fmla="*/ 601 w 815"/>
                  <a:gd name="T25" fmla="*/ 79 h 627"/>
                  <a:gd name="T26" fmla="*/ 601 w 815"/>
                  <a:gd name="T27" fmla="*/ 79 h 627"/>
                  <a:gd name="T28" fmla="*/ 530 w 815"/>
                  <a:gd name="T29" fmla="*/ 0 h 627"/>
                  <a:gd name="T30" fmla="*/ 285 w 815"/>
                  <a:gd name="T31" fmla="*/ 0 h 627"/>
                  <a:gd name="T32" fmla="*/ 214 w 815"/>
                  <a:gd name="T33" fmla="*/ 79 h 627"/>
                  <a:gd name="T34" fmla="*/ 0 w 815"/>
                  <a:gd name="T35" fmla="*/ 79 h 627"/>
                  <a:gd name="T36" fmla="*/ 0 w 815"/>
                  <a:gd name="T37" fmla="*/ 627 h 627"/>
                  <a:gd name="T38" fmla="*/ 815 w 815"/>
                  <a:gd name="T39" fmla="*/ 627 h 627"/>
                  <a:gd name="T40" fmla="*/ 815 w 815"/>
                  <a:gd name="T41" fmla="*/ 79 h 627"/>
                  <a:gd name="T42" fmla="*/ 601 w 815"/>
                  <a:gd name="T43" fmla="*/ 79 h 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815" h="627">
                    <a:moveTo>
                      <a:pt x="408" y="553"/>
                    </a:moveTo>
                    <a:lnTo>
                      <a:pt x="408" y="553"/>
                    </a:lnTo>
                    <a:cubicBezTo>
                      <a:pt x="297" y="553"/>
                      <a:pt x="207" y="463"/>
                      <a:pt x="207" y="353"/>
                    </a:cubicBezTo>
                    <a:cubicBezTo>
                      <a:pt x="207" y="242"/>
                      <a:pt x="297" y="152"/>
                      <a:pt x="408" y="152"/>
                    </a:cubicBezTo>
                    <a:cubicBezTo>
                      <a:pt x="518" y="152"/>
                      <a:pt x="608" y="242"/>
                      <a:pt x="608" y="353"/>
                    </a:cubicBezTo>
                    <a:cubicBezTo>
                      <a:pt x="608" y="463"/>
                      <a:pt x="518" y="553"/>
                      <a:pt x="408" y="553"/>
                    </a:cubicBezTo>
                    <a:close/>
                    <a:moveTo>
                      <a:pt x="156" y="176"/>
                    </a:moveTo>
                    <a:lnTo>
                      <a:pt x="156" y="176"/>
                    </a:lnTo>
                    <a:lnTo>
                      <a:pt x="54" y="176"/>
                    </a:lnTo>
                    <a:lnTo>
                      <a:pt x="54" y="118"/>
                    </a:lnTo>
                    <a:lnTo>
                      <a:pt x="156" y="118"/>
                    </a:lnTo>
                    <a:lnTo>
                      <a:pt x="156" y="176"/>
                    </a:lnTo>
                    <a:close/>
                    <a:moveTo>
                      <a:pt x="601" y="79"/>
                    </a:moveTo>
                    <a:lnTo>
                      <a:pt x="601" y="79"/>
                    </a:lnTo>
                    <a:lnTo>
                      <a:pt x="530" y="0"/>
                    </a:lnTo>
                    <a:lnTo>
                      <a:pt x="285" y="0"/>
                    </a:lnTo>
                    <a:lnTo>
                      <a:pt x="214" y="79"/>
                    </a:lnTo>
                    <a:lnTo>
                      <a:pt x="0" y="79"/>
                    </a:lnTo>
                    <a:lnTo>
                      <a:pt x="0" y="627"/>
                    </a:lnTo>
                    <a:lnTo>
                      <a:pt x="815" y="627"/>
                    </a:lnTo>
                    <a:lnTo>
                      <a:pt x="815" y="79"/>
                    </a:lnTo>
                    <a:lnTo>
                      <a:pt x="601" y="79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3" name="Freeform 27"/>
              <p:cNvSpPr>
                <a:spLocks/>
              </p:cNvSpPr>
              <p:nvPr/>
            </p:nvSpPr>
            <p:spPr bwMode="auto">
              <a:xfrm>
                <a:off x="2955925" y="3987800"/>
                <a:ext cx="560388" cy="565150"/>
              </a:xfrm>
              <a:custGeom>
                <a:avLst/>
                <a:gdLst>
                  <a:gd name="T0" fmla="*/ 153 w 305"/>
                  <a:gd name="T1" fmla="*/ 0 h 306"/>
                  <a:gd name="T2" fmla="*/ 153 w 305"/>
                  <a:gd name="T3" fmla="*/ 0 h 306"/>
                  <a:gd name="T4" fmla="*/ 0 w 305"/>
                  <a:gd name="T5" fmla="*/ 153 h 306"/>
                  <a:gd name="T6" fmla="*/ 153 w 305"/>
                  <a:gd name="T7" fmla="*/ 306 h 306"/>
                  <a:gd name="T8" fmla="*/ 305 w 305"/>
                  <a:gd name="T9" fmla="*/ 153 h 306"/>
                  <a:gd name="T10" fmla="*/ 153 w 305"/>
                  <a:gd name="T11" fmla="*/ 0 h 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5" h="306">
                    <a:moveTo>
                      <a:pt x="153" y="0"/>
                    </a:moveTo>
                    <a:lnTo>
                      <a:pt x="153" y="0"/>
                    </a:lnTo>
                    <a:cubicBezTo>
                      <a:pt x="68" y="0"/>
                      <a:pt x="0" y="68"/>
                      <a:pt x="0" y="153"/>
                    </a:cubicBezTo>
                    <a:cubicBezTo>
                      <a:pt x="0" y="237"/>
                      <a:pt x="68" y="306"/>
                      <a:pt x="153" y="306"/>
                    </a:cubicBezTo>
                    <a:cubicBezTo>
                      <a:pt x="237" y="306"/>
                      <a:pt x="305" y="237"/>
                      <a:pt x="305" y="153"/>
                    </a:cubicBezTo>
                    <a:cubicBezTo>
                      <a:pt x="305" y="68"/>
                      <a:pt x="237" y="0"/>
                      <a:pt x="153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79" name="Freeform 29"/>
            <p:cNvSpPr>
              <a:spLocks noEditPoints="1"/>
            </p:cNvSpPr>
            <p:nvPr userDrawn="1"/>
          </p:nvSpPr>
          <p:spPr bwMode="auto">
            <a:xfrm>
              <a:off x="10055814" y="1128906"/>
              <a:ext cx="905329" cy="907255"/>
            </a:xfrm>
            <a:custGeom>
              <a:avLst/>
              <a:gdLst>
                <a:gd name="T0" fmla="*/ 578 w 811"/>
                <a:gd name="T1" fmla="*/ 436 h 811"/>
                <a:gd name="T2" fmla="*/ 578 w 811"/>
                <a:gd name="T3" fmla="*/ 436 h 811"/>
                <a:gd name="T4" fmla="*/ 531 w 811"/>
                <a:gd name="T5" fmla="*/ 269 h 811"/>
                <a:gd name="T6" fmla="*/ 698 w 811"/>
                <a:gd name="T7" fmla="*/ 222 h 811"/>
                <a:gd name="T8" fmla="*/ 745 w 811"/>
                <a:gd name="T9" fmla="*/ 389 h 811"/>
                <a:gd name="T10" fmla="*/ 578 w 811"/>
                <a:gd name="T11" fmla="*/ 436 h 811"/>
                <a:gd name="T12" fmla="*/ 656 w 811"/>
                <a:gd name="T13" fmla="*/ 663 h 811"/>
                <a:gd name="T14" fmla="*/ 656 w 811"/>
                <a:gd name="T15" fmla="*/ 663 h 811"/>
                <a:gd name="T16" fmla="*/ 489 w 811"/>
                <a:gd name="T17" fmla="*/ 710 h 811"/>
                <a:gd name="T18" fmla="*/ 441 w 811"/>
                <a:gd name="T19" fmla="*/ 543 h 811"/>
                <a:gd name="T20" fmla="*/ 609 w 811"/>
                <a:gd name="T21" fmla="*/ 495 h 811"/>
                <a:gd name="T22" fmla="*/ 656 w 811"/>
                <a:gd name="T23" fmla="*/ 663 h 811"/>
                <a:gd name="T24" fmla="*/ 366 w 811"/>
                <a:gd name="T25" fmla="*/ 405 h 811"/>
                <a:gd name="T26" fmla="*/ 366 w 811"/>
                <a:gd name="T27" fmla="*/ 405 h 811"/>
                <a:gd name="T28" fmla="*/ 405 w 811"/>
                <a:gd name="T29" fmla="*/ 366 h 811"/>
                <a:gd name="T30" fmla="*/ 444 w 811"/>
                <a:gd name="T31" fmla="*/ 405 h 811"/>
                <a:gd name="T32" fmla="*/ 405 w 811"/>
                <a:gd name="T33" fmla="*/ 444 h 811"/>
                <a:gd name="T34" fmla="*/ 366 w 811"/>
                <a:gd name="T35" fmla="*/ 405 h 811"/>
                <a:gd name="T36" fmla="*/ 369 w 811"/>
                <a:gd name="T37" fmla="*/ 663 h 811"/>
                <a:gd name="T38" fmla="*/ 369 w 811"/>
                <a:gd name="T39" fmla="*/ 663 h 811"/>
                <a:gd name="T40" fmla="*/ 201 w 811"/>
                <a:gd name="T41" fmla="*/ 710 h 811"/>
                <a:gd name="T42" fmla="*/ 154 w 811"/>
                <a:gd name="T43" fmla="*/ 543 h 811"/>
                <a:gd name="T44" fmla="*/ 321 w 811"/>
                <a:gd name="T45" fmla="*/ 495 h 811"/>
                <a:gd name="T46" fmla="*/ 369 w 811"/>
                <a:gd name="T47" fmla="*/ 663 h 811"/>
                <a:gd name="T48" fmla="*/ 112 w 811"/>
                <a:gd name="T49" fmla="*/ 436 h 811"/>
                <a:gd name="T50" fmla="*/ 112 w 811"/>
                <a:gd name="T51" fmla="*/ 436 h 811"/>
                <a:gd name="T52" fmla="*/ 65 w 811"/>
                <a:gd name="T53" fmla="*/ 269 h 811"/>
                <a:gd name="T54" fmla="*/ 232 w 811"/>
                <a:gd name="T55" fmla="*/ 222 h 811"/>
                <a:gd name="T56" fmla="*/ 280 w 811"/>
                <a:gd name="T57" fmla="*/ 389 h 811"/>
                <a:gd name="T58" fmla="*/ 112 w 811"/>
                <a:gd name="T59" fmla="*/ 436 h 811"/>
                <a:gd name="T60" fmla="*/ 298 w 811"/>
                <a:gd name="T61" fmla="*/ 100 h 811"/>
                <a:gd name="T62" fmla="*/ 298 w 811"/>
                <a:gd name="T63" fmla="*/ 100 h 811"/>
                <a:gd name="T64" fmla="*/ 465 w 811"/>
                <a:gd name="T65" fmla="*/ 52 h 811"/>
                <a:gd name="T66" fmla="*/ 513 w 811"/>
                <a:gd name="T67" fmla="*/ 220 h 811"/>
                <a:gd name="T68" fmla="*/ 345 w 811"/>
                <a:gd name="T69" fmla="*/ 267 h 811"/>
                <a:gd name="T70" fmla="*/ 298 w 811"/>
                <a:gd name="T71" fmla="*/ 100 h 811"/>
                <a:gd name="T72" fmla="*/ 405 w 811"/>
                <a:gd name="T73" fmla="*/ 0 h 811"/>
                <a:gd name="T74" fmla="*/ 405 w 811"/>
                <a:gd name="T75" fmla="*/ 0 h 811"/>
                <a:gd name="T76" fmla="*/ 0 w 811"/>
                <a:gd name="T77" fmla="*/ 405 h 811"/>
                <a:gd name="T78" fmla="*/ 405 w 811"/>
                <a:gd name="T79" fmla="*/ 811 h 811"/>
                <a:gd name="T80" fmla="*/ 811 w 811"/>
                <a:gd name="T81" fmla="*/ 405 h 811"/>
                <a:gd name="T82" fmla="*/ 405 w 811"/>
                <a:gd name="T83" fmla="*/ 0 h 8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811" h="811">
                  <a:moveTo>
                    <a:pt x="578" y="436"/>
                  </a:moveTo>
                  <a:lnTo>
                    <a:pt x="578" y="436"/>
                  </a:lnTo>
                  <a:cubicBezTo>
                    <a:pt x="519" y="403"/>
                    <a:pt x="497" y="329"/>
                    <a:pt x="531" y="269"/>
                  </a:cubicBezTo>
                  <a:cubicBezTo>
                    <a:pt x="564" y="210"/>
                    <a:pt x="638" y="188"/>
                    <a:pt x="698" y="222"/>
                  </a:cubicBezTo>
                  <a:cubicBezTo>
                    <a:pt x="757" y="255"/>
                    <a:pt x="778" y="329"/>
                    <a:pt x="745" y="389"/>
                  </a:cubicBezTo>
                  <a:cubicBezTo>
                    <a:pt x="712" y="448"/>
                    <a:pt x="637" y="469"/>
                    <a:pt x="578" y="436"/>
                  </a:cubicBezTo>
                  <a:close/>
                  <a:moveTo>
                    <a:pt x="656" y="663"/>
                  </a:moveTo>
                  <a:lnTo>
                    <a:pt x="656" y="663"/>
                  </a:lnTo>
                  <a:cubicBezTo>
                    <a:pt x="623" y="722"/>
                    <a:pt x="548" y="743"/>
                    <a:pt x="489" y="710"/>
                  </a:cubicBezTo>
                  <a:cubicBezTo>
                    <a:pt x="430" y="677"/>
                    <a:pt x="408" y="602"/>
                    <a:pt x="441" y="543"/>
                  </a:cubicBezTo>
                  <a:cubicBezTo>
                    <a:pt x="474" y="484"/>
                    <a:pt x="549" y="462"/>
                    <a:pt x="609" y="495"/>
                  </a:cubicBezTo>
                  <a:cubicBezTo>
                    <a:pt x="668" y="528"/>
                    <a:pt x="689" y="603"/>
                    <a:pt x="656" y="663"/>
                  </a:cubicBezTo>
                  <a:close/>
                  <a:moveTo>
                    <a:pt x="366" y="405"/>
                  </a:moveTo>
                  <a:lnTo>
                    <a:pt x="366" y="405"/>
                  </a:lnTo>
                  <a:cubicBezTo>
                    <a:pt x="366" y="384"/>
                    <a:pt x="384" y="366"/>
                    <a:pt x="405" y="366"/>
                  </a:cubicBezTo>
                  <a:cubicBezTo>
                    <a:pt x="427" y="366"/>
                    <a:pt x="444" y="384"/>
                    <a:pt x="444" y="405"/>
                  </a:cubicBezTo>
                  <a:cubicBezTo>
                    <a:pt x="444" y="427"/>
                    <a:pt x="427" y="444"/>
                    <a:pt x="405" y="444"/>
                  </a:cubicBezTo>
                  <a:cubicBezTo>
                    <a:pt x="384" y="444"/>
                    <a:pt x="366" y="427"/>
                    <a:pt x="366" y="405"/>
                  </a:cubicBezTo>
                  <a:close/>
                  <a:moveTo>
                    <a:pt x="369" y="663"/>
                  </a:moveTo>
                  <a:lnTo>
                    <a:pt x="369" y="663"/>
                  </a:lnTo>
                  <a:cubicBezTo>
                    <a:pt x="336" y="722"/>
                    <a:pt x="261" y="743"/>
                    <a:pt x="201" y="710"/>
                  </a:cubicBezTo>
                  <a:cubicBezTo>
                    <a:pt x="142" y="677"/>
                    <a:pt x="121" y="602"/>
                    <a:pt x="154" y="543"/>
                  </a:cubicBezTo>
                  <a:cubicBezTo>
                    <a:pt x="187" y="484"/>
                    <a:pt x="262" y="462"/>
                    <a:pt x="321" y="495"/>
                  </a:cubicBezTo>
                  <a:cubicBezTo>
                    <a:pt x="381" y="528"/>
                    <a:pt x="402" y="603"/>
                    <a:pt x="369" y="663"/>
                  </a:cubicBezTo>
                  <a:close/>
                  <a:moveTo>
                    <a:pt x="112" y="436"/>
                  </a:moveTo>
                  <a:lnTo>
                    <a:pt x="112" y="436"/>
                  </a:lnTo>
                  <a:cubicBezTo>
                    <a:pt x="53" y="403"/>
                    <a:pt x="32" y="329"/>
                    <a:pt x="65" y="269"/>
                  </a:cubicBezTo>
                  <a:cubicBezTo>
                    <a:pt x="98" y="210"/>
                    <a:pt x="173" y="188"/>
                    <a:pt x="232" y="222"/>
                  </a:cubicBezTo>
                  <a:cubicBezTo>
                    <a:pt x="291" y="255"/>
                    <a:pt x="313" y="329"/>
                    <a:pt x="280" y="389"/>
                  </a:cubicBezTo>
                  <a:cubicBezTo>
                    <a:pt x="247" y="448"/>
                    <a:pt x="172" y="469"/>
                    <a:pt x="112" y="436"/>
                  </a:cubicBezTo>
                  <a:close/>
                  <a:moveTo>
                    <a:pt x="298" y="100"/>
                  </a:moveTo>
                  <a:lnTo>
                    <a:pt x="298" y="100"/>
                  </a:lnTo>
                  <a:cubicBezTo>
                    <a:pt x="331" y="41"/>
                    <a:pt x="406" y="19"/>
                    <a:pt x="465" y="52"/>
                  </a:cubicBezTo>
                  <a:cubicBezTo>
                    <a:pt x="524" y="85"/>
                    <a:pt x="546" y="160"/>
                    <a:pt x="513" y="220"/>
                  </a:cubicBezTo>
                  <a:cubicBezTo>
                    <a:pt x="480" y="279"/>
                    <a:pt x="405" y="300"/>
                    <a:pt x="345" y="267"/>
                  </a:cubicBezTo>
                  <a:cubicBezTo>
                    <a:pt x="286" y="234"/>
                    <a:pt x="265" y="159"/>
                    <a:pt x="298" y="100"/>
                  </a:cubicBezTo>
                  <a:close/>
                  <a:moveTo>
                    <a:pt x="405" y="0"/>
                  </a:moveTo>
                  <a:lnTo>
                    <a:pt x="405" y="0"/>
                  </a:lnTo>
                  <a:cubicBezTo>
                    <a:pt x="181" y="0"/>
                    <a:pt x="0" y="181"/>
                    <a:pt x="0" y="405"/>
                  </a:cubicBezTo>
                  <a:cubicBezTo>
                    <a:pt x="0" y="629"/>
                    <a:pt x="181" y="811"/>
                    <a:pt x="405" y="811"/>
                  </a:cubicBezTo>
                  <a:cubicBezTo>
                    <a:pt x="629" y="811"/>
                    <a:pt x="811" y="629"/>
                    <a:pt x="811" y="405"/>
                  </a:cubicBezTo>
                  <a:cubicBezTo>
                    <a:pt x="811" y="181"/>
                    <a:pt x="629" y="0"/>
                    <a:pt x="40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0" name="Freeform 5"/>
            <p:cNvSpPr>
              <a:spLocks noEditPoints="1"/>
            </p:cNvSpPr>
            <p:nvPr userDrawn="1"/>
          </p:nvSpPr>
          <p:spPr bwMode="auto">
            <a:xfrm rot="1264384">
              <a:off x="11021415" y="4242039"/>
              <a:ext cx="1000393" cy="429321"/>
            </a:xfrm>
            <a:custGeom>
              <a:avLst/>
              <a:gdLst>
                <a:gd name="T0" fmla="*/ 1727 w 3152"/>
                <a:gd name="T1" fmla="*/ 1223 h 1356"/>
                <a:gd name="T2" fmla="*/ 1727 w 3152"/>
                <a:gd name="T3" fmla="*/ 421 h 1356"/>
                <a:gd name="T4" fmla="*/ 1727 w 3152"/>
                <a:gd name="T5" fmla="*/ 1223 h 1356"/>
                <a:gd name="T6" fmla="*/ 534 w 3152"/>
                <a:gd name="T7" fmla="*/ 1223 h 1356"/>
                <a:gd name="T8" fmla="*/ 522 w 3152"/>
                <a:gd name="T9" fmla="*/ 422 h 1356"/>
                <a:gd name="T10" fmla="*/ 550 w 3152"/>
                <a:gd name="T11" fmla="*/ 422 h 1356"/>
                <a:gd name="T12" fmla="*/ 534 w 3152"/>
                <a:gd name="T13" fmla="*/ 1223 h 1356"/>
                <a:gd name="T14" fmla="*/ 2965 w 3152"/>
                <a:gd name="T15" fmla="*/ 30 h 1356"/>
                <a:gd name="T16" fmla="*/ 2960 w 3152"/>
                <a:gd name="T17" fmla="*/ 24 h 1356"/>
                <a:gd name="T18" fmla="*/ 2955 w 3152"/>
                <a:gd name="T19" fmla="*/ 19 h 1356"/>
                <a:gd name="T20" fmla="*/ 2945 w 3152"/>
                <a:gd name="T21" fmla="*/ 11 h 1356"/>
                <a:gd name="T22" fmla="*/ 2934 w 3152"/>
                <a:gd name="T23" fmla="*/ 5 h 1356"/>
                <a:gd name="T24" fmla="*/ 2921 w 3152"/>
                <a:gd name="T25" fmla="*/ 2 h 1356"/>
                <a:gd name="T26" fmla="*/ 2908 w 3152"/>
                <a:gd name="T27" fmla="*/ 1 h 1356"/>
                <a:gd name="T28" fmla="*/ 2896 w 3152"/>
                <a:gd name="T29" fmla="*/ 2 h 1356"/>
                <a:gd name="T30" fmla="*/ 2883 w 3152"/>
                <a:gd name="T31" fmla="*/ 6 h 1356"/>
                <a:gd name="T32" fmla="*/ 2872 w 3152"/>
                <a:gd name="T33" fmla="*/ 12 h 1356"/>
                <a:gd name="T34" fmla="*/ 2867 w 3152"/>
                <a:gd name="T35" fmla="*/ 17 h 1356"/>
                <a:gd name="T36" fmla="*/ 2861 w 3152"/>
                <a:gd name="T37" fmla="*/ 21 h 1356"/>
                <a:gd name="T38" fmla="*/ 1727 w 3152"/>
                <a:gd name="T39" fmla="*/ 288 h 1356"/>
                <a:gd name="T40" fmla="*/ 1064 w 3152"/>
                <a:gd name="T41" fmla="*/ 756 h 1356"/>
                <a:gd name="T42" fmla="*/ 799 w 3152"/>
                <a:gd name="T43" fmla="*/ 173 h 1356"/>
                <a:gd name="T44" fmla="*/ 975 w 3152"/>
                <a:gd name="T45" fmla="*/ 380 h 1356"/>
                <a:gd name="T46" fmla="*/ 1030 w 3152"/>
                <a:gd name="T47" fmla="*/ 275 h 1356"/>
                <a:gd name="T48" fmla="*/ 863 w 3152"/>
                <a:gd name="T49" fmla="*/ 29 h 1356"/>
                <a:gd name="T50" fmla="*/ 854 w 3152"/>
                <a:gd name="T51" fmla="*/ 19 h 1356"/>
                <a:gd name="T52" fmla="*/ 850 w 3152"/>
                <a:gd name="T53" fmla="*/ 16 h 1356"/>
                <a:gd name="T54" fmla="*/ 838 w 3152"/>
                <a:gd name="T55" fmla="*/ 8 h 1356"/>
                <a:gd name="T56" fmla="*/ 825 w 3152"/>
                <a:gd name="T57" fmla="*/ 3 h 1356"/>
                <a:gd name="T58" fmla="*/ 813 w 3152"/>
                <a:gd name="T59" fmla="*/ 1 h 1356"/>
                <a:gd name="T60" fmla="*/ 800 w 3152"/>
                <a:gd name="T61" fmla="*/ 1 h 1356"/>
                <a:gd name="T62" fmla="*/ 787 w 3152"/>
                <a:gd name="T63" fmla="*/ 4 h 1356"/>
                <a:gd name="T64" fmla="*/ 774 w 3152"/>
                <a:gd name="T65" fmla="*/ 10 h 1356"/>
                <a:gd name="T66" fmla="*/ 770 w 3152"/>
                <a:gd name="T67" fmla="*/ 12 h 1356"/>
                <a:gd name="T68" fmla="*/ 760 w 3152"/>
                <a:gd name="T69" fmla="*/ 21 h 1356"/>
                <a:gd name="T70" fmla="*/ 508 w 3152"/>
                <a:gd name="T71" fmla="*/ 289 h 1356"/>
                <a:gd name="T72" fmla="*/ 534 w 3152"/>
                <a:gd name="T73" fmla="*/ 1356 h 1356"/>
                <a:gd name="T74" fmla="*/ 1197 w 3152"/>
                <a:gd name="T75" fmla="*/ 889 h 1356"/>
                <a:gd name="T76" fmla="*/ 2260 w 3152"/>
                <a:gd name="T77" fmla="*/ 856 h 1356"/>
                <a:gd name="T78" fmla="*/ 3021 w 3152"/>
                <a:gd name="T79" fmla="*/ 350 h 1356"/>
                <a:gd name="T80" fmla="*/ 3114 w 3152"/>
                <a:gd name="T81" fmla="*/ 368 h 1356"/>
                <a:gd name="T82" fmla="*/ 2965 w 3152"/>
                <a:gd name="T83" fmla="*/ 30 h 1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152" h="1356">
                  <a:moveTo>
                    <a:pt x="1727" y="1223"/>
                  </a:moveTo>
                  <a:lnTo>
                    <a:pt x="1727" y="1223"/>
                  </a:lnTo>
                  <a:cubicBezTo>
                    <a:pt x="1506" y="1223"/>
                    <a:pt x="1326" y="1043"/>
                    <a:pt x="1326" y="822"/>
                  </a:cubicBezTo>
                  <a:cubicBezTo>
                    <a:pt x="1326" y="601"/>
                    <a:pt x="1506" y="421"/>
                    <a:pt x="1727" y="421"/>
                  </a:cubicBezTo>
                  <a:cubicBezTo>
                    <a:pt x="1948" y="421"/>
                    <a:pt x="2128" y="601"/>
                    <a:pt x="2128" y="822"/>
                  </a:cubicBezTo>
                  <a:cubicBezTo>
                    <a:pt x="2128" y="1043"/>
                    <a:pt x="1948" y="1223"/>
                    <a:pt x="1727" y="1223"/>
                  </a:cubicBezTo>
                  <a:close/>
                  <a:moveTo>
                    <a:pt x="534" y="1223"/>
                  </a:moveTo>
                  <a:lnTo>
                    <a:pt x="534" y="1223"/>
                  </a:lnTo>
                  <a:cubicBezTo>
                    <a:pt x="313" y="1223"/>
                    <a:pt x="133" y="1043"/>
                    <a:pt x="133" y="822"/>
                  </a:cubicBezTo>
                  <a:cubicBezTo>
                    <a:pt x="133" y="605"/>
                    <a:pt x="306" y="428"/>
                    <a:pt x="522" y="422"/>
                  </a:cubicBezTo>
                  <a:cubicBezTo>
                    <a:pt x="526" y="423"/>
                    <a:pt x="531" y="423"/>
                    <a:pt x="536" y="423"/>
                  </a:cubicBezTo>
                  <a:cubicBezTo>
                    <a:pt x="540" y="423"/>
                    <a:pt x="545" y="423"/>
                    <a:pt x="550" y="422"/>
                  </a:cubicBezTo>
                  <a:cubicBezTo>
                    <a:pt x="763" y="430"/>
                    <a:pt x="935" y="607"/>
                    <a:pt x="935" y="822"/>
                  </a:cubicBezTo>
                  <a:cubicBezTo>
                    <a:pt x="935" y="1043"/>
                    <a:pt x="755" y="1223"/>
                    <a:pt x="534" y="1223"/>
                  </a:cubicBezTo>
                  <a:close/>
                  <a:moveTo>
                    <a:pt x="2965" y="30"/>
                  </a:moveTo>
                  <a:lnTo>
                    <a:pt x="2965" y="30"/>
                  </a:lnTo>
                  <a:cubicBezTo>
                    <a:pt x="2965" y="30"/>
                    <a:pt x="2965" y="29"/>
                    <a:pt x="2965" y="29"/>
                  </a:cubicBezTo>
                  <a:cubicBezTo>
                    <a:pt x="2963" y="27"/>
                    <a:pt x="2962" y="26"/>
                    <a:pt x="2960" y="24"/>
                  </a:cubicBezTo>
                  <a:cubicBezTo>
                    <a:pt x="2959" y="22"/>
                    <a:pt x="2957" y="20"/>
                    <a:pt x="2956" y="19"/>
                  </a:cubicBezTo>
                  <a:cubicBezTo>
                    <a:pt x="2956" y="19"/>
                    <a:pt x="2955" y="19"/>
                    <a:pt x="2955" y="19"/>
                  </a:cubicBezTo>
                  <a:cubicBezTo>
                    <a:pt x="2954" y="17"/>
                    <a:pt x="2953" y="17"/>
                    <a:pt x="2952" y="16"/>
                  </a:cubicBezTo>
                  <a:cubicBezTo>
                    <a:pt x="2950" y="14"/>
                    <a:pt x="2948" y="12"/>
                    <a:pt x="2945" y="11"/>
                  </a:cubicBezTo>
                  <a:cubicBezTo>
                    <a:pt x="2944" y="10"/>
                    <a:pt x="2942" y="9"/>
                    <a:pt x="2940" y="8"/>
                  </a:cubicBezTo>
                  <a:cubicBezTo>
                    <a:pt x="2938" y="7"/>
                    <a:pt x="2936" y="6"/>
                    <a:pt x="2934" y="5"/>
                  </a:cubicBezTo>
                  <a:cubicBezTo>
                    <a:pt x="2932" y="4"/>
                    <a:pt x="2930" y="4"/>
                    <a:pt x="2928" y="3"/>
                  </a:cubicBezTo>
                  <a:cubicBezTo>
                    <a:pt x="2925" y="3"/>
                    <a:pt x="2923" y="2"/>
                    <a:pt x="2921" y="2"/>
                  </a:cubicBezTo>
                  <a:cubicBezTo>
                    <a:pt x="2919" y="1"/>
                    <a:pt x="2917" y="1"/>
                    <a:pt x="2915" y="1"/>
                  </a:cubicBezTo>
                  <a:cubicBezTo>
                    <a:pt x="2913" y="1"/>
                    <a:pt x="2911" y="0"/>
                    <a:pt x="2908" y="1"/>
                  </a:cubicBezTo>
                  <a:cubicBezTo>
                    <a:pt x="2907" y="1"/>
                    <a:pt x="2905" y="1"/>
                    <a:pt x="2903" y="1"/>
                  </a:cubicBezTo>
                  <a:cubicBezTo>
                    <a:pt x="2900" y="1"/>
                    <a:pt x="2898" y="2"/>
                    <a:pt x="2896" y="2"/>
                  </a:cubicBezTo>
                  <a:cubicBezTo>
                    <a:pt x="2894" y="2"/>
                    <a:pt x="2892" y="3"/>
                    <a:pt x="2890" y="4"/>
                  </a:cubicBezTo>
                  <a:cubicBezTo>
                    <a:pt x="2887" y="5"/>
                    <a:pt x="2885" y="5"/>
                    <a:pt x="2883" y="6"/>
                  </a:cubicBezTo>
                  <a:cubicBezTo>
                    <a:pt x="2881" y="7"/>
                    <a:pt x="2879" y="8"/>
                    <a:pt x="2876" y="10"/>
                  </a:cubicBezTo>
                  <a:cubicBezTo>
                    <a:pt x="2875" y="11"/>
                    <a:pt x="2874" y="11"/>
                    <a:pt x="2872" y="12"/>
                  </a:cubicBezTo>
                  <a:cubicBezTo>
                    <a:pt x="2872" y="12"/>
                    <a:pt x="2872" y="12"/>
                    <a:pt x="2872" y="12"/>
                  </a:cubicBezTo>
                  <a:cubicBezTo>
                    <a:pt x="2870" y="14"/>
                    <a:pt x="2868" y="15"/>
                    <a:pt x="2867" y="17"/>
                  </a:cubicBezTo>
                  <a:cubicBezTo>
                    <a:pt x="2865" y="18"/>
                    <a:pt x="2863" y="20"/>
                    <a:pt x="2861" y="21"/>
                  </a:cubicBezTo>
                  <a:cubicBezTo>
                    <a:pt x="2861" y="21"/>
                    <a:pt x="2861" y="21"/>
                    <a:pt x="2861" y="21"/>
                  </a:cubicBezTo>
                  <a:lnTo>
                    <a:pt x="2242" y="680"/>
                  </a:lnTo>
                  <a:cubicBezTo>
                    <a:pt x="2180" y="454"/>
                    <a:pt x="1973" y="288"/>
                    <a:pt x="1727" y="288"/>
                  </a:cubicBezTo>
                  <a:cubicBezTo>
                    <a:pt x="1455" y="288"/>
                    <a:pt x="1230" y="492"/>
                    <a:pt x="1197" y="756"/>
                  </a:cubicBezTo>
                  <a:lnTo>
                    <a:pt x="1064" y="756"/>
                  </a:lnTo>
                  <a:cubicBezTo>
                    <a:pt x="1037" y="539"/>
                    <a:pt x="880" y="363"/>
                    <a:pt x="674" y="307"/>
                  </a:cubicBezTo>
                  <a:lnTo>
                    <a:pt x="799" y="173"/>
                  </a:lnTo>
                  <a:lnTo>
                    <a:pt x="919" y="350"/>
                  </a:lnTo>
                  <a:cubicBezTo>
                    <a:pt x="932" y="369"/>
                    <a:pt x="953" y="380"/>
                    <a:pt x="975" y="380"/>
                  </a:cubicBezTo>
                  <a:cubicBezTo>
                    <a:pt x="988" y="380"/>
                    <a:pt x="1001" y="376"/>
                    <a:pt x="1012" y="368"/>
                  </a:cubicBezTo>
                  <a:cubicBezTo>
                    <a:pt x="1042" y="347"/>
                    <a:pt x="1050" y="306"/>
                    <a:pt x="1030" y="275"/>
                  </a:cubicBezTo>
                  <a:lnTo>
                    <a:pt x="863" y="30"/>
                  </a:lnTo>
                  <a:cubicBezTo>
                    <a:pt x="863" y="30"/>
                    <a:pt x="863" y="29"/>
                    <a:pt x="863" y="29"/>
                  </a:cubicBezTo>
                  <a:cubicBezTo>
                    <a:pt x="861" y="27"/>
                    <a:pt x="860" y="26"/>
                    <a:pt x="858" y="24"/>
                  </a:cubicBezTo>
                  <a:cubicBezTo>
                    <a:pt x="857" y="22"/>
                    <a:pt x="855" y="20"/>
                    <a:pt x="854" y="19"/>
                  </a:cubicBezTo>
                  <a:cubicBezTo>
                    <a:pt x="854" y="19"/>
                    <a:pt x="854" y="19"/>
                    <a:pt x="853" y="19"/>
                  </a:cubicBezTo>
                  <a:cubicBezTo>
                    <a:pt x="852" y="17"/>
                    <a:pt x="851" y="17"/>
                    <a:pt x="850" y="16"/>
                  </a:cubicBezTo>
                  <a:cubicBezTo>
                    <a:pt x="848" y="14"/>
                    <a:pt x="846" y="12"/>
                    <a:pt x="843" y="11"/>
                  </a:cubicBezTo>
                  <a:cubicBezTo>
                    <a:pt x="842" y="10"/>
                    <a:pt x="840" y="9"/>
                    <a:pt x="838" y="8"/>
                  </a:cubicBezTo>
                  <a:cubicBezTo>
                    <a:pt x="836" y="7"/>
                    <a:pt x="834" y="6"/>
                    <a:pt x="832" y="5"/>
                  </a:cubicBezTo>
                  <a:cubicBezTo>
                    <a:pt x="830" y="4"/>
                    <a:pt x="827" y="4"/>
                    <a:pt x="825" y="3"/>
                  </a:cubicBezTo>
                  <a:cubicBezTo>
                    <a:pt x="823" y="3"/>
                    <a:pt x="821" y="2"/>
                    <a:pt x="819" y="2"/>
                  </a:cubicBezTo>
                  <a:cubicBezTo>
                    <a:pt x="817" y="1"/>
                    <a:pt x="815" y="1"/>
                    <a:pt x="813" y="1"/>
                  </a:cubicBezTo>
                  <a:cubicBezTo>
                    <a:pt x="811" y="1"/>
                    <a:pt x="809" y="1"/>
                    <a:pt x="807" y="1"/>
                  </a:cubicBezTo>
                  <a:cubicBezTo>
                    <a:pt x="805" y="1"/>
                    <a:pt x="802" y="1"/>
                    <a:pt x="800" y="1"/>
                  </a:cubicBezTo>
                  <a:cubicBezTo>
                    <a:pt x="798" y="1"/>
                    <a:pt x="796" y="2"/>
                    <a:pt x="794" y="2"/>
                  </a:cubicBezTo>
                  <a:cubicBezTo>
                    <a:pt x="792" y="2"/>
                    <a:pt x="790" y="3"/>
                    <a:pt x="787" y="4"/>
                  </a:cubicBezTo>
                  <a:cubicBezTo>
                    <a:pt x="785" y="5"/>
                    <a:pt x="783" y="5"/>
                    <a:pt x="782" y="6"/>
                  </a:cubicBezTo>
                  <a:cubicBezTo>
                    <a:pt x="779" y="7"/>
                    <a:pt x="777" y="8"/>
                    <a:pt x="774" y="10"/>
                  </a:cubicBezTo>
                  <a:cubicBezTo>
                    <a:pt x="773" y="11"/>
                    <a:pt x="772" y="11"/>
                    <a:pt x="770" y="12"/>
                  </a:cubicBezTo>
                  <a:cubicBezTo>
                    <a:pt x="770" y="12"/>
                    <a:pt x="770" y="12"/>
                    <a:pt x="770" y="12"/>
                  </a:cubicBezTo>
                  <a:cubicBezTo>
                    <a:pt x="768" y="14"/>
                    <a:pt x="766" y="15"/>
                    <a:pt x="765" y="17"/>
                  </a:cubicBezTo>
                  <a:cubicBezTo>
                    <a:pt x="763" y="18"/>
                    <a:pt x="761" y="20"/>
                    <a:pt x="760" y="21"/>
                  </a:cubicBezTo>
                  <a:cubicBezTo>
                    <a:pt x="759" y="21"/>
                    <a:pt x="759" y="21"/>
                    <a:pt x="759" y="21"/>
                  </a:cubicBezTo>
                  <a:lnTo>
                    <a:pt x="508" y="289"/>
                  </a:lnTo>
                  <a:cubicBezTo>
                    <a:pt x="225" y="302"/>
                    <a:pt x="0" y="536"/>
                    <a:pt x="0" y="822"/>
                  </a:cubicBezTo>
                  <a:cubicBezTo>
                    <a:pt x="0" y="1117"/>
                    <a:pt x="239" y="1356"/>
                    <a:pt x="534" y="1356"/>
                  </a:cubicBezTo>
                  <a:cubicBezTo>
                    <a:pt x="806" y="1356"/>
                    <a:pt x="1031" y="1152"/>
                    <a:pt x="1064" y="889"/>
                  </a:cubicBezTo>
                  <a:lnTo>
                    <a:pt x="1197" y="889"/>
                  </a:lnTo>
                  <a:cubicBezTo>
                    <a:pt x="1230" y="1152"/>
                    <a:pt x="1455" y="1356"/>
                    <a:pt x="1727" y="1356"/>
                  </a:cubicBezTo>
                  <a:cubicBezTo>
                    <a:pt x="2011" y="1356"/>
                    <a:pt x="2243" y="1135"/>
                    <a:pt x="2260" y="856"/>
                  </a:cubicBezTo>
                  <a:lnTo>
                    <a:pt x="2901" y="173"/>
                  </a:lnTo>
                  <a:lnTo>
                    <a:pt x="3021" y="350"/>
                  </a:lnTo>
                  <a:cubicBezTo>
                    <a:pt x="3034" y="369"/>
                    <a:pt x="3055" y="380"/>
                    <a:pt x="3077" y="380"/>
                  </a:cubicBezTo>
                  <a:cubicBezTo>
                    <a:pt x="3089" y="380"/>
                    <a:pt x="3103" y="376"/>
                    <a:pt x="3114" y="368"/>
                  </a:cubicBezTo>
                  <a:cubicBezTo>
                    <a:pt x="3144" y="347"/>
                    <a:pt x="3152" y="306"/>
                    <a:pt x="3132" y="275"/>
                  </a:cubicBezTo>
                  <a:lnTo>
                    <a:pt x="2965" y="3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181" name="组合 22"/>
            <p:cNvGrpSpPr/>
            <p:nvPr userDrawn="1"/>
          </p:nvGrpSpPr>
          <p:grpSpPr>
            <a:xfrm rot="1013132">
              <a:off x="10896206" y="2815985"/>
              <a:ext cx="794889" cy="623974"/>
              <a:chOff x="3654425" y="5089525"/>
              <a:chExt cx="1860550" cy="1460500"/>
            </a:xfrm>
            <a:grpFill/>
          </p:grpSpPr>
          <p:sp>
            <p:nvSpPr>
              <p:cNvPr id="185" name="Freeform 12"/>
              <p:cNvSpPr>
                <a:spLocks noEditPoints="1"/>
              </p:cNvSpPr>
              <p:nvPr/>
            </p:nvSpPr>
            <p:spPr bwMode="auto">
              <a:xfrm>
                <a:off x="3654425" y="5089525"/>
                <a:ext cx="1860550" cy="1460500"/>
              </a:xfrm>
              <a:custGeom>
                <a:avLst/>
                <a:gdLst>
                  <a:gd name="T0" fmla="*/ 2372 w 2506"/>
                  <a:gd name="T1" fmla="*/ 1716 h 1970"/>
                  <a:gd name="T2" fmla="*/ 2372 w 2506"/>
                  <a:gd name="T3" fmla="*/ 1716 h 1970"/>
                  <a:gd name="T4" fmla="*/ 1858 w 2506"/>
                  <a:gd name="T5" fmla="*/ 1575 h 1970"/>
                  <a:gd name="T6" fmla="*/ 1818 w 2506"/>
                  <a:gd name="T7" fmla="*/ 1576 h 1970"/>
                  <a:gd name="T8" fmla="*/ 1323 w 2506"/>
                  <a:gd name="T9" fmla="*/ 1715 h 1970"/>
                  <a:gd name="T10" fmla="*/ 1323 w 2506"/>
                  <a:gd name="T11" fmla="*/ 308 h 1970"/>
                  <a:gd name="T12" fmla="*/ 1847 w 2506"/>
                  <a:gd name="T13" fmla="*/ 133 h 1970"/>
                  <a:gd name="T14" fmla="*/ 2372 w 2506"/>
                  <a:gd name="T15" fmla="*/ 310 h 1970"/>
                  <a:gd name="T16" fmla="*/ 2372 w 2506"/>
                  <a:gd name="T17" fmla="*/ 1716 h 1970"/>
                  <a:gd name="T18" fmla="*/ 1182 w 2506"/>
                  <a:gd name="T19" fmla="*/ 1715 h 1970"/>
                  <a:gd name="T20" fmla="*/ 1182 w 2506"/>
                  <a:gd name="T21" fmla="*/ 1715 h 1970"/>
                  <a:gd name="T22" fmla="*/ 688 w 2506"/>
                  <a:gd name="T23" fmla="*/ 1576 h 1970"/>
                  <a:gd name="T24" fmla="*/ 647 w 2506"/>
                  <a:gd name="T25" fmla="*/ 1575 h 1970"/>
                  <a:gd name="T26" fmla="*/ 133 w 2506"/>
                  <a:gd name="T27" fmla="*/ 1716 h 1970"/>
                  <a:gd name="T28" fmla="*/ 133 w 2506"/>
                  <a:gd name="T29" fmla="*/ 310 h 1970"/>
                  <a:gd name="T30" fmla="*/ 659 w 2506"/>
                  <a:gd name="T31" fmla="*/ 133 h 1970"/>
                  <a:gd name="T32" fmla="*/ 1182 w 2506"/>
                  <a:gd name="T33" fmla="*/ 308 h 1970"/>
                  <a:gd name="T34" fmla="*/ 1182 w 2506"/>
                  <a:gd name="T35" fmla="*/ 1715 h 1970"/>
                  <a:gd name="T36" fmla="*/ 1849 w 2506"/>
                  <a:gd name="T37" fmla="*/ 0 h 1970"/>
                  <a:gd name="T38" fmla="*/ 1849 w 2506"/>
                  <a:gd name="T39" fmla="*/ 0 h 1970"/>
                  <a:gd name="T40" fmla="*/ 1823 w 2506"/>
                  <a:gd name="T41" fmla="*/ 0 h 1970"/>
                  <a:gd name="T42" fmla="*/ 1253 w 2506"/>
                  <a:gd name="T43" fmla="*/ 184 h 1970"/>
                  <a:gd name="T44" fmla="*/ 683 w 2506"/>
                  <a:gd name="T45" fmla="*/ 0 h 1970"/>
                  <a:gd name="T46" fmla="*/ 657 w 2506"/>
                  <a:gd name="T47" fmla="*/ 0 h 1970"/>
                  <a:gd name="T48" fmla="*/ 5 w 2506"/>
                  <a:gd name="T49" fmla="*/ 267 h 1970"/>
                  <a:gd name="T50" fmla="*/ 0 w 2506"/>
                  <a:gd name="T51" fmla="*/ 279 h 1970"/>
                  <a:gd name="T52" fmla="*/ 0 w 2506"/>
                  <a:gd name="T53" fmla="*/ 1970 h 1970"/>
                  <a:gd name="T54" fmla="*/ 107 w 2506"/>
                  <a:gd name="T55" fmla="*/ 1889 h 1970"/>
                  <a:gd name="T56" fmla="*/ 682 w 2506"/>
                  <a:gd name="T57" fmla="*/ 1709 h 1970"/>
                  <a:gd name="T58" fmla="*/ 1190 w 2506"/>
                  <a:gd name="T59" fmla="*/ 1876 h 1970"/>
                  <a:gd name="T60" fmla="*/ 1208 w 2506"/>
                  <a:gd name="T61" fmla="*/ 1888 h 1970"/>
                  <a:gd name="T62" fmla="*/ 1253 w 2506"/>
                  <a:gd name="T63" fmla="*/ 1924 h 1970"/>
                  <a:gd name="T64" fmla="*/ 1298 w 2506"/>
                  <a:gd name="T65" fmla="*/ 1888 h 1970"/>
                  <a:gd name="T66" fmla="*/ 1316 w 2506"/>
                  <a:gd name="T67" fmla="*/ 1876 h 1970"/>
                  <a:gd name="T68" fmla="*/ 1824 w 2506"/>
                  <a:gd name="T69" fmla="*/ 1709 h 1970"/>
                  <a:gd name="T70" fmla="*/ 2399 w 2506"/>
                  <a:gd name="T71" fmla="*/ 1889 h 1970"/>
                  <a:gd name="T72" fmla="*/ 2506 w 2506"/>
                  <a:gd name="T73" fmla="*/ 1970 h 1970"/>
                  <a:gd name="T74" fmla="*/ 2506 w 2506"/>
                  <a:gd name="T75" fmla="*/ 279 h 1970"/>
                  <a:gd name="T76" fmla="*/ 2501 w 2506"/>
                  <a:gd name="T77" fmla="*/ 267 h 1970"/>
                  <a:gd name="T78" fmla="*/ 1849 w 2506"/>
                  <a:gd name="T79" fmla="*/ 0 h 19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506" h="1970">
                    <a:moveTo>
                      <a:pt x="2372" y="1716"/>
                    </a:moveTo>
                    <a:lnTo>
                      <a:pt x="2372" y="1716"/>
                    </a:lnTo>
                    <a:cubicBezTo>
                      <a:pt x="2261" y="1655"/>
                      <a:pt x="2075" y="1575"/>
                      <a:pt x="1858" y="1575"/>
                    </a:cubicBezTo>
                    <a:cubicBezTo>
                      <a:pt x="1845" y="1575"/>
                      <a:pt x="1831" y="1576"/>
                      <a:pt x="1818" y="1576"/>
                    </a:cubicBezTo>
                    <a:cubicBezTo>
                      <a:pt x="1599" y="1587"/>
                      <a:pt x="1427" y="1659"/>
                      <a:pt x="1323" y="1715"/>
                    </a:cubicBezTo>
                    <a:lnTo>
                      <a:pt x="1323" y="308"/>
                    </a:lnTo>
                    <a:cubicBezTo>
                      <a:pt x="1347" y="271"/>
                      <a:pt x="1462" y="127"/>
                      <a:pt x="1847" y="133"/>
                    </a:cubicBezTo>
                    <a:cubicBezTo>
                      <a:pt x="2229" y="140"/>
                      <a:pt x="2347" y="273"/>
                      <a:pt x="2372" y="310"/>
                    </a:cubicBezTo>
                    <a:lnTo>
                      <a:pt x="2372" y="1716"/>
                    </a:lnTo>
                    <a:close/>
                    <a:moveTo>
                      <a:pt x="1182" y="1715"/>
                    </a:moveTo>
                    <a:lnTo>
                      <a:pt x="1182" y="1715"/>
                    </a:lnTo>
                    <a:cubicBezTo>
                      <a:pt x="1079" y="1659"/>
                      <a:pt x="906" y="1587"/>
                      <a:pt x="688" y="1576"/>
                    </a:cubicBezTo>
                    <a:cubicBezTo>
                      <a:pt x="674" y="1576"/>
                      <a:pt x="661" y="1575"/>
                      <a:pt x="647" y="1575"/>
                    </a:cubicBezTo>
                    <a:cubicBezTo>
                      <a:pt x="431" y="1575"/>
                      <a:pt x="244" y="1655"/>
                      <a:pt x="133" y="1716"/>
                    </a:cubicBezTo>
                    <a:lnTo>
                      <a:pt x="133" y="310"/>
                    </a:lnTo>
                    <a:cubicBezTo>
                      <a:pt x="159" y="273"/>
                      <a:pt x="276" y="140"/>
                      <a:pt x="659" y="133"/>
                    </a:cubicBezTo>
                    <a:cubicBezTo>
                      <a:pt x="1044" y="127"/>
                      <a:pt x="1159" y="271"/>
                      <a:pt x="1182" y="308"/>
                    </a:cubicBezTo>
                    <a:lnTo>
                      <a:pt x="1182" y="1715"/>
                    </a:lnTo>
                    <a:close/>
                    <a:moveTo>
                      <a:pt x="1849" y="0"/>
                    </a:moveTo>
                    <a:lnTo>
                      <a:pt x="1849" y="0"/>
                    </a:lnTo>
                    <a:cubicBezTo>
                      <a:pt x="1840" y="0"/>
                      <a:pt x="1831" y="0"/>
                      <a:pt x="1823" y="0"/>
                    </a:cubicBezTo>
                    <a:cubicBezTo>
                      <a:pt x="1490" y="0"/>
                      <a:pt x="1328" y="105"/>
                      <a:pt x="1253" y="184"/>
                    </a:cubicBezTo>
                    <a:cubicBezTo>
                      <a:pt x="1178" y="105"/>
                      <a:pt x="1015" y="0"/>
                      <a:pt x="683" y="0"/>
                    </a:cubicBezTo>
                    <a:cubicBezTo>
                      <a:pt x="674" y="0"/>
                      <a:pt x="666" y="0"/>
                      <a:pt x="657" y="0"/>
                    </a:cubicBezTo>
                    <a:cubicBezTo>
                      <a:pt x="127" y="9"/>
                      <a:pt x="16" y="240"/>
                      <a:pt x="5" y="267"/>
                    </a:cubicBezTo>
                    <a:lnTo>
                      <a:pt x="0" y="279"/>
                    </a:lnTo>
                    <a:lnTo>
                      <a:pt x="0" y="1970"/>
                    </a:lnTo>
                    <a:lnTo>
                      <a:pt x="107" y="1889"/>
                    </a:lnTo>
                    <a:cubicBezTo>
                      <a:pt x="109" y="1887"/>
                      <a:pt x="369" y="1695"/>
                      <a:pt x="682" y="1709"/>
                    </a:cubicBezTo>
                    <a:cubicBezTo>
                      <a:pt x="943" y="1722"/>
                      <a:pt x="1133" y="1837"/>
                      <a:pt x="1190" y="1876"/>
                    </a:cubicBezTo>
                    <a:cubicBezTo>
                      <a:pt x="1201" y="1883"/>
                      <a:pt x="1207" y="1888"/>
                      <a:pt x="1208" y="1888"/>
                    </a:cubicBezTo>
                    <a:lnTo>
                      <a:pt x="1253" y="1924"/>
                    </a:lnTo>
                    <a:lnTo>
                      <a:pt x="1298" y="1888"/>
                    </a:lnTo>
                    <a:cubicBezTo>
                      <a:pt x="1298" y="1888"/>
                      <a:pt x="1304" y="1883"/>
                      <a:pt x="1316" y="1876"/>
                    </a:cubicBezTo>
                    <a:cubicBezTo>
                      <a:pt x="1373" y="1837"/>
                      <a:pt x="1563" y="1722"/>
                      <a:pt x="1824" y="1709"/>
                    </a:cubicBezTo>
                    <a:cubicBezTo>
                      <a:pt x="2135" y="1695"/>
                      <a:pt x="2396" y="1887"/>
                      <a:pt x="2399" y="1889"/>
                    </a:cubicBezTo>
                    <a:lnTo>
                      <a:pt x="2506" y="1970"/>
                    </a:lnTo>
                    <a:lnTo>
                      <a:pt x="2506" y="279"/>
                    </a:lnTo>
                    <a:lnTo>
                      <a:pt x="2501" y="267"/>
                    </a:lnTo>
                    <a:cubicBezTo>
                      <a:pt x="2490" y="240"/>
                      <a:pt x="2379" y="9"/>
                      <a:pt x="1849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6" name="Freeform 13"/>
              <p:cNvSpPr>
                <a:spLocks/>
              </p:cNvSpPr>
              <p:nvPr/>
            </p:nvSpPr>
            <p:spPr bwMode="auto">
              <a:xfrm>
                <a:off x="3829050" y="5399088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7 h 206"/>
                  <a:gd name="T8" fmla="*/ 12 w 844"/>
                  <a:gd name="T9" fmla="*/ 183 h 206"/>
                  <a:gd name="T10" fmla="*/ 45 w 844"/>
                  <a:gd name="T11" fmla="*/ 200 h 206"/>
                  <a:gd name="T12" fmla="*/ 68 w 844"/>
                  <a:gd name="T13" fmla="*/ 193 h 206"/>
                  <a:gd name="T14" fmla="*/ 437 w 844"/>
                  <a:gd name="T15" fmla="*/ 89 h 206"/>
                  <a:gd name="T16" fmla="*/ 775 w 844"/>
                  <a:gd name="T17" fmla="*/ 193 h 206"/>
                  <a:gd name="T18" fmla="*/ 831 w 844"/>
                  <a:gd name="T19" fmla="*/ 183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3"/>
                      <a:pt x="667" y="19"/>
                      <a:pt x="441" y="10"/>
                    </a:cubicBezTo>
                    <a:cubicBezTo>
                      <a:pt x="213" y="0"/>
                      <a:pt x="30" y="122"/>
                      <a:pt x="23" y="127"/>
                    </a:cubicBezTo>
                    <a:cubicBezTo>
                      <a:pt x="4" y="139"/>
                      <a:pt x="0" y="164"/>
                      <a:pt x="12" y="183"/>
                    </a:cubicBezTo>
                    <a:cubicBezTo>
                      <a:pt x="20" y="194"/>
                      <a:pt x="32" y="200"/>
                      <a:pt x="45" y="200"/>
                    </a:cubicBezTo>
                    <a:cubicBezTo>
                      <a:pt x="53" y="200"/>
                      <a:pt x="61" y="198"/>
                      <a:pt x="68" y="193"/>
                    </a:cubicBezTo>
                    <a:cubicBezTo>
                      <a:pt x="69" y="192"/>
                      <a:pt x="236" y="81"/>
                      <a:pt x="437" y="89"/>
                    </a:cubicBezTo>
                    <a:cubicBezTo>
                      <a:pt x="639" y="98"/>
                      <a:pt x="774" y="192"/>
                      <a:pt x="775" y="193"/>
                    </a:cubicBezTo>
                    <a:cubicBezTo>
                      <a:pt x="793" y="206"/>
                      <a:pt x="818" y="201"/>
                      <a:pt x="831" y="183"/>
                    </a:cubicBezTo>
                    <a:cubicBezTo>
                      <a:pt x="844" y="165"/>
                      <a:pt x="840" y="140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7" name="Freeform 14"/>
              <p:cNvSpPr>
                <a:spLocks/>
              </p:cNvSpPr>
              <p:nvPr/>
            </p:nvSpPr>
            <p:spPr bwMode="auto">
              <a:xfrm>
                <a:off x="3829050" y="5678488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8 h 206"/>
                  <a:gd name="T8" fmla="*/ 12 w 844"/>
                  <a:gd name="T9" fmla="*/ 183 h 206"/>
                  <a:gd name="T10" fmla="*/ 45 w 844"/>
                  <a:gd name="T11" fmla="*/ 201 h 206"/>
                  <a:gd name="T12" fmla="*/ 68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4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3"/>
                      <a:pt x="23" y="128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5"/>
                      <a:pt x="32" y="201"/>
                      <a:pt x="45" y="201"/>
                    </a:cubicBezTo>
                    <a:cubicBezTo>
                      <a:pt x="53" y="201"/>
                      <a:pt x="61" y="199"/>
                      <a:pt x="68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9"/>
                      <a:pt x="774" y="193"/>
                      <a:pt x="775" y="194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8" name="Freeform 15"/>
              <p:cNvSpPr>
                <a:spLocks/>
              </p:cNvSpPr>
              <p:nvPr/>
            </p:nvSpPr>
            <p:spPr bwMode="auto">
              <a:xfrm>
                <a:off x="3829050" y="5957888"/>
                <a:ext cx="627063" cy="153988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8 h 206"/>
                  <a:gd name="T8" fmla="*/ 12 w 844"/>
                  <a:gd name="T9" fmla="*/ 183 h 206"/>
                  <a:gd name="T10" fmla="*/ 45 w 844"/>
                  <a:gd name="T11" fmla="*/ 201 h 206"/>
                  <a:gd name="T12" fmla="*/ 68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3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2"/>
                      <a:pt x="23" y="128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5"/>
                      <a:pt x="32" y="201"/>
                      <a:pt x="45" y="201"/>
                    </a:cubicBezTo>
                    <a:cubicBezTo>
                      <a:pt x="53" y="201"/>
                      <a:pt x="61" y="198"/>
                      <a:pt x="68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9"/>
                      <a:pt x="774" y="192"/>
                      <a:pt x="775" y="193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9" name="Freeform 16"/>
              <p:cNvSpPr>
                <a:spLocks/>
              </p:cNvSpPr>
              <p:nvPr/>
            </p:nvSpPr>
            <p:spPr bwMode="auto">
              <a:xfrm>
                <a:off x="4713288" y="5437188"/>
                <a:ext cx="627063" cy="152400"/>
              </a:xfrm>
              <a:custGeom>
                <a:avLst/>
                <a:gdLst>
                  <a:gd name="T0" fmla="*/ 822 w 844"/>
                  <a:gd name="T1" fmla="*/ 127 h 205"/>
                  <a:gd name="T2" fmla="*/ 822 w 844"/>
                  <a:gd name="T3" fmla="*/ 127 h 205"/>
                  <a:gd name="T4" fmla="*/ 441 w 844"/>
                  <a:gd name="T5" fmla="*/ 9 h 205"/>
                  <a:gd name="T6" fmla="*/ 23 w 844"/>
                  <a:gd name="T7" fmla="*/ 127 h 205"/>
                  <a:gd name="T8" fmla="*/ 12 w 844"/>
                  <a:gd name="T9" fmla="*/ 182 h 205"/>
                  <a:gd name="T10" fmla="*/ 45 w 844"/>
                  <a:gd name="T11" fmla="*/ 200 h 205"/>
                  <a:gd name="T12" fmla="*/ 67 w 844"/>
                  <a:gd name="T13" fmla="*/ 193 h 205"/>
                  <a:gd name="T14" fmla="*/ 437 w 844"/>
                  <a:gd name="T15" fmla="*/ 89 h 205"/>
                  <a:gd name="T16" fmla="*/ 775 w 844"/>
                  <a:gd name="T17" fmla="*/ 193 h 205"/>
                  <a:gd name="T18" fmla="*/ 831 w 844"/>
                  <a:gd name="T19" fmla="*/ 183 h 205"/>
                  <a:gd name="T20" fmla="*/ 822 w 844"/>
                  <a:gd name="T21" fmla="*/ 127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5">
                    <a:moveTo>
                      <a:pt x="822" y="127"/>
                    </a:moveTo>
                    <a:lnTo>
                      <a:pt x="822" y="127"/>
                    </a:lnTo>
                    <a:cubicBezTo>
                      <a:pt x="815" y="123"/>
                      <a:pt x="667" y="19"/>
                      <a:pt x="441" y="9"/>
                    </a:cubicBezTo>
                    <a:cubicBezTo>
                      <a:pt x="213" y="0"/>
                      <a:pt x="30" y="122"/>
                      <a:pt x="23" y="127"/>
                    </a:cubicBezTo>
                    <a:cubicBezTo>
                      <a:pt x="4" y="139"/>
                      <a:pt x="0" y="164"/>
                      <a:pt x="12" y="182"/>
                    </a:cubicBezTo>
                    <a:cubicBezTo>
                      <a:pt x="20" y="194"/>
                      <a:pt x="32" y="200"/>
                      <a:pt x="45" y="200"/>
                    </a:cubicBezTo>
                    <a:cubicBezTo>
                      <a:pt x="53" y="200"/>
                      <a:pt x="61" y="198"/>
                      <a:pt x="67" y="193"/>
                    </a:cubicBezTo>
                    <a:cubicBezTo>
                      <a:pt x="69" y="192"/>
                      <a:pt x="236" y="81"/>
                      <a:pt x="437" y="89"/>
                    </a:cubicBezTo>
                    <a:cubicBezTo>
                      <a:pt x="639" y="98"/>
                      <a:pt x="774" y="192"/>
                      <a:pt x="775" y="193"/>
                    </a:cubicBezTo>
                    <a:cubicBezTo>
                      <a:pt x="793" y="205"/>
                      <a:pt x="818" y="201"/>
                      <a:pt x="831" y="183"/>
                    </a:cubicBezTo>
                    <a:cubicBezTo>
                      <a:pt x="844" y="165"/>
                      <a:pt x="840" y="140"/>
                      <a:pt x="822" y="127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0" name="Freeform 17"/>
              <p:cNvSpPr>
                <a:spLocks/>
              </p:cNvSpPr>
              <p:nvPr/>
            </p:nvSpPr>
            <p:spPr bwMode="auto">
              <a:xfrm>
                <a:off x="4713288" y="5716588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8 h 206"/>
                  <a:gd name="T8" fmla="*/ 12 w 844"/>
                  <a:gd name="T9" fmla="*/ 183 h 206"/>
                  <a:gd name="T10" fmla="*/ 45 w 844"/>
                  <a:gd name="T11" fmla="*/ 201 h 206"/>
                  <a:gd name="T12" fmla="*/ 67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3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2"/>
                      <a:pt x="23" y="128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5"/>
                      <a:pt x="32" y="201"/>
                      <a:pt x="45" y="201"/>
                    </a:cubicBezTo>
                    <a:cubicBezTo>
                      <a:pt x="53" y="201"/>
                      <a:pt x="61" y="199"/>
                      <a:pt x="67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9"/>
                      <a:pt x="774" y="192"/>
                      <a:pt x="775" y="193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1" name="Freeform 18"/>
              <p:cNvSpPr>
                <a:spLocks/>
              </p:cNvSpPr>
              <p:nvPr/>
            </p:nvSpPr>
            <p:spPr bwMode="auto">
              <a:xfrm>
                <a:off x="4713288" y="5997575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7 h 206"/>
                  <a:gd name="T8" fmla="*/ 12 w 844"/>
                  <a:gd name="T9" fmla="*/ 183 h 206"/>
                  <a:gd name="T10" fmla="*/ 45 w 844"/>
                  <a:gd name="T11" fmla="*/ 201 h 206"/>
                  <a:gd name="T12" fmla="*/ 67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3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2"/>
                      <a:pt x="23" y="127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4"/>
                      <a:pt x="32" y="201"/>
                      <a:pt x="45" y="201"/>
                    </a:cubicBezTo>
                    <a:cubicBezTo>
                      <a:pt x="53" y="201"/>
                      <a:pt x="61" y="198"/>
                      <a:pt x="67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8"/>
                      <a:pt x="774" y="192"/>
                      <a:pt x="775" y="193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82" name="组合 23"/>
            <p:cNvGrpSpPr/>
            <p:nvPr userDrawn="1"/>
          </p:nvGrpSpPr>
          <p:grpSpPr>
            <a:xfrm>
              <a:off x="11093096" y="1325207"/>
              <a:ext cx="1301704" cy="1299270"/>
              <a:chOff x="6262688" y="5170488"/>
              <a:chExt cx="1697038" cy="1693863"/>
            </a:xfrm>
            <a:grpFill/>
          </p:grpSpPr>
          <p:sp>
            <p:nvSpPr>
              <p:cNvPr id="183" name="Freeform 19"/>
              <p:cNvSpPr>
                <a:spLocks noEditPoints="1"/>
              </p:cNvSpPr>
              <p:nvPr/>
            </p:nvSpPr>
            <p:spPr bwMode="auto">
              <a:xfrm>
                <a:off x="6262688" y="5170488"/>
                <a:ext cx="1697038" cy="1693863"/>
              </a:xfrm>
              <a:custGeom>
                <a:avLst/>
                <a:gdLst>
                  <a:gd name="T0" fmla="*/ 1760 w 2284"/>
                  <a:gd name="T1" fmla="*/ 1142 h 2284"/>
                  <a:gd name="T2" fmla="*/ 1919 w 2284"/>
                  <a:gd name="T3" fmla="*/ 1406 h 2284"/>
                  <a:gd name="T4" fmla="*/ 1756 w 2284"/>
                  <a:gd name="T5" fmla="*/ 1940 h 2284"/>
                  <a:gd name="T6" fmla="*/ 1878 w 2284"/>
                  <a:gd name="T7" fmla="*/ 1506 h 2284"/>
                  <a:gd name="T8" fmla="*/ 1433 w 2284"/>
                  <a:gd name="T9" fmla="*/ 1845 h 2284"/>
                  <a:gd name="T10" fmla="*/ 1496 w 2284"/>
                  <a:gd name="T11" fmla="*/ 1592 h 2284"/>
                  <a:gd name="T12" fmla="*/ 1142 w 2284"/>
                  <a:gd name="T13" fmla="*/ 2204 h 2284"/>
                  <a:gd name="T14" fmla="*/ 1405 w 2284"/>
                  <a:gd name="T15" fmla="*/ 1921 h 2284"/>
                  <a:gd name="T16" fmla="*/ 787 w 2284"/>
                  <a:gd name="T17" fmla="*/ 1592 h 2284"/>
                  <a:gd name="T18" fmla="*/ 850 w 2284"/>
                  <a:gd name="T19" fmla="*/ 1845 h 2284"/>
                  <a:gd name="T20" fmla="*/ 528 w 2284"/>
                  <a:gd name="T21" fmla="*/ 1940 h 2284"/>
                  <a:gd name="T22" fmla="*/ 704 w 2284"/>
                  <a:gd name="T23" fmla="*/ 1580 h 2284"/>
                  <a:gd name="T24" fmla="*/ 80 w 2284"/>
                  <a:gd name="T25" fmla="*/ 1143 h 2284"/>
                  <a:gd name="T26" fmla="*/ 523 w 2284"/>
                  <a:gd name="T27" fmla="*/ 1142 h 2284"/>
                  <a:gd name="T28" fmla="*/ 676 w 2284"/>
                  <a:gd name="T29" fmla="*/ 950 h 2284"/>
                  <a:gd name="T30" fmla="*/ 439 w 2284"/>
                  <a:gd name="T31" fmla="*/ 851 h 2284"/>
                  <a:gd name="T32" fmla="*/ 676 w 2284"/>
                  <a:gd name="T33" fmla="*/ 1335 h 2284"/>
                  <a:gd name="T34" fmla="*/ 438 w 2284"/>
                  <a:gd name="T35" fmla="*/ 1434 h 2284"/>
                  <a:gd name="T36" fmla="*/ 670 w 2284"/>
                  <a:gd name="T37" fmla="*/ 1204 h 2284"/>
                  <a:gd name="T38" fmla="*/ 670 w 2284"/>
                  <a:gd name="T39" fmla="*/ 1080 h 2284"/>
                  <a:gd name="T40" fmla="*/ 391 w 2284"/>
                  <a:gd name="T41" fmla="*/ 392 h 2284"/>
                  <a:gd name="T42" fmla="*/ 778 w 2284"/>
                  <a:gd name="T43" fmla="*/ 407 h 2284"/>
                  <a:gd name="T44" fmla="*/ 391 w 2284"/>
                  <a:gd name="T45" fmla="*/ 392 h 2284"/>
                  <a:gd name="T46" fmla="*/ 1074 w 2284"/>
                  <a:gd name="T47" fmla="*/ 574 h 2284"/>
                  <a:gd name="T48" fmla="*/ 850 w 2284"/>
                  <a:gd name="T49" fmla="*/ 440 h 2284"/>
                  <a:gd name="T50" fmla="*/ 1405 w 2284"/>
                  <a:gd name="T51" fmla="*/ 364 h 2284"/>
                  <a:gd name="T52" fmla="*/ 1142 w 2284"/>
                  <a:gd name="T53" fmla="*/ 80 h 2284"/>
                  <a:gd name="T54" fmla="*/ 1335 w 2284"/>
                  <a:gd name="T55" fmla="*/ 677 h 2284"/>
                  <a:gd name="T56" fmla="*/ 1496 w 2284"/>
                  <a:gd name="T57" fmla="*/ 693 h 2284"/>
                  <a:gd name="T58" fmla="*/ 1509 w 2284"/>
                  <a:gd name="T59" fmla="*/ 775 h 2284"/>
                  <a:gd name="T60" fmla="*/ 1431 w 2284"/>
                  <a:gd name="T61" fmla="*/ 765 h 2284"/>
                  <a:gd name="T62" fmla="*/ 1142 w 2284"/>
                  <a:gd name="T63" fmla="*/ 623 h 2284"/>
                  <a:gd name="T64" fmla="*/ 1081 w 2284"/>
                  <a:gd name="T65" fmla="*/ 671 h 2284"/>
                  <a:gd name="T66" fmla="*/ 774 w 2284"/>
                  <a:gd name="T67" fmla="*/ 775 h 2284"/>
                  <a:gd name="T68" fmla="*/ 764 w 2284"/>
                  <a:gd name="T69" fmla="*/ 853 h 2284"/>
                  <a:gd name="T70" fmla="*/ 774 w 2284"/>
                  <a:gd name="T71" fmla="*/ 1510 h 2284"/>
                  <a:gd name="T72" fmla="*/ 852 w 2284"/>
                  <a:gd name="T73" fmla="*/ 1520 h 2284"/>
                  <a:gd name="T74" fmla="*/ 1142 w 2284"/>
                  <a:gd name="T75" fmla="*/ 1662 h 2284"/>
                  <a:gd name="T76" fmla="*/ 1203 w 2284"/>
                  <a:gd name="T77" fmla="*/ 1614 h 2284"/>
                  <a:gd name="T78" fmla="*/ 1509 w 2284"/>
                  <a:gd name="T79" fmla="*/ 1510 h 2284"/>
                  <a:gd name="T80" fmla="*/ 1519 w 2284"/>
                  <a:gd name="T81" fmla="*/ 1432 h 2284"/>
                  <a:gd name="T82" fmla="*/ 1302 w 2284"/>
                  <a:gd name="T83" fmla="*/ 1530 h 2284"/>
                  <a:gd name="T84" fmla="*/ 864 w 2284"/>
                  <a:gd name="T85" fmla="*/ 1420 h 2284"/>
                  <a:gd name="T86" fmla="*/ 754 w 2284"/>
                  <a:gd name="T87" fmla="*/ 982 h 2284"/>
                  <a:gd name="T88" fmla="*/ 1142 w 2284"/>
                  <a:gd name="T89" fmla="*/ 750 h 2284"/>
                  <a:gd name="T90" fmla="*/ 1529 w 2284"/>
                  <a:gd name="T91" fmla="*/ 982 h 2284"/>
                  <a:gd name="T92" fmla="*/ 1419 w 2284"/>
                  <a:gd name="T93" fmla="*/ 1420 h 2284"/>
                  <a:gd name="T94" fmla="*/ 1607 w 2284"/>
                  <a:gd name="T95" fmla="*/ 950 h 2284"/>
                  <a:gd name="T96" fmla="*/ 1710 w 2284"/>
                  <a:gd name="T97" fmla="*/ 1075 h 2284"/>
                  <a:gd name="T98" fmla="*/ 1845 w 2284"/>
                  <a:gd name="T99" fmla="*/ 1434 h 2284"/>
                  <a:gd name="T100" fmla="*/ 1711 w 2284"/>
                  <a:gd name="T101" fmla="*/ 1210 h 2284"/>
                  <a:gd name="T102" fmla="*/ 1661 w 2284"/>
                  <a:gd name="T103" fmla="*/ 1142 h 2284"/>
                  <a:gd name="T104" fmla="*/ 1613 w 2284"/>
                  <a:gd name="T105" fmla="*/ 1080 h 2284"/>
                  <a:gd name="T106" fmla="*/ 1893 w 2284"/>
                  <a:gd name="T107" fmla="*/ 392 h 2284"/>
                  <a:gd name="T108" fmla="*/ 1505 w 2284"/>
                  <a:gd name="T109" fmla="*/ 407 h 2284"/>
                  <a:gd name="T110" fmla="*/ 1952 w 2284"/>
                  <a:gd name="T111" fmla="*/ 807 h 2284"/>
                  <a:gd name="T112" fmla="*/ 1477 w 2284"/>
                  <a:gd name="T113" fmla="*/ 332 h 2284"/>
                  <a:gd name="T114" fmla="*/ 528 w 2284"/>
                  <a:gd name="T115" fmla="*/ 265 h 2284"/>
                  <a:gd name="T116" fmla="*/ 0 w 2284"/>
                  <a:gd name="T117" fmla="*/ 1143 h 2284"/>
                  <a:gd name="T118" fmla="*/ 528 w 2284"/>
                  <a:gd name="T119" fmla="*/ 2020 h 2284"/>
                  <a:gd name="T120" fmla="*/ 1477 w 2284"/>
                  <a:gd name="T121" fmla="*/ 1953 h 2284"/>
                  <a:gd name="T122" fmla="*/ 1952 w 2284"/>
                  <a:gd name="T123" fmla="*/ 1478 h 2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284" h="2284">
                    <a:moveTo>
                      <a:pt x="1919" y="1406"/>
                    </a:moveTo>
                    <a:lnTo>
                      <a:pt x="1919" y="1406"/>
                    </a:lnTo>
                    <a:cubicBezTo>
                      <a:pt x="1878" y="1322"/>
                      <a:pt x="1825" y="1233"/>
                      <a:pt x="1760" y="1142"/>
                    </a:cubicBezTo>
                    <a:cubicBezTo>
                      <a:pt x="1824" y="1053"/>
                      <a:pt x="1878" y="965"/>
                      <a:pt x="1920" y="879"/>
                    </a:cubicBezTo>
                    <a:cubicBezTo>
                      <a:pt x="2100" y="953"/>
                      <a:pt x="2204" y="1049"/>
                      <a:pt x="2204" y="1143"/>
                    </a:cubicBezTo>
                    <a:cubicBezTo>
                      <a:pt x="2204" y="1236"/>
                      <a:pt x="2100" y="1332"/>
                      <a:pt x="1919" y="1406"/>
                    </a:cubicBezTo>
                    <a:close/>
                    <a:moveTo>
                      <a:pt x="1893" y="1893"/>
                    </a:moveTo>
                    <a:lnTo>
                      <a:pt x="1893" y="1893"/>
                    </a:lnTo>
                    <a:cubicBezTo>
                      <a:pt x="1862" y="1924"/>
                      <a:pt x="1816" y="1940"/>
                      <a:pt x="1756" y="1940"/>
                    </a:cubicBezTo>
                    <a:cubicBezTo>
                      <a:pt x="1684" y="1940"/>
                      <a:pt x="1599" y="1918"/>
                      <a:pt x="1505" y="1878"/>
                    </a:cubicBezTo>
                    <a:cubicBezTo>
                      <a:pt x="1536" y="1790"/>
                      <a:pt x="1561" y="1689"/>
                      <a:pt x="1579" y="1580"/>
                    </a:cubicBezTo>
                    <a:cubicBezTo>
                      <a:pt x="1689" y="1562"/>
                      <a:pt x="1789" y="1537"/>
                      <a:pt x="1878" y="1506"/>
                    </a:cubicBezTo>
                    <a:cubicBezTo>
                      <a:pt x="1954" y="1686"/>
                      <a:pt x="1959" y="1828"/>
                      <a:pt x="1893" y="1893"/>
                    </a:cubicBezTo>
                    <a:close/>
                    <a:moveTo>
                      <a:pt x="1433" y="1845"/>
                    </a:moveTo>
                    <a:lnTo>
                      <a:pt x="1433" y="1845"/>
                    </a:lnTo>
                    <a:cubicBezTo>
                      <a:pt x="1361" y="1809"/>
                      <a:pt x="1286" y="1764"/>
                      <a:pt x="1210" y="1711"/>
                    </a:cubicBezTo>
                    <a:cubicBezTo>
                      <a:pt x="1251" y="1679"/>
                      <a:pt x="1293" y="1644"/>
                      <a:pt x="1335" y="1608"/>
                    </a:cubicBezTo>
                    <a:cubicBezTo>
                      <a:pt x="1390" y="1604"/>
                      <a:pt x="1444" y="1599"/>
                      <a:pt x="1496" y="1592"/>
                    </a:cubicBezTo>
                    <a:cubicBezTo>
                      <a:pt x="1480" y="1686"/>
                      <a:pt x="1458" y="1771"/>
                      <a:pt x="1433" y="1845"/>
                    </a:cubicBezTo>
                    <a:close/>
                    <a:moveTo>
                      <a:pt x="1142" y="2204"/>
                    </a:moveTo>
                    <a:lnTo>
                      <a:pt x="1142" y="2204"/>
                    </a:lnTo>
                    <a:cubicBezTo>
                      <a:pt x="1049" y="2204"/>
                      <a:pt x="952" y="2101"/>
                      <a:pt x="878" y="1921"/>
                    </a:cubicBezTo>
                    <a:cubicBezTo>
                      <a:pt x="963" y="1879"/>
                      <a:pt x="1052" y="1825"/>
                      <a:pt x="1142" y="1761"/>
                    </a:cubicBezTo>
                    <a:cubicBezTo>
                      <a:pt x="1231" y="1825"/>
                      <a:pt x="1320" y="1879"/>
                      <a:pt x="1405" y="1921"/>
                    </a:cubicBezTo>
                    <a:cubicBezTo>
                      <a:pt x="1331" y="2101"/>
                      <a:pt x="1235" y="2204"/>
                      <a:pt x="1142" y="2204"/>
                    </a:cubicBezTo>
                    <a:close/>
                    <a:moveTo>
                      <a:pt x="787" y="1592"/>
                    </a:moveTo>
                    <a:lnTo>
                      <a:pt x="787" y="1592"/>
                    </a:lnTo>
                    <a:cubicBezTo>
                      <a:pt x="839" y="1599"/>
                      <a:pt x="893" y="1604"/>
                      <a:pt x="949" y="1608"/>
                    </a:cubicBezTo>
                    <a:cubicBezTo>
                      <a:pt x="990" y="1644"/>
                      <a:pt x="1032" y="1679"/>
                      <a:pt x="1074" y="1711"/>
                    </a:cubicBezTo>
                    <a:cubicBezTo>
                      <a:pt x="997" y="1764"/>
                      <a:pt x="922" y="1809"/>
                      <a:pt x="850" y="1845"/>
                    </a:cubicBezTo>
                    <a:cubicBezTo>
                      <a:pt x="825" y="1771"/>
                      <a:pt x="804" y="1686"/>
                      <a:pt x="787" y="1592"/>
                    </a:cubicBezTo>
                    <a:close/>
                    <a:moveTo>
                      <a:pt x="528" y="1940"/>
                    </a:moveTo>
                    <a:lnTo>
                      <a:pt x="528" y="1940"/>
                    </a:lnTo>
                    <a:cubicBezTo>
                      <a:pt x="468" y="1940"/>
                      <a:pt x="421" y="1924"/>
                      <a:pt x="391" y="1893"/>
                    </a:cubicBezTo>
                    <a:cubicBezTo>
                      <a:pt x="325" y="1828"/>
                      <a:pt x="330" y="1686"/>
                      <a:pt x="405" y="1506"/>
                    </a:cubicBezTo>
                    <a:cubicBezTo>
                      <a:pt x="494" y="1537"/>
                      <a:pt x="595" y="1562"/>
                      <a:pt x="704" y="1580"/>
                    </a:cubicBezTo>
                    <a:cubicBezTo>
                      <a:pt x="722" y="1689"/>
                      <a:pt x="747" y="1790"/>
                      <a:pt x="778" y="1878"/>
                    </a:cubicBezTo>
                    <a:cubicBezTo>
                      <a:pt x="685" y="1918"/>
                      <a:pt x="599" y="1940"/>
                      <a:pt x="528" y="1940"/>
                    </a:cubicBezTo>
                    <a:close/>
                    <a:moveTo>
                      <a:pt x="80" y="1143"/>
                    </a:moveTo>
                    <a:lnTo>
                      <a:pt x="80" y="1143"/>
                    </a:lnTo>
                    <a:cubicBezTo>
                      <a:pt x="80" y="1049"/>
                      <a:pt x="183" y="953"/>
                      <a:pt x="364" y="879"/>
                    </a:cubicBezTo>
                    <a:cubicBezTo>
                      <a:pt x="406" y="965"/>
                      <a:pt x="459" y="1053"/>
                      <a:pt x="523" y="1142"/>
                    </a:cubicBezTo>
                    <a:cubicBezTo>
                      <a:pt x="458" y="1233"/>
                      <a:pt x="405" y="1322"/>
                      <a:pt x="364" y="1406"/>
                    </a:cubicBezTo>
                    <a:cubicBezTo>
                      <a:pt x="183" y="1332"/>
                      <a:pt x="80" y="1236"/>
                      <a:pt x="80" y="1143"/>
                    </a:cubicBezTo>
                    <a:close/>
                    <a:moveTo>
                      <a:pt x="676" y="950"/>
                    </a:moveTo>
                    <a:lnTo>
                      <a:pt x="676" y="950"/>
                    </a:lnTo>
                    <a:cubicBezTo>
                      <a:pt x="639" y="991"/>
                      <a:pt x="605" y="1033"/>
                      <a:pt x="573" y="1075"/>
                    </a:cubicBezTo>
                    <a:cubicBezTo>
                      <a:pt x="520" y="999"/>
                      <a:pt x="475" y="924"/>
                      <a:pt x="439" y="851"/>
                    </a:cubicBezTo>
                    <a:cubicBezTo>
                      <a:pt x="514" y="826"/>
                      <a:pt x="598" y="804"/>
                      <a:pt x="692" y="788"/>
                    </a:cubicBezTo>
                    <a:cubicBezTo>
                      <a:pt x="685" y="840"/>
                      <a:pt x="680" y="894"/>
                      <a:pt x="676" y="950"/>
                    </a:cubicBezTo>
                    <a:close/>
                    <a:moveTo>
                      <a:pt x="676" y="1335"/>
                    </a:moveTo>
                    <a:lnTo>
                      <a:pt x="676" y="1335"/>
                    </a:lnTo>
                    <a:cubicBezTo>
                      <a:pt x="680" y="1391"/>
                      <a:pt x="685" y="1445"/>
                      <a:pt x="692" y="1497"/>
                    </a:cubicBezTo>
                    <a:cubicBezTo>
                      <a:pt x="598" y="1481"/>
                      <a:pt x="513" y="1459"/>
                      <a:pt x="438" y="1434"/>
                    </a:cubicBezTo>
                    <a:cubicBezTo>
                      <a:pt x="473" y="1363"/>
                      <a:pt x="518" y="1288"/>
                      <a:pt x="573" y="1210"/>
                    </a:cubicBezTo>
                    <a:cubicBezTo>
                      <a:pt x="605" y="1252"/>
                      <a:pt x="640" y="1294"/>
                      <a:pt x="676" y="1335"/>
                    </a:cubicBezTo>
                    <a:close/>
                    <a:moveTo>
                      <a:pt x="670" y="1204"/>
                    </a:moveTo>
                    <a:lnTo>
                      <a:pt x="670" y="1204"/>
                    </a:lnTo>
                    <a:cubicBezTo>
                      <a:pt x="654" y="1183"/>
                      <a:pt x="637" y="1163"/>
                      <a:pt x="622" y="1142"/>
                    </a:cubicBezTo>
                    <a:cubicBezTo>
                      <a:pt x="637" y="1122"/>
                      <a:pt x="653" y="1101"/>
                      <a:pt x="670" y="1080"/>
                    </a:cubicBezTo>
                    <a:cubicBezTo>
                      <a:pt x="670" y="1101"/>
                      <a:pt x="669" y="1122"/>
                      <a:pt x="669" y="1143"/>
                    </a:cubicBezTo>
                    <a:cubicBezTo>
                      <a:pt x="669" y="1163"/>
                      <a:pt x="670" y="1184"/>
                      <a:pt x="670" y="1204"/>
                    </a:cubicBezTo>
                    <a:close/>
                    <a:moveTo>
                      <a:pt x="391" y="392"/>
                    </a:moveTo>
                    <a:lnTo>
                      <a:pt x="391" y="392"/>
                    </a:lnTo>
                    <a:cubicBezTo>
                      <a:pt x="421" y="361"/>
                      <a:pt x="468" y="345"/>
                      <a:pt x="528" y="345"/>
                    </a:cubicBezTo>
                    <a:cubicBezTo>
                      <a:pt x="599" y="345"/>
                      <a:pt x="685" y="367"/>
                      <a:pt x="778" y="407"/>
                    </a:cubicBezTo>
                    <a:cubicBezTo>
                      <a:pt x="747" y="495"/>
                      <a:pt x="722" y="596"/>
                      <a:pt x="704" y="705"/>
                    </a:cubicBezTo>
                    <a:cubicBezTo>
                      <a:pt x="595" y="723"/>
                      <a:pt x="494" y="748"/>
                      <a:pt x="406" y="779"/>
                    </a:cubicBezTo>
                    <a:cubicBezTo>
                      <a:pt x="330" y="599"/>
                      <a:pt x="324" y="458"/>
                      <a:pt x="391" y="392"/>
                    </a:cubicBezTo>
                    <a:close/>
                    <a:moveTo>
                      <a:pt x="850" y="440"/>
                    </a:moveTo>
                    <a:lnTo>
                      <a:pt x="850" y="440"/>
                    </a:lnTo>
                    <a:cubicBezTo>
                      <a:pt x="922" y="476"/>
                      <a:pt x="997" y="521"/>
                      <a:pt x="1074" y="574"/>
                    </a:cubicBezTo>
                    <a:cubicBezTo>
                      <a:pt x="1032" y="606"/>
                      <a:pt x="990" y="641"/>
                      <a:pt x="949" y="677"/>
                    </a:cubicBezTo>
                    <a:cubicBezTo>
                      <a:pt x="893" y="681"/>
                      <a:pt x="839" y="686"/>
                      <a:pt x="787" y="693"/>
                    </a:cubicBezTo>
                    <a:cubicBezTo>
                      <a:pt x="804" y="599"/>
                      <a:pt x="825" y="514"/>
                      <a:pt x="850" y="440"/>
                    </a:cubicBezTo>
                    <a:close/>
                    <a:moveTo>
                      <a:pt x="1142" y="80"/>
                    </a:moveTo>
                    <a:lnTo>
                      <a:pt x="1142" y="80"/>
                    </a:lnTo>
                    <a:cubicBezTo>
                      <a:pt x="1235" y="80"/>
                      <a:pt x="1331" y="184"/>
                      <a:pt x="1405" y="364"/>
                    </a:cubicBezTo>
                    <a:cubicBezTo>
                      <a:pt x="1320" y="406"/>
                      <a:pt x="1231" y="460"/>
                      <a:pt x="1142" y="524"/>
                    </a:cubicBezTo>
                    <a:cubicBezTo>
                      <a:pt x="1052" y="460"/>
                      <a:pt x="963" y="406"/>
                      <a:pt x="878" y="364"/>
                    </a:cubicBezTo>
                    <a:cubicBezTo>
                      <a:pt x="952" y="184"/>
                      <a:pt x="1049" y="80"/>
                      <a:pt x="1142" y="80"/>
                    </a:cubicBezTo>
                    <a:close/>
                    <a:moveTo>
                      <a:pt x="1496" y="693"/>
                    </a:moveTo>
                    <a:lnTo>
                      <a:pt x="1496" y="693"/>
                    </a:lnTo>
                    <a:cubicBezTo>
                      <a:pt x="1444" y="686"/>
                      <a:pt x="1390" y="681"/>
                      <a:pt x="1335" y="677"/>
                    </a:cubicBezTo>
                    <a:cubicBezTo>
                      <a:pt x="1293" y="641"/>
                      <a:pt x="1251" y="606"/>
                      <a:pt x="1210" y="574"/>
                    </a:cubicBezTo>
                    <a:cubicBezTo>
                      <a:pt x="1286" y="521"/>
                      <a:pt x="1361" y="476"/>
                      <a:pt x="1433" y="440"/>
                    </a:cubicBezTo>
                    <a:cubicBezTo>
                      <a:pt x="1458" y="514"/>
                      <a:pt x="1480" y="599"/>
                      <a:pt x="1496" y="693"/>
                    </a:cubicBezTo>
                    <a:close/>
                    <a:moveTo>
                      <a:pt x="1431" y="765"/>
                    </a:moveTo>
                    <a:lnTo>
                      <a:pt x="1431" y="765"/>
                    </a:lnTo>
                    <a:cubicBezTo>
                      <a:pt x="1458" y="768"/>
                      <a:pt x="1484" y="771"/>
                      <a:pt x="1509" y="775"/>
                    </a:cubicBezTo>
                    <a:cubicBezTo>
                      <a:pt x="1513" y="800"/>
                      <a:pt x="1516" y="826"/>
                      <a:pt x="1519" y="853"/>
                    </a:cubicBezTo>
                    <a:cubicBezTo>
                      <a:pt x="1505" y="838"/>
                      <a:pt x="1490" y="823"/>
                      <a:pt x="1476" y="809"/>
                    </a:cubicBezTo>
                    <a:cubicBezTo>
                      <a:pt x="1461" y="794"/>
                      <a:pt x="1446" y="779"/>
                      <a:pt x="1431" y="765"/>
                    </a:cubicBezTo>
                    <a:close/>
                    <a:moveTo>
                      <a:pt x="1081" y="671"/>
                    </a:moveTo>
                    <a:lnTo>
                      <a:pt x="1081" y="671"/>
                    </a:lnTo>
                    <a:cubicBezTo>
                      <a:pt x="1101" y="655"/>
                      <a:pt x="1121" y="639"/>
                      <a:pt x="1142" y="623"/>
                    </a:cubicBezTo>
                    <a:cubicBezTo>
                      <a:pt x="1162" y="639"/>
                      <a:pt x="1182" y="655"/>
                      <a:pt x="1203" y="671"/>
                    </a:cubicBezTo>
                    <a:cubicBezTo>
                      <a:pt x="1182" y="670"/>
                      <a:pt x="1162" y="670"/>
                      <a:pt x="1142" y="670"/>
                    </a:cubicBezTo>
                    <a:cubicBezTo>
                      <a:pt x="1121" y="670"/>
                      <a:pt x="1101" y="670"/>
                      <a:pt x="1081" y="671"/>
                    </a:cubicBezTo>
                    <a:close/>
                    <a:moveTo>
                      <a:pt x="764" y="853"/>
                    </a:moveTo>
                    <a:lnTo>
                      <a:pt x="764" y="853"/>
                    </a:lnTo>
                    <a:cubicBezTo>
                      <a:pt x="767" y="826"/>
                      <a:pt x="770" y="800"/>
                      <a:pt x="774" y="775"/>
                    </a:cubicBezTo>
                    <a:cubicBezTo>
                      <a:pt x="799" y="771"/>
                      <a:pt x="826" y="768"/>
                      <a:pt x="852" y="765"/>
                    </a:cubicBezTo>
                    <a:cubicBezTo>
                      <a:pt x="837" y="779"/>
                      <a:pt x="822" y="794"/>
                      <a:pt x="808" y="809"/>
                    </a:cubicBezTo>
                    <a:cubicBezTo>
                      <a:pt x="793" y="823"/>
                      <a:pt x="779" y="838"/>
                      <a:pt x="764" y="853"/>
                    </a:cubicBezTo>
                    <a:close/>
                    <a:moveTo>
                      <a:pt x="852" y="1520"/>
                    </a:moveTo>
                    <a:lnTo>
                      <a:pt x="852" y="1520"/>
                    </a:lnTo>
                    <a:cubicBezTo>
                      <a:pt x="826" y="1517"/>
                      <a:pt x="799" y="1514"/>
                      <a:pt x="774" y="1510"/>
                    </a:cubicBezTo>
                    <a:cubicBezTo>
                      <a:pt x="770" y="1485"/>
                      <a:pt x="767" y="1459"/>
                      <a:pt x="764" y="1432"/>
                    </a:cubicBezTo>
                    <a:cubicBezTo>
                      <a:pt x="779" y="1447"/>
                      <a:pt x="793" y="1462"/>
                      <a:pt x="808" y="1476"/>
                    </a:cubicBezTo>
                    <a:cubicBezTo>
                      <a:pt x="822" y="1491"/>
                      <a:pt x="837" y="1506"/>
                      <a:pt x="852" y="1520"/>
                    </a:cubicBezTo>
                    <a:close/>
                    <a:moveTo>
                      <a:pt x="1203" y="1614"/>
                    </a:moveTo>
                    <a:lnTo>
                      <a:pt x="1203" y="1614"/>
                    </a:lnTo>
                    <a:cubicBezTo>
                      <a:pt x="1182" y="1630"/>
                      <a:pt x="1162" y="1646"/>
                      <a:pt x="1142" y="1662"/>
                    </a:cubicBezTo>
                    <a:cubicBezTo>
                      <a:pt x="1121" y="1646"/>
                      <a:pt x="1101" y="1630"/>
                      <a:pt x="1081" y="1614"/>
                    </a:cubicBezTo>
                    <a:cubicBezTo>
                      <a:pt x="1101" y="1615"/>
                      <a:pt x="1121" y="1615"/>
                      <a:pt x="1142" y="1615"/>
                    </a:cubicBezTo>
                    <a:cubicBezTo>
                      <a:pt x="1162" y="1615"/>
                      <a:pt x="1182" y="1615"/>
                      <a:pt x="1203" y="1614"/>
                    </a:cubicBezTo>
                    <a:close/>
                    <a:moveTo>
                      <a:pt x="1519" y="1432"/>
                    </a:moveTo>
                    <a:lnTo>
                      <a:pt x="1519" y="1432"/>
                    </a:lnTo>
                    <a:cubicBezTo>
                      <a:pt x="1516" y="1459"/>
                      <a:pt x="1513" y="1485"/>
                      <a:pt x="1509" y="1510"/>
                    </a:cubicBezTo>
                    <a:cubicBezTo>
                      <a:pt x="1484" y="1514"/>
                      <a:pt x="1458" y="1517"/>
                      <a:pt x="1431" y="1520"/>
                    </a:cubicBezTo>
                    <a:cubicBezTo>
                      <a:pt x="1446" y="1506"/>
                      <a:pt x="1461" y="1491"/>
                      <a:pt x="1476" y="1476"/>
                    </a:cubicBezTo>
                    <a:cubicBezTo>
                      <a:pt x="1490" y="1462"/>
                      <a:pt x="1505" y="1447"/>
                      <a:pt x="1519" y="1432"/>
                    </a:cubicBezTo>
                    <a:close/>
                    <a:moveTo>
                      <a:pt x="1419" y="1420"/>
                    </a:moveTo>
                    <a:lnTo>
                      <a:pt x="1419" y="1420"/>
                    </a:lnTo>
                    <a:cubicBezTo>
                      <a:pt x="1381" y="1458"/>
                      <a:pt x="1342" y="1495"/>
                      <a:pt x="1302" y="1530"/>
                    </a:cubicBezTo>
                    <a:cubicBezTo>
                      <a:pt x="1250" y="1533"/>
                      <a:pt x="1197" y="1535"/>
                      <a:pt x="1142" y="1535"/>
                    </a:cubicBezTo>
                    <a:cubicBezTo>
                      <a:pt x="1087" y="1535"/>
                      <a:pt x="1033" y="1533"/>
                      <a:pt x="981" y="1530"/>
                    </a:cubicBezTo>
                    <a:cubicBezTo>
                      <a:pt x="942" y="1495"/>
                      <a:pt x="903" y="1458"/>
                      <a:pt x="864" y="1420"/>
                    </a:cubicBezTo>
                    <a:cubicBezTo>
                      <a:pt x="826" y="1381"/>
                      <a:pt x="789" y="1342"/>
                      <a:pt x="754" y="1303"/>
                    </a:cubicBezTo>
                    <a:cubicBezTo>
                      <a:pt x="751" y="1251"/>
                      <a:pt x="749" y="1198"/>
                      <a:pt x="749" y="1143"/>
                    </a:cubicBezTo>
                    <a:cubicBezTo>
                      <a:pt x="749" y="1087"/>
                      <a:pt x="751" y="1034"/>
                      <a:pt x="754" y="982"/>
                    </a:cubicBezTo>
                    <a:cubicBezTo>
                      <a:pt x="789" y="943"/>
                      <a:pt x="825" y="904"/>
                      <a:pt x="864" y="865"/>
                    </a:cubicBezTo>
                    <a:cubicBezTo>
                      <a:pt x="903" y="827"/>
                      <a:pt x="942" y="790"/>
                      <a:pt x="981" y="755"/>
                    </a:cubicBezTo>
                    <a:cubicBezTo>
                      <a:pt x="1033" y="752"/>
                      <a:pt x="1087" y="750"/>
                      <a:pt x="1142" y="750"/>
                    </a:cubicBezTo>
                    <a:cubicBezTo>
                      <a:pt x="1197" y="750"/>
                      <a:pt x="1250" y="752"/>
                      <a:pt x="1302" y="755"/>
                    </a:cubicBezTo>
                    <a:cubicBezTo>
                      <a:pt x="1342" y="790"/>
                      <a:pt x="1381" y="827"/>
                      <a:pt x="1419" y="865"/>
                    </a:cubicBezTo>
                    <a:cubicBezTo>
                      <a:pt x="1458" y="904"/>
                      <a:pt x="1495" y="943"/>
                      <a:pt x="1529" y="982"/>
                    </a:cubicBezTo>
                    <a:cubicBezTo>
                      <a:pt x="1532" y="1034"/>
                      <a:pt x="1534" y="1087"/>
                      <a:pt x="1534" y="1143"/>
                    </a:cubicBezTo>
                    <a:cubicBezTo>
                      <a:pt x="1534" y="1198"/>
                      <a:pt x="1532" y="1251"/>
                      <a:pt x="1529" y="1303"/>
                    </a:cubicBezTo>
                    <a:cubicBezTo>
                      <a:pt x="1494" y="1342"/>
                      <a:pt x="1457" y="1381"/>
                      <a:pt x="1419" y="1420"/>
                    </a:cubicBezTo>
                    <a:close/>
                    <a:moveTo>
                      <a:pt x="1710" y="1075"/>
                    </a:moveTo>
                    <a:lnTo>
                      <a:pt x="1710" y="1075"/>
                    </a:lnTo>
                    <a:cubicBezTo>
                      <a:pt x="1678" y="1033"/>
                      <a:pt x="1644" y="991"/>
                      <a:pt x="1607" y="950"/>
                    </a:cubicBezTo>
                    <a:cubicBezTo>
                      <a:pt x="1604" y="894"/>
                      <a:pt x="1598" y="840"/>
                      <a:pt x="1591" y="788"/>
                    </a:cubicBezTo>
                    <a:cubicBezTo>
                      <a:pt x="1685" y="804"/>
                      <a:pt x="1770" y="826"/>
                      <a:pt x="1844" y="851"/>
                    </a:cubicBezTo>
                    <a:cubicBezTo>
                      <a:pt x="1808" y="924"/>
                      <a:pt x="1763" y="999"/>
                      <a:pt x="1710" y="1075"/>
                    </a:cubicBezTo>
                    <a:close/>
                    <a:moveTo>
                      <a:pt x="1711" y="1210"/>
                    </a:moveTo>
                    <a:lnTo>
                      <a:pt x="1711" y="1210"/>
                    </a:lnTo>
                    <a:cubicBezTo>
                      <a:pt x="1765" y="1288"/>
                      <a:pt x="1810" y="1363"/>
                      <a:pt x="1845" y="1434"/>
                    </a:cubicBezTo>
                    <a:cubicBezTo>
                      <a:pt x="1770" y="1459"/>
                      <a:pt x="1685" y="1481"/>
                      <a:pt x="1591" y="1497"/>
                    </a:cubicBezTo>
                    <a:cubicBezTo>
                      <a:pt x="1598" y="1445"/>
                      <a:pt x="1604" y="1391"/>
                      <a:pt x="1607" y="1335"/>
                    </a:cubicBezTo>
                    <a:cubicBezTo>
                      <a:pt x="1644" y="1294"/>
                      <a:pt x="1678" y="1252"/>
                      <a:pt x="1711" y="1210"/>
                    </a:cubicBezTo>
                    <a:close/>
                    <a:moveTo>
                      <a:pt x="1613" y="1080"/>
                    </a:moveTo>
                    <a:lnTo>
                      <a:pt x="1613" y="1080"/>
                    </a:lnTo>
                    <a:cubicBezTo>
                      <a:pt x="1630" y="1101"/>
                      <a:pt x="1646" y="1122"/>
                      <a:pt x="1661" y="1142"/>
                    </a:cubicBezTo>
                    <a:cubicBezTo>
                      <a:pt x="1646" y="1163"/>
                      <a:pt x="1630" y="1183"/>
                      <a:pt x="1613" y="1204"/>
                    </a:cubicBezTo>
                    <a:cubicBezTo>
                      <a:pt x="1614" y="1184"/>
                      <a:pt x="1614" y="1163"/>
                      <a:pt x="1614" y="1143"/>
                    </a:cubicBezTo>
                    <a:cubicBezTo>
                      <a:pt x="1614" y="1122"/>
                      <a:pt x="1614" y="1101"/>
                      <a:pt x="1613" y="1080"/>
                    </a:cubicBezTo>
                    <a:close/>
                    <a:moveTo>
                      <a:pt x="1756" y="345"/>
                    </a:moveTo>
                    <a:lnTo>
                      <a:pt x="1756" y="345"/>
                    </a:lnTo>
                    <a:cubicBezTo>
                      <a:pt x="1816" y="345"/>
                      <a:pt x="1862" y="361"/>
                      <a:pt x="1893" y="392"/>
                    </a:cubicBezTo>
                    <a:cubicBezTo>
                      <a:pt x="1959" y="458"/>
                      <a:pt x="1953" y="599"/>
                      <a:pt x="1878" y="779"/>
                    </a:cubicBezTo>
                    <a:cubicBezTo>
                      <a:pt x="1789" y="748"/>
                      <a:pt x="1689" y="723"/>
                      <a:pt x="1579" y="705"/>
                    </a:cubicBezTo>
                    <a:cubicBezTo>
                      <a:pt x="1561" y="596"/>
                      <a:pt x="1536" y="495"/>
                      <a:pt x="1505" y="407"/>
                    </a:cubicBezTo>
                    <a:cubicBezTo>
                      <a:pt x="1599" y="367"/>
                      <a:pt x="1684" y="345"/>
                      <a:pt x="1756" y="345"/>
                    </a:cubicBezTo>
                    <a:close/>
                    <a:moveTo>
                      <a:pt x="1952" y="807"/>
                    </a:moveTo>
                    <a:lnTo>
                      <a:pt x="1952" y="807"/>
                    </a:lnTo>
                    <a:cubicBezTo>
                      <a:pt x="2042" y="594"/>
                      <a:pt x="2041" y="427"/>
                      <a:pt x="1949" y="335"/>
                    </a:cubicBezTo>
                    <a:cubicBezTo>
                      <a:pt x="1903" y="289"/>
                      <a:pt x="1838" y="265"/>
                      <a:pt x="1756" y="265"/>
                    </a:cubicBezTo>
                    <a:cubicBezTo>
                      <a:pt x="1675" y="265"/>
                      <a:pt x="1580" y="289"/>
                      <a:pt x="1477" y="332"/>
                    </a:cubicBezTo>
                    <a:cubicBezTo>
                      <a:pt x="1392" y="126"/>
                      <a:pt x="1274" y="0"/>
                      <a:pt x="1142" y="0"/>
                    </a:cubicBezTo>
                    <a:cubicBezTo>
                      <a:pt x="1009" y="0"/>
                      <a:pt x="891" y="126"/>
                      <a:pt x="806" y="332"/>
                    </a:cubicBezTo>
                    <a:cubicBezTo>
                      <a:pt x="704" y="289"/>
                      <a:pt x="609" y="265"/>
                      <a:pt x="528" y="265"/>
                    </a:cubicBezTo>
                    <a:cubicBezTo>
                      <a:pt x="446" y="265"/>
                      <a:pt x="380" y="289"/>
                      <a:pt x="334" y="335"/>
                    </a:cubicBezTo>
                    <a:cubicBezTo>
                      <a:pt x="242" y="427"/>
                      <a:pt x="242" y="594"/>
                      <a:pt x="331" y="807"/>
                    </a:cubicBezTo>
                    <a:cubicBezTo>
                      <a:pt x="125" y="892"/>
                      <a:pt x="0" y="1010"/>
                      <a:pt x="0" y="1143"/>
                    </a:cubicBezTo>
                    <a:cubicBezTo>
                      <a:pt x="0" y="1275"/>
                      <a:pt x="125" y="1393"/>
                      <a:pt x="331" y="1478"/>
                    </a:cubicBezTo>
                    <a:cubicBezTo>
                      <a:pt x="246" y="1684"/>
                      <a:pt x="240" y="1856"/>
                      <a:pt x="334" y="1950"/>
                    </a:cubicBezTo>
                    <a:cubicBezTo>
                      <a:pt x="380" y="1996"/>
                      <a:pt x="446" y="2020"/>
                      <a:pt x="528" y="2020"/>
                    </a:cubicBezTo>
                    <a:cubicBezTo>
                      <a:pt x="609" y="2020"/>
                      <a:pt x="704" y="1996"/>
                      <a:pt x="806" y="1953"/>
                    </a:cubicBezTo>
                    <a:cubicBezTo>
                      <a:pt x="891" y="2159"/>
                      <a:pt x="1009" y="2284"/>
                      <a:pt x="1142" y="2284"/>
                    </a:cubicBezTo>
                    <a:cubicBezTo>
                      <a:pt x="1274" y="2284"/>
                      <a:pt x="1392" y="2159"/>
                      <a:pt x="1477" y="1953"/>
                    </a:cubicBezTo>
                    <a:cubicBezTo>
                      <a:pt x="1580" y="1996"/>
                      <a:pt x="1675" y="2020"/>
                      <a:pt x="1756" y="2020"/>
                    </a:cubicBezTo>
                    <a:cubicBezTo>
                      <a:pt x="1838" y="2020"/>
                      <a:pt x="1903" y="1996"/>
                      <a:pt x="1949" y="1950"/>
                    </a:cubicBezTo>
                    <a:cubicBezTo>
                      <a:pt x="2043" y="1856"/>
                      <a:pt x="2038" y="1684"/>
                      <a:pt x="1952" y="1478"/>
                    </a:cubicBezTo>
                    <a:cubicBezTo>
                      <a:pt x="2158" y="1393"/>
                      <a:pt x="2284" y="1275"/>
                      <a:pt x="2284" y="1143"/>
                    </a:cubicBezTo>
                    <a:cubicBezTo>
                      <a:pt x="2284" y="1010"/>
                      <a:pt x="2158" y="892"/>
                      <a:pt x="1952" y="807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4" name="Freeform 20"/>
              <p:cNvSpPr>
                <a:spLocks/>
              </p:cNvSpPr>
              <p:nvPr/>
            </p:nvSpPr>
            <p:spPr bwMode="auto">
              <a:xfrm>
                <a:off x="7021513" y="5929313"/>
                <a:ext cx="177800" cy="177800"/>
              </a:xfrm>
              <a:custGeom>
                <a:avLst/>
                <a:gdLst>
                  <a:gd name="T0" fmla="*/ 120 w 240"/>
                  <a:gd name="T1" fmla="*/ 0 h 240"/>
                  <a:gd name="T2" fmla="*/ 120 w 240"/>
                  <a:gd name="T3" fmla="*/ 0 h 240"/>
                  <a:gd name="T4" fmla="*/ 0 w 240"/>
                  <a:gd name="T5" fmla="*/ 120 h 240"/>
                  <a:gd name="T6" fmla="*/ 120 w 240"/>
                  <a:gd name="T7" fmla="*/ 240 h 240"/>
                  <a:gd name="T8" fmla="*/ 240 w 240"/>
                  <a:gd name="T9" fmla="*/ 120 h 240"/>
                  <a:gd name="T10" fmla="*/ 120 w 240"/>
                  <a:gd name="T11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0" h="240">
                    <a:moveTo>
                      <a:pt x="120" y="0"/>
                    </a:moveTo>
                    <a:lnTo>
                      <a:pt x="120" y="0"/>
                    </a:lnTo>
                    <a:cubicBezTo>
                      <a:pt x="53" y="0"/>
                      <a:pt x="0" y="53"/>
                      <a:pt x="0" y="120"/>
                    </a:cubicBezTo>
                    <a:cubicBezTo>
                      <a:pt x="0" y="186"/>
                      <a:pt x="53" y="240"/>
                      <a:pt x="120" y="240"/>
                    </a:cubicBezTo>
                    <a:cubicBezTo>
                      <a:pt x="186" y="240"/>
                      <a:pt x="240" y="186"/>
                      <a:pt x="240" y="120"/>
                    </a:cubicBezTo>
                    <a:cubicBezTo>
                      <a:pt x="240" y="53"/>
                      <a:pt x="186" y="0"/>
                      <a:pt x="120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03" name="组合 22"/>
            <p:cNvGrpSpPr/>
            <p:nvPr userDrawn="1"/>
          </p:nvGrpSpPr>
          <p:grpSpPr>
            <a:xfrm rot="1013132">
              <a:off x="6176564" y="5290989"/>
              <a:ext cx="794889" cy="623974"/>
              <a:chOff x="3654425" y="5089525"/>
              <a:chExt cx="1860550" cy="1460500"/>
            </a:xfrm>
            <a:grpFill/>
          </p:grpSpPr>
          <p:sp>
            <p:nvSpPr>
              <p:cNvPr id="204" name="Freeform 12"/>
              <p:cNvSpPr>
                <a:spLocks noEditPoints="1"/>
              </p:cNvSpPr>
              <p:nvPr/>
            </p:nvSpPr>
            <p:spPr bwMode="auto">
              <a:xfrm>
                <a:off x="3654425" y="5089525"/>
                <a:ext cx="1860550" cy="1460500"/>
              </a:xfrm>
              <a:custGeom>
                <a:avLst/>
                <a:gdLst>
                  <a:gd name="T0" fmla="*/ 2372 w 2506"/>
                  <a:gd name="T1" fmla="*/ 1716 h 1970"/>
                  <a:gd name="T2" fmla="*/ 2372 w 2506"/>
                  <a:gd name="T3" fmla="*/ 1716 h 1970"/>
                  <a:gd name="T4" fmla="*/ 1858 w 2506"/>
                  <a:gd name="T5" fmla="*/ 1575 h 1970"/>
                  <a:gd name="T6" fmla="*/ 1818 w 2506"/>
                  <a:gd name="T7" fmla="*/ 1576 h 1970"/>
                  <a:gd name="T8" fmla="*/ 1323 w 2506"/>
                  <a:gd name="T9" fmla="*/ 1715 h 1970"/>
                  <a:gd name="T10" fmla="*/ 1323 w 2506"/>
                  <a:gd name="T11" fmla="*/ 308 h 1970"/>
                  <a:gd name="T12" fmla="*/ 1847 w 2506"/>
                  <a:gd name="T13" fmla="*/ 133 h 1970"/>
                  <a:gd name="T14" fmla="*/ 2372 w 2506"/>
                  <a:gd name="T15" fmla="*/ 310 h 1970"/>
                  <a:gd name="T16" fmla="*/ 2372 w 2506"/>
                  <a:gd name="T17" fmla="*/ 1716 h 1970"/>
                  <a:gd name="T18" fmla="*/ 1182 w 2506"/>
                  <a:gd name="T19" fmla="*/ 1715 h 1970"/>
                  <a:gd name="T20" fmla="*/ 1182 w 2506"/>
                  <a:gd name="T21" fmla="*/ 1715 h 1970"/>
                  <a:gd name="T22" fmla="*/ 688 w 2506"/>
                  <a:gd name="T23" fmla="*/ 1576 h 1970"/>
                  <a:gd name="T24" fmla="*/ 647 w 2506"/>
                  <a:gd name="T25" fmla="*/ 1575 h 1970"/>
                  <a:gd name="T26" fmla="*/ 133 w 2506"/>
                  <a:gd name="T27" fmla="*/ 1716 h 1970"/>
                  <a:gd name="T28" fmla="*/ 133 w 2506"/>
                  <a:gd name="T29" fmla="*/ 310 h 1970"/>
                  <a:gd name="T30" fmla="*/ 659 w 2506"/>
                  <a:gd name="T31" fmla="*/ 133 h 1970"/>
                  <a:gd name="T32" fmla="*/ 1182 w 2506"/>
                  <a:gd name="T33" fmla="*/ 308 h 1970"/>
                  <a:gd name="T34" fmla="*/ 1182 w 2506"/>
                  <a:gd name="T35" fmla="*/ 1715 h 1970"/>
                  <a:gd name="T36" fmla="*/ 1849 w 2506"/>
                  <a:gd name="T37" fmla="*/ 0 h 1970"/>
                  <a:gd name="T38" fmla="*/ 1849 w 2506"/>
                  <a:gd name="T39" fmla="*/ 0 h 1970"/>
                  <a:gd name="T40" fmla="*/ 1823 w 2506"/>
                  <a:gd name="T41" fmla="*/ 0 h 1970"/>
                  <a:gd name="T42" fmla="*/ 1253 w 2506"/>
                  <a:gd name="T43" fmla="*/ 184 h 1970"/>
                  <a:gd name="T44" fmla="*/ 683 w 2506"/>
                  <a:gd name="T45" fmla="*/ 0 h 1970"/>
                  <a:gd name="T46" fmla="*/ 657 w 2506"/>
                  <a:gd name="T47" fmla="*/ 0 h 1970"/>
                  <a:gd name="T48" fmla="*/ 5 w 2506"/>
                  <a:gd name="T49" fmla="*/ 267 h 1970"/>
                  <a:gd name="T50" fmla="*/ 0 w 2506"/>
                  <a:gd name="T51" fmla="*/ 279 h 1970"/>
                  <a:gd name="T52" fmla="*/ 0 w 2506"/>
                  <a:gd name="T53" fmla="*/ 1970 h 1970"/>
                  <a:gd name="T54" fmla="*/ 107 w 2506"/>
                  <a:gd name="T55" fmla="*/ 1889 h 1970"/>
                  <a:gd name="T56" fmla="*/ 682 w 2506"/>
                  <a:gd name="T57" fmla="*/ 1709 h 1970"/>
                  <a:gd name="T58" fmla="*/ 1190 w 2506"/>
                  <a:gd name="T59" fmla="*/ 1876 h 1970"/>
                  <a:gd name="T60" fmla="*/ 1208 w 2506"/>
                  <a:gd name="T61" fmla="*/ 1888 h 1970"/>
                  <a:gd name="T62" fmla="*/ 1253 w 2506"/>
                  <a:gd name="T63" fmla="*/ 1924 h 1970"/>
                  <a:gd name="T64" fmla="*/ 1298 w 2506"/>
                  <a:gd name="T65" fmla="*/ 1888 h 1970"/>
                  <a:gd name="T66" fmla="*/ 1316 w 2506"/>
                  <a:gd name="T67" fmla="*/ 1876 h 1970"/>
                  <a:gd name="T68" fmla="*/ 1824 w 2506"/>
                  <a:gd name="T69" fmla="*/ 1709 h 1970"/>
                  <a:gd name="T70" fmla="*/ 2399 w 2506"/>
                  <a:gd name="T71" fmla="*/ 1889 h 1970"/>
                  <a:gd name="T72" fmla="*/ 2506 w 2506"/>
                  <a:gd name="T73" fmla="*/ 1970 h 1970"/>
                  <a:gd name="T74" fmla="*/ 2506 w 2506"/>
                  <a:gd name="T75" fmla="*/ 279 h 1970"/>
                  <a:gd name="T76" fmla="*/ 2501 w 2506"/>
                  <a:gd name="T77" fmla="*/ 267 h 1970"/>
                  <a:gd name="T78" fmla="*/ 1849 w 2506"/>
                  <a:gd name="T79" fmla="*/ 0 h 19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506" h="1970">
                    <a:moveTo>
                      <a:pt x="2372" y="1716"/>
                    </a:moveTo>
                    <a:lnTo>
                      <a:pt x="2372" y="1716"/>
                    </a:lnTo>
                    <a:cubicBezTo>
                      <a:pt x="2261" y="1655"/>
                      <a:pt x="2075" y="1575"/>
                      <a:pt x="1858" y="1575"/>
                    </a:cubicBezTo>
                    <a:cubicBezTo>
                      <a:pt x="1845" y="1575"/>
                      <a:pt x="1831" y="1576"/>
                      <a:pt x="1818" y="1576"/>
                    </a:cubicBezTo>
                    <a:cubicBezTo>
                      <a:pt x="1599" y="1587"/>
                      <a:pt x="1427" y="1659"/>
                      <a:pt x="1323" y="1715"/>
                    </a:cubicBezTo>
                    <a:lnTo>
                      <a:pt x="1323" y="308"/>
                    </a:lnTo>
                    <a:cubicBezTo>
                      <a:pt x="1347" y="271"/>
                      <a:pt x="1462" y="127"/>
                      <a:pt x="1847" y="133"/>
                    </a:cubicBezTo>
                    <a:cubicBezTo>
                      <a:pt x="2229" y="140"/>
                      <a:pt x="2347" y="273"/>
                      <a:pt x="2372" y="310"/>
                    </a:cubicBezTo>
                    <a:lnTo>
                      <a:pt x="2372" y="1716"/>
                    </a:lnTo>
                    <a:close/>
                    <a:moveTo>
                      <a:pt x="1182" y="1715"/>
                    </a:moveTo>
                    <a:lnTo>
                      <a:pt x="1182" y="1715"/>
                    </a:lnTo>
                    <a:cubicBezTo>
                      <a:pt x="1079" y="1659"/>
                      <a:pt x="906" y="1587"/>
                      <a:pt x="688" y="1576"/>
                    </a:cubicBezTo>
                    <a:cubicBezTo>
                      <a:pt x="674" y="1576"/>
                      <a:pt x="661" y="1575"/>
                      <a:pt x="647" y="1575"/>
                    </a:cubicBezTo>
                    <a:cubicBezTo>
                      <a:pt x="431" y="1575"/>
                      <a:pt x="244" y="1655"/>
                      <a:pt x="133" y="1716"/>
                    </a:cubicBezTo>
                    <a:lnTo>
                      <a:pt x="133" y="310"/>
                    </a:lnTo>
                    <a:cubicBezTo>
                      <a:pt x="159" y="273"/>
                      <a:pt x="276" y="140"/>
                      <a:pt x="659" y="133"/>
                    </a:cubicBezTo>
                    <a:cubicBezTo>
                      <a:pt x="1044" y="127"/>
                      <a:pt x="1159" y="271"/>
                      <a:pt x="1182" y="308"/>
                    </a:cubicBezTo>
                    <a:lnTo>
                      <a:pt x="1182" y="1715"/>
                    </a:lnTo>
                    <a:close/>
                    <a:moveTo>
                      <a:pt x="1849" y="0"/>
                    </a:moveTo>
                    <a:lnTo>
                      <a:pt x="1849" y="0"/>
                    </a:lnTo>
                    <a:cubicBezTo>
                      <a:pt x="1840" y="0"/>
                      <a:pt x="1831" y="0"/>
                      <a:pt x="1823" y="0"/>
                    </a:cubicBezTo>
                    <a:cubicBezTo>
                      <a:pt x="1490" y="0"/>
                      <a:pt x="1328" y="105"/>
                      <a:pt x="1253" y="184"/>
                    </a:cubicBezTo>
                    <a:cubicBezTo>
                      <a:pt x="1178" y="105"/>
                      <a:pt x="1015" y="0"/>
                      <a:pt x="683" y="0"/>
                    </a:cubicBezTo>
                    <a:cubicBezTo>
                      <a:pt x="674" y="0"/>
                      <a:pt x="666" y="0"/>
                      <a:pt x="657" y="0"/>
                    </a:cubicBezTo>
                    <a:cubicBezTo>
                      <a:pt x="127" y="9"/>
                      <a:pt x="16" y="240"/>
                      <a:pt x="5" y="267"/>
                    </a:cubicBezTo>
                    <a:lnTo>
                      <a:pt x="0" y="279"/>
                    </a:lnTo>
                    <a:lnTo>
                      <a:pt x="0" y="1970"/>
                    </a:lnTo>
                    <a:lnTo>
                      <a:pt x="107" y="1889"/>
                    </a:lnTo>
                    <a:cubicBezTo>
                      <a:pt x="109" y="1887"/>
                      <a:pt x="369" y="1695"/>
                      <a:pt x="682" y="1709"/>
                    </a:cubicBezTo>
                    <a:cubicBezTo>
                      <a:pt x="943" y="1722"/>
                      <a:pt x="1133" y="1837"/>
                      <a:pt x="1190" y="1876"/>
                    </a:cubicBezTo>
                    <a:cubicBezTo>
                      <a:pt x="1201" y="1883"/>
                      <a:pt x="1207" y="1888"/>
                      <a:pt x="1208" y="1888"/>
                    </a:cubicBezTo>
                    <a:lnTo>
                      <a:pt x="1253" y="1924"/>
                    </a:lnTo>
                    <a:lnTo>
                      <a:pt x="1298" y="1888"/>
                    </a:lnTo>
                    <a:cubicBezTo>
                      <a:pt x="1298" y="1888"/>
                      <a:pt x="1304" y="1883"/>
                      <a:pt x="1316" y="1876"/>
                    </a:cubicBezTo>
                    <a:cubicBezTo>
                      <a:pt x="1373" y="1837"/>
                      <a:pt x="1563" y="1722"/>
                      <a:pt x="1824" y="1709"/>
                    </a:cubicBezTo>
                    <a:cubicBezTo>
                      <a:pt x="2135" y="1695"/>
                      <a:pt x="2396" y="1887"/>
                      <a:pt x="2399" y="1889"/>
                    </a:cubicBezTo>
                    <a:lnTo>
                      <a:pt x="2506" y="1970"/>
                    </a:lnTo>
                    <a:lnTo>
                      <a:pt x="2506" y="279"/>
                    </a:lnTo>
                    <a:lnTo>
                      <a:pt x="2501" y="267"/>
                    </a:lnTo>
                    <a:cubicBezTo>
                      <a:pt x="2490" y="240"/>
                      <a:pt x="2379" y="9"/>
                      <a:pt x="1849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5" name="Freeform 13"/>
              <p:cNvSpPr>
                <a:spLocks/>
              </p:cNvSpPr>
              <p:nvPr/>
            </p:nvSpPr>
            <p:spPr bwMode="auto">
              <a:xfrm>
                <a:off x="3829050" y="5399088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7 h 206"/>
                  <a:gd name="T8" fmla="*/ 12 w 844"/>
                  <a:gd name="T9" fmla="*/ 183 h 206"/>
                  <a:gd name="T10" fmla="*/ 45 w 844"/>
                  <a:gd name="T11" fmla="*/ 200 h 206"/>
                  <a:gd name="T12" fmla="*/ 68 w 844"/>
                  <a:gd name="T13" fmla="*/ 193 h 206"/>
                  <a:gd name="T14" fmla="*/ 437 w 844"/>
                  <a:gd name="T15" fmla="*/ 89 h 206"/>
                  <a:gd name="T16" fmla="*/ 775 w 844"/>
                  <a:gd name="T17" fmla="*/ 193 h 206"/>
                  <a:gd name="T18" fmla="*/ 831 w 844"/>
                  <a:gd name="T19" fmla="*/ 183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3"/>
                      <a:pt x="667" y="19"/>
                      <a:pt x="441" y="10"/>
                    </a:cubicBezTo>
                    <a:cubicBezTo>
                      <a:pt x="213" y="0"/>
                      <a:pt x="30" y="122"/>
                      <a:pt x="23" y="127"/>
                    </a:cubicBezTo>
                    <a:cubicBezTo>
                      <a:pt x="4" y="139"/>
                      <a:pt x="0" y="164"/>
                      <a:pt x="12" y="183"/>
                    </a:cubicBezTo>
                    <a:cubicBezTo>
                      <a:pt x="20" y="194"/>
                      <a:pt x="32" y="200"/>
                      <a:pt x="45" y="200"/>
                    </a:cubicBezTo>
                    <a:cubicBezTo>
                      <a:pt x="53" y="200"/>
                      <a:pt x="61" y="198"/>
                      <a:pt x="68" y="193"/>
                    </a:cubicBezTo>
                    <a:cubicBezTo>
                      <a:pt x="69" y="192"/>
                      <a:pt x="236" y="81"/>
                      <a:pt x="437" y="89"/>
                    </a:cubicBezTo>
                    <a:cubicBezTo>
                      <a:pt x="639" y="98"/>
                      <a:pt x="774" y="192"/>
                      <a:pt x="775" y="193"/>
                    </a:cubicBezTo>
                    <a:cubicBezTo>
                      <a:pt x="793" y="206"/>
                      <a:pt x="818" y="201"/>
                      <a:pt x="831" y="183"/>
                    </a:cubicBezTo>
                    <a:cubicBezTo>
                      <a:pt x="844" y="165"/>
                      <a:pt x="840" y="140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6" name="Freeform 14"/>
              <p:cNvSpPr>
                <a:spLocks/>
              </p:cNvSpPr>
              <p:nvPr/>
            </p:nvSpPr>
            <p:spPr bwMode="auto">
              <a:xfrm>
                <a:off x="3829050" y="5678488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8 h 206"/>
                  <a:gd name="T8" fmla="*/ 12 w 844"/>
                  <a:gd name="T9" fmla="*/ 183 h 206"/>
                  <a:gd name="T10" fmla="*/ 45 w 844"/>
                  <a:gd name="T11" fmla="*/ 201 h 206"/>
                  <a:gd name="T12" fmla="*/ 68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4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3"/>
                      <a:pt x="23" y="128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5"/>
                      <a:pt x="32" y="201"/>
                      <a:pt x="45" y="201"/>
                    </a:cubicBezTo>
                    <a:cubicBezTo>
                      <a:pt x="53" y="201"/>
                      <a:pt x="61" y="199"/>
                      <a:pt x="68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9"/>
                      <a:pt x="774" y="193"/>
                      <a:pt x="775" y="194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7" name="Freeform 15"/>
              <p:cNvSpPr>
                <a:spLocks/>
              </p:cNvSpPr>
              <p:nvPr/>
            </p:nvSpPr>
            <p:spPr bwMode="auto">
              <a:xfrm>
                <a:off x="3829050" y="5957888"/>
                <a:ext cx="627063" cy="153988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8 h 206"/>
                  <a:gd name="T8" fmla="*/ 12 w 844"/>
                  <a:gd name="T9" fmla="*/ 183 h 206"/>
                  <a:gd name="T10" fmla="*/ 45 w 844"/>
                  <a:gd name="T11" fmla="*/ 201 h 206"/>
                  <a:gd name="T12" fmla="*/ 68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3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2"/>
                      <a:pt x="23" y="128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5"/>
                      <a:pt x="32" y="201"/>
                      <a:pt x="45" y="201"/>
                    </a:cubicBezTo>
                    <a:cubicBezTo>
                      <a:pt x="53" y="201"/>
                      <a:pt x="61" y="198"/>
                      <a:pt x="68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9"/>
                      <a:pt x="774" y="192"/>
                      <a:pt x="775" y="193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8" name="Freeform 16"/>
              <p:cNvSpPr>
                <a:spLocks/>
              </p:cNvSpPr>
              <p:nvPr/>
            </p:nvSpPr>
            <p:spPr bwMode="auto">
              <a:xfrm>
                <a:off x="4713288" y="5437188"/>
                <a:ext cx="627063" cy="152400"/>
              </a:xfrm>
              <a:custGeom>
                <a:avLst/>
                <a:gdLst>
                  <a:gd name="T0" fmla="*/ 822 w 844"/>
                  <a:gd name="T1" fmla="*/ 127 h 205"/>
                  <a:gd name="T2" fmla="*/ 822 w 844"/>
                  <a:gd name="T3" fmla="*/ 127 h 205"/>
                  <a:gd name="T4" fmla="*/ 441 w 844"/>
                  <a:gd name="T5" fmla="*/ 9 h 205"/>
                  <a:gd name="T6" fmla="*/ 23 w 844"/>
                  <a:gd name="T7" fmla="*/ 127 h 205"/>
                  <a:gd name="T8" fmla="*/ 12 w 844"/>
                  <a:gd name="T9" fmla="*/ 182 h 205"/>
                  <a:gd name="T10" fmla="*/ 45 w 844"/>
                  <a:gd name="T11" fmla="*/ 200 h 205"/>
                  <a:gd name="T12" fmla="*/ 67 w 844"/>
                  <a:gd name="T13" fmla="*/ 193 h 205"/>
                  <a:gd name="T14" fmla="*/ 437 w 844"/>
                  <a:gd name="T15" fmla="*/ 89 h 205"/>
                  <a:gd name="T16" fmla="*/ 775 w 844"/>
                  <a:gd name="T17" fmla="*/ 193 h 205"/>
                  <a:gd name="T18" fmla="*/ 831 w 844"/>
                  <a:gd name="T19" fmla="*/ 183 h 205"/>
                  <a:gd name="T20" fmla="*/ 822 w 844"/>
                  <a:gd name="T21" fmla="*/ 127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5">
                    <a:moveTo>
                      <a:pt x="822" y="127"/>
                    </a:moveTo>
                    <a:lnTo>
                      <a:pt x="822" y="127"/>
                    </a:lnTo>
                    <a:cubicBezTo>
                      <a:pt x="815" y="123"/>
                      <a:pt x="667" y="19"/>
                      <a:pt x="441" y="9"/>
                    </a:cubicBezTo>
                    <a:cubicBezTo>
                      <a:pt x="213" y="0"/>
                      <a:pt x="30" y="122"/>
                      <a:pt x="23" y="127"/>
                    </a:cubicBezTo>
                    <a:cubicBezTo>
                      <a:pt x="4" y="139"/>
                      <a:pt x="0" y="164"/>
                      <a:pt x="12" y="182"/>
                    </a:cubicBezTo>
                    <a:cubicBezTo>
                      <a:pt x="20" y="194"/>
                      <a:pt x="32" y="200"/>
                      <a:pt x="45" y="200"/>
                    </a:cubicBezTo>
                    <a:cubicBezTo>
                      <a:pt x="53" y="200"/>
                      <a:pt x="61" y="198"/>
                      <a:pt x="67" y="193"/>
                    </a:cubicBezTo>
                    <a:cubicBezTo>
                      <a:pt x="69" y="192"/>
                      <a:pt x="236" y="81"/>
                      <a:pt x="437" y="89"/>
                    </a:cubicBezTo>
                    <a:cubicBezTo>
                      <a:pt x="639" y="98"/>
                      <a:pt x="774" y="192"/>
                      <a:pt x="775" y="193"/>
                    </a:cubicBezTo>
                    <a:cubicBezTo>
                      <a:pt x="793" y="205"/>
                      <a:pt x="818" y="201"/>
                      <a:pt x="831" y="183"/>
                    </a:cubicBezTo>
                    <a:cubicBezTo>
                      <a:pt x="844" y="165"/>
                      <a:pt x="840" y="140"/>
                      <a:pt x="822" y="127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9" name="Freeform 17"/>
              <p:cNvSpPr>
                <a:spLocks/>
              </p:cNvSpPr>
              <p:nvPr/>
            </p:nvSpPr>
            <p:spPr bwMode="auto">
              <a:xfrm>
                <a:off x="4713288" y="5716588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8 h 206"/>
                  <a:gd name="T8" fmla="*/ 12 w 844"/>
                  <a:gd name="T9" fmla="*/ 183 h 206"/>
                  <a:gd name="T10" fmla="*/ 45 w 844"/>
                  <a:gd name="T11" fmla="*/ 201 h 206"/>
                  <a:gd name="T12" fmla="*/ 67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3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2"/>
                      <a:pt x="23" y="128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5"/>
                      <a:pt x="32" y="201"/>
                      <a:pt x="45" y="201"/>
                    </a:cubicBezTo>
                    <a:cubicBezTo>
                      <a:pt x="53" y="201"/>
                      <a:pt x="61" y="199"/>
                      <a:pt x="67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9"/>
                      <a:pt x="774" y="192"/>
                      <a:pt x="775" y="193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0" name="Freeform 18"/>
              <p:cNvSpPr>
                <a:spLocks/>
              </p:cNvSpPr>
              <p:nvPr/>
            </p:nvSpPr>
            <p:spPr bwMode="auto">
              <a:xfrm>
                <a:off x="4713288" y="5997575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7 h 206"/>
                  <a:gd name="T8" fmla="*/ 12 w 844"/>
                  <a:gd name="T9" fmla="*/ 183 h 206"/>
                  <a:gd name="T10" fmla="*/ 45 w 844"/>
                  <a:gd name="T11" fmla="*/ 201 h 206"/>
                  <a:gd name="T12" fmla="*/ 67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3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2"/>
                      <a:pt x="23" y="127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4"/>
                      <a:pt x="32" y="201"/>
                      <a:pt x="45" y="201"/>
                    </a:cubicBezTo>
                    <a:cubicBezTo>
                      <a:pt x="53" y="201"/>
                      <a:pt x="61" y="198"/>
                      <a:pt x="67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8"/>
                      <a:pt x="774" y="192"/>
                      <a:pt x="775" y="193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11" name="Freeform 19"/>
            <p:cNvSpPr>
              <a:spLocks noEditPoints="1"/>
            </p:cNvSpPr>
            <p:nvPr userDrawn="1"/>
          </p:nvSpPr>
          <p:spPr bwMode="auto">
            <a:xfrm rot="3628785">
              <a:off x="4614671" y="6522288"/>
              <a:ext cx="1209819" cy="253100"/>
            </a:xfrm>
            <a:custGeom>
              <a:avLst/>
              <a:gdLst>
                <a:gd name="T0" fmla="*/ 2347 w 2387"/>
                <a:gd name="T1" fmla="*/ 458 h 498"/>
                <a:gd name="T2" fmla="*/ 40 w 2387"/>
                <a:gd name="T3" fmla="*/ 40 h 498"/>
                <a:gd name="T4" fmla="*/ 177 w 2387"/>
                <a:gd name="T5" fmla="*/ 298 h 498"/>
                <a:gd name="T6" fmla="*/ 217 w 2387"/>
                <a:gd name="T7" fmla="*/ 40 h 498"/>
                <a:gd name="T8" fmla="*/ 277 w 2387"/>
                <a:gd name="T9" fmla="*/ 159 h 498"/>
                <a:gd name="T10" fmla="*/ 317 w 2387"/>
                <a:gd name="T11" fmla="*/ 40 h 498"/>
                <a:gd name="T12" fmla="*/ 377 w 2387"/>
                <a:gd name="T13" fmla="*/ 159 h 498"/>
                <a:gd name="T14" fmla="*/ 417 w 2387"/>
                <a:gd name="T15" fmla="*/ 40 h 498"/>
                <a:gd name="T16" fmla="*/ 477 w 2387"/>
                <a:gd name="T17" fmla="*/ 159 h 498"/>
                <a:gd name="T18" fmla="*/ 517 w 2387"/>
                <a:gd name="T19" fmla="*/ 40 h 498"/>
                <a:gd name="T20" fmla="*/ 577 w 2387"/>
                <a:gd name="T21" fmla="*/ 159 h 498"/>
                <a:gd name="T22" fmla="*/ 617 w 2387"/>
                <a:gd name="T23" fmla="*/ 40 h 498"/>
                <a:gd name="T24" fmla="*/ 674 w 2387"/>
                <a:gd name="T25" fmla="*/ 298 h 498"/>
                <a:gd name="T26" fmla="*/ 714 w 2387"/>
                <a:gd name="T27" fmla="*/ 40 h 498"/>
                <a:gd name="T28" fmla="*/ 774 w 2387"/>
                <a:gd name="T29" fmla="*/ 159 h 498"/>
                <a:gd name="T30" fmla="*/ 814 w 2387"/>
                <a:gd name="T31" fmla="*/ 40 h 498"/>
                <a:gd name="T32" fmla="*/ 874 w 2387"/>
                <a:gd name="T33" fmla="*/ 159 h 498"/>
                <a:gd name="T34" fmla="*/ 914 w 2387"/>
                <a:gd name="T35" fmla="*/ 40 h 498"/>
                <a:gd name="T36" fmla="*/ 974 w 2387"/>
                <a:gd name="T37" fmla="*/ 159 h 498"/>
                <a:gd name="T38" fmla="*/ 1014 w 2387"/>
                <a:gd name="T39" fmla="*/ 40 h 498"/>
                <a:gd name="T40" fmla="*/ 1074 w 2387"/>
                <a:gd name="T41" fmla="*/ 159 h 498"/>
                <a:gd name="T42" fmla="*/ 1114 w 2387"/>
                <a:gd name="T43" fmla="*/ 40 h 498"/>
                <a:gd name="T44" fmla="*/ 1187 w 2387"/>
                <a:gd name="T45" fmla="*/ 298 h 498"/>
                <a:gd name="T46" fmla="*/ 1227 w 2387"/>
                <a:gd name="T47" fmla="*/ 40 h 498"/>
                <a:gd name="T48" fmla="*/ 1287 w 2387"/>
                <a:gd name="T49" fmla="*/ 159 h 498"/>
                <a:gd name="T50" fmla="*/ 1327 w 2387"/>
                <a:gd name="T51" fmla="*/ 40 h 498"/>
                <a:gd name="T52" fmla="*/ 1387 w 2387"/>
                <a:gd name="T53" fmla="*/ 159 h 498"/>
                <a:gd name="T54" fmla="*/ 1427 w 2387"/>
                <a:gd name="T55" fmla="*/ 40 h 498"/>
                <a:gd name="T56" fmla="*/ 1487 w 2387"/>
                <a:gd name="T57" fmla="*/ 159 h 498"/>
                <a:gd name="T58" fmla="*/ 1527 w 2387"/>
                <a:gd name="T59" fmla="*/ 40 h 498"/>
                <a:gd name="T60" fmla="*/ 1587 w 2387"/>
                <a:gd name="T61" fmla="*/ 159 h 498"/>
                <a:gd name="T62" fmla="*/ 1627 w 2387"/>
                <a:gd name="T63" fmla="*/ 40 h 498"/>
                <a:gd name="T64" fmla="*/ 1684 w 2387"/>
                <a:gd name="T65" fmla="*/ 298 h 498"/>
                <a:gd name="T66" fmla="*/ 1724 w 2387"/>
                <a:gd name="T67" fmla="*/ 40 h 498"/>
                <a:gd name="T68" fmla="*/ 1784 w 2387"/>
                <a:gd name="T69" fmla="*/ 159 h 498"/>
                <a:gd name="T70" fmla="*/ 1824 w 2387"/>
                <a:gd name="T71" fmla="*/ 40 h 498"/>
                <a:gd name="T72" fmla="*/ 1884 w 2387"/>
                <a:gd name="T73" fmla="*/ 159 h 498"/>
                <a:gd name="T74" fmla="*/ 1924 w 2387"/>
                <a:gd name="T75" fmla="*/ 40 h 498"/>
                <a:gd name="T76" fmla="*/ 1984 w 2387"/>
                <a:gd name="T77" fmla="*/ 159 h 498"/>
                <a:gd name="T78" fmla="*/ 2024 w 2387"/>
                <a:gd name="T79" fmla="*/ 40 h 498"/>
                <a:gd name="T80" fmla="*/ 2084 w 2387"/>
                <a:gd name="T81" fmla="*/ 159 h 498"/>
                <a:gd name="T82" fmla="*/ 2124 w 2387"/>
                <a:gd name="T83" fmla="*/ 40 h 498"/>
                <a:gd name="T84" fmla="*/ 2170 w 2387"/>
                <a:gd name="T85" fmla="*/ 298 h 498"/>
                <a:gd name="T86" fmla="*/ 2210 w 2387"/>
                <a:gd name="T87" fmla="*/ 40 h 498"/>
                <a:gd name="T88" fmla="*/ 2347 w 2387"/>
                <a:gd name="T89" fmla="*/ 458 h 498"/>
                <a:gd name="T90" fmla="*/ 0 w 2387"/>
                <a:gd name="T91" fmla="*/ 498 h 498"/>
                <a:gd name="T92" fmla="*/ 2387 w 2387"/>
                <a:gd name="T93" fmla="*/ 0 h 498"/>
                <a:gd name="T94" fmla="*/ 0 w 2387"/>
                <a:gd name="T95" fmla="*/ 498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387" h="498">
                  <a:moveTo>
                    <a:pt x="2347" y="458"/>
                  </a:moveTo>
                  <a:lnTo>
                    <a:pt x="2347" y="458"/>
                  </a:lnTo>
                  <a:lnTo>
                    <a:pt x="40" y="458"/>
                  </a:lnTo>
                  <a:lnTo>
                    <a:pt x="40" y="40"/>
                  </a:lnTo>
                  <a:lnTo>
                    <a:pt x="177" y="40"/>
                  </a:lnTo>
                  <a:lnTo>
                    <a:pt x="177" y="298"/>
                  </a:lnTo>
                  <a:lnTo>
                    <a:pt x="217" y="298"/>
                  </a:lnTo>
                  <a:lnTo>
                    <a:pt x="217" y="40"/>
                  </a:lnTo>
                  <a:lnTo>
                    <a:pt x="277" y="40"/>
                  </a:lnTo>
                  <a:lnTo>
                    <a:pt x="277" y="159"/>
                  </a:lnTo>
                  <a:lnTo>
                    <a:pt x="317" y="159"/>
                  </a:lnTo>
                  <a:lnTo>
                    <a:pt x="317" y="40"/>
                  </a:lnTo>
                  <a:lnTo>
                    <a:pt x="377" y="40"/>
                  </a:lnTo>
                  <a:lnTo>
                    <a:pt x="377" y="159"/>
                  </a:lnTo>
                  <a:lnTo>
                    <a:pt x="417" y="159"/>
                  </a:lnTo>
                  <a:lnTo>
                    <a:pt x="417" y="40"/>
                  </a:lnTo>
                  <a:lnTo>
                    <a:pt x="477" y="40"/>
                  </a:lnTo>
                  <a:lnTo>
                    <a:pt x="477" y="159"/>
                  </a:lnTo>
                  <a:lnTo>
                    <a:pt x="517" y="159"/>
                  </a:lnTo>
                  <a:lnTo>
                    <a:pt x="517" y="40"/>
                  </a:lnTo>
                  <a:lnTo>
                    <a:pt x="577" y="40"/>
                  </a:lnTo>
                  <a:lnTo>
                    <a:pt x="577" y="159"/>
                  </a:lnTo>
                  <a:lnTo>
                    <a:pt x="617" y="159"/>
                  </a:lnTo>
                  <a:lnTo>
                    <a:pt x="617" y="40"/>
                  </a:lnTo>
                  <a:lnTo>
                    <a:pt x="674" y="40"/>
                  </a:lnTo>
                  <a:lnTo>
                    <a:pt x="674" y="298"/>
                  </a:lnTo>
                  <a:lnTo>
                    <a:pt x="714" y="298"/>
                  </a:lnTo>
                  <a:lnTo>
                    <a:pt x="714" y="40"/>
                  </a:lnTo>
                  <a:lnTo>
                    <a:pt x="774" y="40"/>
                  </a:lnTo>
                  <a:lnTo>
                    <a:pt x="774" y="159"/>
                  </a:lnTo>
                  <a:lnTo>
                    <a:pt x="814" y="159"/>
                  </a:lnTo>
                  <a:lnTo>
                    <a:pt x="814" y="40"/>
                  </a:lnTo>
                  <a:lnTo>
                    <a:pt x="874" y="40"/>
                  </a:lnTo>
                  <a:lnTo>
                    <a:pt x="874" y="159"/>
                  </a:lnTo>
                  <a:lnTo>
                    <a:pt x="914" y="159"/>
                  </a:lnTo>
                  <a:lnTo>
                    <a:pt x="914" y="40"/>
                  </a:lnTo>
                  <a:lnTo>
                    <a:pt x="974" y="40"/>
                  </a:lnTo>
                  <a:lnTo>
                    <a:pt x="974" y="159"/>
                  </a:lnTo>
                  <a:lnTo>
                    <a:pt x="1014" y="159"/>
                  </a:lnTo>
                  <a:lnTo>
                    <a:pt x="1014" y="40"/>
                  </a:lnTo>
                  <a:lnTo>
                    <a:pt x="1074" y="40"/>
                  </a:lnTo>
                  <a:lnTo>
                    <a:pt x="1074" y="159"/>
                  </a:lnTo>
                  <a:lnTo>
                    <a:pt x="1114" y="159"/>
                  </a:lnTo>
                  <a:lnTo>
                    <a:pt x="1114" y="40"/>
                  </a:lnTo>
                  <a:lnTo>
                    <a:pt x="1187" y="40"/>
                  </a:lnTo>
                  <a:lnTo>
                    <a:pt x="1187" y="298"/>
                  </a:lnTo>
                  <a:lnTo>
                    <a:pt x="1227" y="298"/>
                  </a:lnTo>
                  <a:lnTo>
                    <a:pt x="1227" y="40"/>
                  </a:lnTo>
                  <a:lnTo>
                    <a:pt x="1287" y="40"/>
                  </a:lnTo>
                  <a:lnTo>
                    <a:pt x="1287" y="159"/>
                  </a:lnTo>
                  <a:lnTo>
                    <a:pt x="1327" y="159"/>
                  </a:lnTo>
                  <a:lnTo>
                    <a:pt x="1327" y="40"/>
                  </a:lnTo>
                  <a:lnTo>
                    <a:pt x="1387" y="40"/>
                  </a:lnTo>
                  <a:lnTo>
                    <a:pt x="1387" y="159"/>
                  </a:lnTo>
                  <a:lnTo>
                    <a:pt x="1427" y="159"/>
                  </a:lnTo>
                  <a:lnTo>
                    <a:pt x="1427" y="40"/>
                  </a:lnTo>
                  <a:lnTo>
                    <a:pt x="1487" y="40"/>
                  </a:lnTo>
                  <a:lnTo>
                    <a:pt x="1487" y="159"/>
                  </a:lnTo>
                  <a:lnTo>
                    <a:pt x="1527" y="159"/>
                  </a:lnTo>
                  <a:lnTo>
                    <a:pt x="1527" y="40"/>
                  </a:lnTo>
                  <a:lnTo>
                    <a:pt x="1587" y="40"/>
                  </a:lnTo>
                  <a:lnTo>
                    <a:pt x="1587" y="159"/>
                  </a:lnTo>
                  <a:lnTo>
                    <a:pt x="1627" y="159"/>
                  </a:lnTo>
                  <a:lnTo>
                    <a:pt x="1627" y="40"/>
                  </a:lnTo>
                  <a:lnTo>
                    <a:pt x="1684" y="40"/>
                  </a:lnTo>
                  <a:lnTo>
                    <a:pt x="1684" y="298"/>
                  </a:lnTo>
                  <a:lnTo>
                    <a:pt x="1724" y="298"/>
                  </a:lnTo>
                  <a:lnTo>
                    <a:pt x="1724" y="40"/>
                  </a:lnTo>
                  <a:lnTo>
                    <a:pt x="1784" y="40"/>
                  </a:lnTo>
                  <a:lnTo>
                    <a:pt x="1784" y="159"/>
                  </a:lnTo>
                  <a:lnTo>
                    <a:pt x="1824" y="159"/>
                  </a:lnTo>
                  <a:lnTo>
                    <a:pt x="1824" y="40"/>
                  </a:lnTo>
                  <a:lnTo>
                    <a:pt x="1884" y="40"/>
                  </a:lnTo>
                  <a:lnTo>
                    <a:pt x="1884" y="159"/>
                  </a:lnTo>
                  <a:lnTo>
                    <a:pt x="1924" y="159"/>
                  </a:lnTo>
                  <a:lnTo>
                    <a:pt x="1924" y="40"/>
                  </a:lnTo>
                  <a:lnTo>
                    <a:pt x="1984" y="40"/>
                  </a:lnTo>
                  <a:lnTo>
                    <a:pt x="1984" y="159"/>
                  </a:lnTo>
                  <a:lnTo>
                    <a:pt x="2024" y="159"/>
                  </a:lnTo>
                  <a:lnTo>
                    <a:pt x="2024" y="40"/>
                  </a:lnTo>
                  <a:lnTo>
                    <a:pt x="2084" y="40"/>
                  </a:lnTo>
                  <a:lnTo>
                    <a:pt x="2084" y="159"/>
                  </a:lnTo>
                  <a:lnTo>
                    <a:pt x="2124" y="159"/>
                  </a:lnTo>
                  <a:lnTo>
                    <a:pt x="2124" y="40"/>
                  </a:lnTo>
                  <a:lnTo>
                    <a:pt x="2170" y="40"/>
                  </a:lnTo>
                  <a:lnTo>
                    <a:pt x="2170" y="298"/>
                  </a:lnTo>
                  <a:lnTo>
                    <a:pt x="2210" y="298"/>
                  </a:lnTo>
                  <a:lnTo>
                    <a:pt x="2210" y="40"/>
                  </a:lnTo>
                  <a:lnTo>
                    <a:pt x="2347" y="40"/>
                  </a:lnTo>
                  <a:lnTo>
                    <a:pt x="2347" y="458"/>
                  </a:lnTo>
                  <a:close/>
                  <a:moveTo>
                    <a:pt x="0" y="498"/>
                  </a:moveTo>
                  <a:lnTo>
                    <a:pt x="0" y="498"/>
                  </a:lnTo>
                  <a:lnTo>
                    <a:pt x="2387" y="498"/>
                  </a:lnTo>
                  <a:lnTo>
                    <a:pt x="2387" y="0"/>
                  </a:lnTo>
                  <a:lnTo>
                    <a:pt x="0" y="0"/>
                  </a:lnTo>
                  <a:lnTo>
                    <a:pt x="0" y="498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2" name="Freeform 7"/>
            <p:cNvSpPr>
              <a:spLocks noEditPoints="1"/>
            </p:cNvSpPr>
            <p:nvPr userDrawn="1"/>
          </p:nvSpPr>
          <p:spPr bwMode="auto">
            <a:xfrm rot="20132266">
              <a:off x="-807207" y="5977073"/>
              <a:ext cx="1277233" cy="931381"/>
            </a:xfrm>
            <a:custGeom>
              <a:avLst/>
              <a:gdLst>
                <a:gd name="T0" fmla="*/ 1034 w 2022"/>
                <a:gd name="T1" fmla="*/ 210 h 1466"/>
                <a:gd name="T2" fmla="*/ 1034 w 2022"/>
                <a:gd name="T3" fmla="*/ 210 h 1466"/>
                <a:gd name="T4" fmla="*/ 1395 w 2022"/>
                <a:gd name="T5" fmla="*/ 46 h 1466"/>
                <a:gd name="T6" fmla="*/ 1487 w 2022"/>
                <a:gd name="T7" fmla="*/ 40 h 1466"/>
                <a:gd name="T8" fmla="*/ 1888 w 2022"/>
                <a:gd name="T9" fmla="*/ 99 h 1466"/>
                <a:gd name="T10" fmla="*/ 1888 w 2022"/>
                <a:gd name="T11" fmla="*/ 1249 h 1466"/>
                <a:gd name="T12" fmla="*/ 1467 w 2022"/>
                <a:gd name="T13" fmla="*/ 1137 h 1466"/>
                <a:gd name="T14" fmla="*/ 1397 w 2022"/>
                <a:gd name="T15" fmla="*/ 1132 h 1466"/>
                <a:gd name="T16" fmla="*/ 1034 w 2022"/>
                <a:gd name="T17" fmla="*/ 1232 h 1466"/>
                <a:gd name="T18" fmla="*/ 1034 w 2022"/>
                <a:gd name="T19" fmla="*/ 210 h 1466"/>
                <a:gd name="T20" fmla="*/ 134 w 2022"/>
                <a:gd name="T21" fmla="*/ 99 h 1466"/>
                <a:gd name="T22" fmla="*/ 134 w 2022"/>
                <a:gd name="T23" fmla="*/ 99 h 1466"/>
                <a:gd name="T24" fmla="*/ 534 w 2022"/>
                <a:gd name="T25" fmla="*/ 40 h 1466"/>
                <a:gd name="T26" fmla="*/ 626 w 2022"/>
                <a:gd name="T27" fmla="*/ 46 h 1466"/>
                <a:gd name="T28" fmla="*/ 988 w 2022"/>
                <a:gd name="T29" fmla="*/ 210 h 1466"/>
                <a:gd name="T30" fmla="*/ 988 w 2022"/>
                <a:gd name="T31" fmla="*/ 1232 h 1466"/>
                <a:gd name="T32" fmla="*/ 625 w 2022"/>
                <a:gd name="T33" fmla="*/ 1132 h 1466"/>
                <a:gd name="T34" fmla="*/ 555 w 2022"/>
                <a:gd name="T35" fmla="*/ 1137 h 1466"/>
                <a:gd name="T36" fmla="*/ 134 w 2022"/>
                <a:gd name="T37" fmla="*/ 1249 h 1466"/>
                <a:gd name="T38" fmla="*/ 134 w 2022"/>
                <a:gd name="T39" fmla="*/ 99 h 1466"/>
                <a:gd name="T40" fmla="*/ 1928 w 2022"/>
                <a:gd name="T41" fmla="*/ 203 h 1466"/>
                <a:gd name="T42" fmla="*/ 1928 w 2022"/>
                <a:gd name="T43" fmla="*/ 203 h 1466"/>
                <a:gd name="T44" fmla="*/ 1928 w 2022"/>
                <a:gd name="T45" fmla="*/ 68 h 1466"/>
                <a:gd name="T46" fmla="*/ 1487 w 2022"/>
                <a:gd name="T47" fmla="*/ 0 h 1466"/>
                <a:gd name="T48" fmla="*/ 1390 w 2022"/>
                <a:gd name="T49" fmla="*/ 6 h 1466"/>
                <a:gd name="T50" fmla="*/ 1011 w 2022"/>
                <a:gd name="T51" fmla="*/ 177 h 1466"/>
                <a:gd name="T52" fmla="*/ 632 w 2022"/>
                <a:gd name="T53" fmla="*/ 6 h 1466"/>
                <a:gd name="T54" fmla="*/ 534 w 2022"/>
                <a:gd name="T55" fmla="*/ 0 h 1466"/>
                <a:gd name="T56" fmla="*/ 94 w 2022"/>
                <a:gd name="T57" fmla="*/ 68 h 1466"/>
                <a:gd name="T58" fmla="*/ 94 w 2022"/>
                <a:gd name="T59" fmla="*/ 203 h 1466"/>
                <a:gd name="T60" fmla="*/ 0 w 2022"/>
                <a:gd name="T61" fmla="*/ 227 h 1466"/>
                <a:gd name="T62" fmla="*/ 0 w 2022"/>
                <a:gd name="T63" fmla="*/ 1466 h 1466"/>
                <a:gd name="T64" fmla="*/ 467 w 2022"/>
                <a:gd name="T65" fmla="*/ 1335 h 1466"/>
                <a:gd name="T66" fmla="*/ 905 w 2022"/>
                <a:gd name="T67" fmla="*/ 1412 h 1466"/>
                <a:gd name="T68" fmla="*/ 905 w 2022"/>
                <a:gd name="T69" fmla="*/ 1466 h 1466"/>
                <a:gd name="T70" fmla="*/ 1116 w 2022"/>
                <a:gd name="T71" fmla="*/ 1466 h 1466"/>
                <a:gd name="T72" fmla="*/ 1116 w 2022"/>
                <a:gd name="T73" fmla="*/ 1412 h 1466"/>
                <a:gd name="T74" fmla="*/ 1555 w 2022"/>
                <a:gd name="T75" fmla="*/ 1335 h 1466"/>
                <a:gd name="T76" fmla="*/ 2022 w 2022"/>
                <a:gd name="T77" fmla="*/ 1466 h 1466"/>
                <a:gd name="T78" fmla="*/ 2022 w 2022"/>
                <a:gd name="T79" fmla="*/ 227 h 1466"/>
                <a:gd name="T80" fmla="*/ 1928 w 2022"/>
                <a:gd name="T81" fmla="*/ 203 h 1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022" h="1466">
                  <a:moveTo>
                    <a:pt x="1034" y="210"/>
                  </a:moveTo>
                  <a:lnTo>
                    <a:pt x="1034" y="210"/>
                  </a:lnTo>
                  <a:cubicBezTo>
                    <a:pt x="1077" y="175"/>
                    <a:pt x="1220" y="68"/>
                    <a:pt x="1395" y="46"/>
                  </a:cubicBezTo>
                  <a:cubicBezTo>
                    <a:pt x="1423" y="42"/>
                    <a:pt x="1454" y="40"/>
                    <a:pt x="1487" y="40"/>
                  </a:cubicBezTo>
                  <a:cubicBezTo>
                    <a:pt x="1645" y="40"/>
                    <a:pt x="1820" y="81"/>
                    <a:pt x="1888" y="99"/>
                  </a:cubicBezTo>
                  <a:lnTo>
                    <a:pt x="1888" y="1249"/>
                  </a:lnTo>
                  <a:cubicBezTo>
                    <a:pt x="1803" y="1218"/>
                    <a:pt x="1631" y="1161"/>
                    <a:pt x="1467" y="1137"/>
                  </a:cubicBezTo>
                  <a:cubicBezTo>
                    <a:pt x="1445" y="1134"/>
                    <a:pt x="1421" y="1132"/>
                    <a:pt x="1397" y="1132"/>
                  </a:cubicBezTo>
                  <a:cubicBezTo>
                    <a:pt x="1252" y="1132"/>
                    <a:pt x="1112" y="1192"/>
                    <a:pt x="1034" y="1232"/>
                  </a:cubicBezTo>
                  <a:lnTo>
                    <a:pt x="1034" y="210"/>
                  </a:lnTo>
                  <a:close/>
                  <a:moveTo>
                    <a:pt x="134" y="99"/>
                  </a:moveTo>
                  <a:lnTo>
                    <a:pt x="134" y="99"/>
                  </a:lnTo>
                  <a:cubicBezTo>
                    <a:pt x="201" y="81"/>
                    <a:pt x="376" y="40"/>
                    <a:pt x="534" y="40"/>
                  </a:cubicBezTo>
                  <a:cubicBezTo>
                    <a:pt x="568" y="40"/>
                    <a:pt x="599" y="42"/>
                    <a:pt x="626" y="46"/>
                  </a:cubicBezTo>
                  <a:cubicBezTo>
                    <a:pt x="802" y="68"/>
                    <a:pt x="945" y="175"/>
                    <a:pt x="988" y="210"/>
                  </a:cubicBezTo>
                  <a:lnTo>
                    <a:pt x="988" y="1232"/>
                  </a:lnTo>
                  <a:cubicBezTo>
                    <a:pt x="910" y="1192"/>
                    <a:pt x="770" y="1132"/>
                    <a:pt x="625" y="1132"/>
                  </a:cubicBezTo>
                  <a:cubicBezTo>
                    <a:pt x="601" y="1132"/>
                    <a:pt x="577" y="1134"/>
                    <a:pt x="555" y="1137"/>
                  </a:cubicBezTo>
                  <a:cubicBezTo>
                    <a:pt x="391" y="1161"/>
                    <a:pt x="219" y="1218"/>
                    <a:pt x="134" y="1249"/>
                  </a:cubicBezTo>
                  <a:lnTo>
                    <a:pt x="134" y="99"/>
                  </a:lnTo>
                  <a:close/>
                  <a:moveTo>
                    <a:pt x="1928" y="203"/>
                  </a:moveTo>
                  <a:lnTo>
                    <a:pt x="1928" y="203"/>
                  </a:lnTo>
                  <a:lnTo>
                    <a:pt x="1928" y="68"/>
                  </a:lnTo>
                  <a:cubicBezTo>
                    <a:pt x="1928" y="68"/>
                    <a:pt x="1696" y="0"/>
                    <a:pt x="1487" y="0"/>
                  </a:cubicBezTo>
                  <a:cubicBezTo>
                    <a:pt x="1454" y="0"/>
                    <a:pt x="1421" y="2"/>
                    <a:pt x="1390" y="6"/>
                  </a:cubicBezTo>
                  <a:cubicBezTo>
                    <a:pt x="1207" y="30"/>
                    <a:pt x="1059" y="138"/>
                    <a:pt x="1011" y="177"/>
                  </a:cubicBezTo>
                  <a:cubicBezTo>
                    <a:pt x="963" y="138"/>
                    <a:pt x="815" y="30"/>
                    <a:pt x="632" y="6"/>
                  </a:cubicBezTo>
                  <a:cubicBezTo>
                    <a:pt x="601" y="2"/>
                    <a:pt x="568" y="0"/>
                    <a:pt x="534" y="0"/>
                  </a:cubicBezTo>
                  <a:cubicBezTo>
                    <a:pt x="326" y="0"/>
                    <a:pt x="94" y="68"/>
                    <a:pt x="94" y="68"/>
                  </a:cubicBezTo>
                  <a:lnTo>
                    <a:pt x="94" y="203"/>
                  </a:lnTo>
                  <a:cubicBezTo>
                    <a:pt x="36" y="216"/>
                    <a:pt x="0" y="227"/>
                    <a:pt x="0" y="227"/>
                  </a:cubicBezTo>
                  <a:lnTo>
                    <a:pt x="0" y="1466"/>
                  </a:lnTo>
                  <a:cubicBezTo>
                    <a:pt x="0" y="1466"/>
                    <a:pt x="243" y="1368"/>
                    <a:pt x="467" y="1335"/>
                  </a:cubicBezTo>
                  <a:cubicBezTo>
                    <a:pt x="605" y="1315"/>
                    <a:pt x="787" y="1368"/>
                    <a:pt x="905" y="1412"/>
                  </a:cubicBezTo>
                  <a:lnTo>
                    <a:pt x="905" y="1466"/>
                  </a:lnTo>
                  <a:lnTo>
                    <a:pt x="1116" y="1466"/>
                  </a:lnTo>
                  <a:lnTo>
                    <a:pt x="1116" y="1412"/>
                  </a:lnTo>
                  <a:cubicBezTo>
                    <a:pt x="1235" y="1368"/>
                    <a:pt x="1417" y="1315"/>
                    <a:pt x="1555" y="1335"/>
                  </a:cubicBezTo>
                  <a:cubicBezTo>
                    <a:pt x="1779" y="1368"/>
                    <a:pt x="2022" y="1466"/>
                    <a:pt x="2022" y="1466"/>
                  </a:cubicBezTo>
                  <a:lnTo>
                    <a:pt x="2022" y="227"/>
                  </a:lnTo>
                  <a:cubicBezTo>
                    <a:pt x="2022" y="227"/>
                    <a:pt x="1986" y="216"/>
                    <a:pt x="1928" y="20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213" name="组合 46"/>
            <p:cNvGrpSpPr/>
            <p:nvPr userDrawn="1"/>
          </p:nvGrpSpPr>
          <p:grpSpPr>
            <a:xfrm rot="21086915">
              <a:off x="11056807" y="581802"/>
              <a:ext cx="920458" cy="709092"/>
              <a:chOff x="2486025" y="3619500"/>
              <a:chExt cx="1500188" cy="1155700"/>
            </a:xfrm>
            <a:grpFill/>
          </p:grpSpPr>
          <p:sp>
            <p:nvSpPr>
              <p:cNvPr id="214" name="Freeform 26"/>
              <p:cNvSpPr>
                <a:spLocks noEditPoints="1"/>
              </p:cNvSpPr>
              <p:nvPr/>
            </p:nvSpPr>
            <p:spPr bwMode="auto">
              <a:xfrm>
                <a:off x="2486025" y="3619500"/>
                <a:ext cx="1500188" cy="1155700"/>
              </a:xfrm>
              <a:custGeom>
                <a:avLst/>
                <a:gdLst>
                  <a:gd name="T0" fmla="*/ 408 w 815"/>
                  <a:gd name="T1" fmla="*/ 553 h 627"/>
                  <a:gd name="T2" fmla="*/ 408 w 815"/>
                  <a:gd name="T3" fmla="*/ 553 h 627"/>
                  <a:gd name="T4" fmla="*/ 207 w 815"/>
                  <a:gd name="T5" fmla="*/ 353 h 627"/>
                  <a:gd name="T6" fmla="*/ 408 w 815"/>
                  <a:gd name="T7" fmla="*/ 152 h 627"/>
                  <a:gd name="T8" fmla="*/ 608 w 815"/>
                  <a:gd name="T9" fmla="*/ 353 h 627"/>
                  <a:gd name="T10" fmla="*/ 408 w 815"/>
                  <a:gd name="T11" fmla="*/ 553 h 627"/>
                  <a:gd name="T12" fmla="*/ 156 w 815"/>
                  <a:gd name="T13" fmla="*/ 176 h 627"/>
                  <a:gd name="T14" fmla="*/ 156 w 815"/>
                  <a:gd name="T15" fmla="*/ 176 h 627"/>
                  <a:gd name="T16" fmla="*/ 54 w 815"/>
                  <a:gd name="T17" fmla="*/ 176 h 627"/>
                  <a:gd name="T18" fmla="*/ 54 w 815"/>
                  <a:gd name="T19" fmla="*/ 118 h 627"/>
                  <a:gd name="T20" fmla="*/ 156 w 815"/>
                  <a:gd name="T21" fmla="*/ 118 h 627"/>
                  <a:gd name="T22" fmla="*/ 156 w 815"/>
                  <a:gd name="T23" fmla="*/ 176 h 627"/>
                  <a:gd name="T24" fmla="*/ 601 w 815"/>
                  <a:gd name="T25" fmla="*/ 79 h 627"/>
                  <a:gd name="T26" fmla="*/ 601 w 815"/>
                  <a:gd name="T27" fmla="*/ 79 h 627"/>
                  <a:gd name="T28" fmla="*/ 530 w 815"/>
                  <a:gd name="T29" fmla="*/ 0 h 627"/>
                  <a:gd name="T30" fmla="*/ 285 w 815"/>
                  <a:gd name="T31" fmla="*/ 0 h 627"/>
                  <a:gd name="T32" fmla="*/ 214 w 815"/>
                  <a:gd name="T33" fmla="*/ 79 h 627"/>
                  <a:gd name="T34" fmla="*/ 0 w 815"/>
                  <a:gd name="T35" fmla="*/ 79 h 627"/>
                  <a:gd name="T36" fmla="*/ 0 w 815"/>
                  <a:gd name="T37" fmla="*/ 627 h 627"/>
                  <a:gd name="T38" fmla="*/ 815 w 815"/>
                  <a:gd name="T39" fmla="*/ 627 h 627"/>
                  <a:gd name="T40" fmla="*/ 815 w 815"/>
                  <a:gd name="T41" fmla="*/ 79 h 627"/>
                  <a:gd name="T42" fmla="*/ 601 w 815"/>
                  <a:gd name="T43" fmla="*/ 79 h 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815" h="627">
                    <a:moveTo>
                      <a:pt x="408" y="553"/>
                    </a:moveTo>
                    <a:lnTo>
                      <a:pt x="408" y="553"/>
                    </a:lnTo>
                    <a:cubicBezTo>
                      <a:pt x="297" y="553"/>
                      <a:pt x="207" y="463"/>
                      <a:pt x="207" y="353"/>
                    </a:cubicBezTo>
                    <a:cubicBezTo>
                      <a:pt x="207" y="242"/>
                      <a:pt x="297" y="152"/>
                      <a:pt x="408" y="152"/>
                    </a:cubicBezTo>
                    <a:cubicBezTo>
                      <a:pt x="518" y="152"/>
                      <a:pt x="608" y="242"/>
                      <a:pt x="608" y="353"/>
                    </a:cubicBezTo>
                    <a:cubicBezTo>
                      <a:pt x="608" y="463"/>
                      <a:pt x="518" y="553"/>
                      <a:pt x="408" y="553"/>
                    </a:cubicBezTo>
                    <a:close/>
                    <a:moveTo>
                      <a:pt x="156" y="176"/>
                    </a:moveTo>
                    <a:lnTo>
                      <a:pt x="156" y="176"/>
                    </a:lnTo>
                    <a:lnTo>
                      <a:pt x="54" y="176"/>
                    </a:lnTo>
                    <a:lnTo>
                      <a:pt x="54" y="118"/>
                    </a:lnTo>
                    <a:lnTo>
                      <a:pt x="156" y="118"/>
                    </a:lnTo>
                    <a:lnTo>
                      <a:pt x="156" y="176"/>
                    </a:lnTo>
                    <a:close/>
                    <a:moveTo>
                      <a:pt x="601" y="79"/>
                    </a:moveTo>
                    <a:lnTo>
                      <a:pt x="601" y="79"/>
                    </a:lnTo>
                    <a:lnTo>
                      <a:pt x="530" y="0"/>
                    </a:lnTo>
                    <a:lnTo>
                      <a:pt x="285" y="0"/>
                    </a:lnTo>
                    <a:lnTo>
                      <a:pt x="214" y="79"/>
                    </a:lnTo>
                    <a:lnTo>
                      <a:pt x="0" y="79"/>
                    </a:lnTo>
                    <a:lnTo>
                      <a:pt x="0" y="627"/>
                    </a:lnTo>
                    <a:lnTo>
                      <a:pt x="815" y="627"/>
                    </a:lnTo>
                    <a:lnTo>
                      <a:pt x="815" y="79"/>
                    </a:lnTo>
                    <a:lnTo>
                      <a:pt x="601" y="79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5" name="Freeform 27"/>
              <p:cNvSpPr>
                <a:spLocks/>
              </p:cNvSpPr>
              <p:nvPr/>
            </p:nvSpPr>
            <p:spPr bwMode="auto">
              <a:xfrm>
                <a:off x="2955925" y="3987800"/>
                <a:ext cx="560388" cy="565150"/>
              </a:xfrm>
              <a:custGeom>
                <a:avLst/>
                <a:gdLst>
                  <a:gd name="T0" fmla="*/ 153 w 305"/>
                  <a:gd name="T1" fmla="*/ 0 h 306"/>
                  <a:gd name="T2" fmla="*/ 153 w 305"/>
                  <a:gd name="T3" fmla="*/ 0 h 306"/>
                  <a:gd name="T4" fmla="*/ 0 w 305"/>
                  <a:gd name="T5" fmla="*/ 153 h 306"/>
                  <a:gd name="T6" fmla="*/ 153 w 305"/>
                  <a:gd name="T7" fmla="*/ 306 h 306"/>
                  <a:gd name="T8" fmla="*/ 305 w 305"/>
                  <a:gd name="T9" fmla="*/ 153 h 306"/>
                  <a:gd name="T10" fmla="*/ 153 w 305"/>
                  <a:gd name="T11" fmla="*/ 0 h 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5" h="306">
                    <a:moveTo>
                      <a:pt x="153" y="0"/>
                    </a:moveTo>
                    <a:lnTo>
                      <a:pt x="153" y="0"/>
                    </a:lnTo>
                    <a:cubicBezTo>
                      <a:pt x="68" y="0"/>
                      <a:pt x="0" y="68"/>
                      <a:pt x="0" y="153"/>
                    </a:cubicBezTo>
                    <a:cubicBezTo>
                      <a:pt x="0" y="237"/>
                      <a:pt x="68" y="306"/>
                      <a:pt x="153" y="306"/>
                    </a:cubicBezTo>
                    <a:cubicBezTo>
                      <a:pt x="237" y="306"/>
                      <a:pt x="305" y="237"/>
                      <a:pt x="305" y="153"/>
                    </a:cubicBezTo>
                    <a:cubicBezTo>
                      <a:pt x="305" y="68"/>
                      <a:pt x="237" y="0"/>
                      <a:pt x="153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16" name="组 215"/>
            <p:cNvGrpSpPr/>
            <p:nvPr userDrawn="1"/>
          </p:nvGrpSpPr>
          <p:grpSpPr>
            <a:xfrm rot="2803540">
              <a:off x="9225928" y="-1135169"/>
              <a:ext cx="337162" cy="1815987"/>
              <a:chOff x="6099175" y="2627313"/>
              <a:chExt cx="411163" cy="2214563"/>
            </a:xfrm>
            <a:grpFill/>
          </p:grpSpPr>
          <p:sp>
            <p:nvSpPr>
              <p:cNvPr id="217" name="Freeform 13"/>
              <p:cNvSpPr>
                <a:spLocks noEditPoints="1"/>
              </p:cNvSpPr>
              <p:nvPr/>
            </p:nvSpPr>
            <p:spPr bwMode="auto">
              <a:xfrm>
                <a:off x="6130131" y="3048001"/>
                <a:ext cx="349250" cy="1258888"/>
              </a:xfrm>
              <a:custGeom>
                <a:avLst/>
                <a:gdLst>
                  <a:gd name="T0" fmla="*/ 137 w 367"/>
                  <a:gd name="T1" fmla="*/ 40 h 1313"/>
                  <a:gd name="T2" fmla="*/ 137 w 367"/>
                  <a:gd name="T3" fmla="*/ 40 h 1313"/>
                  <a:gd name="T4" fmla="*/ 230 w 367"/>
                  <a:gd name="T5" fmla="*/ 40 h 1313"/>
                  <a:gd name="T6" fmla="*/ 230 w 367"/>
                  <a:gd name="T7" fmla="*/ 1273 h 1313"/>
                  <a:gd name="T8" fmla="*/ 137 w 367"/>
                  <a:gd name="T9" fmla="*/ 1273 h 1313"/>
                  <a:gd name="T10" fmla="*/ 137 w 367"/>
                  <a:gd name="T11" fmla="*/ 40 h 1313"/>
                  <a:gd name="T12" fmla="*/ 97 w 367"/>
                  <a:gd name="T13" fmla="*/ 1273 h 1313"/>
                  <a:gd name="T14" fmla="*/ 97 w 367"/>
                  <a:gd name="T15" fmla="*/ 1273 h 1313"/>
                  <a:gd name="T16" fmla="*/ 40 w 367"/>
                  <a:gd name="T17" fmla="*/ 1273 h 1313"/>
                  <a:gd name="T18" fmla="*/ 40 w 367"/>
                  <a:gd name="T19" fmla="*/ 40 h 1313"/>
                  <a:gd name="T20" fmla="*/ 97 w 367"/>
                  <a:gd name="T21" fmla="*/ 40 h 1313"/>
                  <a:gd name="T22" fmla="*/ 97 w 367"/>
                  <a:gd name="T23" fmla="*/ 1273 h 1313"/>
                  <a:gd name="T24" fmla="*/ 270 w 367"/>
                  <a:gd name="T25" fmla="*/ 40 h 1313"/>
                  <a:gd name="T26" fmla="*/ 270 w 367"/>
                  <a:gd name="T27" fmla="*/ 40 h 1313"/>
                  <a:gd name="T28" fmla="*/ 327 w 367"/>
                  <a:gd name="T29" fmla="*/ 40 h 1313"/>
                  <a:gd name="T30" fmla="*/ 327 w 367"/>
                  <a:gd name="T31" fmla="*/ 1273 h 1313"/>
                  <a:gd name="T32" fmla="*/ 270 w 367"/>
                  <a:gd name="T33" fmla="*/ 1273 h 1313"/>
                  <a:gd name="T34" fmla="*/ 270 w 367"/>
                  <a:gd name="T35" fmla="*/ 40 h 1313"/>
                  <a:gd name="T36" fmla="*/ 270 w 367"/>
                  <a:gd name="T37" fmla="*/ 1313 h 1313"/>
                  <a:gd name="T38" fmla="*/ 270 w 367"/>
                  <a:gd name="T39" fmla="*/ 1313 h 1313"/>
                  <a:gd name="T40" fmla="*/ 270 w 367"/>
                  <a:gd name="T41" fmla="*/ 1313 h 1313"/>
                  <a:gd name="T42" fmla="*/ 367 w 367"/>
                  <a:gd name="T43" fmla="*/ 1313 h 1313"/>
                  <a:gd name="T44" fmla="*/ 367 w 367"/>
                  <a:gd name="T45" fmla="*/ 0 h 1313"/>
                  <a:gd name="T46" fmla="*/ 0 w 367"/>
                  <a:gd name="T47" fmla="*/ 0 h 1313"/>
                  <a:gd name="T48" fmla="*/ 0 w 367"/>
                  <a:gd name="T49" fmla="*/ 1313 h 1313"/>
                  <a:gd name="T50" fmla="*/ 97 w 367"/>
                  <a:gd name="T51" fmla="*/ 1313 h 1313"/>
                  <a:gd name="T52" fmla="*/ 97 w 367"/>
                  <a:gd name="T53" fmla="*/ 1313 h 1313"/>
                  <a:gd name="T54" fmla="*/ 137 w 367"/>
                  <a:gd name="T55" fmla="*/ 1313 h 1313"/>
                  <a:gd name="T56" fmla="*/ 137 w 367"/>
                  <a:gd name="T57" fmla="*/ 1313 h 1313"/>
                  <a:gd name="T58" fmla="*/ 230 w 367"/>
                  <a:gd name="T59" fmla="*/ 1313 h 1313"/>
                  <a:gd name="T60" fmla="*/ 230 w 367"/>
                  <a:gd name="T61" fmla="*/ 1313 h 1313"/>
                  <a:gd name="T62" fmla="*/ 270 w 367"/>
                  <a:gd name="T63" fmla="*/ 1313 h 1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367" h="1313">
                    <a:moveTo>
                      <a:pt x="137" y="40"/>
                    </a:moveTo>
                    <a:lnTo>
                      <a:pt x="137" y="40"/>
                    </a:lnTo>
                    <a:lnTo>
                      <a:pt x="230" y="40"/>
                    </a:lnTo>
                    <a:lnTo>
                      <a:pt x="230" y="1273"/>
                    </a:lnTo>
                    <a:lnTo>
                      <a:pt x="137" y="1273"/>
                    </a:lnTo>
                    <a:lnTo>
                      <a:pt x="137" y="40"/>
                    </a:lnTo>
                    <a:close/>
                    <a:moveTo>
                      <a:pt x="97" y="1273"/>
                    </a:moveTo>
                    <a:lnTo>
                      <a:pt x="97" y="1273"/>
                    </a:lnTo>
                    <a:lnTo>
                      <a:pt x="40" y="1273"/>
                    </a:lnTo>
                    <a:lnTo>
                      <a:pt x="40" y="40"/>
                    </a:lnTo>
                    <a:lnTo>
                      <a:pt x="97" y="40"/>
                    </a:lnTo>
                    <a:lnTo>
                      <a:pt x="97" y="1273"/>
                    </a:lnTo>
                    <a:close/>
                    <a:moveTo>
                      <a:pt x="270" y="40"/>
                    </a:moveTo>
                    <a:lnTo>
                      <a:pt x="270" y="40"/>
                    </a:lnTo>
                    <a:lnTo>
                      <a:pt x="327" y="40"/>
                    </a:lnTo>
                    <a:lnTo>
                      <a:pt x="327" y="1273"/>
                    </a:lnTo>
                    <a:lnTo>
                      <a:pt x="270" y="1273"/>
                    </a:lnTo>
                    <a:lnTo>
                      <a:pt x="270" y="40"/>
                    </a:lnTo>
                    <a:close/>
                    <a:moveTo>
                      <a:pt x="270" y="1313"/>
                    </a:moveTo>
                    <a:lnTo>
                      <a:pt x="270" y="1313"/>
                    </a:lnTo>
                    <a:lnTo>
                      <a:pt x="270" y="1313"/>
                    </a:lnTo>
                    <a:lnTo>
                      <a:pt x="367" y="1313"/>
                    </a:lnTo>
                    <a:lnTo>
                      <a:pt x="367" y="0"/>
                    </a:lnTo>
                    <a:lnTo>
                      <a:pt x="0" y="0"/>
                    </a:lnTo>
                    <a:lnTo>
                      <a:pt x="0" y="1313"/>
                    </a:lnTo>
                    <a:lnTo>
                      <a:pt x="97" y="1313"/>
                    </a:lnTo>
                    <a:lnTo>
                      <a:pt x="97" y="1313"/>
                    </a:lnTo>
                    <a:lnTo>
                      <a:pt x="137" y="1313"/>
                    </a:lnTo>
                    <a:lnTo>
                      <a:pt x="137" y="1313"/>
                    </a:lnTo>
                    <a:lnTo>
                      <a:pt x="230" y="1313"/>
                    </a:lnTo>
                    <a:lnTo>
                      <a:pt x="230" y="1313"/>
                    </a:lnTo>
                    <a:lnTo>
                      <a:pt x="270" y="1313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8" name="Freeform 14"/>
              <p:cNvSpPr>
                <a:spLocks/>
              </p:cNvSpPr>
              <p:nvPr/>
            </p:nvSpPr>
            <p:spPr bwMode="auto">
              <a:xfrm>
                <a:off x="6130131" y="2968626"/>
                <a:ext cx="349250" cy="63500"/>
              </a:xfrm>
              <a:custGeom>
                <a:avLst/>
                <a:gdLst>
                  <a:gd name="T0" fmla="*/ 367 w 367"/>
                  <a:gd name="T1" fmla="*/ 0 h 67"/>
                  <a:gd name="T2" fmla="*/ 367 w 367"/>
                  <a:gd name="T3" fmla="*/ 0 h 67"/>
                  <a:gd name="T4" fmla="*/ 0 w 367"/>
                  <a:gd name="T5" fmla="*/ 0 h 67"/>
                  <a:gd name="T6" fmla="*/ 0 w 367"/>
                  <a:gd name="T7" fmla="*/ 67 h 67"/>
                  <a:gd name="T8" fmla="*/ 367 w 367"/>
                  <a:gd name="T9" fmla="*/ 67 h 67"/>
                  <a:gd name="T10" fmla="*/ 367 w 367"/>
                  <a:gd name="T11" fmla="*/ 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7" h="67">
                    <a:moveTo>
                      <a:pt x="367" y="0"/>
                    </a:moveTo>
                    <a:lnTo>
                      <a:pt x="367" y="0"/>
                    </a:lnTo>
                    <a:lnTo>
                      <a:pt x="0" y="0"/>
                    </a:lnTo>
                    <a:lnTo>
                      <a:pt x="0" y="67"/>
                    </a:lnTo>
                    <a:lnTo>
                      <a:pt x="367" y="67"/>
                    </a:lnTo>
                    <a:lnTo>
                      <a:pt x="36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9" name="Freeform 15"/>
              <p:cNvSpPr>
                <a:spLocks/>
              </p:cNvSpPr>
              <p:nvPr/>
            </p:nvSpPr>
            <p:spPr bwMode="auto">
              <a:xfrm>
                <a:off x="6099175" y="2627313"/>
                <a:ext cx="411163" cy="325438"/>
              </a:xfrm>
              <a:custGeom>
                <a:avLst/>
                <a:gdLst>
                  <a:gd name="T0" fmla="*/ 399 w 430"/>
                  <a:gd name="T1" fmla="*/ 340 h 340"/>
                  <a:gd name="T2" fmla="*/ 399 w 430"/>
                  <a:gd name="T3" fmla="*/ 340 h 340"/>
                  <a:gd name="T4" fmla="*/ 215 w 430"/>
                  <a:gd name="T5" fmla="*/ 0 h 340"/>
                  <a:gd name="T6" fmla="*/ 32 w 430"/>
                  <a:gd name="T7" fmla="*/ 340 h 340"/>
                  <a:gd name="T8" fmla="*/ 399 w 430"/>
                  <a:gd name="T9" fmla="*/ 340 h 3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0" h="340">
                    <a:moveTo>
                      <a:pt x="399" y="340"/>
                    </a:moveTo>
                    <a:lnTo>
                      <a:pt x="399" y="340"/>
                    </a:lnTo>
                    <a:cubicBezTo>
                      <a:pt x="399" y="340"/>
                      <a:pt x="430" y="0"/>
                      <a:pt x="215" y="0"/>
                    </a:cubicBezTo>
                    <a:cubicBezTo>
                      <a:pt x="0" y="0"/>
                      <a:pt x="32" y="340"/>
                      <a:pt x="32" y="340"/>
                    </a:cubicBezTo>
                    <a:lnTo>
                      <a:pt x="399" y="34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0" name="Freeform 17"/>
              <p:cNvSpPr>
                <a:spLocks noEditPoints="1"/>
              </p:cNvSpPr>
              <p:nvPr/>
            </p:nvSpPr>
            <p:spPr bwMode="auto">
              <a:xfrm>
                <a:off x="6128544" y="4310063"/>
                <a:ext cx="352425" cy="531813"/>
              </a:xfrm>
              <a:custGeom>
                <a:avLst/>
                <a:gdLst>
                  <a:gd name="T0" fmla="*/ 214 w 369"/>
                  <a:gd name="T1" fmla="*/ 338 h 554"/>
                  <a:gd name="T2" fmla="*/ 214 w 369"/>
                  <a:gd name="T3" fmla="*/ 338 h 554"/>
                  <a:gd name="T4" fmla="*/ 155 w 369"/>
                  <a:gd name="T5" fmla="*/ 338 h 554"/>
                  <a:gd name="T6" fmla="*/ 56 w 369"/>
                  <a:gd name="T7" fmla="*/ 40 h 554"/>
                  <a:gd name="T8" fmla="*/ 313 w 369"/>
                  <a:gd name="T9" fmla="*/ 40 h 554"/>
                  <a:gd name="T10" fmla="*/ 214 w 369"/>
                  <a:gd name="T11" fmla="*/ 338 h 554"/>
                  <a:gd name="T12" fmla="*/ 113 w 369"/>
                  <a:gd name="T13" fmla="*/ 338 h 554"/>
                  <a:gd name="T14" fmla="*/ 113 w 369"/>
                  <a:gd name="T15" fmla="*/ 338 h 554"/>
                  <a:gd name="T16" fmla="*/ 184 w 369"/>
                  <a:gd name="T17" fmla="*/ 554 h 554"/>
                  <a:gd name="T18" fmla="*/ 256 w 369"/>
                  <a:gd name="T19" fmla="*/ 338 h 554"/>
                  <a:gd name="T20" fmla="*/ 369 w 369"/>
                  <a:gd name="T21" fmla="*/ 0 h 554"/>
                  <a:gd name="T22" fmla="*/ 0 w 369"/>
                  <a:gd name="T23" fmla="*/ 0 h 554"/>
                  <a:gd name="T24" fmla="*/ 113 w 369"/>
                  <a:gd name="T25" fmla="*/ 338 h 5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69" h="554">
                    <a:moveTo>
                      <a:pt x="214" y="338"/>
                    </a:moveTo>
                    <a:lnTo>
                      <a:pt x="214" y="338"/>
                    </a:lnTo>
                    <a:lnTo>
                      <a:pt x="155" y="338"/>
                    </a:lnTo>
                    <a:lnTo>
                      <a:pt x="56" y="40"/>
                    </a:lnTo>
                    <a:lnTo>
                      <a:pt x="313" y="40"/>
                    </a:lnTo>
                    <a:lnTo>
                      <a:pt x="214" y="338"/>
                    </a:lnTo>
                    <a:close/>
                    <a:moveTo>
                      <a:pt x="113" y="338"/>
                    </a:moveTo>
                    <a:lnTo>
                      <a:pt x="113" y="338"/>
                    </a:lnTo>
                    <a:lnTo>
                      <a:pt x="184" y="554"/>
                    </a:lnTo>
                    <a:lnTo>
                      <a:pt x="256" y="338"/>
                    </a:lnTo>
                    <a:lnTo>
                      <a:pt x="369" y="0"/>
                    </a:lnTo>
                    <a:lnTo>
                      <a:pt x="0" y="0"/>
                    </a:lnTo>
                    <a:lnTo>
                      <a:pt x="113" y="338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21" name="组合 23"/>
            <p:cNvGrpSpPr/>
            <p:nvPr userDrawn="1"/>
          </p:nvGrpSpPr>
          <p:grpSpPr>
            <a:xfrm>
              <a:off x="5624277" y="6060101"/>
              <a:ext cx="1301704" cy="1299270"/>
              <a:chOff x="6262688" y="5170488"/>
              <a:chExt cx="1697038" cy="1693863"/>
            </a:xfrm>
            <a:grpFill/>
          </p:grpSpPr>
          <p:sp>
            <p:nvSpPr>
              <p:cNvPr id="222" name="Freeform 19"/>
              <p:cNvSpPr>
                <a:spLocks noEditPoints="1"/>
              </p:cNvSpPr>
              <p:nvPr/>
            </p:nvSpPr>
            <p:spPr bwMode="auto">
              <a:xfrm>
                <a:off x="6262688" y="5170488"/>
                <a:ext cx="1697038" cy="1693863"/>
              </a:xfrm>
              <a:custGeom>
                <a:avLst/>
                <a:gdLst>
                  <a:gd name="T0" fmla="*/ 1760 w 2284"/>
                  <a:gd name="T1" fmla="*/ 1142 h 2284"/>
                  <a:gd name="T2" fmla="*/ 1919 w 2284"/>
                  <a:gd name="T3" fmla="*/ 1406 h 2284"/>
                  <a:gd name="T4" fmla="*/ 1756 w 2284"/>
                  <a:gd name="T5" fmla="*/ 1940 h 2284"/>
                  <a:gd name="T6" fmla="*/ 1878 w 2284"/>
                  <a:gd name="T7" fmla="*/ 1506 h 2284"/>
                  <a:gd name="T8" fmla="*/ 1433 w 2284"/>
                  <a:gd name="T9" fmla="*/ 1845 h 2284"/>
                  <a:gd name="T10" fmla="*/ 1496 w 2284"/>
                  <a:gd name="T11" fmla="*/ 1592 h 2284"/>
                  <a:gd name="T12" fmla="*/ 1142 w 2284"/>
                  <a:gd name="T13" fmla="*/ 2204 h 2284"/>
                  <a:gd name="T14" fmla="*/ 1405 w 2284"/>
                  <a:gd name="T15" fmla="*/ 1921 h 2284"/>
                  <a:gd name="T16" fmla="*/ 787 w 2284"/>
                  <a:gd name="T17" fmla="*/ 1592 h 2284"/>
                  <a:gd name="T18" fmla="*/ 850 w 2284"/>
                  <a:gd name="T19" fmla="*/ 1845 h 2284"/>
                  <a:gd name="T20" fmla="*/ 528 w 2284"/>
                  <a:gd name="T21" fmla="*/ 1940 h 2284"/>
                  <a:gd name="T22" fmla="*/ 704 w 2284"/>
                  <a:gd name="T23" fmla="*/ 1580 h 2284"/>
                  <a:gd name="T24" fmla="*/ 80 w 2284"/>
                  <a:gd name="T25" fmla="*/ 1143 h 2284"/>
                  <a:gd name="T26" fmla="*/ 523 w 2284"/>
                  <a:gd name="T27" fmla="*/ 1142 h 2284"/>
                  <a:gd name="T28" fmla="*/ 676 w 2284"/>
                  <a:gd name="T29" fmla="*/ 950 h 2284"/>
                  <a:gd name="T30" fmla="*/ 439 w 2284"/>
                  <a:gd name="T31" fmla="*/ 851 h 2284"/>
                  <a:gd name="T32" fmla="*/ 676 w 2284"/>
                  <a:gd name="T33" fmla="*/ 1335 h 2284"/>
                  <a:gd name="T34" fmla="*/ 438 w 2284"/>
                  <a:gd name="T35" fmla="*/ 1434 h 2284"/>
                  <a:gd name="T36" fmla="*/ 670 w 2284"/>
                  <a:gd name="T37" fmla="*/ 1204 h 2284"/>
                  <a:gd name="T38" fmla="*/ 670 w 2284"/>
                  <a:gd name="T39" fmla="*/ 1080 h 2284"/>
                  <a:gd name="T40" fmla="*/ 391 w 2284"/>
                  <a:gd name="T41" fmla="*/ 392 h 2284"/>
                  <a:gd name="T42" fmla="*/ 778 w 2284"/>
                  <a:gd name="T43" fmla="*/ 407 h 2284"/>
                  <a:gd name="T44" fmla="*/ 391 w 2284"/>
                  <a:gd name="T45" fmla="*/ 392 h 2284"/>
                  <a:gd name="T46" fmla="*/ 1074 w 2284"/>
                  <a:gd name="T47" fmla="*/ 574 h 2284"/>
                  <a:gd name="T48" fmla="*/ 850 w 2284"/>
                  <a:gd name="T49" fmla="*/ 440 h 2284"/>
                  <a:gd name="T50" fmla="*/ 1405 w 2284"/>
                  <a:gd name="T51" fmla="*/ 364 h 2284"/>
                  <a:gd name="T52" fmla="*/ 1142 w 2284"/>
                  <a:gd name="T53" fmla="*/ 80 h 2284"/>
                  <a:gd name="T54" fmla="*/ 1335 w 2284"/>
                  <a:gd name="T55" fmla="*/ 677 h 2284"/>
                  <a:gd name="T56" fmla="*/ 1496 w 2284"/>
                  <a:gd name="T57" fmla="*/ 693 h 2284"/>
                  <a:gd name="T58" fmla="*/ 1509 w 2284"/>
                  <a:gd name="T59" fmla="*/ 775 h 2284"/>
                  <a:gd name="T60" fmla="*/ 1431 w 2284"/>
                  <a:gd name="T61" fmla="*/ 765 h 2284"/>
                  <a:gd name="T62" fmla="*/ 1142 w 2284"/>
                  <a:gd name="T63" fmla="*/ 623 h 2284"/>
                  <a:gd name="T64" fmla="*/ 1081 w 2284"/>
                  <a:gd name="T65" fmla="*/ 671 h 2284"/>
                  <a:gd name="T66" fmla="*/ 774 w 2284"/>
                  <a:gd name="T67" fmla="*/ 775 h 2284"/>
                  <a:gd name="T68" fmla="*/ 764 w 2284"/>
                  <a:gd name="T69" fmla="*/ 853 h 2284"/>
                  <a:gd name="T70" fmla="*/ 774 w 2284"/>
                  <a:gd name="T71" fmla="*/ 1510 h 2284"/>
                  <a:gd name="T72" fmla="*/ 852 w 2284"/>
                  <a:gd name="T73" fmla="*/ 1520 h 2284"/>
                  <a:gd name="T74" fmla="*/ 1142 w 2284"/>
                  <a:gd name="T75" fmla="*/ 1662 h 2284"/>
                  <a:gd name="T76" fmla="*/ 1203 w 2284"/>
                  <a:gd name="T77" fmla="*/ 1614 h 2284"/>
                  <a:gd name="T78" fmla="*/ 1509 w 2284"/>
                  <a:gd name="T79" fmla="*/ 1510 h 2284"/>
                  <a:gd name="T80" fmla="*/ 1519 w 2284"/>
                  <a:gd name="T81" fmla="*/ 1432 h 2284"/>
                  <a:gd name="T82" fmla="*/ 1302 w 2284"/>
                  <a:gd name="T83" fmla="*/ 1530 h 2284"/>
                  <a:gd name="T84" fmla="*/ 864 w 2284"/>
                  <a:gd name="T85" fmla="*/ 1420 h 2284"/>
                  <a:gd name="T86" fmla="*/ 754 w 2284"/>
                  <a:gd name="T87" fmla="*/ 982 h 2284"/>
                  <a:gd name="T88" fmla="*/ 1142 w 2284"/>
                  <a:gd name="T89" fmla="*/ 750 h 2284"/>
                  <a:gd name="T90" fmla="*/ 1529 w 2284"/>
                  <a:gd name="T91" fmla="*/ 982 h 2284"/>
                  <a:gd name="T92" fmla="*/ 1419 w 2284"/>
                  <a:gd name="T93" fmla="*/ 1420 h 2284"/>
                  <a:gd name="T94" fmla="*/ 1607 w 2284"/>
                  <a:gd name="T95" fmla="*/ 950 h 2284"/>
                  <a:gd name="T96" fmla="*/ 1710 w 2284"/>
                  <a:gd name="T97" fmla="*/ 1075 h 2284"/>
                  <a:gd name="T98" fmla="*/ 1845 w 2284"/>
                  <a:gd name="T99" fmla="*/ 1434 h 2284"/>
                  <a:gd name="T100" fmla="*/ 1711 w 2284"/>
                  <a:gd name="T101" fmla="*/ 1210 h 2284"/>
                  <a:gd name="T102" fmla="*/ 1661 w 2284"/>
                  <a:gd name="T103" fmla="*/ 1142 h 2284"/>
                  <a:gd name="T104" fmla="*/ 1613 w 2284"/>
                  <a:gd name="T105" fmla="*/ 1080 h 2284"/>
                  <a:gd name="T106" fmla="*/ 1893 w 2284"/>
                  <a:gd name="T107" fmla="*/ 392 h 2284"/>
                  <a:gd name="T108" fmla="*/ 1505 w 2284"/>
                  <a:gd name="T109" fmla="*/ 407 h 2284"/>
                  <a:gd name="T110" fmla="*/ 1952 w 2284"/>
                  <a:gd name="T111" fmla="*/ 807 h 2284"/>
                  <a:gd name="T112" fmla="*/ 1477 w 2284"/>
                  <a:gd name="T113" fmla="*/ 332 h 2284"/>
                  <a:gd name="T114" fmla="*/ 528 w 2284"/>
                  <a:gd name="T115" fmla="*/ 265 h 2284"/>
                  <a:gd name="T116" fmla="*/ 0 w 2284"/>
                  <a:gd name="T117" fmla="*/ 1143 h 2284"/>
                  <a:gd name="T118" fmla="*/ 528 w 2284"/>
                  <a:gd name="T119" fmla="*/ 2020 h 2284"/>
                  <a:gd name="T120" fmla="*/ 1477 w 2284"/>
                  <a:gd name="T121" fmla="*/ 1953 h 2284"/>
                  <a:gd name="T122" fmla="*/ 1952 w 2284"/>
                  <a:gd name="T123" fmla="*/ 1478 h 2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284" h="2284">
                    <a:moveTo>
                      <a:pt x="1919" y="1406"/>
                    </a:moveTo>
                    <a:lnTo>
                      <a:pt x="1919" y="1406"/>
                    </a:lnTo>
                    <a:cubicBezTo>
                      <a:pt x="1878" y="1322"/>
                      <a:pt x="1825" y="1233"/>
                      <a:pt x="1760" y="1142"/>
                    </a:cubicBezTo>
                    <a:cubicBezTo>
                      <a:pt x="1824" y="1053"/>
                      <a:pt x="1878" y="965"/>
                      <a:pt x="1920" y="879"/>
                    </a:cubicBezTo>
                    <a:cubicBezTo>
                      <a:pt x="2100" y="953"/>
                      <a:pt x="2204" y="1049"/>
                      <a:pt x="2204" y="1143"/>
                    </a:cubicBezTo>
                    <a:cubicBezTo>
                      <a:pt x="2204" y="1236"/>
                      <a:pt x="2100" y="1332"/>
                      <a:pt x="1919" y="1406"/>
                    </a:cubicBezTo>
                    <a:close/>
                    <a:moveTo>
                      <a:pt x="1893" y="1893"/>
                    </a:moveTo>
                    <a:lnTo>
                      <a:pt x="1893" y="1893"/>
                    </a:lnTo>
                    <a:cubicBezTo>
                      <a:pt x="1862" y="1924"/>
                      <a:pt x="1816" y="1940"/>
                      <a:pt x="1756" y="1940"/>
                    </a:cubicBezTo>
                    <a:cubicBezTo>
                      <a:pt x="1684" y="1940"/>
                      <a:pt x="1599" y="1918"/>
                      <a:pt x="1505" y="1878"/>
                    </a:cubicBezTo>
                    <a:cubicBezTo>
                      <a:pt x="1536" y="1790"/>
                      <a:pt x="1561" y="1689"/>
                      <a:pt x="1579" y="1580"/>
                    </a:cubicBezTo>
                    <a:cubicBezTo>
                      <a:pt x="1689" y="1562"/>
                      <a:pt x="1789" y="1537"/>
                      <a:pt x="1878" y="1506"/>
                    </a:cubicBezTo>
                    <a:cubicBezTo>
                      <a:pt x="1954" y="1686"/>
                      <a:pt x="1959" y="1828"/>
                      <a:pt x="1893" y="1893"/>
                    </a:cubicBezTo>
                    <a:close/>
                    <a:moveTo>
                      <a:pt x="1433" y="1845"/>
                    </a:moveTo>
                    <a:lnTo>
                      <a:pt x="1433" y="1845"/>
                    </a:lnTo>
                    <a:cubicBezTo>
                      <a:pt x="1361" y="1809"/>
                      <a:pt x="1286" y="1764"/>
                      <a:pt x="1210" y="1711"/>
                    </a:cubicBezTo>
                    <a:cubicBezTo>
                      <a:pt x="1251" y="1679"/>
                      <a:pt x="1293" y="1644"/>
                      <a:pt x="1335" y="1608"/>
                    </a:cubicBezTo>
                    <a:cubicBezTo>
                      <a:pt x="1390" y="1604"/>
                      <a:pt x="1444" y="1599"/>
                      <a:pt x="1496" y="1592"/>
                    </a:cubicBezTo>
                    <a:cubicBezTo>
                      <a:pt x="1480" y="1686"/>
                      <a:pt x="1458" y="1771"/>
                      <a:pt x="1433" y="1845"/>
                    </a:cubicBezTo>
                    <a:close/>
                    <a:moveTo>
                      <a:pt x="1142" y="2204"/>
                    </a:moveTo>
                    <a:lnTo>
                      <a:pt x="1142" y="2204"/>
                    </a:lnTo>
                    <a:cubicBezTo>
                      <a:pt x="1049" y="2204"/>
                      <a:pt x="952" y="2101"/>
                      <a:pt x="878" y="1921"/>
                    </a:cubicBezTo>
                    <a:cubicBezTo>
                      <a:pt x="963" y="1879"/>
                      <a:pt x="1052" y="1825"/>
                      <a:pt x="1142" y="1761"/>
                    </a:cubicBezTo>
                    <a:cubicBezTo>
                      <a:pt x="1231" y="1825"/>
                      <a:pt x="1320" y="1879"/>
                      <a:pt x="1405" y="1921"/>
                    </a:cubicBezTo>
                    <a:cubicBezTo>
                      <a:pt x="1331" y="2101"/>
                      <a:pt x="1235" y="2204"/>
                      <a:pt x="1142" y="2204"/>
                    </a:cubicBezTo>
                    <a:close/>
                    <a:moveTo>
                      <a:pt x="787" y="1592"/>
                    </a:moveTo>
                    <a:lnTo>
                      <a:pt x="787" y="1592"/>
                    </a:lnTo>
                    <a:cubicBezTo>
                      <a:pt x="839" y="1599"/>
                      <a:pt x="893" y="1604"/>
                      <a:pt x="949" y="1608"/>
                    </a:cubicBezTo>
                    <a:cubicBezTo>
                      <a:pt x="990" y="1644"/>
                      <a:pt x="1032" y="1679"/>
                      <a:pt x="1074" y="1711"/>
                    </a:cubicBezTo>
                    <a:cubicBezTo>
                      <a:pt x="997" y="1764"/>
                      <a:pt x="922" y="1809"/>
                      <a:pt x="850" y="1845"/>
                    </a:cubicBezTo>
                    <a:cubicBezTo>
                      <a:pt x="825" y="1771"/>
                      <a:pt x="804" y="1686"/>
                      <a:pt x="787" y="1592"/>
                    </a:cubicBezTo>
                    <a:close/>
                    <a:moveTo>
                      <a:pt x="528" y="1940"/>
                    </a:moveTo>
                    <a:lnTo>
                      <a:pt x="528" y="1940"/>
                    </a:lnTo>
                    <a:cubicBezTo>
                      <a:pt x="468" y="1940"/>
                      <a:pt x="421" y="1924"/>
                      <a:pt x="391" y="1893"/>
                    </a:cubicBezTo>
                    <a:cubicBezTo>
                      <a:pt x="325" y="1828"/>
                      <a:pt x="330" y="1686"/>
                      <a:pt x="405" y="1506"/>
                    </a:cubicBezTo>
                    <a:cubicBezTo>
                      <a:pt x="494" y="1537"/>
                      <a:pt x="595" y="1562"/>
                      <a:pt x="704" y="1580"/>
                    </a:cubicBezTo>
                    <a:cubicBezTo>
                      <a:pt x="722" y="1689"/>
                      <a:pt x="747" y="1790"/>
                      <a:pt x="778" y="1878"/>
                    </a:cubicBezTo>
                    <a:cubicBezTo>
                      <a:pt x="685" y="1918"/>
                      <a:pt x="599" y="1940"/>
                      <a:pt x="528" y="1940"/>
                    </a:cubicBezTo>
                    <a:close/>
                    <a:moveTo>
                      <a:pt x="80" y="1143"/>
                    </a:moveTo>
                    <a:lnTo>
                      <a:pt x="80" y="1143"/>
                    </a:lnTo>
                    <a:cubicBezTo>
                      <a:pt x="80" y="1049"/>
                      <a:pt x="183" y="953"/>
                      <a:pt x="364" y="879"/>
                    </a:cubicBezTo>
                    <a:cubicBezTo>
                      <a:pt x="406" y="965"/>
                      <a:pt x="459" y="1053"/>
                      <a:pt x="523" y="1142"/>
                    </a:cubicBezTo>
                    <a:cubicBezTo>
                      <a:pt x="458" y="1233"/>
                      <a:pt x="405" y="1322"/>
                      <a:pt x="364" y="1406"/>
                    </a:cubicBezTo>
                    <a:cubicBezTo>
                      <a:pt x="183" y="1332"/>
                      <a:pt x="80" y="1236"/>
                      <a:pt x="80" y="1143"/>
                    </a:cubicBezTo>
                    <a:close/>
                    <a:moveTo>
                      <a:pt x="676" y="950"/>
                    </a:moveTo>
                    <a:lnTo>
                      <a:pt x="676" y="950"/>
                    </a:lnTo>
                    <a:cubicBezTo>
                      <a:pt x="639" y="991"/>
                      <a:pt x="605" y="1033"/>
                      <a:pt x="573" y="1075"/>
                    </a:cubicBezTo>
                    <a:cubicBezTo>
                      <a:pt x="520" y="999"/>
                      <a:pt x="475" y="924"/>
                      <a:pt x="439" y="851"/>
                    </a:cubicBezTo>
                    <a:cubicBezTo>
                      <a:pt x="514" y="826"/>
                      <a:pt x="598" y="804"/>
                      <a:pt x="692" y="788"/>
                    </a:cubicBezTo>
                    <a:cubicBezTo>
                      <a:pt x="685" y="840"/>
                      <a:pt x="680" y="894"/>
                      <a:pt x="676" y="950"/>
                    </a:cubicBezTo>
                    <a:close/>
                    <a:moveTo>
                      <a:pt x="676" y="1335"/>
                    </a:moveTo>
                    <a:lnTo>
                      <a:pt x="676" y="1335"/>
                    </a:lnTo>
                    <a:cubicBezTo>
                      <a:pt x="680" y="1391"/>
                      <a:pt x="685" y="1445"/>
                      <a:pt x="692" y="1497"/>
                    </a:cubicBezTo>
                    <a:cubicBezTo>
                      <a:pt x="598" y="1481"/>
                      <a:pt x="513" y="1459"/>
                      <a:pt x="438" y="1434"/>
                    </a:cubicBezTo>
                    <a:cubicBezTo>
                      <a:pt x="473" y="1363"/>
                      <a:pt x="518" y="1288"/>
                      <a:pt x="573" y="1210"/>
                    </a:cubicBezTo>
                    <a:cubicBezTo>
                      <a:pt x="605" y="1252"/>
                      <a:pt x="640" y="1294"/>
                      <a:pt x="676" y="1335"/>
                    </a:cubicBezTo>
                    <a:close/>
                    <a:moveTo>
                      <a:pt x="670" y="1204"/>
                    </a:moveTo>
                    <a:lnTo>
                      <a:pt x="670" y="1204"/>
                    </a:lnTo>
                    <a:cubicBezTo>
                      <a:pt x="654" y="1183"/>
                      <a:pt x="637" y="1163"/>
                      <a:pt x="622" y="1142"/>
                    </a:cubicBezTo>
                    <a:cubicBezTo>
                      <a:pt x="637" y="1122"/>
                      <a:pt x="653" y="1101"/>
                      <a:pt x="670" y="1080"/>
                    </a:cubicBezTo>
                    <a:cubicBezTo>
                      <a:pt x="670" y="1101"/>
                      <a:pt x="669" y="1122"/>
                      <a:pt x="669" y="1143"/>
                    </a:cubicBezTo>
                    <a:cubicBezTo>
                      <a:pt x="669" y="1163"/>
                      <a:pt x="670" y="1184"/>
                      <a:pt x="670" y="1204"/>
                    </a:cubicBezTo>
                    <a:close/>
                    <a:moveTo>
                      <a:pt x="391" y="392"/>
                    </a:moveTo>
                    <a:lnTo>
                      <a:pt x="391" y="392"/>
                    </a:lnTo>
                    <a:cubicBezTo>
                      <a:pt x="421" y="361"/>
                      <a:pt x="468" y="345"/>
                      <a:pt x="528" y="345"/>
                    </a:cubicBezTo>
                    <a:cubicBezTo>
                      <a:pt x="599" y="345"/>
                      <a:pt x="685" y="367"/>
                      <a:pt x="778" y="407"/>
                    </a:cubicBezTo>
                    <a:cubicBezTo>
                      <a:pt x="747" y="495"/>
                      <a:pt x="722" y="596"/>
                      <a:pt x="704" y="705"/>
                    </a:cubicBezTo>
                    <a:cubicBezTo>
                      <a:pt x="595" y="723"/>
                      <a:pt x="494" y="748"/>
                      <a:pt x="406" y="779"/>
                    </a:cubicBezTo>
                    <a:cubicBezTo>
                      <a:pt x="330" y="599"/>
                      <a:pt x="324" y="458"/>
                      <a:pt x="391" y="392"/>
                    </a:cubicBezTo>
                    <a:close/>
                    <a:moveTo>
                      <a:pt x="850" y="440"/>
                    </a:moveTo>
                    <a:lnTo>
                      <a:pt x="850" y="440"/>
                    </a:lnTo>
                    <a:cubicBezTo>
                      <a:pt x="922" y="476"/>
                      <a:pt x="997" y="521"/>
                      <a:pt x="1074" y="574"/>
                    </a:cubicBezTo>
                    <a:cubicBezTo>
                      <a:pt x="1032" y="606"/>
                      <a:pt x="990" y="641"/>
                      <a:pt x="949" y="677"/>
                    </a:cubicBezTo>
                    <a:cubicBezTo>
                      <a:pt x="893" y="681"/>
                      <a:pt x="839" y="686"/>
                      <a:pt x="787" y="693"/>
                    </a:cubicBezTo>
                    <a:cubicBezTo>
                      <a:pt x="804" y="599"/>
                      <a:pt x="825" y="514"/>
                      <a:pt x="850" y="440"/>
                    </a:cubicBezTo>
                    <a:close/>
                    <a:moveTo>
                      <a:pt x="1142" y="80"/>
                    </a:moveTo>
                    <a:lnTo>
                      <a:pt x="1142" y="80"/>
                    </a:lnTo>
                    <a:cubicBezTo>
                      <a:pt x="1235" y="80"/>
                      <a:pt x="1331" y="184"/>
                      <a:pt x="1405" y="364"/>
                    </a:cubicBezTo>
                    <a:cubicBezTo>
                      <a:pt x="1320" y="406"/>
                      <a:pt x="1231" y="460"/>
                      <a:pt x="1142" y="524"/>
                    </a:cubicBezTo>
                    <a:cubicBezTo>
                      <a:pt x="1052" y="460"/>
                      <a:pt x="963" y="406"/>
                      <a:pt x="878" y="364"/>
                    </a:cubicBezTo>
                    <a:cubicBezTo>
                      <a:pt x="952" y="184"/>
                      <a:pt x="1049" y="80"/>
                      <a:pt x="1142" y="80"/>
                    </a:cubicBezTo>
                    <a:close/>
                    <a:moveTo>
                      <a:pt x="1496" y="693"/>
                    </a:moveTo>
                    <a:lnTo>
                      <a:pt x="1496" y="693"/>
                    </a:lnTo>
                    <a:cubicBezTo>
                      <a:pt x="1444" y="686"/>
                      <a:pt x="1390" y="681"/>
                      <a:pt x="1335" y="677"/>
                    </a:cubicBezTo>
                    <a:cubicBezTo>
                      <a:pt x="1293" y="641"/>
                      <a:pt x="1251" y="606"/>
                      <a:pt x="1210" y="574"/>
                    </a:cubicBezTo>
                    <a:cubicBezTo>
                      <a:pt x="1286" y="521"/>
                      <a:pt x="1361" y="476"/>
                      <a:pt x="1433" y="440"/>
                    </a:cubicBezTo>
                    <a:cubicBezTo>
                      <a:pt x="1458" y="514"/>
                      <a:pt x="1480" y="599"/>
                      <a:pt x="1496" y="693"/>
                    </a:cubicBezTo>
                    <a:close/>
                    <a:moveTo>
                      <a:pt x="1431" y="765"/>
                    </a:moveTo>
                    <a:lnTo>
                      <a:pt x="1431" y="765"/>
                    </a:lnTo>
                    <a:cubicBezTo>
                      <a:pt x="1458" y="768"/>
                      <a:pt x="1484" y="771"/>
                      <a:pt x="1509" y="775"/>
                    </a:cubicBezTo>
                    <a:cubicBezTo>
                      <a:pt x="1513" y="800"/>
                      <a:pt x="1516" y="826"/>
                      <a:pt x="1519" y="853"/>
                    </a:cubicBezTo>
                    <a:cubicBezTo>
                      <a:pt x="1505" y="838"/>
                      <a:pt x="1490" y="823"/>
                      <a:pt x="1476" y="809"/>
                    </a:cubicBezTo>
                    <a:cubicBezTo>
                      <a:pt x="1461" y="794"/>
                      <a:pt x="1446" y="779"/>
                      <a:pt x="1431" y="765"/>
                    </a:cubicBezTo>
                    <a:close/>
                    <a:moveTo>
                      <a:pt x="1081" y="671"/>
                    </a:moveTo>
                    <a:lnTo>
                      <a:pt x="1081" y="671"/>
                    </a:lnTo>
                    <a:cubicBezTo>
                      <a:pt x="1101" y="655"/>
                      <a:pt x="1121" y="639"/>
                      <a:pt x="1142" y="623"/>
                    </a:cubicBezTo>
                    <a:cubicBezTo>
                      <a:pt x="1162" y="639"/>
                      <a:pt x="1182" y="655"/>
                      <a:pt x="1203" y="671"/>
                    </a:cubicBezTo>
                    <a:cubicBezTo>
                      <a:pt x="1182" y="670"/>
                      <a:pt x="1162" y="670"/>
                      <a:pt x="1142" y="670"/>
                    </a:cubicBezTo>
                    <a:cubicBezTo>
                      <a:pt x="1121" y="670"/>
                      <a:pt x="1101" y="670"/>
                      <a:pt x="1081" y="671"/>
                    </a:cubicBezTo>
                    <a:close/>
                    <a:moveTo>
                      <a:pt x="764" y="853"/>
                    </a:moveTo>
                    <a:lnTo>
                      <a:pt x="764" y="853"/>
                    </a:lnTo>
                    <a:cubicBezTo>
                      <a:pt x="767" y="826"/>
                      <a:pt x="770" y="800"/>
                      <a:pt x="774" y="775"/>
                    </a:cubicBezTo>
                    <a:cubicBezTo>
                      <a:pt x="799" y="771"/>
                      <a:pt x="826" y="768"/>
                      <a:pt x="852" y="765"/>
                    </a:cubicBezTo>
                    <a:cubicBezTo>
                      <a:pt x="837" y="779"/>
                      <a:pt x="822" y="794"/>
                      <a:pt x="808" y="809"/>
                    </a:cubicBezTo>
                    <a:cubicBezTo>
                      <a:pt x="793" y="823"/>
                      <a:pt x="779" y="838"/>
                      <a:pt x="764" y="853"/>
                    </a:cubicBezTo>
                    <a:close/>
                    <a:moveTo>
                      <a:pt x="852" y="1520"/>
                    </a:moveTo>
                    <a:lnTo>
                      <a:pt x="852" y="1520"/>
                    </a:lnTo>
                    <a:cubicBezTo>
                      <a:pt x="826" y="1517"/>
                      <a:pt x="799" y="1514"/>
                      <a:pt x="774" y="1510"/>
                    </a:cubicBezTo>
                    <a:cubicBezTo>
                      <a:pt x="770" y="1485"/>
                      <a:pt x="767" y="1459"/>
                      <a:pt x="764" y="1432"/>
                    </a:cubicBezTo>
                    <a:cubicBezTo>
                      <a:pt x="779" y="1447"/>
                      <a:pt x="793" y="1462"/>
                      <a:pt x="808" y="1476"/>
                    </a:cubicBezTo>
                    <a:cubicBezTo>
                      <a:pt x="822" y="1491"/>
                      <a:pt x="837" y="1506"/>
                      <a:pt x="852" y="1520"/>
                    </a:cubicBezTo>
                    <a:close/>
                    <a:moveTo>
                      <a:pt x="1203" y="1614"/>
                    </a:moveTo>
                    <a:lnTo>
                      <a:pt x="1203" y="1614"/>
                    </a:lnTo>
                    <a:cubicBezTo>
                      <a:pt x="1182" y="1630"/>
                      <a:pt x="1162" y="1646"/>
                      <a:pt x="1142" y="1662"/>
                    </a:cubicBezTo>
                    <a:cubicBezTo>
                      <a:pt x="1121" y="1646"/>
                      <a:pt x="1101" y="1630"/>
                      <a:pt x="1081" y="1614"/>
                    </a:cubicBezTo>
                    <a:cubicBezTo>
                      <a:pt x="1101" y="1615"/>
                      <a:pt x="1121" y="1615"/>
                      <a:pt x="1142" y="1615"/>
                    </a:cubicBezTo>
                    <a:cubicBezTo>
                      <a:pt x="1162" y="1615"/>
                      <a:pt x="1182" y="1615"/>
                      <a:pt x="1203" y="1614"/>
                    </a:cubicBezTo>
                    <a:close/>
                    <a:moveTo>
                      <a:pt x="1519" y="1432"/>
                    </a:moveTo>
                    <a:lnTo>
                      <a:pt x="1519" y="1432"/>
                    </a:lnTo>
                    <a:cubicBezTo>
                      <a:pt x="1516" y="1459"/>
                      <a:pt x="1513" y="1485"/>
                      <a:pt x="1509" y="1510"/>
                    </a:cubicBezTo>
                    <a:cubicBezTo>
                      <a:pt x="1484" y="1514"/>
                      <a:pt x="1458" y="1517"/>
                      <a:pt x="1431" y="1520"/>
                    </a:cubicBezTo>
                    <a:cubicBezTo>
                      <a:pt x="1446" y="1506"/>
                      <a:pt x="1461" y="1491"/>
                      <a:pt x="1476" y="1476"/>
                    </a:cubicBezTo>
                    <a:cubicBezTo>
                      <a:pt x="1490" y="1462"/>
                      <a:pt x="1505" y="1447"/>
                      <a:pt x="1519" y="1432"/>
                    </a:cubicBezTo>
                    <a:close/>
                    <a:moveTo>
                      <a:pt x="1419" y="1420"/>
                    </a:moveTo>
                    <a:lnTo>
                      <a:pt x="1419" y="1420"/>
                    </a:lnTo>
                    <a:cubicBezTo>
                      <a:pt x="1381" y="1458"/>
                      <a:pt x="1342" y="1495"/>
                      <a:pt x="1302" y="1530"/>
                    </a:cubicBezTo>
                    <a:cubicBezTo>
                      <a:pt x="1250" y="1533"/>
                      <a:pt x="1197" y="1535"/>
                      <a:pt x="1142" y="1535"/>
                    </a:cubicBezTo>
                    <a:cubicBezTo>
                      <a:pt x="1087" y="1535"/>
                      <a:pt x="1033" y="1533"/>
                      <a:pt x="981" y="1530"/>
                    </a:cubicBezTo>
                    <a:cubicBezTo>
                      <a:pt x="942" y="1495"/>
                      <a:pt x="903" y="1458"/>
                      <a:pt x="864" y="1420"/>
                    </a:cubicBezTo>
                    <a:cubicBezTo>
                      <a:pt x="826" y="1381"/>
                      <a:pt x="789" y="1342"/>
                      <a:pt x="754" y="1303"/>
                    </a:cubicBezTo>
                    <a:cubicBezTo>
                      <a:pt x="751" y="1251"/>
                      <a:pt x="749" y="1198"/>
                      <a:pt x="749" y="1143"/>
                    </a:cubicBezTo>
                    <a:cubicBezTo>
                      <a:pt x="749" y="1087"/>
                      <a:pt x="751" y="1034"/>
                      <a:pt x="754" y="982"/>
                    </a:cubicBezTo>
                    <a:cubicBezTo>
                      <a:pt x="789" y="943"/>
                      <a:pt x="825" y="904"/>
                      <a:pt x="864" y="865"/>
                    </a:cubicBezTo>
                    <a:cubicBezTo>
                      <a:pt x="903" y="827"/>
                      <a:pt x="942" y="790"/>
                      <a:pt x="981" y="755"/>
                    </a:cubicBezTo>
                    <a:cubicBezTo>
                      <a:pt x="1033" y="752"/>
                      <a:pt x="1087" y="750"/>
                      <a:pt x="1142" y="750"/>
                    </a:cubicBezTo>
                    <a:cubicBezTo>
                      <a:pt x="1197" y="750"/>
                      <a:pt x="1250" y="752"/>
                      <a:pt x="1302" y="755"/>
                    </a:cubicBezTo>
                    <a:cubicBezTo>
                      <a:pt x="1342" y="790"/>
                      <a:pt x="1381" y="827"/>
                      <a:pt x="1419" y="865"/>
                    </a:cubicBezTo>
                    <a:cubicBezTo>
                      <a:pt x="1458" y="904"/>
                      <a:pt x="1495" y="943"/>
                      <a:pt x="1529" y="982"/>
                    </a:cubicBezTo>
                    <a:cubicBezTo>
                      <a:pt x="1532" y="1034"/>
                      <a:pt x="1534" y="1087"/>
                      <a:pt x="1534" y="1143"/>
                    </a:cubicBezTo>
                    <a:cubicBezTo>
                      <a:pt x="1534" y="1198"/>
                      <a:pt x="1532" y="1251"/>
                      <a:pt x="1529" y="1303"/>
                    </a:cubicBezTo>
                    <a:cubicBezTo>
                      <a:pt x="1494" y="1342"/>
                      <a:pt x="1457" y="1381"/>
                      <a:pt x="1419" y="1420"/>
                    </a:cubicBezTo>
                    <a:close/>
                    <a:moveTo>
                      <a:pt x="1710" y="1075"/>
                    </a:moveTo>
                    <a:lnTo>
                      <a:pt x="1710" y="1075"/>
                    </a:lnTo>
                    <a:cubicBezTo>
                      <a:pt x="1678" y="1033"/>
                      <a:pt x="1644" y="991"/>
                      <a:pt x="1607" y="950"/>
                    </a:cubicBezTo>
                    <a:cubicBezTo>
                      <a:pt x="1604" y="894"/>
                      <a:pt x="1598" y="840"/>
                      <a:pt x="1591" y="788"/>
                    </a:cubicBezTo>
                    <a:cubicBezTo>
                      <a:pt x="1685" y="804"/>
                      <a:pt x="1770" y="826"/>
                      <a:pt x="1844" y="851"/>
                    </a:cubicBezTo>
                    <a:cubicBezTo>
                      <a:pt x="1808" y="924"/>
                      <a:pt x="1763" y="999"/>
                      <a:pt x="1710" y="1075"/>
                    </a:cubicBezTo>
                    <a:close/>
                    <a:moveTo>
                      <a:pt x="1711" y="1210"/>
                    </a:moveTo>
                    <a:lnTo>
                      <a:pt x="1711" y="1210"/>
                    </a:lnTo>
                    <a:cubicBezTo>
                      <a:pt x="1765" y="1288"/>
                      <a:pt x="1810" y="1363"/>
                      <a:pt x="1845" y="1434"/>
                    </a:cubicBezTo>
                    <a:cubicBezTo>
                      <a:pt x="1770" y="1459"/>
                      <a:pt x="1685" y="1481"/>
                      <a:pt x="1591" y="1497"/>
                    </a:cubicBezTo>
                    <a:cubicBezTo>
                      <a:pt x="1598" y="1445"/>
                      <a:pt x="1604" y="1391"/>
                      <a:pt x="1607" y="1335"/>
                    </a:cubicBezTo>
                    <a:cubicBezTo>
                      <a:pt x="1644" y="1294"/>
                      <a:pt x="1678" y="1252"/>
                      <a:pt x="1711" y="1210"/>
                    </a:cubicBezTo>
                    <a:close/>
                    <a:moveTo>
                      <a:pt x="1613" y="1080"/>
                    </a:moveTo>
                    <a:lnTo>
                      <a:pt x="1613" y="1080"/>
                    </a:lnTo>
                    <a:cubicBezTo>
                      <a:pt x="1630" y="1101"/>
                      <a:pt x="1646" y="1122"/>
                      <a:pt x="1661" y="1142"/>
                    </a:cubicBezTo>
                    <a:cubicBezTo>
                      <a:pt x="1646" y="1163"/>
                      <a:pt x="1630" y="1183"/>
                      <a:pt x="1613" y="1204"/>
                    </a:cubicBezTo>
                    <a:cubicBezTo>
                      <a:pt x="1614" y="1184"/>
                      <a:pt x="1614" y="1163"/>
                      <a:pt x="1614" y="1143"/>
                    </a:cubicBezTo>
                    <a:cubicBezTo>
                      <a:pt x="1614" y="1122"/>
                      <a:pt x="1614" y="1101"/>
                      <a:pt x="1613" y="1080"/>
                    </a:cubicBezTo>
                    <a:close/>
                    <a:moveTo>
                      <a:pt x="1756" y="345"/>
                    </a:moveTo>
                    <a:lnTo>
                      <a:pt x="1756" y="345"/>
                    </a:lnTo>
                    <a:cubicBezTo>
                      <a:pt x="1816" y="345"/>
                      <a:pt x="1862" y="361"/>
                      <a:pt x="1893" y="392"/>
                    </a:cubicBezTo>
                    <a:cubicBezTo>
                      <a:pt x="1959" y="458"/>
                      <a:pt x="1953" y="599"/>
                      <a:pt x="1878" y="779"/>
                    </a:cubicBezTo>
                    <a:cubicBezTo>
                      <a:pt x="1789" y="748"/>
                      <a:pt x="1689" y="723"/>
                      <a:pt x="1579" y="705"/>
                    </a:cubicBezTo>
                    <a:cubicBezTo>
                      <a:pt x="1561" y="596"/>
                      <a:pt x="1536" y="495"/>
                      <a:pt x="1505" y="407"/>
                    </a:cubicBezTo>
                    <a:cubicBezTo>
                      <a:pt x="1599" y="367"/>
                      <a:pt x="1684" y="345"/>
                      <a:pt x="1756" y="345"/>
                    </a:cubicBezTo>
                    <a:close/>
                    <a:moveTo>
                      <a:pt x="1952" y="807"/>
                    </a:moveTo>
                    <a:lnTo>
                      <a:pt x="1952" y="807"/>
                    </a:lnTo>
                    <a:cubicBezTo>
                      <a:pt x="2042" y="594"/>
                      <a:pt x="2041" y="427"/>
                      <a:pt x="1949" y="335"/>
                    </a:cubicBezTo>
                    <a:cubicBezTo>
                      <a:pt x="1903" y="289"/>
                      <a:pt x="1838" y="265"/>
                      <a:pt x="1756" y="265"/>
                    </a:cubicBezTo>
                    <a:cubicBezTo>
                      <a:pt x="1675" y="265"/>
                      <a:pt x="1580" y="289"/>
                      <a:pt x="1477" y="332"/>
                    </a:cubicBezTo>
                    <a:cubicBezTo>
                      <a:pt x="1392" y="126"/>
                      <a:pt x="1274" y="0"/>
                      <a:pt x="1142" y="0"/>
                    </a:cubicBezTo>
                    <a:cubicBezTo>
                      <a:pt x="1009" y="0"/>
                      <a:pt x="891" y="126"/>
                      <a:pt x="806" y="332"/>
                    </a:cubicBezTo>
                    <a:cubicBezTo>
                      <a:pt x="704" y="289"/>
                      <a:pt x="609" y="265"/>
                      <a:pt x="528" y="265"/>
                    </a:cubicBezTo>
                    <a:cubicBezTo>
                      <a:pt x="446" y="265"/>
                      <a:pt x="380" y="289"/>
                      <a:pt x="334" y="335"/>
                    </a:cubicBezTo>
                    <a:cubicBezTo>
                      <a:pt x="242" y="427"/>
                      <a:pt x="242" y="594"/>
                      <a:pt x="331" y="807"/>
                    </a:cubicBezTo>
                    <a:cubicBezTo>
                      <a:pt x="125" y="892"/>
                      <a:pt x="0" y="1010"/>
                      <a:pt x="0" y="1143"/>
                    </a:cubicBezTo>
                    <a:cubicBezTo>
                      <a:pt x="0" y="1275"/>
                      <a:pt x="125" y="1393"/>
                      <a:pt x="331" y="1478"/>
                    </a:cubicBezTo>
                    <a:cubicBezTo>
                      <a:pt x="246" y="1684"/>
                      <a:pt x="240" y="1856"/>
                      <a:pt x="334" y="1950"/>
                    </a:cubicBezTo>
                    <a:cubicBezTo>
                      <a:pt x="380" y="1996"/>
                      <a:pt x="446" y="2020"/>
                      <a:pt x="528" y="2020"/>
                    </a:cubicBezTo>
                    <a:cubicBezTo>
                      <a:pt x="609" y="2020"/>
                      <a:pt x="704" y="1996"/>
                      <a:pt x="806" y="1953"/>
                    </a:cubicBezTo>
                    <a:cubicBezTo>
                      <a:pt x="891" y="2159"/>
                      <a:pt x="1009" y="2284"/>
                      <a:pt x="1142" y="2284"/>
                    </a:cubicBezTo>
                    <a:cubicBezTo>
                      <a:pt x="1274" y="2284"/>
                      <a:pt x="1392" y="2159"/>
                      <a:pt x="1477" y="1953"/>
                    </a:cubicBezTo>
                    <a:cubicBezTo>
                      <a:pt x="1580" y="1996"/>
                      <a:pt x="1675" y="2020"/>
                      <a:pt x="1756" y="2020"/>
                    </a:cubicBezTo>
                    <a:cubicBezTo>
                      <a:pt x="1838" y="2020"/>
                      <a:pt x="1903" y="1996"/>
                      <a:pt x="1949" y="1950"/>
                    </a:cubicBezTo>
                    <a:cubicBezTo>
                      <a:pt x="2043" y="1856"/>
                      <a:pt x="2038" y="1684"/>
                      <a:pt x="1952" y="1478"/>
                    </a:cubicBezTo>
                    <a:cubicBezTo>
                      <a:pt x="2158" y="1393"/>
                      <a:pt x="2284" y="1275"/>
                      <a:pt x="2284" y="1143"/>
                    </a:cubicBezTo>
                    <a:cubicBezTo>
                      <a:pt x="2284" y="1010"/>
                      <a:pt x="2158" y="892"/>
                      <a:pt x="1952" y="807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3" name="Freeform 20"/>
              <p:cNvSpPr>
                <a:spLocks/>
              </p:cNvSpPr>
              <p:nvPr/>
            </p:nvSpPr>
            <p:spPr bwMode="auto">
              <a:xfrm>
                <a:off x="7021513" y="5929313"/>
                <a:ext cx="177800" cy="177800"/>
              </a:xfrm>
              <a:custGeom>
                <a:avLst/>
                <a:gdLst>
                  <a:gd name="T0" fmla="*/ 120 w 240"/>
                  <a:gd name="T1" fmla="*/ 0 h 240"/>
                  <a:gd name="T2" fmla="*/ 120 w 240"/>
                  <a:gd name="T3" fmla="*/ 0 h 240"/>
                  <a:gd name="T4" fmla="*/ 0 w 240"/>
                  <a:gd name="T5" fmla="*/ 120 h 240"/>
                  <a:gd name="T6" fmla="*/ 120 w 240"/>
                  <a:gd name="T7" fmla="*/ 240 h 240"/>
                  <a:gd name="T8" fmla="*/ 240 w 240"/>
                  <a:gd name="T9" fmla="*/ 120 h 240"/>
                  <a:gd name="T10" fmla="*/ 120 w 240"/>
                  <a:gd name="T11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0" h="240">
                    <a:moveTo>
                      <a:pt x="120" y="0"/>
                    </a:moveTo>
                    <a:lnTo>
                      <a:pt x="120" y="0"/>
                    </a:lnTo>
                    <a:cubicBezTo>
                      <a:pt x="53" y="0"/>
                      <a:pt x="0" y="53"/>
                      <a:pt x="0" y="120"/>
                    </a:cubicBezTo>
                    <a:cubicBezTo>
                      <a:pt x="0" y="186"/>
                      <a:pt x="53" y="240"/>
                      <a:pt x="120" y="240"/>
                    </a:cubicBezTo>
                    <a:cubicBezTo>
                      <a:pt x="186" y="240"/>
                      <a:pt x="240" y="186"/>
                      <a:pt x="240" y="120"/>
                    </a:cubicBezTo>
                    <a:cubicBezTo>
                      <a:pt x="240" y="53"/>
                      <a:pt x="186" y="0"/>
                      <a:pt x="120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24" name="Freeform 9"/>
            <p:cNvSpPr>
              <a:spLocks noEditPoints="1"/>
            </p:cNvSpPr>
            <p:nvPr userDrawn="1"/>
          </p:nvSpPr>
          <p:spPr bwMode="auto">
            <a:xfrm>
              <a:off x="11714474" y="3298829"/>
              <a:ext cx="1135300" cy="1451430"/>
            </a:xfrm>
            <a:custGeom>
              <a:avLst/>
              <a:gdLst>
                <a:gd name="T0" fmla="*/ 449 w 1637"/>
                <a:gd name="T1" fmla="*/ 1301 h 2083"/>
                <a:gd name="T2" fmla="*/ 449 w 1637"/>
                <a:gd name="T3" fmla="*/ 1301 h 2083"/>
                <a:gd name="T4" fmla="*/ 350 w 1637"/>
                <a:gd name="T5" fmla="*/ 1276 h 2083"/>
                <a:gd name="T6" fmla="*/ 240 w 1637"/>
                <a:gd name="T7" fmla="*/ 1150 h 2083"/>
                <a:gd name="T8" fmla="*/ 273 w 1637"/>
                <a:gd name="T9" fmla="*/ 841 h 2083"/>
                <a:gd name="T10" fmla="*/ 770 w 1637"/>
                <a:gd name="T11" fmla="*/ 1055 h 2083"/>
                <a:gd name="T12" fmla="*/ 449 w 1637"/>
                <a:gd name="T13" fmla="*/ 1301 h 2083"/>
                <a:gd name="T14" fmla="*/ 1500 w 1637"/>
                <a:gd name="T15" fmla="*/ 1781 h 2083"/>
                <a:gd name="T16" fmla="*/ 1500 w 1637"/>
                <a:gd name="T17" fmla="*/ 1781 h 2083"/>
                <a:gd name="T18" fmla="*/ 1590 w 1637"/>
                <a:gd name="T19" fmla="*/ 1670 h 2083"/>
                <a:gd name="T20" fmla="*/ 1278 w 1637"/>
                <a:gd name="T21" fmla="*/ 1604 h 2083"/>
                <a:gd name="T22" fmla="*/ 1403 w 1637"/>
                <a:gd name="T23" fmla="*/ 1057 h 2083"/>
                <a:gd name="T24" fmla="*/ 1031 w 1637"/>
                <a:gd name="T25" fmla="*/ 383 h 2083"/>
                <a:gd name="T26" fmla="*/ 931 w 1637"/>
                <a:gd name="T27" fmla="*/ 92 h 2083"/>
                <a:gd name="T28" fmla="*/ 480 w 1637"/>
                <a:gd name="T29" fmla="*/ 430 h 2083"/>
                <a:gd name="T30" fmla="*/ 0 w 1637"/>
                <a:gd name="T31" fmla="*/ 723 h 2083"/>
                <a:gd name="T32" fmla="*/ 236 w 1637"/>
                <a:gd name="T33" fmla="*/ 825 h 2083"/>
                <a:gd name="T34" fmla="*/ 202 w 1637"/>
                <a:gd name="T35" fmla="*/ 1162 h 2083"/>
                <a:gd name="T36" fmla="*/ 332 w 1637"/>
                <a:gd name="T37" fmla="*/ 1312 h 2083"/>
                <a:gd name="T38" fmla="*/ 449 w 1637"/>
                <a:gd name="T39" fmla="*/ 1341 h 2083"/>
                <a:gd name="T40" fmla="*/ 807 w 1637"/>
                <a:gd name="T41" fmla="*/ 1071 h 2083"/>
                <a:gd name="T42" fmla="*/ 1003 w 1637"/>
                <a:gd name="T43" fmla="*/ 1156 h 2083"/>
                <a:gd name="T44" fmla="*/ 950 w 1637"/>
                <a:gd name="T45" fmla="*/ 626 h 2083"/>
                <a:gd name="T46" fmla="*/ 1001 w 1637"/>
                <a:gd name="T47" fmla="*/ 495 h 2083"/>
                <a:gd name="T48" fmla="*/ 1297 w 1637"/>
                <a:gd name="T49" fmla="*/ 1060 h 2083"/>
                <a:gd name="T50" fmla="*/ 1215 w 1637"/>
                <a:gd name="T51" fmla="*/ 1499 h 2083"/>
                <a:gd name="T52" fmla="*/ 1166 w 1637"/>
                <a:gd name="T53" fmla="*/ 1581 h 2083"/>
                <a:gd name="T54" fmla="*/ 920 w 1637"/>
                <a:gd name="T55" fmla="*/ 1530 h 2083"/>
                <a:gd name="T56" fmla="*/ 549 w 1637"/>
                <a:gd name="T57" fmla="*/ 1946 h 2083"/>
                <a:gd name="T58" fmla="*/ 1255 w 1637"/>
                <a:gd name="T59" fmla="*/ 2083 h 2083"/>
                <a:gd name="T60" fmla="*/ 1637 w 1637"/>
                <a:gd name="T61" fmla="*/ 1806 h 2083"/>
                <a:gd name="T62" fmla="*/ 1500 w 1637"/>
                <a:gd name="T63" fmla="*/ 1781 h 20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37" h="2083">
                  <a:moveTo>
                    <a:pt x="449" y="1301"/>
                  </a:moveTo>
                  <a:lnTo>
                    <a:pt x="449" y="1301"/>
                  </a:lnTo>
                  <a:cubicBezTo>
                    <a:pt x="416" y="1301"/>
                    <a:pt x="383" y="1292"/>
                    <a:pt x="350" y="1276"/>
                  </a:cubicBezTo>
                  <a:cubicBezTo>
                    <a:pt x="295" y="1248"/>
                    <a:pt x="258" y="1206"/>
                    <a:pt x="240" y="1150"/>
                  </a:cubicBezTo>
                  <a:cubicBezTo>
                    <a:pt x="207" y="1047"/>
                    <a:pt x="243" y="919"/>
                    <a:pt x="273" y="841"/>
                  </a:cubicBezTo>
                  <a:lnTo>
                    <a:pt x="770" y="1055"/>
                  </a:lnTo>
                  <a:cubicBezTo>
                    <a:pt x="719" y="1137"/>
                    <a:pt x="599" y="1301"/>
                    <a:pt x="449" y="1301"/>
                  </a:cubicBezTo>
                  <a:close/>
                  <a:moveTo>
                    <a:pt x="1500" y="1781"/>
                  </a:moveTo>
                  <a:lnTo>
                    <a:pt x="1500" y="1781"/>
                  </a:lnTo>
                  <a:lnTo>
                    <a:pt x="1590" y="1670"/>
                  </a:lnTo>
                  <a:lnTo>
                    <a:pt x="1278" y="1604"/>
                  </a:lnTo>
                  <a:cubicBezTo>
                    <a:pt x="1340" y="1504"/>
                    <a:pt x="1412" y="1329"/>
                    <a:pt x="1403" y="1057"/>
                  </a:cubicBezTo>
                  <a:cubicBezTo>
                    <a:pt x="1392" y="672"/>
                    <a:pt x="1130" y="453"/>
                    <a:pt x="1031" y="383"/>
                  </a:cubicBezTo>
                  <a:cubicBezTo>
                    <a:pt x="1053" y="263"/>
                    <a:pt x="1046" y="135"/>
                    <a:pt x="931" y="92"/>
                  </a:cubicBezTo>
                  <a:cubicBezTo>
                    <a:pt x="680" y="0"/>
                    <a:pt x="480" y="430"/>
                    <a:pt x="480" y="430"/>
                  </a:cubicBezTo>
                  <a:cubicBezTo>
                    <a:pt x="480" y="430"/>
                    <a:pt x="113" y="340"/>
                    <a:pt x="0" y="723"/>
                  </a:cubicBezTo>
                  <a:lnTo>
                    <a:pt x="236" y="825"/>
                  </a:lnTo>
                  <a:cubicBezTo>
                    <a:pt x="204" y="908"/>
                    <a:pt x="164" y="1046"/>
                    <a:pt x="202" y="1162"/>
                  </a:cubicBezTo>
                  <a:cubicBezTo>
                    <a:pt x="223" y="1229"/>
                    <a:pt x="267" y="1279"/>
                    <a:pt x="332" y="1312"/>
                  </a:cubicBezTo>
                  <a:cubicBezTo>
                    <a:pt x="370" y="1331"/>
                    <a:pt x="410" y="1341"/>
                    <a:pt x="449" y="1341"/>
                  </a:cubicBezTo>
                  <a:cubicBezTo>
                    <a:pt x="623" y="1341"/>
                    <a:pt x="755" y="1157"/>
                    <a:pt x="807" y="1071"/>
                  </a:cubicBezTo>
                  <a:lnTo>
                    <a:pt x="1003" y="1156"/>
                  </a:lnTo>
                  <a:cubicBezTo>
                    <a:pt x="1003" y="1156"/>
                    <a:pt x="1247" y="846"/>
                    <a:pt x="950" y="626"/>
                  </a:cubicBezTo>
                  <a:cubicBezTo>
                    <a:pt x="950" y="626"/>
                    <a:pt x="977" y="571"/>
                    <a:pt x="1001" y="495"/>
                  </a:cubicBezTo>
                  <a:cubicBezTo>
                    <a:pt x="1101" y="574"/>
                    <a:pt x="1288" y="762"/>
                    <a:pt x="1297" y="1060"/>
                  </a:cubicBezTo>
                  <a:cubicBezTo>
                    <a:pt x="1303" y="1273"/>
                    <a:pt x="1256" y="1416"/>
                    <a:pt x="1215" y="1499"/>
                  </a:cubicBezTo>
                  <a:cubicBezTo>
                    <a:pt x="1198" y="1534"/>
                    <a:pt x="1181" y="1561"/>
                    <a:pt x="1166" y="1581"/>
                  </a:cubicBezTo>
                  <a:lnTo>
                    <a:pt x="920" y="1530"/>
                  </a:lnTo>
                  <a:lnTo>
                    <a:pt x="549" y="1946"/>
                  </a:lnTo>
                  <a:lnTo>
                    <a:pt x="1255" y="2083"/>
                  </a:lnTo>
                  <a:lnTo>
                    <a:pt x="1637" y="1806"/>
                  </a:lnTo>
                  <a:lnTo>
                    <a:pt x="1500" y="178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225" name="组合 45"/>
            <p:cNvGrpSpPr/>
            <p:nvPr userDrawn="1"/>
          </p:nvGrpSpPr>
          <p:grpSpPr>
            <a:xfrm rot="2116298">
              <a:off x="718679" y="6474356"/>
              <a:ext cx="1228067" cy="1069642"/>
              <a:chOff x="501650" y="3292475"/>
              <a:chExt cx="1735138" cy="1511300"/>
            </a:xfrm>
            <a:grpFill/>
          </p:grpSpPr>
          <p:sp>
            <p:nvSpPr>
              <p:cNvPr id="226" name="Freeform 5"/>
              <p:cNvSpPr>
                <a:spLocks/>
              </p:cNvSpPr>
              <p:nvPr/>
            </p:nvSpPr>
            <p:spPr bwMode="auto">
              <a:xfrm>
                <a:off x="501650" y="3292475"/>
                <a:ext cx="1735138" cy="893762"/>
              </a:xfrm>
              <a:custGeom>
                <a:avLst/>
                <a:gdLst>
                  <a:gd name="T0" fmla="*/ 0 w 943"/>
                  <a:gd name="T1" fmla="*/ 242 h 484"/>
                  <a:gd name="T2" fmla="*/ 0 w 943"/>
                  <a:gd name="T3" fmla="*/ 242 h 484"/>
                  <a:gd name="T4" fmla="*/ 471 w 943"/>
                  <a:gd name="T5" fmla="*/ 484 h 484"/>
                  <a:gd name="T6" fmla="*/ 943 w 943"/>
                  <a:gd name="T7" fmla="*/ 242 h 484"/>
                  <a:gd name="T8" fmla="*/ 471 w 943"/>
                  <a:gd name="T9" fmla="*/ 0 h 484"/>
                  <a:gd name="T10" fmla="*/ 0 w 943"/>
                  <a:gd name="T11" fmla="*/ 242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43" h="484">
                    <a:moveTo>
                      <a:pt x="0" y="242"/>
                    </a:moveTo>
                    <a:lnTo>
                      <a:pt x="0" y="242"/>
                    </a:lnTo>
                    <a:lnTo>
                      <a:pt x="471" y="484"/>
                    </a:lnTo>
                    <a:lnTo>
                      <a:pt x="943" y="242"/>
                    </a:lnTo>
                    <a:lnTo>
                      <a:pt x="471" y="0"/>
                    </a:lnTo>
                    <a:lnTo>
                      <a:pt x="0" y="242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7" name="Freeform 6"/>
              <p:cNvSpPr>
                <a:spLocks/>
              </p:cNvSpPr>
              <p:nvPr/>
            </p:nvSpPr>
            <p:spPr bwMode="auto">
              <a:xfrm>
                <a:off x="728663" y="3959225"/>
                <a:ext cx="1285875" cy="758825"/>
              </a:xfrm>
              <a:custGeom>
                <a:avLst/>
                <a:gdLst>
                  <a:gd name="T0" fmla="*/ 349 w 699"/>
                  <a:gd name="T1" fmla="*/ 179 h 412"/>
                  <a:gd name="T2" fmla="*/ 349 w 699"/>
                  <a:gd name="T3" fmla="*/ 179 h 412"/>
                  <a:gd name="T4" fmla="*/ 0 w 699"/>
                  <a:gd name="T5" fmla="*/ 0 h 412"/>
                  <a:gd name="T6" fmla="*/ 0 w 699"/>
                  <a:gd name="T7" fmla="*/ 233 h 412"/>
                  <a:gd name="T8" fmla="*/ 349 w 699"/>
                  <a:gd name="T9" fmla="*/ 412 h 412"/>
                  <a:gd name="T10" fmla="*/ 699 w 699"/>
                  <a:gd name="T11" fmla="*/ 233 h 412"/>
                  <a:gd name="T12" fmla="*/ 699 w 699"/>
                  <a:gd name="T13" fmla="*/ 0 h 412"/>
                  <a:gd name="T14" fmla="*/ 349 w 699"/>
                  <a:gd name="T15" fmla="*/ 179 h 4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99" h="412">
                    <a:moveTo>
                      <a:pt x="349" y="179"/>
                    </a:moveTo>
                    <a:lnTo>
                      <a:pt x="349" y="179"/>
                    </a:lnTo>
                    <a:lnTo>
                      <a:pt x="0" y="0"/>
                    </a:lnTo>
                    <a:lnTo>
                      <a:pt x="0" y="233"/>
                    </a:lnTo>
                    <a:lnTo>
                      <a:pt x="349" y="412"/>
                    </a:lnTo>
                    <a:lnTo>
                      <a:pt x="699" y="233"/>
                    </a:lnTo>
                    <a:lnTo>
                      <a:pt x="699" y="0"/>
                    </a:lnTo>
                    <a:lnTo>
                      <a:pt x="349" y="179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8" name="Freeform 7"/>
              <p:cNvSpPr>
                <a:spLocks/>
              </p:cNvSpPr>
              <p:nvPr/>
            </p:nvSpPr>
            <p:spPr bwMode="auto">
              <a:xfrm>
                <a:off x="514350" y="4095750"/>
                <a:ext cx="68263" cy="708025"/>
              </a:xfrm>
              <a:custGeom>
                <a:avLst/>
                <a:gdLst>
                  <a:gd name="T0" fmla="*/ 0 w 37"/>
                  <a:gd name="T1" fmla="*/ 384 h 384"/>
                  <a:gd name="T2" fmla="*/ 0 w 37"/>
                  <a:gd name="T3" fmla="*/ 384 h 384"/>
                  <a:gd name="T4" fmla="*/ 37 w 37"/>
                  <a:gd name="T5" fmla="*/ 384 h 384"/>
                  <a:gd name="T6" fmla="*/ 37 w 37"/>
                  <a:gd name="T7" fmla="*/ 0 h 384"/>
                  <a:gd name="T8" fmla="*/ 0 w 37"/>
                  <a:gd name="T9" fmla="*/ 0 h 384"/>
                  <a:gd name="T10" fmla="*/ 0 w 37"/>
                  <a:gd name="T11" fmla="*/ 384 h 3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" h="384">
                    <a:moveTo>
                      <a:pt x="0" y="384"/>
                    </a:moveTo>
                    <a:lnTo>
                      <a:pt x="0" y="384"/>
                    </a:lnTo>
                    <a:lnTo>
                      <a:pt x="37" y="384"/>
                    </a:lnTo>
                    <a:lnTo>
                      <a:pt x="37" y="0"/>
                    </a:lnTo>
                    <a:lnTo>
                      <a:pt x="0" y="0"/>
                    </a:lnTo>
                    <a:lnTo>
                      <a:pt x="0" y="384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9" name="Freeform 8"/>
              <p:cNvSpPr>
                <a:spLocks/>
              </p:cNvSpPr>
              <p:nvPr/>
            </p:nvSpPr>
            <p:spPr bwMode="auto">
              <a:xfrm>
                <a:off x="511175" y="3986212"/>
                <a:ext cx="74613" cy="76200"/>
              </a:xfrm>
              <a:custGeom>
                <a:avLst/>
                <a:gdLst>
                  <a:gd name="T0" fmla="*/ 41 w 41"/>
                  <a:gd name="T1" fmla="*/ 21 h 41"/>
                  <a:gd name="T2" fmla="*/ 41 w 41"/>
                  <a:gd name="T3" fmla="*/ 21 h 41"/>
                  <a:gd name="T4" fmla="*/ 20 w 41"/>
                  <a:gd name="T5" fmla="*/ 41 h 41"/>
                  <a:gd name="T6" fmla="*/ 0 w 41"/>
                  <a:gd name="T7" fmla="*/ 21 h 41"/>
                  <a:gd name="T8" fmla="*/ 20 w 41"/>
                  <a:gd name="T9" fmla="*/ 0 h 41"/>
                  <a:gd name="T10" fmla="*/ 41 w 41"/>
                  <a:gd name="T11" fmla="*/ 21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1" h="41">
                    <a:moveTo>
                      <a:pt x="41" y="21"/>
                    </a:moveTo>
                    <a:lnTo>
                      <a:pt x="41" y="21"/>
                    </a:lnTo>
                    <a:cubicBezTo>
                      <a:pt x="41" y="32"/>
                      <a:pt x="32" y="41"/>
                      <a:pt x="20" y="41"/>
                    </a:cubicBezTo>
                    <a:cubicBezTo>
                      <a:pt x="9" y="41"/>
                      <a:pt x="0" y="32"/>
                      <a:pt x="0" y="21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2" y="0"/>
                      <a:pt x="41" y="9"/>
                      <a:pt x="41" y="21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0" name="Freeform 9"/>
              <p:cNvSpPr>
                <a:spLocks/>
              </p:cNvSpPr>
              <p:nvPr/>
            </p:nvSpPr>
            <p:spPr bwMode="auto">
              <a:xfrm>
                <a:off x="541338" y="3738562"/>
                <a:ext cx="14288" cy="401637"/>
              </a:xfrm>
              <a:custGeom>
                <a:avLst/>
                <a:gdLst>
                  <a:gd name="T0" fmla="*/ 7 w 7"/>
                  <a:gd name="T1" fmla="*/ 217 h 217"/>
                  <a:gd name="T2" fmla="*/ 7 w 7"/>
                  <a:gd name="T3" fmla="*/ 217 h 217"/>
                  <a:gd name="T4" fmla="*/ 0 w 7"/>
                  <a:gd name="T5" fmla="*/ 217 h 217"/>
                  <a:gd name="T6" fmla="*/ 0 w 7"/>
                  <a:gd name="T7" fmla="*/ 0 h 217"/>
                  <a:gd name="T8" fmla="*/ 7 w 7"/>
                  <a:gd name="T9" fmla="*/ 0 h 217"/>
                  <a:gd name="T10" fmla="*/ 7 w 7"/>
                  <a:gd name="T11" fmla="*/ 217 h 2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217">
                    <a:moveTo>
                      <a:pt x="7" y="217"/>
                    </a:moveTo>
                    <a:lnTo>
                      <a:pt x="7" y="217"/>
                    </a:lnTo>
                    <a:lnTo>
                      <a:pt x="0" y="217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7" y="217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31" name="Freeform 7"/>
            <p:cNvSpPr>
              <a:spLocks noEditPoints="1"/>
            </p:cNvSpPr>
            <p:nvPr userDrawn="1"/>
          </p:nvSpPr>
          <p:spPr bwMode="auto">
            <a:xfrm rot="20132266">
              <a:off x="9763146" y="-248950"/>
              <a:ext cx="1277233" cy="931381"/>
            </a:xfrm>
            <a:custGeom>
              <a:avLst/>
              <a:gdLst>
                <a:gd name="T0" fmla="*/ 1034 w 2022"/>
                <a:gd name="T1" fmla="*/ 210 h 1466"/>
                <a:gd name="T2" fmla="*/ 1034 w 2022"/>
                <a:gd name="T3" fmla="*/ 210 h 1466"/>
                <a:gd name="T4" fmla="*/ 1395 w 2022"/>
                <a:gd name="T5" fmla="*/ 46 h 1466"/>
                <a:gd name="T6" fmla="*/ 1487 w 2022"/>
                <a:gd name="T7" fmla="*/ 40 h 1466"/>
                <a:gd name="T8" fmla="*/ 1888 w 2022"/>
                <a:gd name="T9" fmla="*/ 99 h 1466"/>
                <a:gd name="T10" fmla="*/ 1888 w 2022"/>
                <a:gd name="T11" fmla="*/ 1249 h 1466"/>
                <a:gd name="T12" fmla="*/ 1467 w 2022"/>
                <a:gd name="T13" fmla="*/ 1137 h 1466"/>
                <a:gd name="T14" fmla="*/ 1397 w 2022"/>
                <a:gd name="T15" fmla="*/ 1132 h 1466"/>
                <a:gd name="T16" fmla="*/ 1034 w 2022"/>
                <a:gd name="T17" fmla="*/ 1232 h 1466"/>
                <a:gd name="T18" fmla="*/ 1034 w 2022"/>
                <a:gd name="T19" fmla="*/ 210 h 1466"/>
                <a:gd name="T20" fmla="*/ 134 w 2022"/>
                <a:gd name="T21" fmla="*/ 99 h 1466"/>
                <a:gd name="T22" fmla="*/ 134 w 2022"/>
                <a:gd name="T23" fmla="*/ 99 h 1466"/>
                <a:gd name="T24" fmla="*/ 534 w 2022"/>
                <a:gd name="T25" fmla="*/ 40 h 1466"/>
                <a:gd name="T26" fmla="*/ 626 w 2022"/>
                <a:gd name="T27" fmla="*/ 46 h 1466"/>
                <a:gd name="T28" fmla="*/ 988 w 2022"/>
                <a:gd name="T29" fmla="*/ 210 h 1466"/>
                <a:gd name="T30" fmla="*/ 988 w 2022"/>
                <a:gd name="T31" fmla="*/ 1232 h 1466"/>
                <a:gd name="T32" fmla="*/ 625 w 2022"/>
                <a:gd name="T33" fmla="*/ 1132 h 1466"/>
                <a:gd name="T34" fmla="*/ 555 w 2022"/>
                <a:gd name="T35" fmla="*/ 1137 h 1466"/>
                <a:gd name="T36" fmla="*/ 134 w 2022"/>
                <a:gd name="T37" fmla="*/ 1249 h 1466"/>
                <a:gd name="T38" fmla="*/ 134 w 2022"/>
                <a:gd name="T39" fmla="*/ 99 h 1466"/>
                <a:gd name="T40" fmla="*/ 1928 w 2022"/>
                <a:gd name="T41" fmla="*/ 203 h 1466"/>
                <a:gd name="T42" fmla="*/ 1928 w 2022"/>
                <a:gd name="T43" fmla="*/ 203 h 1466"/>
                <a:gd name="T44" fmla="*/ 1928 w 2022"/>
                <a:gd name="T45" fmla="*/ 68 h 1466"/>
                <a:gd name="T46" fmla="*/ 1487 w 2022"/>
                <a:gd name="T47" fmla="*/ 0 h 1466"/>
                <a:gd name="T48" fmla="*/ 1390 w 2022"/>
                <a:gd name="T49" fmla="*/ 6 h 1466"/>
                <a:gd name="T50" fmla="*/ 1011 w 2022"/>
                <a:gd name="T51" fmla="*/ 177 h 1466"/>
                <a:gd name="T52" fmla="*/ 632 w 2022"/>
                <a:gd name="T53" fmla="*/ 6 h 1466"/>
                <a:gd name="T54" fmla="*/ 534 w 2022"/>
                <a:gd name="T55" fmla="*/ 0 h 1466"/>
                <a:gd name="T56" fmla="*/ 94 w 2022"/>
                <a:gd name="T57" fmla="*/ 68 h 1466"/>
                <a:gd name="T58" fmla="*/ 94 w 2022"/>
                <a:gd name="T59" fmla="*/ 203 h 1466"/>
                <a:gd name="T60" fmla="*/ 0 w 2022"/>
                <a:gd name="T61" fmla="*/ 227 h 1466"/>
                <a:gd name="T62" fmla="*/ 0 w 2022"/>
                <a:gd name="T63" fmla="*/ 1466 h 1466"/>
                <a:gd name="T64" fmla="*/ 467 w 2022"/>
                <a:gd name="T65" fmla="*/ 1335 h 1466"/>
                <a:gd name="T66" fmla="*/ 905 w 2022"/>
                <a:gd name="T67" fmla="*/ 1412 h 1466"/>
                <a:gd name="T68" fmla="*/ 905 w 2022"/>
                <a:gd name="T69" fmla="*/ 1466 h 1466"/>
                <a:gd name="T70" fmla="*/ 1116 w 2022"/>
                <a:gd name="T71" fmla="*/ 1466 h 1466"/>
                <a:gd name="T72" fmla="*/ 1116 w 2022"/>
                <a:gd name="T73" fmla="*/ 1412 h 1466"/>
                <a:gd name="T74" fmla="*/ 1555 w 2022"/>
                <a:gd name="T75" fmla="*/ 1335 h 1466"/>
                <a:gd name="T76" fmla="*/ 2022 w 2022"/>
                <a:gd name="T77" fmla="*/ 1466 h 1466"/>
                <a:gd name="T78" fmla="*/ 2022 w 2022"/>
                <a:gd name="T79" fmla="*/ 227 h 1466"/>
                <a:gd name="T80" fmla="*/ 1928 w 2022"/>
                <a:gd name="T81" fmla="*/ 203 h 1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022" h="1466">
                  <a:moveTo>
                    <a:pt x="1034" y="210"/>
                  </a:moveTo>
                  <a:lnTo>
                    <a:pt x="1034" y="210"/>
                  </a:lnTo>
                  <a:cubicBezTo>
                    <a:pt x="1077" y="175"/>
                    <a:pt x="1220" y="68"/>
                    <a:pt x="1395" y="46"/>
                  </a:cubicBezTo>
                  <a:cubicBezTo>
                    <a:pt x="1423" y="42"/>
                    <a:pt x="1454" y="40"/>
                    <a:pt x="1487" y="40"/>
                  </a:cubicBezTo>
                  <a:cubicBezTo>
                    <a:pt x="1645" y="40"/>
                    <a:pt x="1820" y="81"/>
                    <a:pt x="1888" y="99"/>
                  </a:cubicBezTo>
                  <a:lnTo>
                    <a:pt x="1888" y="1249"/>
                  </a:lnTo>
                  <a:cubicBezTo>
                    <a:pt x="1803" y="1218"/>
                    <a:pt x="1631" y="1161"/>
                    <a:pt x="1467" y="1137"/>
                  </a:cubicBezTo>
                  <a:cubicBezTo>
                    <a:pt x="1445" y="1134"/>
                    <a:pt x="1421" y="1132"/>
                    <a:pt x="1397" y="1132"/>
                  </a:cubicBezTo>
                  <a:cubicBezTo>
                    <a:pt x="1252" y="1132"/>
                    <a:pt x="1112" y="1192"/>
                    <a:pt x="1034" y="1232"/>
                  </a:cubicBezTo>
                  <a:lnTo>
                    <a:pt x="1034" y="210"/>
                  </a:lnTo>
                  <a:close/>
                  <a:moveTo>
                    <a:pt x="134" y="99"/>
                  </a:moveTo>
                  <a:lnTo>
                    <a:pt x="134" y="99"/>
                  </a:lnTo>
                  <a:cubicBezTo>
                    <a:pt x="201" y="81"/>
                    <a:pt x="376" y="40"/>
                    <a:pt x="534" y="40"/>
                  </a:cubicBezTo>
                  <a:cubicBezTo>
                    <a:pt x="568" y="40"/>
                    <a:pt x="599" y="42"/>
                    <a:pt x="626" y="46"/>
                  </a:cubicBezTo>
                  <a:cubicBezTo>
                    <a:pt x="802" y="68"/>
                    <a:pt x="945" y="175"/>
                    <a:pt x="988" y="210"/>
                  </a:cubicBezTo>
                  <a:lnTo>
                    <a:pt x="988" y="1232"/>
                  </a:lnTo>
                  <a:cubicBezTo>
                    <a:pt x="910" y="1192"/>
                    <a:pt x="770" y="1132"/>
                    <a:pt x="625" y="1132"/>
                  </a:cubicBezTo>
                  <a:cubicBezTo>
                    <a:pt x="601" y="1132"/>
                    <a:pt x="577" y="1134"/>
                    <a:pt x="555" y="1137"/>
                  </a:cubicBezTo>
                  <a:cubicBezTo>
                    <a:pt x="391" y="1161"/>
                    <a:pt x="219" y="1218"/>
                    <a:pt x="134" y="1249"/>
                  </a:cubicBezTo>
                  <a:lnTo>
                    <a:pt x="134" y="99"/>
                  </a:lnTo>
                  <a:close/>
                  <a:moveTo>
                    <a:pt x="1928" y="203"/>
                  </a:moveTo>
                  <a:lnTo>
                    <a:pt x="1928" y="203"/>
                  </a:lnTo>
                  <a:lnTo>
                    <a:pt x="1928" y="68"/>
                  </a:lnTo>
                  <a:cubicBezTo>
                    <a:pt x="1928" y="68"/>
                    <a:pt x="1696" y="0"/>
                    <a:pt x="1487" y="0"/>
                  </a:cubicBezTo>
                  <a:cubicBezTo>
                    <a:pt x="1454" y="0"/>
                    <a:pt x="1421" y="2"/>
                    <a:pt x="1390" y="6"/>
                  </a:cubicBezTo>
                  <a:cubicBezTo>
                    <a:pt x="1207" y="30"/>
                    <a:pt x="1059" y="138"/>
                    <a:pt x="1011" y="177"/>
                  </a:cubicBezTo>
                  <a:cubicBezTo>
                    <a:pt x="963" y="138"/>
                    <a:pt x="815" y="30"/>
                    <a:pt x="632" y="6"/>
                  </a:cubicBezTo>
                  <a:cubicBezTo>
                    <a:pt x="601" y="2"/>
                    <a:pt x="568" y="0"/>
                    <a:pt x="534" y="0"/>
                  </a:cubicBezTo>
                  <a:cubicBezTo>
                    <a:pt x="326" y="0"/>
                    <a:pt x="94" y="68"/>
                    <a:pt x="94" y="68"/>
                  </a:cubicBezTo>
                  <a:lnTo>
                    <a:pt x="94" y="203"/>
                  </a:lnTo>
                  <a:cubicBezTo>
                    <a:pt x="36" y="216"/>
                    <a:pt x="0" y="227"/>
                    <a:pt x="0" y="227"/>
                  </a:cubicBezTo>
                  <a:lnTo>
                    <a:pt x="0" y="1466"/>
                  </a:lnTo>
                  <a:cubicBezTo>
                    <a:pt x="0" y="1466"/>
                    <a:pt x="243" y="1368"/>
                    <a:pt x="467" y="1335"/>
                  </a:cubicBezTo>
                  <a:cubicBezTo>
                    <a:pt x="605" y="1315"/>
                    <a:pt x="787" y="1368"/>
                    <a:pt x="905" y="1412"/>
                  </a:cubicBezTo>
                  <a:lnTo>
                    <a:pt x="905" y="1466"/>
                  </a:lnTo>
                  <a:lnTo>
                    <a:pt x="1116" y="1466"/>
                  </a:lnTo>
                  <a:lnTo>
                    <a:pt x="1116" y="1412"/>
                  </a:lnTo>
                  <a:cubicBezTo>
                    <a:pt x="1235" y="1368"/>
                    <a:pt x="1417" y="1315"/>
                    <a:pt x="1555" y="1335"/>
                  </a:cubicBezTo>
                  <a:cubicBezTo>
                    <a:pt x="1779" y="1368"/>
                    <a:pt x="2022" y="1466"/>
                    <a:pt x="2022" y="1466"/>
                  </a:cubicBezTo>
                  <a:lnTo>
                    <a:pt x="2022" y="227"/>
                  </a:lnTo>
                  <a:cubicBezTo>
                    <a:pt x="2022" y="227"/>
                    <a:pt x="1986" y="216"/>
                    <a:pt x="1928" y="20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232" name="组合 23"/>
            <p:cNvGrpSpPr/>
            <p:nvPr userDrawn="1"/>
          </p:nvGrpSpPr>
          <p:grpSpPr>
            <a:xfrm rot="1406730">
              <a:off x="10767933" y="5424446"/>
              <a:ext cx="1301704" cy="1299270"/>
              <a:chOff x="6262688" y="5170488"/>
              <a:chExt cx="1697038" cy="1693863"/>
            </a:xfrm>
            <a:grpFill/>
          </p:grpSpPr>
          <p:sp>
            <p:nvSpPr>
              <p:cNvPr id="233" name="Freeform 19"/>
              <p:cNvSpPr>
                <a:spLocks noEditPoints="1"/>
              </p:cNvSpPr>
              <p:nvPr/>
            </p:nvSpPr>
            <p:spPr bwMode="auto">
              <a:xfrm>
                <a:off x="6262688" y="5170488"/>
                <a:ext cx="1697038" cy="1693863"/>
              </a:xfrm>
              <a:custGeom>
                <a:avLst/>
                <a:gdLst>
                  <a:gd name="T0" fmla="*/ 1760 w 2284"/>
                  <a:gd name="T1" fmla="*/ 1142 h 2284"/>
                  <a:gd name="T2" fmla="*/ 1919 w 2284"/>
                  <a:gd name="T3" fmla="*/ 1406 h 2284"/>
                  <a:gd name="T4" fmla="*/ 1756 w 2284"/>
                  <a:gd name="T5" fmla="*/ 1940 h 2284"/>
                  <a:gd name="T6" fmla="*/ 1878 w 2284"/>
                  <a:gd name="T7" fmla="*/ 1506 h 2284"/>
                  <a:gd name="T8" fmla="*/ 1433 w 2284"/>
                  <a:gd name="T9" fmla="*/ 1845 h 2284"/>
                  <a:gd name="T10" fmla="*/ 1496 w 2284"/>
                  <a:gd name="T11" fmla="*/ 1592 h 2284"/>
                  <a:gd name="T12" fmla="*/ 1142 w 2284"/>
                  <a:gd name="T13" fmla="*/ 2204 h 2284"/>
                  <a:gd name="T14" fmla="*/ 1405 w 2284"/>
                  <a:gd name="T15" fmla="*/ 1921 h 2284"/>
                  <a:gd name="T16" fmla="*/ 787 w 2284"/>
                  <a:gd name="T17" fmla="*/ 1592 h 2284"/>
                  <a:gd name="T18" fmla="*/ 850 w 2284"/>
                  <a:gd name="T19" fmla="*/ 1845 h 2284"/>
                  <a:gd name="T20" fmla="*/ 528 w 2284"/>
                  <a:gd name="T21" fmla="*/ 1940 h 2284"/>
                  <a:gd name="T22" fmla="*/ 704 w 2284"/>
                  <a:gd name="T23" fmla="*/ 1580 h 2284"/>
                  <a:gd name="T24" fmla="*/ 80 w 2284"/>
                  <a:gd name="T25" fmla="*/ 1143 h 2284"/>
                  <a:gd name="T26" fmla="*/ 523 w 2284"/>
                  <a:gd name="T27" fmla="*/ 1142 h 2284"/>
                  <a:gd name="T28" fmla="*/ 676 w 2284"/>
                  <a:gd name="T29" fmla="*/ 950 h 2284"/>
                  <a:gd name="T30" fmla="*/ 439 w 2284"/>
                  <a:gd name="T31" fmla="*/ 851 h 2284"/>
                  <a:gd name="T32" fmla="*/ 676 w 2284"/>
                  <a:gd name="T33" fmla="*/ 1335 h 2284"/>
                  <a:gd name="T34" fmla="*/ 438 w 2284"/>
                  <a:gd name="T35" fmla="*/ 1434 h 2284"/>
                  <a:gd name="T36" fmla="*/ 670 w 2284"/>
                  <a:gd name="T37" fmla="*/ 1204 h 2284"/>
                  <a:gd name="T38" fmla="*/ 670 w 2284"/>
                  <a:gd name="T39" fmla="*/ 1080 h 2284"/>
                  <a:gd name="T40" fmla="*/ 391 w 2284"/>
                  <a:gd name="T41" fmla="*/ 392 h 2284"/>
                  <a:gd name="T42" fmla="*/ 778 w 2284"/>
                  <a:gd name="T43" fmla="*/ 407 h 2284"/>
                  <a:gd name="T44" fmla="*/ 391 w 2284"/>
                  <a:gd name="T45" fmla="*/ 392 h 2284"/>
                  <a:gd name="T46" fmla="*/ 1074 w 2284"/>
                  <a:gd name="T47" fmla="*/ 574 h 2284"/>
                  <a:gd name="T48" fmla="*/ 850 w 2284"/>
                  <a:gd name="T49" fmla="*/ 440 h 2284"/>
                  <a:gd name="T50" fmla="*/ 1405 w 2284"/>
                  <a:gd name="T51" fmla="*/ 364 h 2284"/>
                  <a:gd name="T52" fmla="*/ 1142 w 2284"/>
                  <a:gd name="T53" fmla="*/ 80 h 2284"/>
                  <a:gd name="T54" fmla="*/ 1335 w 2284"/>
                  <a:gd name="T55" fmla="*/ 677 h 2284"/>
                  <a:gd name="T56" fmla="*/ 1496 w 2284"/>
                  <a:gd name="T57" fmla="*/ 693 h 2284"/>
                  <a:gd name="T58" fmla="*/ 1509 w 2284"/>
                  <a:gd name="T59" fmla="*/ 775 h 2284"/>
                  <a:gd name="T60" fmla="*/ 1431 w 2284"/>
                  <a:gd name="T61" fmla="*/ 765 h 2284"/>
                  <a:gd name="T62" fmla="*/ 1142 w 2284"/>
                  <a:gd name="T63" fmla="*/ 623 h 2284"/>
                  <a:gd name="T64" fmla="*/ 1081 w 2284"/>
                  <a:gd name="T65" fmla="*/ 671 h 2284"/>
                  <a:gd name="T66" fmla="*/ 774 w 2284"/>
                  <a:gd name="T67" fmla="*/ 775 h 2284"/>
                  <a:gd name="T68" fmla="*/ 764 w 2284"/>
                  <a:gd name="T69" fmla="*/ 853 h 2284"/>
                  <a:gd name="T70" fmla="*/ 774 w 2284"/>
                  <a:gd name="T71" fmla="*/ 1510 h 2284"/>
                  <a:gd name="T72" fmla="*/ 852 w 2284"/>
                  <a:gd name="T73" fmla="*/ 1520 h 2284"/>
                  <a:gd name="T74" fmla="*/ 1142 w 2284"/>
                  <a:gd name="T75" fmla="*/ 1662 h 2284"/>
                  <a:gd name="T76" fmla="*/ 1203 w 2284"/>
                  <a:gd name="T77" fmla="*/ 1614 h 2284"/>
                  <a:gd name="T78" fmla="*/ 1509 w 2284"/>
                  <a:gd name="T79" fmla="*/ 1510 h 2284"/>
                  <a:gd name="T80" fmla="*/ 1519 w 2284"/>
                  <a:gd name="T81" fmla="*/ 1432 h 2284"/>
                  <a:gd name="T82" fmla="*/ 1302 w 2284"/>
                  <a:gd name="T83" fmla="*/ 1530 h 2284"/>
                  <a:gd name="T84" fmla="*/ 864 w 2284"/>
                  <a:gd name="T85" fmla="*/ 1420 h 2284"/>
                  <a:gd name="T86" fmla="*/ 754 w 2284"/>
                  <a:gd name="T87" fmla="*/ 982 h 2284"/>
                  <a:gd name="T88" fmla="*/ 1142 w 2284"/>
                  <a:gd name="T89" fmla="*/ 750 h 2284"/>
                  <a:gd name="T90" fmla="*/ 1529 w 2284"/>
                  <a:gd name="T91" fmla="*/ 982 h 2284"/>
                  <a:gd name="T92" fmla="*/ 1419 w 2284"/>
                  <a:gd name="T93" fmla="*/ 1420 h 2284"/>
                  <a:gd name="T94" fmla="*/ 1607 w 2284"/>
                  <a:gd name="T95" fmla="*/ 950 h 2284"/>
                  <a:gd name="T96" fmla="*/ 1710 w 2284"/>
                  <a:gd name="T97" fmla="*/ 1075 h 2284"/>
                  <a:gd name="T98" fmla="*/ 1845 w 2284"/>
                  <a:gd name="T99" fmla="*/ 1434 h 2284"/>
                  <a:gd name="T100" fmla="*/ 1711 w 2284"/>
                  <a:gd name="T101" fmla="*/ 1210 h 2284"/>
                  <a:gd name="T102" fmla="*/ 1661 w 2284"/>
                  <a:gd name="T103" fmla="*/ 1142 h 2284"/>
                  <a:gd name="T104" fmla="*/ 1613 w 2284"/>
                  <a:gd name="T105" fmla="*/ 1080 h 2284"/>
                  <a:gd name="T106" fmla="*/ 1893 w 2284"/>
                  <a:gd name="T107" fmla="*/ 392 h 2284"/>
                  <a:gd name="T108" fmla="*/ 1505 w 2284"/>
                  <a:gd name="T109" fmla="*/ 407 h 2284"/>
                  <a:gd name="T110" fmla="*/ 1952 w 2284"/>
                  <a:gd name="T111" fmla="*/ 807 h 2284"/>
                  <a:gd name="T112" fmla="*/ 1477 w 2284"/>
                  <a:gd name="T113" fmla="*/ 332 h 2284"/>
                  <a:gd name="T114" fmla="*/ 528 w 2284"/>
                  <a:gd name="T115" fmla="*/ 265 h 2284"/>
                  <a:gd name="T116" fmla="*/ 0 w 2284"/>
                  <a:gd name="T117" fmla="*/ 1143 h 2284"/>
                  <a:gd name="T118" fmla="*/ 528 w 2284"/>
                  <a:gd name="T119" fmla="*/ 2020 h 2284"/>
                  <a:gd name="T120" fmla="*/ 1477 w 2284"/>
                  <a:gd name="T121" fmla="*/ 1953 h 2284"/>
                  <a:gd name="T122" fmla="*/ 1952 w 2284"/>
                  <a:gd name="T123" fmla="*/ 1478 h 2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284" h="2284">
                    <a:moveTo>
                      <a:pt x="1919" y="1406"/>
                    </a:moveTo>
                    <a:lnTo>
                      <a:pt x="1919" y="1406"/>
                    </a:lnTo>
                    <a:cubicBezTo>
                      <a:pt x="1878" y="1322"/>
                      <a:pt x="1825" y="1233"/>
                      <a:pt x="1760" y="1142"/>
                    </a:cubicBezTo>
                    <a:cubicBezTo>
                      <a:pt x="1824" y="1053"/>
                      <a:pt x="1878" y="965"/>
                      <a:pt x="1920" y="879"/>
                    </a:cubicBezTo>
                    <a:cubicBezTo>
                      <a:pt x="2100" y="953"/>
                      <a:pt x="2204" y="1049"/>
                      <a:pt x="2204" y="1143"/>
                    </a:cubicBezTo>
                    <a:cubicBezTo>
                      <a:pt x="2204" y="1236"/>
                      <a:pt x="2100" y="1332"/>
                      <a:pt x="1919" y="1406"/>
                    </a:cubicBezTo>
                    <a:close/>
                    <a:moveTo>
                      <a:pt x="1893" y="1893"/>
                    </a:moveTo>
                    <a:lnTo>
                      <a:pt x="1893" y="1893"/>
                    </a:lnTo>
                    <a:cubicBezTo>
                      <a:pt x="1862" y="1924"/>
                      <a:pt x="1816" y="1940"/>
                      <a:pt x="1756" y="1940"/>
                    </a:cubicBezTo>
                    <a:cubicBezTo>
                      <a:pt x="1684" y="1940"/>
                      <a:pt x="1599" y="1918"/>
                      <a:pt x="1505" y="1878"/>
                    </a:cubicBezTo>
                    <a:cubicBezTo>
                      <a:pt x="1536" y="1790"/>
                      <a:pt x="1561" y="1689"/>
                      <a:pt x="1579" y="1580"/>
                    </a:cubicBezTo>
                    <a:cubicBezTo>
                      <a:pt x="1689" y="1562"/>
                      <a:pt x="1789" y="1537"/>
                      <a:pt x="1878" y="1506"/>
                    </a:cubicBezTo>
                    <a:cubicBezTo>
                      <a:pt x="1954" y="1686"/>
                      <a:pt x="1959" y="1828"/>
                      <a:pt x="1893" y="1893"/>
                    </a:cubicBezTo>
                    <a:close/>
                    <a:moveTo>
                      <a:pt x="1433" y="1845"/>
                    </a:moveTo>
                    <a:lnTo>
                      <a:pt x="1433" y="1845"/>
                    </a:lnTo>
                    <a:cubicBezTo>
                      <a:pt x="1361" y="1809"/>
                      <a:pt x="1286" y="1764"/>
                      <a:pt x="1210" y="1711"/>
                    </a:cubicBezTo>
                    <a:cubicBezTo>
                      <a:pt x="1251" y="1679"/>
                      <a:pt x="1293" y="1644"/>
                      <a:pt x="1335" y="1608"/>
                    </a:cubicBezTo>
                    <a:cubicBezTo>
                      <a:pt x="1390" y="1604"/>
                      <a:pt x="1444" y="1599"/>
                      <a:pt x="1496" y="1592"/>
                    </a:cubicBezTo>
                    <a:cubicBezTo>
                      <a:pt x="1480" y="1686"/>
                      <a:pt x="1458" y="1771"/>
                      <a:pt x="1433" y="1845"/>
                    </a:cubicBezTo>
                    <a:close/>
                    <a:moveTo>
                      <a:pt x="1142" y="2204"/>
                    </a:moveTo>
                    <a:lnTo>
                      <a:pt x="1142" y="2204"/>
                    </a:lnTo>
                    <a:cubicBezTo>
                      <a:pt x="1049" y="2204"/>
                      <a:pt x="952" y="2101"/>
                      <a:pt x="878" y="1921"/>
                    </a:cubicBezTo>
                    <a:cubicBezTo>
                      <a:pt x="963" y="1879"/>
                      <a:pt x="1052" y="1825"/>
                      <a:pt x="1142" y="1761"/>
                    </a:cubicBezTo>
                    <a:cubicBezTo>
                      <a:pt x="1231" y="1825"/>
                      <a:pt x="1320" y="1879"/>
                      <a:pt x="1405" y="1921"/>
                    </a:cubicBezTo>
                    <a:cubicBezTo>
                      <a:pt x="1331" y="2101"/>
                      <a:pt x="1235" y="2204"/>
                      <a:pt x="1142" y="2204"/>
                    </a:cubicBezTo>
                    <a:close/>
                    <a:moveTo>
                      <a:pt x="787" y="1592"/>
                    </a:moveTo>
                    <a:lnTo>
                      <a:pt x="787" y="1592"/>
                    </a:lnTo>
                    <a:cubicBezTo>
                      <a:pt x="839" y="1599"/>
                      <a:pt x="893" y="1604"/>
                      <a:pt x="949" y="1608"/>
                    </a:cubicBezTo>
                    <a:cubicBezTo>
                      <a:pt x="990" y="1644"/>
                      <a:pt x="1032" y="1679"/>
                      <a:pt x="1074" y="1711"/>
                    </a:cubicBezTo>
                    <a:cubicBezTo>
                      <a:pt x="997" y="1764"/>
                      <a:pt x="922" y="1809"/>
                      <a:pt x="850" y="1845"/>
                    </a:cubicBezTo>
                    <a:cubicBezTo>
                      <a:pt x="825" y="1771"/>
                      <a:pt x="804" y="1686"/>
                      <a:pt x="787" y="1592"/>
                    </a:cubicBezTo>
                    <a:close/>
                    <a:moveTo>
                      <a:pt x="528" y="1940"/>
                    </a:moveTo>
                    <a:lnTo>
                      <a:pt x="528" y="1940"/>
                    </a:lnTo>
                    <a:cubicBezTo>
                      <a:pt x="468" y="1940"/>
                      <a:pt x="421" y="1924"/>
                      <a:pt x="391" y="1893"/>
                    </a:cubicBezTo>
                    <a:cubicBezTo>
                      <a:pt x="325" y="1828"/>
                      <a:pt x="330" y="1686"/>
                      <a:pt x="405" y="1506"/>
                    </a:cubicBezTo>
                    <a:cubicBezTo>
                      <a:pt x="494" y="1537"/>
                      <a:pt x="595" y="1562"/>
                      <a:pt x="704" y="1580"/>
                    </a:cubicBezTo>
                    <a:cubicBezTo>
                      <a:pt x="722" y="1689"/>
                      <a:pt x="747" y="1790"/>
                      <a:pt x="778" y="1878"/>
                    </a:cubicBezTo>
                    <a:cubicBezTo>
                      <a:pt x="685" y="1918"/>
                      <a:pt x="599" y="1940"/>
                      <a:pt x="528" y="1940"/>
                    </a:cubicBezTo>
                    <a:close/>
                    <a:moveTo>
                      <a:pt x="80" y="1143"/>
                    </a:moveTo>
                    <a:lnTo>
                      <a:pt x="80" y="1143"/>
                    </a:lnTo>
                    <a:cubicBezTo>
                      <a:pt x="80" y="1049"/>
                      <a:pt x="183" y="953"/>
                      <a:pt x="364" y="879"/>
                    </a:cubicBezTo>
                    <a:cubicBezTo>
                      <a:pt x="406" y="965"/>
                      <a:pt x="459" y="1053"/>
                      <a:pt x="523" y="1142"/>
                    </a:cubicBezTo>
                    <a:cubicBezTo>
                      <a:pt x="458" y="1233"/>
                      <a:pt x="405" y="1322"/>
                      <a:pt x="364" y="1406"/>
                    </a:cubicBezTo>
                    <a:cubicBezTo>
                      <a:pt x="183" y="1332"/>
                      <a:pt x="80" y="1236"/>
                      <a:pt x="80" y="1143"/>
                    </a:cubicBezTo>
                    <a:close/>
                    <a:moveTo>
                      <a:pt x="676" y="950"/>
                    </a:moveTo>
                    <a:lnTo>
                      <a:pt x="676" y="950"/>
                    </a:lnTo>
                    <a:cubicBezTo>
                      <a:pt x="639" y="991"/>
                      <a:pt x="605" y="1033"/>
                      <a:pt x="573" y="1075"/>
                    </a:cubicBezTo>
                    <a:cubicBezTo>
                      <a:pt x="520" y="999"/>
                      <a:pt x="475" y="924"/>
                      <a:pt x="439" y="851"/>
                    </a:cubicBezTo>
                    <a:cubicBezTo>
                      <a:pt x="514" y="826"/>
                      <a:pt x="598" y="804"/>
                      <a:pt x="692" y="788"/>
                    </a:cubicBezTo>
                    <a:cubicBezTo>
                      <a:pt x="685" y="840"/>
                      <a:pt x="680" y="894"/>
                      <a:pt x="676" y="950"/>
                    </a:cubicBezTo>
                    <a:close/>
                    <a:moveTo>
                      <a:pt x="676" y="1335"/>
                    </a:moveTo>
                    <a:lnTo>
                      <a:pt x="676" y="1335"/>
                    </a:lnTo>
                    <a:cubicBezTo>
                      <a:pt x="680" y="1391"/>
                      <a:pt x="685" y="1445"/>
                      <a:pt x="692" y="1497"/>
                    </a:cubicBezTo>
                    <a:cubicBezTo>
                      <a:pt x="598" y="1481"/>
                      <a:pt x="513" y="1459"/>
                      <a:pt x="438" y="1434"/>
                    </a:cubicBezTo>
                    <a:cubicBezTo>
                      <a:pt x="473" y="1363"/>
                      <a:pt x="518" y="1288"/>
                      <a:pt x="573" y="1210"/>
                    </a:cubicBezTo>
                    <a:cubicBezTo>
                      <a:pt x="605" y="1252"/>
                      <a:pt x="640" y="1294"/>
                      <a:pt x="676" y="1335"/>
                    </a:cubicBezTo>
                    <a:close/>
                    <a:moveTo>
                      <a:pt x="670" y="1204"/>
                    </a:moveTo>
                    <a:lnTo>
                      <a:pt x="670" y="1204"/>
                    </a:lnTo>
                    <a:cubicBezTo>
                      <a:pt x="654" y="1183"/>
                      <a:pt x="637" y="1163"/>
                      <a:pt x="622" y="1142"/>
                    </a:cubicBezTo>
                    <a:cubicBezTo>
                      <a:pt x="637" y="1122"/>
                      <a:pt x="653" y="1101"/>
                      <a:pt x="670" y="1080"/>
                    </a:cubicBezTo>
                    <a:cubicBezTo>
                      <a:pt x="670" y="1101"/>
                      <a:pt x="669" y="1122"/>
                      <a:pt x="669" y="1143"/>
                    </a:cubicBezTo>
                    <a:cubicBezTo>
                      <a:pt x="669" y="1163"/>
                      <a:pt x="670" y="1184"/>
                      <a:pt x="670" y="1204"/>
                    </a:cubicBezTo>
                    <a:close/>
                    <a:moveTo>
                      <a:pt x="391" y="392"/>
                    </a:moveTo>
                    <a:lnTo>
                      <a:pt x="391" y="392"/>
                    </a:lnTo>
                    <a:cubicBezTo>
                      <a:pt x="421" y="361"/>
                      <a:pt x="468" y="345"/>
                      <a:pt x="528" y="345"/>
                    </a:cubicBezTo>
                    <a:cubicBezTo>
                      <a:pt x="599" y="345"/>
                      <a:pt x="685" y="367"/>
                      <a:pt x="778" y="407"/>
                    </a:cubicBezTo>
                    <a:cubicBezTo>
                      <a:pt x="747" y="495"/>
                      <a:pt x="722" y="596"/>
                      <a:pt x="704" y="705"/>
                    </a:cubicBezTo>
                    <a:cubicBezTo>
                      <a:pt x="595" y="723"/>
                      <a:pt x="494" y="748"/>
                      <a:pt x="406" y="779"/>
                    </a:cubicBezTo>
                    <a:cubicBezTo>
                      <a:pt x="330" y="599"/>
                      <a:pt x="324" y="458"/>
                      <a:pt x="391" y="392"/>
                    </a:cubicBezTo>
                    <a:close/>
                    <a:moveTo>
                      <a:pt x="850" y="440"/>
                    </a:moveTo>
                    <a:lnTo>
                      <a:pt x="850" y="440"/>
                    </a:lnTo>
                    <a:cubicBezTo>
                      <a:pt x="922" y="476"/>
                      <a:pt x="997" y="521"/>
                      <a:pt x="1074" y="574"/>
                    </a:cubicBezTo>
                    <a:cubicBezTo>
                      <a:pt x="1032" y="606"/>
                      <a:pt x="990" y="641"/>
                      <a:pt x="949" y="677"/>
                    </a:cubicBezTo>
                    <a:cubicBezTo>
                      <a:pt x="893" y="681"/>
                      <a:pt x="839" y="686"/>
                      <a:pt x="787" y="693"/>
                    </a:cubicBezTo>
                    <a:cubicBezTo>
                      <a:pt x="804" y="599"/>
                      <a:pt x="825" y="514"/>
                      <a:pt x="850" y="440"/>
                    </a:cubicBezTo>
                    <a:close/>
                    <a:moveTo>
                      <a:pt x="1142" y="80"/>
                    </a:moveTo>
                    <a:lnTo>
                      <a:pt x="1142" y="80"/>
                    </a:lnTo>
                    <a:cubicBezTo>
                      <a:pt x="1235" y="80"/>
                      <a:pt x="1331" y="184"/>
                      <a:pt x="1405" y="364"/>
                    </a:cubicBezTo>
                    <a:cubicBezTo>
                      <a:pt x="1320" y="406"/>
                      <a:pt x="1231" y="460"/>
                      <a:pt x="1142" y="524"/>
                    </a:cubicBezTo>
                    <a:cubicBezTo>
                      <a:pt x="1052" y="460"/>
                      <a:pt x="963" y="406"/>
                      <a:pt x="878" y="364"/>
                    </a:cubicBezTo>
                    <a:cubicBezTo>
                      <a:pt x="952" y="184"/>
                      <a:pt x="1049" y="80"/>
                      <a:pt x="1142" y="80"/>
                    </a:cubicBezTo>
                    <a:close/>
                    <a:moveTo>
                      <a:pt x="1496" y="693"/>
                    </a:moveTo>
                    <a:lnTo>
                      <a:pt x="1496" y="693"/>
                    </a:lnTo>
                    <a:cubicBezTo>
                      <a:pt x="1444" y="686"/>
                      <a:pt x="1390" y="681"/>
                      <a:pt x="1335" y="677"/>
                    </a:cubicBezTo>
                    <a:cubicBezTo>
                      <a:pt x="1293" y="641"/>
                      <a:pt x="1251" y="606"/>
                      <a:pt x="1210" y="574"/>
                    </a:cubicBezTo>
                    <a:cubicBezTo>
                      <a:pt x="1286" y="521"/>
                      <a:pt x="1361" y="476"/>
                      <a:pt x="1433" y="440"/>
                    </a:cubicBezTo>
                    <a:cubicBezTo>
                      <a:pt x="1458" y="514"/>
                      <a:pt x="1480" y="599"/>
                      <a:pt x="1496" y="693"/>
                    </a:cubicBezTo>
                    <a:close/>
                    <a:moveTo>
                      <a:pt x="1431" y="765"/>
                    </a:moveTo>
                    <a:lnTo>
                      <a:pt x="1431" y="765"/>
                    </a:lnTo>
                    <a:cubicBezTo>
                      <a:pt x="1458" y="768"/>
                      <a:pt x="1484" y="771"/>
                      <a:pt x="1509" y="775"/>
                    </a:cubicBezTo>
                    <a:cubicBezTo>
                      <a:pt x="1513" y="800"/>
                      <a:pt x="1516" y="826"/>
                      <a:pt x="1519" y="853"/>
                    </a:cubicBezTo>
                    <a:cubicBezTo>
                      <a:pt x="1505" y="838"/>
                      <a:pt x="1490" y="823"/>
                      <a:pt x="1476" y="809"/>
                    </a:cubicBezTo>
                    <a:cubicBezTo>
                      <a:pt x="1461" y="794"/>
                      <a:pt x="1446" y="779"/>
                      <a:pt x="1431" y="765"/>
                    </a:cubicBezTo>
                    <a:close/>
                    <a:moveTo>
                      <a:pt x="1081" y="671"/>
                    </a:moveTo>
                    <a:lnTo>
                      <a:pt x="1081" y="671"/>
                    </a:lnTo>
                    <a:cubicBezTo>
                      <a:pt x="1101" y="655"/>
                      <a:pt x="1121" y="639"/>
                      <a:pt x="1142" y="623"/>
                    </a:cubicBezTo>
                    <a:cubicBezTo>
                      <a:pt x="1162" y="639"/>
                      <a:pt x="1182" y="655"/>
                      <a:pt x="1203" y="671"/>
                    </a:cubicBezTo>
                    <a:cubicBezTo>
                      <a:pt x="1182" y="670"/>
                      <a:pt x="1162" y="670"/>
                      <a:pt x="1142" y="670"/>
                    </a:cubicBezTo>
                    <a:cubicBezTo>
                      <a:pt x="1121" y="670"/>
                      <a:pt x="1101" y="670"/>
                      <a:pt x="1081" y="671"/>
                    </a:cubicBezTo>
                    <a:close/>
                    <a:moveTo>
                      <a:pt x="764" y="853"/>
                    </a:moveTo>
                    <a:lnTo>
                      <a:pt x="764" y="853"/>
                    </a:lnTo>
                    <a:cubicBezTo>
                      <a:pt x="767" y="826"/>
                      <a:pt x="770" y="800"/>
                      <a:pt x="774" y="775"/>
                    </a:cubicBezTo>
                    <a:cubicBezTo>
                      <a:pt x="799" y="771"/>
                      <a:pt x="826" y="768"/>
                      <a:pt x="852" y="765"/>
                    </a:cubicBezTo>
                    <a:cubicBezTo>
                      <a:pt x="837" y="779"/>
                      <a:pt x="822" y="794"/>
                      <a:pt x="808" y="809"/>
                    </a:cubicBezTo>
                    <a:cubicBezTo>
                      <a:pt x="793" y="823"/>
                      <a:pt x="779" y="838"/>
                      <a:pt x="764" y="853"/>
                    </a:cubicBezTo>
                    <a:close/>
                    <a:moveTo>
                      <a:pt x="852" y="1520"/>
                    </a:moveTo>
                    <a:lnTo>
                      <a:pt x="852" y="1520"/>
                    </a:lnTo>
                    <a:cubicBezTo>
                      <a:pt x="826" y="1517"/>
                      <a:pt x="799" y="1514"/>
                      <a:pt x="774" y="1510"/>
                    </a:cubicBezTo>
                    <a:cubicBezTo>
                      <a:pt x="770" y="1485"/>
                      <a:pt x="767" y="1459"/>
                      <a:pt x="764" y="1432"/>
                    </a:cubicBezTo>
                    <a:cubicBezTo>
                      <a:pt x="779" y="1447"/>
                      <a:pt x="793" y="1462"/>
                      <a:pt x="808" y="1476"/>
                    </a:cubicBezTo>
                    <a:cubicBezTo>
                      <a:pt x="822" y="1491"/>
                      <a:pt x="837" y="1506"/>
                      <a:pt x="852" y="1520"/>
                    </a:cubicBezTo>
                    <a:close/>
                    <a:moveTo>
                      <a:pt x="1203" y="1614"/>
                    </a:moveTo>
                    <a:lnTo>
                      <a:pt x="1203" y="1614"/>
                    </a:lnTo>
                    <a:cubicBezTo>
                      <a:pt x="1182" y="1630"/>
                      <a:pt x="1162" y="1646"/>
                      <a:pt x="1142" y="1662"/>
                    </a:cubicBezTo>
                    <a:cubicBezTo>
                      <a:pt x="1121" y="1646"/>
                      <a:pt x="1101" y="1630"/>
                      <a:pt x="1081" y="1614"/>
                    </a:cubicBezTo>
                    <a:cubicBezTo>
                      <a:pt x="1101" y="1615"/>
                      <a:pt x="1121" y="1615"/>
                      <a:pt x="1142" y="1615"/>
                    </a:cubicBezTo>
                    <a:cubicBezTo>
                      <a:pt x="1162" y="1615"/>
                      <a:pt x="1182" y="1615"/>
                      <a:pt x="1203" y="1614"/>
                    </a:cubicBezTo>
                    <a:close/>
                    <a:moveTo>
                      <a:pt x="1519" y="1432"/>
                    </a:moveTo>
                    <a:lnTo>
                      <a:pt x="1519" y="1432"/>
                    </a:lnTo>
                    <a:cubicBezTo>
                      <a:pt x="1516" y="1459"/>
                      <a:pt x="1513" y="1485"/>
                      <a:pt x="1509" y="1510"/>
                    </a:cubicBezTo>
                    <a:cubicBezTo>
                      <a:pt x="1484" y="1514"/>
                      <a:pt x="1458" y="1517"/>
                      <a:pt x="1431" y="1520"/>
                    </a:cubicBezTo>
                    <a:cubicBezTo>
                      <a:pt x="1446" y="1506"/>
                      <a:pt x="1461" y="1491"/>
                      <a:pt x="1476" y="1476"/>
                    </a:cubicBezTo>
                    <a:cubicBezTo>
                      <a:pt x="1490" y="1462"/>
                      <a:pt x="1505" y="1447"/>
                      <a:pt x="1519" y="1432"/>
                    </a:cubicBezTo>
                    <a:close/>
                    <a:moveTo>
                      <a:pt x="1419" y="1420"/>
                    </a:moveTo>
                    <a:lnTo>
                      <a:pt x="1419" y="1420"/>
                    </a:lnTo>
                    <a:cubicBezTo>
                      <a:pt x="1381" y="1458"/>
                      <a:pt x="1342" y="1495"/>
                      <a:pt x="1302" y="1530"/>
                    </a:cubicBezTo>
                    <a:cubicBezTo>
                      <a:pt x="1250" y="1533"/>
                      <a:pt x="1197" y="1535"/>
                      <a:pt x="1142" y="1535"/>
                    </a:cubicBezTo>
                    <a:cubicBezTo>
                      <a:pt x="1087" y="1535"/>
                      <a:pt x="1033" y="1533"/>
                      <a:pt x="981" y="1530"/>
                    </a:cubicBezTo>
                    <a:cubicBezTo>
                      <a:pt x="942" y="1495"/>
                      <a:pt x="903" y="1458"/>
                      <a:pt x="864" y="1420"/>
                    </a:cubicBezTo>
                    <a:cubicBezTo>
                      <a:pt x="826" y="1381"/>
                      <a:pt x="789" y="1342"/>
                      <a:pt x="754" y="1303"/>
                    </a:cubicBezTo>
                    <a:cubicBezTo>
                      <a:pt x="751" y="1251"/>
                      <a:pt x="749" y="1198"/>
                      <a:pt x="749" y="1143"/>
                    </a:cubicBezTo>
                    <a:cubicBezTo>
                      <a:pt x="749" y="1087"/>
                      <a:pt x="751" y="1034"/>
                      <a:pt x="754" y="982"/>
                    </a:cubicBezTo>
                    <a:cubicBezTo>
                      <a:pt x="789" y="943"/>
                      <a:pt x="825" y="904"/>
                      <a:pt x="864" y="865"/>
                    </a:cubicBezTo>
                    <a:cubicBezTo>
                      <a:pt x="903" y="827"/>
                      <a:pt x="942" y="790"/>
                      <a:pt x="981" y="755"/>
                    </a:cubicBezTo>
                    <a:cubicBezTo>
                      <a:pt x="1033" y="752"/>
                      <a:pt x="1087" y="750"/>
                      <a:pt x="1142" y="750"/>
                    </a:cubicBezTo>
                    <a:cubicBezTo>
                      <a:pt x="1197" y="750"/>
                      <a:pt x="1250" y="752"/>
                      <a:pt x="1302" y="755"/>
                    </a:cubicBezTo>
                    <a:cubicBezTo>
                      <a:pt x="1342" y="790"/>
                      <a:pt x="1381" y="827"/>
                      <a:pt x="1419" y="865"/>
                    </a:cubicBezTo>
                    <a:cubicBezTo>
                      <a:pt x="1458" y="904"/>
                      <a:pt x="1495" y="943"/>
                      <a:pt x="1529" y="982"/>
                    </a:cubicBezTo>
                    <a:cubicBezTo>
                      <a:pt x="1532" y="1034"/>
                      <a:pt x="1534" y="1087"/>
                      <a:pt x="1534" y="1143"/>
                    </a:cubicBezTo>
                    <a:cubicBezTo>
                      <a:pt x="1534" y="1198"/>
                      <a:pt x="1532" y="1251"/>
                      <a:pt x="1529" y="1303"/>
                    </a:cubicBezTo>
                    <a:cubicBezTo>
                      <a:pt x="1494" y="1342"/>
                      <a:pt x="1457" y="1381"/>
                      <a:pt x="1419" y="1420"/>
                    </a:cubicBezTo>
                    <a:close/>
                    <a:moveTo>
                      <a:pt x="1710" y="1075"/>
                    </a:moveTo>
                    <a:lnTo>
                      <a:pt x="1710" y="1075"/>
                    </a:lnTo>
                    <a:cubicBezTo>
                      <a:pt x="1678" y="1033"/>
                      <a:pt x="1644" y="991"/>
                      <a:pt x="1607" y="950"/>
                    </a:cubicBezTo>
                    <a:cubicBezTo>
                      <a:pt x="1604" y="894"/>
                      <a:pt x="1598" y="840"/>
                      <a:pt x="1591" y="788"/>
                    </a:cubicBezTo>
                    <a:cubicBezTo>
                      <a:pt x="1685" y="804"/>
                      <a:pt x="1770" y="826"/>
                      <a:pt x="1844" y="851"/>
                    </a:cubicBezTo>
                    <a:cubicBezTo>
                      <a:pt x="1808" y="924"/>
                      <a:pt x="1763" y="999"/>
                      <a:pt x="1710" y="1075"/>
                    </a:cubicBezTo>
                    <a:close/>
                    <a:moveTo>
                      <a:pt x="1711" y="1210"/>
                    </a:moveTo>
                    <a:lnTo>
                      <a:pt x="1711" y="1210"/>
                    </a:lnTo>
                    <a:cubicBezTo>
                      <a:pt x="1765" y="1288"/>
                      <a:pt x="1810" y="1363"/>
                      <a:pt x="1845" y="1434"/>
                    </a:cubicBezTo>
                    <a:cubicBezTo>
                      <a:pt x="1770" y="1459"/>
                      <a:pt x="1685" y="1481"/>
                      <a:pt x="1591" y="1497"/>
                    </a:cubicBezTo>
                    <a:cubicBezTo>
                      <a:pt x="1598" y="1445"/>
                      <a:pt x="1604" y="1391"/>
                      <a:pt x="1607" y="1335"/>
                    </a:cubicBezTo>
                    <a:cubicBezTo>
                      <a:pt x="1644" y="1294"/>
                      <a:pt x="1678" y="1252"/>
                      <a:pt x="1711" y="1210"/>
                    </a:cubicBezTo>
                    <a:close/>
                    <a:moveTo>
                      <a:pt x="1613" y="1080"/>
                    </a:moveTo>
                    <a:lnTo>
                      <a:pt x="1613" y="1080"/>
                    </a:lnTo>
                    <a:cubicBezTo>
                      <a:pt x="1630" y="1101"/>
                      <a:pt x="1646" y="1122"/>
                      <a:pt x="1661" y="1142"/>
                    </a:cubicBezTo>
                    <a:cubicBezTo>
                      <a:pt x="1646" y="1163"/>
                      <a:pt x="1630" y="1183"/>
                      <a:pt x="1613" y="1204"/>
                    </a:cubicBezTo>
                    <a:cubicBezTo>
                      <a:pt x="1614" y="1184"/>
                      <a:pt x="1614" y="1163"/>
                      <a:pt x="1614" y="1143"/>
                    </a:cubicBezTo>
                    <a:cubicBezTo>
                      <a:pt x="1614" y="1122"/>
                      <a:pt x="1614" y="1101"/>
                      <a:pt x="1613" y="1080"/>
                    </a:cubicBezTo>
                    <a:close/>
                    <a:moveTo>
                      <a:pt x="1756" y="345"/>
                    </a:moveTo>
                    <a:lnTo>
                      <a:pt x="1756" y="345"/>
                    </a:lnTo>
                    <a:cubicBezTo>
                      <a:pt x="1816" y="345"/>
                      <a:pt x="1862" y="361"/>
                      <a:pt x="1893" y="392"/>
                    </a:cubicBezTo>
                    <a:cubicBezTo>
                      <a:pt x="1959" y="458"/>
                      <a:pt x="1953" y="599"/>
                      <a:pt x="1878" y="779"/>
                    </a:cubicBezTo>
                    <a:cubicBezTo>
                      <a:pt x="1789" y="748"/>
                      <a:pt x="1689" y="723"/>
                      <a:pt x="1579" y="705"/>
                    </a:cubicBezTo>
                    <a:cubicBezTo>
                      <a:pt x="1561" y="596"/>
                      <a:pt x="1536" y="495"/>
                      <a:pt x="1505" y="407"/>
                    </a:cubicBezTo>
                    <a:cubicBezTo>
                      <a:pt x="1599" y="367"/>
                      <a:pt x="1684" y="345"/>
                      <a:pt x="1756" y="345"/>
                    </a:cubicBezTo>
                    <a:close/>
                    <a:moveTo>
                      <a:pt x="1952" y="807"/>
                    </a:moveTo>
                    <a:lnTo>
                      <a:pt x="1952" y="807"/>
                    </a:lnTo>
                    <a:cubicBezTo>
                      <a:pt x="2042" y="594"/>
                      <a:pt x="2041" y="427"/>
                      <a:pt x="1949" y="335"/>
                    </a:cubicBezTo>
                    <a:cubicBezTo>
                      <a:pt x="1903" y="289"/>
                      <a:pt x="1838" y="265"/>
                      <a:pt x="1756" y="265"/>
                    </a:cubicBezTo>
                    <a:cubicBezTo>
                      <a:pt x="1675" y="265"/>
                      <a:pt x="1580" y="289"/>
                      <a:pt x="1477" y="332"/>
                    </a:cubicBezTo>
                    <a:cubicBezTo>
                      <a:pt x="1392" y="126"/>
                      <a:pt x="1274" y="0"/>
                      <a:pt x="1142" y="0"/>
                    </a:cubicBezTo>
                    <a:cubicBezTo>
                      <a:pt x="1009" y="0"/>
                      <a:pt x="891" y="126"/>
                      <a:pt x="806" y="332"/>
                    </a:cubicBezTo>
                    <a:cubicBezTo>
                      <a:pt x="704" y="289"/>
                      <a:pt x="609" y="265"/>
                      <a:pt x="528" y="265"/>
                    </a:cubicBezTo>
                    <a:cubicBezTo>
                      <a:pt x="446" y="265"/>
                      <a:pt x="380" y="289"/>
                      <a:pt x="334" y="335"/>
                    </a:cubicBezTo>
                    <a:cubicBezTo>
                      <a:pt x="242" y="427"/>
                      <a:pt x="242" y="594"/>
                      <a:pt x="331" y="807"/>
                    </a:cubicBezTo>
                    <a:cubicBezTo>
                      <a:pt x="125" y="892"/>
                      <a:pt x="0" y="1010"/>
                      <a:pt x="0" y="1143"/>
                    </a:cubicBezTo>
                    <a:cubicBezTo>
                      <a:pt x="0" y="1275"/>
                      <a:pt x="125" y="1393"/>
                      <a:pt x="331" y="1478"/>
                    </a:cubicBezTo>
                    <a:cubicBezTo>
                      <a:pt x="246" y="1684"/>
                      <a:pt x="240" y="1856"/>
                      <a:pt x="334" y="1950"/>
                    </a:cubicBezTo>
                    <a:cubicBezTo>
                      <a:pt x="380" y="1996"/>
                      <a:pt x="446" y="2020"/>
                      <a:pt x="528" y="2020"/>
                    </a:cubicBezTo>
                    <a:cubicBezTo>
                      <a:pt x="609" y="2020"/>
                      <a:pt x="704" y="1996"/>
                      <a:pt x="806" y="1953"/>
                    </a:cubicBezTo>
                    <a:cubicBezTo>
                      <a:pt x="891" y="2159"/>
                      <a:pt x="1009" y="2284"/>
                      <a:pt x="1142" y="2284"/>
                    </a:cubicBezTo>
                    <a:cubicBezTo>
                      <a:pt x="1274" y="2284"/>
                      <a:pt x="1392" y="2159"/>
                      <a:pt x="1477" y="1953"/>
                    </a:cubicBezTo>
                    <a:cubicBezTo>
                      <a:pt x="1580" y="1996"/>
                      <a:pt x="1675" y="2020"/>
                      <a:pt x="1756" y="2020"/>
                    </a:cubicBezTo>
                    <a:cubicBezTo>
                      <a:pt x="1838" y="2020"/>
                      <a:pt x="1903" y="1996"/>
                      <a:pt x="1949" y="1950"/>
                    </a:cubicBezTo>
                    <a:cubicBezTo>
                      <a:pt x="2043" y="1856"/>
                      <a:pt x="2038" y="1684"/>
                      <a:pt x="1952" y="1478"/>
                    </a:cubicBezTo>
                    <a:cubicBezTo>
                      <a:pt x="2158" y="1393"/>
                      <a:pt x="2284" y="1275"/>
                      <a:pt x="2284" y="1143"/>
                    </a:cubicBezTo>
                    <a:cubicBezTo>
                      <a:pt x="2284" y="1010"/>
                      <a:pt x="2158" y="892"/>
                      <a:pt x="1952" y="807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4" name="Freeform 20"/>
              <p:cNvSpPr>
                <a:spLocks/>
              </p:cNvSpPr>
              <p:nvPr/>
            </p:nvSpPr>
            <p:spPr bwMode="auto">
              <a:xfrm>
                <a:off x="7021513" y="5929313"/>
                <a:ext cx="177800" cy="177800"/>
              </a:xfrm>
              <a:custGeom>
                <a:avLst/>
                <a:gdLst>
                  <a:gd name="T0" fmla="*/ 120 w 240"/>
                  <a:gd name="T1" fmla="*/ 0 h 240"/>
                  <a:gd name="T2" fmla="*/ 120 w 240"/>
                  <a:gd name="T3" fmla="*/ 0 h 240"/>
                  <a:gd name="T4" fmla="*/ 0 w 240"/>
                  <a:gd name="T5" fmla="*/ 120 h 240"/>
                  <a:gd name="T6" fmla="*/ 120 w 240"/>
                  <a:gd name="T7" fmla="*/ 240 h 240"/>
                  <a:gd name="T8" fmla="*/ 240 w 240"/>
                  <a:gd name="T9" fmla="*/ 120 h 240"/>
                  <a:gd name="T10" fmla="*/ 120 w 240"/>
                  <a:gd name="T11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0" h="240">
                    <a:moveTo>
                      <a:pt x="120" y="0"/>
                    </a:moveTo>
                    <a:lnTo>
                      <a:pt x="120" y="0"/>
                    </a:lnTo>
                    <a:cubicBezTo>
                      <a:pt x="53" y="0"/>
                      <a:pt x="0" y="53"/>
                      <a:pt x="0" y="120"/>
                    </a:cubicBezTo>
                    <a:cubicBezTo>
                      <a:pt x="0" y="186"/>
                      <a:pt x="53" y="240"/>
                      <a:pt x="120" y="240"/>
                    </a:cubicBezTo>
                    <a:cubicBezTo>
                      <a:pt x="186" y="240"/>
                      <a:pt x="240" y="186"/>
                      <a:pt x="240" y="120"/>
                    </a:cubicBezTo>
                    <a:cubicBezTo>
                      <a:pt x="240" y="53"/>
                      <a:pt x="186" y="0"/>
                      <a:pt x="120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35" name="Freeform 19"/>
            <p:cNvSpPr>
              <a:spLocks noEditPoints="1"/>
            </p:cNvSpPr>
            <p:nvPr userDrawn="1"/>
          </p:nvSpPr>
          <p:spPr bwMode="auto">
            <a:xfrm rot="21418795">
              <a:off x="11264443" y="4898673"/>
              <a:ext cx="1209819" cy="253100"/>
            </a:xfrm>
            <a:custGeom>
              <a:avLst/>
              <a:gdLst>
                <a:gd name="T0" fmla="*/ 2347 w 2387"/>
                <a:gd name="T1" fmla="*/ 458 h 498"/>
                <a:gd name="T2" fmla="*/ 40 w 2387"/>
                <a:gd name="T3" fmla="*/ 40 h 498"/>
                <a:gd name="T4" fmla="*/ 177 w 2387"/>
                <a:gd name="T5" fmla="*/ 298 h 498"/>
                <a:gd name="T6" fmla="*/ 217 w 2387"/>
                <a:gd name="T7" fmla="*/ 40 h 498"/>
                <a:gd name="T8" fmla="*/ 277 w 2387"/>
                <a:gd name="T9" fmla="*/ 159 h 498"/>
                <a:gd name="T10" fmla="*/ 317 w 2387"/>
                <a:gd name="T11" fmla="*/ 40 h 498"/>
                <a:gd name="T12" fmla="*/ 377 w 2387"/>
                <a:gd name="T13" fmla="*/ 159 h 498"/>
                <a:gd name="T14" fmla="*/ 417 w 2387"/>
                <a:gd name="T15" fmla="*/ 40 h 498"/>
                <a:gd name="T16" fmla="*/ 477 w 2387"/>
                <a:gd name="T17" fmla="*/ 159 h 498"/>
                <a:gd name="T18" fmla="*/ 517 w 2387"/>
                <a:gd name="T19" fmla="*/ 40 h 498"/>
                <a:gd name="T20" fmla="*/ 577 w 2387"/>
                <a:gd name="T21" fmla="*/ 159 h 498"/>
                <a:gd name="T22" fmla="*/ 617 w 2387"/>
                <a:gd name="T23" fmla="*/ 40 h 498"/>
                <a:gd name="T24" fmla="*/ 674 w 2387"/>
                <a:gd name="T25" fmla="*/ 298 h 498"/>
                <a:gd name="T26" fmla="*/ 714 w 2387"/>
                <a:gd name="T27" fmla="*/ 40 h 498"/>
                <a:gd name="T28" fmla="*/ 774 w 2387"/>
                <a:gd name="T29" fmla="*/ 159 h 498"/>
                <a:gd name="T30" fmla="*/ 814 w 2387"/>
                <a:gd name="T31" fmla="*/ 40 h 498"/>
                <a:gd name="T32" fmla="*/ 874 w 2387"/>
                <a:gd name="T33" fmla="*/ 159 h 498"/>
                <a:gd name="T34" fmla="*/ 914 w 2387"/>
                <a:gd name="T35" fmla="*/ 40 h 498"/>
                <a:gd name="T36" fmla="*/ 974 w 2387"/>
                <a:gd name="T37" fmla="*/ 159 h 498"/>
                <a:gd name="T38" fmla="*/ 1014 w 2387"/>
                <a:gd name="T39" fmla="*/ 40 h 498"/>
                <a:gd name="T40" fmla="*/ 1074 w 2387"/>
                <a:gd name="T41" fmla="*/ 159 h 498"/>
                <a:gd name="T42" fmla="*/ 1114 w 2387"/>
                <a:gd name="T43" fmla="*/ 40 h 498"/>
                <a:gd name="T44" fmla="*/ 1187 w 2387"/>
                <a:gd name="T45" fmla="*/ 298 h 498"/>
                <a:gd name="T46" fmla="*/ 1227 w 2387"/>
                <a:gd name="T47" fmla="*/ 40 h 498"/>
                <a:gd name="T48" fmla="*/ 1287 w 2387"/>
                <a:gd name="T49" fmla="*/ 159 h 498"/>
                <a:gd name="T50" fmla="*/ 1327 w 2387"/>
                <a:gd name="T51" fmla="*/ 40 h 498"/>
                <a:gd name="T52" fmla="*/ 1387 w 2387"/>
                <a:gd name="T53" fmla="*/ 159 h 498"/>
                <a:gd name="T54" fmla="*/ 1427 w 2387"/>
                <a:gd name="T55" fmla="*/ 40 h 498"/>
                <a:gd name="T56" fmla="*/ 1487 w 2387"/>
                <a:gd name="T57" fmla="*/ 159 h 498"/>
                <a:gd name="T58" fmla="*/ 1527 w 2387"/>
                <a:gd name="T59" fmla="*/ 40 h 498"/>
                <a:gd name="T60" fmla="*/ 1587 w 2387"/>
                <a:gd name="T61" fmla="*/ 159 h 498"/>
                <a:gd name="T62" fmla="*/ 1627 w 2387"/>
                <a:gd name="T63" fmla="*/ 40 h 498"/>
                <a:gd name="T64" fmla="*/ 1684 w 2387"/>
                <a:gd name="T65" fmla="*/ 298 h 498"/>
                <a:gd name="T66" fmla="*/ 1724 w 2387"/>
                <a:gd name="T67" fmla="*/ 40 h 498"/>
                <a:gd name="T68" fmla="*/ 1784 w 2387"/>
                <a:gd name="T69" fmla="*/ 159 h 498"/>
                <a:gd name="T70" fmla="*/ 1824 w 2387"/>
                <a:gd name="T71" fmla="*/ 40 h 498"/>
                <a:gd name="T72" fmla="*/ 1884 w 2387"/>
                <a:gd name="T73" fmla="*/ 159 h 498"/>
                <a:gd name="T74" fmla="*/ 1924 w 2387"/>
                <a:gd name="T75" fmla="*/ 40 h 498"/>
                <a:gd name="T76" fmla="*/ 1984 w 2387"/>
                <a:gd name="T77" fmla="*/ 159 h 498"/>
                <a:gd name="T78" fmla="*/ 2024 w 2387"/>
                <a:gd name="T79" fmla="*/ 40 h 498"/>
                <a:gd name="T80" fmla="*/ 2084 w 2387"/>
                <a:gd name="T81" fmla="*/ 159 h 498"/>
                <a:gd name="T82" fmla="*/ 2124 w 2387"/>
                <a:gd name="T83" fmla="*/ 40 h 498"/>
                <a:gd name="T84" fmla="*/ 2170 w 2387"/>
                <a:gd name="T85" fmla="*/ 298 h 498"/>
                <a:gd name="T86" fmla="*/ 2210 w 2387"/>
                <a:gd name="T87" fmla="*/ 40 h 498"/>
                <a:gd name="T88" fmla="*/ 2347 w 2387"/>
                <a:gd name="T89" fmla="*/ 458 h 498"/>
                <a:gd name="T90" fmla="*/ 0 w 2387"/>
                <a:gd name="T91" fmla="*/ 498 h 498"/>
                <a:gd name="T92" fmla="*/ 2387 w 2387"/>
                <a:gd name="T93" fmla="*/ 0 h 498"/>
                <a:gd name="T94" fmla="*/ 0 w 2387"/>
                <a:gd name="T95" fmla="*/ 498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387" h="498">
                  <a:moveTo>
                    <a:pt x="2347" y="458"/>
                  </a:moveTo>
                  <a:lnTo>
                    <a:pt x="2347" y="458"/>
                  </a:lnTo>
                  <a:lnTo>
                    <a:pt x="40" y="458"/>
                  </a:lnTo>
                  <a:lnTo>
                    <a:pt x="40" y="40"/>
                  </a:lnTo>
                  <a:lnTo>
                    <a:pt x="177" y="40"/>
                  </a:lnTo>
                  <a:lnTo>
                    <a:pt x="177" y="298"/>
                  </a:lnTo>
                  <a:lnTo>
                    <a:pt x="217" y="298"/>
                  </a:lnTo>
                  <a:lnTo>
                    <a:pt x="217" y="40"/>
                  </a:lnTo>
                  <a:lnTo>
                    <a:pt x="277" y="40"/>
                  </a:lnTo>
                  <a:lnTo>
                    <a:pt x="277" y="159"/>
                  </a:lnTo>
                  <a:lnTo>
                    <a:pt x="317" y="159"/>
                  </a:lnTo>
                  <a:lnTo>
                    <a:pt x="317" y="40"/>
                  </a:lnTo>
                  <a:lnTo>
                    <a:pt x="377" y="40"/>
                  </a:lnTo>
                  <a:lnTo>
                    <a:pt x="377" y="159"/>
                  </a:lnTo>
                  <a:lnTo>
                    <a:pt x="417" y="159"/>
                  </a:lnTo>
                  <a:lnTo>
                    <a:pt x="417" y="40"/>
                  </a:lnTo>
                  <a:lnTo>
                    <a:pt x="477" y="40"/>
                  </a:lnTo>
                  <a:lnTo>
                    <a:pt x="477" y="159"/>
                  </a:lnTo>
                  <a:lnTo>
                    <a:pt x="517" y="159"/>
                  </a:lnTo>
                  <a:lnTo>
                    <a:pt x="517" y="40"/>
                  </a:lnTo>
                  <a:lnTo>
                    <a:pt x="577" y="40"/>
                  </a:lnTo>
                  <a:lnTo>
                    <a:pt x="577" y="159"/>
                  </a:lnTo>
                  <a:lnTo>
                    <a:pt x="617" y="159"/>
                  </a:lnTo>
                  <a:lnTo>
                    <a:pt x="617" y="40"/>
                  </a:lnTo>
                  <a:lnTo>
                    <a:pt x="674" y="40"/>
                  </a:lnTo>
                  <a:lnTo>
                    <a:pt x="674" y="298"/>
                  </a:lnTo>
                  <a:lnTo>
                    <a:pt x="714" y="298"/>
                  </a:lnTo>
                  <a:lnTo>
                    <a:pt x="714" y="40"/>
                  </a:lnTo>
                  <a:lnTo>
                    <a:pt x="774" y="40"/>
                  </a:lnTo>
                  <a:lnTo>
                    <a:pt x="774" y="159"/>
                  </a:lnTo>
                  <a:lnTo>
                    <a:pt x="814" y="159"/>
                  </a:lnTo>
                  <a:lnTo>
                    <a:pt x="814" y="40"/>
                  </a:lnTo>
                  <a:lnTo>
                    <a:pt x="874" y="40"/>
                  </a:lnTo>
                  <a:lnTo>
                    <a:pt x="874" y="159"/>
                  </a:lnTo>
                  <a:lnTo>
                    <a:pt x="914" y="159"/>
                  </a:lnTo>
                  <a:lnTo>
                    <a:pt x="914" y="40"/>
                  </a:lnTo>
                  <a:lnTo>
                    <a:pt x="974" y="40"/>
                  </a:lnTo>
                  <a:lnTo>
                    <a:pt x="974" y="159"/>
                  </a:lnTo>
                  <a:lnTo>
                    <a:pt x="1014" y="159"/>
                  </a:lnTo>
                  <a:lnTo>
                    <a:pt x="1014" y="40"/>
                  </a:lnTo>
                  <a:lnTo>
                    <a:pt x="1074" y="40"/>
                  </a:lnTo>
                  <a:lnTo>
                    <a:pt x="1074" y="159"/>
                  </a:lnTo>
                  <a:lnTo>
                    <a:pt x="1114" y="159"/>
                  </a:lnTo>
                  <a:lnTo>
                    <a:pt x="1114" y="40"/>
                  </a:lnTo>
                  <a:lnTo>
                    <a:pt x="1187" y="40"/>
                  </a:lnTo>
                  <a:lnTo>
                    <a:pt x="1187" y="298"/>
                  </a:lnTo>
                  <a:lnTo>
                    <a:pt x="1227" y="298"/>
                  </a:lnTo>
                  <a:lnTo>
                    <a:pt x="1227" y="40"/>
                  </a:lnTo>
                  <a:lnTo>
                    <a:pt x="1287" y="40"/>
                  </a:lnTo>
                  <a:lnTo>
                    <a:pt x="1287" y="159"/>
                  </a:lnTo>
                  <a:lnTo>
                    <a:pt x="1327" y="159"/>
                  </a:lnTo>
                  <a:lnTo>
                    <a:pt x="1327" y="40"/>
                  </a:lnTo>
                  <a:lnTo>
                    <a:pt x="1387" y="40"/>
                  </a:lnTo>
                  <a:lnTo>
                    <a:pt x="1387" y="159"/>
                  </a:lnTo>
                  <a:lnTo>
                    <a:pt x="1427" y="159"/>
                  </a:lnTo>
                  <a:lnTo>
                    <a:pt x="1427" y="40"/>
                  </a:lnTo>
                  <a:lnTo>
                    <a:pt x="1487" y="40"/>
                  </a:lnTo>
                  <a:lnTo>
                    <a:pt x="1487" y="159"/>
                  </a:lnTo>
                  <a:lnTo>
                    <a:pt x="1527" y="159"/>
                  </a:lnTo>
                  <a:lnTo>
                    <a:pt x="1527" y="40"/>
                  </a:lnTo>
                  <a:lnTo>
                    <a:pt x="1587" y="40"/>
                  </a:lnTo>
                  <a:lnTo>
                    <a:pt x="1587" y="159"/>
                  </a:lnTo>
                  <a:lnTo>
                    <a:pt x="1627" y="159"/>
                  </a:lnTo>
                  <a:lnTo>
                    <a:pt x="1627" y="40"/>
                  </a:lnTo>
                  <a:lnTo>
                    <a:pt x="1684" y="40"/>
                  </a:lnTo>
                  <a:lnTo>
                    <a:pt x="1684" y="298"/>
                  </a:lnTo>
                  <a:lnTo>
                    <a:pt x="1724" y="298"/>
                  </a:lnTo>
                  <a:lnTo>
                    <a:pt x="1724" y="40"/>
                  </a:lnTo>
                  <a:lnTo>
                    <a:pt x="1784" y="40"/>
                  </a:lnTo>
                  <a:lnTo>
                    <a:pt x="1784" y="159"/>
                  </a:lnTo>
                  <a:lnTo>
                    <a:pt x="1824" y="159"/>
                  </a:lnTo>
                  <a:lnTo>
                    <a:pt x="1824" y="40"/>
                  </a:lnTo>
                  <a:lnTo>
                    <a:pt x="1884" y="40"/>
                  </a:lnTo>
                  <a:lnTo>
                    <a:pt x="1884" y="159"/>
                  </a:lnTo>
                  <a:lnTo>
                    <a:pt x="1924" y="159"/>
                  </a:lnTo>
                  <a:lnTo>
                    <a:pt x="1924" y="40"/>
                  </a:lnTo>
                  <a:lnTo>
                    <a:pt x="1984" y="40"/>
                  </a:lnTo>
                  <a:lnTo>
                    <a:pt x="1984" y="159"/>
                  </a:lnTo>
                  <a:lnTo>
                    <a:pt x="2024" y="159"/>
                  </a:lnTo>
                  <a:lnTo>
                    <a:pt x="2024" y="40"/>
                  </a:lnTo>
                  <a:lnTo>
                    <a:pt x="2084" y="40"/>
                  </a:lnTo>
                  <a:lnTo>
                    <a:pt x="2084" y="159"/>
                  </a:lnTo>
                  <a:lnTo>
                    <a:pt x="2124" y="159"/>
                  </a:lnTo>
                  <a:lnTo>
                    <a:pt x="2124" y="40"/>
                  </a:lnTo>
                  <a:lnTo>
                    <a:pt x="2170" y="40"/>
                  </a:lnTo>
                  <a:lnTo>
                    <a:pt x="2170" y="298"/>
                  </a:lnTo>
                  <a:lnTo>
                    <a:pt x="2210" y="298"/>
                  </a:lnTo>
                  <a:lnTo>
                    <a:pt x="2210" y="40"/>
                  </a:lnTo>
                  <a:lnTo>
                    <a:pt x="2347" y="40"/>
                  </a:lnTo>
                  <a:lnTo>
                    <a:pt x="2347" y="458"/>
                  </a:lnTo>
                  <a:close/>
                  <a:moveTo>
                    <a:pt x="0" y="498"/>
                  </a:moveTo>
                  <a:lnTo>
                    <a:pt x="0" y="498"/>
                  </a:lnTo>
                  <a:lnTo>
                    <a:pt x="2387" y="498"/>
                  </a:lnTo>
                  <a:lnTo>
                    <a:pt x="2387" y="0"/>
                  </a:lnTo>
                  <a:lnTo>
                    <a:pt x="0" y="0"/>
                  </a:lnTo>
                  <a:lnTo>
                    <a:pt x="0" y="498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37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1281294" y="258233"/>
            <a:ext cx="5302783" cy="72139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 smtClean="0"/>
              <a:t>CLICK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endParaRPr kumimoji="1" lang="zh-CN" altLang="en-US" dirty="0"/>
          </a:p>
        </p:txBody>
      </p:sp>
      <p:sp>
        <p:nvSpPr>
          <p:cNvPr id="238" name="Freeform 7"/>
          <p:cNvSpPr>
            <a:spLocks noEditPoints="1"/>
          </p:cNvSpPr>
          <p:nvPr userDrawn="1"/>
        </p:nvSpPr>
        <p:spPr bwMode="auto">
          <a:xfrm>
            <a:off x="280410" y="331276"/>
            <a:ext cx="826852" cy="602955"/>
          </a:xfrm>
          <a:custGeom>
            <a:avLst/>
            <a:gdLst>
              <a:gd name="T0" fmla="*/ 1034 w 2022"/>
              <a:gd name="T1" fmla="*/ 210 h 1466"/>
              <a:gd name="T2" fmla="*/ 1034 w 2022"/>
              <a:gd name="T3" fmla="*/ 210 h 1466"/>
              <a:gd name="T4" fmla="*/ 1395 w 2022"/>
              <a:gd name="T5" fmla="*/ 46 h 1466"/>
              <a:gd name="T6" fmla="*/ 1487 w 2022"/>
              <a:gd name="T7" fmla="*/ 40 h 1466"/>
              <a:gd name="T8" fmla="*/ 1888 w 2022"/>
              <a:gd name="T9" fmla="*/ 99 h 1466"/>
              <a:gd name="T10" fmla="*/ 1888 w 2022"/>
              <a:gd name="T11" fmla="*/ 1249 h 1466"/>
              <a:gd name="T12" fmla="*/ 1467 w 2022"/>
              <a:gd name="T13" fmla="*/ 1137 h 1466"/>
              <a:gd name="T14" fmla="*/ 1397 w 2022"/>
              <a:gd name="T15" fmla="*/ 1132 h 1466"/>
              <a:gd name="T16" fmla="*/ 1034 w 2022"/>
              <a:gd name="T17" fmla="*/ 1232 h 1466"/>
              <a:gd name="T18" fmla="*/ 1034 w 2022"/>
              <a:gd name="T19" fmla="*/ 210 h 1466"/>
              <a:gd name="T20" fmla="*/ 134 w 2022"/>
              <a:gd name="T21" fmla="*/ 99 h 1466"/>
              <a:gd name="T22" fmla="*/ 134 w 2022"/>
              <a:gd name="T23" fmla="*/ 99 h 1466"/>
              <a:gd name="T24" fmla="*/ 534 w 2022"/>
              <a:gd name="T25" fmla="*/ 40 h 1466"/>
              <a:gd name="T26" fmla="*/ 626 w 2022"/>
              <a:gd name="T27" fmla="*/ 46 h 1466"/>
              <a:gd name="T28" fmla="*/ 988 w 2022"/>
              <a:gd name="T29" fmla="*/ 210 h 1466"/>
              <a:gd name="T30" fmla="*/ 988 w 2022"/>
              <a:gd name="T31" fmla="*/ 1232 h 1466"/>
              <a:gd name="T32" fmla="*/ 625 w 2022"/>
              <a:gd name="T33" fmla="*/ 1132 h 1466"/>
              <a:gd name="T34" fmla="*/ 555 w 2022"/>
              <a:gd name="T35" fmla="*/ 1137 h 1466"/>
              <a:gd name="T36" fmla="*/ 134 w 2022"/>
              <a:gd name="T37" fmla="*/ 1249 h 1466"/>
              <a:gd name="T38" fmla="*/ 134 w 2022"/>
              <a:gd name="T39" fmla="*/ 99 h 1466"/>
              <a:gd name="T40" fmla="*/ 1928 w 2022"/>
              <a:gd name="T41" fmla="*/ 203 h 1466"/>
              <a:gd name="T42" fmla="*/ 1928 w 2022"/>
              <a:gd name="T43" fmla="*/ 203 h 1466"/>
              <a:gd name="T44" fmla="*/ 1928 w 2022"/>
              <a:gd name="T45" fmla="*/ 68 h 1466"/>
              <a:gd name="T46" fmla="*/ 1487 w 2022"/>
              <a:gd name="T47" fmla="*/ 0 h 1466"/>
              <a:gd name="T48" fmla="*/ 1390 w 2022"/>
              <a:gd name="T49" fmla="*/ 6 h 1466"/>
              <a:gd name="T50" fmla="*/ 1011 w 2022"/>
              <a:gd name="T51" fmla="*/ 177 h 1466"/>
              <a:gd name="T52" fmla="*/ 632 w 2022"/>
              <a:gd name="T53" fmla="*/ 6 h 1466"/>
              <a:gd name="T54" fmla="*/ 534 w 2022"/>
              <a:gd name="T55" fmla="*/ 0 h 1466"/>
              <a:gd name="T56" fmla="*/ 94 w 2022"/>
              <a:gd name="T57" fmla="*/ 68 h 1466"/>
              <a:gd name="T58" fmla="*/ 94 w 2022"/>
              <a:gd name="T59" fmla="*/ 203 h 1466"/>
              <a:gd name="T60" fmla="*/ 0 w 2022"/>
              <a:gd name="T61" fmla="*/ 227 h 1466"/>
              <a:gd name="T62" fmla="*/ 0 w 2022"/>
              <a:gd name="T63" fmla="*/ 1466 h 1466"/>
              <a:gd name="T64" fmla="*/ 467 w 2022"/>
              <a:gd name="T65" fmla="*/ 1335 h 1466"/>
              <a:gd name="T66" fmla="*/ 905 w 2022"/>
              <a:gd name="T67" fmla="*/ 1412 h 1466"/>
              <a:gd name="T68" fmla="*/ 905 w 2022"/>
              <a:gd name="T69" fmla="*/ 1466 h 1466"/>
              <a:gd name="T70" fmla="*/ 1116 w 2022"/>
              <a:gd name="T71" fmla="*/ 1466 h 1466"/>
              <a:gd name="T72" fmla="*/ 1116 w 2022"/>
              <a:gd name="T73" fmla="*/ 1412 h 1466"/>
              <a:gd name="T74" fmla="*/ 1555 w 2022"/>
              <a:gd name="T75" fmla="*/ 1335 h 1466"/>
              <a:gd name="T76" fmla="*/ 2022 w 2022"/>
              <a:gd name="T77" fmla="*/ 1466 h 1466"/>
              <a:gd name="T78" fmla="*/ 2022 w 2022"/>
              <a:gd name="T79" fmla="*/ 227 h 1466"/>
              <a:gd name="T80" fmla="*/ 1928 w 2022"/>
              <a:gd name="T81" fmla="*/ 203 h 14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2022" h="1466">
                <a:moveTo>
                  <a:pt x="1034" y="210"/>
                </a:moveTo>
                <a:lnTo>
                  <a:pt x="1034" y="210"/>
                </a:lnTo>
                <a:cubicBezTo>
                  <a:pt x="1077" y="175"/>
                  <a:pt x="1220" y="68"/>
                  <a:pt x="1395" y="46"/>
                </a:cubicBezTo>
                <a:cubicBezTo>
                  <a:pt x="1423" y="42"/>
                  <a:pt x="1454" y="40"/>
                  <a:pt x="1487" y="40"/>
                </a:cubicBezTo>
                <a:cubicBezTo>
                  <a:pt x="1645" y="40"/>
                  <a:pt x="1820" y="81"/>
                  <a:pt x="1888" y="99"/>
                </a:cubicBezTo>
                <a:lnTo>
                  <a:pt x="1888" y="1249"/>
                </a:lnTo>
                <a:cubicBezTo>
                  <a:pt x="1803" y="1218"/>
                  <a:pt x="1631" y="1161"/>
                  <a:pt x="1467" y="1137"/>
                </a:cubicBezTo>
                <a:cubicBezTo>
                  <a:pt x="1445" y="1134"/>
                  <a:pt x="1421" y="1132"/>
                  <a:pt x="1397" y="1132"/>
                </a:cubicBezTo>
                <a:cubicBezTo>
                  <a:pt x="1252" y="1132"/>
                  <a:pt x="1112" y="1192"/>
                  <a:pt x="1034" y="1232"/>
                </a:cubicBezTo>
                <a:lnTo>
                  <a:pt x="1034" y="210"/>
                </a:lnTo>
                <a:close/>
                <a:moveTo>
                  <a:pt x="134" y="99"/>
                </a:moveTo>
                <a:lnTo>
                  <a:pt x="134" y="99"/>
                </a:lnTo>
                <a:cubicBezTo>
                  <a:pt x="201" y="81"/>
                  <a:pt x="376" y="40"/>
                  <a:pt x="534" y="40"/>
                </a:cubicBezTo>
                <a:cubicBezTo>
                  <a:pt x="568" y="40"/>
                  <a:pt x="599" y="42"/>
                  <a:pt x="626" y="46"/>
                </a:cubicBezTo>
                <a:cubicBezTo>
                  <a:pt x="802" y="68"/>
                  <a:pt x="945" y="175"/>
                  <a:pt x="988" y="210"/>
                </a:cubicBezTo>
                <a:lnTo>
                  <a:pt x="988" y="1232"/>
                </a:lnTo>
                <a:cubicBezTo>
                  <a:pt x="910" y="1192"/>
                  <a:pt x="770" y="1132"/>
                  <a:pt x="625" y="1132"/>
                </a:cubicBezTo>
                <a:cubicBezTo>
                  <a:pt x="601" y="1132"/>
                  <a:pt x="577" y="1134"/>
                  <a:pt x="555" y="1137"/>
                </a:cubicBezTo>
                <a:cubicBezTo>
                  <a:pt x="391" y="1161"/>
                  <a:pt x="219" y="1218"/>
                  <a:pt x="134" y="1249"/>
                </a:cubicBezTo>
                <a:lnTo>
                  <a:pt x="134" y="99"/>
                </a:lnTo>
                <a:close/>
                <a:moveTo>
                  <a:pt x="1928" y="203"/>
                </a:moveTo>
                <a:lnTo>
                  <a:pt x="1928" y="203"/>
                </a:lnTo>
                <a:lnTo>
                  <a:pt x="1928" y="68"/>
                </a:lnTo>
                <a:cubicBezTo>
                  <a:pt x="1928" y="68"/>
                  <a:pt x="1696" y="0"/>
                  <a:pt x="1487" y="0"/>
                </a:cubicBezTo>
                <a:cubicBezTo>
                  <a:pt x="1454" y="0"/>
                  <a:pt x="1421" y="2"/>
                  <a:pt x="1390" y="6"/>
                </a:cubicBezTo>
                <a:cubicBezTo>
                  <a:pt x="1207" y="30"/>
                  <a:pt x="1059" y="138"/>
                  <a:pt x="1011" y="177"/>
                </a:cubicBezTo>
                <a:cubicBezTo>
                  <a:pt x="963" y="138"/>
                  <a:pt x="815" y="30"/>
                  <a:pt x="632" y="6"/>
                </a:cubicBezTo>
                <a:cubicBezTo>
                  <a:pt x="601" y="2"/>
                  <a:pt x="568" y="0"/>
                  <a:pt x="534" y="0"/>
                </a:cubicBezTo>
                <a:cubicBezTo>
                  <a:pt x="326" y="0"/>
                  <a:pt x="94" y="68"/>
                  <a:pt x="94" y="68"/>
                </a:cubicBezTo>
                <a:lnTo>
                  <a:pt x="94" y="203"/>
                </a:lnTo>
                <a:cubicBezTo>
                  <a:pt x="36" y="216"/>
                  <a:pt x="0" y="227"/>
                  <a:pt x="0" y="227"/>
                </a:cubicBezTo>
                <a:lnTo>
                  <a:pt x="0" y="1466"/>
                </a:lnTo>
                <a:cubicBezTo>
                  <a:pt x="0" y="1466"/>
                  <a:pt x="243" y="1368"/>
                  <a:pt x="467" y="1335"/>
                </a:cubicBezTo>
                <a:cubicBezTo>
                  <a:pt x="605" y="1315"/>
                  <a:pt x="787" y="1368"/>
                  <a:pt x="905" y="1412"/>
                </a:cubicBezTo>
                <a:lnTo>
                  <a:pt x="905" y="1466"/>
                </a:lnTo>
                <a:lnTo>
                  <a:pt x="1116" y="1466"/>
                </a:lnTo>
                <a:lnTo>
                  <a:pt x="1116" y="1412"/>
                </a:lnTo>
                <a:cubicBezTo>
                  <a:pt x="1235" y="1368"/>
                  <a:pt x="1417" y="1315"/>
                  <a:pt x="1555" y="1335"/>
                </a:cubicBezTo>
                <a:cubicBezTo>
                  <a:pt x="1779" y="1368"/>
                  <a:pt x="2022" y="1466"/>
                  <a:pt x="2022" y="1466"/>
                </a:cubicBezTo>
                <a:lnTo>
                  <a:pt x="2022" y="227"/>
                </a:lnTo>
                <a:cubicBezTo>
                  <a:pt x="2022" y="227"/>
                  <a:pt x="1986" y="216"/>
                  <a:pt x="1928" y="203"/>
                </a:cubicBez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39" name="矩形 238"/>
          <p:cNvSpPr/>
          <p:nvPr userDrawn="1"/>
        </p:nvSpPr>
        <p:spPr>
          <a:xfrm>
            <a:off x="1058" y="6488563"/>
            <a:ext cx="12190942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674807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标题幻灯片">
    <p:bg>
      <p:bgPr>
        <a:gradFill flip="none" rotWithShape="1">
          <a:gsLst>
            <a:gs pos="32000">
              <a:schemeClr val="accent2"/>
            </a:gs>
            <a:gs pos="0">
              <a:schemeClr val="accent2">
                <a:lumMod val="75000"/>
              </a:schemeClr>
            </a:gs>
            <a:gs pos="69000">
              <a:schemeClr val="accent3"/>
            </a:gs>
            <a:gs pos="97000">
              <a:schemeClr val="accent4"/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6" name="组 235"/>
          <p:cNvGrpSpPr/>
          <p:nvPr userDrawn="1"/>
        </p:nvGrpSpPr>
        <p:grpSpPr>
          <a:xfrm>
            <a:off x="-1517189" y="-871840"/>
            <a:ext cx="14366963" cy="9196672"/>
            <a:chOff x="-1517189" y="-871840"/>
            <a:chExt cx="14366963" cy="9196672"/>
          </a:xfrm>
          <a:solidFill>
            <a:schemeClr val="bg1">
              <a:alpha val="5000"/>
            </a:schemeClr>
          </a:solidFill>
        </p:grpSpPr>
        <p:sp>
          <p:nvSpPr>
            <p:cNvPr id="5" name="Freeform 7"/>
            <p:cNvSpPr>
              <a:spLocks noEditPoints="1"/>
            </p:cNvSpPr>
            <p:nvPr/>
          </p:nvSpPr>
          <p:spPr bwMode="auto">
            <a:xfrm rot="20132266">
              <a:off x="3204672" y="5259246"/>
              <a:ext cx="1277233" cy="931381"/>
            </a:xfrm>
            <a:custGeom>
              <a:avLst/>
              <a:gdLst>
                <a:gd name="T0" fmla="*/ 1034 w 2022"/>
                <a:gd name="T1" fmla="*/ 210 h 1466"/>
                <a:gd name="T2" fmla="*/ 1034 w 2022"/>
                <a:gd name="T3" fmla="*/ 210 h 1466"/>
                <a:gd name="T4" fmla="*/ 1395 w 2022"/>
                <a:gd name="T5" fmla="*/ 46 h 1466"/>
                <a:gd name="T6" fmla="*/ 1487 w 2022"/>
                <a:gd name="T7" fmla="*/ 40 h 1466"/>
                <a:gd name="T8" fmla="*/ 1888 w 2022"/>
                <a:gd name="T9" fmla="*/ 99 h 1466"/>
                <a:gd name="T10" fmla="*/ 1888 w 2022"/>
                <a:gd name="T11" fmla="*/ 1249 h 1466"/>
                <a:gd name="T12" fmla="*/ 1467 w 2022"/>
                <a:gd name="T13" fmla="*/ 1137 h 1466"/>
                <a:gd name="T14" fmla="*/ 1397 w 2022"/>
                <a:gd name="T15" fmla="*/ 1132 h 1466"/>
                <a:gd name="T16" fmla="*/ 1034 w 2022"/>
                <a:gd name="T17" fmla="*/ 1232 h 1466"/>
                <a:gd name="T18" fmla="*/ 1034 w 2022"/>
                <a:gd name="T19" fmla="*/ 210 h 1466"/>
                <a:gd name="T20" fmla="*/ 134 w 2022"/>
                <a:gd name="T21" fmla="*/ 99 h 1466"/>
                <a:gd name="T22" fmla="*/ 134 w 2022"/>
                <a:gd name="T23" fmla="*/ 99 h 1466"/>
                <a:gd name="T24" fmla="*/ 534 w 2022"/>
                <a:gd name="T25" fmla="*/ 40 h 1466"/>
                <a:gd name="T26" fmla="*/ 626 w 2022"/>
                <a:gd name="T27" fmla="*/ 46 h 1466"/>
                <a:gd name="T28" fmla="*/ 988 w 2022"/>
                <a:gd name="T29" fmla="*/ 210 h 1466"/>
                <a:gd name="T30" fmla="*/ 988 w 2022"/>
                <a:gd name="T31" fmla="*/ 1232 h 1466"/>
                <a:gd name="T32" fmla="*/ 625 w 2022"/>
                <a:gd name="T33" fmla="*/ 1132 h 1466"/>
                <a:gd name="T34" fmla="*/ 555 w 2022"/>
                <a:gd name="T35" fmla="*/ 1137 h 1466"/>
                <a:gd name="T36" fmla="*/ 134 w 2022"/>
                <a:gd name="T37" fmla="*/ 1249 h 1466"/>
                <a:gd name="T38" fmla="*/ 134 w 2022"/>
                <a:gd name="T39" fmla="*/ 99 h 1466"/>
                <a:gd name="T40" fmla="*/ 1928 w 2022"/>
                <a:gd name="T41" fmla="*/ 203 h 1466"/>
                <a:gd name="T42" fmla="*/ 1928 w 2022"/>
                <a:gd name="T43" fmla="*/ 203 h 1466"/>
                <a:gd name="T44" fmla="*/ 1928 w 2022"/>
                <a:gd name="T45" fmla="*/ 68 h 1466"/>
                <a:gd name="T46" fmla="*/ 1487 w 2022"/>
                <a:gd name="T47" fmla="*/ 0 h 1466"/>
                <a:gd name="T48" fmla="*/ 1390 w 2022"/>
                <a:gd name="T49" fmla="*/ 6 h 1466"/>
                <a:gd name="T50" fmla="*/ 1011 w 2022"/>
                <a:gd name="T51" fmla="*/ 177 h 1466"/>
                <a:gd name="T52" fmla="*/ 632 w 2022"/>
                <a:gd name="T53" fmla="*/ 6 h 1466"/>
                <a:gd name="T54" fmla="*/ 534 w 2022"/>
                <a:gd name="T55" fmla="*/ 0 h 1466"/>
                <a:gd name="T56" fmla="*/ 94 w 2022"/>
                <a:gd name="T57" fmla="*/ 68 h 1466"/>
                <a:gd name="T58" fmla="*/ 94 w 2022"/>
                <a:gd name="T59" fmla="*/ 203 h 1466"/>
                <a:gd name="T60" fmla="*/ 0 w 2022"/>
                <a:gd name="T61" fmla="*/ 227 h 1466"/>
                <a:gd name="T62" fmla="*/ 0 w 2022"/>
                <a:gd name="T63" fmla="*/ 1466 h 1466"/>
                <a:gd name="T64" fmla="*/ 467 w 2022"/>
                <a:gd name="T65" fmla="*/ 1335 h 1466"/>
                <a:gd name="T66" fmla="*/ 905 w 2022"/>
                <a:gd name="T67" fmla="*/ 1412 h 1466"/>
                <a:gd name="T68" fmla="*/ 905 w 2022"/>
                <a:gd name="T69" fmla="*/ 1466 h 1466"/>
                <a:gd name="T70" fmla="*/ 1116 w 2022"/>
                <a:gd name="T71" fmla="*/ 1466 h 1466"/>
                <a:gd name="T72" fmla="*/ 1116 w 2022"/>
                <a:gd name="T73" fmla="*/ 1412 h 1466"/>
                <a:gd name="T74" fmla="*/ 1555 w 2022"/>
                <a:gd name="T75" fmla="*/ 1335 h 1466"/>
                <a:gd name="T76" fmla="*/ 2022 w 2022"/>
                <a:gd name="T77" fmla="*/ 1466 h 1466"/>
                <a:gd name="T78" fmla="*/ 2022 w 2022"/>
                <a:gd name="T79" fmla="*/ 227 h 1466"/>
                <a:gd name="T80" fmla="*/ 1928 w 2022"/>
                <a:gd name="T81" fmla="*/ 203 h 1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022" h="1466">
                  <a:moveTo>
                    <a:pt x="1034" y="210"/>
                  </a:moveTo>
                  <a:lnTo>
                    <a:pt x="1034" y="210"/>
                  </a:lnTo>
                  <a:cubicBezTo>
                    <a:pt x="1077" y="175"/>
                    <a:pt x="1220" y="68"/>
                    <a:pt x="1395" y="46"/>
                  </a:cubicBezTo>
                  <a:cubicBezTo>
                    <a:pt x="1423" y="42"/>
                    <a:pt x="1454" y="40"/>
                    <a:pt x="1487" y="40"/>
                  </a:cubicBezTo>
                  <a:cubicBezTo>
                    <a:pt x="1645" y="40"/>
                    <a:pt x="1820" y="81"/>
                    <a:pt x="1888" y="99"/>
                  </a:cubicBezTo>
                  <a:lnTo>
                    <a:pt x="1888" y="1249"/>
                  </a:lnTo>
                  <a:cubicBezTo>
                    <a:pt x="1803" y="1218"/>
                    <a:pt x="1631" y="1161"/>
                    <a:pt x="1467" y="1137"/>
                  </a:cubicBezTo>
                  <a:cubicBezTo>
                    <a:pt x="1445" y="1134"/>
                    <a:pt x="1421" y="1132"/>
                    <a:pt x="1397" y="1132"/>
                  </a:cubicBezTo>
                  <a:cubicBezTo>
                    <a:pt x="1252" y="1132"/>
                    <a:pt x="1112" y="1192"/>
                    <a:pt x="1034" y="1232"/>
                  </a:cubicBezTo>
                  <a:lnTo>
                    <a:pt x="1034" y="210"/>
                  </a:lnTo>
                  <a:close/>
                  <a:moveTo>
                    <a:pt x="134" y="99"/>
                  </a:moveTo>
                  <a:lnTo>
                    <a:pt x="134" y="99"/>
                  </a:lnTo>
                  <a:cubicBezTo>
                    <a:pt x="201" y="81"/>
                    <a:pt x="376" y="40"/>
                    <a:pt x="534" y="40"/>
                  </a:cubicBezTo>
                  <a:cubicBezTo>
                    <a:pt x="568" y="40"/>
                    <a:pt x="599" y="42"/>
                    <a:pt x="626" y="46"/>
                  </a:cubicBezTo>
                  <a:cubicBezTo>
                    <a:pt x="802" y="68"/>
                    <a:pt x="945" y="175"/>
                    <a:pt x="988" y="210"/>
                  </a:cubicBezTo>
                  <a:lnTo>
                    <a:pt x="988" y="1232"/>
                  </a:lnTo>
                  <a:cubicBezTo>
                    <a:pt x="910" y="1192"/>
                    <a:pt x="770" y="1132"/>
                    <a:pt x="625" y="1132"/>
                  </a:cubicBezTo>
                  <a:cubicBezTo>
                    <a:pt x="601" y="1132"/>
                    <a:pt x="577" y="1134"/>
                    <a:pt x="555" y="1137"/>
                  </a:cubicBezTo>
                  <a:cubicBezTo>
                    <a:pt x="391" y="1161"/>
                    <a:pt x="219" y="1218"/>
                    <a:pt x="134" y="1249"/>
                  </a:cubicBezTo>
                  <a:lnTo>
                    <a:pt x="134" y="99"/>
                  </a:lnTo>
                  <a:close/>
                  <a:moveTo>
                    <a:pt x="1928" y="203"/>
                  </a:moveTo>
                  <a:lnTo>
                    <a:pt x="1928" y="203"/>
                  </a:lnTo>
                  <a:lnTo>
                    <a:pt x="1928" y="68"/>
                  </a:lnTo>
                  <a:cubicBezTo>
                    <a:pt x="1928" y="68"/>
                    <a:pt x="1696" y="0"/>
                    <a:pt x="1487" y="0"/>
                  </a:cubicBezTo>
                  <a:cubicBezTo>
                    <a:pt x="1454" y="0"/>
                    <a:pt x="1421" y="2"/>
                    <a:pt x="1390" y="6"/>
                  </a:cubicBezTo>
                  <a:cubicBezTo>
                    <a:pt x="1207" y="30"/>
                    <a:pt x="1059" y="138"/>
                    <a:pt x="1011" y="177"/>
                  </a:cubicBezTo>
                  <a:cubicBezTo>
                    <a:pt x="963" y="138"/>
                    <a:pt x="815" y="30"/>
                    <a:pt x="632" y="6"/>
                  </a:cubicBezTo>
                  <a:cubicBezTo>
                    <a:pt x="601" y="2"/>
                    <a:pt x="568" y="0"/>
                    <a:pt x="534" y="0"/>
                  </a:cubicBezTo>
                  <a:cubicBezTo>
                    <a:pt x="326" y="0"/>
                    <a:pt x="94" y="68"/>
                    <a:pt x="94" y="68"/>
                  </a:cubicBezTo>
                  <a:lnTo>
                    <a:pt x="94" y="203"/>
                  </a:lnTo>
                  <a:cubicBezTo>
                    <a:pt x="36" y="216"/>
                    <a:pt x="0" y="227"/>
                    <a:pt x="0" y="227"/>
                  </a:cubicBezTo>
                  <a:lnTo>
                    <a:pt x="0" y="1466"/>
                  </a:lnTo>
                  <a:cubicBezTo>
                    <a:pt x="0" y="1466"/>
                    <a:pt x="243" y="1368"/>
                    <a:pt x="467" y="1335"/>
                  </a:cubicBezTo>
                  <a:cubicBezTo>
                    <a:pt x="605" y="1315"/>
                    <a:pt x="787" y="1368"/>
                    <a:pt x="905" y="1412"/>
                  </a:cubicBezTo>
                  <a:lnTo>
                    <a:pt x="905" y="1466"/>
                  </a:lnTo>
                  <a:lnTo>
                    <a:pt x="1116" y="1466"/>
                  </a:lnTo>
                  <a:lnTo>
                    <a:pt x="1116" y="1412"/>
                  </a:lnTo>
                  <a:cubicBezTo>
                    <a:pt x="1235" y="1368"/>
                    <a:pt x="1417" y="1315"/>
                    <a:pt x="1555" y="1335"/>
                  </a:cubicBezTo>
                  <a:cubicBezTo>
                    <a:pt x="1779" y="1368"/>
                    <a:pt x="2022" y="1466"/>
                    <a:pt x="2022" y="1466"/>
                  </a:cubicBezTo>
                  <a:lnTo>
                    <a:pt x="2022" y="227"/>
                  </a:lnTo>
                  <a:cubicBezTo>
                    <a:pt x="2022" y="227"/>
                    <a:pt x="1986" y="216"/>
                    <a:pt x="1928" y="20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" name="Freeform 9"/>
            <p:cNvSpPr>
              <a:spLocks noEditPoints="1"/>
            </p:cNvSpPr>
            <p:nvPr/>
          </p:nvSpPr>
          <p:spPr bwMode="auto">
            <a:xfrm>
              <a:off x="3276077" y="3086935"/>
              <a:ext cx="1135300" cy="1451430"/>
            </a:xfrm>
            <a:custGeom>
              <a:avLst/>
              <a:gdLst>
                <a:gd name="T0" fmla="*/ 449 w 1637"/>
                <a:gd name="T1" fmla="*/ 1301 h 2083"/>
                <a:gd name="T2" fmla="*/ 449 w 1637"/>
                <a:gd name="T3" fmla="*/ 1301 h 2083"/>
                <a:gd name="T4" fmla="*/ 350 w 1637"/>
                <a:gd name="T5" fmla="*/ 1276 h 2083"/>
                <a:gd name="T6" fmla="*/ 240 w 1637"/>
                <a:gd name="T7" fmla="*/ 1150 h 2083"/>
                <a:gd name="T8" fmla="*/ 273 w 1637"/>
                <a:gd name="T9" fmla="*/ 841 h 2083"/>
                <a:gd name="T10" fmla="*/ 770 w 1637"/>
                <a:gd name="T11" fmla="*/ 1055 h 2083"/>
                <a:gd name="T12" fmla="*/ 449 w 1637"/>
                <a:gd name="T13" fmla="*/ 1301 h 2083"/>
                <a:gd name="T14" fmla="*/ 1500 w 1637"/>
                <a:gd name="T15" fmla="*/ 1781 h 2083"/>
                <a:gd name="T16" fmla="*/ 1500 w 1637"/>
                <a:gd name="T17" fmla="*/ 1781 h 2083"/>
                <a:gd name="T18" fmla="*/ 1590 w 1637"/>
                <a:gd name="T19" fmla="*/ 1670 h 2083"/>
                <a:gd name="T20" fmla="*/ 1278 w 1637"/>
                <a:gd name="T21" fmla="*/ 1604 h 2083"/>
                <a:gd name="T22" fmla="*/ 1403 w 1637"/>
                <a:gd name="T23" fmla="*/ 1057 h 2083"/>
                <a:gd name="T24" fmla="*/ 1031 w 1637"/>
                <a:gd name="T25" fmla="*/ 383 h 2083"/>
                <a:gd name="T26" fmla="*/ 931 w 1637"/>
                <a:gd name="T27" fmla="*/ 92 h 2083"/>
                <a:gd name="T28" fmla="*/ 480 w 1637"/>
                <a:gd name="T29" fmla="*/ 430 h 2083"/>
                <a:gd name="T30" fmla="*/ 0 w 1637"/>
                <a:gd name="T31" fmla="*/ 723 h 2083"/>
                <a:gd name="T32" fmla="*/ 236 w 1637"/>
                <a:gd name="T33" fmla="*/ 825 h 2083"/>
                <a:gd name="T34" fmla="*/ 202 w 1637"/>
                <a:gd name="T35" fmla="*/ 1162 h 2083"/>
                <a:gd name="T36" fmla="*/ 332 w 1637"/>
                <a:gd name="T37" fmla="*/ 1312 h 2083"/>
                <a:gd name="T38" fmla="*/ 449 w 1637"/>
                <a:gd name="T39" fmla="*/ 1341 h 2083"/>
                <a:gd name="T40" fmla="*/ 807 w 1637"/>
                <a:gd name="T41" fmla="*/ 1071 h 2083"/>
                <a:gd name="T42" fmla="*/ 1003 w 1637"/>
                <a:gd name="T43" fmla="*/ 1156 h 2083"/>
                <a:gd name="T44" fmla="*/ 950 w 1637"/>
                <a:gd name="T45" fmla="*/ 626 h 2083"/>
                <a:gd name="T46" fmla="*/ 1001 w 1637"/>
                <a:gd name="T47" fmla="*/ 495 h 2083"/>
                <a:gd name="T48" fmla="*/ 1297 w 1637"/>
                <a:gd name="T49" fmla="*/ 1060 h 2083"/>
                <a:gd name="T50" fmla="*/ 1215 w 1637"/>
                <a:gd name="T51" fmla="*/ 1499 h 2083"/>
                <a:gd name="T52" fmla="*/ 1166 w 1637"/>
                <a:gd name="T53" fmla="*/ 1581 h 2083"/>
                <a:gd name="T54" fmla="*/ 920 w 1637"/>
                <a:gd name="T55" fmla="*/ 1530 h 2083"/>
                <a:gd name="T56" fmla="*/ 549 w 1637"/>
                <a:gd name="T57" fmla="*/ 1946 h 2083"/>
                <a:gd name="T58" fmla="*/ 1255 w 1637"/>
                <a:gd name="T59" fmla="*/ 2083 h 2083"/>
                <a:gd name="T60" fmla="*/ 1637 w 1637"/>
                <a:gd name="T61" fmla="*/ 1806 h 2083"/>
                <a:gd name="T62" fmla="*/ 1500 w 1637"/>
                <a:gd name="T63" fmla="*/ 1781 h 20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37" h="2083">
                  <a:moveTo>
                    <a:pt x="449" y="1301"/>
                  </a:moveTo>
                  <a:lnTo>
                    <a:pt x="449" y="1301"/>
                  </a:lnTo>
                  <a:cubicBezTo>
                    <a:pt x="416" y="1301"/>
                    <a:pt x="383" y="1292"/>
                    <a:pt x="350" y="1276"/>
                  </a:cubicBezTo>
                  <a:cubicBezTo>
                    <a:pt x="295" y="1248"/>
                    <a:pt x="258" y="1206"/>
                    <a:pt x="240" y="1150"/>
                  </a:cubicBezTo>
                  <a:cubicBezTo>
                    <a:pt x="207" y="1047"/>
                    <a:pt x="243" y="919"/>
                    <a:pt x="273" y="841"/>
                  </a:cubicBezTo>
                  <a:lnTo>
                    <a:pt x="770" y="1055"/>
                  </a:lnTo>
                  <a:cubicBezTo>
                    <a:pt x="719" y="1137"/>
                    <a:pt x="599" y="1301"/>
                    <a:pt x="449" y="1301"/>
                  </a:cubicBezTo>
                  <a:close/>
                  <a:moveTo>
                    <a:pt x="1500" y="1781"/>
                  </a:moveTo>
                  <a:lnTo>
                    <a:pt x="1500" y="1781"/>
                  </a:lnTo>
                  <a:lnTo>
                    <a:pt x="1590" y="1670"/>
                  </a:lnTo>
                  <a:lnTo>
                    <a:pt x="1278" y="1604"/>
                  </a:lnTo>
                  <a:cubicBezTo>
                    <a:pt x="1340" y="1504"/>
                    <a:pt x="1412" y="1329"/>
                    <a:pt x="1403" y="1057"/>
                  </a:cubicBezTo>
                  <a:cubicBezTo>
                    <a:pt x="1392" y="672"/>
                    <a:pt x="1130" y="453"/>
                    <a:pt x="1031" y="383"/>
                  </a:cubicBezTo>
                  <a:cubicBezTo>
                    <a:pt x="1053" y="263"/>
                    <a:pt x="1046" y="135"/>
                    <a:pt x="931" y="92"/>
                  </a:cubicBezTo>
                  <a:cubicBezTo>
                    <a:pt x="680" y="0"/>
                    <a:pt x="480" y="430"/>
                    <a:pt x="480" y="430"/>
                  </a:cubicBezTo>
                  <a:cubicBezTo>
                    <a:pt x="480" y="430"/>
                    <a:pt x="113" y="340"/>
                    <a:pt x="0" y="723"/>
                  </a:cubicBezTo>
                  <a:lnTo>
                    <a:pt x="236" y="825"/>
                  </a:lnTo>
                  <a:cubicBezTo>
                    <a:pt x="204" y="908"/>
                    <a:pt x="164" y="1046"/>
                    <a:pt x="202" y="1162"/>
                  </a:cubicBezTo>
                  <a:cubicBezTo>
                    <a:pt x="223" y="1229"/>
                    <a:pt x="267" y="1279"/>
                    <a:pt x="332" y="1312"/>
                  </a:cubicBezTo>
                  <a:cubicBezTo>
                    <a:pt x="370" y="1331"/>
                    <a:pt x="410" y="1341"/>
                    <a:pt x="449" y="1341"/>
                  </a:cubicBezTo>
                  <a:cubicBezTo>
                    <a:pt x="623" y="1341"/>
                    <a:pt x="755" y="1157"/>
                    <a:pt x="807" y="1071"/>
                  </a:cubicBezTo>
                  <a:lnTo>
                    <a:pt x="1003" y="1156"/>
                  </a:lnTo>
                  <a:cubicBezTo>
                    <a:pt x="1003" y="1156"/>
                    <a:pt x="1247" y="846"/>
                    <a:pt x="950" y="626"/>
                  </a:cubicBezTo>
                  <a:cubicBezTo>
                    <a:pt x="950" y="626"/>
                    <a:pt x="977" y="571"/>
                    <a:pt x="1001" y="495"/>
                  </a:cubicBezTo>
                  <a:cubicBezTo>
                    <a:pt x="1101" y="574"/>
                    <a:pt x="1288" y="762"/>
                    <a:pt x="1297" y="1060"/>
                  </a:cubicBezTo>
                  <a:cubicBezTo>
                    <a:pt x="1303" y="1273"/>
                    <a:pt x="1256" y="1416"/>
                    <a:pt x="1215" y="1499"/>
                  </a:cubicBezTo>
                  <a:cubicBezTo>
                    <a:pt x="1198" y="1534"/>
                    <a:pt x="1181" y="1561"/>
                    <a:pt x="1166" y="1581"/>
                  </a:cubicBezTo>
                  <a:lnTo>
                    <a:pt x="920" y="1530"/>
                  </a:lnTo>
                  <a:lnTo>
                    <a:pt x="549" y="1946"/>
                  </a:lnTo>
                  <a:lnTo>
                    <a:pt x="1255" y="2083"/>
                  </a:lnTo>
                  <a:lnTo>
                    <a:pt x="1637" y="1806"/>
                  </a:lnTo>
                  <a:lnTo>
                    <a:pt x="1500" y="178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19" name="组 18"/>
            <p:cNvGrpSpPr/>
            <p:nvPr userDrawn="1"/>
          </p:nvGrpSpPr>
          <p:grpSpPr>
            <a:xfrm rot="1396810">
              <a:off x="5439148" y="3364452"/>
              <a:ext cx="337162" cy="1815987"/>
              <a:chOff x="6099175" y="2627313"/>
              <a:chExt cx="411163" cy="2214563"/>
            </a:xfrm>
            <a:grpFill/>
          </p:grpSpPr>
          <p:sp>
            <p:nvSpPr>
              <p:cNvPr id="11" name="Freeform 13"/>
              <p:cNvSpPr>
                <a:spLocks noEditPoints="1"/>
              </p:cNvSpPr>
              <p:nvPr/>
            </p:nvSpPr>
            <p:spPr bwMode="auto">
              <a:xfrm>
                <a:off x="6130130" y="3048001"/>
                <a:ext cx="349250" cy="1258888"/>
              </a:xfrm>
              <a:custGeom>
                <a:avLst/>
                <a:gdLst>
                  <a:gd name="T0" fmla="*/ 137 w 367"/>
                  <a:gd name="T1" fmla="*/ 40 h 1313"/>
                  <a:gd name="T2" fmla="*/ 137 w 367"/>
                  <a:gd name="T3" fmla="*/ 40 h 1313"/>
                  <a:gd name="T4" fmla="*/ 230 w 367"/>
                  <a:gd name="T5" fmla="*/ 40 h 1313"/>
                  <a:gd name="T6" fmla="*/ 230 w 367"/>
                  <a:gd name="T7" fmla="*/ 1273 h 1313"/>
                  <a:gd name="T8" fmla="*/ 137 w 367"/>
                  <a:gd name="T9" fmla="*/ 1273 h 1313"/>
                  <a:gd name="T10" fmla="*/ 137 w 367"/>
                  <a:gd name="T11" fmla="*/ 40 h 1313"/>
                  <a:gd name="T12" fmla="*/ 97 w 367"/>
                  <a:gd name="T13" fmla="*/ 1273 h 1313"/>
                  <a:gd name="T14" fmla="*/ 97 w 367"/>
                  <a:gd name="T15" fmla="*/ 1273 h 1313"/>
                  <a:gd name="T16" fmla="*/ 40 w 367"/>
                  <a:gd name="T17" fmla="*/ 1273 h 1313"/>
                  <a:gd name="T18" fmla="*/ 40 w 367"/>
                  <a:gd name="T19" fmla="*/ 40 h 1313"/>
                  <a:gd name="T20" fmla="*/ 97 w 367"/>
                  <a:gd name="T21" fmla="*/ 40 h 1313"/>
                  <a:gd name="T22" fmla="*/ 97 w 367"/>
                  <a:gd name="T23" fmla="*/ 1273 h 1313"/>
                  <a:gd name="T24" fmla="*/ 270 w 367"/>
                  <a:gd name="T25" fmla="*/ 40 h 1313"/>
                  <a:gd name="T26" fmla="*/ 270 w 367"/>
                  <a:gd name="T27" fmla="*/ 40 h 1313"/>
                  <a:gd name="T28" fmla="*/ 327 w 367"/>
                  <a:gd name="T29" fmla="*/ 40 h 1313"/>
                  <a:gd name="T30" fmla="*/ 327 w 367"/>
                  <a:gd name="T31" fmla="*/ 1273 h 1313"/>
                  <a:gd name="T32" fmla="*/ 270 w 367"/>
                  <a:gd name="T33" fmla="*/ 1273 h 1313"/>
                  <a:gd name="T34" fmla="*/ 270 w 367"/>
                  <a:gd name="T35" fmla="*/ 40 h 1313"/>
                  <a:gd name="T36" fmla="*/ 270 w 367"/>
                  <a:gd name="T37" fmla="*/ 1313 h 1313"/>
                  <a:gd name="T38" fmla="*/ 270 w 367"/>
                  <a:gd name="T39" fmla="*/ 1313 h 1313"/>
                  <a:gd name="T40" fmla="*/ 270 w 367"/>
                  <a:gd name="T41" fmla="*/ 1313 h 1313"/>
                  <a:gd name="T42" fmla="*/ 367 w 367"/>
                  <a:gd name="T43" fmla="*/ 1313 h 1313"/>
                  <a:gd name="T44" fmla="*/ 367 w 367"/>
                  <a:gd name="T45" fmla="*/ 0 h 1313"/>
                  <a:gd name="T46" fmla="*/ 0 w 367"/>
                  <a:gd name="T47" fmla="*/ 0 h 1313"/>
                  <a:gd name="T48" fmla="*/ 0 w 367"/>
                  <a:gd name="T49" fmla="*/ 1313 h 1313"/>
                  <a:gd name="T50" fmla="*/ 97 w 367"/>
                  <a:gd name="T51" fmla="*/ 1313 h 1313"/>
                  <a:gd name="T52" fmla="*/ 97 w 367"/>
                  <a:gd name="T53" fmla="*/ 1313 h 1313"/>
                  <a:gd name="T54" fmla="*/ 137 w 367"/>
                  <a:gd name="T55" fmla="*/ 1313 h 1313"/>
                  <a:gd name="T56" fmla="*/ 137 w 367"/>
                  <a:gd name="T57" fmla="*/ 1313 h 1313"/>
                  <a:gd name="T58" fmla="*/ 230 w 367"/>
                  <a:gd name="T59" fmla="*/ 1313 h 1313"/>
                  <a:gd name="T60" fmla="*/ 230 w 367"/>
                  <a:gd name="T61" fmla="*/ 1313 h 1313"/>
                  <a:gd name="T62" fmla="*/ 270 w 367"/>
                  <a:gd name="T63" fmla="*/ 1313 h 1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367" h="1313">
                    <a:moveTo>
                      <a:pt x="137" y="40"/>
                    </a:moveTo>
                    <a:lnTo>
                      <a:pt x="137" y="40"/>
                    </a:lnTo>
                    <a:lnTo>
                      <a:pt x="230" y="40"/>
                    </a:lnTo>
                    <a:lnTo>
                      <a:pt x="230" y="1273"/>
                    </a:lnTo>
                    <a:lnTo>
                      <a:pt x="137" y="1273"/>
                    </a:lnTo>
                    <a:lnTo>
                      <a:pt x="137" y="40"/>
                    </a:lnTo>
                    <a:close/>
                    <a:moveTo>
                      <a:pt x="97" y="1273"/>
                    </a:moveTo>
                    <a:lnTo>
                      <a:pt x="97" y="1273"/>
                    </a:lnTo>
                    <a:lnTo>
                      <a:pt x="40" y="1273"/>
                    </a:lnTo>
                    <a:lnTo>
                      <a:pt x="40" y="40"/>
                    </a:lnTo>
                    <a:lnTo>
                      <a:pt x="97" y="40"/>
                    </a:lnTo>
                    <a:lnTo>
                      <a:pt x="97" y="1273"/>
                    </a:lnTo>
                    <a:close/>
                    <a:moveTo>
                      <a:pt x="270" y="40"/>
                    </a:moveTo>
                    <a:lnTo>
                      <a:pt x="270" y="40"/>
                    </a:lnTo>
                    <a:lnTo>
                      <a:pt x="327" y="40"/>
                    </a:lnTo>
                    <a:lnTo>
                      <a:pt x="327" y="1273"/>
                    </a:lnTo>
                    <a:lnTo>
                      <a:pt x="270" y="1273"/>
                    </a:lnTo>
                    <a:lnTo>
                      <a:pt x="270" y="40"/>
                    </a:lnTo>
                    <a:close/>
                    <a:moveTo>
                      <a:pt x="270" y="1313"/>
                    </a:moveTo>
                    <a:lnTo>
                      <a:pt x="270" y="1313"/>
                    </a:lnTo>
                    <a:lnTo>
                      <a:pt x="270" y="1313"/>
                    </a:lnTo>
                    <a:lnTo>
                      <a:pt x="367" y="1313"/>
                    </a:lnTo>
                    <a:lnTo>
                      <a:pt x="367" y="0"/>
                    </a:lnTo>
                    <a:lnTo>
                      <a:pt x="0" y="0"/>
                    </a:lnTo>
                    <a:lnTo>
                      <a:pt x="0" y="1313"/>
                    </a:lnTo>
                    <a:lnTo>
                      <a:pt x="97" y="1313"/>
                    </a:lnTo>
                    <a:lnTo>
                      <a:pt x="97" y="1313"/>
                    </a:lnTo>
                    <a:lnTo>
                      <a:pt x="137" y="1313"/>
                    </a:lnTo>
                    <a:lnTo>
                      <a:pt x="137" y="1313"/>
                    </a:lnTo>
                    <a:lnTo>
                      <a:pt x="230" y="1313"/>
                    </a:lnTo>
                    <a:lnTo>
                      <a:pt x="230" y="1313"/>
                    </a:lnTo>
                    <a:lnTo>
                      <a:pt x="270" y="1313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" name="Freeform 14"/>
              <p:cNvSpPr>
                <a:spLocks/>
              </p:cNvSpPr>
              <p:nvPr/>
            </p:nvSpPr>
            <p:spPr bwMode="auto">
              <a:xfrm>
                <a:off x="6130131" y="2968626"/>
                <a:ext cx="349250" cy="63500"/>
              </a:xfrm>
              <a:custGeom>
                <a:avLst/>
                <a:gdLst>
                  <a:gd name="T0" fmla="*/ 367 w 367"/>
                  <a:gd name="T1" fmla="*/ 0 h 67"/>
                  <a:gd name="T2" fmla="*/ 367 w 367"/>
                  <a:gd name="T3" fmla="*/ 0 h 67"/>
                  <a:gd name="T4" fmla="*/ 0 w 367"/>
                  <a:gd name="T5" fmla="*/ 0 h 67"/>
                  <a:gd name="T6" fmla="*/ 0 w 367"/>
                  <a:gd name="T7" fmla="*/ 67 h 67"/>
                  <a:gd name="T8" fmla="*/ 367 w 367"/>
                  <a:gd name="T9" fmla="*/ 67 h 67"/>
                  <a:gd name="T10" fmla="*/ 367 w 367"/>
                  <a:gd name="T11" fmla="*/ 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7" h="67">
                    <a:moveTo>
                      <a:pt x="367" y="0"/>
                    </a:moveTo>
                    <a:lnTo>
                      <a:pt x="367" y="0"/>
                    </a:lnTo>
                    <a:lnTo>
                      <a:pt x="0" y="0"/>
                    </a:lnTo>
                    <a:lnTo>
                      <a:pt x="0" y="67"/>
                    </a:lnTo>
                    <a:lnTo>
                      <a:pt x="367" y="67"/>
                    </a:lnTo>
                    <a:lnTo>
                      <a:pt x="36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" name="Freeform 15"/>
              <p:cNvSpPr>
                <a:spLocks/>
              </p:cNvSpPr>
              <p:nvPr/>
            </p:nvSpPr>
            <p:spPr bwMode="auto">
              <a:xfrm>
                <a:off x="6099175" y="2627313"/>
                <a:ext cx="411163" cy="325438"/>
              </a:xfrm>
              <a:custGeom>
                <a:avLst/>
                <a:gdLst>
                  <a:gd name="T0" fmla="*/ 399 w 430"/>
                  <a:gd name="T1" fmla="*/ 340 h 340"/>
                  <a:gd name="T2" fmla="*/ 399 w 430"/>
                  <a:gd name="T3" fmla="*/ 340 h 340"/>
                  <a:gd name="T4" fmla="*/ 215 w 430"/>
                  <a:gd name="T5" fmla="*/ 0 h 340"/>
                  <a:gd name="T6" fmla="*/ 32 w 430"/>
                  <a:gd name="T7" fmla="*/ 340 h 340"/>
                  <a:gd name="T8" fmla="*/ 399 w 430"/>
                  <a:gd name="T9" fmla="*/ 340 h 3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0" h="340">
                    <a:moveTo>
                      <a:pt x="399" y="340"/>
                    </a:moveTo>
                    <a:lnTo>
                      <a:pt x="399" y="340"/>
                    </a:lnTo>
                    <a:cubicBezTo>
                      <a:pt x="399" y="340"/>
                      <a:pt x="430" y="0"/>
                      <a:pt x="215" y="0"/>
                    </a:cubicBezTo>
                    <a:cubicBezTo>
                      <a:pt x="0" y="0"/>
                      <a:pt x="32" y="340"/>
                      <a:pt x="32" y="340"/>
                    </a:cubicBezTo>
                    <a:lnTo>
                      <a:pt x="399" y="34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" name="Freeform 17"/>
              <p:cNvSpPr>
                <a:spLocks noEditPoints="1"/>
              </p:cNvSpPr>
              <p:nvPr/>
            </p:nvSpPr>
            <p:spPr bwMode="auto">
              <a:xfrm>
                <a:off x="6128544" y="4310063"/>
                <a:ext cx="352425" cy="531813"/>
              </a:xfrm>
              <a:custGeom>
                <a:avLst/>
                <a:gdLst>
                  <a:gd name="T0" fmla="*/ 214 w 369"/>
                  <a:gd name="T1" fmla="*/ 338 h 554"/>
                  <a:gd name="T2" fmla="*/ 214 w 369"/>
                  <a:gd name="T3" fmla="*/ 338 h 554"/>
                  <a:gd name="T4" fmla="*/ 155 w 369"/>
                  <a:gd name="T5" fmla="*/ 338 h 554"/>
                  <a:gd name="T6" fmla="*/ 56 w 369"/>
                  <a:gd name="T7" fmla="*/ 40 h 554"/>
                  <a:gd name="T8" fmla="*/ 313 w 369"/>
                  <a:gd name="T9" fmla="*/ 40 h 554"/>
                  <a:gd name="T10" fmla="*/ 214 w 369"/>
                  <a:gd name="T11" fmla="*/ 338 h 554"/>
                  <a:gd name="T12" fmla="*/ 113 w 369"/>
                  <a:gd name="T13" fmla="*/ 338 h 554"/>
                  <a:gd name="T14" fmla="*/ 113 w 369"/>
                  <a:gd name="T15" fmla="*/ 338 h 554"/>
                  <a:gd name="T16" fmla="*/ 184 w 369"/>
                  <a:gd name="T17" fmla="*/ 554 h 554"/>
                  <a:gd name="T18" fmla="*/ 256 w 369"/>
                  <a:gd name="T19" fmla="*/ 338 h 554"/>
                  <a:gd name="T20" fmla="*/ 369 w 369"/>
                  <a:gd name="T21" fmla="*/ 0 h 554"/>
                  <a:gd name="T22" fmla="*/ 0 w 369"/>
                  <a:gd name="T23" fmla="*/ 0 h 554"/>
                  <a:gd name="T24" fmla="*/ 113 w 369"/>
                  <a:gd name="T25" fmla="*/ 338 h 5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69" h="554">
                    <a:moveTo>
                      <a:pt x="214" y="338"/>
                    </a:moveTo>
                    <a:lnTo>
                      <a:pt x="214" y="338"/>
                    </a:lnTo>
                    <a:lnTo>
                      <a:pt x="155" y="338"/>
                    </a:lnTo>
                    <a:lnTo>
                      <a:pt x="56" y="40"/>
                    </a:lnTo>
                    <a:lnTo>
                      <a:pt x="313" y="40"/>
                    </a:lnTo>
                    <a:lnTo>
                      <a:pt x="214" y="338"/>
                    </a:lnTo>
                    <a:close/>
                    <a:moveTo>
                      <a:pt x="113" y="338"/>
                    </a:moveTo>
                    <a:lnTo>
                      <a:pt x="113" y="338"/>
                    </a:lnTo>
                    <a:lnTo>
                      <a:pt x="184" y="554"/>
                    </a:lnTo>
                    <a:lnTo>
                      <a:pt x="256" y="338"/>
                    </a:lnTo>
                    <a:lnTo>
                      <a:pt x="369" y="0"/>
                    </a:lnTo>
                    <a:lnTo>
                      <a:pt x="0" y="0"/>
                    </a:lnTo>
                    <a:lnTo>
                      <a:pt x="113" y="338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7" name="Freeform 19"/>
            <p:cNvSpPr>
              <a:spLocks noEditPoints="1"/>
            </p:cNvSpPr>
            <p:nvPr/>
          </p:nvSpPr>
          <p:spPr bwMode="auto">
            <a:xfrm rot="1363540">
              <a:off x="8673100" y="723488"/>
              <a:ext cx="1209819" cy="253100"/>
            </a:xfrm>
            <a:custGeom>
              <a:avLst/>
              <a:gdLst>
                <a:gd name="T0" fmla="*/ 2347 w 2387"/>
                <a:gd name="T1" fmla="*/ 458 h 498"/>
                <a:gd name="T2" fmla="*/ 40 w 2387"/>
                <a:gd name="T3" fmla="*/ 40 h 498"/>
                <a:gd name="T4" fmla="*/ 177 w 2387"/>
                <a:gd name="T5" fmla="*/ 298 h 498"/>
                <a:gd name="T6" fmla="*/ 217 w 2387"/>
                <a:gd name="T7" fmla="*/ 40 h 498"/>
                <a:gd name="T8" fmla="*/ 277 w 2387"/>
                <a:gd name="T9" fmla="*/ 159 h 498"/>
                <a:gd name="T10" fmla="*/ 317 w 2387"/>
                <a:gd name="T11" fmla="*/ 40 h 498"/>
                <a:gd name="T12" fmla="*/ 377 w 2387"/>
                <a:gd name="T13" fmla="*/ 159 h 498"/>
                <a:gd name="T14" fmla="*/ 417 w 2387"/>
                <a:gd name="T15" fmla="*/ 40 h 498"/>
                <a:gd name="T16" fmla="*/ 477 w 2387"/>
                <a:gd name="T17" fmla="*/ 159 h 498"/>
                <a:gd name="T18" fmla="*/ 517 w 2387"/>
                <a:gd name="T19" fmla="*/ 40 h 498"/>
                <a:gd name="T20" fmla="*/ 577 w 2387"/>
                <a:gd name="T21" fmla="*/ 159 h 498"/>
                <a:gd name="T22" fmla="*/ 617 w 2387"/>
                <a:gd name="T23" fmla="*/ 40 h 498"/>
                <a:gd name="T24" fmla="*/ 674 w 2387"/>
                <a:gd name="T25" fmla="*/ 298 h 498"/>
                <a:gd name="T26" fmla="*/ 714 w 2387"/>
                <a:gd name="T27" fmla="*/ 40 h 498"/>
                <a:gd name="T28" fmla="*/ 774 w 2387"/>
                <a:gd name="T29" fmla="*/ 159 h 498"/>
                <a:gd name="T30" fmla="*/ 814 w 2387"/>
                <a:gd name="T31" fmla="*/ 40 h 498"/>
                <a:gd name="T32" fmla="*/ 874 w 2387"/>
                <a:gd name="T33" fmla="*/ 159 h 498"/>
                <a:gd name="T34" fmla="*/ 914 w 2387"/>
                <a:gd name="T35" fmla="*/ 40 h 498"/>
                <a:gd name="T36" fmla="*/ 974 w 2387"/>
                <a:gd name="T37" fmla="*/ 159 h 498"/>
                <a:gd name="T38" fmla="*/ 1014 w 2387"/>
                <a:gd name="T39" fmla="*/ 40 h 498"/>
                <a:gd name="T40" fmla="*/ 1074 w 2387"/>
                <a:gd name="T41" fmla="*/ 159 h 498"/>
                <a:gd name="T42" fmla="*/ 1114 w 2387"/>
                <a:gd name="T43" fmla="*/ 40 h 498"/>
                <a:gd name="T44" fmla="*/ 1187 w 2387"/>
                <a:gd name="T45" fmla="*/ 298 h 498"/>
                <a:gd name="T46" fmla="*/ 1227 w 2387"/>
                <a:gd name="T47" fmla="*/ 40 h 498"/>
                <a:gd name="T48" fmla="*/ 1287 w 2387"/>
                <a:gd name="T49" fmla="*/ 159 h 498"/>
                <a:gd name="T50" fmla="*/ 1327 w 2387"/>
                <a:gd name="T51" fmla="*/ 40 h 498"/>
                <a:gd name="T52" fmla="*/ 1387 w 2387"/>
                <a:gd name="T53" fmla="*/ 159 h 498"/>
                <a:gd name="T54" fmla="*/ 1427 w 2387"/>
                <a:gd name="T55" fmla="*/ 40 h 498"/>
                <a:gd name="T56" fmla="*/ 1487 w 2387"/>
                <a:gd name="T57" fmla="*/ 159 h 498"/>
                <a:gd name="T58" fmla="*/ 1527 w 2387"/>
                <a:gd name="T59" fmla="*/ 40 h 498"/>
                <a:gd name="T60" fmla="*/ 1587 w 2387"/>
                <a:gd name="T61" fmla="*/ 159 h 498"/>
                <a:gd name="T62" fmla="*/ 1627 w 2387"/>
                <a:gd name="T63" fmla="*/ 40 h 498"/>
                <a:gd name="T64" fmla="*/ 1684 w 2387"/>
                <a:gd name="T65" fmla="*/ 298 h 498"/>
                <a:gd name="T66" fmla="*/ 1724 w 2387"/>
                <a:gd name="T67" fmla="*/ 40 h 498"/>
                <a:gd name="T68" fmla="*/ 1784 w 2387"/>
                <a:gd name="T69" fmla="*/ 159 h 498"/>
                <a:gd name="T70" fmla="*/ 1824 w 2387"/>
                <a:gd name="T71" fmla="*/ 40 h 498"/>
                <a:gd name="T72" fmla="*/ 1884 w 2387"/>
                <a:gd name="T73" fmla="*/ 159 h 498"/>
                <a:gd name="T74" fmla="*/ 1924 w 2387"/>
                <a:gd name="T75" fmla="*/ 40 h 498"/>
                <a:gd name="T76" fmla="*/ 1984 w 2387"/>
                <a:gd name="T77" fmla="*/ 159 h 498"/>
                <a:gd name="T78" fmla="*/ 2024 w 2387"/>
                <a:gd name="T79" fmla="*/ 40 h 498"/>
                <a:gd name="T80" fmla="*/ 2084 w 2387"/>
                <a:gd name="T81" fmla="*/ 159 h 498"/>
                <a:gd name="T82" fmla="*/ 2124 w 2387"/>
                <a:gd name="T83" fmla="*/ 40 h 498"/>
                <a:gd name="T84" fmla="*/ 2170 w 2387"/>
                <a:gd name="T85" fmla="*/ 298 h 498"/>
                <a:gd name="T86" fmla="*/ 2210 w 2387"/>
                <a:gd name="T87" fmla="*/ 40 h 498"/>
                <a:gd name="T88" fmla="*/ 2347 w 2387"/>
                <a:gd name="T89" fmla="*/ 458 h 498"/>
                <a:gd name="T90" fmla="*/ 0 w 2387"/>
                <a:gd name="T91" fmla="*/ 498 h 498"/>
                <a:gd name="T92" fmla="*/ 2387 w 2387"/>
                <a:gd name="T93" fmla="*/ 0 h 498"/>
                <a:gd name="T94" fmla="*/ 0 w 2387"/>
                <a:gd name="T95" fmla="*/ 498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387" h="498">
                  <a:moveTo>
                    <a:pt x="2347" y="458"/>
                  </a:moveTo>
                  <a:lnTo>
                    <a:pt x="2347" y="458"/>
                  </a:lnTo>
                  <a:lnTo>
                    <a:pt x="40" y="458"/>
                  </a:lnTo>
                  <a:lnTo>
                    <a:pt x="40" y="40"/>
                  </a:lnTo>
                  <a:lnTo>
                    <a:pt x="177" y="40"/>
                  </a:lnTo>
                  <a:lnTo>
                    <a:pt x="177" y="298"/>
                  </a:lnTo>
                  <a:lnTo>
                    <a:pt x="217" y="298"/>
                  </a:lnTo>
                  <a:lnTo>
                    <a:pt x="217" y="40"/>
                  </a:lnTo>
                  <a:lnTo>
                    <a:pt x="277" y="40"/>
                  </a:lnTo>
                  <a:lnTo>
                    <a:pt x="277" y="159"/>
                  </a:lnTo>
                  <a:lnTo>
                    <a:pt x="317" y="159"/>
                  </a:lnTo>
                  <a:lnTo>
                    <a:pt x="317" y="40"/>
                  </a:lnTo>
                  <a:lnTo>
                    <a:pt x="377" y="40"/>
                  </a:lnTo>
                  <a:lnTo>
                    <a:pt x="377" y="159"/>
                  </a:lnTo>
                  <a:lnTo>
                    <a:pt x="417" y="159"/>
                  </a:lnTo>
                  <a:lnTo>
                    <a:pt x="417" y="40"/>
                  </a:lnTo>
                  <a:lnTo>
                    <a:pt x="477" y="40"/>
                  </a:lnTo>
                  <a:lnTo>
                    <a:pt x="477" y="159"/>
                  </a:lnTo>
                  <a:lnTo>
                    <a:pt x="517" y="159"/>
                  </a:lnTo>
                  <a:lnTo>
                    <a:pt x="517" y="40"/>
                  </a:lnTo>
                  <a:lnTo>
                    <a:pt x="577" y="40"/>
                  </a:lnTo>
                  <a:lnTo>
                    <a:pt x="577" y="159"/>
                  </a:lnTo>
                  <a:lnTo>
                    <a:pt x="617" y="159"/>
                  </a:lnTo>
                  <a:lnTo>
                    <a:pt x="617" y="40"/>
                  </a:lnTo>
                  <a:lnTo>
                    <a:pt x="674" y="40"/>
                  </a:lnTo>
                  <a:lnTo>
                    <a:pt x="674" y="298"/>
                  </a:lnTo>
                  <a:lnTo>
                    <a:pt x="714" y="298"/>
                  </a:lnTo>
                  <a:lnTo>
                    <a:pt x="714" y="40"/>
                  </a:lnTo>
                  <a:lnTo>
                    <a:pt x="774" y="40"/>
                  </a:lnTo>
                  <a:lnTo>
                    <a:pt x="774" y="159"/>
                  </a:lnTo>
                  <a:lnTo>
                    <a:pt x="814" y="159"/>
                  </a:lnTo>
                  <a:lnTo>
                    <a:pt x="814" y="40"/>
                  </a:lnTo>
                  <a:lnTo>
                    <a:pt x="874" y="40"/>
                  </a:lnTo>
                  <a:lnTo>
                    <a:pt x="874" y="159"/>
                  </a:lnTo>
                  <a:lnTo>
                    <a:pt x="914" y="159"/>
                  </a:lnTo>
                  <a:lnTo>
                    <a:pt x="914" y="40"/>
                  </a:lnTo>
                  <a:lnTo>
                    <a:pt x="974" y="40"/>
                  </a:lnTo>
                  <a:lnTo>
                    <a:pt x="974" y="159"/>
                  </a:lnTo>
                  <a:lnTo>
                    <a:pt x="1014" y="159"/>
                  </a:lnTo>
                  <a:lnTo>
                    <a:pt x="1014" y="40"/>
                  </a:lnTo>
                  <a:lnTo>
                    <a:pt x="1074" y="40"/>
                  </a:lnTo>
                  <a:lnTo>
                    <a:pt x="1074" y="159"/>
                  </a:lnTo>
                  <a:lnTo>
                    <a:pt x="1114" y="159"/>
                  </a:lnTo>
                  <a:lnTo>
                    <a:pt x="1114" y="40"/>
                  </a:lnTo>
                  <a:lnTo>
                    <a:pt x="1187" y="40"/>
                  </a:lnTo>
                  <a:lnTo>
                    <a:pt x="1187" y="298"/>
                  </a:lnTo>
                  <a:lnTo>
                    <a:pt x="1227" y="298"/>
                  </a:lnTo>
                  <a:lnTo>
                    <a:pt x="1227" y="40"/>
                  </a:lnTo>
                  <a:lnTo>
                    <a:pt x="1287" y="40"/>
                  </a:lnTo>
                  <a:lnTo>
                    <a:pt x="1287" y="159"/>
                  </a:lnTo>
                  <a:lnTo>
                    <a:pt x="1327" y="159"/>
                  </a:lnTo>
                  <a:lnTo>
                    <a:pt x="1327" y="40"/>
                  </a:lnTo>
                  <a:lnTo>
                    <a:pt x="1387" y="40"/>
                  </a:lnTo>
                  <a:lnTo>
                    <a:pt x="1387" y="159"/>
                  </a:lnTo>
                  <a:lnTo>
                    <a:pt x="1427" y="159"/>
                  </a:lnTo>
                  <a:lnTo>
                    <a:pt x="1427" y="40"/>
                  </a:lnTo>
                  <a:lnTo>
                    <a:pt x="1487" y="40"/>
                  </a:lnTo>
                  <a:lnTo>
                    <a:pt x="1487" y="159"/>
                  </a:lnTo>
                  <a:lnTo>
                    <a:pt x="1527" y="159"/>
                  </a:lnTo>
                  <a:lnTo>
                    <a:pt x="1527" y="40"/>
                  </a:lnTo>
                  <a:lnTo>
                    <a:pt x="1587" y="40"/>
                  </a:lnTo>
                  <a:lnTo>
                    <a:pt x="1587" y="159"/>
                  </a:lnTo>
                  <a:lnTo>
                    <a:pt x="1627" y="159"/>
                  </a:lnTo>
                  <a:lnTo>
                    <a:pt x="1627" y="40"/>
                  </a:lnTo>
                  <a:lnTo>
                    <a:pt x="1684" y="40"/>
                  </a:lnTo>
                  <a:lnTo>
                    <a:pt x="1684" y="298"/>
                  </a:lnTo>
                  <a:lnTo>
                    <a:pt x="1724" y="298"/>
                  </a:lnTo>
                  <a:lnTo>
                    <a:pt x="1724" y="40"/>
                  </a:lnTo>
                  <a:lnTo>
                    <a:pt x="1784" y="40"/>
                  </a:lnTo>
                  <a:lnTo>
                    <a:pt x="1784" y="159"/>
                  </a:lnTo>
                  <a:lnTo>
                    <a:pt x="1824" y="159"/>
                  </a:lnTo>
                  <a:lnTo>
                    <a:pt x="1824" y="40"/>
                  </a:lnTo>
                  <a:lnTo>
                    <a:pt x="1884" y="40"/>
                  </a:lnTo>
                  <a:lnTo>
                    <a:pt x="1884" y="159"/>
                  </a:lnTo>
                  <a:lnTo>
                    <a:pt x="1924" y="159"/>
                  </a:lnTo>
                  <a:lnTo>
                    <a:pt x="1924" y="40"/>
                  </a:lnTo>
                  <a:lnTo>
                    <a:pt x="1984" y="40"/>
                  </a:lnTo>
                  <a:lnTo>
                    <a:pt x="1984" y="159"/>
                  </a:lnTo>
                  <a:lnTo>
                    <a:pt x="2024" y="159"/>
                  </a:lnTo>
                  <a:lnTo>
                    <a:pt x="2024" y="40"/>
                  </a:lnTo>
                  <a:lnTo>
                    <a:pt x="2084" y="40"/>
                  </a:lnTo>
                  <a:lnTo>
                    <a:pt x="2084" y="159"/>
                  </a:lnTo>
                  <a:lnTo>
                    <a:pt x="2124" y="159"/>
                  </a:lnTo>
                  <a:lnTo>
                    <a:pt x="2124" y="40"/>
                  </a:lnTo>
                  <a:lnTo>
                    <a:pt x="2170" y="40"/>
                  </a:lnTo>
                  <a:lnTo>
                    <a:pt x="2170" y="298"/>
                  </a:lnTo>
                  <a:lnTo>
                    <a:pt x="2210" y="298"/>
                  </a:lnTo>
                  <a:lnTo>
                    <a:pt x="2210" y="40"/>
                  </a:lnTo>
                  <a:lnTo>
                    <a:pt x="2347" y="40"/>
                  </a:lnTo>
                  <a:lnTo>
                    <a:pt x="2347" y="458"/>
                  </a:lnTo>
                  <a:close/>
                  <a:moveTo>
                    <a:pt x="0" y="498"/>
                  </a:moveTo>
                  <a:lnTo>
                    <a:pt x="0" y="498"/>
                  </a:lnTo>
                  <a:lnTo>
                    <a:pt x="2387" y="498"/>
                  </a:lnTo>
                  <a:lnTo>
                    <a:pt x="2387" y="0"/>
                  </a:lnTo>
                  <a:lnTo>
                    <a:pt x="0" y="0"/>
                  </a:lnTo>
                  <a:lnTo>
                    <a:pt x="0" y="498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20"/>
            <p:cNvSpPr>
              <a:spLocks/>
            </p:cNvSpPr>
            <p:nvPr/>
          </p:nvSpPr>
          <p:spPr bwMode="auto">
            <a:xfrm rot="20253209">
              <a:off x="4644944" y="4409600"/>
              <a:ext cx="271863" cy="880837"/>
            </a:xfrm>
            <a:custGeom>
              <a:avLst/>
              <a:gdLst>
                <a:gd name="T0" fmla="*/ 772 w 831"/>
                <a:gd name="T1" fmla="*/ 279 h 2682"/>
                <a:gd name="T2" fmla="*/ 772 w 831"/>
                <a:gd name="T3" fmla="*/ 279 h 2682"/>
                <a:gd name="T4" fmla="*/ 772 w 831"/>
                <a:gd name="T5" fmla="*/ 0 h 2682"/>
                <a:gd name="T6" fmla="*/ 622 w 831"/>
                <a:gd name="T7" fmla="*/ 0 h 2682"/>
                <a:gd name="T8" fmla="*/ 622 w 831"/>
                <a:gd name="T9" fmla="*/ 279 h 2682"/>
                <a:gd name="T10" fmla="*/ 557 w 831"/>
                <a:gd name="T11" fmla="*/ 279 h 2682"/>
                <a:gd name="T12" fmla="*/ 557 w 831"/>
                <a:gd name="T13" fmla="*/ 900 h 2682"/>
                <a:gd name="T14" fmla="*/ 606 w 831"/>
                <a:gd name="T15" fmla="*/ 900 h 2682"/>
                <a:gd name="T16" fmla="*/ 102 w 831"/>
                <a:gd name="T17" fmla="*/ 2121 h 2682"/>
                <a:gd name="T18" fmla="*/ 130 w 831"/>
                <a:gd name="T19" fmla="*/ 2133 h 2682"/>
                <a:gd name="T20" fmla="*/ 40 w 831"/>
                <a:gd name="T21" fmla="*/ 2350 h 2682"/>
                <a:gd name="T22" fmla="*/ 62 w 831"/>
                <a:gd name="T23" fmla="*/ 2359 h 2682"/>
                <a:gd name="T24" fmla="*/ 0 w 831"/>
                <a:gd name="T25" fmla="*/ 2510 h 2682"/>
                <a:gd name="T26" fmla="*/ 24 w 831"/>
                <a:gd name="T27" fmla="*/ 2519 h 2682"/>
                <a:gd name="T28" fmla="*/ 86 w 831"/>
                <a:gd name="T29" fmla="*/ 2369 h 2682"/>
                <a:gd name="T30" fmla="*/ 108 w 831"/>
                <a:gd name="T31" fmla="*/ 2378 h 2682"/>
                <a:gd name="T32" fmla="*/ 198 w 831"/>
                <a:gd name="T33" fmla="*/ 2161 h 2682"/>
                <a:gd name="T34" fmla="*/ 226 w 831"/>
                <a:gd name="T35" fmla="*/ 2172 h 2682"/>
                <a:gd name="T36" fmla="*/ 630 w 831"/>
                <a:gd name="T37" fmla="*/ 1191 h 2682"/>
                <a:gd name="T38" fmla="*/ 630 w 831"/>
                <a:gd name="T39" fmla="*/ 2284 h 2682"/>
                <a:gd name="T40" fmla="*/ 660 w 831"/>
                <a:gd name="T41" fmla="*/ 2284 h 2682"/>
                <a:gd name="T42" fmla="*/ 660 w 831"/>
                <a:gd name="T43" fmla="*/ 2519 h 2682"/>
                <a:gd name="T44" fmla="*/ 684 w 831"/>
                <a:gd name="T45" fmla="*/ 2519 h 2682"/>
                <a:gd name="T46" fmla="*/ 684 w 831"/>
                <a:gd name="T47" fmla="*/ 2682 h 2682"/>
                <a:gd name="T48" fmla="*/ 710 w 831"/>
                <a:gd name="T49" fmla="*/ 2682 h 2682"/>
                <a:gd name="T50" fmla="*/ 710 w 831"/>
                <a:gd name="T51" fmla="*/ 2519 h 2682"/>
                <a:gd name="T52" fmla="*/ 734 w 831"/>
                <a:gd name="T53" fmla="*/ 2519 h 2682"/>
                <a:gd name="T54" fmla="*/ 734 w 831"/>
                <a:gd name="T55" fmla="*/ 2284 h 2682"/>
                <a:gd name="T56" fmla="*/ 764 w 831"/>
                <a:gd name="T57" fmla="*/ 2284 h 2682"/>
                <a:gd name="T58" fmla="*/ 764 w 831"/>
                <a:gd name="T59" fmla="*/ 900 h 2682"/>
                <a:gd name="T60" fmla="*/ 831 w 831"/>
                <a:gd name="T61" fmla="*/ 900 h 2682"/>
                <a:gd name="T62" fmla="*/ 831 w 831"/>
                <a:gd name="T63" fmla="*/ 279 h 2682"/>
                <a:gd name="T64" fmla="*/ 772 w 831"/>
                <a:gd name="T65" fmla="*/ 279 h 26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31" h="2682">
                  <a:moveTo>
                    <a:pt x="772" y="279"/>
                  </a:moveTo>
                  <a:lnTo>
                    <a:pt x="772" y="279"/>
                  </a:lnTo>
                  <a:lnTo>
                    <a:pt x="772" y="0"/>
                  </a:lnTo>
                  <a:lnTo>
                    <a:pt x="622" y="0"/>
                  </a:lnTo>
                  <a:lnTo>
                    <a:pt x="622" y="279"/>
                  </a:lnTo>
                  <a:lnTo>
                    <a:pt x="557" y="279"/>
                  </a:lnTo>
                  <a:lnTo>
                    <a:pt x="557" y="900"/>
                  </a:lnTo>
                  <a:lnTo>
                    <a:pt x="606" y="900"/>
                  </a:lnTo>
                  <a:lnTo>
                    <a:pt x="102" y="2121"/>
                  </a:lnTo>
                  <a:lnTo>
                    <a:pt x="130" y="2133"/>
                  </a:lnTo>
                  <a:lnTo>
                    <a:pt x="40" y="2350"/>
                  </a:lnTo>
                  <a:lnTo>
                    <a:pt x="62" y="2359"/>
                  </a:lnTo>
                  <a:lnTo>
                    <a:pt x="0" y="2510"/>
                  </a:lnTo>
                  <a:lnTo>
                    <a:pt x="24" y="2519"/>
                  </a:lnTo>
                  <a:lnTo>
                    <a:pt x="86" y="2369"/>
                  </a:lnTo>
                  <a:lnTo>
                    <a:pt x="108" y="2378"/>
                  </a:lnTo>
                  <a:lnTo>
                    <a:pt x="198" y="2161"/>
                  </a:lnTo>
                  <a:lnTo>
                    <a:pt x="226" y="2172"/>
                  </a:lnTo>
                  <a:lnTo>
                    <a:pt x="630" y="1191"/>
                  </a:lnTo>
                  <a:lnTo>
                    <a:pt x="630" y="2284"/>
                  </a:lnTo>
                  <a:lnTo>
                    <a:pt x="660" y="2284"/>
                  </a:lnTo>
                  <a:lnTo>
                    <a:pt x="660" y="2519"/>
                  </a:lnTo>
                  <a:lnTo>
                    <a:pt x="684" y="2519"/>
                  </a:lnTo>
                  <a:lnTo>
                    <a:pt x="684" y="2682"/>
                  </a:lnTo>
                  <a:lnTo>
                    <a:pt x="710" y="2682"/>
                  </a:lnTo>
                  <a:lnTo>
                    <a:pt x="710" y="2519"/>
                  </a:lnTo>
                  <a:lnTo>
                    <a:pt x="734" y="2519"/>
                  </a:lnTo>
                  <a:lnTo>
                    <a:pt x="734" y="2284"/>
                  </a:lnTo>
                  <a:lnTo>
                    <a:pt x="764" y="2284"/>
                  </a:lnTo>
                  <a:lnTo>
                    <a:pt x="764" y="900"/>
                  </a:lnTo>
                  <a:lnTo>
                    <a:pt x="831" y="900"/>
                  </a:lnTo>
                  <a:lnTo>
                    <a:pt x="831" y="279"/>
                  </a:lnTo>
                  <a:lnTo>
                    <a:pt x="772" y="27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20" name="组合 45"/>
            <p:cNvGrpSpPr/>
            <p:nvPr userDrawn="1"/>
          </p:nvGrpSpPr>
          <p:grpSpPr>
            <a:xfrm rot="2116298">
              <a:off x="5097308" y="5328958"/>
              <a:ext cx="722933" cy="629672"/>
              <a:chOff x="501650" y="3292475"/>
              <a:chExt cx="1735138" cy="1511300"/>
            </a:xfrm>
            <a:grpFill/>
          </p:grpSpPr>
          <p:sp>
            <p:nvSpPr>
              <p:cNvPr id="21" name="Freeform 5"/>
              <p:cNvSpPr>
                <a:spLocks/>
              </p:cNvSpPr>
              <p:nvPr/>
            </p:nvSpPr>
            <p:spPr bwMode="auto">
              <a:xfrm>
                <a:off x="501650" y="3292475"/>
                <a:ext cx="1735138" cy="893762"/>
              </a:xfrm>
              <a:custGeom>
                <a:avLst/>
                <a:gdLst>
                  <a:gd name="T0" fmla="*/ 0 w 943"/>
                  <a:gd name="T1" fmla="*/ 242 h 484"/>
                  <a:gd name="T2" fmla="*/ 0 w 943"/>
                  <a:gd name="T3" fmla="*/ 242 h 484"/>
                  <a:gd name="T4" fmla="*/ 471 w 943"/>
                  <a:gd name="T5" fmla="*/ 484 h 484"/>
                  <a:gd name="T6" fmla="*/ 943 w 943"/>
                  <a:gd name="T7" fmla="*/ 242 h 484"/>
                  <a:gd name="T8" fmla="*/ 471 w 943"/>
                  <a:gd name="T9" fmla="*/ 0 h 484"/>
                  <a:gd name="T10" fmla="*/ 0 w 943"/>
                  <a:gd name="T11" fmla="*/ 242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43" h="484">
                    <a:moveTo>
                      <a:pt x="0" y="242"/>
                    </a:moveTo>
                    <a:lnTo>
                      <a:pt x="0" y="242"/>
                    </a:lnTo>
                    <a:lnTo>
                      <a:pt x="471" y="484"/>
                    </a:lnTo>
                    <a:lnTo>
                      <a:pt x="943" y="242"/>
                    </a:lnTo>
                    <a:lnTo>
                      <a:pt x="471" y="0"/>
                    </a:lnTo>
                    <a:lnTo>
                      <a:pt x="0" y="242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" name="Freeform 6"/>
              <p:cNvSpPr>
                <a:spLocks/>
              </p:cNvSpPr>
              <p:nvPr/>
            </p:nvSpPr>
            <p:spPr bwMode="auto">
              <a:xfrm>
                <a:off x="728663" y="3959225"/>
                <a:ext cx="1285875" cy="758825"/>
              </a:xfrm>
              <a:custGeom>
                <a:avLst/>
                <a:gdLst>
                  <a:gd name="T0" fmla="*/ 349 w 699"/>
                  <a:gd name="T1" fmla="*/ 179 h 412"/>
                  <a:gd name="T2" fmla="*/ 349 w 699"/>
                  <a:gd name="T3" fmla="*/ 179 h 412"/>
                  <a:gd name="T4" fmla="*/ 0 w 699"/>
                  <a:gd name="T5" fmla="*/ 0 h 412"/>
                  <a:gd name="T6" fmla="*/ 0 w 699"/>
                  <a:gd name="T7" fmla="*/ 233 h 412"/>
                  <a:gd name="T8" fmla="*/ 349 w 699"/>
                  <a:gd name="T9" fmla="*/ 412 h 412"/>
                  <a:gd name="T10" fmla="*/ 699 w 699"/>
                  <a:gd name="T11" fmla="*/ 233 h 412"/>
                  <a:gd name="T12" fmla="*/ 699 w 699"/>
                  <a:gd name="T13" fmla="*/ 0 h 412"/>
                  <a:gd name="T14" fmla="*/ 349 w 699"/>
                  <a:gd name="T15" fmla="*/ 179 h 4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99" h="412">
                    <a:moveTo>
                      <a:pt x="349" y="179"/>
                    </a:moveTo>
                    <a:lnTo>
                      <a:pt x="349" y="179"/>
                    </a:lnTo>
                    <a:lnTo>
                      <a:pt x="0" y="0"/>
                    </a:lnTo>
                    <a:lnTo>
                      <a:pt x="0" y="233"/>
                    </a:lnTo>
                    <a:lnTo>
                      <a:pt x="349" y="412"/>
                    </a:lnTo>
                    <a:lnTo>
                      <a:pt x="699" y="233"/>
                    </a:lnTo>
                    <a:lnTo>
                      <a:pt x="699" y="0"/>
                    </a:lnTo>
                    <a:lnTo>
                      <a:pt x="349" y="179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" name="Freeform 7"/>
              <p:cNvSpPr>
                <a:spLocks/>
              </p:cNvSpPr>
              <p:nvPr/>
            </p:nvSpPr>
            <p:spPr bwMode="auto">
              <a:xfrm>
                <a:off x="514350" y="4095750"/>
                <a:ext cx="68263" cy="708025"/>
              </a:xfrm>
              <a:custGeom>
                <a:avLst/>
                <a:gdLst>
                  <a:gd name="T0" fmla="*/ 0 w 37"/>
                  <a:gd name="T1" fmla="*/ 384 h 384"/>
                  <a:gd name="T2" fmla="*/ 0 w 37"/>
                  <a:gd name="T3" fmla="*/ 384 h 384"/>
                  <a:gd name="T4" fmla="*/ 37 w 37"/>
                  <a:gd name="T5" fmla="*/ 384 h 384"/>
                  <a:gd name="T6" fmla="*/ 37 w 37"/>
                  <a:gd name="T7" fmla="*/ 0 h 384"/>
                  <a:gd name="T8" fmla="*/ 0 w 37"/>
                  <a:gd name="T9" fmla="*/ 0 h 384"/>
                  <a:gd name="T10" fmla="*/ 0 w 37"/>
                  <a:gd name="T11" fmla="*/ 384 h 3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" h="384">
                    <a:moveTo>
                      <a:pt x="0" y="384"/>
                    </a:moveTo>
                    <a:lnTo>
                      <a:pt x="0" y="384"/>
                    </a:lnTo>
                    <a:lnTo>
                      <a:pt x="37" y="384"/>
                    </a:lnTo>
                    <a:lnTo>
                      <a:pt x="37" y="0"/>
                    </a:lnTo>
                    <a:lnTo>
                      <a:pt x="0" y="0"/>
                    </a:lnTo>
                    <a:lnTo>
                      <a:pt x="0" y="384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" name="Freeform 8"/>
              <p:cNvSpPr>
                <a:spLocks/>
              </p:cNvSpPr>
              <p:nvPr/>
            </p:nvSpPr>
            <p:spPr bwMode="auto">
              <a:xfrm>
                <a:off x="511175" y="3986212"/>
                <a:ext cx="74613" cy="76200"/>
              </a:xfrm>
              <a:custGeom>
                <a:avLst/>
                <a:gdLst>
                  <a:gd name="T0" fmla="*/ 41 w 41"/>
                  <a:gd name="T1" fmla="*/ 21 h 41"/>
                  <a:gd name="T2" fmla="*/ 41 w 41"/>
                  <a:gd name="T3" fmla="*/ 21 h 41"/>
                  <a:gd name="T4" fmla="*/ 20 w 41"/>
                  <a:gd name="T5" fmla="*/ 41 h 41"/>
                  <a:gd name="T6" fmla="*/ 0 w 41"/>
                  <a:gd name="T7" fmla="*/ 21 h 41"/>
                  <a:gd name="T8" fmla="*/ 20 w 41"/>
                  <a:gd name="T9" fmla="*/ 0 h 41"/>
                  <a:gd name="T10" fmla="*/ 41 w 41"/>
                  <a:gd name="T11" fmla="*/ 21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1" h="41">
                    <a:moveTo>
                      <a:pt x="41" y="21"/>
                    </a:moveTo>
                    <a:lnTo>
                      <a:pt x="41" y="21"/>
                    </a:lnTo>
                    <a:cubicBezTo>
                      <a:pt x="41" y="32"/>
                      <a:pt x="32" y="41"/>
                      <a:pt x="20" y="41"/>
                    </a:cubicBezTo>
                    <a:cubicBezTo>
                      <a:pt x="9" y="41"/>
                      <a:pt x="0" y="32"/>
                      <a:pt x="0" y="21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2" y="0"/>
                      <a:pt x="41" y="9"/>
                      <a:pt x="41" y="21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" name="Freeform 9"/>
              <p:cNvSpPr>
                <a:spLocks/>
              </p:cNvSpPr>
              <p:nvPr/>
            </p:nvSpPr>
            <p:spPr bwMode="auto">
              <a:xfrm>
                <a:off x="541338" y="3738562"/>
                <a:ext cx="14288" cy="401637"/>
              </a:xfrm>
              <a:custGeom>
                <a:avLst/>
                <a:gdLst>
                  <a:gd name="T0" fmla="*/ 7 w 7"/>
                  <a:gd name="T1" fmla="*/ 217 h 217"/>
                  <a:gd name="T2" fmla="*/ 7 w 7"/>
                  <a:gd name="T3" fmla="*/ 217 h 217"/>
                  <a:gd name="T4" fmla="*/ 0 w 7"/>
                  <a:gd name="T5" fmla="*/ 217 h 217"/>
                  <a:gd name="T6" fmla="*/ 0 w 7"/>
                  <a:gd name="T7" fmla="*/ 0 h 217"/>
                  <a:gd name="T8" fmla="*/ 7 w 7"/>
                  <a:gd name="T9" fmla="*/ 0 h 217"/>
                  <a:gd name="T10" fmla="*/ 7 w 7"/>
                  <a:gd name="T11" fmla="*/ 217 h 2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217">
                    <a:moveTo>
                      <a:pt x="7" y="217"/>
                    </a:moveTo>
                    <a:lnTo>
                      <a:pt x="7" y="217"/>
                    </a:lnTo>
                    <a:lnTo>
                      <a:pt x="0" y="217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7" y="217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6" name="组合 46"/>
            <p:cNvGrpSpPr/>
            <p:nvPr userDrawn="1"/>
          </p:nvGrpSpPr>
          <p:grpSpPr>
            <a:xfrm rot="19680185">
              <a:off x="2669841" y="4499503"/>
              <a:ext cx="920458" cy="709092"/>
              <a:chOff x="2486025" y="3619500"/>
              <a:chExt cx="1500188" cy="1155700"/>
            </a:xfrm>
            <a:grpFill/>
          </p:grpSpPr>
          <p:sp>
            <p:nvSpPr>
              <p:cNvPr id="27" name="Freeform 26"/>
              <p:cNvSpPr>
                <a:spLocks noEditPoints="1"/>
              </p:cNvSpPr>
              <p:nvPr/>
            </p:nvSpPr>
            <p:spPr bwMode="auto">
              <a:xfrm>
                <a:off x="2486025" y="3619500"/>
                <a:ext cx="1500188" cy="1155700"/>
              </a:xfrm>
              <a:custGeom>
                <a:avLst/>
                <a:gdLst>
                  <a:gd name="T0" fmla="*/ 408 w 815"/>
                  <a:gd name="T1" fmla="*/ 553 h 627"/>
                  <a:gd name="T2" fmla="*/ 408 w 815"/>
                  <a:gd name="T3" fmla="*/ 553 h 627"/>
                  <a:gd name="T4" fmla="*/ 207 w 815"/>
                  <a:gd name="T5" fmla="*/ 353 h 627"/>
                  <a:gd name="T6" fmla="*/ 408 w 815"/>
                  <a:gd name="T7" fmla="*/ 152 h 627"/>
                  <a:gd name="T8" fmla="*/ 608 w 815"/>
                  <a:gd name="T9" fmla="*/ 353 h 627"/>
                  <a:gd name="T10" fmla="*/ 408 w 815"/>
                  <a:gd name="T11" fmla="*/ 553 h 627"/>
                  <a:gd name="T12" fmla="*/ 156 w 815"/>
                  <a:gd name="T13" fmla="*/ 176 h 627"/>
                  <a:gd name="T14" fmla="*/ 156 w 815"/>
                  <a:gd name="T15" fmla="*/ 176 h 627"/>
                  <a:gd name="T16" fmla="*/ 54 w 815"/>
                  <a:gd name="T17" fmla="*/ 176 h 627"/>
                  <a:gd name="T18" fmla="*/ 54 w 815"/>
                  <a:gd name="T19" fmla="*/ 118 h 627"/>
                  <a:gd name="T20" fmla="*/ 156 w 815"/>
                  <a:gd name="T21" fmla="*/ 118 h 627"/>
                  <a:gd name="T22" fmla="*/ 156 w 815"/>
                  <a:gd name="T23" fmla="*/ 176 h 627"/>
                  <a:gd name="T24" fmla="*/ 601 w 815"/>
                  <a:gd name="T25" fmla="*/ 79 h 627"/>
                  <a:gd name="T26" fmla="*/ 601 w 815"/>
                  <a:gd name="T27" fmla="*/ 79 h 627"/>
                  <a:gd name="T28" fmla="*/ 530 w 815"/>
                  <a:gd name="T29" fmla="*/ 0 h 627"/>
                  <a:gd name="T30" fmla="*/ 285 w 815"/>
                  <a:gd name="T31" fmla="*/ 0 h 627"/>
                  <a:gd name="T32" fmla="*/ 214 w 815"/>
                  <a:gd name="T33" fmla="*/ 79 h 627"/>
                  <a:gd name="T34" fmla="*/ 0 w 815"/>
                  <a:gd name="T35" fmla="*/ 79 h 627"/>
                  <a:gd name="T36" fmla="*/ 0 w 815"/>
                  <a:gd name="T37" fmla="*/ 627 h 627"/>
                  <a:gd name="T38" fmla="*/ 815 w 815"/>
                  <a:gd name="T39" fmla="*/ 627 h 627"/>
                  <a:gd name="T40" fmla="*/ 815 w 815"/>
                  <a:gd name="T41" fmla="*/ 79 h 627"/>
                  <a:gd name="T42" fmla="*/ 601 w 815"/>
                  <a:gd name="T43" fmla="*/ 79 h 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815" h="627">
                    <a:moveTo>
                      <a:pt x="408" y="553"/>
                    </a:moveTo>
                    <a:lnTo>
                      <a:pt x="408" y="553"/>
                    </a:lnTo>
                    <a:cubicBezTo>
                      <a:pt x="297" y="553"/>
                      <a:pt x="207" y="463"/>
                      <a:pt x="207" y="353"/>
                    </a:cubicBezTo>
                    <a:cubicBezTo>
                      <a:pt x="207" y="242"/>
                      <a:pt x="297" y="152"/>
                      <a:pt x="408" y="152"/>
                    </a:cubicBezTo>
                    <a:cubicBezTo>
                      <a:pt x="518" y="152"/>
                      <a:pt x="608" y="242"/>
                      <a:pt x="608" y="353"/>
                    </a:cubicBezTo>
                    <a:cubicBezTo>
                      <a:pt x="608" y="463"/>
                      <a:pt x="518" y="553"/>
                      <a:pt x="408" y="553"/>
                    </a:cubicBezTo>
                    <a:close/>
                    <a:moveTo>
                      <a:pt x="156" y="176"/>
                    </a:moveTo>
                    <a:lnTo>
                      <a:pt x="156" y="176"/>
                    </a:lnTo>
                    <a:lnTo>
                      <a:pt x="54" y="176"/>
                    </a:lnTo>
                    <a:lnTo>
                      <a:pt x="54" y="118"/>
                    </a:lnTo>
                    <a:lnTo>
                      <a:pt x="156" y="118"/>
                    </a:lnTo>
                    <a:lnTo>
                      <a:pt x="156" y="176"/>
                    </a:lnTo>
                    <a:close/>
                    <a:moveTo>
                      <a:pt x="601" y="79"/>
                    </a:moveTo>
                    <a:lnTo>
                      <a:pt x="601" y="79"/>
                    </a:lnTo>
                    <a:lnTo>
                      <a:pt x="530" y="0"/>
                    </a:lnTo>
                    <a:lnTo>
                      <a:pt x="285" y="0"/>
                    </a:lnTo>
                    <a:lnTo>
                      <a:pt x="214" y="79"/>
                    </a:lnTo>
                    <a:lnTo>
                      <a:pt x="0" y="79"/>
                    </a:lnTo>
                    <a:lnTo>
                      <a:pt x="0" y="627"/>
                    </a:lnTo>
                    <a:lnTo>
                      <a:pt x="815" y="627"/>
                    </a:lnTo>
                    <a:lnTo>
                      <a:pt x="815" y="79"/>
                    </a:lnTo>
                    <a:lnTo>
                      <a:pt x="601" y="79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" name="Freeform 27"/>
              <p:cNvSpPr>
                <a:spLocks/>
              </p:cNvSpPr>
              <p:nvPr/>
            </p:nvSpPr>
            <p:spPr bwMode="auto">
              <a:xfrm>
                <a:off x="2955925" y="3987800"/>
                <a:ext cx="560388" cy="565150"/>
              </a:xfrm>
              <a:custGeom>
                <a:avLst/>
                <a:gdLst>
                  <a:gd name="T0" fmla="*/ 153 w 305"/>
                  <a:gd name="T1" fmla="*/ 0 h 306"/>
                  <a:gd name="T2" fmla="*/ 153 w 305"/>
                  <a:gd name="T3" fmla="*/ 0 h 306"/>
                  <a:gd name="T4" fmla="*/ 0 w 305"/>
                  <a:gd name="T5" fmla="*/ 153 h 306"/>
                  <a:gd name="T6" fmla="*/ 153 w 305"/>
                  <a:gd name="T7" fmla="*/ 306 h 306"/>
                  <a:gd name="T8" fmla="*/ 305 w 305"/>
                  <a:gd name="T9" fmla="*/ 153 h 306"/>
                  <a:gd name="T10" fmla="*/ 153 w 305"/>
                  <a:gd name="T11" fmla="*/ 0 h 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5" h="306">
                    <a:moveTo>
                      <a:pt x="153" y="0"/>
                    </a:moveTo>
                    <a:lnTo>
                      <a:pt x="153" y="0"/>
                    </a:lnTo>
                    <a:cubicBezTo>
                      <a:pt x="68" y="0"/>
                      <a:pt x="0" y="68"/>
                      <a:pt x="0" y="153"/>
                    </a:cubicBezTo>
                    <a:cubicBezTo>
                      <a:pt x="0" y="237"/>
                      <a:pt x="68" y="306"/>
                      <a:pt x="153" y="306"/>
                    </a:cubicBezTo>
                    <a:cubicBezTo>
                      <a:pt x="237" y="306"/>
                      <a:pt x="305" y="237"/>
                      <a:pt x="305" y="153"/>
                    </a:cubicBezTo>
                    <a:cubicBezTo>
                      <a:pt x="305" y="68"/>
                      <a:pt x="237" y="0"/>
                      <a:pt x="153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9" name="Freeform 29"/>
            <p:cNvSpPr>
              <a:spLocks noEditPoints="1"/>
            </p:cNvSpPr>
            <p:nvPr userDrawn="1"/>
          </p:nvSpPr>
          <p:spPr bwMode="auto">
            <a:xfrm>
              <a:off x="4567724" y="3130391"/>
              <a:ext cx="905329" cy="907255"/>
            </a:xfrm>
            <a:custGeom>
              <a:avLst/>
              <a:gdLst>
                <a:gd name="T0" fmla="*/ 578 w 811"/>
                <a:gd name="T1" fmla="*/ 436 h 811"/>
                <a:gd name="T2" fmla="*/ 578 w 811"/>
                <a:gd name="T3" fmla="*/ 436 h 811"/>
                <a:gd name="T4" fmla="*/ 531 w 811"/>
                <a:gd name="T5" fmla="*/ 269 h 811"/>
                <a:gd name="T6" fmla="*/ 698 w 811"/>
                <a:gd name="T7" fmla="*/ 222 h 811"/>
                <a:gd name="T8" fmla="*/ 745 w 811"/>
                <a:gd name="T9" fmla="*/ 389 h 811"/>
                <a:gd name="T10" fmla="*/ 578 w 811"/>
                <a:gd name="T11" fmla="*/ 436 h 811"/>
                <a:gd name="T12" fmla="*/ 656 w 811"/>
                <a:gd name="T13" fmla="*/ 663 h 811"/>
                <a:gd name="T14" fmla="*/ 656 w 811"/>
                <a:gd name="T15" fmla="*/ 663 h 811"/>
                <a:gd name="T16" fmla="*/ 489 w 811"/>
                <a:gd name="T17" fmla="*/ 710 h 811"/>
                <a:gd name="T18" fmla="*/ 441 w 811"/>
                <a:gd name="T19" fmla="*/ 543 h 811"/>
                <a:gd name="T20" fmla="*/ 609 w 811"/>
                <a:gd name="T21" fmla="*/ 495 h 811"/>
                <a:gd name="T22" fmla="*/ 656 w 811"/>
                <a:gd name="T23" fmla="*/ 663 h 811"/>
                <a:gd name="T24" fmla="*/ 366 w 811"/>
                <a:gd name="T25" fmla="*/ 405 h 811"/>
                <a:gd name="T26" fmla="*/ 366 w 811"/>
                <a:gd name="T27" fmla="*/ 405 h 811"/>
                <a:gd name="T28" fmla="*/ 405 w 811"/>
                <a:gd name="T29" fmla="*/ 366 h 811"/>
                <a:gd name="T30" fmla="*/ 444 w 811"/>
                <a:gd name="T31" fmla="*/ 405 h 811"/>
                <a:gd name="T32" fmla="*/ 405 w 811"/>
                <a:gd name="T33" fmla="*/ 444 h 811"/>
                <a:gd name="T34" fmla="*/ 366 w 811"/>
                <a:gd name="T35" fmla="*/ 405 h 811"/>
                <a:gd name="T36" fmla="*/ 369 w 811"/>
                <a:gd name="T37" fmla="*/ 663 h 811"/>
                <a:gd name="T38" fmla="*/ 369 w 811"/>
                <a:gd name="T39" fmla="*/ 663 h 811"/>
                <a:gd name="T40" fmla="*/ 201 w 811"/>
                <a:gd name="T41" fmla="*/ 710 h 811"/>
                <a:gd name="T42" fmla="*/ 154 w 811"/>
                <a:gd name="T43" fmla="*/ 543 h 811"/>
                <a:gd name="T44" fmla="*/ 321 w 811"/>
                <a:gd name="T45" fmla="*/ 495 h 811"/>
                <a:gd name="T46" fmla="*/ 369 w 811"/>
                <a:gd name="T47" fmla="*/ 663 h 811"/>
                <a:gd name="T48" fmla="*/ 112 w 811"/>
                <a:gd name="T49" fmla="*/ 436 h 811"/>
                <a:gd name="T50" fmla="*/ 112 w 811"/>
                <a:gd name="T51" fmla="*/ 436 h 811"/>
                <a:gd name="T52" fmla="*/ 65 w 811"/>
                <a:gd name="T53" fmla="*/ 269 h 811"/>
                <a:gd name="T54" fmla="*/ 232 w 811"/>
                <a:gd name="T55" fmla="*/ 222 h 811"/>
                <a:gd name="T56" fmla="*/ 280 w 811"/>
                <a:gd name="T57" fmla="*/ 389 h 811"/>
                <a:gd name="T58" fmla="*/ 112 w 811"/>
                <a:gd name="T59" fmla="*/ 436 h 811"/>
                <a:gd name="T60" fmla="*/ 298 w 811"/>
                <a:gd name="T61" fmla="*/ 100 h 811"/>
                <a:gd name="T62" fmla="*/ 298 w 811"/>
                <a:gd name="T63" fmla="*/ 100 h 811"/>
                <a:gd name="T64" fmla="*/ 465 w 811"/>
                <a:gd name="T65" fmla="*/ 52 h 811"/>
                <a:gd name="T66" fmla="*/ 513 w 811"/>
                <a:gd name="T67" fmla="*/ 220 h 811"/>
                <a:gd name="T68" fmla="*/ 345 w 811"/>
                <a:gd name="T69" fmla="*/ 267 h 811"/>
                <a:gd name="T70" fmla="*/ 298 w 811"/>
                <a:gd name="T71" fmla="*/ 100 h 811"/>
                <a:gd name="T72" fmla="*/ 405 w 811"/>
                <a:gd name="T73" fmla="*/ 0 h 811"/>
                <a:gd name="T74" fmla="*/ 405 w 811"/>
                <a:gd name="T75" fmla="*/ 0 h 811"/>
                <a:gd name="T76" fmla="*/ 0 w 811"/>
                <a:gd name="T77" fmla="*/ 405 h 811"/>
                <a:gd name="T78" fmla="*/ 405 w 811"/>
                <a:gd name="T79" fmla="*/ 811 h 811"/>
                <a:gd name="T80" fmla="*/ 811 w 811"/>
                <a:gd name="T81" fmla="*/ 405 h 811"/>
                <a:gd name="T82" fmla="*/ 405 w 811"/>
                <a:gd name="T83" fmla="*/ 0 h 8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811" h="811">
                  <a:moveTo>
                    <a:pt x="578" y="436"/>
                  </a:moveTo>
                  <a:lnTo>
                    <a:pt x="578" y="436"/>
                  </a:lnTo>
                  <a:cubicBezTo>
                    <a:pt x="519" y="403"/>
                    <a:pt x="497" y="329"/>
                    <a:pt x="531" y="269"/>
                  </a:cubicBezTo>
                  <a:cubicBezTo>
                    <a:pt x="564" y="210"/>
                    <a:pt x="638" y="188"/>
                    <a:pt x="698" y="222"/>
                  </a:cubicBezTo>
                  <a:cubicBezTo>
                    <a:pt x="757" y="255"/>
                    <a:pt x="778" y="329"/>
                    <a:pt x="745" y="389"/>
                  </a:cubicBezTo>
                  <a:cubicBezTo>
                    <a:pt x="712" y="448"/>
                    <a:pt x="637" y="469"/>
                    <a:pt x="578" y="436"/>
                  </a:cubicBezTo>
                  <a:close/>
                  <a:moveTo>
                    <a:pt x="656" y="663"/>
                  </a:moveTo>
                  <a:lnTo>
                    <a:pt x="656" y="663"/>
                  </a:lnTo>
                  <a:cubicBezTo>
                    <a:pt x="623" y="722"/>
                    <a:pt x="548" y="743"/>
                    <a:pt x="489" y="710"/>
                  </a:cubicBezTo>
                  <a:cubicBezTo>
                    <a:pt x="430" y="677"/>
                    <a:pt x="408" y="602"/>
                    <a:pt x="441" y="543"/>
                  </a:cubicBezTo>
                  <a:cubicBezTo>
                    <a:pt x="474" y="484"/>
                    <a:pt x="549" y="462"/>
                    <a:pt x="609" y="495"/>
                  </a:cubicBezTo>
                  <a:cubicBezTo>
                    <a:pt x="668" y="528"/>
                    <a:pt x="689" y="603"/>
                    <a:pt x="656" y="663"/>
                  </a:cubicBezTo>
                  <a:close/>
                  <a:moveTo>
                    <a:pt x="366" y="405"/>
                  </a:moveTo>
                  <a:lnTo>
                    <a:pt x="366" y="405"/>
                  </a:lnTo>
                  <a:cubicBezTo>
                    <a:pt x="366" y="384"/>
                    <a:pt x="384" y="366"/>
                    <a:pt x="405" y="366"/>
                  </a:cubicBezTo>
                  <a:cubicBezTo>
                    <a:pt x="427" y="366"/>
                    <a:pt x="444" y="384"/>
                    <a:pt x="444" y="405"/>
                  </a:cubicBezTo>
                  <a:cubicBezTo>
                    <a:pt x="444" y="427"/>
                    <a:pt x="427" y="444"/>
                    <a:pt x="405" y="444"/>
                  </a:cubicBezTo>
                  <a:cubicBezTo>
                    <a:pt x="384" y="444"/>
                    <a:pt x="366" y="427"/>
                    <a:pt x="366" y="405"/>
                  </a:cubicBezTo>
                  <a:close/>
                  <a:moveTo>
                    <a:pt x="369" y="663"/>
                  </a:moveTo>
                  <a:lnTo>
                    <a:pt x="369" y="663"/>
                  </a:lnTo>
                  <a:cubicBezTo>
                    <a:pt x="336" y="722"/>
                    <a:pt x="261" y="743"/>
                    <a:pt x="201" y="710"/>
                  </a:cubicBezTo>
                  <a:cubicBezTo>
                    <a:pt x="142" y="677"/>
                    <a:pt x="121" y="602"/>
                    <a:pt x="154" y="543"/>
                  </a:cubicBezTo>
                  <a:cubicBezTo>
                    <a:pt x="187" y="484"/>
                    <a:pt x="262" y="462"/>
                    <a:pt x="321" y="495"/>
                  </a:cubicBezTo>
                  <a:cubicBezTo>
                    <a:pt x="381" y="528"/>
                    <a:pt x="402" y="603"/>
                    <a:pt x="369" y="663"/>
                  </a:cubicBezTo>
                  <a:close/>
                  <a:moveTo>
                    <a:pt x="112" y="436"/>
                  </a:moveTo>
                  <a:lnTo>
                    <a:pt x="112" y="436"/>
                  </a:lnTo>
                  <a:cubicBezTo>
                    <a:pt x="53" y="403"/>
                    <a:pt x="32" y="329"/>
                    <a:pt x="65" y="269"/>
                  </a:cubicBezTo>
                  <a:cubicBezTo>
                    <a:pt x="98" y="210"/>
                    <a:pt x="173" y="188"/>
                    <a:pt x="232" y="222"/>
                  </a:cubicBezTo>
                  <a:cubicBezTo>
                    <a:pt x="291" y="255"/>
                    <a:pt x="313" y="329"/>
                    <a:pt x="280" y="389"/>
                  </a:cubicBezTo>
                  <a:cubicBezTo>
                    <a:pt x="247" y="448"/>
                    <a:pt x="172" y="469"/>
                    <a:pt x="112" y="436"/>
                  </a:cubicBezTo>
                  <a:close/>
                  <a:moveTo>
                    <a:pt x="298" y="100"/>
                  </a:moveTo>
                  <a:lnTo>
                    <a:pt x="298" y="100"/>
                  </a:lnTo>
                  <a:cubicBezTo>
                    <a:pt x="331" y="41"/>
                    <a:pt x="406" y="19"/>
                    <a:pt x="465" y="52"/>
                  </a:cubicBezTo>
                  <a:cubicBezTo>
                    <a:pt x="524" y="85"/>
                    <a:pt x="546" y="160"/>
                    <a:pt x="513" y="220"/>
                  </a:cubicBezTo>
                  <a:cubicBezTo>
                    <a:pt x="480" y="279"/>
                    <a:pt x="405" y="300"/>
                    <a:pt x="345" y="267"/>
                  </a:cubicBezTo>
                  <a:cubicBezTo>
                    <a:pt x="286" y="234"/>
                    <a:pt x="265" y="159"/>
                    <a:pt x="298" y="100"/>
                  </a:cubicBezTo>
                  <a:close/>
                  <a:moveTo>
                    <a:pt x="405" y="0"/>
                  </a:moveTo>
                  <a:lnTo>
                    <a:pt x="405" y="0"/>
                  </a:lnTo>
                  <a:cubicBezTo>
                    <a:pt x="181" y="0"/>
                    <a:pt x="0" y="181"/>
                    <a:pt x="0" y="405"/>
                  </a:cubicBezTo>
                  <a:cubicBezTo>
                    <a:pt x="0" y="629"/>
                    <a:pt x="181" y="811"/>
                    <a:pt x="405" y="811"/>
                  </a:cubicBezTo>
                  <a:cubicBezTo>
                    <a:pt x="629" y="811"/>
                    <a:pt x="811" y="629"/>
                    <a:pt x="811" y="405"/>
                  </a:cubicBezTo>
                  <a:cubicBezTo>
                    <a:pt x="811" y="181"/>
                    <a:pt x="629" y="0"/>
                    <a:pt x="40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5"/>
            <p:cNvSpPr>
              <a:spLocks noEditPoints="1"/>
            </p:cNvSpPr>
            <p:nvPr userDrawn="1"/>
          </p:nvSpPr>
          <p:spPr bwMode="auto">
            <a:xfrm rot="1264384">
              <a:off x="3800465" y="6382321"/>
              <a:ext cx="1000393" cy="429321"/>
            </a:xfrm>
            <a:custGeom>
              <a:avLst/>
              <a:gdLst>
                <a:gd name="T0" fmla="*/ 1727 w 3152"/>
                <a:gd name="T1" fmla="*/ 1223 h 1356"/>
                <a:gd name="T2" fmla="*/ 1727 w 3152"/>
                <a:gd name="T3" fmla="*/ 421 h 1356"/>
                <a:gd name="T4" fmla="*/ 1727 w 3152"/>
                <a:gd name="T5" fmla="*/ 1223 h 1356"/>
                <a:gd name="T6" fmla="*/ 534 w 3152"/>
                <a:gd name="T7" fmla="*/ 1223 h 1356"/>
                <a:gd name="T8" fmla="*/ 522 w 3152"/>
                <a:gd name="T9" fmla="*/ 422 h 1356"/>
                <a:gd name="T10" fmla="*/ 550 w 3152"/>
                <a:gd name="T11" fmla="*/ 422 h 1356"/>
                <a:gd name="T12" fmla="*/ 534 w 3152"/>
                <a:gd name="T13" fmla="*/ 1223 h 1356"/>
                <a:gd name="T14" fmla="*/ 2965 w 3152"/>
                <a:gd name="T15" fmla="*/ 30 h 1356"/>
                <a:gd name="T16" fmla="*/ 2960 w 3152"/>
                <a:gd name="T17" fmla="*/ 24 h 1356"/>
                <a:gd name="T18" fmla="*/ 2955 w 3152"/>
                <a:gd name="T19" fmla="*/ 19 h 1356"/>
                <a:gd name="T20" fmla="*/ 2945 w 3152"/>
                <a:gd name="T21" fmla="*/ 11 h 1356"/>
                <a:gd name="T22" fmla="*/ 2934 w 3152"/>
                <a:gd name="T23" fmla="*/ 5 h 1356"/>
                <a:gd name="T24" fmla="*/ 2921 w 3152"/>
                <a:gd name="T25" fmla="*/ 2 h 1356"/>
                <a:gd name="T26" fmla="*/ 2908 w 3152"/>
                <a:gd name="T27" fmla="*/ 1 h 1356"/>
                <a:gd name="T28" fmla="*/ 2896 w 3152"/>
                <a:gd name="T29" fmla="*/ 2 h 1356"/>
                <a:gd name="T30" fmla="*/ 2883 w 3152"/>
                <a:gd name="T31" fmla="*/ 6 h 1356"/>
                <a:gd name="T32" fmla="*/ 2872 w 3152"/>
                <a:gd name="T33" fmla="*/ 12 h 1356"/>
                <a:gd name="T34" fmla="*/ 2867 w 3152"/>
                <a:gd name="T35" fmla="*/ 17 h 1356"/>
                <a:gd name="T36" fmla="*/ 2861 w 3152"/>
                <a:gd name="T37" fmla="*/ 21 h 1356"/>
                <a:gd name="T38" fmla="*/ 1727 w 3152"/>
                <a:gd name="T39" fmla="*/ 288 h 1356"/>
                <a:gd name="T40" fmla="*/ 1064 w 3152"/>
                <a:gd name="T41" fmla="*/ 756 h 1356"/>
                <a:gd name="T42" fmla="*/ 799 w 3152"/>
                <a:gd name="T43" fmla="*/ 173 h 1356"/>
                <a:gd name="T44" fmla="*/ 975 w 3152"/>
                <a:gd name="T45" fmla="*/ 380 h 1356"/>
                <a:gd name="T46" fmla="*/ 1030 w 3152"/>
                <a:gd name="T47" fmla="*/ 275 h 1356"/>
                <a:gd name="T48" fmla="*/ 863 w 3152"/>
                <a:gd name="T49" fmla="*/ 29 h 1356"/>
                <a:gd name="T50" fmla="*/ 854 w 3152"/>
                <a:gd name="T51" fmla="*/ 19 h 1356"/>
                <a:gd name="T52" fmla="*/ 850 w 3152"/>
                <a:gd name="T53" fmla="*/ 16 h 1356"/>
                <a:gd name="T54" fmla="*/ 838 w 3152"/>
                <a:gd name="T55" fmla="*/ 8 h 1356"/>
                <a:gd name="T56" fmla="*/ 825 w 3152"/>
                <a:gd name="T57" fmla="*/ 3 h 1356"/>
                <a:gd name="T58" fmla="*/ 813 w 3152"/>
                <a:gd name="T59" fmla="*/ 1 h 1356"/>
                <a:gd name="T60" fmla="*/ 800 w 3152"/>
                <a:gd name="T61" fmla="*/ 1 h 1356"/>
                <a:gd name="T62" fmla="*/ 787 w 3152"/>
                <a:gd name="T63" fmla="*/ 4 h 1356"/>
                <a:gd name="T64" fmla="*/ 774 w 3152"/>
                <a:gd name="T65" fmla="*/ 10 h 1356"/>
                <a:gd name="T66" fmla="*/ 770 w 3152"/>
                <a:gd name="T67" fmla="*/ 12 h 1356"/>
                <a:gd name="T68" fmla="*/ 760 w 3152"/>
                <a:gd name="T69" fmla="*/ 21 h 1356"/>
                <a:gd name="T70" fmla="*/ 508 w 3152"/>
                <a:gd name="T71" fmla="*/ 289 h 1356"/>
                <a:gd name="T72" fmla="*/ 534 w 3152"/>
                <a:gd name="T73" fmla="*/ 1356 h 1356"/>
                <a:gd name="T74" fmla="*/ 1197 w 3152"/>
                <a:gd name="T75" fmla="*/ 889 h 1356"/>
                <a:gd name="T76" fmla="*/ 2260 w 3152"/>
                <a:gd name="T77" fmla="*/ 856 h 1356"/>
                <a:gd name="T78" fmla="*/ 3021 w 3152"/>
                <a:gd name="T79" fmla="*/ 350 h 1356"/>
                <a:gd name="T80" fmla="*/ 3114 w 3152"/>
                <a:gd name="T81" fmla="*/ 368 h 1356"/>
                <a:gd name="T82" fmla="*/ 2965 w 3152"/>
                <a:gd name="T83" fmla="*/ 30 h 1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152" h="1356">
                  <a:moveTo>
                    <a:pt x="1727" y="1223"/>
                  </a:moveTo>
                  <a:lnTo>
                    <a:pt x="1727" y="1223"/>
                  </a:lnTo>
                  <a:cubicBezTo>
                    <a:pt x="1506" y="1223"/>
                    <a:pt x="1326" y="1043"/>
                    <a:pt x="1326" y="822"/>
                  </a:cubicBezTo>
                  <a:cubicBezTo>
                    <a:pt x="1326" y="601"/>
                    <a:pt x="1506" y="421"/>
                    <a:pt x="1727" y="421"/>
                  </a:cubicBezTo>
                  <a:cubicBezTo>
                    <a:pt x="1948" y="421"/>
                    <a:pt x="2128" y="601"/>
                    <a:pt x="2128" y="822"/>
                  </a:cubicBezTo>
                  <a:cubicBezTo>
                    <a:pt x="2128" y="1043"/>
                    <a:pt x="1948" y="1223"/>
                    <a:pt x="1727" y="1223"/>
                  </a:cubicBezTo>
                  <a:close/>
                  <a:moveTo>
                    <a:pt x="534" y="1223"/>
                  </a:moveTo>
                  <a:lnTo>
                    <a:pt x="534" y="1223"/>
                  </a:lnTo>
                  <a:cubicBezTo>
                    <a:pt x="313" y="1223"/>
                    <a:pt x="133" y="1043"/>
                    <a:pt x="133" y="822"/>
                  </a:cubicBezTo>
                  <a:cubicBezTo>
                    <a:pt x="133" y="605"/>
                    <a:pt x="306" y="428"/>
                    <a:pt x="522" y="422"/>
                  </a:cubicBezTo>
                  <a:cubicBezTo>
                    <a:pt x="526" y="423"/>
                    <a:pt x="531" y="423"/>
                    <a:pt x="536" y="423"/>
                  </a:cubicBezTo>
                  <a:cubicBezTo>
                    <a:pt x="540" y="423"/>
                    <a:pt x="545" y="423"/>
                    <a:pt x="550" y="422"/>
                  </a:cubicBezTo>
                  <a:cubicBezTo>
                    <a:pt x="763" y="430"/>
                    <a:pt x="935" y="607"/>
                    <a:pt x="935" y="822"/>
                  </a:cubicBezTo>
                  <a:cubicBezTo>
                    <a:pt x="935" y="1043"/>
                    <a:pt x="755" y="1223"/>
                    <a:pt x="534" y="1223"/>
                  </a:cubicBezTo>
                  <a:close/>
                  <a:moveTo>
                    <a:pt x="2965" y="30"/>
                  </a:moveTo>
                  <a:lnTo>
                    <a:pt x="2965" y="30"/>
                  </a:lnTo>
                  <a:cubicBezTo>
                    <a:pt x="2965" y="30"/>
                    <a:pt x="2965" y="29"/>
                    <a:pt x="2965" y="29"/>
                  </a:cubicBezTo>
                  <a:cubicBezTo>
                    <a:pt x="2963" y="27"/>
                    <a:pt x="2962" y="26"/>
                    <a:pt x="2960" y="24"/>
                  </a:cubicBezTo>
                  <a:cubicBezTo>
                    <a:pt x="2959" y="22"/>
                    <a:pt x="2957" y="20"/>
                    <a:pt x="2956" y="19"/>
                  </a:cubicBezTo>
                  <a:cubicBezTo>
                    <a:pt x="2956" y="19"/>
                    <a:pt x="2955" y="19"/>
                    <a:pt x="2955" y="19"/>
                  </a:cubicBezTo>
                  <a:cubicBezTo>
                    <a:pt x="2954" y="17"/>
                    <a:pt x="2953" y="17"/>
                    <a:pt x="2952" y="16"/>
                  </a:cubicBezTo>
                  <a:cubicBezTo>
                    <a:pt x="2950" y="14"/>
                    <a:pt x="2948" y="12"/>
                    <a:pt x="2945" y="11"/>
                  </a:cubicBezTo>
                  <a:cubicBezTo>
                    <a:pt x="2944" y="10"/>
                    <a:pt x="2942" y="9"/>
                    <a:pt x="2940" y="8"/>
                  </a:cubicBezTo>
                  <a:cubicBezTo>
                    <a:pt x="2938" y="7"/>
                    <a:pt x="2936" y="6"/>
                    <a:pt x="2934" y="5"/>
                  </a:cubicBezTo>
                  <a:cubicBezTo>
                    <a:pt x="2932" y="4"/>
                    <a:pt x="2930" y="4"/>
                    <a:pt x="2928" y="3"/>
                  </a:cubicBezTo>
                  <a:cubicBezTo>
                    <a:pt x="2925" y="3"/>
                    <a:pt x="2923" y="2"/>
                    <a:pt x="2921" y="2"/>
                  </a:cubicBezTo>
                  <a:cubicBezTo>
                    <a:pt x="2919" y="1"/>
                    <a:pt x="2917" y="1"/>
                    <a:pt x="2915" y="1"/>
                  </a:cubicBezTo>
                  <a:cubicBezTo>
                    <a:pt x="2913" y="1"/>
                    <a:pt x="2911" y="0"/>
                    <a:pt x="2908" y="1"/>
                  </a:cubicBezTo>
                  <a:cubicBezTo>
                    <a:pt x="2907" y="1"/>
                    <a:pt x="2905" y="1"/>
                    <a:pt x="2903" y="1"/>
                  </a:cubicBezTo>
                  <a:cubicBezTo>
                    <a:pt x="2900" y="1"/>
                    <a:pt x="2898" y="2"/>
                    <a:pt x="2896" y="2"/>
                  </a:cubicBezTo>
                  <a:cubicBezTo>
                    <a:pt x="2894" y="2"/>
                    <a:pt x="2892" y="3"/>
                    <a:pt x="2890" y="4"/>
                  </a:cubicBezTo>
                  <a:cubicBezTo>
                    <a:pt x="2887" y="5"/>
                    <a:pt x="2885" y="5"/>
                    <a:pt x="2883" y="6"/>
                  </a:cubicBezTo>
                  <a:cubicBezTo>
                    <a:pt x="2881" y="7"/>
                    <a:pt x="2879" y="8"/>
                    <a:pt x="2876" y="10"/>
                  </a:cubicBezTo>
                  <a:cubicBezTo>
                    <a:pt x="2875" y="11"/>
                    <a:pt x="2874" y="11"/>
                    <a:pt x="2872" y="12"/>
                  </a:cubicBezTo>
                  <a:cubicBezTo>
                    <a:pt x="2872" y="12"/>
                    <a:pt x="2872" y="12"/>
                    <a:pt x="2872" y="12"/>
                  </a:cubicBezTo>
                  <a:cubicBezTo>
                    <a:pt x="2870" y="14"/>
                    <a:pt x="2868" y="15"/>
                    <a:pt x="2867" y="17"/>
                  </a:cubicBezTo>
                  <a:cubicBezTo>
                    <a:pt x="2865" y="18"/>
                    <a:pt x="2863" y="20"/>
                    <a:pt x="2861" y="21"/>
                  </a:cubicBezTo>
                  <a:cubicBezTo>
                    <a:pt x="2861" y="21"/>
                    <a:pt x="2861" y="21"/>
                    <a:pt x="2861" y="21"/>
                  </a:cubicBezTo>
                  <a:lnTo>
                    <a:pt x="2242" y="680"/>
                  </a:lnTo>
                  <a:cubicBezTo>
                    <a:pt x="2180" y="454"/>
                    <a:pt x="1973" y="288"/>
                    <a:pt x="1727" y="288"/>
                  </a:cubicBezTo>
                  <a:cubicBezTo>
                    <a:pt x="1455" y="288"/>
                    <a:pt x="1230" y="492"/>
                    <a:pt x="1197" y="756"/>
                  </a:cubicBezTo>
                  <a:lnTo>
                    <a:pt x="1064" y="756"/>
                  </a:lnTo>
                  <a:cubicBezTo>
                    <a:pt x="1037" y="539"/>
                    <a:pt x="880" y="363"/>
                    <a:pt x="674" y="307"/>
                  </a:cubicBezTo>
                  <a:lnTo>
                    <a:pt x="799" y="173"/>
                  </a:lnTo>
                  <a:lnTo>
                    <a:pt x="919" y="350"/>
                  </a:lnTo>
                  <a:cubicBezTo>
                    <a:pt x="932" y="369"/>
                    <a:pt x="953" y="380"/>
                    <a:pt x="975" y="380"/>
                  </a:cubicBezTo>
                  <a:cubicBezTo>
                    <a:pt x="988" y="380"/>
                    <a:pt x="1001" y="376"/>
                    <a:pt x="1012" y="368"/>
                  </a:cubicBezTo>
                  <a:cubicBezTo>
                    <a:pt x="1042" y="347"/>
                    <a:pt x="1050" y="306"/>
                    <a:pt x="1030" y="275"/>
                  </a:cubicBezTo>
                  <a:lnTo>
                    <a:pt x="863" y="30"/>
                  </a:lnTo>
                  <a:cubicBezTo>
                    <a:pt x="863" y="30"/>
                    <a:pt x="863" y="29"/>
                    <a:pt x="863" y="29"/>
                  </a:cubicBezTo>
                  <a:cubicBezTo>
                    <a:pt x="861" y="27"/>
                    <a:pt x="860" y="26"/>
                    <a:pt x="858" y="24"/>
                  </a:cubicBezTo>
                  <a:cubicBezTo>
                    <a:pt x="857" y="22"/>
                    <a:pt x="855" y="20"/>
                    <a:pt x="854" y="19"/>
                  </a:cubicBezTo>
                  <a:cubicBezTo>
                    <a:pt x="854" y="19"/>
                    <a:pt x="854" y="19"/>
                    <a:pt x="853" y="19"/>
                  </a:cubicBezTo>
                  <a:cubicBezTo>
                    <a:pt x="852" y="17"/>
                    <a:pt x="851" y="17"/>
                    <a:pt x="850" y="16"/>
                  </a:cubicBezTo>
                  <a:cubicBezTo>
                    <a:pt x="848" y="14"/>
                    <a:pt x="846" y="12"/>
                    <a:pt x="843" y="11"/>
                  </a:cubicBezTo>
                  <a:cubicBezTo>
                    <a:pt x="842" y="10"/>
                    <a:pt x="840" y="9"/>
                    <a:pt x="838" y="8"/>
                  </a:cubicBezTo>
                  <a:cubicBezTo>
                    <a:pt x="836" y="7"/>
                    <a:pt x="834" y="6"/>
                    <a:pt x="832" y="5"/>
                  </a:cubicBezTo>
                  <a:cubicBezTo>
                    <a:pt x="830" y="4"/>
                    <a:pt x="827" y="4"/>
                    <a:pt x="825" y="3"/>
                  </a:cubicBezTo>
                  <a:cubicBezTo>
                    <a:pt x="823" y="3"/>
                    <a:pt x="821" y="2"/>
                    <a:pt x="819" y="2"/>
                  </a:cubicBezTo>
                  <a:cubicBezTo>
                    <a:pt x="817" y="1"/>
                    <a:pt x="815" y="1"/>
                    <a:pt x="813" y="1"/>
                  </a:cubicBezTo>
                  <a:cubicBezTo>
                    <a:pt x="811" y="1"/>
                    <a:pt x="809" y="1"/>
                    <a:pt x="807" y="1"/>
                  </a:cubicBezTo>
                  <a:cubicBezTo>
                    <a:pt x="805" y="1"/>
                    <a:pt x="802" y="1"/>
                    <a:pt x="800" y="1"/>
                  </a:cubicBezTo>
                  <a:cubicBezTo>
                    <a:pt x="798" y="1"/>
                    <a:pt x="796" y="2"/>
                    <a:pt x="794" y="2"/>
                  </a:cubicBezTo>
                  <a:cubicBezTo>
                    <a:pt x="792" y="2"/>
                    <a:pt x="790" y="3"/>
                    <a:pt x="787" y="4"/>
                  </a:cubicBezTo>
                  <a:cubicBezTo>
                    <a:pt x="785" y="5"/>
                    <a:pt x="783" y="5"/>
                    <a:pt x="782" y="6"/>
                  </a:cubicBezTo>
                  <a:cubicBezTo>
                    <a:pt x="779" y="7"/>
                    <a:pt x="777" y="8"/>
                    <a:pt x="774" y="10"/>
                  </a:cubicBezTo>
                  <a:cubicBezTo>
                    <a:pt x="773" y="11"/>
                    <a:pt x="772" y="11"/>
                    <a:pt x="770" y="12"/>
                  </a:cubicBezTo>
                  <a:cubicBezTo>
                    <a:pt x="770" y="12"/>
                    <a:pt x="770" y="12"/>
                    <a:pt x="770" y="12"/>
                  </a:cubicBezTo>
                  <a:cubicBezTo>
                    <a:pt x="768" y="14"/>
                    <a:pt x="766" y="15"/>
                    <a:pt x="765" y="17"/>
                  </a:cubicBezTo>
                  <a:cubicBezTo>
                    <a:pt x="763" y="18"/>
                    <a:pt x="761" y="20"/>
                    <a:pt x="760" y="21"/>
                  </a:cubicBezTo>
                  <a:cubicBezTo>
                    <a:pt x="759" y="21"/>
                    <a:pt x="759" y="21"/>
                    <a:pt x="759" y="21"/>
                  </a:cubicBezTo>
                  <a:lnTo>
                    <a:pt x="508" y="289"/>
                  </a:lnTo>
                  <a:cubicBezTo>
                    <a:pt x="225" y="302"/>
                    <a:pt x="0" y="536"/>
                    <a:pt x="0" y="822"/>
                  </a:cubicBezTo>
                  <a:cubicBezTo>
                    <a:pt x="0" y="1117"/>
                    <a:pt x="239" y="1356"/>
                    <a:pt x="534" y="1356"/>
                  </a:cubicBezTo>
                  <a:cubicBezTo>
                    <a:pt x="806" y="1356"/>
                    <a:pt x="1031" y="1152"/>
                    <a:pt x="1064" y="889"/>
                  </a:cubicBezTo>
                  <a:lnTo>
                    <a:pt x="1197" y="889"/>
                  </a:lnTo>
                  <a:cubicBezTo>
                    <a:pt x="1230" y="1152"/>
                    <a:pt x="1455" y="1356"/>
                    <a:pt x="1727" y="1356"/>
                  </a:cubicBezTo>
                  <a:cubicBezTo>
                    <a:pt x="2011" y="1356"/>
                    <a:pt x="2243" y="1135"/>
                    <a:pt x="2260" y="856"/>
                  </a:cubicBezTo>
                  <a:lnTo>
                    <a:pt x="2901" y="173"/>
                  </a:lnTo>
                  <a:lnTo>
                    <a:pt x="3021" y="350"/>
                  </a:lnTo>
                  <a:cubicBezTo>
                    <a:pt x="3034" y="369"/>
                    <a:pt x="3055" y="380"/>
                    <a:pt x="3077" y="380"/>
                  </a:cubicBezTo>
                  <a:cubicBezTo>
                    <a:pt x="3089" y="380"/>
                    <a:pt x="3103" y="376"/>
                    <a:pt x="3114" y="368"/>
                  </a:cubicBezTo>
                  <a:cubicBezTo>
                    <a:pt x="3144" y="347"/>
                    <a:pt x="3152" y="306"/>
                    <a:pt x="3132" y="275"/>
                  </a:cubicBezTo>
                  <a:lnTo>
                    <a:pt x="2965" y="3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31" name="组合 22"/>
            <p:cNvGrpSpPr/>
            <p:nvPr userDrawn="1"/>
          </p:nvGrpSpPr>
          <p:grpSpPr>
            <a:xfrm rot="1013132">
              <a:off x="2506793" y="6413812"/>
              <a:ext cx="794889" cy="623974"/>
              <a:chOff x="3654425" y="5089525"/>
              <a:chExt cx="1860550" cy="1460500"/>
            </a:xfrm>
            <a:grpFill/>
          </p:grpSpPr>
          <p:sp>
            <p:nvSpPr>
              <p:cNvPr id="32" name="Freeform 12"/>
              <p:cNvSpPr>
                <a:spLocks noEditPoints="1"/>
              </p:cNvSpPr>
              <p:nvPr/>
            </p:nvSpPr>
            <p:spPr bwMode="auto">
              <a:xfrm>
                <a:off x="3654425" y="5089525"/>
                <a:ext cx="1860550" cy="1460500"/>
              </a:xfrm>
              <a:custGeom>
                <a:avLst/>
                <a:gdLst>
                  <a:gd name="T0" fmla="*/ 2372 w 2506"/>
                  <a:gd name="T1" fmla="*/ 1716 h 1970"/>
                  <a:gd name="T2" fmla="*/ 2372 w 2506"/>
                  <a:gd name="T3" fmla="*/ 1716 h 1970"/>
                  <a:gd name="T4" fmla="*/ 1858 w 2506"/>
                  <a:gd name="T5" fmla="*/ 1575 h 1970"/>
                  <a:gd name="T6" fmla="*/ 1818 w 2506"/>
                  <a:gd name="T7" fmla="*/ 1576 h 1970"/>
                  <a:gd name="T8" fmla="*/ 1323 w 2506"/>
                  <a:gd name="T9" fmla="*/ 1715 h 1970"/>
                  <a:gd name="T10" fmla="*/ 1323 w 2506"/>
                  <a:gd name="T11" fmla="*/ 308 h 1970"/>
                  <a:gd name="T12" fmla="*/ 1847 w 2506"/>
                  <a:gd name="T13" fmla="*/ 133 h 1970"/>
                  <a:gd name="T14" fmla="*/ 2372 w 2506"/>
                  <a:gd name="T15" fmla="*/ 310 h 1970"/>
                  <a:gd name="T16" fmla="*/ 2372 w 2506"/>
                  <a:gd name="T17" fmla="*/ 1716 h 1970"/>
                  <a:gd name="T18" fmla="*/ 1182 w 2506"/>
                  <a:gd name="T19" fmla="*/ 1715 h 1970"/>
                  <a:gd name="T20" fmla="*/ 1182 w 2506"/>
                  <a:gd name="T21" fmla="*/ 1715 h 1970"/>
                  <a:gd name="T22" fmla="*/ 688 w 2506"/>
                  <a:gd name="T23" fmla="*/ 1576 h 1970"/>
                  <a:gd name="T24" fmla="*/ 647 w 2506"/>
                  <a:gd name="T25" fmla="*/ 1575 h 1970"/>
                  <a:gd name="T26" fmla="*/ 133 w 2506"/>
                  <a:gd name="T27" fmla="*/ 1716 h 1970"/>
                  <a:gd name="T28" fmla="*/ 133 w 2506"/>
                  <a:gd name="T29" fmla="*/ 310 h 1970"/>
                  <a:gd name="T30" fmla="*/ 659 w 2506"/>
                  <a:gd name="T31" fmla="*/ 133 h 1970"/>
                  <a:gd name="T32" fmla="*/ 1182 w 2506"/>
                  <a:gd name="T33" fmla="*/ 308 h 1970"/>
                  <a:gd name="T34" fmla="*/ 1182 w 2506"/>
                  <a:gd name="T35" fmla="*/ 1715 h 1970"/>
                  <a:gd name="T36" fmla="*/ 1849 w 2506"/>
                  <a:gd name="T37" fmla="*/ 0 h 1970"/>
                  <a:gd name="T38" fmla="*/ 1849 w 2506"/>
                  <a:gd name="T39" fmla="*/ 0 h 1970"/>
                  <a:gd name="T40" fmla="*/ 1823 w 2506"/>
                  <a:gd name="T41" fmla="*/ 0 h 1970"/>
                  <a:gd name="T42" fmla="*/ 1253 w 2506"/>
                  <a:gd name="T43" fmla="*/ 184 h 1970"/>
                  <a:gd name="T44" fmla="*/ 683 w 2506"/>
                  <a:gd name="T45" fmla="*/ 0 h 1970"/>
                  <a:gd name="T46" fmla="*/ 657 w 2506"/>
                  <a:gd name="T47" fmla="*/ 0 h 1970"/>
                  <a:gd name="T48" fmla="*/ 5 w 2506"/>
                  <a:gd name="T49" fmla="*/ 267 h 1970"/>
                  <a:gd name="T50" fmla="*/ 0 w 2506"/>
                  <a:gd name="T51" fmla="*/ 279 h 1970"/>
                  <a:gd name="T52" fmla="*/ 0 w 2506"/>
                  <a:gd name="T53" fmla="*/ 1970 h 1970"/>
                  <a:gd name="T54" fmla="*/ 107 w 2506"/>
                  <a:gd name="T55" fmla="*/ 1889 h 1970"/>
                  <a:gd name="T56" fmla="*/ 682 w 2506"/>
                  <a:gd name="T57" fmla="*/ 1709 h 1970"/>
                  <a:gd name="T58" fmla="*/ 1190 w 2506"/>
                  <a:gd name="T59" fmla="*/ 1876 h 1970"/>
                  <a:gd name="T60" fmla="*/ 1208 w 2506"/>
                  <a:gd name="T61" fmla="*/ 1888 h 1970"/>
                  <a:gd name="T62" fmla="*/ 1253 w 2506"/>
                  <a:gd name="T63" fmla="*/ 1924 h 1970"/>
                  <a:gd name="T64" fmla="*/ 1298 w 2506"/>
                  <a:gd name="T65" fmla="*/ 1888 h 1970"/>
                  <a:gd name="T66" fmla="*/ 1316 w 2506"/>
                  <a:gd name="T67" fmla="*/ 1876 h 1970"/>
                  <a:gd name="T68" fmla="*/ 1824 w 2506"/>
                  <a:gd name="T69" fmla="*/ 1709 h 1970"/>
                  <a:gd name="T70" fmla="*/ 2399 w 2506"/>
                  <a:gd name="T71" fmla="*/ 1889 h 1970"/>
                  <a:gd name="T72" fmla="*/ 2506 w 2506"/>
                  <a:gd name="T73" fmla="*/ 1970 h 1970"/>
                  <a:gd name="T74" fmla="*/ 2506 w 2506"/>
                  <a:gd name="T75" fmla="*/ 279 h 1970"/>
                  <a:gd name="T76" fmla="*/ 2501 w 2506"/>
                  <a:gd name="T77" fmla="*/ 267 h 1970"/>
                  <a:gd name="T78" fmla="*/ 1849 w 2506"/>
                  <a:gd name="T79" fmla="*/ 0 h 19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506" h="1970">
                    <a:moveTo>
                      <a:pt x="2372" y="1716"/>
                    </a:moveTo>
                    <a:lnTo>
                      <a:pt x="2372" y="1716"/>
                    </a:lnTo>
                    <a:cubicBezTo>
                      <a:pt x="2261" y="1655"/>
                      <a:pt x="2075" y="1575"/>
                      <a:pt x="1858" y="1575"/>
                    </a:cubicBezTo>
                    <a:cubicBezTo>
                      <a:pt x="1845" y="1575"/>
                      <a:pt x="1831" y="1576"/>
                      <a:pt x="1818" y="1576"/>
                    </a:cubicBezTo>
                    <a:cubicBezTo>
                      <a:pt x="1599" y="1587"/>
                      <a:pt x="1427" y="1659"/>
                      <a:pt x="1323" y="1715"/>
                    </a:cubicBezTo>
                    <a:lnTo>
                      <a:pt x="1323" y="308"/>
                    </a:lnTo>
                    <a:cubicBezTo>
                      <a:pt x="1347" y="271"/>
                      <a:pt x="1462" y="127"/>
                      <a:pt x="1847" y="133"/>
                    </a:cubicBezTo>
                    <a:cubicBezTo>
                      <a:pt x="2229" y="140"/>
                      <a:pt x="2347" y="273"/>
                      <a:pt x="2372" y="310"/>
                    </a:cubicBezTo>
                    <a:lnTo>
                      <a:pt x="2372" y="1716"/>
                    </a:lnTo>
                    <a:close/>
                    <a:moveTo>
                      <a:pt x="1182" y="1715"/>
                    </a:moveTo>
                    <a:lnTo>
                      <a:pt x="1182" y="1715"/>
                    </a:lnTo>
                    <a:cubicBezTo>
                      <a:pt x="1079" y="1659"/>
                      <a:pt x="906" y="1587"/>
                      <a:pt x="688" y="1576"/>
                    </a:cubicBezTo>
                    <a:cubicBezTo>
                      <a:pt x="674" y="1576"/>
                      <a:pt x="661" y="1575"/>
                      <a:pt x="647" y="1575"/>
                    </a:cubicBezTo>
                    <a:cubicBezTo>
                      <a:pt x="431" y="1575"/>
                      <a:pt x="244" y="1655"/>
                      <a:pt x="133" y="1716"/>
                    </a:cubicBezTo>
                    <a:lnTo>
                      <a:pt x="133" y="310"/>
                    </a:lnTo>
                    <a:cubicBezTo>
                      <a:pt x="159" y="273"/>
                      <a:pt x="276" y="140"/>
                      <a:pt x="659" y="133"/>
                    </a:cubicBezTo>
                    <a:cubicBezTo>
                      <a:pt x="1044" y="127"/>
                      <a:pt x="1159" y="271"/>
                      <a:pt x="1182" y="308"/>
                    </a:cubicBezTo>
                    <a:lnTo>
                      <a:pt x="1182" y="1715"/>
                    </a:lnTo>
                    <a:close/>
                    <a:moveTo>
                      <a:pt x="1849" y="0"/>
                    </a:moveTo>
                    <a:lnTo>
                      <a:pt x="1849" y="0"/>
                    </a:lnTo>
                    <a:cubicBezTo>
                      <a:pt x="1840" y="0"/>
                      <a:pt x="1831" y="0"/>
                      <a:pt x="1823" y="0"/>
                    </a:cubicBezTo>
                    <a:cubicBezTo>
                      <a:pt x="1490" y="0"/>
                      <a:pt x="1328" y="105"/>
                      <a:pt x="1253" y="184"/>
                    </a:cubicBezTo>
                    <a:cubicBezTo>
                      <a:pt x="1178" y="105"/>
                      <a:pt x="1015" y="0"/>
                      <a:pt x="683" y="0"/>
                    </a:cubicBezTo>
                    <a:cubicBezTo>
                      <a:pt x="674" y="0"/>
                      <a:pt x="666" y="0"/>
                      <a:pt x="657" y="0"/>
                    </a:cubicBezTo>
                    <a:cubicBezTo>
                      <a:pt x="127" y="9"/>
                      <a:pt x="16" y="240"/>
                      <a:pt x="5" y="267"/>
                    </a:cubicBezTo>
                    <a:lnTo>
                      <a:pt x="0" y="279"/>
                    </a:lnTo>
                    <a:lnTo>
                      <a:pt x="0" y="1970"/>
                    </a:lnTo>
                    <a:lnTo>
                      <a:pt x="107" y="1889"/>
                    </a:lnTo>
                    <a:cubicBezTo>
                      <a:pt x="109" y="1887"/>
                      <a:pt x="369" y="1695"/>
                      <a:pt x="682" y="1709"/>
                    </a:cubicBezTo>
                    <a:cubicBezTo>
                      <a:pt x="943" y="1722"/>
                      <a:pt x="1133" y="1837"/>
                      <a:pt x="1190" y="1876"/>
                    </a:cubicBezTo>
                    <a:cubicBezTo>
                      <a:pt x="1201" y="1883"/>
                      <a:pt x="1207" y="1888"/>
                      <a:pt x="1208" y="1888"/>
                    </a:cubicBezTo>
                    <a:lnTo>
                      <a:pt x="1253" y="1924"/>
                    </a:lnTo>
                    <a:lnTo>
                      <a:pt x="1298" y="1888"/>
                    </a:lnTo>
                    <a:cubicBezTo>
                      <a:pt x="1298" y="1888"/>
                      <a:pt x="1304" y="1883"/>
                      <a:pt x="1316" y="1876"/>
                    </a:cubicBezTo>
                    <a:cubicBezTo>
                      <a:pt x="1373" y="1837"/>
                      <a:pt x="1563" y="1722"/>
                      <a:pt x="1824" y="1709"/>
                    </a:cubicBezTo>
                    <a:cubicBezTo>
                      <a:pt x="2135" y="1695"/>
                      <a:pt x="2396" y="1887"/>
                      <a:pt x="2399" y="1889"/>
                    </a:cubicBezTo>
                    <a:lnTo>
                      <a:pt x="2506" y="1970"/>
                    </a:lnTo>
                    <a:lnTo>
                      <a:pt x="2506" y="279"/>
                    </a:lnTo>
                    <a:lnTo>
                      <a:pt x="2501" y="267"/>
                    </a:lnTo>
                    <a:cubicBezTo>
                      <a:pt x="2490" y="240"/>
                      <a:pt x="2379" y="9"/>
                      <a:pt x="1849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" name="Freeform 13"/>
              <p:cNvSpPr>
                <a:spLocks/>
              </p:cNvSpPr>
              <p:nvPr/>
            </p:nvSpPr>
            <p:spPr bwMode="auto">
              <a:xfrm>
                <a:off x="3829050" y="5399088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7 h 206"/>
                  <a:gd name="T8" fmla="*/ 12 w 844"/>
                  <a:gd name="T9" fmla="*/ 183 h 206"/>
                  <a:gd name="T10" fmla="*/ 45 w 844"/>
                  <a:gd name="T11" fmla="*/ 200 h 206"/>
                  <a:gd name="T12" fmla="*/ 68 w 844"/>
                  <a:gd name="T13" fmla="*/ 193 h 206"/>
                  <a:gd name="T14" fmla="*/ 437 w 844"/>
                  <a:gd name="T15" fmla="*/ 89 h 206"/>
                  <a:gd name="T16" fmla="*/ 775 w 844"/>
                  <a:gd name="T17" fmla="*/ 193 h 206"/>
                  <a:gd name="T18" fmla="*/ 831 w 844"/>
                  <a:gd name="T19" fmla="*/ 183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3"/>
                      <a:pt x="667" y="19"/>
                      <a:pt x="441" y="10"/>
                    </a:cubicBezTo>
                    <a:cubicBezTo>
                      <a:pt x="213" y="0"/>
                      <a:pt x="30" y="122"/>
                      <a:pt x="23" y="127"/>
                    </a:cubicBezTo>
                    <a:cubicBezTo>
                      <a:pt x="4" y="139"/>
                      <a:pt x="0" y="164"/>
                      <a:pt x="12" y="183"/>
                    </a:cubicBezTo>
                    <a:cubicBezTo>
                      <a:pt x="20" y="194"/>
                      <a:pt x="32" y="200"/>
                      <a:pt x="45" y="200"/>
                    </a:cubicBezTo>
                    <a:cubicBezTo>
                      <a:pt x="53" y="200"/>
                      <a:pt x="61" y="198"/>
                      <a:pt x="68" y="193"/>
                    </a:cubicBezTo>
                    <a:cubicBezTo>
                      <a:pt x="69" y="192"/>
                      <a:pt x="236" y="81"/>
                      <a:pt x="437" y="89"/>
                    </a:cubicBezTo>
                    <a:cubicBezTo>
                      <a:pt x="639" y="98"/>
                      <a:pt x="774" y="192"/>
                      <a:pt x="775" y="193"/>
                    </a:cubicBezTo>
                    <a:cubicBezTo>
                      <a:pt x="793" y="206"/>
                      <a:pt x="818" y="201"/>
                      <a:pt x="831" y="183"/>
                    </a:cubicBezTo>
                    <a:cubicBezTo>
                      <a:pt x="844" y="165"/>
                      <a:pt x="840" y="140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" name="Freeform 14"/>
              <p:cNvSpPr>
                <a:spLocks/>
              </p:cNvSpPr>
              <p:nvPr/>
            </p:nvSpPr>
            <p:spPr bwMode="auto">
              <a:xfrm>
                <a:off x="3829050" y="5678488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8 h 206"/>
                  <a:gd name="T8" fmla="*/ 12 w 844"/>
                  <a:gd name="T9" fmla="*/ 183 h 206"/>
                  <a:gd name="T10" fmla="*/ 45 w 844"/>
                  <a:gd name="T11" fmla="*/ 201 h 206"/>
                  <a:gd name="T12" fmla="*/ 68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4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3"/>
                      <a:pt x="23" y="128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5"/>
                      <a:pt x="32" y="201"/>
                      <a:pt x="45" y="201"/>
                    </a:cubicBezTo>
                    <a:cubicBezTo>
                      <a:pt x="53" y="201"/>
                      <a:pt x="61" y="199"/>
                      <a:pt x="68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9"/>
                      <a:pt x="774" y="193"/>
                      <a:pt x="775" y="194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" name="Freeform 15"/>
              <p:cNvSpPr>
                <a:spLocks/>
              </p:cNvSpPr>
              <p:nvPr/>
            </p:nvSpPr>
            <p:spPr bwMode="auto">
              <a:xfrm>
                <a:off x="3829050" y="5957888"/>
                <a:ext cx="627063" cy="153988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8 h 206"/>
                  <a:gd name="T8" fmla="*/ 12 w 844"/>
                  <a:gd name="T9" fmla="*/ 183 h 206"/>
                  <a:gd name="T10" fmla="*/ 45 w 844"/>
                  <a:gd name="T11" fmla="*/ 201 h 206"/>
                  <a:gd name="T12" fmla="*/ 68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3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2"/>
                      <a:pt x="23" y="128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5"/>
                      <a:pt x="32" y="201"/>
                      <a:pt x="45" y="201"/>
                    </a:cubicBezTo>
                    <a:cubicBezTo>
                      <a:pt x="53" y="201"/>
                      <a:pt x="61" y="198"/>
                      <a:pt x="68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9"/>
                      <a:pt x="774" y="192"/>
                      <a:pt x="775" y="193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" name="Freeform 16"/>
              <p:cNvSpPr>
                <a:spLocks/>
              </p:cNvSpPr>
              <p:nvPr/>
            </p:nvSpPr>
            <p:spPr bwMode="auto">
              <a:xfrm>
                <a:off x="4713288" y="5437188"/>
                <a:ext cx="627063" cy="152400"/>
              </a:xfrm>
              <a:custGeom>
                <a:avLst/>
                <a:gdLst>
                  <a:gd name="T0" fmla="*/ 822 w 844"/>
                  <a:gd name="T1" fmla="*/ 127 h 205"/>
                  <a:gd name="T2" fmla="*/ 822 w 844"/>
                  <a:gd name="T3" fmla="*/ 127 h 205"/>
                  <a:gd name="T4" fmla="*/ 441 w 844"/>
                  <a:gd name="T5" fmla="*/ 9 h 205"/>
                  <a:gd name="T6" fmla="*/ 23 w 844"/>
                  <a:gd name="T7" fmla="*/ 127 h 205"/>
                  <a:gd name="T8" fmla="*/ 12 w 844"/>
                  <a:gd name="T9" fmla="*/ 182 h 205"/>
                  <a:gd name="T10" fmla="*/ 45 w 844"/>
                  <a:gd name="T11" fmla="*/ 200 h 205"/>
                  <a:gd name="T12" fmla="*/ 67 w 844"/>
                  <a:gd name="T13" fmla="*/ 193 h 205"/>
                  <a:gd name="T14" fmla="*/ 437 w 844"/>
                  <a:gd name="T15" fmla="*/ 89 h 205"/>
                  <a:gd name="T16" fmla="*/ 775 w 844"/>
                  <a:gd name="T17" fmla="*/ 193 h 205"/>
                  <a:gd name="T18" fmla="*/ 831 w 844"/>
                  <a:gd name="T19" fmla="*/ 183 h 205"/>
                  <a:gd name="T20" fmla="*/ 822 w 844"/>
                  <a:gd name="T21" fmla="*/ 127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5">
                    <a:moveTo>
                      <a:pt x="822" y="127"/>
                    </a:moveTo>
                    <a:lnTo>
                      <a:pt x="822" y="127"/>
                    </a:lnTo>
                    <a:cubicBezTo>
                      <a:pt x="815" y="123"/>
                      <a:pt x="667" y="19"/>
                      <a:pt x="441" y="9"/>
                    </a:cubicBezTo>
                    <a:cubicBezTo>
                      <a:pt x="213" y="0"/>
                      <a:pt x="30" y="122"/>
                      <a:pt x="23" y="127"/>
                    </a:cubicBezTo>
                    <a:cubicBezTo>
                      <a:pt x="4" y="139"/>
                      <a:pt x="0" y="164"/>
                      <a:pt x="12" y="182"/>
                    </a:cubicBezTo>
                    <a:cubicBezTo>
                      <a:pt x="20" y="194"/>
                      <a:pt x="32" y="200"/>
                      <a:pt x="45" y="200"/>
                    </a:cubicBezTo>
                    <a:cubicBezTo>
                      <a:pt x="53" y="200"/>
                      <a:pt x="61" y="198"/>
                      <a:pt x="67" y="193"/>
                    </a:cubicBezTo>
                    <a:cubicBezTo>
                      <a:pt x="69" y="192"/>
                      <a:pt x="236" y="81"/>
                      <a:pt x="437" y="89"/>
                    </a:cubicBezTo>
                    <a:cubicBezTo>
                      <a:pt x="639" y="98"/>
                      <a:pt x="774" y="192"/>
                      <a:pt x="775" y="193"/>
                    </a:cubicBezTo>
                    <a:cubicBezTo>
                      <a:pt x="793" y="205"/>
                      <a:pt x="818" y="201"/>
                      <a:pt x="831" y="183"/>
                    </a:cubicBezTo>
                    <a:cubicBezTo>
                      <a:pt x="844" y="165"/>
                      <a:pt x="840" y="140"/>
                      <a:pt x="822" y="127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" name="Freeform 17"/>
              <p:cNvSpPr>
                <a:spLocks/>
              </p:cNvSpPr>
              <p:nvPr/>
            </p:nvSpPr>
            <p:spPr bwMode="auto">
              <a:xfrm>
                <a:off x="4713288" y="5716588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8 h 206"/>
                  <a:gd name="T8" fmla="*/ 12 w 844"/>
                  <a:gd name="T9" fmla="*/ 183 h 206"/>
                  <a:gd name="T10" fmla="*/ 45 w 844"/>
                  <a:gd name="T11" fmla="*/ 201 h 206"/>
                  <a:gd name="T12" fmla="*/ 67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3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2"/>
                      <a:pt x="23" y="128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5"/>
                      <a:pt x="32" y="201"/>
                      <a:pt x="45" y="201"/>
                    </a:cubicBezTo>
                    <a:cubicBezTo>
                      <a:pt x="53" y="201"/>
                      <a:pt x="61" y="199"/>
                      <a:pt x="67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9"/>
                      <a:pt x="774" y="192"/>
                      <a:pt x="775" y="193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" name="Freeform 18"/>
              <p:cNvSpPr>
                <a:spLocks/>
              </p:cNvSpPr>
              <p:nvPr/>
            </p:nvSpPr>
            <p:spPr bwMode="auto">
              <a:xfrm>
                <a:off x="4713288" y="5997575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7 h 206"/>
                  <a:gd name="T8" fmla="*/ 12 w 844"/>
                  <a:gd name="T9" fmla="*/ 183 h 206"/>
                  <a:gd name="T10" fmla="*/ 45 w 844"/>
                  <a:gd name="T11" fmla="*/ 201 h 206"/>
                  <a:gd name="T12" fmla="*/ 67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3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2"/>
                      <a:pt x="23" y="127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4"/>
                      <a:pt x="32" y="201"/>
                      <a:pt x="45" y="201"/>
                    </a:cubicBezTo>
                    <a:cubicBezTo>
                      <a:pt x="53" y="201"/>
                      <a:pt x="61" y="198"/>
                      <a:pt x="67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8"/>
                      <a:pt x="774" y="192"/>
                      <a:pt x="775" y="193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39" name="组合 23"/>
            <p:cNvGrpSpPr/>
            <p:nvPr userDrawn="1"/>
          </p:nvGrpSpPr>
          <p:grpSpPr>
            <a:xfrm>
              <a:off x="6063218" y="3624642"/>
              <a:ext cx="1301704" cy="1299270"/>
              <a:chOff x="6262690" y="5170488"/>
              <a:chExt cx="1697038" cy="1693863"/>
            </a:xfrm>
            <a:grpFill/>
          </p:grpSpPr>
          <p:sp>
            <p:nvSpPr>
              <p:cNvPr id="40" name="Freeform 19"/>
              <p:cNvSpPr>
                <a:spLocks noEditPoints="1"/>
              </p:cNvSpPr>
              <p:nvPr/>
            </p:nvSpPr>
            <p:spPr bwMode="auto">
              <a:xfrm>
                <a:off x="6262690" y="5170488"/>
                <a:ext cx="1697038" cy="1693863"/>
              </a:xfrm>
              <a:custGeom>
                <a:avLst/>
                <a:gdLst>
                  <a:gd name="T0" fmla="*/ 1760 w 2284"/>
                  <a:gd name="T1" fmla="*/ 1142 h 2284"/>
                  <a:gd name="T2" fmla="*/ 1919 w 2284"/>
                  <a:gd name="T3" fmla="*/ 1406 h 2284"/>
                  <a:gd name="T4" fmla="*/ 1756 w 2284"/>
                  <a:gd name="T5" fmla="*/ 1940 h 2284"/>
                  <a:gd name="T6" fmla="*/ 1878 w 2284"/>
                  <a:gd name="T7" fmla="*/ 1506 h 2284"/>
                  <a:gd name="T8" fmla="*/ 1433 w 2284"/>
                  <a:gd name="T9" fmla="*/ 1845 h 2284"/>
                  <a:gd name="T10" fmla="*/ 1496 w 2284"/>
                  <a:gd name="T11" fmla="*/ 1592 h 2284"/>
                  <a:gd name="T12" fmla="*/ 1142 w 2284"/>
                  <a:gd name="T13" fmla="*/ 2204 h 2284"/>
                  <a:gd name="T14" fmla="*/ 1405 w 2284"/>
                  <a:gd name="T15" fmla="*/ 1921 h 2284"/>
                  <a:gd name="T16" fmla="*/ 787 w 2284"/>
                  <a:gd name="T17" fmla="*/ 1592 h 2284"/>
                  <a:gd name="T18" fmla="*/ 850 w 2284"/>
                  <a:gd name="T19" fmla="*/ 1845 h 2284"/>
                  <a:gd name="T20" fmla="*/ 528 w 2284"/>
                  <a:gd name="T21" fmla="*/ 1940 h 2284"/>
                  <a:gd name="T22" fmla="*/ 704 w 2284"/>
                  <a:gd name="T23" fmla="*/ 1580 h 2284"/>
                  <a:gd name="T24" fmla="*/ 80 w 2284"/>
                  <a:gd name="T25" fmla="*/ 1143 h 2284"/>
                  <a:gd name="T26" fmla="*/ 523 w 2284"/>
                  <a:gd name="T27" fmla="*/ 1142 h 2284"/>
                  <a:gd name="T28" fmla="*/ 676 w 2284"/>
                  <a:gd name="T29" fmla="*/ 950 h 2284"/>
                  <a:gd name="T30" fmla="*/ 439 w 2284"/>
                  <a:gd name="T31" fmla="*/ 851 h 2284"/>
                  <a:gd name="T32" fmla="*/ 676 w 2284"/>
                  <a:gd name="T33" fmla="*/ 1335 h 2284"/>
                  <a:gd name="T34" fmla="*/ 438 w 2284"/>
                  <a:gd name="T35" fmla="*/ 1434 h 2284"/>
                  <a:gd name="T36" fmla="*/ 670 w 2284"/>
                  <a:gd name="T37" fmla="*/ 1204 h 2284"/>
                  <a:gd name="T38" fmla="*/ 670 w 2284"/>
                  <a:gd name="T39" fmla="*/ 1080 h 2284"/>
                  <a:gd name="T40" fmla="*/ 391 w 2284"/>
                  <a:gd name="T41" fmla="*/ 392 h 2284"/>
                  <a:gd name="T42" fmla="*/ 778 w 2284"/>
                  <a:gd name="T43" fmla="*/ 407 h 2284"/>
                  <a:gd name="T44" fmla="*/ 391 w 2284"/>
                  <a:gd name="T45" fmla="*/ 392 h 2284"/>
                  <a:gd name="T46" fmla="*/ 1074 w 2284"/>
                  <a:gd name="T47" fmla="*/ 574 h 2284"/>
                  <a:gd name="T48" fmla="*/ 850 w 2284"/>
                  <a:gd name="T49" fmla="*/ 440 h 2284"/>
                  <a:gd name="T50" fmla="*/ 1405 w 2284"/>
                  <a:gd name="T51" fmla="*/ 364 h 2284"/>
                  <a:gd name="T52" fmla="*/ 1142 w 2284"/>
                  <a:gd name="T53" fmla="*/ 80 h 2284"/>
                  <a:gd name="T54" fmla="*/ 1335 w 2284"/>
                  <a:gd name="T55" fmla="*/ 677 h 2284"/>
                  <a:gd name="T56" fmla="*/ 1496 w 2284"/>
                  <a:gd name="T57" fmla="*/ 693 h 2284"/>
                  <a:gd name="T58" fmla="*/ 1509 w 2284"/>
                  <a:gd name="T59" fmla="*/ 775 h 2284"/>
                  <a:gd name="T60" fmla="*/ 1431 w 2284"/>
                  <a:gd name="T61" fmla="*/ 765 h 2284"/>
                  <a:gd name="T62" fmla="*/ 1142 w 2284"/>
                  <a:gd name="T63" fmla="*/ 623 h 2284"/>
                  <a:gd name="T64" fmla="*/ 1081 w 2284"/>
                  <a:gd name="T65" fmla="*/ 671 h 2284"/>
                  <a:gd name="T66" fmla="*/ 774 w 2284"/>
                  <a:gd name="T67" fmla="*/ 775 h 2284"/>
                  <a:gd name="T68" fmla="*/ 764 w 2284"/>
                  <a:gd name="T69" fmla="*/ 853 h 2284"/>
                  <a:gd name="T70" fmla="*/ 774 w 2284"/>
                  <a:gd name="T71" fmla="*/ 1510 h 2284"/>
                  <a:gd name="T72" fmla="*/ 852 w 2284"/>
                  <a:gd name="T73" fmla="*/ 1520 h 2284"/>
                  <a:gd name="T74" fmla="*/ 1142 w 2284"/>
                  <a:gd name="T75" fmla="*/ 1662 h 2284"/>
                  <a:gd name="T76" fmla="*/ 1203 w 2284"/>
                  <a:gd name="T77" fmla="*/ 1614 h 2284"/>
                  <a:gd name="T78" fmla="*/ 1509 w 2284"/>
                  <a:gd name="T79" fmla="*/ 1510 h 2284"/>
                  <a:gd name="T80" fmla="*/ 1519 w 2284"/>
                  <a:gd name="T81" fmla="*/ 1432 h 2284"/>
                  <a:gd name="T82" fmla="*/ 1302 w 2284"/>
                  <a:gd name="T83" fmla="*/ 1530 h 2284"/>
                  <a:gd name="T84" fmla="*/ 864 w 2284"/>
                  <a:gd name="T85" fmla="*/ 1420 h 2284"/>
                  <a:gd name="T86" fmla="*/ 754 w 2284"/>
                  <a:gd name="T87" fmla="*/ 982 h 2284"/>
                  <a:gd name="T88" fmla="*/ 1142 w 2284"/>
                  <a:gd name="T89" fmla="*/ 750 h 2284"/>
                  <a:gd name="T90" fmla="*/ 1529 w 2284"/>
                  <a:gd name="T91" fmla="*/ 982 h 2284"/>
                  <a:gd name="T92" fmla="*/ 1419 w 2284"/>
                  <a:gd name="T93" fmla="*/ 1420 h 2284"/>
                  <a:gd name="T94" fmla="*/ 1607 w 2284"/>
                  <a:gd name="T95" fmla="*/ 950 h 2284"/>
                  <a:gd name="T96" fmla="*/ 1710 w 2284"/>
                  <a:gd name="T97" fmla="*/ 1075 h 2284"/>
                  <a:gd name="T98" fmla="*/ 1845 w 2284"/>
                  <a:gd name="T99" fmla="*/ 1434 h 2284"/>
                  <a:gd name="T100" fmla="*/ 1711 w 2284"/>
                  <a:gd name="T101" fmla="*/ 1210 h 2284"/>
                  <a:gd name="T102" fmla="*/ 1661 w 2284"/>
                  <a:gd name="T103" fmla="*/ 1142 h 2284"/>
                  <a:gd name="T104" fmla="*/ 1613 w 2284"/>
                  <a:gd name="T105" fmla="*/ 1080 h 2284"/>
                  <a:gd name="T106" fmla="*/ 1893 w 2284"/>
                  <a:gd name="T107" fmla="*/ 392 h 2284"/>
                  <a:gd name="T108" fmla="*/ 1505 w 2284"/>
                  <a:gd name="T109" fmla="*/ 407 h 2284"/>
                  <a:gd name="T110" fmla="*/ 1952 w 2284"/>
                  <a:gd name="T111" fmla="*/ 807 h 2284"/>
                  <a:gd name="T112" fmla="*/ 1477 w 2284"/>
                  <a:gd name="T113" fmla="*/ 332 h 2284"/>
                  <a:gd name="T114" fmla="*/ 528 w 2284"/>
                  <a:gd name="T115" fmla="*/ 265 h 2284"/>
                  <a:gd name="T116" fmla="*/ 0 w 2284"/>
                  <a:gd name="T117" fmla="*/ 1143 h 2284"/>
                  <a:gd name="T118" fmla="*/ 528 w 2284"/>
                  <a:gd name="T119" fmla="*/ 2020 h 2284"/>
                  <a:gd name="T120" fmla="*/ 1477 w 2284"/>
                  <a:gd name="T121" fmla="*/ 1953 h 2284"/>
                  <a:gd name="T122" fmla="*/ 1952 w 2284"/>
                  <a:gd name="T123" fmla="*/ 1478 h 2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284" h="2284">
                    <a:moveTo>
                      <a:pt x="1919" y="1406"/>
                    </a:moveTo>
                    <a:lnTo>
                      <a:pt x="1919" y="1406"/>
                    </a:lnTo>
                    <a:cubicBezTo>
                      <a:pt x="1878" y="1322"/>
                      <a:pt x="1825" y="1233"/>
                      <a:pt x="1760" y="1142"/>
                    </a:cubicBezTo>
                    <a:cubicBezTo>
                      <a:pt x="1824" y="1053"/>
                      <a:pt x="1878" y="965"/>
                      <a:pt x="1920" y="879"/>
                    </a:cubicBezTo>
                    <a:cubicBezTo>
                      <a:pt x="2100" y="953"/>
                      <a:pt x="2204" y="1049"/>
                      <a:pt x="2204" y="1143"/>
                    </a:cubicBezTo>
                    <a:cubicBezTo>
                      <a:pt x="2204" y="1236"/>
                      <a:pt x="2100" y="1332"/>
                      <a:pt x="1919" y="1406"/>
                    </a:cubicBezTo>
                    <a:close/>
                    <a:moveTo>
                      <a:pt x="1893" y="1893"/>
                    </a:moveTo>
                    <a:lnTo>
                      <a:pt x="1893" y="1893"/>
                    </a:lnTo>
                    <a:cubicBezTo>
                      <a:pt x="1862" y="1924"/>
                      <a:pt x="1816" y="1940"/>
                      <a:pt x="1756" y="1940"/>
                    </a:cubicBezTo>
                    <a:cubicBezTo>
                      <a:pt x="1684" y="1940"/>
                      <a:pt x="1599" y="1918"/>
                      <a:pt x="1505" y="1878"/>
                    </a:cubicBezTo>
                    <a:cubicBezTo>
                      <a:pt x="1536" y="1790"/>
                      <a:pt x="1561" y="1689"/>
                      <a:pt x="1579" y="1580"/>
                    </a:cubicBezTo>
                    <a:cubicBezTo>
                      <a:pt x="1689" y="1562"/>
                      <a:pt x="1789" y="1537"/>
                      <a:pt x="1878" y="1506"/>
                    </a:cubicBezTo>
                    <a:cubicBezTo>
                      <a:pt x="1954" y="1686"/>
                      <a:pt x="1959" y="1828"/>
                      <a:pt x="1893" y="1893"/>
                    </a:cubicBezTo>
                    <a:close/>
                    <a:moveTo>
                      <a:pt x="1433" y="1845"/>
                    </a:moveTo>
                    <a:lnTo>
                      <a:pt x="1433" y="1845"/>
                    </a:lnTo>
                    <a:cubicBezTo>
                      <a:pt x="1361" y="1809"/>
                      <a:pt x="1286" y="1764"/>
                      <a:pt x="1210" y="1711"/>
                    </a:cubicBezTo>
                    <a:cubicBezTo>
                      <a:pt x="1251" y="1679"/>
                      <a:pt x="1293" y="1644"/>
                      <a:pt x="1335" y="1608"/>
                    </a:cubicBezTo>
                    <a:cubicBezTo>
                      <a:pt x="1390" y="1604"/>
                      <a:pt x="1444" y="1599"/>
                      <a:pt x="1496" y="1592"/>
                    </a:cubicBezTo>
                    <a:cubicBezTo>
                      <a:pt x="1480" y="1686"/>
                      <a:pt x="1458" y="1771"/>
                      <a:pt x="1433" y="1845"/>
                    </a:cubicBezTo>
                    <a:close/>
                    <a:moveTo>
                      <a:pt x="1142" y="2204"/>
                    </a:moveTo>
                    <a:lnTo>
                      <a:pt x="1142" y="2204"/>
                    </a:lnTo>
                    <a:cubicBezTo>
                      <a:pt x="1049" y="2204"/>
                      <a:pt x="952" y="2101"/>
                      <a:pt x="878" y="1921"/>
                    </a:cubicBezTo>
                    <a:cubicBezTo>
                      <a:pt x="963" y="1879"/>
                      <a:pt x="1052" y="1825"/>
                      <a:pt x="1142" y="1761"/>
                    </a:cubicBezTo>
                    <a:cubicBezTo>
                      <a:pt x="1231" y="1825"/>
                      <a:pt x="1320" y="1879"/>
                      <a:pt x="1405" y="1921"/>
                    </a:cubicBezTo>
                    <a:cubicBezTo>
                      <a:pt x="1331" y="2101"/>
                      <a:pt x="1235" y="2204"/>
                      <a:pt x="1142" y="2204"/>
                    </a:cubicBezTo>
                    <a:close/>
                    <a:moveTo>
                      <a:pt x="787" y="1592"/>
                    </a:moveTo>
                    <a:lnTo>
                      <a:pt x="787" y="1592"/>
                    </a:lnTo>
                    <a:cubicBezTo>
                      <a:pt x="839" y="1599"/>
                      <a:pt x="893" y="1604"/>
                      <a:pt x="949" y="1608"/>
                    </a:cubicBezTo>
                    <a:cubicBezTo>
                      <a:pt x="990" y="1644"/>
                      <a:pt x="1032" y="1679"/>
                      <a:pt x="1074" y="1711"/>
                    </a:cubicBezTo>
                    <a:cubicBezTo>
                      <a:pt x="997" y="1764"/>
                      <a:pt x="922" y="1809"/>
                      <a:pt x="850" y="1845"/>
                    </a:cubicBezTo>
                    <a:cubicBezTo>
                      <a:pt x="825" y="1771"/>
                      <a:pt x="804" y="1686"/>
                      <a:pt x="787" y="1592"/>
                    </a:cubicBezTo>
                    <a:close/>
                    <a:moveTo>
                      <a:pt x="528" y="1940"/>
                    </a:moveTo>
                    <a:lnTo>
                      <a:pt x="528" y="1940"/>
                    </a:lnTo>
                    <a:cubicBezTo>
                      <a:pt x="468" y="1940"/>
                      <a:pt x="421" y="1924"/>
                      <a:pt x="391" y="1893"/>
                    </a:cubicBezTo>
                    <a:cubicBezTo>
                      <a:pt x="325" y="1828"/>
                      <a:pt x="330" y="1686"/>
                      <a:pt x="405" y="1506"/>
                    </a:cubicBezTo>
                    <a:cubicBezTo>
                      <a:pt x="494" y="1537"/>
                      <a:pt x="595" y="1562"/>
                      <a:pt x="704" y="1580"/>
                    </a:cubicBezTo>
                    <a:cubicBezTo>
                      <a:pt x="722" y="1689"/>
                      <a:pt x="747" y="1790"/>
                      <a:pt x="778" y="1878"/>
                    </a:cubicBezTo>
                    <a:cubicBezTo>
                      <a:pt x="685" y="1918"/>
                      <a:pt x="599" y="1940"/>
                      <a:pt x="528" y="1940"/>
                    </a:cubicBezTo>
                    <a:close/>
                    <a:moveTo>
                      <a:pt x="80" y="1143"/>
                    </a:moveTo>
                    <a:lnTo>
                      <a:pt x="80" y="1143"/>
                    </a:lnTo>
                    <a:cubicBezTo>
                      <a:pt x="80" y="1049"/>
                      <a:pt x="183" y="953"/>
                      <a:pt x="364" y="879"/>
                    </a:cubicBezTo>
                    <a:cubicBezTo>
                      <a:pt x="406" y="965"/>
                      <a:pt x="459" y="1053"/>
                      <a:pt x="523" y="1142"/>
                    </a:cubicBezTo>
                    <a:cubicBezTo>
                      <a:pt x="458" y="1233"/>
                      <a:pt x="405" y="1322"/>
                      <a:pt x="364" y="1406"/>
                    </a:cubicBezTo>
                    <a:cubicBezTo>
                      <a:pt x="183" y="1332"/>
                      <a:pt x="80" y="1236"/>
                      <a:pt x="80" y="1143"/>
                    </a:cubicBezTo>
                    <a:close/>
                    <a:moveTo>
                      <a:pt x="676" y="950"/>
                    </a:moveTo>
                    <a:lnTo>
                      <a:pt x="676" y="950"/>
                    </a:lnTo>
                    <a:cubicBezTo>
                      <a:pt x="639" y="991"/>
                      <a:pt x="605" y="1033"/>
                      <a:pt x="573" y="1075"/>
                    </a:cubicBezTo>
                    <a:cubicBezTo>
                      <a:pt x="520" y="999"/>
                      <a:pt x="475" y="924"/>
                      <a:pt x="439" y="851"/>
                    </a:cubicBezTo>
                    <a:cubicBezTo>
                      <a:pt x="514" y="826"/>
                      <a:pt x="598" y="804"/>
                      <a:pt x="692" y="788"/>
                    </a:cubicBezTo>
                    <a:cubicBezTo>
                      <a:pt x="685" y="840"/>
                      <a:pt x="680" y="894"/>
                      <a:pt x="676" y="950"/>
                    </a:cubicBezTo>
                    <a:close/>
                    <a:moveTo>
                      <a:pt x="676" y="1335"/>
                    </a:moveTo>
                    <a:lnTo>
                      <a:pt x="676" y="1335"/>
                    </a:lnTo>
                    <a:cubicBezTo>
                      <a:pt x="680" y="1391"/>
                      <a:pt x="685" y="1445"/>
                      <a:pt x="692" y="1497"/>
                    </a:cubicBezTo>
                    <a:cubicBezTo>
                      <a:pt x="598" y="1481"/>
                      <a:pt x="513" y="1459"/>
                      <a:pt x="438" y="1434"/>
                    </a:cubicBezTo>
                    <a:cubicBezTo>
                      <a:pt x="473" y="1363"/>
                      <a:pt x="518" y="1288"/>
                      <a:pt x="573" y="1210"/>
                    </a:cubicBezTo>
                    <a:cubicBezTo>
                      <a:pt x="605" y="1252"/>
                      <a:pt x="640" y="1294"/>
                      <a:pt x="676" y="1335"/>
                    </a:cubicBezTo>
                    <a:close/>
                    <a:moveTo>
                      <a:pt x="670" y="1204"/>
                    </a:moveTo>
                    <a:lnTo>
                      <a:pt x="670" y="1204"/>
                    </a:lnTo>
                    <a:cubicBezTo>
                      <a:pt x="654" y="1183"/>
                      <a:pt x="637" y="1163"/>
                      <a:pt x="622" y="1142"/>
                    </a:cubicBezTo>
                    <a:cubicBezTo>
                      <a:pt x="637" y="1122"/>
                      <a:pt x="653" y="1101"/>
                      <a:pt x="670" y="1080"/>
                    </a:cubicBezTo>
                    <a:cubicBezTo>
                      <a:pt x="670" y="1101"/>
                      <a:pt x="669" y="1122"/>
                      <a:pt x="669" y="1143"/>
                    </a:cubicBezTo>
                    <a:cubicBezTo>
                      <a:pt x="669" y="1163"/>
                      <a:pt x="670" y="1184"/>
                      <a:pt x="670" y="1204"/>
                    </a:cubicBezTo>
                    <a:close/>
                    <a:moveTo>
                      <a:pt x="391" y="392"/>
                    </a:moveTo>
                    <a:lnTo>
                      <a:pt x="391" y="392"/>
                    </a:lnTo>
                    <a:cubicBezTo>
                      <a:pt x="421" y="361"/>
                      <a:pt x="468" y="345"/>
                      <a:pt x="528" y="345"/>
                    </a:cubicBezTo>
                    <a:cubicBezTo>
                      <a:pt x="599" y="345"/>
                      <a:pt x="685" y="367"/>
                      <a:pt x="778" y="407"/>
                    </a:cubicBezTo>
                    <a:cubicBezTo>
                      <a:pt x="747" y="495"/>
                      <a:pt x="722" y="596"/>
                      <a:pt x="704" y="705"/>
                    </a:cubicBezTo>
                    <a:cubicBezTo>
                      <a:pt x="595" y="723"/>
                      <a:pt x="494" y="748"/>
                      <a:pt x="406" y="779"/>
                    </a:cubicBezTo>
                    <a:cubicBezTo>
                      <a:pt x="330" y="599"/>
                      <a:pt x="324" y="458"/>
                      <a:pt x="391" y="392"/>
                    </a:cubicBezTo>
                    <a:close/>
                    <a:moveTo>
                      <a:pt x="850" y="440"/>
                    </a:moveTo>
                    <a:lnTo>
                      <a:pt x="850" y="440"/>
                    </a:lnTo>
                    <a:cubicBezTo>
                      <a:pt x="922" y="476"/>
                      <a:pt x="997" y="521"/>
                      <a:pt x="1074" y="574"/>
                    </a:cubicBezTo>
                    <a:cubicBezTo>
                      <a:pt x="1032" y="606"/>
                      <a:pt x="990" y="641"/>
                      <a:pt x="949" y="677"/>
                    </a:cubicBezTo>
                    <a:cubicBezTo>
                      <a:pt x="893" y="681"/>
                      <a:pt x="839" y="686"/>
                      <a:pt x="787" y="693"/>
                    </a:cubicBezTo>
                    <a:cubicBezTo>
                      <a:pt x="804" y="599"/>
                      <a:pt x="825" y="514"/>
                      <a:pt x="850" y="440"/>
                    </a:cubicBezTo>
                    <a:close/>
                    <a:moveTo>
                      <a:pt x="1142" y="80"/>
                    </a:moveTo>
                    <a:lnTo>
                      <a:pt x="1142" y="80"/>
                    </a:lnTo>
                    <a:cubicBezTo>
                      <a:pt x="1235" y="80"/>
                      <a:pt x="1331" y="184"/>
                      <a:pt x="1405" y="364"/>
                    </a:cubicBezTo>
                    <a:cubicBezTo>
                      <a:pt x="1320" y="406"/>
                      <a:pt x="1231" y="460"/>
                      <a:pt x="1142" y="524"/>
                    </a:cubicBezTo>
                    <a:cubicBezTo>
                      <a:pt x="1052" y="460"/>
                      <a:pt x="963" y="406"/>
                      <a:pt x="878" y="364"/>
                    </a:cubicBezTo>
                    <a:cubicBezTo>
                      <a:pt x="952" y="184"/>
                      <a:pt x="1049" y="80"/>
                      <a:pt x="1142" y="80"/>
                    </a:cubicBezTo>
                    <a:close/>
                    <a:moveTo>
                      <a:pt x="1496" y="693"/>
                    </a:moveTo>
                    <a:lnTo>
                      <a:pt x="1496" y="693"/>
                    </a:lnTo>
                    <a:cubicBezTo>
                      <a:pt x="1444" y="686"/>
                      <a:pt x="1390" y="681"/>
                      <a:pt x="1335" y="677"/>
                    </a:cubicBezTo>
                    <a:cubicBezTo>
                      <a:pt x="1293" y="641"/>
                      <a:pt x="1251" y="606"/>
                      <a:pt x="1210" y="574"/>
                    </a:cubicBezTo>
                    <a:cubicBezTo>
                      <a:pt x="1286" y="521"/>
                      <a:pt x="1361" y="476"/>
                      <a:pt x="1433" y="440"/>
                    </a:cubicBezTo>
                    <a:cubicBezTo>
                      <a:pt x="1458" y="514"/>
                      <a:pt x="1480" y="599"/>
                      <a:pt x="1496" y="693"/>
                    </a:cubicBezTo>
                    <a:close/>
                    <a:moveTo>
                      <a:pt x="1431" y="765"/>
                    </a:moveTo>
                    <a:lnTo>
                      <a:pt x="1431" y="765"/>
                    </a:lnTo>
                    <a:cubicBezTo>
                      <a:pt x="1458" y="768"/>
                      <a:pt x="1484" y="771"/>
                      <a:pt x="1509" y="775"/>
                    </a:cubicBezTo>
                    <a:cubicBezTo>
                      <a:pt x="1513" y="800"/>
                      <a:pt x="1516" y="826"/>
                      <a:pt x="1519" y="853"/>
                    </a:cubicBezTo>
                    <a:cubicBezTo>
                      <a:pt x="1505" y="838"/>
                      <a:pt x="1490" y="823"/>
                      <a:pt x="1476" y="809"/>
                    </a:cubicBezTo>
                    <a:cubicBezTo>
                      <a:pt x="1461" y="794"/>
                      <a:pt x="1446" y="779"/>
                      <a:pt x="1431" y="765"/>
                    </a:cubicBezTo>
                    <a:close/>
                    <a:moveTo>
                      <a:pt x="1081" y="671"/>
                    </a:moveTo>
                    <a:lnTo>
                      <a:pt x="1081" y="671"/>
                    </a:lnTo>
                    <a:cubicBezTo>
                      <a:pt x="1101" y="655"/>
                      <a:pt x="1121" y="639"/>
                      <a:pt x="1142" y="623"/>
                    </a:cubicBezTo>
                    <a:cubicBezTo>
                      <a:pt x="1162" y="639"/>
                      <a:pt x="1182" y="655"/>
                      <a:pt x="1203" y="671"/>
                    </a:cubicBezTo>
                    <a:cubicBezTo>
                      <a:pt x="1182" y="670"/>
                      <a:pt x="1162" y="670"/>
                      <a:pt x="1142" y="670"/>
                    </a:cubicBezTo>
                    <a:cubicBezTo>
                      <a:pt x="1121" y="670"/>
                      <a:pt x="1101" y="670"/>
                      <a:pt x="1081" y="671"/>
                    </a:cubicBezTo>
                    <a:close/>
                    <a:moveTo>
                      <a:pt x="764" y="853"/>
                    </a:moveTo>
                    <a:lnTo>
                      <a:pt x="764" y="853"/>
                    </a:lnTo>
                    <a:cubicBezTo>
                      <a:pt x="767" y="826"/>
                      <a:pt x="770" y="800"/>
                      <a:pt x="774" y="775"/>
                    </a:cubicBezTo>
                    <a:cubicBezTo>
                      <a:pt x="799" y="771"/>
                      <a:pt x="826" y="768"/>
                      <a:pt x="852" y="765"/>
                    </a:cubicBezTo>
                    <a:cubicBezTo>
                      <a:pt x="837" y="779"/>
                      <a:pt x="822" y="794"/>
                      <a:pt x="808" y="809"/>
                    </a:cubicBezTo>
                    <a:cubicBezTo>
                      <a:pt x="793" y="823"/>
                      <a:pt x="779" y="838"/>
                      <a:pt x="764" y="853"/>
                    </a:cubicBezTo>
                    <a:close/>
                    <a:moveTo>
                      <a:pt x="852" y="1520"/>
                    </a:moveTo>
                    <a:lnTo>
                      <a:pt x="852" y="1520"/>
                    </a:lnTo>
                    <a:cubicBezTo>
                      <a:pt x="826" y="1517"/>
                      <a:pt x="799" y="1514"/>
                      <a:pt x="774" y="1510"/>
                    </a:cubicBezTo>
                    <a:cubicBezTo>
                      <a:pt x="770" y="1485"/>
                      <a:pt x="767" y="1459"/>
                      <a:pt x="764" y="1432"/>
                    </a:cubicBezTo>
                    <a:cubicBezTo>
                      <a:pt x="779" y="1447"/>
                      <a:pt x="793" y="1462"/>
                      <a:pt x="808" y="1476"/>
                    </a:cubicBezTo>
                    <a:cubicBezTo>
                      <a:pt x="822" y="1491"/>
                      <a:pt x="837" y="1506"/>
                      <a:pt x="852" y="1520"/>
                    </a:cubicBezTo>
                    <a:close/>
                    <a:moveTo>
                      <a:pt x="1203" y="1614"/>
                    </a:moveTo>
                    <a:lnTo>
                      <a:pt x="1203" y="1614"/>
                    </a:lnTo>
                    <a:cubicBezTo>
                      <a:pt x="1182" y="1630"/>
                      <a:pt x="1162" y="1646"/>
                      <a:pt x="1142" y="1662"/>
                    </a:cubicBezTo>
                    <a:cubicBezTo>
                      <a:pt x="1121" y="1646"/>
                      <a:pt x="1101" y="1630"/>
                      <a:pt x="1081" y="1614"/>
                    </a:cubicBezTo>
                    <a:cubicBezTo>
                      <a:pt x="1101" y="1615"/>
                      <a:pt x="1121" y="1615"/>
                      <a:pt x="1142" y="1615"/>
                    </a:cubicBezTo>
                    <a:cubicBezTo>
                      <a:pt x="1162" y="1615"/>
                      <a:pt x="1182" y="1615"/>
                      <a:pt x="1203" y="1614"/>
                    </a:cubicBezTo>
                    <a:close/>
                    <a:moveTo>
                      <a:pt x="1519" y="1432"/>
                    </a:moveTo>
                    <a:lnTo>
                      <a:pt x="1519" y="1432"/>
                    </a:lnTo>
                    <a:cubicBezTo>
                      <a:pt x="1516" y="1459"/>
                      <a:pt x="1513" y="1485"/>
                      <a:pt x="1509" y="1510"/>
                    </a:cubicBezTo>
                    <a:cubicBezTo>
                      <a:pt x="1484" y="1514"/>
                      <a:pt x="1458" y="1517"/>
                      <a:pt x="1431" y="1520"/>
                    </a:cubicBezTo>
                    <a:cubicBezTo>
                      <a:pt x="1446" y="1506"/>
                      <a:pt x="1461" y="1491"/>
                      <a:pt x="1476" y="1476"/>
                    </a:cubicBezTo>
                    <a:cubicBezTo>
                      <a:pt x="1490" y="1462"/>
                      <a:pt x="1505" y="1447"/>
                      <a:pt x="1519" y="1432"/>
                    </a:cubicBezTo>
                    <a:close/>
                    <a:moveTo>
                      <a:pt x="1419" y="1420"/>
                    </a:moveTo>
                    <a:lnTo>
                      <a:pt x="1419" y="1420"/>
                    </a:lnTo>
                    <a:cubicBezTo>
                      <a:pt x="1381" y="1458"/>
                      <a:pt x="1342" y="1495"/>
                      <a:pt x="1302" y="1530"/>
                    </a:cubicBezTo>
                    <a:cubicBezTo>
                      <a:pt x="1250" y="1533"/>
                      <a:pt x="1197" y="1535"/>
                      <a:pt x="1142" y="1535"/>
                    </a:cubicBezTo>
                    <a:cubicBezTo>
                      <a:pt x="1087" y="1535"/>
                      <a:pt x="1033" y="1533"/>
                      <a:pt x="981" y="1530"/>
                    </a:cubicBezTo>
                    <a:cubicBezTo>
                      <a:pt x="942" y="1495"/>
                      <a:pt x="903" y="1458"/>
                      <a:pt x="864" y="1420"/>
                    </a:cubicBezTo>
                    <a:cubicBezTo>
                      <a:pt x="826" y="1381"/>
                      <a:pt x="789" y="1342"/>
                      <a:pt x="754" y="1303"/>
                    </a:cubicBezTo>
                    <a:cubicBezTo>
                      <a:pt x="751" y="1251"/>
                      <a:pt x="749" y="1198"/>
                      <a:pt x="749" y="1143"/>
                    </a:cubicBezTo>
                    <a:cubicBezTo>
                      <a:pt x="749" y="1087"/>
                      <a:pt x="751" y="1034"/>
                      <a:pt x="754" y="982"/>
                    </a:cubicBezTo>
                    <a:cubicBezTo>
                      <a:pt x="789" y="943"/>
                      <a:pt x="825" y="904"/>
                      <a:pt x="864" y="865"/>
                    </a:cubicBezTo>
                    <a:cubicBezTo>
                      <a:pt x="903" y="827"/>
                      <a:pt x="942" y="790"/>
                      <a:pt x="981" y="755"/>
                    </a:cubicBezTo>
                    <a:cubicBezTo>
                      <a:pt x="1033" y="752"/>
                      <a:pt x="1087" y="750"/>
                      <a:pt x="1142" y="750"/>
                    </a:cubicBezTo>
                    <a:cubicBezTo>
                      <a:pt x="1197" y="750"/>
                      <a:pt x="1250" y="752"/>
                      <a:pt x="1302" y="755"/>
                    </a:cubicBezTo>
                    <a:cubicBezTo>
                      <a:pt x="1342" y="790"/>
                      <a:pt x="1381" y="827"/>
                      <a:pt x="1419" y="865"/>
                    </a:cubicBezTo>
                    <a:cubicBezTo>
                      <a:pt x="1458" y="904"/>
                      <a:pt x="1495" y="943"/>
                      <a:pt x="1529" y="982"/>
                    </a:cubicBezTo>
                    <a:cubicBezTo>
                      <a:pt x="1532" y="1034"/>
                      <a:pt x="1534" y="1087"/>
                      <a:pt x="1534" y="1143"/>
                    </a:cubicBezTo>
                    <a:cubicBezTo>
                      <a:pt x="1534" y="1198"/>
                      <a:pt x="1532" y="1251"/>
                      <a:pt x="1529" y="1303"/>
                    </a:cubicBezTo>
                    <a:cubicBezTo>
                      <a:pt x="1494" y="1342"/>
                      <a:pt x="1457" y="1381"/>
                      <a:pt x="1419" y="1420"/>
                    </a:cubicBezTo>
                    <a:close/>
                    <a:moveTo>
                      <a:pt x="1710" y="1075"/>
                    </a:moveTo>
                    <a:lnTo>
                      <a:pt x="1710" y="1075"/>
                    </a:lnTo>
                    <a:cubicBezTo>
                      <a:pt x="1678" y="1033"/>
                      <a:pt x="1644" y="991"/>
                      <a:pt x="1607" y="950"/>
                    </a:cubicBezTo>
                    <a:cubicBezTo>
                      <a:pt x="1604" y="894"/>
                      <a:pt x="1598" y="840"/>
                      <a:pt x="1591" y="788"/>
                    </a:cubicBezTo>
                    <a:cubicBezTo>
                      <a:pt x="1685" y="804"/>
                      <a:pt x="1770" y="826"/>
                      <a:pt x="1844" y="851"/>
                    </a:cubicBezTo>
                    <a:cubicBezTo>
                      <a:pt x="1808" y="924"/>
                      <a:pt x="1763" y="999"/>
                      <a:pt x="1710" y="1075"/>
                    </a:cubicBezTo>
                    <a:close/>
                    <a:moveTo>
                      <a:pt x="1711" y="1210"/>
                    </a:moveTo>
                    <a:lnTo>
                      <a:pt x="1711" y="1210"/>
                    </a:lnTo>
                    <a:cubicBezTo>
                      <a:pt x="1765" y="1288"/>
                      <a:pt x="1810" y="1363"/>
                      <a:pt x="1845" y="1434"/>
                    </a:cubicBezTo>
                    <a:cubicBezTo>
                      <a:pt x="1770" y="1459"/>
                      <a:pt x="1685" y="1481"/>
                      <a:pt x="1591" y="1497"/>
                    </a:cubicBezTo>
                    <a:cubicBezTo>
                      <a:pt x="1598" y="1445"/>
                      <a:pt x="1604" y="1391"/>
                      <a:pt x="1607" y="1335"/>
                    </a:cubicBezTo>
                    <a:cubicBezTo>
                      <a:pt x="1644" y="1294"/>
                      <a:pt x="1678" y="1252"/>
                      <a:pt x="1711" y="1210"/>
                    </a:cubicBezTo>
                    <a:close/>
                    <a:moveTo>
                      <a:pt x="1613" y="1080"/>
                    </a:moveTo>
                    <a:lnTo>
                      <a:pt x="1613" y="1080"/>
                    </a:lnTo>
                    <a:cubicBezTo>
                      <a:pt x="1630" y="1101"/>
                      <a:pt x="1646" y="1122"/>
                      <a:pt x="1661" y="1142"/>
                    </a:cubicBezTo>
                    <a:cubicBezTo>
                      <a:pt x="1646" y="1163"/>
                      <a:pt x="1630" y="1183"/>
                      <a:pt x="1613" y="1204"/>
                    </a:cubicBezTo>
                    <a:cubicBezTo>
                      <a:pt x="1614" y="1184"/>
                      <a:pt x="1614" y="1163"/>
                      <a:pt x="1614" y="1143"/>
                    </a:cubicBezTo>
                    <a:cubicBezTo>
                      <a:pt x="1614" y="1122"/>
                      <a:pt x="1614" y="1101"/>
                      <a:pt x="1613" y="1080"/>
                    </a:cubicBezTo>
                    <a:close/>
                    <a:moveTo>
                      <a:pt x="1756" y="345"/>
                    </a:moveTo>
                    <a:lnTo>
                      <a:pt x="1756" y="345"/>
                    </a:lnTo>
                    <a:cubicBezTo>
                      <a:pt x="1816" y="345"/>
                      <a:pt x="1862" y="361"/>
                      <a:pt x="1893" y="392"/>
                    </a:cubicBezTo>
                    <a:cubicBezTo>
                      <a:pt x="1959" y="458"/>
                      <a:pt x="1953" y="599"/>
                      <a:pt x="1878" y="779"/>
                    </a:cubicBezTo>
                    <a:cubicBezTo>
                      <a:pt x="1789" y="748"/>
                      <a:pt x="1689" y="723"/>
                      <a:pt x="1579" y="705"/>
                    </a:cubicBezTo>
                    <a:cubicBezTo>
                      <a:pt x="1561" y="596"/>
                      <a:pt x="1536" y="495"/>
                      <a:pt x="1505" y="407"/>
                    </a:cubicBezTo>
                    <a:cubicBezTo>
                      <a:pt x="1599" y="367"/>
                      <a:pt x="1684" y="345"/>
                      <a:pt x="1756" y="345"/>
                    </a:cubicBezTo>
                    <a:close/>
                    <a:moveTo>
                      <a:pt x="1952" y="807"/>
                    </a:moveTo>
                    <a:lnTo>
                      <a:pt x="1952" y="807"/>
                    </a:lnTo>
                    <a:cubicBezTo>
                      <a:pt x="2042" y="594"/>
                      <a:pt x="2041" y="427"/>
                      <a:pt x="1949" y="335"/>
                    </a:cubicBezTo>
                    <a:cubicBezTo>
                      <a:pt x="1903" y="289"/>
                      <a:pt x="1838" y="265"/>
                      <a:pt x="1756" y="265"/>
                    </a:cubicBezTo>
                    <a:cubicBezTo>
                      <a:pt x="1675" y="265"/>
                      <a:pt x="1580" y="289"/>
                      <a:pt x="1477" y="332"/>
                    </a:cubicBezTo>
                    <a:cubicBezTo>
                      <a:pt x="1392" y="126"/>
                      <a:pt x="1274" y="0"/>
                      <a:pt x="1142" y="0"/>
                    </a:cubicBezTo>
                    <a:cubicBezTo>
                      <a:pt x="1009" y="0"/>
                      <a:pt x="891" y="126"/>
                      <a:pt x="806" y="332"/>
                    </a:cubicBezTo>
                    <a:cubicBezTo>
                      <a:pt x="704" y="289"/>
                      <a:pt x="609" y="265"/>
                      <a:pt x="528" y="265"/>
                    </a:cubicBezTo>
                    <a:cubicBezTo>
                      <a:pt x="446" y="265"/>
                      <a:pt x="380" y="289"/>
                      <a:pt x="334" y="335"/>
                    </a:cubicBezTo>
                    <a:cubicBezTo>
                      <a:pt x="242" y="427"/>
                      <a:pt x="242" y="594"/>
                      <a:pt x="331" y="807"/>
                    </a:cubicBezTo>
                    <a:cubicBezTo>
                      <a:pt x="125" y="892"/>
                      <a:pt x="0" y="1010"/>
                      <a:pt x="0" y="1143"/>
                    </a:cubicBezTo>
                    <a:cubicBezTo>
                      <a:pt x="0" y="1275"/>
                      <a:pt x="125" y="1393"/>
                      <a:pt x="331" y="1478"/>
                    </a:cubicBezTo>
                    <a:cubicBezTo>
                      <a:pt x="246" y="1684"/>
                      <a:pt x="240" y="1856"/>
                      <a:pt x="334" y="1950"/>
                    </a:cubicBezTo>
                    <a:cubicBezTo>
                      <a:pt x="380" y="1996"/>
                      <a:pt x="446" y="2020"/>
                      <a:pt x="528" y="2020"/>
                    </a:cubicBezTo>
                    <a:cubicBezTo>
                      <a:pt x="609" y="2020"/>
                      <a:pt x="704" y="1996"/>
                      <a:pt x="806" y="1953"/>
                    </a:cubicBezTo>
                    <a:cubicBezTo>
                      <a:pt x="891" y="2159"/>
                      <a:pt x="1009" y="2284"/>
                      <a:pt x="1142" y="2284"/>
                    </a:cubicBezTo>
                    <a:cubicBezTo>
                      <a:pt x="1274" y="2284"/>
                      <a:pt x="1392" y="2159"/>
                      <a:pt x="1477" y="1953"/>
                    </a:cubicBezTo>
                    <a:cubicBezTo>
                      <a:pt x="1580" y="1996"/>
                      <a:pt x="1675" y="2020"/>
                      <a:pt x="1756" y="2020"/>
                    </a:cubicBezTo>
                    <a:cubicBezTo>
                      <a:pt x="1838" y="2020"/>
                      <a:pt x="1903" y="1996"/>
                      <a:pt x="1949" y="1950"/>
                    </a:cubicBezTo>
                    <a:cubicBezTo>
                      <a:pt x="2043" y="1856"/>
                      <a:pt x="2038" y="1684"/>
                      <a:pt x="1952" y="1478"/>
                    </a:cubicBezTo>
                    <a:cubicBezTo>
                      <a:pt x="2158" y="1393"/>
                      <a:pt x="2284" y="1275"/>
                      <a:pt x="2284" y="1143"/>
                    </a:cubicBezTo>
                    <a:cubicBezTo>
                      <a:pt x="2284" y="1010"/>
                      <a:pt x="2158" y="892"/>
                      <a:pt x="1952" y="807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" name="Freeform 20"/>
              <p:cNvSpPr>
                <a:spLocks/>
              </p:cNvSpPr>
              <p:nvPr userDrawn="1"/>
            </p:nvSpPr>
            <p:spPr bwMode="auto">
              <a:xfrm>
                <a:off x="7021513" y="5929313"/>
                <a:ext cx="177800" cy="177800"/>
              </a:xfrm>
              <a:custGeom>
                <a:avLst/>
                <a:gdLst>
                  <a:gd name="T0" fmla="*/ 120 w 240"/>
                  <a:gd name="T1" fmla="*/ 0 h 240"/>
                  <a:gd name="T2" fmla="*/ 120 w 240"/>
                  <a:gd name="T3" fmla="*/ 0 h 240"/>
                  <a:gd name="T4" fmla="*/ 0 w 240"/>
                  <a:gd name="T5" fmla="*/ 120 h 240"/>
                  <a:gd name="T6" fmla="*/ 120 w 240"/>
                  <a:gd name="T7" fmla="*/ 240 h 240"/>
                  <a:gd name="T8" fmla="*/ 240 w 240"/>
                  <a:gd name="T9" fmla="*/ 120 h 240"/>
                  <a:gd name="T10" fmla="*/ 120 w 240"/>
                  <a:gd name="T11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0" h="240">
                    <a:moveTo>
                      <a:pt x="120" y="0"/>
                    </a:moveTo>
                    <a:lnTo>
                      <a:pt x="120" y="0"/>
                    </a:lnTo>
                    <a:cubicBezTo>
                      <a:pt x="53" y="0"/>
                      <a:pt x="0" y="53"/>
                      <a:pt x="0" y="120"/>
                    </a:cubicBezTo>
                    <a:cubicBezTo>
                      <a:pt x="0" y="186"/>
                      <a:pt x="53" y="240"/>
                      <a:pt x="120" y="240"/>
                    </a:cubicBezTo>
                    <a:cubicBezTo>
                      <a:pt x="186" y="240"/>
                      <a:pt x="240" y="186"/>
                      <a:pt x="240" y="120"/>
                    </a:cubicBezTo>
                    <a:cubicBezTo>
                      <a:pt x="240" y="53"/>
                      <a:pt x="186" y="0"/>
                      <a:pt x="120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44" name="Freeform 7"/>
            <p:cNvSpPr>
              <a:spLocks noEditPoints="1"/>
            </p:cNvSpPr>
            <p:nvPr/>
          </p:nvSpPr>
          <p:spPr bwMode="auto">
            <a:xfrm rot="20132266">
              <a:off x="-1257123" y="4798205"/>
              <a:ext cx="1277233" cy="931381"/>
            </a:xfrm>
            <a:custGeom>
              <a:avLst/>
              <a:gdLst>
                <a:gd name="T0" fmla="*/ 1034 w 2022"/>
                <a:gd name="T1" fmla="*/ 210 h 1466"/>
                <a:gd name="T2" fmla="*/ 1034 w 2022"/>
                <a:gd name="T3" fmla="*/ 210 h 1466"/>
                <a:gd name="T4" fmla="*/ 1395 w 2022"/>
                <a:gd name="T5" fmla="*/ 46 h 1466"/>
                <a:gd name="T6" fmla="*/ 1487 w 2022"/>
                <a:gd name="T7" fmla="*/ 40 h 1466"/>
                <a:gd name="T8" fmla="*/ 1888 w 2022"/>
                <a:gd name="T9" fmla="*/ 99 h 1466"/>
                <a:gd name="T10" fmla="*/ 1888 w 2022"/>
                <a:gd name="T11" fmla="*/ 1249 h 1466"/>
                <a:gd name="T12" fmla="*/ 1467 w 2022"/>
                <a:gd name="T13" fmla="*/ 1137 h 1466"/>
                <a:gd name="T14" fmla="*/ 1397 w 2022"/>
                <a:gd name="T15" fmla="*/ 1132 h 1466"/>
                <a:gd name="T16" fmla="*/ 1034 w 2022"/>
                <a:gd name="T17" fmla="*/ 1232 h 1466"/>
                <a:gd name="T18" fmla="*/ 1034 w 2022"/>
                <a:gd name="T19" fmla="*/ 210 h 1466"/>
                <a:gd name="T20" fmla="*/ 134 w 2022"/>
                <a:gd name="T21" fmla="*/ 99 h 1466"/>
                <a:gd name="T22" fmla="*/ 134 w 2022"/>
                <a:gd name="T23" fmla="*/ 99 h 1466"/>
                <a:gd name="T24" fmla="*/ 534 w 2022"/>
                <a:gd name="T25" fmla="*/ 40 h 1466"/>
                <a:gd name="T26" fmla="*/ 626 w 2022"/>
                <a:gd name="T27" fmla="*/ 46 h 1466"/>
                <a:gd name="T28" fmla="*/ 988 w 2022"/>
                <a:gd name="T29" fmla="*/ 210 h 1466"/>
                <a:gd name="T30" fmla="*/ 988 w 2022"/>
                <a:gd name="T31" fmla="*/ 1232 h 1466"/>
                <a:gd name="T32" fmla="*/ 625 w 2022"/>
                <a:gd name="T33" fmla="*/ 1132 h 1466"/>
                <a:gd name="T34" fmla="*/ 555 w 2022"/>
                <a:gd name="T35" fmla="*/ 1137 h 1466"/>
                <a:gd name="T36" fmla="*/ 134 w 2022"/>
                <a:gd name="T37" fmla="*/ 1249 h 1466"/>
                <a:gd name="T38" fmla="*/ 134 w 2022"/>
                <a:gd name="T39" fmla="*/ 99 h 1466"/>
                <a:gd name="T40" fmla="*/ 1928 w 2022"/>
                <a:gd name="T41" fmla="*/ 203 h 1466"/>
                <a:gd name="T42" fmla="*/ 1928 w 2022"/>
                <a:gd name="T43" fmla="*/ 203 h 1466"/>
                <a:gd name="T44" fmla="*/ 1928 w 2022"/>
                <a:gd name="T45" fmla="*/ 68 h 1466"/>
                <a:gd name="T46" fmla="*/ 1487 w 2022"/>
                <a:gd name="T47" fmla="*/ 0 h 1466"/>
                <a:gd name="T48" fmla="*/ 1390 w 2022"/>
                <a:gd name="T49" fmla="*/ 6 h 1466"/>
                <a:gd name="T50" fmla="*/ 1011 w 2022"/>
                <a:gd name="T51" fmla="*/ 177 h 1466"/>
                <a:gd name="T52" fmla="*/ 632 w 2022"/>
                <a:gd name="T53" fmla="*/ 6 h 1466"/>
                <a:gd name="T54" fmla="*/ 534 w 2022"/>
                <a:gd name="T55" fmla="*/ 0 h 1466"/>
                <a:gd name="T56" fmla="*/ 94 w 2022"/>
                <a:gd name="T57" fmla="*/ 68 h 1466"/>
                <a:gd name="T58" fmla="*/ 94 w 2022"/>
                <a:gd name="T59" fmla="*/ 203 h 1466"/>
                <a:gd name="T60" fmla="*/ 0 w 2022"/>
                <a:gd name="T61" fmla="*/ 227 h 1466"/>
                <a:gd name="T62" fmla="*/ 0 w 2022"/>
                <a:gd name="T63" fmla="*/ 1466 h 1466"/>
                <a:gd name="T64" fmla="*/ 467 w 2022"/>
                <a:gd name="T65" fmla="*/ 1335 h 1466"/>
                <a:gd name="T66" fmla="*/ 905 w 2022"/>
                <a:gd name="T67" fmla="*/ 1412 h 1466"/>
                <a:gd name="T68" fmla="*/ 905 w 2022"/>
                <a:gd name="T69" fmla="*/ 1466 h 1466"/>
                <a:gd name="T70" fmla="*/ 1116 w 2022"/>
                <a:gd name="T71" fmla="*/ 1466 h 1466"/>
                <a:gd name="T72" fmla="*/ 1116 w 2022"/>
                <a:gd name="T73" fmla="*/ 1412 h 1466"/>
                <a:gd name="T74" fmla="*/ 1555 w 2022"/>
                <a:gd name="T75" fmla="*/ 1335 h 1466"/>
                <a:gd name="T76" fmla="*/ 2022 w 2022"/>
                <a:gd name="T77" fmla="*/ 1466 h 1466"/>
                <a:gd name="T78" fmla="*/ 2022 w 2022"/>
                <a:gd name="T79" fmla="*/ 227 h 1466"/>
                <a:gd name="T80" fmla="*/ 1928 w 2022"/>
                <a:gd name="T81" fmla="*/ 203 h 1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022" h="1466">
                  <a:moveTo>
                    <a:pt x="1034" y="210"/>
                  </a:moveTo>
                  <a:lnTo>
                    <a:pt x="1034" y="210"/>
                  </a:lnTo>
                  <a:cubicBezTo>
                    <a:pt x="1077" y="175"/>
                    <a:pt x="1220" y="68"/>
                    <a:pt x="1395" y="46"/>
                  </a:cubicBezTo>
                  <a:cubicBezTo>
                    <a:pt x="1423" y="42"/>
                    <a:pt x="1454" y="40"/>
                    <a:pt x="1487" y="40"/>
                  </a:cubicBezTo>
                  <a:cubicBezTo>
                    <a:pt x="1645" y="40"/>
                    <a:pt x="1820" y="81"/>
                    <a:pt x="1888" y="99"/>
                  </a:cubicBezTo>
                  <a:lnTo>
                    <a:pt x="1888" y="1249"/>
                  </a:lnTo>
                  <a:cubicBezTo>
                    <a:pt x="1803" y="1218"/>
                    <a:pt x="1631" y="1161"/>
                    <a:pt x="1467" y="1137"/>
                  </a:cubicBezTo>
                  <a:cubicBezTo>
                    <a:pt x="1445" y="1134"/>
                    <a:pt x="1421" y="1132"/>
                    <a:pt x="1397" y="1132"/>
                  </a:cubicBezTo>
                  <a:cubicBezTo>
                    <a:pt x="1252" y="1132"/>
                    <a:pt x="1112" y="1192"/>
                    <a:pt x="1034" y="1232"/>
                  </a:cubicBezTo>
                  <a:lnTo>
                    <a:pt x="1034" y="210"/>
                  </a:lnTo>
                  <a:close/>
                  <a:moveTo>
                    <a:pt x="134" y="99"/>
                  </a:moveTo>
                  <a:lnTo>
                    <a:pt x="134" y="99"/>
                  </a:lnTo>
                  <a:cubicBezTo>
                    <a:pt x="201" y="81"/>
                    <a:pt x="376" y="40"/>
                    <a:pt x="534" y="40"/>
                  </a:cubicBezTo>
                  <a:cubicBezTo>
                    <a:pt x="568" y="40"/>
                    <a:pt x="599" y="42"/>
                    <a:pt x="626" y="46"/>
                  </a:cubicBezTo>
                  <a:cubicBezTo>
                    <a:pt x="802" y="68"/>
                    <a:pt x="945" y="175"/>
                    <a:pt x="988" y="210"/>
                  </a:cubicBezTo>
                  <a:lnTo>
                    <a:pt x="988" y="1232"/>
                  </a:lnTo>
                  <a:cubicBezTo>
                    <a:pt x="910" y="1192"/>
                    <a:pt x="770" y="1132"/>
                    <a:pt x="625" y="1132"/>
                  </a:cubicBezTo>
                  <a:cubicBezTo>
                    <a:pt x="601" y="1132"/>
                    <a:pt x="577" y="1134"/>
                    <a:pt x="555" y="1137"/>
                  </a:cubicBezTo>
                  <a:cubicBezTo>
                    <a:pt x="391" y="1161"/>
                    <a:pt x="219" y="1218"/>
                    <a:pt x="134" y="1249"/>
                  </a:cubicBezTo>
                  <a:lnTo>
                    <a:pt x="134" y="99"/>
                  </a:lnTo>
                  <a:close/>
                  <a:moveTo>
                    <a:pt x="1928" y="203"/>
                  </a:moveTo>
                  <a:lnTo>
                    <a:pt x="1928" y="203"/>
                  </a:lnTo>
                  <a:lnTo>
                    <a:pt x="1928" y="68"/>
                  </a:lnTo>
                  <a:cubicBezTo>
                    <a:pt x="1928" y="68"/>
                    <a:pt x="1696" y="0"/>
                    <a:pt x="1487" y="0"/>
                  </a:cubicBezTo>
                  <a:cubicBezTo>
                    <a:pt x="1454" y="0"/>
                    <a:pt x="1421" y="2"/>
                    <a:pt x="1390" y="6"/>
                  </a:cubicBezTo>
                  <a:cubicBezTo>
                    <a:pt x="1207" y="30"/>
                    <a:pt x="1059" y="138"/>
                    <a:pt x="1011" y="177"/>
                  </a:cubicBezTo>
                  <a:cubicBezTo>
                    <a:pt x="963" y="138"/>
                    <a:pt x="815" y="30"/>
                    <a:pt x="632" y="6"/>
                  </a:cubicBezTo>
                  <a:cubicBezTo>
                    <a:pt x="601" y="2"/>
                    <a:pt x="568" y="0"/>
                    <a:pt x="534" y="0"/>
                  </a:cubicBezTo>
                  <a:cubicBezTo>
                    <a:pt x="326" y="0"/>
                    <a:pt x="94" y="68"/>
                    <a:pt x="94" y="68"/>
                  </a:cubicBezTo>
                  <a:lnTo>
                    <a:pt x="94" y="203"/>
                  </a:lnTo>
                  <a:cubicBezTo>
                    <a:pt x="36" y="216"/>
                    <a:pt x="0" y="227"/>
                    <a:pt x="0" y="227"/>
                  </a:cubicBezTo>
                  <a:lnTo>
                    <a:pt x="0" y="1466"/>
                  </a:lnTo>
                  <a:cubicBezTo>
                    <a:pt x="0" y="1466"/>
                    <a:pt x="243" y="1368"/>
                    <a:pt x="467" y="1335"/>
                  </a:cubicBezTo>
                  <a:cubicBezTo>
                    <a:pt x="605" y="1315"/>
                    <a:pt x="787" y="1368"/>
                    <a:pt x="905" y="1412"/>
                  </a:cubicBezTo>
                  <a:lnTo>
                    <a:pt x="905" y="1466"/>
                  </a:lnTo>
                  <a:lnTo>
                    <a:pt x="1116" y="1466"/>
                  </a:lnTo>
                  <a:lnTo>
                    <a:pt x="1116" y="1412"/>
                  </a:lnTo>
                  <a:cubicBezTo>
                    <a:pt x="1235" y="1368"/>
                    <a:pt x="1417" y="1315"/>
                    <a:pt x="1555" y="1335"/>
                  </a:cubicBezTo>
                  <a:cubicBezTo>
                    <a:pt x="1779" y="1368"/>
                    <a:pt x="2022" y="1466"/>
                    <a:pt x="2022" y="1466"/>
                  </a:cubicBezTo>
                  <a:lnTo>
                    <a:pt x="2022" y="227"/>
                  </a:lnTo>
                  <a:cubicBezTo>
                    <a:pt x="2022" y="227"/>
                    <a:pt x="1986" y="216"/>
                    <a:pt x="1928" y="20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9"/>
            <p:cNvSpPr>
              <a:spLocks noEditPoints="1"/>
            </p:cNvSpPr>
            <p:nvPr/>
          </p:nvSpPr>
          <p:spPr bwMode="auto">
            <a:xfrm>
              <a:off x="-491355" y="2831662"/>
              <a:ext cx="1135300" cy="1451430"/>
            </a:xfrm>
            <a:custGeom>
              <a:avLst/>
              <a:gdLst>
                <a:gd name="T0" fmla="*/ 449 w 1637"/>
                <a:gd name="T1" fmla="*/ 1301 h 2083"/>
                <a:gd name="T2" fmla="*/ 449 w 1637"/>
                <a:gd name="T3" fmla="*/ 1301 h 2083"/>
                <a:gd name="T4" fmla="*/ 350 w 1637"/>
                <a:gd name="T5" fmla="*/ 1276 h 2083"/>
                <a:gd name="T6" fmla="*/ 240 w 1637"/>
                <a:gd name="T7" fmla="*/ 1150 h 2083"/>
                <a:gd name="T8" fmla="*/ 273 w 1637"/>
                <a:gd name="T9" fmla="*/ 841 h 2083"/>
                <a:gd name="T10" fmla="*/ 770 w 1637"/>
                <a:gd name="T11" fmla="*/ 1055 h 2083"/>
                <a:gd name="T12" fmla="*/ 449 w 1637"/>
                <a:gd name="T13" fmla="*/ 1301 h 2083"/>
                <a:gd name="T14" fmla="*/ 1500 w 1637"/>
                <a:gd name="T15" fmla="*/ 1781 h 2083"/>
                <a:gd name="T16" fmla="*/ 1500 w 1637"/>
                <a:gd name="T17" fmla="*/ 1781 h 2083"/>
                <a:gd name="T18" fmla="*/ 1590 w 1637"/>
                <a:gd name="T19" fmla="*/ 1670 h 2083"/>
                <a:gd name="T20" fmla="*/ 1278 w 1637"/>
                <a:gd name="T21" fmla="*/ 1604 h 2083"/>
                <a:gd name="T22" fmla="*/ 1403 w 1637"/>
                <a:gd name="T23" fmla="*/ 1057 h 2083"/>
                <a:gd name="T24" fmla="*/ 1031 w 1637"/>
                <a:gd name="T25" fmla="*/ 383 h 2083"/>
                <a:gd name="T26" fmla="*/ 931 w 1637"/>
                <a:gd name="T27" fmla="*/ 92 h 2083"/>
                <a:gd name="T28" fmla="*/ 480 w 1637"/>
                <a:gd name="T29" fmla="*/ 430 h 2083"/>
                <a:gd name="T30" fmla="*/ 0 w 1637"/>
                <a:gd name="T31" fmla="*/ 723 h 2083"/>
                <a:gd name="T32" fmla="*/ 236 w 1637"/>
                <a:gd name="T33" fmla="*/ 825 h 2083"/>
                <a:gd name="T34" fmla="*/ 202 w 1637"/>
                <a:gd name="T35" fmla="*/ 1162 h 2083"/>
                <a:gd name="T36" fmla="*/ 332 w 1637"/>
                <a:gd name="T37" fmla="*/ 1312 h 2083"/>
                <a:gd name="T38" fmla="*/ 449 w 1637"/>
                <a:gd name="T39" fmla="*/ 1341 h 2083"/>
                <a:gd name="T40" fmla="*/ 807 w 1637"/>
                <a:gd name="T41" fmla="*/ 1071 h 2083"/>
                <a:gd name="T42" fmla="*/ 1003 w 1637"/>
                <a:gd name="T43" fmla="*/ 1156 h 2083"/>
                <a:gd name="T44" fmla="*/ 950 w 1637"/>
                <a:gd name="T45" fmla="*/ 626 h 2083"/>
                <a:gd name="T46" fmla="*/ 1001 w 1637"/>
                <a:gd name="T47" fmla="*/ 495 h 2083"/>
                <a:gd name="T48" fmla="*/ 1297 w 1637"/>
                <a:gd name="T49" fmla="*/ 1060 h 2083"/>
                <a:gd name="T50" fmla="*/ 1215 w 1637"/>
                <a:gd name="T51" fmla="*/ 1499 h 2083"/>
                <a:gd name="T52" fmla="*/ 1166 w 1637"/>
                <a:gd name="T53" fmla="*/ 1581 h 2083"/>
                <a:gd name="T54" fmla="*/ 920 w 1637"/>
                <a:gd name="T55" fmla="*/ 1530 h 2083"/>
                <a:gd name="T56" fmla="*/ 549 w 1637"/>
                <a:gd name="T57" fmla="*/ 1946 h 2083"/>
                <a:gd name="T58" fmla="*/ 1255 w 1637"/>
                <a:gd name="T59" fmla="*/ 2083 h 2083"/>
                <a:gd name="T60" fmla="*/ 1637 w 1637"/>
                <a:gd name="T61" fmla="*/ 1806 h 2083"/>
                <a:gd name="T62" fmla="*/ 1500 w 1637"/>
                <a:gd name="T63" fmla="*/ 1781 h 20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37" h="2083">
                  <a:moveTo>
                    <a:pt x="449" y="1301"/>
                  </a:moveTo>
                  <a:lnTo>
                    <a:pt x="449" y="1301"/>
                  </a:lnTo>
                  <a:cubicBezTo>
                    <a:pt x="416" y="1301"/>
                    <a:pt x="383" y="1292"/>
                    <a:pt x="350" y="1276"/>
                  </a:cubicBezTo>
                  <a:cubicBezTo>
                    <a:pt x="295" y="1248"/>
                    <a:pt x="258" y="1206"/>
                    <a:pt x="240" y="1150"/>
                  </a:cubicBezTo>
                  <a:cubicBezTo>
                    <a:pt x="207" y="1047"/>
                    <a:pt x="243" y="919"/>
                    <a:pt x="273" y="841"/>
                  </a:cubicBezTo>
                  <a:lnTo>
                    <a:pt x="770" y="1055"/>
                  </a:lnTo>
                  <a:cubicBezTo>
                    <a:pt x="719" y="1137"/>
                    <a:pt x="599" y="1301"/>
                    <a:pt x="449" y="1301"/>
                  </a:cubicBezTo>
                  <a:close/>
                  <a:moveTo>
                    <a:pt x="1500" y="1781"/>
                  </a:moveTo>
                  <a:lnTo>
                    <a:pt x="1500" y="1781"/>
                  </a:lnTo>
                  <a:lnTo>
                    <a:pt x="1590" y="1670"/>
                  </a:lnTo>
                  <a:lnTo>
                    <a:pt x="1278" y="1604"/>
                  </a:lnTo>
                  <a:cubicBezTo>
                    <a:pt x="1340" y="1504"/>
                    <a:pt x="1412" y="1329"/>
                    <a:pt x="1403" y="1057"/>
                  </a:cubicBezTo>
                  <a:cubicBezTo>
                    <a:pt x="1392" y="672"/>
                    <a:pt x="1130" y="453"/>
                    <a:pt x="1031" y="383"/>
                  </a:cubicBezTo>
                  <a:cubicBezTo>
                    <a:pt x="1053" y="263"/>
                    <a:pt x="1046" y="135"/>
                    <a:pt x="931" y="92"/>
                  </a:cubicBezTo>
                  <a:cubicBezTo>
                    <a:pt x="680" y="0"/>
                    <a:pt x="480" y="430"/>
                    <a:pt x="480" y="430"/>
                  </a:cubicBezTo>
                  <a:cubicBezTo>
                    <a:pt x="480" y="430"/>
                    <a:pt x="113" y="340"/>
                    <a:pt x="0" y="723"/>
                  </a:cubicBezTo>
                  <a:lnTo>
                    <a:pt x="236" y="825"/>
                  </a:lnTo>
                  <a:cubicBezTo>
                    <a:pt x="204" y="908"/>
                    <a:pt x="164" y="1046"/>
                    <a:pt x="202" y="1162"/>
                  </a:cubicBezTo>
                  <a:cubicBezTo>
                    <a:pt x="223" y="1229"/>
                    <a:pt x="267" y="1279"/>
                    <a:pt x="332" y="1312"/>
                  </a:cubicBezTo>
                  <a:cubicBezTo>
                    <a:pt x="370" y="1331"/>
                    <a:pt x="410" y="1341"/>
                    <a:pt x="449" y="1341"/>
                  </a:cubicBezTo>
                  <a:cubicBezTo>
                    <a:pt x="623" y="1341"/>
                    <a:pt x="755" y="1157"/>
                    <a:pt x="807" y="1071"/>
                  </a:cubicBezTo>
                  <a:lnTo>
                    <a:pt x="1003" y="1156"/>
                  </a:lnTo>
                  <a:cubicBezTo>
                    <a:pt x="1003" y="1156"/>
                    <a:pt x="1247" y="846"/>
                    <a:pt x="950" y="626"/>
                  </a:cubicBezTo>
                  <a:cubicBezTo>
                    <a:pt x="950" y="626"/>
                    <a:pt x="977" y="571"/>
                    <a:pt x="1001" y="495"/>
                  </a:cubicBezTo>
                  <a:cubicBezTo>
                    <a:pt x="1101" y="574"/>
                    <a:pt x="1288" y="762"/>
                    <a:pt x="1297" y="1060"/>
                  </a:cubicBezTo>
                  <a:cubicBezTo>
                    <a:pt x="1303" y="1273"/>
                    <a:pt x="1256" y="1416"/>
                    <a:pt x="1215" y="1499"/>
                  </a:cubicBezTo>
                  <a:cubicBezTo>
                    <a:pt x="1198" y="1534"/>
                    <a:pt x="1181" y="1561"/>
                    <a:pt x="1166" y="1581"/>
                  </a:cubicBezTo>
                  <a:lnTo>
                    <a:pt x="920" y="1530"/>
                  </a:lnTo>
                  <a:lnTo>
                    <a:pt x="549" y="1946"/>
                  </a:lnTo>
                  <a:lnTo>
                    <a:pt x="1255" y="2083"/>
                  </a:lnTo>
                  <a:lnTo>
                    <a:pt x="1637" y="1806"/>
                  </a:lnTo>
                  <a:lnTo>
                    <a:pt x="1500" y="178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46" name="组 45"/>
            <p:cNvGrpSpPr/>
            <p:nvPr userDrawn="1"/>
          </p:nvGrpSpPr>
          <p:grpSpPr>
            <a:xfrm rot="1396810">
              <a:off x="998952" y="3722131"/>
              <a:ext cx="337162" cy="1815987"/>
              <a:chOff x="6099175" y="2627313"/>
              <a:chExt cx="411163" cy="2214563"/>
            </a:xfrm>
            <a:grpFill/>
          </p:grpSpPr>
          <p:sp>
            <p:nvSpPr>
              <p:cNvPr id="71" name="Freeform 13"/>
              <p:cNvSpPr>
                <a:spLocks noEditPoints="1"/>
              </p:cNvSpPr>
              <p:nvPr/>
            </p:nvSpPr>
            <p:spPr bwMode="auto">
              <a:xfrm>
                <a:off x="6130131" y="3048001"/>
                <a:ext cx="349250" cy="1258888"/>
              </a:xfrm>
              <a:custGeom>
                <a:avLst/>
                <a:gdLst>
                  <a:gd name="T0" fmla="*/ 137 w 367"/>
                  <a:gd name="T1" fmla="*/ 40 h 1313"/>
                  <a:gd name="T2" fmla="*/ 137 w 367"/>
                  <a:gd name="T3" fmla="*/ 40 h 1313"/>
                  <a:gd name="T4" fmla="*/ 230 w 367"/>
                  <a:gd name="T5" fmla="*/ 40 h 1313"/>
                  <a:gd name="T6" fmla="*/ 230 w 367"/>
                  <a:gd name="T7" fmla="*/ 1273 h 1313"/>
                  <a:gd name="T8" fmla="*/ 137 w 367"/>
                  <a:gd name="T9" fmla="*/ 1273 h 1313"/>
                  <a:gd name="T10" fmla="*/ 137 w 367"/>
                  <a:gd name="T11" fmla="*/ 40 h 1313"/>
                  <a:gd name="T12" fmla="*/ 97 w 367"/>
                  <a:gd name="T13" fmla="*/ 1273 h 1313"/>
                  <a:gd name="T14" fmla="*/ 97 w 367"/>
                  <a:gd name="T15" fmla="*/ 1273 h 1313"/>
                  <a:gd name="T16" fmla="*/ 40 w 367"/>
                  <a:gd name="T17" fmla="*/ 1273 h 1313"/>
                  <a:gd name="T18" fmla="*/ 40 w 367"/>
                  <a:gd name="T19" fmla="*/ 40 h 1313"/>
                  <a:gd name="T20" fmla="*/ 97 w 367"/>
                  <a:gd name="T21" fmla="*/ 40 h 1313"/>
                  <a:gd name="T22" fmla="*/ 97 w 367"/>
                  <a:gd name="T23" fmla="*/ 1273 h 1313"/>
                  <a:gd name="T24" fmla="*/ 270 w 367"/>
                  <a:gd name="T25" fmla="*/ 40 h 1313"/>
                  <a:gd name="T26" fmla="*/ 270 w 367"/>
                  <a:gd name="T27" fmla="*/ 40 h 1313"/>
                  <a:gd name="T28" fmla="*/ 327 w 367"/>
                  <a:gd name="T29" fmla="*/ 40 h 1313"/>
                  <a:gd name="T30" fmla="*/ 327 w 367"/>
                  <a:gd name="T31" fmla="*/ 1273 h 1313"/>
                  <a:gd name="T32" fmla="*/ 270 w 367"/>
                  <a:gd name="T33" fmla="*/ 1273 h 1313"/>
                  <a:gd name="T34" fmla="*/ 270 w 367"/>
                  <a:gd name="T35" fmla="*/ 40 h 1313"/>
                  <a:gd name="T36" fmla="*/ 270 w 367"/>
                  <a:gd name="T37" fmla="*/ 1313 h 1313"/>
                  <a:gd name="T38" fmla="*/ 270 w 367"/>
                  <a:gd name="T39" fmla="*/ 1313 h 1313"/>
                  <a:gd name="T40" fmla="*/ 270 w 367"/>
                  <a:gd name="T41" fmla="*/ 1313 h 1313"/>
                  <a:gd name="T42" fmla="*/ 367 w 367"/>
                  <a:gd name="T43" fmla="*/ 1313 h 1313"/>
                  <a:gd name="T44" fmla="*/ 367 w 367"/>
                  <a:gd name="T45" fmla="*/ 0 h 1313"/>
                  <a:gd name="T46" fmla="*/ 0 w 367"/>
                  <a:gd name="T47" fmla="*/ 0 h 1313"/>
                  <a:gd name="T48" fmla="*/ 0 w 367"/>
                  <a:gd name="T49" fmla="*/ 1313 h 1313"/>
                  <a:gd name="T50" fmla="*/ 97 w 367"/>
                  <a:gd name="T51" fmla="*/ 1313 h 1313"/>
                  <a:gd name="T52" fmla="*/ 97 w 367"/>
                  <a:gd name="T53" fmla="*/ 1313 h 1313"/>
                  <a:gd name="T54" fmla="*/ 137 w 367"/>
                  <a:gd name="T55" fmla="*/ 1313 h 1313"/>
                  <a:gd name="T56" fmla="*/ 137 w 367"/>
                  <a:gd name="T57" fmla="*/ 1313 h 1313"/>
                  <a:gd name="T58" fmla="*/ 230 w 367"/>
                  <a:gd name="T59" fmla="*/ 1313 h 1313"/>
                  <a:gd name="T60" fmla="*/ 230 w 367"/>
                  <a:gd name="T61" fmla="*/ 1313 h 1313"/>
                  <a:gd name="T62" fmla="*/ 270 w 367"/>
                  <a:gd name="T63" fmla="*/ 1313 h 1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367" h="1313">
                    <a:moveTo>
                      <a:pt x="137" y="40"/>
                    </a:moveTo>
                    <a:lnTo>
                      <a:pt x="137" y="40"/>
                    </a:lnTo>
                    <a:lnTo>
                      <a:pt x="230" y="40"/>
                    </a:lnTo>
                    <a:lnTo>
                      <a:pt x="230" y="1273"/>
                    </a:lnTo>
                    <a:lnTo>
                      <a:pt x="137" y="1273"/>
                    </a:lnTo>
                    <a:lnTo>
                      <a:pt x="137" y="40"/>
                    </a:lnTo>
                    <a:close/>
                    <a:moveTo>
                      <a:pt x="97" y="1273"/>
                    </a:moveTo>
                    <a:lnTo>
                      <a:pt x="97" y="1273"/>
                    </a:lnTo>
                    <a:lnTo>
                      <a:pt x="40" y="1273"/>
                    </a:lnTo>
                    <a:lnTo>
                      <a:pt x="40" y="40"/>
                    </a:lnTo>
                    <a:lnTo>
                      <a:pt x="97" y="40"/>
                    </a:lnTo>
                    <a:lnTo>
                      <a:pt x="97" y="1273"/>
                    </a:lnTo>
                    <a:close/>
                    <a:moveTo>
                      <a:pt x="270" y="40"/>
                    </a:moveTo>
                    <a:lnTo>
                      <a:pt x="270" y="40"/>
                    </a:lnTo>
                    <a:lnTo>
                      <a:pt x="327" y="40"/>
                    </a:lnTo>
                    <a:lnTo>
                      <a:pt x="327" y="1273"/>
                    </a:lnTo>
                    <a:lnTo>
                      <a:pt x="270" y="1273"/>
                    </a:lnTo>
                    <a:lnTo>
                      <a:pt x="270" y="40"/>
                    </a:lnTo>
                    <a:close/>
                    <a:moveTo>
                      <a:pt x="270" y="1313"/>
                    </a:moveTo>
                    <a:lnTo>
                      <a:pt x="270" y="1313"/>
                    </a:lnTo>
                    <a:lnTo>
                      <a:pt x="270" y="1313"/>
                    </a:lnTo>
                    <a:lnTo>
                      <a:pt x="367" y="1313"/>
                    </a:lnTo>
                    <a:lnTo>
                      <a:pt x="367" y="0"/>
                    </a:lnTo>
                    <a:lnTo>
                      <a:pt x="0" y="0"/>
                    </a:lnTo>
                    <a:lnTo>
                      <a:pt x="0" y="1313"/>
                    </a:lnTo>
                    <a:lnTo>
                      <a:pt x="97" y="1313"/>
                    </a:lnTo>
                    <a:lnTo>
                      <a:pt x="97" y="1313"/>
                    </a:lnTo>
                    <a:lnTo>
                      <a:pt x="137" y="1313"/>
                    </a:lnTo>
                    <a:lnTo>
                      <a:pt x="137" y="1313"/>
                    </a:lnTo>
                    <a:lnTo>
                      <a:pt x="230" y="1313"/>
                    </a:lnTo>
                    <a:lnTo>
                      <a:pt x="230" y="1313"/>
                    </a:lnTo>
                    <a:lnTo>
                      <a:pt x="270" y="1313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2" name="Freeform 14"/>
              <p:cNvSpPr>
                <a:spLocks/>
              </p:cNvSpPr>
              <p:nvPr/>
            </p:nvSpPr>
            <p:spPr bwMode="auto">
              <a:xfrm>
                <a:off x="6130131" y="2968626"/>
                <a:ext cx="349250" cy="63500"/>
              </a:xfrm>
              <a:custGeom>
                <a:avLst/>
                <a:gdLst>
                  <a:gd name="T0" fmla="*/ 367 w 367"/>
                  <a:gd name="T1" fmla="*/ 0 h 67"/>
                  <a:gd name="T2" fmla="*/ 367 w 367"/>
                  <a:gd name="T3" fmla="*/ 0 h 67"/>
                  <a:gd name="T4" fmla="*/ 0 w 367"/>
                  <a:gd name="T5" fmla="*/ 0 h 67"/>
                  <a:gd name="T6" fmla="*/ 0 w 367"/>
                  <a:gd name="T7" fmla="*/ 67 h 67"/>
                  <a:gd name="T8" fmla="*/ 367 w 367"/>
                  <a:gd name="T9" fmla="*/ 67 h 67"/>
                  <a:gd name="T10" fmla="*/ 367 w 367"/>
                  <a:gd name="T11" fmla="*/ 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7" h="67">
                    <a:moveTo>
                      <a:pt x="367" y="0"/>
                    </a:moveTo>
                    <a:lnTo>
                      <a:pt x="367" y="0"/>
                    </a:lnTo>
                    <a:lnTo>
                      <a:pt x="0" y="0"/>
                    </a:lnTo>
                    <a:lnTo>
                      <a:pt x="0" y="67"/>
                    </a:lnTo>
                    <a:lnTo>
                      <a:pt x="367" y="67"/>
                    </a:lnTo>
                    <a:lnTo>
                      <a:pt x="36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3" name="Freeform 15"/>
              <p:cNvSpPr>
                <a:spLocks/>
              </p:cNvSpPr>
              <p:nvPr/>
            </p:nvSpPr>
            <p:spPr bwMode="auto">
              <a:xfrm>
                <a:off x="6099175" y="2627313"/>
                <a:ext cx="411163" cy="325438"/>
              </a:xfrm>
              <a:custGeom>
                <a:avLst/>
                <a:gdLst>
                  <a:gd name="T0" fmla="*/ 399 w 430"/>
                  <a:gd name="T1" fmla="*/ 340 h 340"/>
                  <a:gd name="T2" fmla="*/ 399 w 430"/>
                  <a:gd name="T3" fmla="*/ 340 h 340"/>
                  <a:gd name="T4" fmla="*/ 215 w 430"/>
                  <a:gd name="T5" fmla="*/ 0 h 340"/>
                  <a:gd name="T6" fmla="*/ 32 w 430"/>
                  <a:gd name="T7" fmla="*/ 340 h 340"/>
                  <a:gd name="T8" fmla="*/ 399 w 430"/>
                  <a:gd name="T9" fmla="*/ 340 h 3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0" h="340">
                    <a:moveTo>
                      <a:pt x="399" y="340"/>
                    </a:moveTo>
                    <a:lnTo>
                      <a:pt x="399" y="340"/>
                    </a:lnTo>
                    <a:cubicBezTo>
                      <a:pt x="399" y="340"/>
                      <a:pt x="430" y="0"/>
                      <a:pt x="215" y="0"/>
                    </a:cubicBezTo>
                    <a:cubicBezTo>
                      <a:pt x="0" y="0"/>
                      <a:pt x="32" y="340"/>
                      <a:pt x="32" y="340"/>
                    </a:cubicBezTo>
                    <a:lnTo>
                      <a:pt x="399" y="34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4" name="Freeform 17"/>
              <p:cNvSpPr>
                <a:spLocks noEditPoints="1"/>
              </p:cNvSpPr>
              <p:nvPr/>
            </p:nvSpPr>
            <p:spPr bwMode="auto">
              <a:xfrm>
                <a:off x="6128544" y="4310063"/>
                <a:ext cx="352425" cy="531813"/>
              </a:xfrm>
              <a:custGeom>
                <a:avLst/>
                <a:gdLst>
                  <a:gd name="T0" fmla="*/ 214 w 369"/>
                  <a:gd name="T1" fmla="*/ 338 h 554"/>
                  <a:gd name="T2" fmla="*/ 214 w 369"/>
                  <a:gd name="T3" fmla="*/ 338 h 554"/>
                  <a:gd name="T4" fmla="*/ 155 w 369"/>
                  <a:gd name="T5" fmla="*/ 338 h 554"/>
                  <a:gd name="T6" fmla="*/ 56 w 369"/>
                  <a:gd name="T7" fmla="*/ 40 h 554"/>
                  <a:gd name="T8" fmla="*/ 313 w 369"/>
                  <a:gd name="T9" fmla="*/ 40 h 554"/>
                  <a:gd name="T10" fmla="*/ 214 w 369"/>
                  <a:gd name="T11" fmla="*/ 338 h 554"/>
                  <a:gd name="T12" fmla="*/ 113 w 369"/>
                  <a:gd name="T13" fmla="*/ 338 h 554"/>
                  <a:gd name="T14" fmla="*/ 113 w 369"/>
                  <a:gd name="T15" fmla="*/ 338 h 554"/>
                  <a:gd name="T16" fmla="*/ 184 w 369"/>
                  <a:gd name="T17" fmla="*/ 554 h 554"/>
                  <a:gd name="T18" fmla="*/ 256 w 369"/>
                  <a:gd name="T19" fmla="*/ 338 h 554"/>
                  <a:gd name="T20" fmla="*/ 369 w 369"/>
                  <a:gd name="T21" fmla="*/ 0 h 554"/>
                  <a:gd name="T22" fmla="*/ 0 w 369"/>
                  <a:gd name="T23" fmla="*/ 0 h 554"/>
                  <a:gd name="T24" fmla="*/ 113 w 369"/>
                  <a:gd name="T25" fmla="*/ 338 h 5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69" h="554">
                    <a:moveTo>
                      <a:pt x="214" y="338"/>
                    </a:moveTo>
                    <a:lnTo>
                      <a:pt x="214" y="338"/>
                    </a:lnTo>
                    <a:lnTo>
                      <a:pt x="155" y="338"/>
                    </a:lnTo>
                    <a:lnTo>
                      <a:pt x="56" y="40"/>
                    </a:lnTo>
                    <a:lnTo>
                      <a:pt x="313" y="40"/>
                    </a:lnTo>
                    <a:lnTo>
                      <a:pt x="214" y="338"/>
                    </a:lnTo>
                    <a:close/>
                    <a:moveTo>
                      <a:pt x="113" y="338"/>
                    </a:moveTo>
                    <a:lnTo>
                      <a:pt x="113" y="338"/>
                    </a:lnTo>
                    <a:lnTo>
                      <a:pt x="184" y="554"/>
                    </a:lnTo>
                    <a:lnTo>
                      <a:pt x="256" y="338"/>
                    </a:lnTo>
                    <a:lnTo>
                      <a:pt x="369" y="0"/>
                    </a:lnTo>
                    <a:lnTo>
                      <a:pt x="0" y="0"/>
                    </a:lnTo>
                    <a:lnTo>
                      <a:pt x="113" y="338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47" name="Freeform 19"/>
            <p:cNvSpPr>
              <a:spLocks noEditPoints="1"/>
            </p:cNvSpPr>
            <p:nvPr/>
          </p:nvSpPr>
          <p:spPr bwMode="auto">
            <a:xfrm rot="1363540">
              <a:off x="337564" y="5792830"/>
              <a:ext cx="1209819" cy="253100"/>
            </a:xfrm>
            <a:custGeom>
              <a:avLst/>
              <a:gdLst>
                <a:gd name="T0" fmla="*/ 2347 w 2387"/>
                <a:gd name="T1" fmla="*/ 458 h 498"/>
                <a:gd name="T2" fmla="*/ 40 w 2387"/>
                <a:gd name="T3" fmla="*/ 40 h 498"/>
                <a:gd name="T4" fmla="*/ 177 w 2387"/>
                <a:gd name="T5" fmla="*/ 298 h 498"/>
                <a:gd name="T6" fmla="*/ 217 w 2387"/>
                <a:gd name="T7" fmla="*/ 40 h 498"/>
                <a:gd name="T8" fmla="*/ 277 w 2387"/>
                <a:gd name="T9" fmla="*/ 159 h 498"/>
                <a:gd name="T10" fmla="*/ 317 w 2387"/>
                <a:gd name="T11" fmla="*/ 40 h 498"/>
                <a:gd name="T12" fmla="*/ 377 w 2387"/>
                <a:gd name="T13" fmla="*/ 159 h 498"/>
                <a:gd name="T14" fmla="*/ 417 w 2387"/>
                <a:gd name="T15" fmla="*/ 40 h 498"/>
                <a:gd name="T16" fmla="*/ 477 w 2387"/>
                <a:gd name="T17" fmla="*/ 159 h 498"/>
                <a:gd name="T18" fmla="*/ 517 w 2387"/>
                <a:gd name="T19" fmla="*/ 40 h 498"/>
                <a:gd name="T20" fmla="*/ 577 w 2387"/>
                <a:gd name="T21" fmla="*/ 159 h 498"/>
                <a:gd name="T22" fmla="*/ 617 w 2387"/>
                <a:gd name="T23" fmla="*/ 40 h 498"/>
                <a:gd name="T24" fmla="*/ 674 w 2387"/>
                <a:gd name="T25" fmla="*/ 298 h 498"/>
                <a:gd name="T26" fmla="*/ 714 w 2387"/>
                <a:gd name="T27" fmla="*/ 40 h 498"/>
                <a:gd name="T28" fmla="*/ 774 w 2387"/>
                <a:gd name="T29" fmla="*/ 159 h 498"/>
                <a:gd name="T30" fmla="*/ 814 w 2387"/>
                <a:gd name="T31" fmla="*/ 40 h 498"/>
                <a:gd name="T32" fmla="*/ 874 w 2387"/>
                <a:gd name="T33" fmla="*/ 159 h 498"/>
                <a:gd name="T34" fmla="*/ 914 w 2387"/>
                <a:gd name="T35" fmla="*/ 40 h 498"/>
                <a:gd name="T36" fmla="*/ 974 w 2387"/>
                <a:gd name="T37" fmla="*/ 159 h 498"/>
                <a:gd name="T38" fmla="*/ 1014 w 2387"/>
                <a:gd name="T39" fmla="*/ 40 h 498"/>
                <a:gd name="T40" fmla="*/ 1074 w 2387"/>
                <a:gd name="T41" fmla="*/ 159 h 498"/>
                <a:gd name="T42" fmla="*/ 1114 w 2387"/>
                <a:gd name="T43" fmla="*/ 40 h 498"/>
                <a:gd name="T44" fmla="*/ 1187 w 2387"/>
                <a:gd name="T45" fmla="*/ 298 h 498"/>
                <a:gd name="T46" fmla="*/ 1227 w 2387"/>
                <a:gd name="T47" fmla="*/ 40 h 498"/>
                <a:gd name="T48" fmla="*/ 1287 w 2387"/>
                <a:gd name="T49" fmla="*/ 159 h 498"/>
                <a:gd name="T50" fmla="*/ 1327 w 2387"/>
                <a:gd name="T51" fmla="*/ 40 h 498"/>
                <a:gd name="T52" fmla="*/ 1387 w 2387"/>
                <a:gd name="T53" fmla="*/ 159 h 498"/>
                <a:gd name="T54" fmla="*/ 1427 w 2387"/>
                <a:gd name="T55" fmla="*/ 40 h 498"/>
                <a:gd name="T56" fmla="*/ 1487 w 2387"/>
                <a:gd name="T57" fmla="*/ 159 h 498"/>
                <a:gd name="T58" fmla="*/ 1527 w 2387"/>
                <a:gd name="T59" fmla="*/ 40 h 498"/>
                <a:gd name="T60" fmla="*/ 1587 w 2387"/>
                <a:gd name="T61" fmla="*/ 159 h 498"/>
                <a:gd name="T62" fmla="*/ 1627 w 2387"/>
                <a:gd name="T63" fmla="*/ 40 h 498"/>
                <a:gd name="T64" fmla="*/ 1684 w 2387"/>
                <a:gd name="T65" fmla="*/ 298 h 498"/>
                <a:gd name="T66" fmla="*/ 1724 w 2387"/>
                <a:gd name="T67" fmla="*/ 40 h 498"/>
                <a:gd name="T68" fmla="*/ 1784 w 2387"/>
                <a:gd name="T69" fmla="*/ 159 h 498"/>
                <a:gd name="T70" fmla="*/ 1824 w 2387"/>
                <a:gd name="T71" fmla="*/ 40 h 498"/>
                <a:gd name="T72" fmla="*/ 1884 w 2387"/>
                <a:gd name="T73" fmla="*/ 159 h 498"/>
                <a:gd name="T74" fmla="*/ 1924 w 2387"/>
                <a:gd name="T75" fmla="*/ 40 h 498"/>
                <a:gd name="T76" fmla="*/ 1984 w 2387"/>
                <a:gd name="T77" fmla="*/ 159 h 498"/>
                <a:gd name="T78" fmla="*/ 2024 w 2387"/>
                <a:gd name="T79" fmla="*/ 40 h 498"/>
                <a:gd name="T80" fmla="*/ 2084 w 2387"/>
                <a:gd name="T81" fmla="*/ 159 h 498"/>
                <a:gd name="T82" fmla="*/ 2124 w 2387"/>
                <a:gd name="T83" fmla="*/ 40 h 498"/>
                <a:gd name="T84" fmla="*/ 2170 w 2387"/>
                <a:gd name="T85" fmla="*/ 298 h 498"/>
                <a:gd name="T86" fmla="*/ 2210 w 2387"/>
                <a:gd name="T87" fmla="*/ 40 h 498"/>
                <a:gd name="T88" fmla="*/ 2347 w 2387"/>
                <a:gd name="T89" fmla="*/ 458 h 498"/>
                <a:gd name="T90" fmla="*/ 0 w 2387"/>
                <a:gd name="T91" fmla="*/ 498 h 498"/>
                <a:gd name="T92" fmla="*/ 2387 w 2387"/>
                <a:gd name="T93" fmla="*/ 0 h 498"/>
                <a:gd name="T94" fmla="*/ 0 w 2387"/>
                <a:gd name="T95" fmla="*/ 498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387" h="498">
                  <a:moveTo>
                    <a:pt x="2347" y="458"/>
                  </a:moveTo>
                  <a:lnTo>
                    <a:pt x="2347" y="458"/>
                  </a:lnTo>
                  <a:lnTo>
                    <a:pt x="40" y="458"/>
                  </a:lnTo>
                  <a:lnTo>
                    <a:pt x="40" y="40"/>
                  </a:lnTo>
                  <a:lnTo>
                    <a:pt x="177" y="40"/>
                  </a:lnTo>
                  <a:lnTo>
                    <a:pt x="177" y="298"/>
                  </a:lnTo>
                  <a:lnTo>
                    <a:pt x="217" y="298"/>
                  </a:lnTo>
                  <a:lnTo>
                    <a:pt x="217" y="40"/>
                  </a:lnTo>
                  <a:lnTo>
                    <a:pt x="277" y="40"/>
                  </a:lnTo>
                  <a:lnTo>
                    <a:pt x="277" y="159"/>
                  </a:lnTo>
                  <a:lnTo>
                    <a:pt x="317" y="159"/>
                  </a:lnTo>
                  <a:lnTo>
                    <a:pt x="317" y="40"/>
                  </a:lnTo>
                  <a:lnTo>
                    <a:pt x="377" y="40"/>
                  </a:lnTo>
                  <a:lnTo>
                    <a:pt x="377" y="159"/>
                  </a:lnTo>
                  <a:lnTo>
                    <a:pt x="417" y="159"/>
                  </a:lnTo>
                  <a:lnTo>
                    <a:pt x="417" y="40"/>
                  </a:lnTo>
                  <a:lnTo>
                    <a:pt x="477" y="40"/>
                  </a:lnTo>
                  <a:lnTo>
                    <a:pt x="477" y="159"/>
                  </a:lnTo>
                  <a:lnTo>
                    <a:pt x="517" y="159"/>
                  </a:lnTo>
                  <a:lnTo>
                    <a:pt x="517" y="40"/>
                  </a:lnTo>
                  <a:lnTo>
                    <a:pt x="577" y="40"/>
                  </a:lnTo>
                  <a:lnTo>
                    <a:pt x="577" y="159"/>
                  </a:lnTo>
                  <a:lnTo>
                    <a:pt x="617" y="159"/>
                  </a:lnTo>
                  <a:lnTo>
                    <a:pt x="617" y="40"/>
                  </a:lnTo>
                  <a:lnTo>
                    <a:pt x="674" y="40"/>
                  </a:lnTo>
                  <a:lnTo>
                    <a:pt x="674" y="298"/>
                  </a:lnTo>
                  <a:lnTo>
                    <a:pt x="714" y="298"/>
                  </a:lnTo>
                  <a:lnTo>
                    <a:pt x="714" y="40"/>
                  </a:lnTo>
                  <a:lnTo>
                    <a:pt x="774" y="40"/>
                  </a:lnTo>
                  <a:lnTo>
                    <a:pt x="774" y="159"/>
                  </a:lnTo>
                  <a:lnTo>
                    <a:pt x="814" y="159"/>
                  </a:lnTo>
                  <a:lnTo>
                    <a:pt x="814" y="40"/>
                  </a:lnTo>
                  <a:lnTo>
                    <a:pt x="874" y="40"/>
                  </a:lnTo>
                  <a:lnTo>
                    <a:pt x="874" y="159"/>
                  </a:lnTo>
                  <a:lnTo>
                    <a:pt x="914" y="159"/>
                  </a:lnTo>
                  <a:lnTo>
                    <a:pt x="914" y="40"/>
                  </a:lnTo>
                  <a:lnTo>
                    <a:pt x="974" y="40"/>
                  </a:lnTo>
                  <a:lnTo>
                    <a:pt x="974" y="159"/>
                  </a:lnTo>
                  <a:lnTo>
                    <a:pt x="1014" y="159"/>
                  </a:lnTo>
                  <a:lnTo>
                    <a:pt x="1014" y="40"/>
                  </a:lnTo>
                  <a:lnTo>
                    <a:pt x="1074" y="40"/>
                  </a:lnTo>
                  <a:lnTo>
                    <a:pt x="1074" y="159"/>
                  </a:lnTo>
                  <a:lnTo>
                    <a:pt x="1114" y="159"/>
                  </a:lnTo>
                  <a:lnTo>
                    <a:pt x="1114" y="40"/>
                  </a:lnTo>
                  <a:lnTo>
                    <a:pt x="1187" y="40"/>
                  </a:lnTo>
                  <a:lnTo>
                    <a:pt x="1187" y="298"/>
                  </a:lnTo>
                  <a:lnTo>
                    <a:pt x="1227" y="298"/>
                  </a:lnTo>
                  <a:lnTo>
                    <a:pt x="1227" y="40"/>
                  </a:lnTo>
                  <a:lnTo>
                    <a:pt x="1287" y="40"/>
                  </a:lnTo>
                  <a:lnTo>
                    <a:pt x="1287" y="159"/>
                  </a:lnTo>
                  <a:lnTo>
                    <a:pt x="1327" y="159"/>
                  </a:lnTo>
                  <a:lnTo>
                    <a:pt x="1327" y="40"/>
                  </a:lnTo>
                  <a:lnTo>
                    <a:pt x="1387" y="40"/>
                  </a:lnTo>
                  <a:lnTo>
                    <a:pt x="1387" y="159"/>
                  </a:lnTo>
                  <a:lnTo>
                    <a:pt x="1427" y="159"/>
                  </a:lnTo>
                  <a:lnTo>
                    <a:pt x="1427" y="40"/>
                  </a:lnTo>
                  <a:lnTo>
                    <a:pt x="1487" y="40"/>
                  </a:lnTo>
                  <a:lnTo>
                    <a:pt x="1487" y="159"/>
                  </a:lnTo>
                  <a:lnTo>
                    <a:pt x="1527" y="159"/>
                  </a:lnTo>
                  <a:lnTo>
                    <a:pt x="1527" y="40"/>
                  </a:lnTo>
                  <a:lnTo>
                    <a:pt x="1587" y="40"/>
                  </a:lnTo>
                  <a:lnTo>
                    <a:pt x="1587" y="159"/>
                  </a:lnTo>
                  <a:lnTo>
                    <a:pt x="1627" y="159"/>
                  </a:lnTo>
                  <a:lnTo>
                    <a:pt x="1627" y="40"/>
                  </a:lnTo>
                  <a:lnTo>
                    <a:pt x="1684" y="40"/>
                  </a:lnTo>
                  <a:lnTo>
                    <a:pt x="1684" y="298"/>
                  </a:lnTo>
                  <a:lnTo>
                    <a:pt x="1724" y="298"/>
                  </a:lnTo>
                  <a:lnTo>
                    <a:pt x="1724" y="40"/>
                  </a:lnTo>
                  <a:lnTo>
                    <a:pt x="1784" y="40"/>
                  </a:lnTo>
                  <a:lnTo>
                    <a:pt x="1784" y="159"/>
                  </a:lnTo>
                  <a:lnTo>
                    <a:pt x="1824" y="159"/>
                  </a:lnTo>
                  <a:lnTo>
                    <a:pt x="1824" y="40"/>
                  </a:lnTo>
                  <a:lnTo>
                    <a:pt x="1884" y="40"/>
                  </a:lnTo>
                  <a:lnTo>
                    <a:pt x="1884" y="159"/>
                  </a:lnTo>
                  <a:lnTo>
                    <a:pt x="1924" y="159"/>
                  </a:lnTo>
                  <a:lnTo>
                    <a:pt x="1924" y="40"/>
                  </a:lnTo>
                  <a:lnTo>
                    <a:pt x="1984" y="40"/>
                  </a:lnTo>
                  <a:lnTo>
                    <a:pt x="1984" y="159"/>
                  </a:lnTo>
                  <a:lnTo>
                    <a:pt x="2024" y="159"/>
                  </a:lnTo>
                  <a:lnTo>
                    <a:pt x="2024" y="40"/>
                  </a:lnTo>
                  <a:lnTo>
                    <a:pt x="2084" y="40"/>
                  </a:lnTo>
                  <a:lnTo>
                    <a:pt x="2084" y="159"/>
                  </a:lnTo>
                  <a:lnTo>
                    <a:pt x="2124" y="159"/>
                  </a:lnTo>
                  <a:lnTo>
                    <a:pt x="2124" y="40"/>
                  </a:lnTo>
                  <a:lnTo>
                    <a:pt x="2170" y="40"/>
                  </a:lnTo>
                  <a:lnTo>
                    <a:pt x="2170" y="298"/>
                  </a:lnTo>
                  <a:lnTo>
                    <a:pt x="2210" y="298"/>
                  </a:lnTo>
                  <a:lnTo>
                    <a:pt x="2210" y="40"/>
                  </a:lnTo>
                  <a:lnTo>
                    <a:pt x="2347" y="40"/>
                  </a:lnTo>
                  <a:lnTo>
                    <a:pt x="2347" y="458"/>
                  </a:lnTo>
                  <a:close/>
                  <a:moveTo>
                    <a:pt x="0" y="498"/>
                  </a:moveTo>
                  <a:lnTo>
                    <a:pt x="0" y="498"/>
                  </a:lnTo>
                  <a:lnTo>
                    <a:pt x="2387" y="498"/>
                  </a:lnTo>
                  <a:lnTo>
                    <a:pt x="2387" y="0"/>
                  </a:lnTo>
                  <a:lnTo>
                    <a:pt x="0" y="0"/>
                  </a:lnTo>
                  <a:lnTo>
                    <a:pt x="0" y="498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Freeform 20"/>
            <p:cNvSpPr>
              <a:spLocks/>
            </p:cNvSpPr>
            <p:nvPr/>
          </p:nvSpPr>
          <p:spPr bwMode="auto">
            <a:xfrm rot="20253209">
              <a:off x="158920" y="4485610"/>
              <a:ext cx="271863" cy="880837"/>
            </a:xfrm>
            <a:custGeom>
              <a:avLst/>
              <a:gdLst>
                <a:gd name="T0" fmla="*/ 772 w 831"/>
                <a:gd name="T1" fmla="*/ 279 h 2682"/>
                <a:gd name="T2" fmla="*/ 772 w 831"/>
                <a:gd name="T3" fmla="*/ 279 h 2682"/>
                <a:gd name="T4" fmla="*/ 772 w 831"/>
                <a:gd name="T5" fmla="*/ 0 h 2682"/>
                <a:gd name="T6" fmla="*/ 622 w 831"/>
                <a:gd name="T7" fmla="*/ 0 h 2682"/>
                <a:gd name="T8" fmla="*/ 622 w 831"/>
                <a:gd name="T9" fmla="*/ 279 h 2682"/>
                <a:gd name="T10" fmla="*/ 557 w 831"/>
                <a:gd name="T11" fmla="*/ 279 h 2682"/>
                <a:gd name="T12" fmla="*/ 557 w 831"/>
                <a:gd name="T13" fmla="*/ 900 h 2682"/>
                <a:gd name="T14" fmla="*/ 606 w 831"/>
                <a:gd name="T15" fmla="*/ 900 h 2682"/>
                <a:gd name="T16" fmla="*/ 102 w 831"/>
                <a:gd name="T17" fmla="*/ 2121 h 2682"/>
                <a:gd name="T18" fmla="*/ 130 w 831"/>
                <a:gd name="T19" fmla="*/ 2133 h 2682"/>
                <a:gd name="T20" fmla="*/ 40 w 831"/>
                <a:gd name="T21" fmla="*/ 2350 h 2682"/>
                <a:gd name="T22" fmla="*/ 62 w 831"/>
                <a:gd name="T23" fmla="*/ 2359 h 2682"/>
                <a:gd name="T24" fmla="*/ 0 w 831"/>
                <a:gd name="T25" fmla="*/ 2510 h 2682"/>
                <a:gd name="T26" fmla="*/ 24 w 831"/>
                <a:gd name="T27" fmla="*/ 2519 h 2682"/>
                <a:gd name="T28" fmla="*/ 86 w 831"/>
                <a:gd name="T29" fmla="*/ 2369 h 2682"/>
                <a:gd name="T30" fmla="*/ 108 w 831"/>
                <a:gd name="T31" fmla="*/ 2378 h 2682"/>
                <a:gd name="T32" fmla="*/ 198 w 831"/>
                <a:gd name="T33" fmla="*/ 2161 h 2682"/>
                <a:gd name="T34" fmla="*/ 226 w 831"/>
                <a:gd name="T35" fmla="*/ 2172 h 2682"/>
                <a:gd name="T36" fmla="*/ 630 w 831"/>
                <a:gd name="T37" fmla="*/ 1191 h 2682"/>
                <a:gd name="T38" fmla="*/ 630 w 831"/>
                <a:gd name="T39" fmla="*/ 2284 h 2682"/>
                <a:gd name="T40" fmla="*/ 660 w 831"/>
                <a:gd name="T41" fmla="*/ 2284 h 2682"/>
                <a:gd name="T42" fmla="*/ 660 w 831"/>
                <a:gd name="T43" fmla="*/ 2519 h 2682"/>
                <a:gd name="T44" fmla="*/ 684 w 831"/>
                <a:gd name="T45" fmla="*/ 2519 h 2682"/>
                <a:gd name="T46" fmla="*/ 684 w 831"/>
                <a:gd name="T47" fmla="*/ 2682 h 2682"/>
                <a:gd name="T48" fmla="*/ 710 w 831"/>
                <a:gd name="T49" fmla="*/ 2682 h 2682"/>
                <a:gd name="T50" fmla="*/ 710 w 831"/>
                <a:gd name="T51" fmla="*/ 2519 h 2682"/>
                <a:gd name="T52" fmla="*/ 734 w 831"/>
                <a:gd name="T53" fmla="*/ 2519 h 2682"/>
                <a:gd name="T54" fmla="*/ 734 w 831"/>
                <a:gd name="T55" fmla="*/ 2284 h 2682"/>
                <a:gd name="T56" fmla="*/ 764 w 831"/>
                <a:gd name="T57" fmla="*/ 2284 h 2682"/>
                <a:gd name="T58" fmla="*/ 764 w 831"/>
                <a:gd name="T59" fmla="*/ 900 h 2682"/>
                <a:gd name="T60" fmla="*/ 831 w 831"/>
                <a:gd name="T61" fmla="*/ 900 h 2682"/>
                <a:gd name="T62" fmla="*/ 831 w 831"/>
                <a:gd name="T63" fmla="*/ 279 h 2682"/>
                <a:gd name="T64" fmla="*/ 772 w 831"/>
                <a:gd name="T65" fmla="*/ 279 h 26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31" h="2682">
                  <a:moveTo>
                    <a:pt x="772" y="279"/>
                  </a:moveTo>
                  <a:lnTo>
                    <a:pt x="772" y="279"/>
                  </a:lnTo>
                  <a:lnTo>
                    <a:pt x="772" y="0"/>
                  </a:lnTo>
                  <a:lnTo>
                    <a:pt x="622" y="0"/>
                  </a:lnTo>
                  <a:lnTo>
                    <a:pt x="622" y="279"/>
                  </a:lnTo>
                  <a:lnTo>
                    <a:pt x="557" y="279"/>
                  </a:lnTo>
                  <a:lnTo>
                    <a:pt x="557" y="900"/>
                  </a:lnTo>
                  <a:lnTo>
                    <a:pt x="606" y="900"/>
                  </a:lnTo>
                  <a:lnTo>
                    <a:pt x="102" y="2121"/>
                  </a:lnTo>
                  <a:lnTo>
                    <a:pt x="130" y="2133"/>
                  </a:lnTo>
                  <a:lnTo>
                    <a:pt x="40" y="2350"/>
                  </a:lnTo>
                  <a:lnTo>
                    <a:pt x="62" y="2359"/>
                  </a:lnTo>
                  <a:lnTo>
                    <a:pt x="0" y="2510"/>
                  </a:lnTo>
                  <a:lnTo>
                    <a:pt x="24" y="2519"/>
                  </a:lnTo>
                  <a:lnTo>
                    <a:pt x="86" y="2369"/>
                  </a:lnTo>
                  <a:lnTo>
                    <a:pt x="108" y="2378"/>
                  </a:lnTo>
                  <a:lnTo>
                    <a:pt x="198" y="2161"/>
                  </a:lnTo>
                  <a:lnTo>
                    <a:pt x="226" y="2172"/>
                  </a:lnTo>
                  <a:lnTo>
                    <a:pt x="630" y="1191"/>
                  </a:lnTo>
                  <a:lnTo>
                    <a:pt x="630" y="2284"/>
                  </a:lnTo>
                  <a:lnTo>
                    <a:pt x="660" y="2284"/>
                  </a:lnTo>
                  <a:lnTo>
                    <a:pt x="660" y="2519"/>
                  </a:lnTo>
                  <a:lnTo>
                    <a:pt x="684" y="2519"/>
                  </a:lnTo>
                  <a:lnTo>
                    <a:pt x="684" y="2682"/>
                  </a:lnTo>
                  <a:lnTo>
                    <a:pt x="710" y="2682"/>
                  </a:lnTo>
                  <a:lnTo>
                    <a:pt x="710" y="2519"/>
                  </a:lnTo>
                  <a:lnTo>
                    <a:pt x="734" y="2519"/>
                  </a:lnTo>
                  <a:lnTo>
                    <a:pt x="734" y="2284"/>
                  </a:lnTo>
                  <a:lnTo>
                    <a:pt x="764" y="2284"/>
                  </a:lnTo>
                  <a:lnTo>
                    <a:pt x="764" y="900"/>
                  </a:lnTo>
                  <a:lnTo>
                    <a:pt x="831" y="900"/>
                  </a:lnTo>
                  <a:lnTo>
                    <a:pt x="831" y="279"/>
                  </a:lnTo>
                  <a:lnTo>
                    <a:pt x="772" y="27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49" name="组合 45"/>
            <p:cNvGrpSpPr/>
            <p:nvPr userDrawn="1"/>
          </p:nvGrpSpPr>
          <p:grpSpPr>
            <a:xfrm rot="2116298">
              <a:off x="1231243" y="5128618"/>
              <a:ext cx="722933" cy="629672"/>
              <a:chOff x="501650" y="3292475"/>
              <a:chExt cx="1735138" cy="1511300"/>
            </a:xfrm>
            <a:grpFill/>
          </p:grpSpPr>
          <p:sp>
            <p:nvSpPr>
              <p:cNvPr id="66" name="Freeform 5"/>
              <p:cNvSpPr>
                <a:spLocks/>
              </p:cNvSpPr>
              <p:nvPr/>
            </p:nvSpPr>
            <p:spPr bwMode="auto">
              <a:xfrm>
                <a:off x="501650" y="3292475"/>
                <a:ext cx="1735138" cy="893762"/>
              </a:xfrm>
              <a:custGeom>
                <a:avLst/>
                <a:gdLst>
                  <a:gd name="T0" fmla="*/ 0 w 943"/>
                  <a:gd name="T1" fmla="*/ 242 h 484"/>
                  <a:gd name="T2" fmla="*/ 0 w 943"/>
                  <a:gd name="T3" fmla="*/ 242 h 484"/>
                  <a:gd name="T4" fmla="*/ 471 w 943"/>
                  <a:gd name="T5" fmla="*/ 484 h 484"/>
                  <a:gd name="T6" fmla="*/ 943 w 943"/>
                  <a:gd name="T7" fmla="*/ 242 h 484"/>
                  <a:gd name="T8" fmla="*/ 471 w 943"/>
                  <a:gd name="T9" fmla="*/ 0 h 484"/>
                  <a:gd name="T10" fmla="*/ 0 w 943"/>
                  <a:gd name="T11" fmla="*/ 242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43" h="484">
                    <a:moveTo>
                      <a:pt x="0" y="242"/>
                    </a:moveTo>
                    <a:lnTo>
                      <a:pt x="0" y="242"/>
                    </a:lnTo>
                    <a:lnTo>
                      <a:pt x="471" y="484"/>
                    </a:lnTo>
                    <a:lnTo>
                      <a:pt x="943" y="242"/>
                    </a:lnTo>
                    <a:lnTo>
                      <a:pt x="471" y="0"/>
                    </a:lnTo>
                    <a:lnTo>
                      <a:pt x="0" y="242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7" name="Freeform 6"/>
              <p:cNvSpPr>
                <a:spLocks/>
              </p:cNvSpPr>
              <p:nvPr/>
            </p:nvSpPr>
            <p:spPr bwMode="auto">
              <a:xfrm>
                <a:off x="728663" y="3959225"/>
                <a:ext cx="1285875" cy="758825"/>
              </a:xfrm>
              <a:custGeom>
                <a:avLst/>
                <a:gdLst>
                  <a:gd name="T0" fmla="*/ 349 w 699"/>
                  <a:gd name="T1" fmla="*/ 179 h 412"/>
                  <a:gd name="T2" fmla="*/ 349 w 699"/>
                  <a:gd name="T3" fmla="*/ 179 h 412"/>
                  <a:gd name="T4" fmla="*/ 0 w 699"/>
                  <a:gd name="T5" fmla="*/ 0 h 412"/>
                  <a:gd name="T6" fmla="*/ 0 w 699"/>
                  <a:gd name="T7" fmla="*/ 233 h 412"/>
                  <a:gd name="T8" fmla="*/ 349 w 699"/>
                  <a:gd name="T9" fmla="*/ 412 h 412"/>
                  <a:gd name="T10" fmla="*/ 699 w 699"/>
                  <a:gd name="T11" fmla="*/ 233 h 412"/>
                  <a:gd name="T12" fmla="*/ 699 w 699"/>
                  <a:gd name="T13" fmla="*/ 0 h 412"/>
                  <a:gd name="T14" fmla="*/ 349 w 699"/>
                  <a:gd name="T15" fmla="*/ 179 h 4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99" h="412">
                    <a:moveTo>
                      <a:pt x="349" y="179"/>
                    </a:moveTo>
                    <a:lnTo>
                      <a:pt x="349" y="179"/>
                    </a:lnTo>
                    <a:lnTo>
                      <a:pt x="0" y="0"/>
                    </a:lnTo>
                    <a:lnTo>
                      <a:pt x="0" y="233"/>
                    </a:lnTo>
                    <a:lnTo>
                      <a:pt x="349" y="412"/>
                    </a:lnTo>
                    <a:lnTo>
                      <a:pt x="699" y="233"/>
                    </a:lnTo>
                    <a:lnTo>
                      <a:pt x="699" y="0"/>
                    </a:lnTo>
                    <a:lnTo>
                      <a:pt x="349" y="179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8" name="Freeform 7"/>
              <p:cNvSpPr>
                <a:spLocks/>
              </p:cNvSpPr>
              <p:nvPr/>
            </p:nvSpPr>
            <p:spPr bwMode="auto">
              <a:xfrm>
                <a:off x="514350" y="4095750"/>
                <a:ext cx="68263" cy="708025"/>
              </a:xfrm>
              <a:custGeom>
                <a:avLst/>
                <a:gdLst>
                  <a:gd name="T0" fmla="*/ 0 w 37"/>
                  <a:gd name="T1" fmla="*/ 384 h 384"/>
                  <a:gd name="T2" fmla="*/ 0 w 37"/>
                  <a:gd name="T3" fmla="*/ 384 h 384"/>
                  <a:gd name="T4" fmla="*/ 37 w 37"/>
                  <a:gd name="T5" fmla="*/ 384 h 384"/>
                  <a:gd name="T6" fmla="*/ 37 w 37"/>
                  <a:gd name="T7" fmla="*/ 0 h 384"/>
                  <a:gd name="T8" fmla="*/ 0 w 37"/>
                  <a:gd name="T9" fmla="*/ 0 h 384"/>
                  <a:gd name="T10" fmla="*/ 0 w 37"/>
                  <a:gd name="T11" fmla="*/ 384 h 3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" h="384">
                    <a:moveTo>
                      <a:pt x="0" y="384"/>
                    </a:moveTo>
                    <a:lnTo>
                      <a:pt x="0" y="384"/>
                    </a:lnTo>
                    <a:lnTo>
                      <a:pt x="37" y="384"/>
                    </a:lnTo>
                    <a:lnTo>
                      <a:pt x="37" y="0"/>
                    </a:lnTo>
                    <a:lnTo>
                      <a:pt x="0" y="0"/>
                    </a:lnTo>
                    <a:lnTo>
                      <a:pt x="0" y="384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9" name="Freeform 8"/>
              <p:cNvSpPr>
                <a:spLocks/>
              </p:cNvSpPr>
              <p:nvPr/>
            </p:nvSpPr>
            <p:spPr bwMode="auto">
              <a:xfrm>
                <a:off x="511175" y="3986212"/>
                <a:ext cx="74613" cy="76200"/>
              </a:xfrm>
              <a:custGeom>
                <a:avLst/>
                <a:gdLst>
                  <a:gd name="T0" fmla="*/ 41 w 41"/>
                  <a:gd name="T1" fmla="*/ 21 h 41"/>
                  <a:gd name="T2" fmla="*/ 41 w 41"/>
                  <a:gd name="T3" fmla="*/ 21 h 41"/>
                  <a:gd name="T4" fmla="*/ 20 w 41"/>
                  <a:gd name="T5" fmla="*/ 41 h 41"/>
                  <a:gd name="T6" fmla="*/ 0 w 41"/>
                  <a:gd name="T7" fmla="*/ 21 h 41"/>
                  <a:gd name="T8" fmla="*/ 20 w 41"/>
                  <a:gd name="T9" fmla="*/ 0 h 41"/>
                  <a:gd name="T10" fmla="*/ 41 w 41"/>
                  <a:gd name="T11" fmla="*/ 21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1" h="41">
                    <a:moveTo>
                      <a:pt x="41" y="21"/>
                    </a:moveTo>
                    <a:lnTo>
                      <a:pt x="41" y="21"/>
                    </a:lnTo>
                    <a:cubicBezTo>
                      <a:pt x="41" y="32"/>
                      <a:pt x="32" y="41"/>
                      <a:pt x="20" y="41"/>
                    </a:cubicBezTo>
                    <a:cubicBezTo>
                      <a:pt x="9" y="41"/>
                      <a:pt x="0" y="32"/>
                      <a:pt x="0" y="21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2" y="0"/>
                      <a:pt x="41" y="9"/>
                      <a:pt x="41" y="21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0" name="Freeform 9"/>
              <p:cNvSpPr>
                <a:spLocks/>
              </p:cNvSpPr>
              <p:nvPr/>
            </p:nvSpPr>
            <p:spPr bwMode="auto">
              <a:xfrm>
                <a:off x="541338" y="3738562"/>
                <a:ext cx="14288" cy="401637"/>
              </a:xfrm>
              <a:custGeom>
                <a:avLst/>
                <a:gdLst>
                  <a:gd name="T0" fmla="*/ 7 w 7"/>
                  <a:gd name="T1" fmla="*/ 217 h 217"/>
                  <a:gd name="T2" fmla="*/ 7 w 7"/>
                  <a:gd name="T3" fmla="*/ 217 h 217"/>
                  <a:gd name="T4" fmla="*/ 0 w 7"/>
                  <a:gd name="T5" fmla="*/ 217 h 217"/>
                  <a:gd name="T6" fmla="*/ 0 w 7"/>
                  <a:gd name="T7" fmla="*/ 0 h 217"/>
                  <a:gd name="T8" fmla="*/ 7 w 7"/>
                  <a:gd name="T9" fmla="*/ 0 h 217"/>
                  <a:gd name="T10" fmla="*/ 7 w 7"/>
                  <a:gd name="T11" fmla="*/ 217 h 2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217">
                    <a:moveTo>
                      <a:pt x="7" y="217"/>
                    </a:moveTo>
                    <a:lnTo>
                      <a:pt x="7" y="217"/>
                    </a:lnTo>
                    <a:lnTo>
                      <a:pt x="0" y="217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7" y="217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50" name="组合 46"/>
            <p:cNvGrpSpPr/>
            <p:nvPr userDrawn="1"/>
          </p:nvGrpSpPr>
          <p:grpSpPr>
            <a:xfrm rot="19680185">
              <a:off x="-1517189" y="3803033"/>
              <a:ext cx="920458" cy="709092"/>
              <a:chOff x="2486025" y="3619500"/>
              <a:chExt cx="1500188" cy="1155700"/>
            </a:xfrm>
            <a:grpFill/>
          </p:grpSpPr>
          <p:sp>
            <p:nvSpPr>
              <p:cNvPr id="64" name="Freeform 26"/>
              <p:cNvSpPr>
                <a:spLocks noEditPoints="1"/>
              </p:cNvSpPr>
              <p:nvPr/>
            </p:nvSpPr>
            <p:spPr bwMode="auto">
              <a:xfrm>
                <a:off x="2486025" y="3619500"/>
                <a:ext cx="1500188" cy="1155700"/>
              </a:xfrm>
              <a:custGeom>
                <a:avLst/>
                <a:gdLst>
                  <a:gd name="T0" fmla="*/ 408 w 815"/>
                  <a:gd name="T1" fmla="*/ 553 h 627"/>
                  <a:gd name="T2" fmla="*/ 408 w 815"/>
                  <a:gd name="T3" fmla="*/ 553 h 627"/>
                  <a:gd name="T4" fmla="*/ 207 w 815"/>
                  <a:gd name="T5" fmla="*/ 353 h 627"/>
                  <a:gd name="T6" fmla="*/ 408 w 815"/>
                  <a:gd name="T7" fmla="*/ 152 h 627"/>
                  <a:gd name="T8" fmla="*/ 608 w 815"/>
                  <a:gd name="T9" fmla="*/ 353 h 627"/>
                  <a:gd name="T10" fmla="*/ 408 w 815"/>
                  <a:gd name="T11" fmla="*/ 553 h 627"/>
                  <a:gd name="T12" fmla="*/ 156 w 815"/>
                  <a:gd name="T13" fmla="*/ 176 h 627"/>
                  <a:gd name="T14" fmla="*/ 156 w 815"/>
                  <a:gd name="T15" fmla="*/ 176 h 627"/>
                  <a:gd name="T16" fmla="*/ 54 w 815"/>
                  <a:gd name="T17" fmla="*/ 176 h 627"/>
                  <a:gd name="T18" fmla="*/ 54 w 815"/>
                  <a:gd name="T19" fmla="*/ 118 h 627"/>
                  <a:gd name="T20" fmla="*/ 156 w 815"/>
                  <a:gd name="T21" fmla="*/ 118 h 627"/>
                  <a:gd name="T22" fmla="*/ 156 w 815"/>
                  <a:gd name="T23" fmla="*/ 176 h 627"/>
                  <a:gd name="T24" fmla="*/ 601 w 815"/>
                  <a:gd name="T25" fmla="*/ 79 h 627"/>
                  <a:gd name="T26" fmla="*/ 601 w 815"/>
                  <a:gd name="T27" fmla="*/ 79 h 627"/>
                  <a:gd name="T28" fmla="*/ 530 w 815"/>
                  <a:gd name="T29" fmla="*/ 0 h 627"/>
                  <a:gd name="T30" fmla="*/ 285 w 815"/>
                  <a:gd name="T31" fmla="*/ 0 h 627"/>
                  <a:gd name="T32" fmla="*/ 214 w 815"/>
                  <a:gd name="T33" fmla="*/ 79 h 627"/>
                  <a:gd name="T34" fmla="*/ 0 w 815"/>
                  <a:gd name="T35" fmla="*/ 79 h 627"/>
                  <a:gd name="T36" fmla="*/ 0 w 815"/>
                  <a:gd name="T37" fmla="*/ 627 h 627"/>
                  <a:gd name="T38" fmla="*/ 815 w 815"/>
                  <a:gd name="T39" fmla="*/ 627 h 627"/>
                  <a:gd name="T40" fmla="*/ 815 w 815"/>
                  <a:gd name="T41" fmla="*/ 79 h 627"/>
                  <a:gd name="T42" fmla="*/ 601 w 815"/>
                  <a:gd name="T43" fmla="*/ 79 h 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815" h="627">
                    <a:moveTo>
                      <a:pt x="408" y="553"/>
                    </a:moveTo>
                    <a:lnTo>
                      <a:pt x="408" y="553"/>
                    </a:lnTo>
                    <a:cubicBezTo>
                      <a:pt x="297" y="553"/>
                      <a:pt x="207" y="463"/>
                      <a:pt x="207" y="353"/>
                    </a:cubicBezTo>
                    <a:cubicBezTo>
                      <a:pt x="207" y="242"/>
                      <a:pt x="297" y="152"/>
                      <a:pt x="408" y="152"/>
                    </a:cubicBezTo>
                    <a:cubicBezTo>
                      <a:pt x="518" y="152"/>
                      <a:pt x="608" y="242"/>
                      <a:pt x="608" y="353"/>
                    </a:cubicBezTo>
                    <a:cubicBezTo>
                      <a:pt x="608" y="463"/>
                      <a:pt x="518" y="553"/>
                      <a:pt x="408" y="553"/>
                    </a:cubicBezTo>
                    <a:close/>
                    <a:moveTo>
                      <a:pt x="156" y="176"/>
                    </a:moveTo>
                    <a:lnTo>
                      <a:pt x="156" y="176"/>
                    </a:lnTo>
                    <a:lnTo>
                      <a:pt x="54" y="176"/>
                    </a:lnTo>
                    <a:lnTo>
                      <a:pt x="54" y="118"/>
                    </a:lnTo>
                    <a:lnTo>
                      <a:pt x="156" y="118"/>
                    </a:lnTo>
                    <a:lnTo>
                      <a:pt x="156" y="176"/>
                    </a:lnTo>
                    <a:close/>
                    <a:moveTo>
                      <a:pt x="601" y="79"/>
                    </a:moveTo>
                    <a:lnTo>
                      <a:pt x="601" y="79"/>
                    </a:lnTo>
                    <a:lnTo>
                      <a:pt x="530" y="0"/>
                    </a:lnTo>
                    <a:lnTo>
                      <a:pt x="285" y="0"/>
                    </a:lnTo>
                    <a:lnTo>
                      <a:pt x="214" y="79"/>
                    </a:lnTo>
                    <a:lnTo>
                      <a:pt x="0" y="79"/>
                    </a:lnTo>
                    <a:lnTo>
                      <a:pt x="0" y="627"/>
                    </a:lnTo>
                    <a:lnTo>
                      <a:pt x="815" y="627"/>
                    </a:lnTo>
                    <a:lnTo>
                      <a:pt x="815" y="79"/>
                    </a:lnTo>
                    <a:lnTo>
                      <a:pt x="601" y="79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5" name="Freeform 27"/>
              <p:cNvSpPr>
                <a:spLocks/>
              </p:cNvSpPr>
              <p:nvPr/>
            </p:nvSpPr>
            <p:spPr bwMode="auto">
              <a:xfrm>
                <a:off x="2955925" y="3987800"/>
                <a:ext cx="560388" cy="565150"/>
              </a:xfrm>
              <a:custGeom>
                <a:avLst/>
                <a:gdLst>
                  <a:gd name="T0" fmla="*/ 153 w 305"/>
                  <a:gd name="T1" fmla="*/ 0 h 306"/>
                  <a:gd name="T2" fmla="*/ 153 w 305"/>
                  <a:gd name="T3" fmla="*/ 0 h 306"/>
                  <a:gd name="T4" fmla="*/ 0 w 305"/>
                  <a:gd name="T5" fmla="*/ 153 h 306"/>
                  <a:gd name="T6" fmla="*/ 153 w 305"/>
                  <a:gd name="T7" fmla="*/ 306 h 306"/>
                  <a:gd name="T8" fmla="*/ 305 w 305"/>
                  <a:gd name="T9" fmla="*/ 153 h 306"/>
                  <a:gd name="T10" fmla="*/ 153 w 305"/>
                  <a:gd name="T11" fmla="*/ 0 h 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5" h="306">
                    <a:moveTo>
                      <a:pt x="153" y="0"/>
                    </a:moveTo>
                    <a:lnTo>
                      <a:pt x="153" y="0"/>
                    </a:lnTo>
                    <a:cubicBezTo>
                      <a:pt x="68" y="0"/>
                      <a:pt x="0" y="68"/>
                      <a:pt x="0" y="153"/>
                    </a:cubicBezTo>
                    <a:cubicBezTo>
                      <a:pt x="0" y="237"/>
                      <a:pt x="68" y="306"/>
                      <a:pt x="153" y="306"/>
                    </a:cubicBezTo>
                    <a:cubicBezTo>
                      <a:pt x="237" y="306"/>
                      <a:pt x="305" y="237"/>
                      <a:pt x="305" y="153"/>
                    </a:cubicBezTo>
                    <a:cubicBezTo>
                      <a:pt x="305" y="68"/>
                      <a:pt x="237" y="0"/>
                      <a:pt x="153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51" name="Freeform 29"/>
            <p:cNvSpPr>
              <a:spLocks noEditPoints="1"/>
            </p:cNvSpPr>
            <p:nvPr userDrawn="1"/>
          </p:nvSpPr>
          <p:spPr bwMode="auto">
            <a:xfrm>
              <a:off x="760976" y="2751525"/>
              <a:ext cx="905329" cy="907255"/>
            </a:xfrm>
            <a:custGeom>
              <a:avLst/>
              <a:gdLst>
                <a:gd name="T0" fmla="*/ 578 w 811"/>
                <a:gd name="T1" fmla="*/ 436 h 811"/>
                <a:gd name="T2" fmla="*/ 578 w 811"/>
                <a:gd name="T3" fmla="*/ 436 h 811"/>
                <a:gd name="T4" fmla="*/ 531 w 811"/>
                <a:gd name="T5" fmla="*/ 269 h 811"/>
                <a:gd name="T6" fmla="*/ 698 w 811"/>
                <a:gd name="T7" fmla="*/ 222 h 811"/>
                <a:gd name="T8" fmla="*/ 745 w 811"/>
                <a:gd name="T9" fmla="*/ 389 h 811"/>
                <a:gd name="T10" fmla="*/ 578 w 811"/>
                <a:gd name="T11" fmla="*/ 436 h 811"/>
                <a:gd name="T12" fmla="*/ 656 w 811"/>
                <a:gd name="T13" fmla="*/ 663 h 811"/>
                <a:gd name="T14" fmla="*/ 656 w 811"/>
                <a:gd name="T15" fmla="*/ 663 h 811"/>
                <a:gd name="T16" fmla="*/ 489 w 811"/>
                <a:gd name="T17" fmla="*/ 710 h 811"/>
                <a:gd name="T18" fmla="*/ 441 w 811"/>
                <a:gd name="T19" fmla="*/ 543 h 811"/>
                <a:gd name="T20" fmla="*/ 609 w 811"/>
                <a:gd name="T21" fmla="*/ 495 h 811"/>
                <a:gd name="T22" fmla="*/ 656 w 811"/>
                <a:gd name="T23" fmla="*/ 663 h 811"/>
                <a:gd name="T24" fmla="*/ 366 w 811"/>
                <a:gd name="T25" fmla="*/ 405 h 811"/>
                <a:gd name="T26" fmla="*/ 366 w 811"/>
                <a:gd name="T27" fmla="*/ 405 h 811"/>
                <a:gd name="T28" fmla="*/ 405 w 811"/>
                <a:gd name="T29" fmla="*/ 366 h 811"/>
                <a:gd name="T30" fmla="*/ 444 w 811"/>
                <a:gd name="T31" fmla="*/ 405 h 811"/>
                <a:gd name="T32" fmla="*/ 405 w 811"/>
                <a:gd name="T33" fmla="*/ 444 h 811"/>
                <a:gd name="T34" fmla="*/ 366 w 811"/>
                <a:gd name="T35" fmla="*/ 405 h 811"/>
                <a:gd name="T36" fmla="*/ 369 w 811"/>
                <a:gd name="T37" fmla="*/ 663 h 811"/>
                <a:gd name="T38" fmla="*/ 369 w 811"/>
                <a:gd name="T39" fmla="*/ 663 h 811"/>
                <a:gd name="T40" fmla="*/ 201 w 811"/>
                <a:gd name="T41" fmla="*/ 710 h 811"/>
                <a:gd name="T42" fmla="*/ 154 w 811"/>
                <a:gd name="T43" fmla="*/ 543 h 811"/>
                <a:gd name="T44" fmla="*/ 321 w 811"/>
                <a:gd name="T45" fmla="*/ 495 h 811"/>
                <a:gd name="T46" fmla="*/ 369 w 811"/>
                <a:gd name="T47" fmla="*/ 663 h 811"/>
                <a:gd name="T48" fmla="*/ 112 w 811"/>
                <a:gd name="T49" fmla="*/ 436 h 811"/>
                <a:gd name="T50" fmla="*/ 112 w 811"/>
                <a:gd name="T51" fmla="*/ 436 h 811"/>
                <a:gd name="T52" fmla="*/ 65 w 811"/>
                <a:gd name="T53" fmla="*/ 269 h 811"/>
                <a:gd name="T54" fmla="*/ 232 w 811"/>
                <a:gd name="T55" fmla="*/ 222 h 811"/>
                <a:gd name="T56" fmla="*/ 280 w 811"/>
                <a:gd name="T57" fmla="*/ 389 h 811"/>
                <a:gd name="T58" fmla="*/ 112 w 811"/>
                <a:gd name="T59" fmla="*/ 436 h 811"/>
                <a:gd name="T60" fmla="*/ 298 w 811"/>
                <a:gd name="T61" fmla="*/ 100 h 811"/>
                <a:gd name="T62" fmla="*/ 298 w 811"/>
                <a:gd name="T63" fmla="*/ 100 h 811"/>
                <a:gd name="T64" fmla="*/ 465 w 811"/>
                <a:gd name="T65" fmla="*/ 52 h 811"/>
                <a:gd name="T66" fmla="*/ 513 w 811"/>
                <a:gd name="T67" fmla="*/ 220 h 811"/>
                <a:gd name="T68" fmla="*/ 345 w 811"/>
                <a:gd name="T69" fmla="*/ 267 h 811"/>
                <a:gd name="T70" fmla="*/ 298 w 811"/>
                <a:gd name="T71" fmla="*/ 100 h 811"/>
                <a:gd name="T72" fmla="*/ 405 w 811"/>
                <a:gd name="T73" fmla="*/ 0 h 811"/>
                <a:gd name="T74" fmla="*/ 405 w 811"/>
                <a:gd name="T75" fmla="*/ 0 h 811"/>
                <a:gd name="T76" fmla="*/ 0 w 811"/>
                <a:gd name="T77" fmla="*/ 405 h 811"/>
                <a:gd name="T78" fmla="*/ 405 w 811"/>
                <a:gd name="T79" fmla="*/ 811 h 811"/>
                <a:gd name="T80" fmla="*/ 811 w 811"/>
                <a:gd name="T81" fmla="*/ 405 h 811"/>
                <a:gd name="T82" fmla="*/ 405 w 811"/>
                <a:gd name="T83" fmla="*/ 0 h 8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811" h="811">
                  <a:moveTo>
                    <a:pt x="578" y="436"/>
                  </a:moveTo>
                  <a:lnTo>
                    <a:pt x="578" y="436"/>
                  </a:lnTo>
                  <a:cubicBezTo>
                    <a:pt x="519" y="403"/>
                    <a:pt x="497" y="329"/>
                    <a:pt x="531" y="269"/>
                  </a:cubicBezTo>
                  <a:cubicBezTo>
                    <a:pt x="564" y="210"/>
                    <a:pt x="638" y="188"/>
                    <a:pt x="698" y="222"/>
                  </a:cubicBezTo>
                  <a:cubicBezTo>
                    <a:pt x="757" y="255"/>
                    <a:pt x="778" y="329"/>
                    <a:pt x="745" y="389"/>
                  </a:cubicBezTo>
                  <a:cubicBezTo>
                    <a:pt x="712" y="448"/>
                    <a:pt x="637" y="469"/>
                    <a:pt x="578" y="436"/>
                  </a:cubicBezTo>
                  <a:close/>
                  <a:moveTo>
                    <a:pt x="656" y="663"/>
                  </a:moveTo>
                  <a:lnTo>
                    <a:pt x="656" y="663"/>
                  </a:lnTo>
                  <a:cubicBezTo>
                    <a:pt x="623" y="722"/>
                    <a:pt x="548" y="743"/>
                    <a:pt x="489" y="710"/>
                  </a:cubicBezTo>
                  <a:cubicBezTo>
                    <a:pt x="430" y="677"/>
                    <a:pt x="408" y="602"/>
                    <a:pt x="441" y="543"/>
                  </a:cubicBezTo>
                  <a:cubicBezTo>
                    <a:pt x="474" y="484"/>
                    <a:pt x="549" y="462"/>
                    <a:pt x="609" y="495"/>
                  </a:cubicBezTo>
                  <a:cubicBezTo>
                    <a:pt x="668" y="528"/>
                    <a:pt x="689" y="603"/>
                    <a:pt x="656" y="663"/>
                  </a:cubicBezTo>
                  <a:close/>
                  <a:moveTo>
                    <a:pt x="366" y="405"/>
                  </a:moveTo>
                  <a:lnTo>
                    <a:pt x="366" y="405"/>
                  </a:lnTo>
                  <a:cubicBezTo>
                    <a:pt x="366" y="384"/>
                    <a:pt x="384" y="366"/>
                    <a:pt x="405" y="366"/>
                  </a:cubicBezTo>
                  <a:cubicBezTo>
                    <a:pt x="427" y="366"/>
                    <a:pt x="444" y="384"/>
                    <a:pt x="444" y="405"/>
                  </a:cubicBezTo>
                  <a:cubicBezTo>
                    <a:pt x="444" y="427"/>
                    <a:pt x="427" y="444"/>
                    <a:pt x="405" y="444"/>
                  </a:cubicBezTo>
                  <a:cubicBezTo>
                    <a:pt x="384" y="444"/>
                    <a:pt x="366" y="427"/>
                    <a:pt x="366" y="405"/>
                  </a:cubicBezTo>
                  <a:close/>
                  <a:moveTo>
                    <a:pt x="369" y="663"/>
                  </a:moveTo>
                  <a:lnTo>
                    <a:pt x="369" y="663"/>
                  </a:lnTo>
                  <a:cubicBezTo>
                    <a:pt x="336" y="722"/>
                    <a:pt x="261" y="743"/>
                    <a:pt x="201" y="710"/>
                  </a:cubicBezTo>
                  <a:cubicBezTo>
                    <a:pt x="142" y="677"/>
                    <a:pt x="121" y="602"/>
                    <a:pt x="154" y="543"/>
                  </a:cubicBezTo>
                  <a:cubicBezTo>
                    <a:pt x="187" y="484"/>
                    <a:pt x="262" y="462"/>
                    <a:pt x="321" y="495"/>
                  </a:cubicBezTo>
                  <a:cubicBezTo>
                    <a:pt x="381" y="528"/>
                    <a:pt x="402" y="603"/>
                    <a:pt x="369" y="663"/>
                  </a:cubicBezTo>
                  <a:close/>
                  <a:moveTo>
                    <a:pt x="112" y="436"/>
                  </a:moveTo>
                  <a:lnTo>
                    <a:pt x="112" y="436"/>
                  </a:lnTo>
                  <a:cubicBezTo>
                    <a:pt x="53" y="403"/>
                    <a:pt x="32" y="329"/>
                    <a:pt x="65" y="269"/>
                  </a:cubicBezTo>
                  <a:cubicBezTo>
                    <a:pt x="98" y="210"/>
                    <a:pt x="173" y="188"/>
                    <a:pt x="232" y="222"/>
                  </a:cubicBezTo>
                  <a:cubicBezTo>
                    <a:pt x="291" y="255"/>
                    <a:pt x="313" y="329"/>
                    <a:pt x="280" y="389"/>
                  </a:cubicBezTo>
                  <a:cubicBezTo>
                    <a:pt x="247" y="448"/>
                    <a:pt x="172" y="469"/>
                    <a:pt x="112" y="436"/>
                  </a:cubicBezTo>
                  <a:close/>
                  <a:moveTo>
                    <a:pt x="298" y="100"/>
                  </a:moveTo>
                  <a:lnTo>
                    <a:pt x="298" y="100"/>
                  </a:lnTo>
                  <a:cubicBezTo>
                    <a:pt x="331" y="41"/>
                    <a:pt x="406" y="19"/>
                    <a:pt x="465" y="52"/>
                  </a:cubicBezTo>
                  <a:cubicBezTo>
                    <a:pt x="524" y="85"/>
                    <a:pt x="546" y="160"/>
                    <a:pt x="513" y="220"/>
                  </a:cubicBezTo>
                  <a:cubicBezTo>
                    <a:pt x="480" y="279"/>
                    <a:pt x="405" y="300"/>
                    <a:pt x="345" y="267"/>
                  </a:cubicBezTo>
                  <a:cubicBezTo>
                    <a:pt x="286" y="234"/>
                    <a:pt x="265" y="159"/>
                    <a:pt x="298" y="100"/>
                  </a:cubicBezTo>
                  <a:close/>
                  <a:moveTo>
                    <a:pt x="405" y="0"/>
                  </a:moveTo>
                  <a:lnTo>
                    <a:pt x="405" y="0"/>
                  </a:lnTo>
                  <a:cubicBezTo>
                    <a:pt x="181" y="0"/>
                    <a:pt x="0" y="181"/>
                    <a:pt x="0" y="405"/>
                  </a:cubicBezTo>
                  <a:cubicBezTo>
                    <a:pt x="0" y="629"/>
                    <a:pt x="181" y="811"/>
                    <a:pt x="405" y="811"/>
                  </a:cubicBezTo>
                  <a:cubicBezTo>
                    <a:pt x="629" y="811"/>
                    <a:pt x="811" y="629"/>
                    <a:pt x="811" y="405"/>
                  </a:cubicBezTo>
                  <a:cubicBezTo>
                    <a:pt x="811" y="181"/>
                    <a:pt x="629" y="0"/>
                    <a:pt x="40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Freeform 5"/>
            <p:cNvSpPr>
              <a:spLocks noEditPoints="1"/>
            </p:cNvSpPr>
            <p:nvPr userDrawn="1"/>
          </p:nvSpPr>
          <p:spPr bwMode="auto">
            <a:xfrm rot="1264384">
              <a:off x="1983280" y="5686214"/>
              <a:ext cx="1000393" cy="429321"/>
            </a:xfrm>
            <a:custGeom>
              <a:avLst/>
              <a:gdLst>
                <a:gd name="T0" fmla="*/ 1727 w 3152"/>
                <a:gd name="T1" fmla="*/ 1223 h 1356"/>
                <a:gd name="T2" fmla="*/ 1727 w 3152"/>
                <a:gd name="T3" fmla="*/ 421 h 1356"/>
                <a:gd name="T4" fmla="*/ 1727 w 3152"/>
                <a:gd name="T5" fmla="*/ 1223 h 1356"/>
                <a:gd name="T6" fmla="*/ 534 w 3152"/>
                <a:gd name="T7" fmla="*/ 1223 h 1356"/>
                <a:gd name="T8" fmla="*/ 522 w 3152"/>
                <a:gd name="T9" fmla="*/ 422 h 1356"/>
                <a:gd name="T10" fmla="*/ 550 w 3152"/>
                <a:gd name="T11" fmla="*/ 422 h 1356"/>
                <a:gd name="T12" fmla="*/ 534 w 3152"/>
                <a:gd name="T13" fmla="*/ 1223 h 1356"/>
                <a:gd name="T14" fmla="*/ 2965 w 3152"/>
                <a:gd name="T15" fmla="*/ 30 h 1356"/>
                <a:gd name="T16" fmla="*/ 2960 w 3152"/>
                <a:gd name="T17" fmla="*/ 24 h 1356"/>
                <a:gd name="T18" fmla="*/ 2955 w 3152"/>
                <a:gd name="T19" fmla="*/ 19 h 1356"/>
                <a:gd name="T20" fmla="*/ 2945 w 3152"/>
                <a:gd name="T21" fmla="*/ 11 h 1356"/>
                <a:gd name="T22" fmla="*/ 2934 w 3152"/>
                <a:gd name="T23" fmla="*/ 5 h 1356"/>
                <a:gd name="T24" fmla="*/ 2921 w 3152"/>
                <a:gd name="T25" fmla="*/ 2 h 1356"/>
                <a:gd name="T26" fmla="*/ 2908 w 3152"/>
                <a:gd name="T27" fmla="*/ 1 h 1356"/>
                <a:gd name="T28" fmla="*/ 2896 w 3152"/>
                <a:gd name="T29" fmla="*/ 2 h 1356"/>
                <a:gd name="T30" fmla="*/ 2883 w 3152"/>
                <a:gd name="T31" fmla="*/ 6 h 1356"/>
                <a:gd name="T32" fmla="*/ 2872 w 3152"/>
                <a:gd name="T33" fmla="*/ 12 h 1356"/>
                <a:gd name="T34" fmla="*/ 2867 w 3152"/>
                <a:gd name="T35" fmla="*/ 17 h 1356"/>
                <a:gd name="T36" fmla="*/ 2861 w 3152"/>
                <a:gd name="T37" fmla="*/ 21 h 1356"/>
                <a:gd name="T38" fmla="*/ 1727 w 3152"/>
                <a:gd name="T39" fmla="*/ 288 h 1356"/>
                <a:gd name="T40" fmla="*/ 1064 w 3152"/>
                <a:gd name="T41" fmla="*/ 756 h 1356"/>
                <a:gd name="T42" fmla="*/ 799 w 3152"/>
                <a:gd name="T43" fmla="*/ 173 h 1356"/>
                <a:gd name="T44" fmla="*/ 975 w 3152"/>
                <a:gd name="T45" fmla="*/ 380 h 1356"/>
                <a:gd name="T46" fmla="*/ 1030 w 3152"/>
                <a:gd name="T47" fmla="*/ 275 h 1356"/>
                <a:gd name="T48" fmla="*/ 863 w 3152"/>
                <a:gd name="T49" fmla="*/ 29 h 1356"/>
                <a:gd name="T50" fmla="*/ 854 w 3152"/>
                <a:gd name="T51" fmla="*/ 19 h 1356"/>
                <a:gd name="T52" fmla="*/ 850 w 3152"/>
                <a:gd name="T53" fmla="*/ 16 h 1356"/>
                <a:gd name="T54" fmla="*/ 838 w 3152"/>
                <a:gd name="T55" fmla="*/ 8 h 1356"/>
                <a:gd name="T56" fmla="*/ 825 w 3152"/>
                <a:gd name="T57" fmla="*/ 3 h 1356"/>
                <a:gd name="T58" fmla="*/ 813 w 3152"/>
                <a:gd name="T59" fmla="*/ 1 h 1356"/>
                <a:gd name="T60" fmla="*/ 800 w 3152"/>
                <a:gd name="T61" fmla="*/ 1 h 1356"/>
                <a:gd name="T62" fmla="*/ 787 w 3152"/>
                <a:gd name="T63" fmla="*/ 4 h 1356"/>
                <a:gd name="T64" fmla="*/ 774 w 3152"/>
                <a:gd name="T65" fmla="*/ 10 h 1356"/>
                <a:gd name="T66" fmla="*/ 770 w 3152"/>
                <a:gd name="T67" fmla="*/ 12 h 1356"/>
                <a:gd name="T68" fmla="*/ 760 w 3152"/>
                <a:gd name="T69" fmla="*/ 21 h 1356"/>
                <a:gd name="T70" fmla="*/ 508 w 3152"/>
                <a:gd name="T71" fmla="*/ 289 h 1356"/>
                <a:gd name="T72" fmla="*/ 534 w 3152"/>
                <a:gd name="T73" fmla="*/ 1356 h 1356"/>
                <a:gd name="T74" fmla="*/ 1197 w 3152"/>
                <a:gd name="T75" fmla="*/ 889 h 1356"/>
                <a:gd name="T76" fmla="*/ 2260 w 3152"/>
                <a:gd name="T77" fmla="*/ 856 h 1356"/>
                <a:gd name="T78" fmla="*/ 3021 w 3152"/>
                <a:gd name="T79" fmla="*/ 350 h 1356"/>
                <a:gd name="T80" fmla="*/ 3114 w 3152"/>
                <a:gd name="T81" fmla="*/ 368 h 1356"/>
                <a:gd name="T82" fmla="*/ 2965 w 3152"/>
                <a:gd name="T83" fmla="*/ 30 h 1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152" h="1356">
                  <a:moveTo>
                    <a:pt x="1727" y="1223"/>
                  </a:moveTo>
                  <a:lnTo>
                    <a:pt x="1727" y="1223"/>
                  </a:lnTo>
                  <a:cubicBezTo>
                    <a:pt x="1506" y="1223"/>
                    <a:pt x="1326" y="1043"/>
                    <a:pt x="1326" y="822"/>
                  </a:cubicBezTo>
                  <a:cubicBezTo>
                    <a:pt x="1326" y="601"/>
                    <a:pt x="1506" y="421"/>
                    <a:pt x="1727" y="421"/>
                  </a:cubicBezTo>
                  <a:cubicBezTo>
                    <a:pt x="1948" y="421"/>
                    <a:pt x="2128" y="601"/>
                    <a:pt x="2128" y="822"/>
                  </a:cubicBezTo>
                  <a:cubicBezTo>
                    <a:pt x="2128" y="1043"/>
                    <a:pt x="1948" y="1223"/>
                    <a:pt x="1727" y="1223"/>
                  </a:cubicBezTo>
                  <a:close/>
                  <a:moveTo>
                    <a:pt x="534" y="1223"/>
                  </a:moveTo>
                  <a:lnTo>
                    <a:pt x="534" y="1223"/>
                  </a:lnTo>
                  <a:cubicBezTo>
                    <a:pt x="313" y="1223"/>
                    <a:pt x="133" y="1043"/>
                    <a:pt x="133" y="822"/>
                  </a:cubicBezTo>
                  <a:cubicBezTo>
                    <a:pt x="133" y="605"/>
                    <a:pt x="306" y="428"/>
                    <a:pt x="522" y="422"/>
                  </a:cubicBezTo>
                  <a:cubicBezTo>
                    <a:pt x="526" y="423"/>
                    <a:pt x="531" y="423"/>
                    <a:pt x="536" y="423"/>
                  </a:cubicBezTo>
                  <a:cubicBezTo>
                    <a:pt x="540" y="423"/>
                    <a:pt x="545" y="423"/>
                    <a:pt x="550" y="422"/>
                  </a:cubicBezTo>
                  <a:cubicBezTo>
                    <a:pt x="763" y="430"/>
                    <a:pt x="935" y="607"/>
                    <a:pt x="935" y="822"/>
                  </a:cubicBezTo>
                  <a:cubicBezTo>
                    <a:pt x="935" y="1043"/>
                    <a:pt x="755" y="1223"/>
                    <a:pt x="534" y="1223"/>
                  </a:cubicBezTo>
                  <a:close/>
                  <a:moveTo>
                    <a:pt x="2965" y="30"/>
                  </a:moveTo>
                  <a:lnTo>
                    <a:pt x="2965" y="30"/>
                  </a:lnTo>
                  <a:cubicBezTo>
                    <a:pt x="2965" y="30"/>
                    <a:pt x="2965" y="29"/>
                    <a:pt x="2965" y="29"/>
                  </a:cubicBezTo>
                  <a:cubicBezTo>
                    <a:pt x="2963" y="27"/>
                    <a:pt x="2962" y="26"/>
                    <a:pt x="2960" y="24"/>
                  </a:cubicBezTo>
                  <a:cubicBezTo>
                    <a:pt x="2959" y="22"/>
                    <a:pt x="2957" y="20"/>
                    <a:pt x="2956" y="19"/>
                  </a:cubicBezTo>
                  <a:cubicBezTo>
                    <a:pt x="2956" y="19"/>
                    <a:pt x="2955" y="19"/>
                    <a:pt x="2955" y="19"/>
                  </a:cubicBezTo>
                  <a:cubicBezTo>
                    <a:pt x="2954" y="17"/>
                    <a:pt x="2953" y="17"/>
                    <a:pt x="2952" y="16"/>
                  </a:cubicBezTo>
                  <a:cubicBezTo>
                    <a:pt x="2950" y="14"/>
                    <a:pt x="2948" y="12"/>
                    <a:pt x="2945" y="11"/>
                  </a:cubicBezTo>
                  <a:cubicBezTo>
                    <a:pt x="2944" y="10"/>
                    <a:pt x="2942" y="9"/>
                    <a:pt x="2940" y="8"/>
                  </a:cubicBezTo>
                  <a:cubicBezTo>
                    <a:pt x="2938" y="7"/>
                    <a:pt x="2936" y="6"/>
                    <a:pt x="2934" y="5"/>
                  </a:cubicBezTo>
                  <a:cubicBezTo>
                    <a:pt x="2932" y="4"/>
                    <a:pt x="2930" y="4"/>
                    <a:pt x="2928" y="3"/>
                  </a:cubicBezTo>
                  <a:cubicBezTo>
                    <a:pt x="2925" y="3"/>
                    <a:pt x="2923" y="2"/>
                    <a:pt x="2921" y="2"/>
                  </a:cubicBezTo>
                  <a:cubicBezTo>
                    <a:pt x="2919" y="1"/>
                    <a:pt x="2917" y="1"/>
                    <a:pt x="2915" y="1"/>
                  </a:cubicBezTo>
                  <a:cubicBezTo>
                    <a:pt x="2913" y="1"/>
                    <a:pt x="2911" y="0"/>
                    <a:pt x="2908" y="1"/>
                  </a:cubicBezTo>
                  <a:cubicBezTo>
                    <a:pt x="2907" y="1"/>
                    <a:pt x="2905" y="1"/>
                    <a:pt x="2903" y="1"/>
                  </a:cubicBezTo>
                  <a:cubicBezTo>
                    <a:pt x="2900" y="1"/>
                    <a:pt x="2898" y="2"/>
                    <a:pt x="2896" y="2"/>
                  </a:cubicBezTo>
                  <a:cubicBezTo>
                    <a:pt x="2894" y="2"/>
                    <a:pt x="2892" y="3"/>
                    <a:pt x="2890" y="4"/>
                  </a:cubicBezTo>
                  <a:cubicBezTo>
                    <a:pt x="2887" y="5"/>
                    <a:pt x="2885" y="5"/>
                    <a:pt x="2883" y="6"/>
                  </a:cubicBezTo>
                  <a:cubicBezTo>
                    <a:pt x="2881" y="7"/>
                    <a:pt x="2879" y="8"/>
                    <a:pt x="2876" y="10"/>
                  </a:cubicBezTo>
                  <a:cubicBezTo>
                    <a:pt x="2875" y="11"/>
                    <a:pt x="2874" y="11"/>
                    <a:pt x="2872" y="12"/>
                  </a:cubicBezTo>
                  <a:cubicBezTo>
                    <a:pt x="2872" y="12"/>
                    <a:pt x="2872" y="12"/>
                    <a:pt x="2872" y="12"/>
                  </a:cubicBezTo>
                  <a:cubicBezTo>
                    <a:pt x="2870" y="14"/>
                    <a:pt x="2868" y="15"/>
                    <a:pt x="2867" y="17"/>
                  </a:cubicBezTo>
                  <a:cubicBezTo>
                    <a:pt x="2865" y="18"/>
                    <a:pt x="2863" y="20"/>
                    <a:pt x="2861" y="21"/>
                  </a:cubicBezTo>
                  <a:cubicBezTo>
                    <a:pt x="2861" y="21"/>
                    <a:pt x="2861" y="21"/>
                    <a:pt x="2861" y="21"/>
                  </a:cubicBezTo>
                  <a:lnTo>
                    <a:pt x="2242" y="680"/>
                  </a:lnTo>
                  <a:cubicBezTo>
                    <a:pt x="2180" y="454"/>
                    <a:pt x="1973" y="288"/>
                    <a:pt x="1727" y="288"/>
                  </a:cubicBezTo>
                  <a:cubicBezTo>
                    <a:pt x="1455" y="288"/>
                    <a:pt x="1230" y="492"/>
                    <a:pt x="1197" y="756"/>
                  </a:cubicBezTo>
                  <a:lnTo>
                    <a:pt x="1064" y="756"/>
                  </a:lnTo>
                  <a:cubicBezTo>
                    <a:pt x="1037" y="539"/>
                    <a:pt x="880" y="363"/>
                    <a:pt x="674" y="307"/>
                  </a:cubicBezTo>
                  <a:lnTo>
                    <a:pt x="799" y="173"/>
                  </a:lnTo>
                  <a:lnTo>
                    <a:pt x="919" y="350"/>
                  </a:lnTo>
                  <a:cubicBezTo>
                    <a:pt x="932" y="369"/>
                    <a:pt x="953" y="380"/>
                    <a:pt x="975" y="380"/>
                  </a:cubicBezTo>
                  <a:cubicBezTo>
                    <a:pt x="988" y="380"/>
                    <a:pt x="1001" y="376"/>
                    <a:pt x="1012" y="368"/>
                  </a:cubicBezTo>
                  <a:cubicBezTo>
                    <a:pt x="1042" y="347"/>
                    <a:pt x="1050" y="306"/>
                    <a:pt x="1030" y="275"/>
                  </a:cubicBezTo>
                  <a:lnTo>
                    <a:pt x="863" y="30"/>
                  </a:lnTo>
                  <a:cubicBezTo>
                    <a:pt x="863" y="30"/>
                    <a:pt x="863" y="29"/>
                    <a:pt x="863" y="29"/>
                  </a:cubicBezTo>
                  <a:cubicBezTo>
                    <a:pt x="861" y="27"/>
                    <a:pt x="860" y="26"/>
                    <a:pt x="858" y="24"/>
                  </a:cubicBezTo>
                  <a:cubicBezTo>
                    <a:pt x="857" y="22"/>
                    <a:pt x="855" y="20"/>
                    <a:pt x="854" y="19"/>
                  </a:cubicBezTo>
                  <a:cubicBezTo>
                    <a:pt x="854" y="19"/>
                    <a:pt x="854" y="19"/>
                    <a:pt x="853" y="19"/>
                  </a:cubicBezTo>
                  <a:cubicBezTo>
                    <a:pt x="852" y="17"/>
                    <a:pt x="851" y="17"/>
                    <a:pt x="850" y="16"/>
                  </a:cubicBezTo>
                  <a:cubicBezTo>
                    <a:pt x="848" y="14"/>
                    <a:pt x="846" y="12"/>
                    <a:pt x="843" y="11"/>
                  </a:cubicBezTo>
                  <a:cubicBezTo>
                    <a:pt x="842" y="10"/>
                    <a:pt x="840" y="9"/>
                    <a:pt x="838" y="8"/>
                  </a:cubicBezTo>
                  <a:cubicBezTo>
                    <a:pt x="836" y="7"/>
                    <a:pt x="834" y="6"/>
                    <a:pt x="832" y="5"/>
                  </a:cubicBezTo>
                  <a:cubicBezTo>
                    <a:pt x="830" y="4"/>
                    <a:pt x="827" y="4"/>
                    <a:pt x="825" y="3"/>
                  </a:cubicBezTo>
                  <a:cubicBezTo>
                    <a:pt x="823" y="3"/>
                    <a:pt x="821" y="2"/>
                    <a:pt x="819" y="2"/>
                  </a:cubicBezTo>
                  <a:cubicBezTo>
                    <a:pt x="817" y="1"/>
                    <a:pt x="815" y="1"/>
                    <a:pt x="813" y="1"/>
                  </a:cubicBezTo>
                  <a:cubicBezTo>
                    <a:pt x="811" y="1"/>
                    <a:pt x="809" y="1"/>
                    <a:pt x="807" y="1"/>
                  </a:cubicBezTo>
                  <a:cubicBezTo>
                    <a:pt x="805" y="1"/>
                    <a:pt x="802" y="1"/>
                    <a:pt x="800" y="1"/>
                  </a:cubicBezTo>
                  <a:cubicBezTo>
                    <a:pt x="798" y="1"/>
                    <a:pt x="796" y="2"/>
                    <a:pt x="794" y="2"/>
                  </a:cubicBezTo>
                  <a:cubicBezTo>
                    <a:pt x="792" y="2"/>
                    <a:pt x="790" y="3"/>
                    <a:pt x="787" y="4"/>
                  </a:cubicBezTo>
                  <a:cubicBezTo>
                    <a:pt x="785" y="5"/>
                    <a:pt x="783" y="5"/>
                    <a:pt x="782" y="6"/>
                  </a:cubicBezTo>
                  <a:cubicBezTo>
                    <a:pt x="779" y="7"/>
                    <a:pt x="777" y="8"/>
                    <a:pt x="774" y="10"/>
                  </a:cubicBezTo>
                  <a:cubicBezTo>
                    <a:pt x="773" y="11"/>
                    <a:pt x="772" y="11"/>
                    <a:pt x="770" y="12"/>
                  </a:cubicBezTo>
                  <a:cubicBezTo>
                    <a:pt x="770" y="12"/>
                    <a:pt x="770" y="12"/>
                    <a:pt x="770" y="12"/>
                  </a:cubicBezTo>
                  <a:cubicBezTo>
                    <a:pt x="768" y="14"/>
                    <a:pt x="766" y="15"/>
                    <a:pt x="765" y="17"/>
                  </a:cubicBezTo>
                  <a:cubicBezTo>
                    <a:pt x="763" y="18"/>
                    <a:pt x="761" y="20"/>
                    <a:pt x="760" y="21"/>
                  </a:cubicBezTo>
                  <a:cubicBezTo>
                    <a:pt x="759" y="21"/>
                    <a:pt x="759" y="21"/>
                    <a:pt x="759" y="21"/>
                  </a:cubicBezTo>
                  <a:lnTo>
                    <a:pt x="508" y="289"/>
                  </a:lnTo>
                  <a:cubicBezTo>
                    <a:pt x="225" y="302"/>
                    <a:pt x="0" y="536"/>
                    <a:pt x="0" y="822"/>
                  </a:cubicBezTo>
                  <a:cubicBezTo>
                    <a:pt x="0" y="1117"/>
                    <a:pt x="239" y="1356"/>
                    <a:pt x="534" y="1356"/>
                  </a:cubicBezTo>
                  <a:cubicBezTo>
                    <a:pt x="806" y="1356"/>
                    <a:pt x="1031" y="1152"/>
                    <a:pt x="1064" y="889"/>
                  </a:cubicBezTo>
                  <a:lnTo>
                    <a:pt x="1197" y="889"/>
                  </a:lnTo>
                  <a:cubicBezTo>
                    <a:pt x="1230" y="1152"/>
                    <a:pt x="1455" y="1356"/>
                    <a:pt x="1727" y="1356"/>
                  </a:cubicBezTo>
                  <a:cubicBezTo>
                    <a:pt x="2011" y="1356"/>
                    <a:pt x="2243" y="1135"/>
                    <a:pt x="2260" y="856"/>
                  </a:cubicBezTo>
                  <a:lnTo>
                    <a:pt x="2901" y="173"/>
                  </a:lnTo>
                  <a:lnTo>
                    <a:pt x="3021" y="350"/>
                  </a:lnTo>
                  <a:cubicBezTo>
                    <a:pt x="3034" y="369"/>
                    <a:pt x="3055" y="380"/>
                    <a:pt x="3077" y="380"/>
                  </a:cubicBezTo>
                  <a:cubicBezTo>
                    <a:pt x="3089" y="380"/>
                    <a:pt x="3103" y="376"/>
                    <a:pt x="3114" y="368"/>
                  </a:cubicBezTo>
                  <a:cubicBezTo>
                    <a:pt x="3144" y="347"/>
                    <a:pt x="3152" y="306"/>
                    <a:pt x="3132" y="275"/>
                  </a:cubicBezTo>
                  <a:lnTo>
                    <a:pt x="2965" y="3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53" name="组合 22"/>
            <p:cNvGrpSpPr/>
            <p:nvPr userDrawn="1"/>
          </p:nvGrpSpPr>
          <p:grpSpPr>
            <a:xfrm rot="1013132">
              <a:off x="1601368" y="4438604"/>
              <a:ext cx="794889" cy="623974"/>
              <a:chOff x="3654425" y="5089525"/>
              <a:chExt cx="1860550" cy="1460500"/>
            </a:xfrm>
            <a:grpFill/>
          </p:grpSpPr>
          <p:sp>
            <p:nvSpPr>
              <p:cNvPr id="57" name="Freeform 12"/>
              <p:cNvSpPr>
                <a:spLocks noEditPoints="1"/>
              </p:cNvSpPr>
              <p:nvPr/>
            </p:nvSpPr>
            <p:spPr bwMode="auto">
              <a:xfrm>
                <a:off x="3654425" y="5089525"/>
                <a:ext cx="1860550" cy="1460500"/>
              </a:xfrm>
              <a:custGeom>
                <a:avLst/>
                <a:gdLst>
                  <a:gd name="T0" fmla="*/ 2372 w 2506"/>
                  <a:gd name="T1" fmla="*/ 1716 h 1970"/>
                  <a:gd name="T2" fmla="*/ 2372 w 2506"/>
                  <a:gd name="T3" fmla="*/ 1716 h 1970"/>
                  <a:gd name="T4" fmla="*/ 1858 w 2506"/>
                  <a:gd name="T5" fmla="*/ 1575 h 1970"/>
                  <a:gd name="T6" fmla="*/ 1818 w 2506"/>
                  <a:gd name="T7" fmla="*/ 1576 h 1970"/>
                  <a:gd name="T8" fmla="*/ 1323 w 2506"/>
                  <a:gd name="T9" fmla="*/ 1715 h 1970"/>
                  <a:gd name="T10" fmla="*/ 1323 w 2506"/>
                  <a:gd name="T11" fmla="*/ 308 h 1970"/>
                  <a:gd name="T12" fmla="*/ 1847 w 2506"/>
                  <a:gd name="T13" fmla="*/ 133 h 1970"/>
                  <a:gd name="T14" fmla="*/ 2372 w 2506"/>
                  <a:gd name="T15" fmla="*/ 310 h 1970"/>
                  <a:gd name="T16" fmla="*/ 2372 w 2506"/>
                  <a:gd name="T17" fmla="*/ 1716 h 1970"/>
                  <a:gd name="T18" fmla="*/ 1182 w 2506"/>
                  <a:gd name="T19" fmla="*/ 1715 h 1970"/>
                  <a:gd name="T20" fmla="*/ 1182 w 2506"/>
                  <a:gd name="T21" fmla="*/ 1715 h 1970"/>
                  <a:gd name="T22" fmla="*/ 688 w 2506"/>
                  <a:gd name="T23" fmla="*/ 1576 h 1970"/>
                  <a:gd name="T24" fmla="*/ 647 w 2506"/>
                  <a:gd name="T25" fmla="*/ 1575 h 1970"/>
                  <a:gd name="T26" fmla="*/ 133 w 2506"/>
                  <a:gd name="T27" fmla="*/ 1716 h 1970"/>
                  <a:gd name="T28" fmla="*/ 133 w 2506"/>
                  <a:gd name="T29" fmla="*/ 310 h 1970"/>
                  <a:gd name="T30" fmla="*/ 659 w 2506"/>
                  <a:gd name="T31" fmla="*/ 133 h 1970"/>
                  <a:gd name="T32" fmla="*/ 1182 w 2506"/>
                  <a:gd name="T33" fmla="*/ 308 h 1970"/>
                  <a:gd name="T34" fmla="*/ 1182 w 2506"/>
                  <a:gd name="T35" fmla="*/ 1715 h 1970"/>
                  <a:gd name="T36" fmla="*/ 1849 w 2506"/>
                  <a:gd name="T37" fmla="*/ 0 h 1970"/>
                  <a:gd name="T38" fmla="*/ 1849 w 2506"/>
                  <a:gd name="T39" fmla="*/ 0 h 1970"/>
                  <a:gd name="T40" fmla="*/ 1823 w 2506"/>
                  <a:gd name="T41" fmla="*/ 0 h 1970"/>
                  <a:gd name="T42" fmla="*/ 1253 w 2506"/>
                  <a:gd name="T43" fmla="*/ 184 h 1970"/>
                  <a:gd name="T44" fmla="*/ 683 w 2506"/>
                  <a:gd name="T45" fmla="*/ 0 h 1970"/>
                  <a:gd name="T46" fmla="*/ 657 w 2506"/>
                  <a:gd name="T47" fmla="*/ 0 h 1970"/>
                  <a:gd name="T48" fmla="*/ 5 w 2506"/>
                  <a:gd name="T49" fmla="*/ 267 h 1970"/>
                  <a:gd name="T50" fmla="*/ 0 w 2506"/>
                  <a:gd name="T51" fmla="*/ 279 h 1970"/>
                  <a:gd name="T52" fmla="*/ 0 w 2506"/>
                  <a:gd name="T53" fmla="*/ 1970 h 1970"/>
                  <a:gd name="T54" fmla="*/ 107 w 2506"/>
                  <a:gd name="T55" fmla="*/ 1889 h 1970"/>
                  <a:gd name="T56" fmla="*/ 682 w 2506"/>
                  <a:gd name="T57" fmla="*/ 1709 h 1970"/>
                  <a:gd name="T58" fmla="*/ 1190 w 2506"/>
                  <a:gd name="T59" fmla="*/ 1876 h 1970"/>
                  <a:gd name="T60" fmla="*/ 1208 w 2506"/>
                  <a:gd name="T61" fmla="*/ 1888 h 1970"/>
                  <a:gd name="T62" fmla="*/ 1253 w 2506"/>
                  <a:gd name="T63" fmla="*/ 1924 h 1970"/>
                  <a:gd name="T64" fmla="*/ 1298 w 2506"/>
                  <a:gd name="T65" fmla="*/ 1888 h 1970"/>
                  <a:gd name="T66" fmla="*/ 1316 w 2506"/>
                  <a:gd name="T67" fmla="*/ 1876 h 1970"/>
                  <a:gd name="T68" fmla="*/ 1824 w 2506"/>
                  <a:gd name="T69" fmla="*/ 1709 h 1970"/>
                  <a:gd name="T70" fmla="*/ 2399 w 2506"/>
                  <a:gd name="T71" fmla="*/ 1889 h 1970"/>
                  <a:gd name="T72" fmla="*/ 2506 w 2506"/>
                  <a:gd name="T73" fmla="*/ 1970 h 1970"/>
                  <a:gd name="T74" fmla="*/ 2506 w 2506"/>
                  <a:gd name="T75" fmla="*/ 279 h 1970"/>
                  <a:gd name="T76" fmla="*/ 2501 w 2506"/>
                  <a:gd name="T77" fmla="*/ 267 h 1970"/>
                  <a:gd name="T78" fmla="*/ 1849 w 2506"/>
                  <a:gd name="T79" fmla="*/ 0 h 19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506" h="1970">
                    <a:moveTo>
                      <a:pt x="2372" y="1716"/>
                    </a:moveTo>
                    <a:lnTo>
                      <a:pt x="2372" y="1716"/>
                    </a:lnTo>
                    <a:cubicBezTo>
                      <a:pt x="2261" y="1655"/>
                      <a:pt x="2075" y="1575"/>
                      <a:pt x="1858" y="1575"/>
                    </a:cubicBezTo>
                    <a:cubicBezTo>
                      <a:pt x="1845" y="1575"/>
                      <a:pt x="1831" y="1576"/>
                      <a:pt x="1818" y="1576"/>
                    </a:cubicBezTo>
                    <a:cubicBezTo>
                      <a:pt x="1599" y="1587"/>
                      <a:pt x="1427" y="1659"/>
                      <a:pt x="1323" y="1715"/>
                    </a:cubicBezTo>
                    <a:lnTo>
                      <a:pt x="1323" y="308"/>
                    </a:lnTo>
                    <a:cubicBezTo>
                      <a:pt x="1347" y="271"/>
                      <a:pt x="1462" y="127"/>
                      <a:pt x="1847" y="133"/>
                    </a:cubicBezTo>
                    <a:cubicBezTo>
                      <a:pt x="2229" y="140"/>
                      <a:pt x="2347" y="273"/>
                      <a:pt x="2372" y="310"/>
                    </a:cubicBezTo>
                    <a:lnTo>
                      <a:pt x="2372" y="1716"/>
                    </a:lnTo>
                    <a:close/>
                    <a:moveTo>
                      <a:pt x="1182" y="1715"/>
                    </a:moveTo>
                    <a:lnTo>
                      <a:pt x="1182" y="1715"/>
                    </a:lnTo>
                    <a:cubicBezTo>
                      <a:pt x="1079" y="1659"/>
                      <a:pt x="906" y="1587"/>
                      <a:pt x="688" y="1576"/>
                    </a:cubicBezTo>
                    <a:cubicBezTo>
                      <a:pt x="674" y="1576"/>
                      <a:pt x="661" y="1575"/>
                      <a:pt x="647" y="1575"/>
                    </a:cubicBezTo>
                    <a:cubicBezTo>
                      <a:pt x="431" y="1575"/>
                      <a:pt x="244" y="1655"/>
                      <a:pt x="133" y="1716"/>
                    </a:cubicBezTo>
                    <a:lnTo>
                      <a:pt x="133" y="310"/>
                    </a:lnTo>
                    <a:cubicBezTo>
                      <a:pt x="159" y="273"/>
                      <a:pt x="276" y="140"/>
                      <a:pt x="659" y="133"/>
                    </a:cubicBezTo>
                    <a:cubicBezTo>
                      <a:pt x="1044" y="127"/>
                      <a:pt x="1159" y="271"/>
                      <a:pt x="1182" y="308"/>
                    </a:cubicBezTo>
                    <a:lnTo>
                      <a:pt x="1182" y="1715"/>
                    </a:lnTo>
                    <a:close/>
                    <a:moveTo>
                      <a:pt x="1849" y="0"/>
                    </a:moveTo>
                    <a:lnTo>
                      <a:pt x="1849" y="0"/>
                    </a:lnTo>
                    <a:cubicBezTo>
                      <a:pt x="1840" y="0"/>
                      <a:pt x="1831" y="0"/>
                      <a:pt x="1823" y="0"/>
                    </a:cubicBezTo>
                    <a:cubicBezTo>
                      <a:pt x="1490" y="0"/>
                      <a:pt x="1328" y="105"/>
                      <a:pt x="1253" y="184"/>
                    </a:cubicBezTo>
                    <a:cubicBezTo>
                      <a:pt x="1178" y="105"/>
                      <a:pt x="1015" y="0"/>
                      <a:pt x="683" y="0"/>
                    </a:cubicBezTo>
                    <a:cubicBezTo>
                      <a:pt x="674" y="0"/>
                      <a:pt x="666" y="0"/>
                      <a:pt x="657" y="0"/>
                    </a:cubicBezTo>
                    <a:cubicBezTo>
                      <a:pt x="127" y="9"/>
                      <a:pt x="16" y="240"/>
                      <a:pt x="5" y="267"/>
                    </a:cubicBezTo>
                    <a:lnTo>
                      <a:pt x="0" y="279"/>
                    </a:lnTo>
                    <a:lnTo>
                      <a:pt x="0" y="1970"/>
                    </a:lnTo>
                    <a:lnTo>
                      <a:pt x="107" y="1889"/>
                    </a:lnTo>
                    <a:cubicBezTo>
                      <a:pt x="109" y="1887"/>
                      <a:pt x="369" y="1695"/>
                      <a:pt x="682" y="1709"/>
                    </a:cubicBezTo>
                    <a:cubicBezTo>
                      <a:pt x="943" y="1722"/>
                      <a:pt x="1133" y="1837"/>
                      <a:pt x="1190" y="1876"/>
                    </a:cubicBezTo>
                    <a:cubicBezTo>
                      <a:pt x="1201" y="1883"/>
                      <a:pt x="1207" y="1888"/>
                      <a:pt x="1208" y="1888"/>
                    </a:cubicBezTo>
                    <a:lnTo>
                      <a:pt x="1253" y="1924"/>
                    </a:lnTo>
                    <a:lnTo>
                      <a:pt x="1298" y="1888"/>
                    </a:lnTo>
                    <a:cubicBezTo>
                      <a:pt x="1298" y="1888"/>
                      <a:pt x="1304" y="1883"/>
                      <a:pt x="1316" y="1876"/>
                    </a:cubicBezTo>
                    <a:cubicBezTo>
                      <a:pt x="1373" y="1837"/>
                      <a:pt x="1563" y="1722"/>
                      <a:pt x="1824" y="1709"/>
                    </a:cubicBezTo>
                    <a:cubicBezTo>
                      <a:pt x="2135" y="1695"/>
                      <a:pt x="2396" y="1887"/>
                      <a:pt x="2399" y="1889"/>
                    </a:cubicBezTo>
                    <a:lnTo>
                      <a:pt x="2506" y="1970"/>
                    </a:lnTo>
                    <a:lnTo>
                      <a:pt x="2506" y="279"/>
                    </a:lnTo>
                    <a:lnTo>
                      <a:pt x="2501" y="267"/>
                    </a:lnTo>
                    <a:cubicBezTo>
                      <a:pt x="2490" y="240"/>
                      <a:pt x="2379" y="9"/>
                      <a:pt x="1849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8" name="Freeform 13"/>
              <p:cNvSpPr>
                <a:spLocks/>
              </p:cNvSpPr>
              <p:nvPr/>
            </p:nvSpPr>
            <p:spPr bwMode="auto">
              <a:xfrm>
                <a:off x="3829050" y="5399088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7 h 206"/>
                  <a:gd name="T8" fmla="*/ 12 w 844"/>
                  <a:gd name="T9" fmla="*/ 183 h 206"/>
                  <a:gd name="T10" fmla="*/ 45 w 844"/>
                  <a:gd name="T11" fmla="*/ 200 h 206"/>
                  <a:gd name="T12" fmla="*/ 68 w 844"/>
                  <a:gd name="T13" fmla="*/ 193 h 206"/>
                  <a:gd name="T14" fmla="*/ 437 w 844"/>
                  <a:gd name="T15" fmla="*/ 89 h 206"/>
                  <a:gd name="T16" fmla="*/ 775 w 844"/>
                  <a:gd name="T17" fmla="*/ 193 h 206"/>
                  <a:gd name="T18" fmla="*/ 831 w 844"/>
                  <a:gd name="T19" fmla="*/ 183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3"/>
                      <a:pt x="667" y="19"/>
                      <a:pt x="441" y="10"/>
                    </a:cubicBezTo>
                    <a:cubicBezTo>
                      <a:pt x="213" y="0"/>
                      <a:pt x="30" y="122"/>
                      <a:pt x="23" y="127"/>
                    </a:cubicBezTo>
                    <a:cubicBezTo>
                      <a:pt x="4" y="139"/>
                      <a:pt x="0" y="164"/>
                      <a:pt x="12" y="183"/>
                    </a:cubicBezTo>
                    <a:cubicBezTo>
                      <a:pt x="20" y="194"/>
                      <a:pt x="32" y="200"/>
                      <a:pt x="45" y="200"/>
                    </a:cubicBezTo>
                    <a:cubicBezTo>
                      <a:pt x="53" y="200"/>
                      <a:pt x="61" y="198"/>
                      <a:pt x="68" y="193"/>
                    </a:cubicBezTo>
                    <a:cubicBezTo>
                      <a:pt x="69" y="192"/>
                      <a:pt x="236" y="81"/>
                      <a:pt x="437" y="89"/>
                    </a:cubicBezTo>
                    <a:cubicBezTo>
                      <a:pt x="639" y="98"/>
                      <a:pt x="774" y="192"/>
                      <a:pt x="775" y="193"/>
                    </a:cubicBezTo>
                    <a:cubicBezTo>
                      <a:pt x="793" y="206"/>
                      <a:pt x="818" y="201"/>
                      <a:pt x="831" y="183"/>
                    </a:cubicBezTo>
                    <a:cubicBezTo>
                      <a:pt x="844" y="165"/>
                      <a:pt x="840" y="140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9" name="Freeform 14"/>
              <p:cNvSpPr>
                <a:spLocks/>
              </p:cNvSpPr>
              <p:nvPr/>
            </p:nvSpPr>
            <p:spPr bwMode="auto">
              <a:xfrm>
                <a:off x="3829050" y="5678488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8 h 206"/>
                  <a:gd name="T8" fmla="*/ 12 w 844"/>
                  <a:gd name="T9" fmla="*/ 183 h 206"/>
                  <a:gd name="T10" fmla="*/ 45 w 844"/>
                  <a:gd name="T11" fmla="*/ 201 h 206"/>
                  <a:gd name="T12" fmla="*/ 68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4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3"/>
                      <a:pt x="23" y="128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5"/>
                      <a:pt x="32" y="201"/>
                      <a:pt x="45" y="201"/>
                    </a:cubicBezTo>
                    <a:cubicBezTo>
                      <a:pt x="53" y="201"/>
                      <a:pt x="61" y="199"/>
                      <a:pt x="68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9"/>
                      <a:pt x="774" y="193"/>
                      <a:pt x="775" y="194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0" name="Freeform 15"/>
              <p:cNvSpPr>
                <a:spLocks/>
              </p:cNvSpPr>
              <p:nvPr/>
            </p:nvSpPr>
            <p:spPr bwMode="auto">
              <a:xfrm>
                <a:off x="3829050" y="5957888"/>
                <a:ext cx="627063" cy="153988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8 h 206"/>
                  <a:gd name="T8" fmla="*/ 12 w 844"/>
                  <a:gd name="T9" fmla="*/ 183 h 206"/>
                  <a:gd name="T10" fmla="*/ 45 w 844"/>
                  <a:gd name="T11" fmla="*/ 201 h 206"/>
                  <a:gd name="T12" fmla="*/ 68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3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2"/>
                      <a:pt x="23" y="128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5"/>
                      <a:pt x="32" y="201"/>
                      <a:pt x="45" y="201"/>
                    </a:cubicBezTo>
                    <a:cubicBezTo>
                      <a:pt x="53" y="201"/>
                      <a:pt x="61" y="198"/>
                      <a:pt x="68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9"/>
                      <a:pt x="774" y="192"/>
                      <a:pt x="775" y="193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1" name="Freeform 16"/>
              <p:cNvSpPr>
                <a:spLocks/>
              </p:cNvSpPr>
              <p:nvPr/>
            </p:nvSpPr>
            <p:spPr bwMode="auto">
              <a:xfrm>
                <a:off x="4713288" y="5437188"/>
                <a:ext cx="627063" cy="152400"/>
              </a:xfrm>
              <a:custGeom>
                <a:avLst/>
                <a:gdLst>
                  <a:gd name="T0" fmla="*/ 822 w 844"/>
                  <a:gd name="T1" fmla="*/ 127 h 205"/>
                  <a:gd name="T2" fmla="*/ 822 w 844"/>
                  <a:gd name="T3" fmla="*/ 127 h 205"/>
                  <a:gd name="T4" fmla="*/ 441 w 844"/>
                  <a:gd name="T5" fmla="*/ 9 h 205"/>
                  <a:gd name="T6" fmla="*/ 23 w 844"/>
                  <a:gd name="T7" fmla="*/ 127 h 205"/>
                  <a:gd name="T8" fmla="*/ 12 w 844"/>
                  <a:gd name="T9" fmla="*/ 182 h 205"/>
                  <a:gd name="T10" fmla="*/ 45 w 844"/>
                  <a:gd name="T11" fmla="*/ 200 h 205"/>
                  <a:gd name="T12" fmla="*/ 67 w 844"/>
                  <a:gd name="T13" fmla="*/ 193 h 205"/>
                  <a:gd name="T14" fmla="*/ 437 w 844"/>
                  <a:gd name="T15" fmla="*/ 89 h 205"/>
                  <a:gd name="T16" fmla="*/ 775 w 844"/>
                  <a:gd name="T17" fmla="*/ 193 h 205"/>
                  <a:gd name="T18" fmla="*/ 831 w 844"/>
                  <a:gd name="T19" fmla="*/ 183 h 205"/>
                  <a:gd name="T20" fmla="*/ 822 w 844"/>
                  <a:gd name="T21" fmla="*/ 127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5">
                    <a:moveTo>
                      <a:pt x="822" y="127"/>
                    </a:moveTo>
                    <a:lnTo>
                      <a:pt x="822" y="127"/>
                    </a:lnTo>
                    <a:cubicBezTo>
                      <a:pt x="815" y="123"/>
                      <a:pt x="667" y="19"/>
                      <a:pt x="441" y="9"/>
                    </a:cubicBezTo>
                    <a:cubicBezTo>
                      <a:pt x="213" y="0"/>
                      <a:pt x="30" y="122"/>
                      <a:pt x="23" y="127"/>
                    </a:cubicBezTo>
                    <a:cubicBezTo>
                      <a:pt x="4" y="139"/>
                      <a:pt x="0" y="164"/>
                      <a:pt x="12" y="182"/>
                    </a:cubicBezTo>
                    <a:cubicBezTo>
                      <a:pt x="20" y="194"/>
                      <a:pt x="32" y="200"/>
                      <a:pt x="45" y="200"/>
                    </a:cubicBezTo>
                    <a:cubicBezTo>
                      <a:pt x="53" y="200"/>
                      <a:pt x="61" y="198"/>
                      <a:pt x="67" y="193"/>
                    </a:cubicBezTo>
                    <a:cubicBezTo>
                      <a:pt x="69" y="192"/>
                      <a:pt x="236" y="81"/>
                      <a:pt x="437" y="89"/>
                    </a:cubicBezTo>
                    <a:cubicBezTo>
                      <a:pt x="639" y="98"/>
                      <a:pt x="774" y="192"/>
                      <a:pt x="775" y="193"/>
                    </a:cubicBezTo>
                    <a:cubicBezTo>
                      <a:pt x="793" y="205"/>
                      <a:pt x="818" y="201"/>
                      <a:pt x="831" y="183"/>
                    </a:cubicBezTo>
                    <a:cubicBezTo>
                      <a:pt x="844" y="165"/>
                      <a:pt x="840" y="140"/>
                      <a:pt x="822" y="127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2" name="Freeform 17"/>
              <p:cNvSpPr>
                <a:spLocks/>
              </p:cNvSpPr>
              <p:nvPr/>
            </p:nvSpPr>
            <p:spPr bwMode="auto">
              <a:xfrm>
                <a:off x="4713288" y="5716588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8 h 206"/>
                  <a:gd name="T8" fmla="*/ 12 w 844"/>
                  <a:gd name="T9" fmla="*/ 183 h 206"/>
                  <a:gd name="T10" fmla="*/ 45 w 844"/>
                  <a:gd name="T11" fmla="*/ 201 h 206"/>
                  <a:gd name="T12" fmla="*/ 67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3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2"/>
                      <a:pt x="23" y="128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5"/>
                      <a:pt x="32" y="201"/>
                      <a:pt x="45" y="201"/>
                    </a:cubicBezTo>
                    <a:cubicBezTo>
                      <a:pt x="53" y="201"/>
                      <a:pt x="61" y="199"/>
                      <a:pt x="67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9"/>
                      <a:pt x="774" y="192"/>
                      <a:pt x="775" y="193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3" name="Freeform 18"/>
              <p:cNvSpPr>
                <a:spLocks/>
              </p:cNvSpPr>
              <p:nvPr/>
            </p:nvSpPr>
            <p:spPr bwMode="auto">
              <a:xfrm>
                <a:off x="4713288" y="5997575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7 h 206"/>
                  <a:gd name="T8" fmla="*/ 12 w 844"/>
                  <a:gd name="T9" fmla="*/ 183 h 206"/>
                  <a:gd name="T10" fmla="*/ 45 w 844"/>
                  <a:gd name="T11" fmla="*/ 201 h 206"/>
                  <a:gd name="T12" fmla="*/ 67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3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2"/>
                      <a:pt x="23" y="127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4"/>
                      <a:pt x="32" y="201"/>
                      <a:pt x="45" y="201"/>
                    </a:cubicBezTo>
                    <a:cubicBezTo>
                      <a:pt x="53" y="201"/>
                      <a:pt x="61" y="198"/>
                      <a:pt x="67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8"/>
                      <a:pt x="774" y="192"/>
                      <a:pt x="775" y="193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54" name="组合 23"/>
            <p:cNvGrpSpPr/>
            <p:nvPr userDrawn="1"/>
          </p:nvGrpSpPr>
          <p:grpSpPr>
            <a:xfrm>
              <a:off x="1798258" y="2947826"/>
              <a:ext cx="1301704" cy="1299270"/>
              <a:chOff x="6262688" y="5170488"/>
              <a:chExt cx="1697038" cy="1693863"/>
            </a:xfrm>
            <a:grpFill/>
          </p:grpSpPr>
          <p:sp>
            <p:nvSpPr>
              <p:cNvPr id="55" name="Freeform 19"/>
              <p:cNvSpPr>
                <a:spLocks noEditPoints="1"/>
              </p:cNvSpPr>
              <p:nvPr/>
            </p:nvSpPr>
            <p:spPr bwMode="auto">
              <a:xfrm>
                <a:off x="6262688" y="5170488"/>
                <a:ext cx="1697038" cy="1693863"/>
              </a:xfrm>
              <a:custGeom>
                <a:avLst/>
                <a:gdLst>
                  <a:gd name="T0" fmla="*/ 1760 w 2284"/>
                  <a:gd name="T1" fmla="*/ 1142 h 2284"/>
                  <a:gd name="T2" fmla="*/ 1919 w 2284"/>
                  <a:gd name="T3" fmla="*/ 1406 h 2284"/>
                  <a:gd name="T4" fmla="*/ 1756 w 2284"/>
                  <a:gd name="T5" fmla="*/ 1940 h 2284"/>
                  <a:gd name="T6" fmla="*/ 1878 w 2284"/>
                  <a:gd name="T7" fmla="*/ 1506 h 2284"/>
                  <a:gd name="T8" fmla="*/ 1433 w 2284"/>
                  <a:gd name="T9" fmla="*/ 1845 h 2284"/>
                  <a:gd name="T10" fmla="*/ 1496 w 2284"/>
                  <a:gd name="T11" fmla="*/ 1592 h 2284"/>
                  <a:gd name="T12" fmla="*/ 1142 w 2284"/>
                  <a:gd name="T13" fmla="*/ 2204 h 2284"/>
                  <a:gd name="T14" fmla="*/ 1405 w 2284"/>
                  <a:gd name="T15" fmla="*/ 1921 h 2284"/>
                  <a:gd name="T16" fmla="*/ 787 w 2284"/>
                  <a:gd name="T17" fmla="*/ 1592 h 2284"/>
                  <a:gd name="T18" fmla="*/ 850 w 2284"/>
                  <a:gd name="T19" fmla="*/ 1845 h 2284"/>
                  <a:gd name="T20" fmla="*/ 528 w 2284"/>
                  <a:gd name="T21" fmla="*/ 1940 h 2284"/>
                  <a:gd name="T22" fmla="*/ 704 w 2284"/>
                  <a:gd name="T23" fmla="*/ 1580 h 2284"/>
                  <a:gd name="T24" fmla="*/ 80 w 2284"/>
                  <a:gd name="T25" fmla="*/ 1143 h 2284"/>
                  <a:gd name="T26" fmla="*/ 523 w 2284"/>
                  <a:gd name="T27" fmla="*/ 1142 h 2284"/>
                  <a:gd name="T28" fmla="*/ 676 w 2284"/>
                  <a:gd name="T29" fmla="*/ 950 h 2284"/>
                  <a:gd name="T30" fmla="*/ 439 w 2284"/>
                  <a:gd name="T31" fmla="*/ 851 h 2284"/>
                  <a:gd name="T32" fmla="*/ 676 w 2284"/>
                  <a:gd name="T33" fmla="*/ 1335 h 2284"/>
                  <a:gd name="T34" fmla="*/ 438 w 2284"/>
                  <a:gd name="T35" fmla="*/ 1434 h 2284"/>
                  <a:gd name="T36" fmla="*/ 670 w 2284"/>
                  <a:gd name="T37" fmla="*/ 1204 h 2284"/>
                  <a:gd name="T38" fmla="*/ 670 w 2284"/>
                  <a:gd name="T39" fmla="*/ 1080 h 2284"/>
                  <a:gd name="T40" fmla="*/ 391 w 2284"/>
                  <a:gd name="T41" fmla="*/ 392 h 2284"/>
                  <a:gd name="T42" fmla="*/ 778 w 2284"/>
                  <a:gd name="T43" fmla="*/ 407 h 2284"/>
                  <a:gd name="T44" fmla="*/ 391 w 2284"/>
                  <a:gd name="T45" fmla="*/ 392 h 2284"/>
                  <a:gd name="T46" fmla="*/ 1074 w 2284"/>
                  <a:gd name="T47" fmla="*/ 574 h 2284"/>
                  <a:gd name="T48" fmla="*/ 850 w 2284"/>
                  <a:gd name="T49" fmla="*/ 440 h 2284"/>
                  <a:gd name="T50" fmla="*/ 1405 w 2284"/>
                  <a:gd name="T51" fmla="*/ 364 h 2284"/>
                  <a:gd name="T52" fmla="*/ 1142 w 2284"/>
                  <a:gd name="T53" fmla="*/ 80 h 2284"/>
                  <a:gd name="T54" fmla="*/ 1335 w 2284"/>
                  <a:gd name="T55" fmla="*/ 677 h 2284"/>
                  <a:gd name="T56" fmla="*/ 1496 w 2284"/>
                  <a:gd name="T57" fmla="*/ 693 h 2284"/>
                  <a:gd name="T58" fmla="*/ 1509 w 2284"/>
                  <a:gd name="T59" fmla="*/ 775 h 2284"/>
                  <a:gd name="T60" fmla="*/ 1431 w 2284"/>
                  <a:gd name="T61" fmla="*/ 765 h 2284"/>
                  <a:gd name="T62" fmla="*/ 1142 w 2284"/>
                  <a:gd name="T63" fmla="*/ 623 h 2284"/>
                  <a:gd name="T64" fmla="*/ 1081 w 2284"/>
                  <a:gd name="T65" fmla="*/ 671 h 2284"/>
                  <a:gd name="T66" fmla="*/ 774 w 2284"/>
                  <a:gd name="T67" fmla="*/ 775 h 2284"/>
                  <a:gd name="T68" fmla="*/ 764 w 2284"/>
                  <a:gd name="T69" fmla="*/ 853 h 2284"/>
                  <a:gd name="T70" fmla="*/ 774 w 2284"/>
                  <a:gd name="T71" fmla="*/ 1510 h 2284"/>
                  <a:gd name="T72" fmla="*/ 852 w 2284"/>
                  <a:gd name="T73" fmla="*/ 1520 h 2284"/>
                  <a:gd name="T74" fmla="*/ 1142 w 2284"/>
                  <a:gd name="T75" fmla="*/ 1662 h 2284"/>
                  <a:gd name="T76" fmla="*/ 1203 w 2284"/>
                  <a:gd name="T77" fmla="*/ 1614 h 2284"/>
                  <a:gd name="T78" fmla="*/ 1509 w 2284"/>
                  <a:gd name="T79" fmla="*/ 1510 h 2284"/>
                  <a:gd name="T80" fmla="*/ 1519 w 2284"/>
                  <a:gd name="T81" fmla="*/ 1432 h 2284"/>
                  <a:gd name="T82" fmla="*/ 1302 w 2284"/>
                  <a:gd name="T83" fmla="*/ 1530 h 2284"/>
                  <a:gd name="T84" fmla="*/ 864 w 2284"/>
                  <a:gd name="T85" fmla="*/ 1420 h 2284"/>
                  <a:gd name="T86" fmla="*/ 754 w 2284"/>
                  <a:gd name="T87" fmla="*/ 982 h 2284"/>
                  <a:gd name="T88" fmla="*/ 1142 w 2284"/>
                  <a:gd name="T89" fmla="*/ 750 h 2284"/>
                  <a:gd name="T90" fmla="*/ 1529 w 2284"/>
                  <a:gd name="T91" fmla="*/ 982 h 2284"/>
                  <a:gd name="T92" fmla="*/ 1419 w 2284"/>
                  <a:gd name="T93" fmla="*/ 1420 h 2284"/>
                  <a:gd name="T94" fmla="*/ 1607 w 2284"/>
                  <a:gd name="T95" fmla="*/ 950 h 2284"/>
                  <a:gd name="T96" fmla="*/ 1710 w 2284"/>
                  <a:gd name="T97" fmla="*/ 1075 h 2284"/>
                  <a:gd name="T98" fmla="*/ 1845 w 2284"/>
                  <a:gd name="T99" fmla="*/ 1434 h 2284"/>
                  <a:gd name="T100" fmla="*/ 1711 w 2284"/>
                  <a:gd name="T101" fmla="*/ 1210 h 2284"/>
                  <a:gd name="T102" fmla="*/ 1661 w 2284"/>
                  <a:gd name="T103" fmla="*/ 1142 h 2284"/>
                  <a:gd name="T104" fmla="*/ 1613 w 2284"/>
                  <a:gd name="T105" fmla="*/ 1080 h 2284"/>
                  <a:gd name="T106" fmla="*/ 1893 w 2284"/>
                  <a:gd name="T107" fmla="*/ 392 h 2284"/>
                  <a:gd name="T108" fmla="*/ 1505 w 2284"/>
                  <a:gd name="T109" fmla="*/ 407 h 2284"/>
                  <a:gd name="T110" fmla="*/ 1952 w 2284"/>
                  <a:gd name="T111" fmla="*/ 807 h 2284"/>
                  <a:gd name="T112" fmla="*/ 1477 w 2284"/>
                  <a:gd name="T113" fmla="*/ 332 h 2284"/>
                  <a:gd name="T114" fmla="*/ 528 w 2284"/>
                  <a:gd name="T115" fmla="*/ 265 h 2284"/>
                  <a:gd name="T116" fmla="*/ 0 w 2284"/>
                  <a:gd name="T117" fmla="*/ 1143 h 2284"/>
                  <a:gd name="T118" fmla="*/ 528 w 2284"/>
                  <a:gd name="T119" fmla="*/ 2020 h 2284"/>
                  <a:gd name="T120" fmla="*/ 1477 w 2284"/>
                  <a:gd name="T121" fmla="*/ 1953 h 2284"/>
                  <a:gd name="T122" fmla="*/ 1952 w 2284"/>
                  <a:gd name="T123" fmla="*/ 1478 h 2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284" h="2284">
                    <a:moveTo>
                      <a:pt x="1919" y="1406"/>
                    </a:moveTo>
                    <a:lnTo>
                      <a:pt x="1919" y="1406"/>
                    </a:lnTo>
                    <a:cubicBezTo>
                      <a:pt x="1878" y="1322"/>
                      <a:pt x="1825" y="1233"/>
                      <a:pt x="1760" y="1142"/>
                    </a:cubicBezTo>
                    <a:cubicBezTo>
                      <a:pt x="1824" y="1053"/>
                      <a:pt x="1878" y="965"/>
                      <a:pt x="1920" y="879"/>
                    </a:cubicBezTo>
                    <a:cubicBezTo>
                      <a:pt x="2100" y="953"/>
                      <a:pt x="2204" y="1049"/>
                      <a:pt x="2204" y="1143"/>
                    </a:cubicBezTo>
                    <a:cubicBezTo>
                      <a:pt x="2204" y="1236"/>
                      <a:pt x="2100" y="1332"/>
                      <a:pt x="1919" y="1406"/>
                    </a:cubicBezTo>
                    <a:close/>
                    <a:moveTo>
                      <a:pt x="1893" y="1893"/>
                    </a:moveTo>
                    <a:lnTo>
                      <a:pt x="1893" y="1893"/>
                    </a:lnTo>
                    <a:cubicBezTo>
                      <a:pt x="1862" y="1924"/>
                      <a:pt x="1816" y="1940"/>
                      <a:pt x="1756" y="1940"/>
                    </a:cubicBezTo>
                    <a:cubicBezTo>
                      <a:pt x="1684" y="1940"/>
                      <a:pt x="1599" y="1918"/>
                      <a:pt x="1505" y="1878"/>
                    </a:cubicBezTo>
                    <a:cubicBezTo>
                      <a:pt x="1536" y="1790"/>
                      <a:pt x="1561" y="1689"/>
                      <a:pt x="1579" y="1580"/>
                    </a:cubicBezTo>
                    <a:cubicBezTo>
                      <a:pt x="1689" y="1562"/>
                      <a:pt x="1789" y="1537"/>
                      <a:pt x="1878" y="1506"/>
                    </a:cubicBezTo>
                    <a:cubicBezTo>
                      <a:pt x="1954" y="1686"/>
                      <a:pt x="1959" y="1828"/>
                      <a:pt x="1893" y="1893"/>
                    </a:cubicBezTo>
                    <a:close/>
                    <a:moveTo>
                      <a:pt x="1433" y="1845"/>
                    </a:moveTo>
                    <a:lnTo>
                      <a:pt x="1433" y="1845"/>
                    </a:lnTo>
                    <a:cubicBezTo>
                      <a:pt x="1361" y="1809"/>
                      <a:pt x="1286" y="1764"/>
                      <a:pt x="1210" y="1711"/>
                    </a:cubicBezTo>
                    <a:cubicBezTo>
                      <a:pt x="1251" y="1679"/>
                      <a:pt x="1293" y="1644"/>
                      <a:pt x="1335" y="1608"/>
                    </a:cubicBezTo>
                    <a:cubicBezTo>
                      <a:pt x="1390" y="1604"/>
                      <a:pt x="1444" y="1599"/>
                      <a:pt x="1496" y="1592"/>
                    </a:cubicBezTo>
                    <a:cubicBezTo>
                      <a:pt x="1480" y="1686"/>
                      <a:pt x="1458" y="1771"/>
                      <a:pt x="1433" y="1845"/>
                    </a:cubicBezTo>
                    <a:close/>
                    <a:moveTo>
                      <a:pt x="1142" y="2204"/>
                    </a:moveTo>
                    <a:lnTo>
                      <a:pt x="1142" y="2204"/>
                    </a:lnTo>
                    <a:cubicBezTo>
                      <a:pt x="1049" y="2204"/>
                      <a:pt x="952" y="2101"/>
                      <a:pt x="878" y="1921"/>
                    </a:cubicBezTo>
                    <a:cubicBezTo>
                      <a:pt x="963" y="1879"/>
                      <a:pt x="1052" y="1825"/>
                      <a:pt x="1142" y="1761"/>
                    </a:cubicBezTo>
                    <a:cubicBezTo>
                      <a:pt x="1231" y="1825"/>
                      <a:pt x="1320" y="1879"/>
                      <a:pt x="1405" y="1921"/>
                    </a:cubicBezTo>
                    <a:cubicBezTo>
                      <a:pt x="1331" y="2101"/>
                      <a:pt x="1235" y="2204"/>
                      <a:pt x="1142" y="2204"/>
                    </a:cubicBezTo>
                    <a:close/>
                    <a:moveTo>
                      <a:pt x="787" y="1592"/>
                    </a:moveTo>
                    <a:lnTo>
                      <a:pt x="787" y="1592"/>
                    </a:lnTo>
                    <a:cubicBezTo>
                      <a:pt x="839" y="1599"/>
                      <a:pt x="893" y="1604"/>
                      <a:pt x="949" y="1608"/>
                    </a:cubicBezTo>
                    <a:cubicBezTo>
                      <a:pt x="990" y="1644"/>
                      <a:pt x="1032" y="1679"/>
                      <a:pt x="1074" y="1711"/>
                    </a:cubicBezTo>
                    <a:cubicBezTo>
                      <a:pt x="997" y="1764"/>
                      <a:pt x="922" y="1809"/>
                      <a:pt x="850" y="1845"/>
                    </a:cubicBezTo>
                    <a:cubicBezTo>
                      <a:pt x="825" y="1771"/>
                      <a:pt x="804" y="1686"/>
                      <a:pt x="787" y="1592"/>
                    </a:cubicBezTo>
                    <a:close/>
                    <a:moveTo>
                      <a:pt x="528" y="1940"/>
                    </a:moveTo>
                    <a:lnTo>
                      <a:pt x="528" y="1940"/>
                    </a:lnTo>
                    <a:cubicBezTo>
                      <a:pt x="468" y="1940"/>
                      <a:pt x="421" y="1924"/>
                      <a:pt x="391" y="1893"/>
                    </a:cubicBezTo>
                    <a:cubicBezTo>
                      <a:pt x="325" y="1828"/>
                      <a:pt x="330" y="1686"/>
                      <a:pt x="405" y="1506"/>
                    </a:cubicBezTo>
                    <a:cubicBezTo>
                      <a:pt x="494" y="1537"/>
                      <a:pt x="595" y="1562"/>
                      <a:pt x="704" y="1580"/>
                    </a:cubicBezTo>
                    <a:cubicBezTo>
                      <a:pt x="722" y="1689"/>
                      <a:pt x="747" y="1790"/>
                      <a:pt x="778" y="1878"/>
                    </a:cubicBezTo>
                    <a:cubicBezTo>
                      <a:pt x="685" y="1918"/>
                      <a:pt x="599" y="1940"/>
                      <a:pt x="528" y="1940"/>
                    </a:cubicBezTo>
                    <a:close/>
                    <a:moveTo>
                      <a:pt x="80" y="1143"/>
                    </a:moveTo>
                    <a:lnTo>
                      <a:pt x="80" y="1143"/>
                    </a:lnTo>
                    <a:cubicBezTo>
                      <a:pt x="80" y="1049"/>
                      <a:pt x="183" y="953"/>
                      <a:pt x="364" y="879"/>
                    </a:cubicBezTo>
                    <a:cubicBezTo>
                      <a:pt x="406" y="965"/>
                      <a:pt x="459" y="1053"/>
                      <a:pt x="523" y="1142"/>
                    </a:cubicBezTo>
                    <a:cubicBezTo>
                      <a:pt x="458" y="1233"/>
                      <a:pt x="405" y="1322"/>
                      <a:pt x="364" y="1406"/>
                    </a:cubicBezTo>
                    <a:cubicBezTo>
                      <a:pt x="183" y="1332"/>
                      <a:pt x="80" y="1236"/>
                      <a:pt x="80" y="1143"/>
                    </a:cubicBezTo>
                    <a:close/>
                    <a:moveTo>
                      <a:pt x="676" y="950"/>
                    </a:moveTo>
                    <a:lnTo>
                      <a:pt x="676" y="950"/>
                    </a:lnTo>
                    <a:cubicBezTo>
                      <a:pt x="639" y="991"/>
                      <a:pt x="605" y="1033"/>
                      <a:pt x="573" y="1075"/>
                    </a:cubicBezTo>
                    <a:cubicBezTo>
                      <a:pt x="520" y="999"/>
                      <a:pt x="475" y="924"/>
                      <a:pt x="439" y="851"/>
                    </a:cubicBezTo>
                    <a:cubicBezTo>
                      <a:pt x="514" y="826"/>
                      <a:pt x="598" y="804"/>
                      <a:pt x="692" y="788"/>
                    </a:cubicBezTo>
                    <a:cubicBezTo>
                      <a:pt x="685" y="840"/>
                      <a:pt x="680" y="894"/>
                      <a:pt x="676" y="950"/>
                    </a:cubicBezTo>
                    <a:close/>
                    <a:moveTo>
                      <a:pt x="676" y="1335"/>
                    </a:moveTo>
                    <a:lnTo>
                      <a:pt x="676" y="1335"/>
                    </a:lnTo>
                    <a:cubicBezTo>
                      <a:pt x="680" y="1391"/>
                      <a:pt x="685" y="1445"/>
                      <a:pt x="692" y="1497"/>
                    </a:cubicBezTo>
                    <a:cubicBezTo>
                      <a:pt x="598" y="1481"/>
                      <a:pt x="513" y="1459"/>
                      <a:pt x="438" y="1434"/>
                    </a:cubicBezTo>
                    <a:cubicBezTo>
                      <a:pt x="473" y="1363"/>
                      <a:pt x="518" y="1288"/>
                      <a:pt x="573" y="1210"/>
                    </a:cubicBezTo>
                    <a:cubicBezTo>
                      <a:pt x="605" y="1252"/>
                      <a:pt x="640" y="1294"/>
                      <a:pt x="676" y="1335"/>
                    </a:cubicBezTo>
                    <a:close/>
                    <a:moveTo>
                      <a:pt x="670" y="1204"/>
                    </a:moveTo>
                    <a:lnTo>
                      <a:pt x="670" y="1204"/>
                    </a:lnTo>
                    <a:cubicBezTo>
                      <a:pt x="654" y="1183"/>
                      <a:pt x="637" y="1163"/>
                      <a:pt x="622" y="1142"/>
                    </a:cubicBezTo>
                    <a:cubicBezTo>
                      <a:pt x="637" y="1122"/>
                      <a:pt x="653" y="1101"/>
                      <a:pt x="670" y="1080"/>
                    </a:cubicBezTo>
                    <a:cubicBezTo>
                      <a:pt x="670" y="1101"/>
                      <a:pt x="669" y="1122"/>
                      <a:pt x="669" y="1143"/>
                    </a:cubicBezTo>
                    <a:cubicBezTo>
                      <a:pt x="669" y="1163"/>
                      <a:pt x="670" y="1184"/>
                      <a:pt x="670" y="1204"/>
                    </a:cubicBezTo>
                    <a:close/>
                    <a:moveTo>
                      <a:pt x="391" y="392"/>
                    </a:moveTo>
                    <a:lnTo>
                      <a:pt x="391" y="392"/>
                    </a:lnTo>
                    <a:cubicBezTo>
                      <a:pt x="421" y="361"/>
                      <a:pt x="468" y="345"/>
                      <a:pt x="528" y="345"/>
                    </a:cubicBezTo>
                    <a:cubicBezTo>
                      <a:pt x="599" y="345"/>
                      <a:pt x="685" y="367"/>
                      <a:pt x="778" y="407"/>
                    </a:cubicBezTo>
                    <a:cubicBezTo>
                      <a:pt x="747" y="495"/>
                      <a:pt x="722" y="596"/>
                      <a:pt x="704" y="705"/>
                    </a:cubicBezTo>
                    <a:cubicBezTo>
                      <a:pt x="595" y="723"/>
                      <a:pt x="494" y="748"/>
                      <a:pt x="406" y="779"/>
                    </a:cubicBezTo>
                    <a:cubicBezTo>
                      <a:pt x="330" y="599"/>
                      <a:pt x="324" y="458"/>
                      <a:pt x="391" y="392"/>
                    </a:cubicBezTo>
                    <a:close/>
                    <a:moveTo>
                      <a:pt x="850" y="440"/>
                    </a:moveTo>
                    <a:lnTo>
                      <a:pt x="850" y="440"/>
                    </a:lnTo>
                    <a:cubicBezTo>
                      <a:pt x="922" y="476"/>
                      <a:pt x="997" y="521"/>
                      <a:pt x="1074" y="574"/>
                    </a:cubicBezTo>
                    <a:cubicBezTo>
                      <a:pt x="1032" y="606"/>
                      <a:pt x="990" y="641"/>
                      <a:pt x="949" y="677"/>
                    </a:cubicBezTo>
                    <a:cubicBezTo>
                      <a:pt x="893" y="681"/>
                      <a:pt x="839" y="686"/>
                      <a:pt x="787" y="693"/>
                    </a:cubicBezTo>
                    <a:cubicBezTo>
                      <a:pt x="804" y="599"/>
                      <a:pt x="825" y="514"/>
                      <a:pt x="850" y="440"/>
                    </a:cubicBezTo>
                    <a:close/>
                    <a:moveTo>
                      <a:pt x="1142" y="80"/>
                    </a:moveTo>
                    <a:lnTo>
                      <a:pt x="1142" y="80"/>
                    </a:lnTo>
                    <a:cubicBezTo>
                      <a:pt x="1235" y="80"/>
                      <a:pt x="1331" y="184"/>
                      <a:pt x="1405" y="364"/>
                    </a:cubicBezTo>
                    <a:cubicBezTo>
                      <a:pt x="1320" y="406"/>
                      <a:pt x="1231" y="460"/>
                      <a:pt x="1142" y="524"/>
                    </a:cubicBezTo>
                    <a:cubicBezTo>
                      <a:pt x="1052" y="460"/>
                      <a:pt x="963" y="406"/>
                      <a:pt x="878" y="364"/>
                    </a:cubicBezTo>
                    <a:cubicBezTo>
                      <a:pt x="952" y="184"/>
                      <a:pt x="1049" y="80"/>
                      <a:pt x="1142" y="80"/>
                    </a:cubicBezTo>
                    <a:close/>
                    <a:moveTo>
                      <a:pt x="1496" y="693"/>
                    </a:moveTo>
                    <a:lnTo>
                      <a:pt x="1496" y="693"/>
                    </a:lnTo>
                    <a:cubicBezTo>
                      <a:pt x="1444" y="686"/>
                      <a:pt x="1390" y="681"/>
                      <a:pt x="1335" y="677"/>
                    </a:cubicBezTo>
                    <a:cubicBezTo>
                      <a:pt x="1293" y="641"/>
                      <a:pt x="1251" y="606"/>
                      <a:pt x="1210" y="574"/>
                    </a:cubicBezTo>
                    <a:cubicBezTo>
                      <a:pt x="1286" y="521"/>
                      <a:pt x="1361" y="476"/>
                      <a:pt x="1433" y="440"/>
                    </a:cubicBezTo>
                    <a:cubicBezTo>
                      <a:pt x="1458" y="514"/>
                      <a:pt x="1480" y="599"/>
                      <a:pt x="1496" y="693"/>
                    </a:cubicBezTo>
                    <a:close/>
                    <a:moveTo>
                      <a:pt x="1431" y="765"/>
                    </a:moveTo>
                    <a:lnTo>
                      <a:pt x="1431" y="765"/>
                    </a:lnTo>
                    <a:cubicBezTo>
                      <a:pt x="1458" y="768"/>
                      <a:pt x="1484" y="771"/>
                      <a:pt x="1509" y="775"/>
                    </a:cubicBezTo>
                    <a:cubicBezTo>
                      <a:pt x="1513" y="800"/>
                      <a:pt x="1516" y="826"/>
                      <a:pt x="1519" y="853"/>
                    </a:cubicBezTo>
                    <a:cubicBezTo>
                      <a:pt x="1505" y="838"/>
                      <a:pt x="1490" y="823"/>
                      <a:pt x="1476" y="809"/>
                    </a:cubicBezTo>
                    <a:cubicBezTo>
                      <a:pt x="1461" y="794"/>
                      <a:pt x="1446" y="779"/>
                      <a:pt x="1431" y="765"/>
                    </a:cubicBezTo>
                    <a:close/>
                    <a:moveTo>
                      <a:pt x="1081" y="671"/>
                    </a:moveTo>
                    <a:lnTo>
                      <a:pt x="1081" y="671"/>
                    </a:lnTo>
                    <a:cubicBezTo>
                      <a:pt x="1101" y="655"/>
                      <a:pt x="1121" y="639"/>
                      <a:pt x="1142" y="623"/>
                    </a:cubicBezTo>
                    <a:cubicBezTo>
                      <a:pt x="1162" y="639"/>
                      <a:pt x="1182" y="655"/>
                      <a:pt x="1203" y="671"/>
                    </a:cubicBezTo>
                    <a:cubicBezTo>
                      <a:pt x="1182" y="670"/>
                      <a:pt x="1162" y="670"/>
                      <a:pt x="1142" y="670"/>
                    </a:cubicBezTo>
                    <a:cubicBezTo>
                      <a:pt x="1121" y="670"/>
                      <a:pt x="1101" y="670"/>
                      <a:pt x="1081" y="671"/>
                    </a:cubicBezTo>
                    <a:close/>
                    <a:moveTo>
                      <a:pt x="764" y="853"/>
                    </a:moveTo>
                    <a:lnTo>
                      <a:pt x="764" y="853"/>
                    </a:lnTo>
                    <a:cubicBezTo>
                      <a:pt x="767" y="826"/>
                      <a:pt x="770" y="800"/>
                      <a:pt x="774" y="775"/>
                    </a:cubicBezTo>
                    <a:cubicBezTo>
                      <a:pt x="799" y="771"/>
                      <a:pt x="826" y="768"/>
                      <a:pt x="852" y="765"/>
                    </a:cubicBezTo>
                    <a:cubicBezTo>
                      <a:pt x="837" y="779"/>
                      <a:pt x="822" y="794"/>
                      <a:pt x="808" y="809"/>
                    </a:cubicBezTo>
                    <a:cubicBezTo>
                      <a:pt x="793" y="823"/>
                      <a:pt x="779" y="838"/>
                      <a:pt x="764" y="853"/>
                    </a:cubicBezTo>
                    <a:close/>
                    <a:moveTo>
                      <a:pt x="852" y="1520"/>
                    </a:moveTo>
                    <a:lnTo>
                      <a:pt x="852" y="1520"/>
                    </a:lnTo>
                    <a:cubicBezTo>
                      <a:pt x="826" y="1517"/>
                      <a:pt x="799" y="1514"/>
                      <a:pt x="774" y="1510"/>
                    </a:cubicBezTo>
                    <a:cubicBezTo>
                      <a:pt x="770" y="1485"/>
                      <a:pt x="767" y="1459"/>
                      <a:pt x="764" y="1432"/>
                    </a:cubicBezTo>
                    <a:cubicBezTo>
                      <a:pt x="779" y="1447"/>
                      <a:pt x="793" y="1462"/>
                      <a:pt x="808" y="1476"/>
                    </a:cubicBezTo>
                    <a:cubicBezTo>
                      <a:pt x="822" y="1491"/>
                      <a:pt x="837" y="1506"/>
                      <a:pt x="852" y="1520"/>
                    </a:cubicBezTo>
                    <a:close/>
                    <a:moveTo>
                      <a:pt x="1203" y="1614"/>
                    </a:moveTo>
                    <a:lnTo>
                      <a:pt x="1203" y="1614"/>
                    </a:lnTo>
                    <a:cubicBezTo>
                      <a:pt x="1182" y="1630"/>
                      <a:pt x="1162" y="1646"/>
                      <a:pt x="1142" y="1662"/>
                    </a:cubicBezTo>
                    <a:cubicBezTo>
                      <a:pt x="1121" y="1646"/>
                      <a:pt x="1101" y="1630"/>
                      <a:pt x="1081" y="1614"/>
                    </a:cubicBezTo>
                    <a:cubicBezTo>
                      <a:pt x="1101" y="1615"/>
                      <a:pt x="1121" y="1615"/>
                      <a:pt x="1142" y="1615"/>
                    </a:cubicBezTo>
                    <a:cubicBezTo>
                      <a:pt x="1162" y="1615"/>
                      <a:pt x="1182" y="1615"/>
                      <a:pt x="1203" y="1614"/>
                    </a:cubicBezTo>
                    <a:close/>
                    <a:moveTo>
                      <a:pt x="1519" y="1432"/>
                    </a:moveTo>
                    <a:lnTo>
                      <a:pt x="1519" y="1432"/>
                    </a:lnTo>
                    <a:cubicBezTo>
                      <a:pt x="1516" y="1459"/>
                      <a:pt x="1513" y="1485"/>
                      <a:pt x="1509" y="1510"/>
                    </a:cubicBezTo>
                    <a:cubicBezTo>
                      <a:pt x="1484" y="1514"/>
                      <a:pt x="1458" y="1517"/>
                      <a:pt x="1431" y="1520"/>
                    </a:cubicBezTo>
                    <a:cubicBezTo>
                      <a:pt x="1446" y="1506"/>
                      <a:pt x="1461" y="1491"/>
                      <a:pt x="1476" y="1476"/>
                    </a:cubicBezTo>
                    <a:cubicBezTo>
                      <a:pt x="1490" y="1462"/>
                      <a:pt x="1505" y="1447"/>
                      <a:pt x="1519" y="1432"/>
                    </a:cubicBezTo>
                    <a:close/>
                    <a:moveTo>
                      <a:pt x="1419" y="1420"/>
                    </a:moveTo>
                    <a:lnTo>
                      <a:pt x="1419" y="1420"/>
                    </a:lnTo>
                    <a:cubicBezTo>
                      <a:pt x="1381" y="1458"/>
                      <a:pt x="1342" y="1495"/>
                      <a:pt x="1302" y="1530"/>
                    </a:cubicBezTo>
                    <a:cubicBezTo>
                      <a:pt x="1250" y="1533"/>
                      <a:pt x="1197" y="1535"/>
                      <a:pt x="1142" y="1535"/>
                    </a:cubicBezTo>
                    <a:cubicBezTo>
                      <a:pt x="1087" y="1535"/>
                      <a:pt x="1033" y="1533"/>
                      <a:pt x="981" y="1530"/>
                    </a:cubicBezTo>
                    <a:cubicBezTo>
                      <a:pt x="942" y="1495"/>
                      <a:pt x="903" y="1458"/>
                      <a:pt x="864" y="1420"/>
                    </a:cubicBezTo>
                    <a:cubicBezTo>
                      <a:pt x="826" y="1381"/>
                      <a:pt x="789" y="1342"/>
                      <a:pt x="754" y="1303"/>
                    </a:cubicBezTo>
                    <a:cubicBezTo>
                      <a:pt x="751" y="1251"/>
                      <a:pt x="749" y="1198"/>
                      <a:pt x="749" y="1143"/>
                    </a:cubicBezTo>
                    <a:cubicBezTo>
                      <a:pt x="749" y="1087"/>
                      <a:pt x="751" y="1034"/>
                      <a:pt x="754" y="982"/>
                    </a:cubicBezTo>
                    <a:cubicBezTo>
                      <a:pt x="789" y="943"/>
                      <a:pt x="825" y="904"/>
                      <a:pt x="864" y="865"/>
                    </a:cubicBezTo>
                    <a:cubicBezTo>
                      <a:pt x="903" y="827"/>
                      <a:pt x="942" y="790"/>
                      <a:pt x="981" y="755"/>
                    </a:cubicBezTo>
                    <a:cubicBezTo>
                      <a:pt x="1033" y="752"/>
                      <a:pt x="1087" y="750"/>
                      <a:pt x="1142" y="750"/>
                    </a:cubicBezTo>
                    <a:cubicBezTo>
                      <a:pt x="1197" y="750"/>
                      <a:pt x="1250" y="752"/>
                      <a:pt x="1302" y="755"/>
                    </a:cubicBezTo>
                    <a:cubicBezTo>
                      <a:pt x="1342" y="790"/>
                      <a:pt x="1381" y="827"/>
                      <a:pt x="1419" y="865"/>
                    </a:cubicBezTo>
                    <a:cubicBezTo>
                      <a:pt x="1458" y="904"/>
                      <a:pt x="1495" y="943"/>
                      <a:pt x="1529" y="982"/>
                    </a:cubicBezTo>
                    <a:cubicBezTo>
                      <a:pt x="1532" y="1034"/>
                      <a:pt x="1534" y="1087"/>
                      <a:pt x="1534" y="1143"/>
                    </a:cubicBezTo>
                    <a:cubicBezTo>
                      <a:pt x="1534" y="1198"/>
                      <a:pt x="1532" y="1251"/>
                      <a:pt x="1529" y="1303"/>
                    </a:cubicBezTo>
                    <a:cubicBezTo>
                      <a:pt x="1494" y="1342"/>
                      <a:pt x="1457" y="1381"/>
                      <a:pt x="1419" y="1420"/>
                    </a:cubicBezTo>
                    <a:close/>
                    <a:moveTo>
                      <a:pt x="1710" y="1075"/>
                    </a:moveTo>
                    <a:lnTo>
                      <a:pt x="1710" y="1075"/>
                    </a:lnTo>
                    <a:cubicBezTo>
                      <a:pt x="1678" y="1033"/>
                      <a:pt x="1644" y="991"/>
                      <a:pt x="1607" y="950"/>
                    </a:cubicBezTo>
                    <a:cubicBezTo>
                      <a:pt x="1604" y="894"/>
                      <a:pt x="1598" y="840"/>
                      <a:pt x="1591" y="788"/>
                    </a:cubicBezTo>
                    <a:cubicBezTo>
                      <a:pt x="1685" y="804"/>
                      <a:pt x="1770" y="826"/>
                      <a:pt x="1844" y="851"/>
                    </a:cubicBezTo>
                    <a:cubicBezTo>
                      <a:pt x="1808" y="924"/>
                      <a:pt x="1763" y="999"/>
                      <a:pt x="1710" y="1075"/>
                    </a:cubicBezTo>
                    <a:close/>
                    <a:moveTo>
                      <a:pt x="1711" y="1210"/>
                    </a:moveTo>
                    <a:lnTo>
                      <a:pt x="1711" y="1210"/>
                    </a:lnTo>
                    <a:cubicBezTo>
                      <a:pt x="1765" y="1288"/>
                      <a:pt x="1810" y="1363"/>
                      <a:pt x="1845" y="1434"/>
                    </a:cubicBezTo>
                    <a:cubicBezTo>
                      <a:pt x="1770" y="1459"/>
                      <a:pt x="1685" y="1481"/>
                      <a:pt x="1591" y="1497"/>
                    </a:cubicBezTo>
                    <a:cubicBezTo>
                      <a:pt x="1598" y="1445"/>
                      <a:pt x="1604" y="1391"/>
                      <a:pt x="1607" y="1335"/>
                    </a:cubicBezTo>
                    <a:cubicBezTo>
                      <a:pt x="1644" y="1294"/>
                      <a:pt x="1678" y="1252"/>
                      <a:pt x="1711" y="1210"/>
                    </a:cubicBezTo>
                    <a:close/>
                    <a:moveTo>
                      <a:pt x="1613" y="1080"/>
                    </a:moveTo>
                    <a:lnTo>
                      <a:pt x="1613" y="1080"/>
                    </a:lnTo>
                    <a:cubicBezTo>
                      <a:pt x="1630" y="1101"/>
                      <a:pt x="1646" y="1122"/>
                      <a:pt x="1661" y="1142"/>
                    </a:cubicBezTo>
                    <a:cubicBezTo>
                      <a:pt x="1646" y="1163"/>
                      <a:pt x="1630" y="1183"/>
                      <a:pt x="1613" y="1204"/>
                    </a:cubicBezTo>
                    <a:cubicBezTo>
                      <a:pt x="1614" y="1184"/>
                      <a:pt x="1614" y="1163"/>
                      <a:pt x="1614" y="1143"/>
                    </a:cubicBezTo>
                    <a:cubicBezTo>
                      <a:pt x="1614" y="1122"/>
                      <a:pt x="1614" y="1101"/>
                      <a:pt x="1613" y="1080"/>
                    </a:cubicBezTo>
                    <a:close/>
                    <a:moveTo>
                      <a:pt x="1756" y="345"/>
                    </a:moveTo>
                    <a:lnTo>
                      <a:pt x="1756" y="345"/>
                    </a:lnTo>
                    <a:cubicBezTo>
                      <a:pt x="1816" y="345"/>
                      <a:pt x="1862" y="361"/>
                      <a:pt x="1893" y="392"/>
                    </a:cubicBezTo>
                    <a:cubicBezTo>
                      <a:pt x="1959" y="458"/>
                      <a:pt x="1953" y="599"/>
                      <a:pt x="1878" y="779"/>
                    </a:cubicBezTo>
                    <a:cubicBezTo>
                      <a:pt x="1789" y="748"/>
                      <a:pt x="1689" y="723"/>
                      <a:pt x="1579" y="705"/>
                    </a:cubicBezTo>
                    <a:cubicBezTo>
                      <a:pt x="1561" y="596"/>
                      <a:pt x="1536" y="495"/>
                      <a:pt x="1505" y="407"/>
                    </a:cubicBezTo>
                    <a:cubicBezTo>
                      <a:pt x="1599" y="367"/>
                      <a:pt x="1684" y="345"/>
                      <a:pt x="1756" y="345"/>
                    </a:cubicBezTo>
                    <a:close/>
                    <a:moveTo>
                      <a:pt x="1952" y="807"/>
                    </a:moveTo>
                    <a:lnTo>
                      <a:pt x="1952" y="807"/>
                    </a:lnTo>
                    <a:cubicBezTo>
                      <a:pt x="2042" y="594"/>
                      <a:pt x="2041" y="427"/>
                      <a:pt x="1949" y="335"/>
                    </a:cubicBezTo>
                    <a:cubicBezTo>
                      <a:pt x="1903" y="289"/>
                      <a:pt x="1838" y="265"/>
                      <a:pt x="1756" y="265"/>
                    </a:cubicBezTo>
                    <a:cubicBezTo>
                      <a:pt x="1675" y="265"/>
                      <a:pt x="1580" y="289"/>
                      <a:pt x="1477" y="332"/>
                    </a:cubicBezTo>
                    <a:cubicBezTo>
                      <a:pt x="1392" y="126"/>
                      <a:pt x="1274" y="0"/>
                      <a:pt x="1142" y="0"/>
                    </a:cubicBezTo>
                    <a:cubicBezTo>
                      <a:pt x="1009" y="0"/>
                      <a:pt x="891" y="126"/>
                      <a:pt x="806" y="332"/>
                    </a:cubicBezTo>
                    <a:cubicBezTo>
                      <a:pt x="704" y="289"/>
                      <a:pt x="609" y="265"/>
                      <a:pt x="528" y="265"/>
                    </a:cubicBezTo>
                    <a:cubicBezTo>
                      <a:pt x="446" y="265"/>
                      <a:pt x="380" y="289"/>
                      <a:pt x="334" y="335"/>
                    </a:cubicBezTo>
                    <a:cubicBezTo>
                      <a:pt x="242" y="427"/>
                      <a:pt x="242" y="594"/>
                      <a:pt x="331" y="807"/>
                    </a:cubicBezTo>
                    <a:cubicBezTo>
                      <a:pt x="125" y="892"/>
                      <a:pt x="0" y="1010"/>
                      <a:pt x="0" y="1143"/>
                    </a:cubicBezTo>
                    <a:cubicBezTo>
                      <a:pt x="0" y="1275"/>
                      <a:pt x="125" y="1393"/>
                      <a:pt x="331" y="1478"/>
                    </a:cubicBezTo>
                    <a:cubicBezTo>
                      <a:pt x="246" y="1684"/>
                      <a:pt x="240" y="1856"/>
                      <a:pt x="334" y="1950"/>
                    </a:cubicBezTo>
                    <a:cubicBezTo>
                      <a:pt x="380" y="1996"/>
                      <a:pt x="446" y="2020"/>
                      <a:pt x="528" y="2020"/>
                    </a:cubicBezTo>
                    <a:cubicBezTo>
                      <a:pt x="609" y="2020"/>
                      <a:pt x="704" y="1996"/>
                      <a:pt x="806" y="1953"/>
                    </a:cubicBezTo>
                    <a:cubicBezTo>
                      <a:pt x="891" y="2159"/>
                      <a:pt x="1009" y="2284"/>
                      <a:pt x="1142" y="2284"/>
                    </a:cubicBezTo>
                    <a:cubicBezTo>
                      <a:pt x="1274" y="2284"/>
                      <a:pt x="1392" y="2159"/>
                      <a:pt x="1477" y="1953"/>
                    </a:cubicBezTo>
                    <a:cubicBezTo>
                      <a:pt x="1580" y="1996"/>
                      <a:pt x="1675" y="2020"/>
                      <a:pt x="1756" y="2020"/>
                    </a:cubicBezTo>
                    <a:cubicBezTo>
                      <a:pt x="1838" y="2020"/>
                      <a:pt x="1903" y="1996"/>
                      <a:pt x="1949" y="1950"/>
                    </a:cubicBezTo>
                    <a:cubicBezTo>
                      <a:pt x="2043" y="1856"/>
                      <a:pt x="2038" y="1684"/>
                      <a:pt x="1952" y="1478"/>
                    </a:cubicBezTo>
                    <a:cubicBezTo>
                      <a:pt x="2158" y="1393"/>
                      <a:pt x="2284" y="1275"/>
                      <a:pt x="2284" y="1143"/>
                    </a:cubicBezTo>
                    <a:cubicBezTo>
                      <a:pt x="2284" y="1010"/>
                      <a:pt x="2158" y="892"/>
                      <a:pt x="1952" y="807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6" name="Freeform 20"/>
              <p:cNvSpPr>
                <a:spLocks/>
              </p:cNvSpPr>
              <p:nvPr/>
            </p:nvSpPr>
            <p:spPr bwMode="auto">
              <a:xfrm>
                <a:off x="7021513" y="5929313"/>
                <a:ext cx="177800" cy="177800"/>
              </a:xfrm>
              <a:custGeom>
                <a:avLst/>
                <a:gdLst>
                  <a:gd name="T0" fmla="*/ 120 w 240"/>
                  <a:gd name="T1" fmla="*/ 0 h 240"/>
                  <a:gd name="T2" fmla="*/ 120 w 240"/>
                  <a:gd name="T3" fmla="*/ 0 h 240"/>
                  <a:gd name="T4" fmla="*/ 0 w 240"/>
                  <a:gd name="T5" fmla="*/ 120 h 240"/>
                  <a:gd name="T6" fmla="*/ 120 w 240"/>
                  <a:gd name="T7" fmla="*/ 240 h 240"/>
                  <a:gd name="T8" fmla="*/ 240 w 240"/>
                  <a:gd name="T9" fmla="*/ 120 h 240"/>
                  <a:gd name="T10" fmla="*/ 120 w 240"/>
                  <a:gd name="T11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0" h="240">
                    <a:moveTo>
                      <a:pt x="120" y="0"/>
                    </a:moveTo>
                    <a:lnTo>
                      <a:pt x="120" y="0"/>
                    </a:lnTo>
                    <a:cubicBezTo>
                      <a:pt x="53" y="0"/>
                      <a:pt x="0" y="53"/>
                      <a:pt x="0" y="120"/>
                    </a:cubicBezTo>
                    <a:cubicBezTo>
                      <a:pt x="0" y="186"/>
                      <a:pt x="53" y="240"/>
                      <a:pt x="120" y="240"/>
                    </a:cubicBezTo>
                    <a:cubicBezTo>
                      <a:pt x="186" y="240"/>
                      <a:pt x="240" y="186"/>
                      <a:pt x="240" y="120"/>
                    </a:cubicBezTo>
                    <a:cubicBezTo>
                      <a:pt x="240" y="53"/>
                      <a:pt x="186" y="0"/>
                      <a:pt x="120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76" name="Freeform 7"/>
            <p:cNvSpPr>
              <a:spLocks noEditPoints="1"/>
            </p:cNvSpPr>
            <p:nvPr/>
          </p:nvSpPr>
          <p:spPr bwMode="auto">
            <a:xfrm rot="21538996">
              <a:off x="7150383" y="5764310"/>
              <a:ext cx="1277233" cy="931381"/>
            </a:xfrm>
            <a:custGeom>
              <a:avLst/>
              <a:gdLst>
                <a:gd name="T0" fmla="*/ 1034 w 2022"/>
                <a:gd name="T1" fmla="*/ 210 h 1466"/>
                <a:gd name="T2" fmla="*/ 1034 w 2022"/>
                <a:gd name="T3" fmla="*/ 210 h 1466"/>
                <a:gd name="T4" fmla="*/ 1395 w 2022"/>
                <a:gd name="T5" fmla="*/ 46 h 1466"/>
                <a:gd name="T6" fmla="*/ 1487 w 2022"/>
                <a:gd name="T7" fmla="*/ 40 h 1466"/>
                <a:gd name="T8" fmla="*/ 1888 w 2022"/>
                <a:gd name="T9" fmla="*/ 99 h 1466"/>
                <a:gd name="T10" fmla="*/ 1888 w 2022"/>
                <a:gd name="T11" fmla="*/ 1249 h 1466"/>
                <a:gd name="T12" fmla="*/ 1467 w 2022"/>
                <a:gd name="T13" fmla="*/ 1137 h 1466"/>
                <a:gd name="T14" fmla="*/ 1397 w 2022"/>
                <a:gd name="T15" fmla="*/ 1132 h 1466"/>
                <a:gd name="T16" fmla="*/ 1034 w 2022"/>
                <a:gd name="T17" fmla="*/ 1232 h 1466"/>
                <a:gd name="T18" fmla="*/ 1034 w 2022"/>
                <a:gd name="T19" fmla="*/ 210 h 1466"/>
                <a:gd name="T20" fmla="*/ 134 w 2022"/>
                <a:gd name="T21" fmla="*/ 99 h 1466"/>
                <a:gd name="T22" fmla="*/ 134 w 2022"/>
                <a:gd name="T23" fmla="*/ 99 h 1466"/>
                <a:gd name="T24" fmla="*/ 534 w 2022"/>
                <a:gd name="T25" fmla="*/ 40 h 1466"/>
                <a:gd name="T26" fmla="*/ 626 w 2022"/>
                <a:gd name="T27" fmla="*/ 46 h 1466"/>
                <a:gd name="T28" fmla="*/ 988 w 2022"/>
                <a:gd name="T29" fmla="*/ 210 h 1466"/>
                <a:gd name="T30" fmla="*/ 988 w 2022"/>
                <a:gd name="T31" fmla="*/ 1232 h 1466"/>
                <a:gd name="T32" fmla="*/ 625 w 2022"/>
                <a:gd name="T33" fmla="*/ 1132 h 1466"/>
                <a:gd name="T34" fmla="*/ 555 w 2022"/>
                <a:gd name="T35" fmla="*/ 1137 h 1466"/>
                <a:gd name="T36" fmla="*/ 134 w 2022"/>
                <a:gd name="T37" fmla="*/ 1249 h 1466"/>
                <a:gd name="T38" fmla="*/ 134 w 2022"/>
                <a:gd name="T39" fmla="*/ 99 h 1466"/>
                <a:gd name="T40" fmla="*/ 1928 w 2022"/>
                <a:gd name="T41" fmla="*/ 203 h 1466"/>
                <a:gd name="T42" fmla="*/ 1928 w 2022"/>
                <a:gd name="T43" fmla="*/ 203 h 1466"/>
                <a:gd name="T44" fmla="*/ 1928 w 2022"/>
                <a:gd name="T45" fmla="*/ 68 h 1466"/>
                <a:gd name="T46" fmla="*/ 1487 w 2022"/>
                <a:gd name="T47" fmla="*/ 0 h 1466"/>
                <a:gd name="T48" fmla="*/ 1390 w 2022"/>
                <a:gd name="T49" fmla="*/ 6 h 1466"/>
                <a:gd name="T50" fmla="*/ 1011 w 2022"/>
                <a:gd name="T51" fmla="*/ 177 h 1466"/>
                <a:gd name="T52" fmla="*/ 632 w 2022"/>
                <a:gd name="T53" fmla="*/ 6 h 1466"/>
                <a:gd name="T54" fmla="*/ 534 w 2022"/>
                <a:gd name="T55" fmla="*/ 0 h 1466"/>
                <a:gd name="T56" fmla="*/ 94 w 2022"/>
                <a:gd name="T57" fmla="*/ 68 h 1466"/>
                <a:gd name="T58" fmla="*/ 94 w 2022"/>
                <a:gd name="T59" fmla="*/ 203 h 1466"/>
                <a:gd name="T60" fmla="*/ 0 w 2022"/>
                <a:gd name="T61" fmla="*/ 227 h 1466"/>
                <a:gd name="T62" fmla="*/ 0 w 2022"/>
                <a:gd name="T63" fmla="*/ 1466 h 1466"/>
                <a:gd name="T64" fmla="*/ 467 w 2022"/>
                <a:gd name="T65" fmla="*/ 1335 h 1466"/>
                <a:gd name="T66" fmla="*/ 905 w 2022"/>
                <a:gd name="T67" fmla="*/ 1412 h 1466"/>
                <a:gd name="T68" fmla="*/ 905 w 2022"/>
                <a:gd name="T69" fmla="*/ 1466 h 1466"/>
                <a:gd name="T70" fmla="*/ 1116 w 2022"/>
                <a:gd name="T71" fmla="*/ 1466 h 1466"/>
                <a:gd name="T72" fmla="*/ 1116 w 2022"/>
                <a:gd name="T73" fmla="*/ 1412 h 1466"/>
                <a:gd name="T74" fmla="*/ 1555 w 2022"/>
                <a:gd name="T75" fmla="*/ 1335 h 1466"/>
                <a:gd name="T76" fmla="*/ 2022 w 2022"/>
                <a:gd name="T77" fmla="*/ 1466 h 1466"/>
                <a:gd name="T78" fmla="*/ 2022 w 2022"/>
                <a:gd name="T79" fmla="*/ 227 h 1466"/>
                <a:gd name="T80" fmla="*/ 1928 w 2022"/>
                <a:gd name="T81" fmla="*/ 203 h 1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022" h="1466">
                  <a:moveTo>
                    <a:pt x="1034" y="210"/>
                  </a:moveTo>
                  <a:lnTo>
                    <a:pt x="1034" y="210"/>
                  </a:lnTo>
                  <a:cubicBezTo>
                    <a:pt x="1077" y="175"/>
                    <a:pt x="1220" y="68"/>
                    <a:pt x="1395" y="46"/>
                  </a:cubicBezTo>
                  <a:cubicBezTo>
                    <a:pt x="1423" y="42"/>
                    <a:pt x="1454" y="40"/>
                    <a:pt x="1487" y="40"/>
                  </a:cubicBezTo>
                  <a:cubicBezTo>
                    <a:pt x="1645" y="40"/>
                    <a:pt x="1820" y="81"/>
                    <a:pt x="1888" y="99"/>
                  </a:cubicBezTo>
                  <a:lnTo>
                    <a:pt x="1888" y="1249"/>
                  </a:lnTo>
                  <a:cubicBezTo>
                    <a:pt x="1803" y="1218"/>
                    <a:pt x="1631" y="1161"/>
                    <a:pt x="1467" y="1137"/>
                  </a:cubicBezTo>
                  <a:cubicBezTo>
                    <a:pt x="1445" y="1134"/>
                    <a:pt x="1421" y="1132"/>
                    <a:pt x="1397" y="1132"/>
                  </a:cubicBezTo>
                  <a:cubicBezTo>
                    <a:pt x="1252" y="1132"/>
                    <a:pt x="1112" y="1192"/>
                    <a:pt x="1034" y="1232"/>
                  </a:cubicBezTo>
                  <a:lnTo>
                    <a:pt x="1034" y="210"/>
                  </a:lnTo>
                  <a:close/>
                  <a:moveTo>
                    <a:pt x="134" y="99"/>
                  </a:moveTo>
                  <a:lnTo>
                    <a:pt x="134" y="99"/>
                  </a:lnTo>
                  <a:cubicBezTo>
                    <a:pt x="201" y="81"/>
                    <a:pt x="376" y="40"/>
                    <a:pt x="534" y="40"/>
                  </a:cubicBezTo>
                  <a:cubicBezTo>
                    <a:pt x="568" y="40"/>
                    <a:pt x="599" y="42"/>
                    <a:pt x="626" y="46"/>
                  </a:cubicBezTo>
                  <a:cubicBezTo>
                    <a:pt x="802" y="68"/>
                    <a:pt x="945" y="175"/>
                    <a:pt x="988" y="210"/>
                  </a:cubicBezTo>
                  <a:lnTo>
                    <a:pt x="988" y="1232"/>
                  </a:lnTo>
                  <a:cubicBezTo>
                    <a:pt x="910" y="1192"/>
                    <a:pt x="770" y="1132"/>
                    <a:pt x="625" y="1132"/>
                  </a:cubicBezTo>
                  <a:cubicBezTo>
                    <a:pt x="601" y="1132"/>
                    <a:pt x="577" y="1134"/>
                    <a:pt x="555" y="1137"/>
                  </a:cubicBezTo>
                  <a:cubicBezTo>
                    <a:pt x="391" y="1161"/>
                    <a:pt x="219" y="1218"/>
                    <a:pt x="134" y="1249"/>
                  </a:cubicBezTo>
                  <a:lnTo>
                    <a:pt x="134" y="99"/>
                  </a:lnTo>
                  <a:close/>
                  <a:moveTo>
                    <a:pt x="1928" y="203"/>
                  </a:moveTo>
                  <a:lnTo>
                    <a:pt x="1928" y="203"/>
                  </a:lnTo>
                  <a:lnTo>
                    <a:pt x="1928" y="68"/>
                  </a:lnTo>
                  <a:cubicBezTo>
                    <a:pt x="1928" y="68"/>
                    <a:pt x="1696" y="0"/>
                    <a:pt x="1487" y="0"/>
                  </a:cubicBezTo>
                  <a:cubicBezTo>
                    <a:pt x="1454" y="0"/>
                    <a:pt x="1421" y="2"/>
                    <a:pt x="1390" y="6"/>
                  </a:cubicBezTo>
                  <a:cubicBezTo>
                    <a:pt x="1207" y="30"/>
                    <a:pt x="1059" y="138"/>
                    <a:pt x="1011" y="177"/>
                  </a:cubicBezTo>
                  <a:cubicBezTo>
                    <a:pt x="963" y="138"/>
                    <a:pt x="815" y="30"/>
                    <a:pt x="632" y="6"/>
                  </a:cubicBezTo>
                  <a:cubicBezTo>
                    <a:pt x="601" y="2"/>
                    <a:pt x="568" y="0"/>
                    <a:pt x="534" y="0"/>
                  </a:cubicBezTo>
                  <a:cubicBezTo>
                    <a:pt x="326" y="0"/>
                    <a:pt x="94" y="68"/>
                    <a:pt x="94" y="68"/>
                  </a:cubicBezTo>
                  <a:lnTo>
                    <a:pt x="94" y="203"/>
                  </a:lnTo>
                  <a:cubicBezTo>
                    <a:pt x="36" y="216"/>
                    <a:pt x="0" y="227"/>
                    <a:pt x="0" y="227"/>
                  </a:cubicBezTo>
                  <a:lnTo>
                    <a:pt x="0" y="1466"/>
                  </a:lnTo>
                  <a:cubicBezTo>
                    <a:pt x="0" y="1466"/>
                    <a:pt x="243" y="1368"/>
                    <a:pt x="467" y="1335"/>
                  </a:cubicBezTo>
                  <a:cubicBezTo>
                    <a:pt x="605" y="1315"/>
                    <a:pt x="787" y="1368"/>
                    <a:pt x="905" y="1412"/>
                  </a:cubicBezTo>
                  <a:lnTo>
                    <a:pt x="905" y="1466"/>
                  </a:lnTo>
                  <a:lnTo>
                    <a:pt x="1116" y="1466"/>
                  </a:lnTo>
                  <a:lnTo>
                    <a:pt x="1116" y="1412"/>
                  </a:lnTo>
                  <a:cubicBezTo>
                    <a:pt x="1235" y="1368"/>
                    <a:pt x="1417" y="1315"/>
                    <a:pt x="1555" y="1335"/>
                  </a:cubicBezTo>
                  <a:cubicBezTo>
                    <a:pt x="1779" y="1368"/>
                    <a:pt x="2022" y="1466"/>
                    <a:pt x="2022" y="1466"/>
                  </a:cubicBezTo>
                  <a:lnTo>
                    <a:pt x="2022" y="227"/>
                  </a:lnTo>
                  <a:cubicBezTo>
                    <a:pt x="2022" y="227"/>
                    <a:pt x="1986" y="216"/>
                    <a:pt x="1928" y="20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" name="Freeform 9"/>
            <p:cNvSpPr>
              <a:spLocks noEditPoints="1"/>
            </p:cNvSpPr>
            <p:nvPr/>
          </p:nvSpPr>
          <p:spPr bwMode="auto">
            <a:xfrm rot="1406730">
              <a:off x="8537771" y="4215104"/>
              <a:ext cx="1135300" cy="1451430"/>
            </a:xfrm>
            <a:custGeom>
              <a:avLst/>
              <a:gdLst>
                <a:gd name="T0" fmla="*/ 449 w 1637"/>
                <a:gd name="T1" fmla="*/ 1301 h 2083"/>
                <a:gd name="T2" fmla="*/ 449 w 1637"/>
                <a:gd name="T3" fmla="*/ 1301 h 2083"/>
                <a:gd name="T4" fmla="*/ 350 w 1637"/>
                <a:gd name="T5" fmla="*/ 1276 h 2083"/>
                <a:gd name="T6" fmla="*/ 240 w 1637"/>
                <a:gd name="T7" fmla="*/ 1150 h 2083"/>
                <a:gd name="T8" fmla="*/ 273 w 1637"/>
                <a:gd name="T9" fmla="*/ 841 h 2083"/>
                <a:gd name="T10" fmla="*/ 770 w 1637"/>
                <a:gd name="T11" fmla="*/ 1055 h 2083"/>
                <a:gd name="T12" fmla="*/ 449 w 1637"/>
                <a:gd name="T13" fmla="*/ 1301 h 2083"/>
                <a:gd name="T14" fmla="*/ 1500 w 1637"/>
                <a:gd name="T15" fmla="*/ 1781 h 2083"/>
                <a:gd name="T16" fmla="*/ 1500 w 1637"/>
                <a:gd name="T17" fmla="*/ 1781 h 2083"/>
                <a:gd name="T18" fmla="*/ 1590 w 1637"/>
                <a:gd name="T19" fmla="*/ 1670 h 2083"/>
                <a:gd name="T20" fmla="*/ 1278 w 1637"/>
                <a:gd name="T21" fmla="*/ 1604 h 2083"/>
                <a:gd name="T22" fmla="*/ 1403 w 1637"/>
                <a:gd name="T23" fmla="*/ 1057 h 2083"/>
                <a:gd name="T24" fmla="*/ 1031 w 1637"/>
                <a:gd name="T25" fmla="*/ 383 h 2083"/>
                <a:gd name="T26" fmla="*/ 931 w 1637"/>
                <a:gd name="T27" fmla="*/ 92 h 2083"/>
                <a:gd name="T28" fmla="*/ 480 w 1637"/>
                <a:gd name="T29" fmla="*/ 430 h 2083"/>
                <a:gd name="T30" fmla="*/ 0 w 1637"/>
                <a:gd name="T31" fmla="*/ 723 h 2083"/>
                <a:gd name="T32" fmla="*/ 236 w 1637"/>
                <a:gd name="T33" fmla="*/ 825 h 2083"/>
                <a:gd name="T34" fmla="*/ 202 w 1637"/>
                <a:gd name="T35" fmla="*/ 1162 h 2083"/>
                <a:gd name="T36" fmla="*/ 332 w 1637"/>
                <a:gd name="T37" fmla="*/ 1312 h 2083"/>
                <a:gd name="T38" fmla="*/ 449 w 1637"/>
                <a:gd name="T39" fmla="*/ 1341 h 2083"/>
                <a:gd name="T40" fmla="*/ 807 w 1637"/>
                <a:gd name="T41" fmla="*/ 1071 h 2083"/>
                <a:gd name="T42" fmla="*/ 1003 w 1637"/>
                <a:gd name="T43" fmla="*/ 1156 h 2083"/>
                <a:gd name="T44" fmla="*/ 950 w 1637"/>
                <a:gd name="T45" fmla="*/ 626 h 2083"/>
                <a:gd name="T46" fmla="*/ 1001 w 1637"/>
                <a:gd name="T47" fmla="*/ 495 h 2083"/>
                <a:gd name="T48" fmla="*/ 1297 w 1637"/>
                <a:gd name="T49" fmla="*/ 1060 h 2083"/>
                <a:gd name="T50" fmla="*/ 1215 w 1637"/>
                <a:gd name="T51" fmla="*/ 1499 h 2083"/>
                <a:gd name="T52" fmla="*/ 1166 w 1637"/>
                <a:gd name="T53" fmla="*/ 1581 h 2083"/>
                <a:gd name="T54" fmla="*/ 920 w 1637"/>
                <a:gd name="T55" fmla="*/ 1530 h 2083"/>
                <a:gd name="T56" fmla="*/ 549 w 1637"/>
                <a:gd name="T57" fmla="*/ 1946 h 2083"/>
                <a:gd name="T58" fmla="*/ 1255 w 1637"/>
                <a:gd name="T59" fmla="*/ 2083 h 2083"/>
                <a:gd name="T60" fmla="*/ 1637 w 1637"/>
                <a:gd name="T61" fmla="*/ 1806 h 2083"/>
                <a:gd name="T62" fmla="*/ 1500 w 1637"/>
                <a:gd name="T63" fmla="*/ 1781 h 20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37" h="2083">
                  <a:moveTo>
                    <a:pt x="449" y="1301"/>
                  </a:moveTo>
                  <a:lnTo>
                    <a:pt x="449" y="1301"/>
                  </a:lnTo>
                  <a:cubicBezTo>
                    <a:pt x="416" y="1301"/>
                    <a:pt x="383" y="1292"/>
                    <a:pt x="350" y="1276"/>
                  </a:cubicBezTo>
                  <a:cubicBezTo>
                    <a:pt x="295" y="1248"/>
                    <a:pt x="258" y="1206"/>
                    <a:pt x="240" y="1150"/>
                  </a:cubicBezTo>
                  <a:cubicBezTo>
                    <a:pt x="207" y="1047"/>
                    <a:pt x="243" y="919"/>
                    <a:pt x="273" y="841"/>
                  </a:cubicBezTo>
                  <a:lnTo>
                    <a:pt x="770" y="1055"/>
                  </a:lnTo>
                  <a:cubicBezTo>
                    <a:pt x="719" y="1137"/>
                    <a:pt x="599" y="1301"/>
                    <a:pt x="449" y="1301"/>
                  </a:cubicBezTo>
                  <a:close/>
                  <a:moveTo>
                    <a:pt x="1500" y="1781"/>
                  </a:moveTo>
                  <a:lnTo>
                    <a:pt x="1500" y="1781"/>
                  </a:lnTo>
                  <a:lnTo>
                    <a:pt x="1590" y="1670"/>
                  </a:lnTo>
                  <a:lnTo>
                    <a:pt x="1278" y="1604"/>
                  </a:lnTo>
                  <a:cubicBezTo>
                    <a:pt x="1340" y="1504"/>
                    <a:pt x="1412" y="1329"/>
                    <a:pt x="1403" y="1057"/>
                  </a:cubicBezTo>
                  <a:cubicBezTo>
                    <a:pt x="1392" y="672"/>
                    <a:pt x="1130" y="453"/>
                    <a:pt x="1031" y="383"/>
                  </a:cubicBezTo>
                  <a:cubicBezTo>
                    <a:pt x="1053" y="263"/>
                    <a:pt x="1046" y="135"/>
                    <a:pt x="931" y="92"/>
                  </a:cubicBezTo>
                  <a:cubicBezTo>
                    <a:pt x="680" y="0"/>
                    <a:pt x="480" y="430"/>
                    <a:pt x="480" y="430"/>
                  </a:cubicBezTo>
                  <a:cubicBezTo>
                    <a:pt x="480" y="430"/>
                    <a:pt x="113" y="340"/>
                    <a:pt x="0" y="723"/>
                  </a:cubicBezTo>
                  <a:lnTo>
                    <a:pt x="236" y="825"/>
                  </a:lnTo>
                  <a:cubicBezTo>
                    <a:pt x="204" y="908"/>
                    <a:pt x="164" y="1046"/>
                    <a:pt x="202" y="1162"/>
                  </a:cubicBezTo>
                  <a:cubicBezTo>
                    <a:pt x="223" y="1229"/>
                    <a:pt x="267" y="1279"/>
                    <a:pt x="332" y="1312"/>
                  </a:cubicBezTo>
                  <a:cubicBezTo>
                    <a:pt x="370" y="1331"/>
                    <a:pt x="410" y="1341"/>
                    <a:pt x="449" y="1341"/>
                  </a:cubicBezTo>
                  <a:cubicBezTo>
                    <a:pt x="623" y="1341"/>
                    <a:pt x="755" y="1157"/>
                    <a:pt x="807" y="1071"/>
                  </a:cubicBezTo>
                  <a:lnTo>
                    <a:pt x="1003" y="1156"/>
                  </a:lnTo>
                  <a:cubicBezTo>
                    <a:pt x="1003" y="1156"/>
                    <a:pt x="1247" y="846"/>
                    <a:pt x="950" y="626"/>
                  </a:cubicBezTo>
                  <a:cubicBezTo>
                    <a:pt x="950" y="626"/>
                    <a:pt x="977" y="571"/>
                    <a:pt x="1001" y="495"/>
                  </a:cubicBezTo>
                  <a:cubicBezTo>
                    <a:pt x="1101" y="574"/>
                    <a:pt x="1288" y="762"/>
                    <a:pt x="1297" y="1060"/>
                  </a:cubicBezTo>
                  <a:cubicBezTo>
                    <a:pt x="1303" y="1273"/>
                    <a:pt x="1256" y="1416"/>
                    <a:pt x="1215" y="1499"/>
                  </a:cubicBezTo>
                  <a:cubicBezTo>
                    <a:pt x="1198" y="1534"/>
                    <a:pt x="1181" y="1561"/>
                    <a:pt x="1166" y="1581"/>
                  </a:cubicBezTo>
                  <a:lnTo>
                    <a:pt x="920" y="1530"/>
                  </a:lnTo>
                  <a:lnTo>
                    <a:pt x="549" y="1946"/>
                  </a:lnTo>
                  <a:lnTo>
                    <a:pt x="1255" y="2083"/>
                  </a:lnTo>
                  <a:lnTo>
                    <a:pt x="1637" y="1806"/>
                  </a:lnTo>
                  <a:lnTo>
                    <a:pt x="1500" y="178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78" name="组 77"/>
            <p:cNvGrpSpPr/>
            <p:nvPr userDrawn="1"/>
          </p:nvGrpSpPr>
          <p:grpSpPr>
            <a:xfrm rot="2803540">
              <a:off x="9511163" y="5451184"/>
              <a:ext cx="337162" cy="1815987"/>
              <a:chOff x="6099175" y="2627313"/>
              <a:chExt cx="411163" cy="2214563"/>
            </a:xfrm>
            <a:grpFill/>
          </p:grpSpPr>
          <p:sp>
            <p:nvSpPr>
              <p:cNvPr id="103" name="Freeform 13"/>
              <p:cNvSpPr>
                <a:spLocks noEditPoints="1"/>
              </p:cNvSpPr>
              <p:nvPr/>
            </p:nvSpPr>
            <p:spPr bwMode="auto">
              <a:xfrm>
                <a:off x="6130131" y="3048001"/>
                <a:ext cx="349250" cy="1258888"/>
              </a:xfrm>
              <a:custGeom>
                <a:avLst/>
                <a:gdLst>
                  <a:gd name="T0" fmla="*/ 137 w 367"/>
                  <a:gd name="T1" fmla="*/ 40 h 1313"/>
                  <a:gd name="T2" fmla="*/ 137 w 367"/>
                  <a:gd name="T3" fmla="*/ 40 h 1313"/>
                  <a:gd name="T4" fmla="*/ 230 w 367"/>
                  <a:gd name="T5" fmla="*/ 40 h 1313"/>
                  <a:gd name="T6" fmla="*/ 230 w 367"/>
                  <a:gd name="T7" fmla="*/ 1273 h 1313"/>
                  <a:gd name="T8" fmla="*/ 137 w 367"/>
                  <a:gd name="T9" fmla="*/ 1273 h 1313"/>
                  <a:gd name="T10" fmla="*/ 137 w 367"/>
                  <a:gd name="T11" fmla="*/ 40 h 1313"/>
                  <a:gd name="T12" fmla="*/ 97 w 367"/>
                  <a:gd name="T13" fmla="*/ 1273 h 1313"/>
                  <a:gd name="T14" fmla="*/ 97 w 367"/>
                  <a:gd name="T15" fmla="*/ 1273 h 1313"/>
                  <a:gd name="T16" fmla="*/ 40 w 367"/>
                  <a:gd name="T17" fmla="*/ 1273 h 1313"/>
                  <a:gd name="T18" fmla="*/ 40 w 367"/>
                  <a:gd name="T19" fmla="*/ 40 h 1313"/>
                  <a:gd name="T20" fmla="*/ 97 w 367"/>
                  <a:gd name="T21" fmla="*/ 40 h 1313"/>
                  <a:gd name="T22" fmla="*/ 97 w 367"/>
                  <a:gd name="T23" fmla="*/ 1273 h 1313"/>
                  <a:gd name="T24" fmla="*/ 270 w 367"/>
                  <a:gd name="T25" fmla="*/ 40 h 1313"/>
                  <a:gd name="T26" fmla="*/ 270 w 367"/>
                  <a:gd name="T27" fmla="*/ 40 h 1313"/>
                  <a:gd name="T28" fmla="*/ 327 w 367"/>
                  <a:gd name="T29" fmla="*/ 40 h 1313"/>
                  <a:gd name="T30" fmla="*/ 327 w 367"/>
                  <a:gd name="T31" fmla="*/ 1273 h 1313"/>
                  <a:gd name="T32" fmla="*/ 270 w 367"/>
                  <a:gd name="T33" fmla="*/ 1273 h 1313"/>
                  <a:gd name="T34" fmla="*/ 270 w 367"/>
                  <a:gd name="T35" fmla="*/ 40 h 1313"/>
                  <a:gd name="T36" fmla="*/ 270 w 367"/>
                  <a:gd name="T37" fmla="*/ 1313 h 1313"/>
                  <a:gd name="T38" fmla="*/ 270 w 367"/>
                  <a:gd name="T39" fmla="*/ 1313 h 1313"/>
                  <a:gd name="T40" fmla="*/ 270 w 367"/>
                  <a:gd name="T41" fmla="*/ 1313 h 1313"/>
                  <a:gd name="T42" fmla="*/ 367 w 367"/>
                  <a:gd name="T43" fmla="*/ 1313 h 1313"/>
                  <a:gd name="T44" fmla="*/ 367 w 367"/>
                  <a:gd name="T45" fmla="*/ 0 h 1313"/>
                  <a:gd name="T46" fmla="*/ 0 w 367"/>
                  <a:gd name="T47" fmla="*/ 0 h 1313"/>
                  <a:gd name="T48" fmla="*/ 0 w 367"/>
                  <a:gd name="T49" fmla="*/ 1313 h 1313"/>
                  <a:gd name="T50" fmla="*/ 97 w 367"/>
                  <a:gd name="T51" fmla="*/ 1313 h 1313"/>
                  <a:gd name="T52" fmla="*/ 97 w 367"/>
                  <a:gd name="T53" fmla="*/ 1313 h 1313"/>
                  <a:gd name="T54" fmla="*/ 137 w 367"/>
                  <a:gd name="T55" fmla="*/ 1313 h 1313"/>
                  <a:gd name="T56" fmla="*/ 137 w 367"/>
                  <a:gd name="T57" fmla="*/ 1313 h 1313"/>
                  <a:gd name="T58" fmla="*/ 230 w 367"/>
                  <a:gd name="T59" fmla="*/ 1313 h 1313"/>
                  <a:gd name="T60" fmla="*/ 230 w 367"/>
                  <a:gd name="T61" fmla="*/ 1313 h 1313"/>
                  <a:gd name="T62" fmla="*/ 270 w 367"/>
                  <a:gd name="T63" fmla="*/ 1313 h 1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367" h="1313">
                    <a:moveTo>
                      <a:pt x="137" y="40"/>
                    </a:moveTo>
                    <a:lnTo>
                      <a:pt x="137" y="40"/>
                    </a:lnTo>
                    <a:lnTo>
                      <a:pt x="230" y="40"/>
                    </a:lnTo>
                    <a:lnTo>
                      <a:pt x="230" y="1273"/>
                    </a:lnTo>
                    <a:lnTo>
                      <a:pt x="137" y="1273"/>
                    </a:lnTo>
                    <a:lnTo>
                      <a:pt x="137" y="40"/>
                    </a:lnTo>
                    <a:close/>
                    <a:moveTo>
                      <a:pt x="97" y="1273"/>
                    </a:moveTo>
                    <a:lnTo>
                      <a:pt x="97" y="1273"/>
                    </a:lnTo>
                    <a:lnTo>
                      <a:pt x="40" y="1273"/>
                    </a:lnTo>
                    <a:lnTo>
                      <a:pt x="40" y="40"/>
                    </a:lnTo>
                    <a:lnTo>
                      <a:pt x="97" y="40"/>
                    </a:lnTo>
                    <a:lnTo>
                      <a:pt x="97" y="1273"/>
                    </a:lnTo>
                    <a:close/>
                    <a:moveTo>
                      <a:pt x="270" y="40"/>
                    </a:moveTo>
                    <a:lnTo>
                      <a:pt x="270" y="40"/>
                    </a:lnTo>
                    <a:lnTo>
                      <a:pt x="327" y="40"/>
                    </a:lnTo>
                    <a:lnTo>
                      <a:pt x="327" y="1273"/>
                    </a:lnTo>
                    <a:lnTo>
                      <a:pt x="270" y="1273"/>
                    </a:lnTo>
                    <a:lnTo>
                      <a:pt x="270" y="40"/>
                    </a:lnTo>
                    <a:close/>
                    <a:moveTo>
                      <a:pt x="270" y="1313"/>
                    </a:moveTo>
                    <a:lnTo>
                      <a:pt x="270" y="1313"/>
                    </a:lnTo>
                    <a:lnTo>
                      <a:pt x="270" y="1313"/>
                    </a:lnTo>
                    <a:lnTo>
                      <a:pt x="367" y="1313"/>
                    </a:lnTo>
                    <a:lnTo>
                      <a:pt x="367" y="0"/>
                    </a:lnTo>
                    <a:lnTo>
                      <a:pt x="0" y="0"/>
                    </a:lnTo>
                    <a:lnTo>
                      <a:pt x="0" y="1313"/>
                    </a:lnTo>
                    <a:lnTo>
                      <a:pt x="97" y="1313"/>
                    </a:lnTo>
                    <a:lnTo>
                      <a:pt x="97" y="1313"/>
                    </a:lnTo>
                    <a:lnTo>
                      <a:pt x="137" y="1313"/>
                    </a:lnTo>
                    <a:lnTo>
                      <a:pt x="137" y="1313"/>
                    </a:lnTo>
                    <a:lnTo>
                      <a:pt x="230" y="1313"/>
                    </a:lnTo>
                    <a:lnTo>
                      <a:pt x="230" y="1313"/>
                    </a:lnTo>
                    <a:lnTo>
                      <a:pt x="270" y="1313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4" name="Freeform 14"/>
              <p:cNvSpPr>
                <a:spLocks/>
              </p:cNvSpPr>
              <p:nvPr/>
            </p:nvSpPr>
            <p:spPr bwMode="auto">
              <a:xfrm>
                <a:off x="6130131" y="2968626"/>
                <a:ext cx="349250" cy="63500"/>
              </a:xfrm>
              <a:custGeom>
                <a:avLst/>
                <a:gdLst>
                  <a:gd name="T0" fmla="*/ 367 w 367"/>
                  <a:gd name="T1" fmla="*/ 0 h 67"/>
                  <a:gd name="T2" fmla="*/ 367 w 367"/>
                  <a:gd name="T3" fmla="*/ 0 h 67"/>
                  <a:gd name="T4" fmla="*/ 0 w 367"/>
                  <a:gd name="T5" fmla="*/ 0 h 67"/>
                  <a:gd name="T6" fmla="*/ 0 w 367"/>
                  <a:gd name="T7" fmla="*/ 67 h 67"/>
                  <a:gd name="T8" fmla="*/ 367 w 367"/>
                  <a:gd name="T9" fmla="*/ 67 h 67"/>
                  <a:gd name="T10" fmla="*/ 367 w 367"/>
                  <a:gd name="T11" fmla="*/ 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7" h="67">
                    <a:moveTo>
                      <a:pt x="367" y="0"/>
                    </a:moveTo>
                    <a:lnTo>
                      <a:pt x="367" y="0"/>
                    </a:lnTo>
                    <a:lnTo>
                      <a:pt x="0" y="0"/>
                    </a:lnTo>
                    <a:lnTo>
                      <a:pt x="0" y="67"/>
                    </a:lnTo>
                    <a:lnTo>
                      <a:pt x="367" y="67"/>
                    </a:lnTo>
                    <a:lnTo>
                      <a:pt x="36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" name="Freeform 15"/>
              <p:cNvSpPr>
                <a:spLocks/>
              </p:cNvSpPr>
              <p:nvPr/>
            </p:nvSpPr>
            <p:spPr bwMode="auto">
              <a:xfrm>
                <a:off x="6099175" y="2627313"/>
                <a:ext cx="411163" cy="325438"/>
              </a:xfrm>
              <a:custGeom>
                <a:avLst/>
                <a:gdLst>
                  <a:gd name="T0" fmla="*/ 399 w 430"/>
                  <a:gd name="T1" fmla="*/ 340 h 340"/>
                  <a:gd name="T2" fmla="*/ 399 w 430"/>
                  <a:gd name="T3" fmla="*/ 340 h 340"/>
                  <a:gd name="T4" fmla="*/ 215 w 430"/>
                  <a:gd name="T5" fmla="*/ 0 h 340"/>
                  <a:gd name="T6" fmla="*/ 32 w 430"/>
                  <a:gd name="T7" fmla="*/ 340 h 340"/>
                  <a:gd name="T8" fmla="*/ 399 w 430"/>
                  <a:gd name="T9" fmla="*/ 340 h 3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0" h="340">
                    <a:moveTo>
                      <a:pt x="399" y="340"/>
                    </a:moveTo>
                    <a:lnTo>
                      <a:pt x="399" y="340"/>
                    </a:lnTo>
                    <a:cubicBezTo>
                      <a:pt x="399" y="340"/>
                      <a:pt x="430" y="0"/>
                      <a:pt x="215" y="0"/>
                    </a:cubicBezTo>
                    <a:cubicBezTo>
                      <a:pt x="0" y="0"/>
                      <a:pt x="32" y="340"/>
                      <a:pt x="32" y="340"/>
                    </a:cubicBezTo>
                    <a:lnTo>
                      <a:pt x="399" y="34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" name="Freeform 17"/>
              <p:cNvSpPr>
                <a:spLocks noEditPoints="1"/>
              </p:cNvSpPr>
              <p:nvPr/>
            </p:nvSpPr>
            <p:spPr bwMode="auto">
              <a:xfrm>
                <a:off x="6128544" y="4310063"/>
                <a:ext cx="352425" cy="531813"/>
              </a:xfrm>
              <a:custGeom>
                <a:avLst/>
                <a:gdLst>
                  <a:gd name="T0" fmla="*/ 214 w 369"/>
                  <a:gd name="T1" fmla="*/ 338 h 554"/>
                  <a:gd name="T2" fmla="*/ 214 w 369"/>
                  <a:gd name="T3" fmla="*/ 338 h 554"/>
                  <a:gd name="T4" fmla="*/ 155 w 369"/>
                  <a:gd name="T5" fmla="*/ 338 h 554"/>
                  <a:gd name="T6" fmla="*/ 56 w 369"/>
                  <a:gd name="T7" fmla="*/ 40 h 554"/>
                  <a:gd name="T8" fmla="*/ 313 w 369"/>
                  <a:gd name="T9" fmla="*/ 40 h 554"/>
                  <a:gd name="T10" fmla="*/ 214 w 369"/>
                  <a:gd name="T11" fmla="*/ 338 h 554"/>
                  <a:gd name="T12" fmla="*/ 113 w 369"/>
                  <a:gd name="T13" fmla="*/ 338 h 554"/>
                  <a:gd name="T14" fmla="*/ 113 w 369"/>
                  <a:gd name="T15" fmla="*/ 338 h 554"/>
                  <a:gd name="T16" fmla="*/ 184 w 369"/>
                  <a:gd name="T17" fmla="*/ 554 h 554"/>
                  <a:gd name="T18" fmla="*/ 256 w 369"/>
                  <a:gd name="T19" fmla="*/ 338 h 554"/>
                  <a:gd name="T20" fmla="*/ 369 w 369"/>
                  <a:gd name="T21" fmla="*/ 0 h 554"/>
                  <a:gd name="T22" fmla="*/ 0 w 369"/>
                  <a:gd name="T23" fmla="*/ 0 h 554"/>
                  <a:gd name="T24" fmla="*/ 113 w 369"/>
                  <a:gd name="T25" fmla="*/ 338 h 5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69" h="554">
                    <a:moveTo>
                      <a:pt x="214" y="338"/>
                    </a:moveTo>
                    <a:lnTo>
                      <a:pt x="214" y="338"/>
                    </a:lnTo>
                    <a:lnTo>
                      <a:pt x="155" y="338"/>
                    </a:lnTo>
                    <a:lnTo>
                      <a:pt x="56" y="40"/>
                    </a:lnTo>
                    <a:lnTo>
                      <a:pt x="313" y="40"/>
                    </a:lnTo>
                    <a:lnTo>
                      <a:pt x="214" y="338"/>
                    </a:lnTo>
                    <a:close/>
                    <a:moveTo>
                      <a:pt x="113" y="338"/>
                    </a:moveTo>
                    <a:lnTo>
                      <a:pt x="113" y="338"/>
                    </a:lnTo>
                    <a:lnTo>
                      <a:pt x="184" y="554"/>
                    </a:lnTo>
                    <a:lnTo>
                      <a:pt x="256" y="338"/>
                    </a:lnTo>
                    <a:lnTo>
                      <a:pt x="369" y="0"/>
                    </a:lnTo>
                    <a:lnTo>
                      <a:pt x="0" y="0"/>
                    </a:lnTo>
                    <a:lnTo>
                      <a:pt x="113" y="338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79" name="Freeform 19"/>
            <p:cNvSpPr>
              <a:spLocks noEditPoints="1"/>
            </p:cNvSpPr>
            <p:nvPr/>
          </p:nvSpPr>
          <p:spPr bwMode="auto">
            <a:xfrm rot="2770270">
              <a:off x="8355392" y="7325895"/>
              <a:ext cx="1209819" cy="253100"/>
            </a:xfrm>
            <a:custGeom>
              <a:avLst/>
              <a:gdLst>
                <a:gd name="T0" fmla="*/ 2347 w 2387"/>
                <a:gd name="T1" fmla="*/ 458 h 498"/>
                <a:gd name="T2" fmla="*/ 40 w 2387"/>
                <a:gd name="T3" fmla="*/ 40 h 498"/>
                <a:gd name="T4" fmla="*/ 177 w 2387"/>
                <a:gd name="T5" fmla="*/ 298 h 498"/>
                <a:gd name="T6" fmla="*/ 217 w 2387"/>
                <a:gd name="T7" fmla="*/ 40 h 498"/>
                <a:gd name="T8" fmla="*/ 277 w 2387"/>
                <a:gd name="T9" fmla="*/ 159 h 498"/>
                <a:gd name="T10" fmla="*/ 317 w 2387"/>
                <a:gd name="T11" fmla="*/ 40 h 498"/>
                <a:gd name="T12" fmla="*/ 377 w 2387"/>
                <a:gd name="T13" fmla="*/ 159 h 498"/>
                <a:gd name="T14" fmla="*/ 417 w 2387"/>
                <a:gd name="T15" fmla="*/ 40 h 498"/>
                <a:gd name="T16" fmla="*/ 477 w 2387"/>
                <a:gd name="T17" fmla="*/ 159 h 498"/>
                <a:gd name="T18" fmla="*/ 517 w 2387"/>
                <a:gd name="T19" fmla="*/ 40 h 498"/>
                <a:gd name="T20" fmla="*/ 577 w 2387"/>
                <a:gd name="T21" fmla="*/ 159 h 498"/>
                <a:gd name="T22" fmla="*/ 617 w 2387"/>
                <a:gd name="T23" fmla="*/ 40 h 498"/>
                <a:gd name="T24" fmla="*/ 674 w 2387"/>
                <a:gd name="T25" fmla="*/ 298 h 498"/>
                <a:gd name="T26" fmla="*/ 714 w 2387"/>
                <a:gd name="T27" fmla="*/ 40 h 498"/>
                <a:gd name="T28" fmla="*/ 774 w 2387"/>
                <a:gd name="T29" fmla="*/ 159 h 498"/>
                <a:gd name="T30" fmla="*/ 814 w 2387"/>
                <a:gd name="T31" fmla="*/ 40 h 498"/>
                <a:gd name="T32" fmla="*/ 874 w 2387"/>
                <a:gd name="T33" fmla="*/ 159 h 498"/>
                <a:gd name="T34" fmla="*/ 914 w 2387"/>
                <a:gd name="T35" fmla="*/ 40 h 498"/>
                <a:gd name="T36" fmla="*/ 974 w 2387"/>
                <a:gd name="T37" fmla="*/ 159 h 498"/>
                <a:gd name="T38" fmla="*/ 1014 w 2387"/>
                <a:gd name="T39" fmla="*/ 40 h 498"/>
                <a:gd name="T40" fmla="*/ 1074 w 2387"/>
                <a:gd name="T41" fmla="*/ 159 h 498"/>
                <a:gd name="T42" fmla="*/ 1114 w 2387"/>
                <a:gd name="T43" fmla="*/ 40 h 498"/>
                <a:gd name="T44" fmla="*/ 1187 w 2387"/>
                <a:gd name="T45" fmla="*/ 298 h 498"/>
                <a:gd name="T46" fmla="*/ 1227 w 2387"/>
                <a:gd name="T47" fmla="*/ 40 h 498"/>
                <a:gd name="T48" fmla="*/ 1287 w 2387"/>
                <a:gd name="T49" fmla="*/ 159 h 498"/>
                <a:gd name="T50" fmla="*/ 1327 w 2387"/>
                <a:gd name="T51" fmla="*/ 40 h 498"/>
                <a:gd name="T52" fmla="*/ 1387 w 2387"/>
                <a:gd name="T53" fmla="*/ 159 h 498"/>
                <a:gd name="T54" fmla="*/ 1427 w 2387"/>
                <a:gd name="T55" fmla="*/ 40 h 498"/>
                <a:gd name="T56" fmla="*/ 1487 w 2387"/>
                <a:gd name="T57" fmla="*/ 159 h 498"/>
                <a:gd name="T58" fmla="*/ 1527 w 2387"/>
                <a:gd name="T59" fmla="*/ 40 h 498"/>
                <a:gd name="T60" fmla="*/ 1587 w 2387"/>
                <a:gd name="T61" fmla="*/ 159 h 498"/>
                <a:gd name="T62" fmla="*/ 1627 w 2387"/>
                <a:gd name="T63" fmla="*/ 40 h 498"/>
                <a:gd name="T64" fmla="*/ 1684 w 2387"/>
                <a:gd name="T65" fmla="*/ 298 h 498"/>
                <a:gd name="T66" fmla="*/ 1724 w 2387"/>
                <a:gd name="T67" fmla="*/ 40 h 498"/>
                <a:gd name="T68" fmla="*/ 1784 w 2387"/>
                <a:gd name="T69" fmla="*/ 159 h 498"/>
                <a:gd name="T70" fmla="*/ 1824 w 2387"/>
                <a:gd name="T71" fmla="*/ 40 h 498"/>
                <a:gd name="T72" fmla="*/ 1884 w 2387"/>
                <a:gd name="T73" fmla="*/ 159 h 498"/>
                <a:gd name="T74" fmla="*/ 1924 w 2387"/>
                <a:gd name="T75" fmla="*/ 40 h 498"/>
                <a:gd name="T76" fmla="*/ 1984 w 2387"/>
                <a:gd name="T77" fmla="*/ 159 h 498"/>
                <a:gd name="T78" fmla="*/ 2024 w 2387"/>
                <a:gd name="T79" fmla="*/ 40 h 498"/>
                <a:gd name="T80" fmla="*/ 2084 w 2387"/>
                <a:gd name="T81" fmla="*/ 159 h 498"/>
                <a:gd name="T82" fmla="*/ 2124 w 2387"/>
                <a:gd name="T83" fmla="*/ 40 h 498"/>
                <a:gd name="T84" fmla="*/ 2170 w 2387"/>
                <a:gd name="T85" fmla="*/ 298 h 498"/>
                <a:gd name="T86" fmla="*/ 2210 w 2387"/>
                <a:gd name="T87" fmla="*/ 40 h 498"/>
                <a:gd name="T88" fmla="*/ 2347 w 2387"/>
                <a:gd name="T89" fmla="*/ 458 h 498"/>
                <a:gd name="T90" fmla="*/ 0 w 2387"/>
                <a:gd name="T91" fmla="*/ 498 h 498"/>
                <a:gd name="T92" fmla="*/ 2387 w 2387"/>
                <a:gd name="T93" fmla="*/ 0 h 498"/>
                <a:gd name="T94" fmla="*/ 0 w 2387"/>
                <a:gd name="T95" fmla="*/ 498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387" h="498">
                  <a:moveTo>
                    <a:pt x="2347" y="458"/>
                  </a:moveTo>
                  <a:lnTo>
                    <a:pt x="2347" y="458"/>
                  </a:lnTo>
                  <a:lnTo>
                    <a:pt x="40" y="458"/>
                  </a:lnTo>
                  <a:lnTo>
                    <a:pt x="40" y="40"/>
                  </a:lnTo>
                  <a:lnTo>
                    <a:pt x="177" y="40"/>
                  </a:lnTo>
                  <a:lnTo>
                    <a:pt x="177" y="298"/>
                  </a:lnTo>
                  <a:lnTo>
                    <a:pt x="217" y="298"/>
                  </a:lnTo>
                  <a:lnTo>
                    <a:pt x="217" y="40"/>
                  </a:lnTo>
                  <a:lnTo>
                    <a:pt x="277" y="40"/>
                  </a:lnTo>
                  <a:lnTo>
                    <a:pt x="277" y="159"/>
                  </a:lnTo>
                  <a:lnTo>
                    <a:pt x="317" y="159"/>
                  </a:lnTo>
                  <a:lnTo>
                    <a:pt x="317" y="40"/>
                  </a:lnTo>
                  <a:lnTo>
                    <a:pt x="377" y="40"/>
                  </a:lnTo>
                  <a:lnTo>
                    <a:pt x="377" y="159"/>
                  </a:lnTo>
                  <a:lnTo>
                    <a:pt x="417" y="159"/>
                  </a:lnTo>
                  <a:lnTo>
                    <a:pt x="417" y="40"/>
                  </a:lnTo>
                  <a:lnTo>
                    <a:pt x="477" y="40"/>
                  </a:lnTo>
                  <a:lnTo>
                    <a:pt x="477" y="159"/>
                  </a:lnTo>
                  <a:lnTo>
                    <a:pt x="517" y="159"/>
                  </a:lnTo>
                  <a:lnTo>
                    <a:pt x="517" y="40"/>
                  </a:lnTo>
                  <a:lnTo>
                    <a:pt x="577" y="40"/>
                  </a:lnTo>
                  <a:lnTo>
                    <a:pt x="577" y="159"/>
                  </a:lnTo>
                  <a:lnTo>
                    <a:pt x="617" y="159"/>
                  </a:lnTo>
                  <a:lnTo>
                    <a:pt x="617" y="40"/>
                  </a:lnTo>
                  <a:lnTo>
                    <a:pt x="674" y="40"/>
                  </a:lnTo>
                  <a:lnTo>
                    <a:pt x="674" y="298"/>
                  </a:lnTo>
                  <a:lnTo>
                    <a:pt x="714" y="298"/>
                  </a:lnTo>
                  <a:lnTo>
                    <a:pt x="714" y="40"/>
                  </a:lnTo>
                  <a:lnTo>
                    <a:pt x="774" y="40"/>
                  </a:lnTo>
                  <a:lnTo>
                    <a:pt x="774" y="159"/>
                  </a:lnTo>
                  <a:lnTo>
                    <a:pt x="814" y="159"/>
                  </a:lnTo>
                  <a:lnTo>
                    <a:pt x="814" y="40"/>
                  </a:lnTo>
                  <a:lnTo>
                    <a:pt x="874" y="40"/>
                  </a:lnTo>
                  <a:lnTo>
                    <a:pt x="874" y="159"/>
                  </a:lnTo>
                  <a:lnTo>
                    <a:pt x="914" y="159"/>
                  </a:lnTo>
                  <a:lnTo>
                    <a:pt x="914" y="40"/>
                  </a:lnTo>
                  <a:lnTo>
                    <a:pt x="974" y="40"/>
                  </a:lnTo>
                  <a:lnTo>
                    <a:pt x="974" y="159"/>
                  </a:lnTo>
                  <a:lnTo>
                    <a:pt x="1014" y="159"/>
                  </a:lnTo>
                  <a:lnTo>
                    <a:pt x="1014" y="40"/>
                  </a:lnTo>
                  <a:lnTo>
                    <a:pt x="1074" y="40"/>
                  </a:lnTo>
                  <a:lnTo>
                    <a:pt x="1074" y="159"/>
                  </a:lnTo>
                  <a:lnTo>
                    <a:pt x="1114" y="159"/>
                  </a:lnTo>
                  <a:lnTo>
                    <a:pt x="1114" y="40"/>
                  </a:lnTo>
                  <a:lnTo>
                    <a:pt x="1187" y="40"/>
                  </a:lnTo>
                  <a:lnTo>
                    <a:pt x="1187" y="298"/>
                  </a:lnTo>
                  <a:lnTo>
                    <a:pt x="1227" y="298"/>
                  </a:lnTo>
                  <a:lnTo>
                    <a:pt x="1227" y="40"/>
                  </a:lnTo>
                  <a:lnTo>
                    <a:pt x="1287" y="40"/>
                  </a:lnTo>
                  <a:lnTo>
                    <a:pt x="1287" y="159"/>
                  </a:lnTo>
                  <a:lnTo>
                    <a:pt x="1327" y="159"/>
                  </a:lnTo>
                  <a:lnTo>
                    <a:pt x="1327" y="40"/>
                  </a:lnTo>
                  <a:lnTo>
                    <a:pt x="1387" y="40"/>
                  </a:lnTo>
                  <a:lnTo>
                    <a:pt x="1387" y="159"/>
                  </a:lnTo>
                  <a:lnTo>
                    <a:pt x="1427" y="159"/>
                  </a:lnTo>
                  <a:lnTo>
                    <a:pt x="1427" y="40"/>
                  </a:lnTo>
                  <a:lnTo>
                    <a:pt x="1487" y="40"/>
                  </a:lnTo>
                  <a:lnTo>
                    <a:pt x="1487" y="159"/>
                  </a:lnTo>
                  <a:lnTo>
                    <a:pt x="1527" y="159"/>
                  </a:lnTo>
                  <a:lnTo>
                    <a:pt x="1527" y="40"/>
                  </a:lnTo>
                  <a:lnTo>
                    <a:pt x="1587" y="40"/>
                  </a:lnTo>
                  <a:lnTo>
                    <a:pt x="1587" y="159"/>
                  </a:lnTo>
                  <a:lnTo>
                    <a:pt x="1627" y="159"/>
                  </a:lnTo>
                  <a:lnTo>
                    <a:pt x="1627" y="40"/>
                  </a:lnTo>
                  <a:lnTo>
                    <a:pt x="1684" y="40"/>
                  </a:lnTo>
                  <a:lnTo>
                    <a:pt x="1684" y="298"/>
                  </a:lnTo>
                  <a:lnTo>
                    <a:pt x="1724" y="298"/>
                  </a:lnTo>
                  <a:lnTo>
                    <a:pt x="1724" y="40"/>
                  </a:lnTo>
                  <a:lnTo>
                    <a:pt x="1784" y="40"/>
                  </a:lnTo>
                  <a:lnTo>
                    <a:pt x="1784" y="159"/>
                  </a:lnTo>
                  <a:lnTo>
                    <a:pt x="1824" y="159"/>
                  </a:lnTo>
                  <a:lnTo>
                    <a:pt x="1824" y="40"/>
                  </a:lnTo>
                  <a:lnTo>
                    <a:pt x="1884" y="40"/>
                  </a:lnTo>
                  <a:lnTo>
                    <a:pt x="1884" y="159"/>
                  </a:lnTo>
                  <a:lnTo>
                    <a:pt x="1924" y="159"/>
                  </a:lnTo>
                  <a:lnTo>
                    <a:pt x="1924" y="40"/>
                  </a:lnTo>
                  <a:lnTo>
                    <a:pt x="1984" y="40"/>
                  </a:lnTo>
                  <a:lnTo>
                    <a:pt x="1984" y="159"/>
                  </a:lnTo>
                  <a:lnTo>
                    <a:pt x="2024" y="159"/>
                  </a:lnTo>
                  <a:lnTo>
                    <a:pt x="2024" y="40"/>
                  </a:lnTo>
                  <a:lnTo>
                    <a:pt x="2084" y="40"/>
                  </a:lnTo>
                  <a:lnTo>
                    <a:pt x="2084" y="159"/>
                  </a:lnTo>
                  <a:lnTo>
                    <a:pt x="2124" y="159"/>
                  </a:lnTo>
                  <a:lnTo>
                    <a:pt x="2124" y="40"/>
                  </a:lnTo>
                  <a:lnTo>
                    <a:pt x="2170" y="40"/>
                  </a:lnTo>
                  <a:lnTo>
                    <a:pt x="2170" y="298"/>
                  </a:lnTo>
                  <a:lnTo>
                    <a:pt x="2210" y="298"/>
                  </a:lnTo>
                  <a:lnTo>
                    <a:pt x="2210" y="40"/>
                  </a:lnTo>
                  <a:lnTo>
                    <a:pt x="2347" y="40"/>
                  </a:lnTo>
                  <a:lnTo>
                    <a:pt x="2347" y="458"/>
                  </a:lnTo>
                  <a:close/>
                  <a:moveTo>
                    <a:pt x="0" y="498"/>
                  </a:moveTo>
                  <a:lnTo>
                    <a:pt x="0" y="498"/>
                  </a:lnTo>
                  <a:lnTo>
                    <a:pt x="2387" y="498"/>
                  </a:lnTo>
                  <a:lnTo>
                    <a:pt x="2387" y="0"/>
                  </a:lnTo>
                  <a:lnTo>
                    <a:pt x="0" y="0"/>
                  </a:lnTo>
                  <a:lnTo>
                    <a:pt x="0" y="498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" name="Freeform 20"/>
            <p:cNvSpPr>
              <a:spLocks/>
            </p:cNvSpPr>
            <p:nvPr/>
          </p:nvSpPr>
          <p:spPr bwMode="auto">
            <a:xfrm rot="59939">
              <a:off x="8625447" y="5843013"/>
              <a:ext cx="271863" cy="880837"/>
            </a:xfrm>
            <a:custGeom>
              <a:avLst/>
              <a:gdLst>
                <a:gd name="T0" fmla="*/ 772 w 831"/>
                <a:gd name="T1" fmla="*/ 279 h 2682"/>
                <a:gd name="T2" fmla="*/ 772 w 831"/>
                <a:gd name="T3" fmla="*/ 279 h 2682"/>
                <a:gd name="T4" fmla="*/ 772 w 831"/>
                <a:gd name="T5" fmla="*/ 0 h 2682"/>
                <a:gd name="T6" fmla="*/ 622 w 831"/>
                <a:gd name="T7" fmla="*/ 0 h 2682"/>
                <a:gd name="T8" fmla="*/ 622 w 831"/>
                <a:gd name="T9" fmla="*/ 279 h 2682"/>
                <a:gd name="T10" fmla="*/ 557 w 831"/>
                <a:gd name="T11" fmla="*/ 279 h 2682"/>
                <a:gd name="T12" fmla="*/ 557 w 831"/>
                <a:gd name="T13" fmla="*/ 900 h 2682"/>
                <a:gd name="T14" fmla="*/ 606 w 831"/>
                <a:gd name="T15" fmla="*/ 900 h 2682"/>
                <a:gd name="T16" fmla="*/ 102 w 831"/>
                <a:gd name="T17" fmla="*/ 2121 h 2682"/>
                <a:gd name="T18" fmla="*/ 130 w 831"/>
                <a:gd name="T19" fmla="*/ 2133 h 2682"/>
                <a:gd name="T20" fmla="*/ 40 w 831"/>
                <a:gd name="T21" fmla="*/ 2350 h 2682"/>
                <a:gd name="T22" fmla="*/ 62 w 831"/>
                <a:gd name="T23" fmla="*/ 2359 h 2682"/>
                <a:gd name="T24" fmla="*/ 0 w 831"/>
                <a:gd name="T25" fmla="*/ 2510 h 2682"/>
                <a:gd name="T26" fmla="*/ 24 w 831"/>
                <a:gd name="T27" fmla="*/ 2519 h 2682"/>
                <a:gd name="T28" fmla="*/ 86 w 831"/>
                <a:gd name="T29" fmla="*/ 2369 h 2682"/>
                <a:gd name="T30" fmla="*/ 108 w 831"/>
                <a:gd name="T31" fmla="*/ 2378 h 2682"/>
                <a:gd name="T32" fmla="*/ 198 w 831"/>
                <a:gd name="T33" fmla="*/ 2161 h 2682"/>
                <a:gd name="T34" fmla="*/ 226 w 831"/>
                <a:gd name="T35" fmla="*/ 2172 h 2682"/>
                <a:gd name="T36" fmla="*/ 630 w 831"/>
                <a:gd name="T37" fmla="*/ 1191 h 2682"/>
                <a:gd name="T38" fmla="*/ 630 w 831"/>
                <a:gd name="T39" fmla="*/ 2284 h 2682"/>
                <a:gd name="T40" fmla="*/ 660 w 831"/>
                <a:gd name="T41" fmla="*/ 2284 h 2682"/>
                <a:gd name="T42" fmla="*/ 660 w 831"/>
                <a:gd name="T43" fmla="*/ 2519 h 2682"/>
                <a:gd name="T44" fmla="*/ 684 w 831"/>
                <a:gd name="T45" fmla="*/ 2519 h 2682"/>
                <a:gd name="T46" fmla="*/ 684 w 831"/>
                <a:gd name="T47" fmla="*/ 2682 h 2682"/>
                <a:gd name="T48" fmla="*/ 710 w 831"/>
                <a:gd name="T49" fmla="*/ 2682 h 2682"/>
                <a:gd name="T50" fmla="*/ 710 w 831"/>
                <a:gd name="T51" fmla="*/ 2519 h 2682"/>
                <a:gd name="T52" fmla="*/ 734 w 831"/>
                <a:gd name="T53" fmla="*/ 2519 h 2682"/>
                <a:gd name="T54" fmla="*/ 734 w 831"/>
                <a:gd name="T55" fmla="*/ 2284 h 2682"/>
                <a:gd name="T56" fmla="*/ 764 w 831"/>
                <a:gd name="T57" fmla="*/ 2284 h 2682"/>
                <a:gd name="T58" fmla="*/ 764 w 831"/>
                <a:gd name="T59" fmla="*/ 900 h 2682"/>
                <a:gd name="T60" fmla="*/ 831 w 831"/>
                <a:gd name="T61" fmla="*/ 900 h 2682"/>
                <a:gd name="T62" fmla="*/ 831 w 831"/>
                <a:gd name="T63" fmla="*/ 279 h 2682"/>
                <a:gd name="T64" fmla="*/ 772 w 831"/>
                <a:gd name="T65" fmla="*/ 279 h 26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31" h="2682">
                  <a:moveTo>
                    <a:pt x="772" y="279"/>
                  </a:moveTo>
                  <a:lnTo>
                    <a:pt x="772" y="279"/>
                  </a:lnTo>
                  <a:lnTo>
                    <a:pt x="772" y="0"/>
                  </a:lnTo>
                  <a:lnTo>
                    <a:pt x="622" y="0"/>
                  </a:lnTo>
                  <a:lnTo>
                    <a:pt x="622" y="279"/>
                  </a:lnTo>
                  <a:lnTo>
                    <a:pt x="557" y="279"/>
                  </a:lnTo>
                  <a:lnTo>
                    <a:pt x="557" y="900"/>
                  </a:lnTo>
                  <a:lnTo>
                    <a:pt x="606" y="900"/>
                  </a:lnTo>
                  <a:lnTo>
                    <a:pt x="102" y="2121"/>
                  </a:lnTo>
                  <a:lnTo>
                    <a:pt x="130" y="2133"/>
                  </a:lnTo>
                  <a:lnTo>
                    <a:pt x="40" y="2350"/>
                  </a:lnTo>
                  <a:lnTo>
                    <a:pt x="62" y="2359"/>
                  </a:lnTo>
                  <a:lnTo>
                    <a:pt x="0" y="2510"/>
                  </a:lnTo>
                  <a:lnTo>
                    <a:pt x="24" y="2519"/>
                  </a:lnTo>
                  <a:lnTo>
                    <a:pt x="86" y="2369"/>
                  </a:lnTo>
                  <a:lnTo>
                    <a:pt x="108" y="2378"/>
                  </a:lnTo>
                  <a:lnTo>
                    <a:pt x="198" y="2161"/>
                  </a:lnTo>
                  <a:lnTo>
                    <a:pt x="226" y="2172"/>
                  </a:lnTo>
                  <a:lnTo>
                    <a:pt x="630" y="1191"/>
                  </a:lnTo>
                  <a:lnTo>
                    <a:pt x="630" y="2284"/>
                  </a:lnTo>
                  <a:lnTo>
                    <a:pt x="660" y="2284"/>
                  </a:lnTo>
                  <a:lnTo>
                    <a:pt x="660" y="2519"/>
                  </a:lnTo>
                  <a:lnTo>
                    <a:pt x="684" y="2519"/>
                  </a:lnTo>
                  <a:lnTo>
                    <a:pt x="684" y="2682"/>
                  </a:lnTo>
                  <a:lnTo>
                    <a:pt x="710" y="2682"/>
                  </a:lnTo>
                  <a:lnTo>
                    <a:pt x="710" y="2519"/>
                  </a:lnTo>
                  <a:lnTo>
                    <a:pt x="734" y="2519"/>
                  </a:lnTo>
                  <a:lnTo>
                    <a:pt x="734" y="2284"/>
                  </a:lnTo>
                  <a:lnTo>
                    <a:pt x="764" y="2284"/>
                  </a:lnTo>
                  <a:lnTo>
                    <a:pt x="764" y="900"/>
                  </a:lnTo>
                  <a:lnTo>
                    <a:pt x="831" y="900"/>
                  </a:lnTo>
                  <a:lnTo>
                    <a:pt x="831" y="279"/>
                  </a:lnTo>
                  <a:lnTo>
                    <a:pt x="772" y="27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81" name="组合 45"/>
            <p:cNvGrpSpPr/>
            <p:nvPr userDrawn="1"/>
          </p:nvGrpSpPr>
          <p:grpSpPr>
            <a:xfrm rot="3523028">
              <a:off x="9384746" y="6959690"/>
              <a:ext cx="722933" cy="629672"/>
              <a:chOff x="501650" y="3292475"/>
              <a:chExt cx="1735138" cy="1511300"/>
            </a:xfrm>
            <a:grpFill/>
          </p:grpSpPr>
          <p:sp>
            <p:nvSpPr>
              <p:cNvPr id="98" name="Freeform 5"/>
              <p:cNvSpPr>
                <a:spLocks/>
              </p:cNvSpPr>
              <p:nvPr/>
            </p:nvSpPr>
            <p:spPr bwMode="auto">
              <a:xfrm>
                <a:off x="501650" y="3292475"/>
                <a:ext cx="1735138" cy="893762"/>
              </a:xfrm>
              <a:custGeom>
                <a:avLst/>
                <a:gdLst>
                  <a:gd name="T0" fmla="*/ 0 w 943"/>
                  <a:gd name="T1" fmla="*/ 242 h 484"/>
                  <a:gd name="T2" fmla="*/ 0 w 943"/>
                  <a:gd name="T3" fmla="*/ 242 h 484"/>
                  <a:gd name="T4" fmla="*/ 471 w 943"/>
                  <a:gd name="T5" fmla="*/ 484 h 484"/>
                  <a:gd name="T6" fmla="*/ 943 w 943"/>
                  <a:gd name="T7" fmla="*/ 242 h 484"/>
                  <a:gd name="T8" fmla="*/ 471 w 943"/>
                  <a:gd name="T9" fmla="*/ 0 h 484"/>
                  <a:gd name="T10" fmla="*/ 0 w 943"/>
                  <a:gd name="T11" fmla="*/ 242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43" h="484">
                    <a:moveTo>
                      <a:pt x="0" y="242"/>
                    </a:moveTo>
                    <a:lnTo>
                      <a:pt x="0" y="242"/>
                    </a:lnTo>
                    <a:lnTo>
                      <a:pt x="471" y="484"/>
                    </a:lnTo>
                    <a:lnTo>
                      <a:pt x="943" y="242"/>
                    </a:lnTo>
                    <a:lnTo>
                      <a:pt x="471" y="0"/>
                    </a:lnTo>
                    <a:lnTo>
                      <a:pt x="0" y="242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9" name="Freeform 6"/>
              <p:cNvSpPr>
                <a:spLocks/>
              </p:cNvSpPr>
              <p:nvPr/>
            </p:nvSpPr>
            <p:spPr bwMode="auto">
              <a:xfrm>
                <a:off x="728663" y="3959225"/>
                <a:ext cx="1285875" cy="758825"/>
              </a:xfrm>
              <a:custGeom>
                <a:avLst/>
                <a:gdLst>
                  <a:gd name="T0" fmla="*/ 349 w 699"/>
                  <a:gd name="T1" fmla="*/ 179 h 412"/>
                  <a:gd name="T2" fmla="*/ 349 w 699"/>
                  <a:gd name="T3" fmla="*/ 179 h 412"/>
                  <a:gd name="T4" fmla="*/ 0 w 699"/>
                  <a:gd name="T5" fmla="*/ 0 h 412"/>
                  <a:gd name="T6" fmla="*/ 0 w 699"/>
                  <a:gd name="T7" fmla="*/ 233 h 412"/>
                  <a:gd name="T8" fmla="*/ 349 w 699"/>
                  <a:gd name="T9" fmla="*/ 412 h 412"/>
                  <a:gd name="T10" fmla="*/ 699 w 699"/>
                  <a:gd name="T11" fmla="*/ 233 h 412"/>
                  <a:gd name="T12" fmla="*/ 699 w 699"/>
                  <a:gd name="T13" fmla="*/ 0 h 412"/>
                  <a:gd name="T14" fmla="*/ 349 w 699"/>
                  <a:gd name="T15" fmla="*/ 179 h 4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99" h="412">
                    <a:moveTo>
                      <a:pt x="349" y="179"/>
                    </a:moveTo>
                    <a:lnTo>
                      <a:pt x="349" y="179"/>
                    </a:lnTo>
                    <a:lnTo>
                      <a:pt x="0" y="0"/>
                    </a:lnTo>
                    <a:lnTo>
                      <a:pt x="0" y="233"/>
                    </a:lnTo>
                    <a:lnTo>
                      <a:pt x="349" y="412"/>
                    </a:lnTo>
                    <a:lnTo>
                      <a:pt x="699" y="233"/>
                    </a:lnTo>
                    <a:lnTo>
                      <a:pt x="699" y="0"/>
                    </a:lnTo>
                    <a:lnTo>
                      <a:pt x="349" y="179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" name="Freeform 7"/>
              <p:cNvSpPr>
                <a:spLocks/>
              </p:cNvSpPr>
              <p:nvPr/>
            </p:nvSpPr>
            <p:spPr bwMode="auto">
              <a:xfrm>
                <a:off x="514350" y="4095750"/>
                <a:ext cx="68263" cy="708025"/>
              </a:xfrm>
              <a:custGeom>
                <a:avLst/>
                <a:gdLst>
                  <a:gd name="T0" fmla="*/ 0 w 37"/>
                  <a:gd name="T1" fmla="*/ 384 h 384"/>
                  <a:gd name="T2" fmla="*/ 0 w 37"/>
                  <a:gd name="T3" fmla="*/ 384 h 384"/>
                  <a:gd name="T4" fmla="*/ 37 w 37"/>
                  <a:gd name="T5" fmla="*/ 384 h 384"/>
                  <a:gd name="T6" fmla="*/ 37 w 37"/>
                  <a:gd name="T7" fmla="*/ 0 h 384"/>
                  <a:gd name="T8" fmla="*/ 0 w 37"/>
                  <a:gd name="T9" fmla="*/ 0 h 384"/>
                  <a:gd name="T10" fmla="*/ 0 w 37"/>
                  <a:gd name="T11" fmla="*/ 384 h 3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" h="384">
                    <a:moveTo>
                      <a:pt x="0" y="384"/>
                    </a:moveTo>
                    <a:lnTo>
                      <a:pt x="0" y="384"/>
                    </a:lnTo>
                    <a:lnTo>
                      <a:pt x="37" y="384"/>
                    </a:lnTo>
                    <a:lnTo>
                      <a:pt x="37" y="0"/>
                    </a:lnTo>
                    <a:lnTo>
                      <a:pt x="0" y="0"/>
                    </a:lnTo>
                    <a:lnTo>
                      <a:pt x="0" y="384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" name="Freeform 8"/>
              <p:cNvSpPr>
                <a:spLocks/>
              </p:cNvSpPr>
              <p:nvPr/>
            </p:nvSpPr>
            <p:spPr bwMode="auto">
              <a:xfrm>
                <a:off x="511175" y="3986212"/>
                <a:ext cx="74613" cy="76200"/>
              </a:xfrm>
              <a:custGeom>
                <a:avLst/>
                <a:gdLst>
                  <a:gd name="T0" fmla="*/ 41 w 41"/>
                  <a:gd name="T1" fmla="*/ 21 h 41"/>
                  <a:gd name="T2" fmla="*/ 41 w 41"/>
                  <a:gd name="T3" fmla="*/ 21 h 41"/>
                  <a:gd name="T4" fmla="*/ 20 w 41"/>
                  <a:gd name="T5" fmla="*/ 41 h 41"/>
                  <a:gd name="T6" fmla="*/ 0 w 41"/>
                  <a:gd name="T7" fmla="*/ 21 h 41"/>
                  <a:gd name="T8" fmla="*/ 20 w 41"/>
                  <a:gd name="T9" fmla="*/ 0 h 41"/>
                  <a:gd name="T10" fmla="*/ 41 w 41"/>
                  <a:gd name="T11" fmla="*/ 21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1" h="41">
                    <a:moveTo>
                      <a:pt x="41" y="21"/>
                    </a:moveTo>
                    <a:lnTo>
                      <a:pt x="41" y="21"/>
                    </a:lnTo>
                    <a:cubicBezTo>
                      <a:pt x="41" y="32"/>
                      <a:pt x="32" y="41"/>
                      <a:pt x="20" y="41"/>
                    </a:cubicBezTo>
                    <a:cubicBezTo>
                      <a:pt x="9" y="41"/>
                      <a:pt x="0" y="32"/>
                      <a:pt x="0" y="21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2" y="0"/>
                      <a:pt x="41" y="9"/>
                      <a:pt x="41" y="21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" name="Freeform 9"/>
              <p:cNvSpPr>
                <a:spLocks/>
              </p:cNvSpPr>
              <p:nvPr/>
            </p:nvSpPr>
            <p:spPr bwMode="auto">
              <a:xfrm>
                <a:off x="541338" y="3738562"/>
                <a:ext cx="14288" cy="401637"/>
              </a:xfrm>
              <a:custGeom>
                <a:avLst/>
                <a:gdLst>
                  <a:gd name="T0" fmla="*/ 7 w 7"/>
                  <a:gd name="T1" fmla="*/ 217 h 217"/>
                  <a:gd name="T2" fmla="*/ 7 w 7"/>
                  <a:gd name="T3" fmla="*/ 217 h 217"/>
                  <a:gd name="T4" fmla="*/ 0 w 7"/>
                  <a:gd name="T5" fmla="*/ 217 h 217"/>
                  <a:gd name="T6" fmla="*/ 0 w 7"/>
                  <a:gd name="T7" fmla="*/ 0 h 217"/>
                  <a:gd name="T8" fmla="*/ 7 w 7"/>
                  <a:gd name="T9" fmla="*/ 0 h 217"/>
                  <a:gd name="T10" fmla="*/ 7 w 7"/>
                  <a:gd name="T11" fmla="*/ 217 h 2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217">
                    <a:moveTo>
                      <a:pt x="7" y="217"/>
                    </a:moveTo>
                    <a:lnTo>
                      <a:pt x="7" y="217"/>
                    </a:lnTo>
                    <a:lnTo>
                      <a:pt x="0" y="217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7" y="217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82" name="组合 46"/>
            <p:cNvGrpSpPr/>
            <p:nvPr userDrawn="1"/>
          </p:nvGrpSpPr>
          <p:grpSpPr>
            <a:xfrm rot="21086915">
              <a:off x="7366693" y="4686026"/>
              <a:ext cx="920458" cy="709092"/>
              <a:chOff x="2486025" y="3619500"/>
              <a:chExt cx="1500188" cy="1155700"/>
            </a:xfrm>
            <a:grpFill/>
          </p:grpSpPr>
          <p:sp>
            <p:nvSpPr>
              <p:cNvPr id="96" name="Freeform 26"/>
              <p:cNvSpPr>
                <a:spLocks noEditPoints="1"/>
              </p:cNvSpPr>
              <p:nvPr/>
            </p:nvSpPr>
            <p:spPr bwMode="auto">
              <a:xfrm>
                <a:off x="2486025" y="3619500"/>
                <a:ext cx="1500188" cy="1155700"/>
              </a:xfrm>
              <a:custGeom>
                <a:avLst/>
                <a:gdLst>
                  <a:gd name="T0" fmla="*/ 408 w 815"/>
                  <a:gd name="T1" fmla="*/ 553 h 627"/>
                  <a:gd name="T2" fmla="*/ 408 w 815"/>
                  <a:gd name="T3" fmla="*/ 553 h 627"/>
                  <a:gd name="T4" fmla="*/ 207 w 815"/>
                  <a:gd name="T5" fmla="*/ 353 h 627"/>
                  <a:gd name="T6" fmla="*/ 408 w 815"/>
                  <a:gd name="T7" fmla="*/ 152 h 627"/>
                  <a:gd name="T8" fmla="*/ 608 w 815"/>
                  <a:gd name="T9" fmla="*/ 353 h 627"/>
                  <a:gd name="T10" fmla="*/ 408 w 815"/>
                  <a:gd name="T11" fmla="*/ 553 h 627"/>
                  <a:gd name="T12" fmla="*/ 156 w 815"/>
                  <a:gd name="T13" fmla="*/ 176 h 627"/>
                  <a:gd name="T14" fmla="*/ 156 w 815"/>
                  <a:gd name="T15" fmla="*/ 176 h 627"/>
                  <a:gd name="T16" fmla="*/ 54 w 815"/>
                  <a:gd name="T17" fmla="*/ 176 h 627"/>
                  <a:gd name="T18" fmla="*/ 54 w 815"/>
                  <a:gd name="T19" fmla="*/ 118 h 627"/>
                  <a:gd name="T20" fmla="*/ 156 w 815"/>
                  <a:gd name="T21" fmla="*/ 118 h 627"/>
                  <a:gd name="T22" fmla="*/ 156 w 815"/>
                  <a:gd name="T23" fmla="*/ 176 h 627"/>
                  <a:gd name="T24" fmla="*/ 601 w 815"/>
                  <a:gd name="T25" fmla="*/ 79 h 627"/>
                  <a:gd name="T26" fmla="*/ 601 w 815"/>
                  <a:gd name="T27" fmla="*/ 79 h 627"/>
                  <a:gd name="T28" fmla="*/ 530 w 815"/>
                  <a:gd name="T29" fmla="*/ 0 h 627"/>
                  <a:gd name="T30" fmla="*/ 285 w 815"/>
                  <a:gd name="T31" fmla="*/ 0 h 627"/>
                  <a:gd name="T32" fmla="*/ 214 w 815"/>
                  <a:gd name="T33" fmla="*/ 79 h 627"/>
                  <a:gd name="T34" fmla="*/ 0 w 815"/>
                  <a:gd name="T35" fmla="*/ 79 h 627"/>
                  <a:gd name="T36" fmla="*/ 0 w 815"/>
                  <a:gd name="T37" fmla="*/ 627 h 627"/>
                  <a:gd name="T38" fmla="*/ 815 w 815"/>
                  <a:gd name="T39" fmla="*/ 627 h 627"/>
                  <a:gd name="T40" fmla="*/ 815 w 815"/>
                  <a:gd name="T41" fmla="*/ 79 h 627"/>
                  <a:gd name="T42" fmla="*/ 601 w 815"/>
                  <a:gd name="T43" fmla="*/ 79 h 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815" h="627">
                    <a:moveTo>
                      <a:pt x="408" y="553"/>
                    </a:moveTo>
                    <a:lnTo>
                      <a:pt x="408" y="553"/>
                    </a:lnTo>
                    <a:cubicBezTo>
                      <a:pt x="297" y="553"/>
                      <a:pt x="207" y="463"/>
                      <a:pt x="207" y="353"/>
                    </a:cubicBezTo>
                    <a:cubicBezTo>
                      <a:pt x="207" y="242"/>
                      <a:pt x="297" y="152"/>
                      <a:pt x="408" y="152"/>
                    </a:cubicBezTo>
                    <a:cubicBezTo>
                      <a:pt x="518" y="152"/>
                      <a:pt x="608" y="242"/>
                      <a:pt x="608" y="353"/>
                    </a:cubicBezTo>
                    <a:cubicBezTo>
                      <a:pt x="608" y="463"/>
                      <a:pt x="518" y="553"/>
                      <a:pt x="408" y="553"/>
                    </a:cubicBezTo>
                    <a:close/>
                    <a:moveTo>
                      <a:pt x="156" y="176"/>
                    </a:moveTo>
                    <a:lnTo>
                      <a:pt x="156" y="176"/>
                    </a:lnTo>
                    <a:lnTo>
                      <a:pt x="54" y="176"/>
                    </a:lnTo>
                    <a:lnTo>
                      <a:pt x="54" y="118"/>
                    </a:lnTo>
                    <a:lnTo>
                      <a:pt x="156" y="118"/>
                    </a:lnTo>
                    <a:lnTo>
                      <a:pt x="156" y="176"/>
                    </a:lnTo>
                    <a:close/>
                    <a:moveTo>
                      <a:pt x="601" y="79"/>
                    </a:moveTo>
                    <a:lnTo>
                      <a:pt x="601" y="79"/>
                    </a:lnTo>
                    <a:lnTo>
                      <a:pt x="530" y="0"/>
                    </a:lnTo>
                    <a:lnTo>
                      <a:pt x="285" y="0"/>
                    </a:lnTo>
                    <a:lnTo>
                      <a:pt x="214" y="79"/>
                    </a:lnTo>
                    <a:lnTo>
                      <a:pt x="0" y="79"/>
                    </a:lnTo>
                    <a:lnTo>
                      <a:pt x="0" y="627"/>
                    </a:lnTo>
                    <a:lnTo>
                      <a:pt x="815" y="627"/>
                    </a:lnTo>
                    <a:lnTo>
                      <a:pt x="815" y="79"/>
                    </a:lnTo>
                    <a:lnTo>
                      <a:pt x="601" y="79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7" name="Freeform 27"/>
              <p:cNvSpPr>
                <a:spLocks/>
              </p:cNvSpPr>
              <p:nvPr/>
            </p:nvSpPr>
            <p:spPr bwMode="auto">
              <a:xfrm>
                <a:off x="2955925" y="3987800"/>
                <a:ext cx="560388" cy="565150"/>
              </a:xfrm>
              <a:custGeom>
                <a:avLst/>
                <a:gdLst>
                  <a:gd name="T0" fmla="*/ 153 w 305"/>
                  <a:gd name="T1" fmla="*/ 0 h 306"/>
                  <a:gd name="T2" fmla="*/ 153 w 305"/>
                  <a:gd name="T3" fmla="*/ 0 h 306"/>
                  <a:gd name="T4" fmla="*/ 0 w 305"/>
                  <a:gd name="T5" fmla="*/ 153 h 306"/>
                  <a:gd name="T6" fmla="*/ 153 w 305"/>
                  <a:gd name="T7" fmla="*/ 306 h 306"/>
                  <a:gd name="T8" fmla="*/ 305 w 305"/>
                  <a:gd name="T9" fmla="*/ 153 h 306"/>
                  <a:gd name="T10" fmla="*/ 153 w 305"/>
                  <a:gd name="T11" fmla="*/ 0 h 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5" h="306">
                    <a:moveTo>
                      <a:pt x="153" y="0"/>
                    </a:moveTo>
                    <a:lnTo>
                      <a:pt x="153" y="0"/>
                    </a:lnTo>
                    <a:cubicBezTo>
                      <a:pt x="68" y="0"/>
                      <a:pt x="0" y="68"/>
                      <a:pt x="0" y="153"/>
                    </a:cubicBezTo>
                    <a:cubicBezTo>
                      <a:pt x="0" y="237"/>
                      <a:pt x="68" y="306"/>
                      <a:pt x="153" y="306"/>
                    </a:cubicBezTo>
                    <a:cubicBezTo>
                      <a:pt x="237" y="306"/>
                      <a:pt x="305" y="237"/>
                      <a:pt x="305" y="153"/>
                    </a:cubicBezTo>
                    <a:cubicBezTo>
                      <a:pt x="305" y="68"/>
                      <a:pt x="237" y="0"/>
                      <a:pt x="153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83" name="Freeform 29"/>
            <p:cNvSpPr>
              <a:spLocks noEditPoints="1"/>
            </p:cNvSpPr>
            <p:nvPr userDrawn="1"/>
          </p:nvSpPr>
          <p:spPr bwMode="auto">
            <a:xfrm rot="1406730">
              <a:off x="9836343" y="4616570"/>
              <a:ext cx="905329" cy="907255"/>
            </a:xfrm>
            <a:custGeom>
              <a:avLst/>
              <a:gdLst>
                <a:gd name="T0" fmla="*/ 578 w 811"/>
                <a:gd name="T1" fmla="*/ 436 h 811"/>
                <a:gd name="T2" fmla="*/ 578 w 811"/>
                <a:gd name="T3" fmla="*/ 436 h 811"/>
                <a:gd name="T4" fmla="*/ 531 w 811"/>
                <a:gd name="T5" fmla="*/ 269 h 811"/>
                <a:gd name="T6" fmla="*/ 698 w 811"/>
                <a:gd name="T7" fmla="*/ 222 h 811"/>
                <a:gd name="T8" fmla="*/ 745 w 811"/>
                <a:gd name="T9" fmla="*/ 389 h 811"/>
                <a:gd name="T10" fmla="*/ 578 w 811"/>
                <a:gd name="T11" fmla="*/ 436 h 811"/>
                <a:gd name="T12" fmla="*/ 656 w 811"/>
                <a:gd name="T13" fmla="*/ 663 h 811"/>
                <a:gd name="T14" fmla="*/ 656 w 811"/>
                <a:gd name="T15" fmla="*/ 663 h 811"/>
                <a:gd name="T16" fmla="*/ 489 w 811"/>
                <a:gd name="T17" fmla="*/ 710 h 811"/>
                <a:gd name="T18" fmla="*/ 441 w 811"/>
                <a:gd name="T19" fmla="*/ 543 h 811"/>
                <a:gd name="T20" fmla="*/ 609 w 811"/>
                <a:gd name="T21" fmla="*/ 495 h 811"/>
                <a:gd name="T22" fmla="*/ 656 w 811"/>
                <a:gd name="T23" fmla="*/ 663 h 811"/>
                <a:gd name="T24" fmla="*/ 366 w 811"/>
                <a:gd name="T25" fmla="*/ 405 h 811"/>
                <a:gd name="T26" fmla="*/ 366 w 811"/>
                <a:gd name="T27" fmla="*/ 405 h 811"/>
                <a:gd name="T28" fmla="*/ 405 w 811"/>
                <a:gd name="T29" fmla="*/ 366 h 811"/>
                <a:gd name="T30" fmla="*/ 444 w 811"/>
                <a:gd name="T31" fmla="*/ 405 h 811"/>
                <a:gd name="T32" fmla="*/ 405 w 811"/>
                <a:gd name="T33" fmla="*/ 444 h 811"/>
                <a:gd name="T34" fmla="*/ 366 w 811"/>
                <a:gd name="T35" fmla="*/ 405 h 811"/>
                <a:gd name="T36" fmla="*/ 369 w 811"/>
                <a:gd name="T37" fmla="*/ 663 h 811"/>
                <a:gd name="T38" fmla="*/ 369 w 811"/>
                <a:gd name="T39" fmla="*/ 663 h 811"/>
                <a:gd name="T40" fmla="*/ 201 w 811"/>
                <a:gd name="T41" fmla="*/ 710 h 811"/>
                <a:gd name="T42" fmla="*/ 154 w 811"/>
                <a:gd name="T43" fmla="*/ 543 h 811"/>
                <a:gd name="T44" fmla="*/ 321 w 811"/>
                <a:gd name="T45" fmla="*/ 495 h 811"/>
                <a:gd name="T46" fmla="*/ 369 w 811"/>
                <a:gd name="T47" fmla="*/ 663 h 811"/>
                <a:gd name="T48" fmla="*/ 112 w 811"/>
                <a:gd name="T49" fmla="*/ 436 h 811"/>
                <a:gd name="T50" fmla="*/ 112 w 811"/>
                <a:gd name="T51" fmla="*/ 436 h 811"/>
                <a:gd name="T52" fmla="*/ 65 w 811"/>
                <a:gd name="T53" fmla="*/ 269 h 811"/>
                <a:gd name="T54" fmla="*/ 232 w 811"/>
                <a:gd name="T55" fmla="*/ 222 h 811"/>
                <a:gd name="T56" fmla="*/ 280 w 811"/>
                <a:gd name="T57" fmla="*/ 389 h 811"/>
                <a:gd name="T58" fmla="*/ 112 w 811"/>
                <a:gd name="T59" fmla="*/ 436 h 811"/>
                <a:gd name="T60" fmla="*/ 298 w 811"/>
                <a:gd name="T61" fmla="*/ 100 h 811"/>
                <a:gd name="T62" fmla="*/ 298 w 811"/>
                <a:gd name="T63" fmla="*/ 100 h 811"/>
                <a:gd name="T64" fmla="*/ 465 w 811"/>
                <a:gd name="T65" fmla="*/ 52 h 811"/>
                <a:gd name="T66" fmla="*/ 513 w 811"/>
                <a:gd name="T67" fmla="*/ 220 h 811"/>
                <a:gd name="T68" fmla="*/ 345 w 811"/>
                <a:gd name="T69" fmla="*/ 267 h 811"/>
                <a:gd name="T70" fmla="*/ 298 w 811"/>
                <a:gd name="T71" fmla="*/ 100 h 811"/>
                <a:gd name="T72" fmla="*/ 405 w 811"/>
                <a:gd name="T73" fmla="*/ 0 h 811"/>
                <a:gd name="T74" fmla="*/ 405 w 811"/>
                <a:gd name="T75" fmla="*/ 0 h 811"/>
                <a:gd name="T76" fmla="*/ 0 w 811"/>
                <a:gd name="T77" fmla="*/ 405 h 811"/>
                <a:gd name="T78" fmla="*/ 405 w 811"/>
                <a:gd name="T79" fmla="*/ 811 h 811"/>
                <a:gd name="T80" fmla="*/ 811 w 811"/>
                <a:gd name="T81" fmla="*/ 405 h 811"/>
                <a:gd name="T82" fmla="*/ 405 w 811"/>
                <a:gd name="T83" fmla="*/ 0 h 8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811" h="811">
                  <a:moveTo>
                    <a:pt x="578" y="436"/>
                  </a:moveTo>
                  <a:lnTo>
                    <a:pt x="578" y="436"/>
                  </a:lnTo>
                  <a:cubicBezTo>
                    <a:pt x="519" y="403"/>
                    <a:pt x="497" y="329"/>
                    <a:pt x="531" y="269"/>
                  </a:cubicBezTo>
                  <a:cubicBezTo>
                    <a:pt x="564" y="210"/>
                    <a:pt x="638" y="188"/>
                    <a:pt x="698" y="222"/>
                  </a:cubicBezTo>
                  <a:cubicBezTo>
                    <a:pt x="757" y="255"/>
                    <a:pt x="778" y="329"/>
                    <a:pt x="745" y="389"/>
                  </a:cubicBezTo>
                  <a:cubicBezTo>
                    <a:pt x="712" y="448"/>
                    <a:pt x="637" y="469"/>
                    <a:pt x="578" y="436"/>
                  </a:cubicBezTo>
                  <a:close/>
                  <a:moveTo>
                    <a:pt x="656" y="663"/>
                  </a:moveTo>
                  <a:lnTo>
                    <a:pt x="656" y="663"/>
                  </a:lnTo>
                  <a:cubicBezTo>
                    <a:pt x="623" y="722"/>
                    <a:pt x="548" y="743"/>
                    <a:pt x="489" y="710"/>
                  </a:cubicBezTo>
                  <a:cubicBezTo>
                    <a:pt x="430" y="677"/>
                    <a:pt x="408" y="602"/>
                    <a:pt x="441" y="543"/>
                  </a:cubicBezTo>
                  <a:cubicBezTo>
                    <a:pt x="474" y="484"/>
                    <a:pt x="549" y="462"/>
                    <a:pt x="609" y="495"/>
                  </a:cubicBezTo>
                  <a:cubicBezTo>
                    <a:pt x="668" y="528"/>
                    <a:pt x="689" y="603"/>
                    <a:pt x="656" y="663"/>
                  </a:cubicBezTo>
                  <a:close/>
                  <a:moveTo>
                    <a:pt x="366" y="405"/>
                  </a:moveTo>
                  <a:lnTo>
                    <a:pt x="366" y="405"/>
                  </a:lnTo>
                  <a:cubicBezTo>
                    <a:pt x="366" y="384"/>
                    <a:pt x="384" y="366"/>
                    <a:pt x="405" y="366"/>
                  </a:cubicBezTo>
                  <a:cubicBezTo>
                    <a:pt x="427" y="366"/>
                    <a:pt x="444" y="384"/>
                    <a:pt x="444" y="405"/>
                  </a:cubicBezTo>
                  <a:cubicBezTo>
                    <a:pt x="444" y="427"/>
                    <a:pt x="427" y="444"/>
                    <a:pt x="405" y="444"/>
                  </a:cubicBezTo>
                  <a:cubicBezTo>
                    <a:pt x="384" y="444"/>
                    <a:pt x="366" y="427"/>
                    <a:pt x="366" y="405"/>
                  </a:cubicBezTo>
                  <a:close/>
                  <a:moveTo>
                    <a:pt x="369" y="663"/>
                  </a:moveTo>
                  <a:lnTo>
                    <a:pt x="369" y="663"/>
                  </a:lnTo>
                  <a:cubicBezTo>
                    <a:pt x="336" y="722"/>
                    <a:pt x="261" y="743"/>
                    <a:pt x="201" y="710"/>
                  </a:cubicBezTo>
                  <a:cubicBezTo>
                    <a:pt x="142" y="677"/>
                    <a:pt x="121" y="602"/>
                    <a:pt x="154" y="543"/>
                  </a:cubicBezTo>
                  <a:cubicBezTo>
                    <a:pt x="187" y="484"/>
                    <a:pt x="262" y="462"/>
                    <a:pt x="321" y="495"/>
                  </a:cubicBezTo>
                  <a:cubicBezTo>
                    <a:pt x="381" y="528"/>
                    <a:pt x="402" y="603"/>
                    <a:pt x="369" y="663"/>
                  </a:cubicBezTo>
                  <a:close/>
                  <a:moveTo>
                    <a:pt x="112" y="436"/>
                  </a:moveTo>
                  <a:lnTo>
                    <a:pt x="112" y="436"/>
                  </a:lnTo>
                  <a:cubicBezTo>
                    <a:pt x="53" y="403"/>
                    <a:pt x="32" y="329"/>
                    <a:pt x="65" y="269"/>
                  </a:cubicBezTo>
                  <a:cubicBezTo>
                    <a:pt x="98" y="210"/>
                    <a:pt x="173" y="188"/>
                    <a:pt x="232" y="222"/>
                  </a:cubicBezTo>
                  <a:cubicBezTo>
                    <a:pt x="291" y="255"/>
                    <a:pt x="313" y="329"/>
                    <a:pt x="280" y="389"/>
                  </a:cubicBezTo>
                  <a:cubicBezTo>
                    <a:pt x="247" y="448"/>
                    <a:pt x="172" y="469"/>
                    <a:pt x="112" y="436"/>
                  </a:cubicBezTo>
                  <a:close/>
                  <a:moveTo>
                    <a:pt x="298" y="100"/>
                  </a:moveTo>
                  <a:lnTo>
                    <a:pt x="298" y="100"/>
                  </a:lnTo>
                  <a:cubicBezTo>
                    <a:pt x="331" y="41"/>
                    <a:pt x="406" y="19"/>
                    <a:pt x="465" y="52"/>
                  </a:cubicBezTo>
                  <a:cubicBezTo>
                    <a:pt x="524" y="85"/>
                    <a:pt x="546" y="160"/>
                    <a:pt x="513" y="220"/>
                  </a:cubicBezTo>
                  <a:cubicBezTo>
                    <a:pt x="480" y="279"/>
                    <a:pt x="405" y="300"/>
                    <a:pt x="345" y="267"/>
                  </a:cubicBezTo>
                  <a:cubicBezTo>
                    <a:pt x="286" y="234"/>
                    <a:pt x="265" y="159"/>
                    <a:pt x="298" y="100"/>
                  </a:cubicBezTo>
                  <a:close/>
                  <a:moveTo>
                    <a:pt x="405" y="0"/>
                  </a:moveTo>
                  <a:lnTo>
                    <a:pt x="405" y="0"/>
                  </a:lnTo>
                  <a:cubicBezTo>
                    <a:pt x="181" y="0"/>
                    <a:pt x="0" y="181"/>
                    <a:pt x="0" y="405"/>
                  </a:cubicBezTo>
                  <a:cubicBezTo>
                    <a:pt x="0" y="629"/>
                    <a:pt x="181" y="811"/>
                    <a:pt x="405" y="811"/>
                  </a:cubicBezTo>
                  <a:cubicBezTo>
                    <a:pt x="629" y="811"/>
                    <a:pt x="811" y="629"/>
                    <a:pt x="811" y="405"/>
                  </a:cubicBezTo>
                  <a:cubicBezTo>
                    <a:pt x="811" y="181"/>
                    <a:pt x="629" y="0"/>
                    <a:pt x="40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4" name="Freeform 5"/>
            <p:cNvSpPr>
              <a:spLocks noEditPoints="1"/>
            </p:cNvSpPr>
            <p:nvPr userDrawn="1"/>
          </p:nvSpPr>
          <p:spPr bwMode="auto">
            <a:xfrm rot="2671114">
              <a:off x="9574736" y="7895511"/>
              <a:ext cx="1000393" cy="429321"/>
            </a:xfrm>
            <a:custGeom>
              <a:avLst/>
              <a:gdLst>
                <a:gd name="T0" fmla="*/ 1727 w 3152"/>
                <a:gd name="T1" fmla="*/ 1223 h 1356"/>
                <a:gd name="T2" fmla="*/ 1727 w 3152"/>
                <a:gd name="T3" fmla="*/ 421 h 1356"/>
                <a:gd name="T4" fmla="*/ 1727 w 3152"/>
                <a:gd name="T5" fmla="*/ 1223 h 1356"/>
                <a:gd name="T6" fmla="*/ 534 w 3152"/>
                <a:gd name="T7" fmla="*/ 1223 h 1356"/>
                <a:gd name="T8" fmla="*/ 522 w 3152"/>
                <a:gd name="T9" fmla="*/ 422 h 1356"/>
                <a:gd name="T10" fmla="*/ 550 w 3152"/>
                <a:gd name="T11" fmla="*/ 422 h 1356"/>
                <a:gd name="T12" fmla="*/ 534 w 3152"/>
                <a:gd name="T13" fmla="*/ 1223 h 1356"/>
                <a:gd name="T14" fmla="*/ 2965 w 3152"/>
                <a:gd name="T15" fmla="*/ 30 h 1356"/>
                <a:gd name="T16" fmla="*/ 2960 w 3152"/>
                <a:gd name="T17" fmla="*/ 24 h 1356"/>
                <a:gd name="T18" fmla="*/ 2955 w 3152"/>
                <a:gd name="T19" fmla="*/ 19 h 1356"/>
                <a:gd name="T20" fmla="*/ 2945 w 3152"/>
                <a:gd name="T21" fmla="*/ 11 h 1356"/>
                <a:gd name="T22" fmla="*/ 2934 w 3152"/>
                <a:gd name="T23" fmla="*/ 5 h 1356"/>
                <a:gd name="T24" fmla="*/ 2921 w 3152"/>
                <a:gd name="T25" fmla="*/ 2 h 1356"/>
                <a:gd name="T26" fmla="*/ 2908 w 3152"/>
                <a:gd name="T27" fmla="*/ 1 h 1356"/>
                <a:gd name="T28" fmla="*/ 2896 w 3152"/>
                <a:gd name="T29" fmla="*/ 2 h 1356"/>
                <a:gd name="T30" fmla="*/ 2883 w 3152"/>
                <a:gd name="T31" fmla="*/ 6 h 1356"/>
                <a:gd name="T32" fmla="*/ 2872 w 3152"/>
                <a:gd name="T33" fmla="*/ 12 h 1356"/>
                <a:gd name="T34" fmla="*/ 2867 w 3152"/>
                <a:gd name="T35" fmla="*/ 17 h 1356"/>
                <a:gd name="T36" fmla="*/ 2861 w 3152"/>
                <a:gd name="T37" fmla="*/ 21 h 1356"/>
                <a:gd name="T38" fmla="*/ 1727 w 3152"/>
                <a:gd name="T39" fmla="*/ 288 h 1356"/>
                <a:gd name="T40" fmla="*/ 1064 w 3152"/>
                <a:gd name="T41" fmla="*/ 756 h 1356"/>
                <a:gd name="T42" fmla="*/ 799 w 3152"/>
                <a:gd name="T43" fmla="*/ 173 h 1356"/>
                <a:gd name="T44" fmla="*/ 975 w 3152"/>
                <a:gd name="T45" fmla="*/ 380 h 1356"/>
                <a:gd name="T46" fmla="*/ 1030 w 3152"/>
                <a:gd name="T47" fmla="*/ 275 h 1356"/>
                <a:gd name="T48" fmla="*/ 863 w 3152"/>
                <a:gd name="T49" fmla="*/ 29 h 1356"/>
                <a:gd name="T50" fmla="*/ 854 w 3152"/>
                <a:gd name="T51" fmla="*/ 19 h 1356"/>
                <a:gd name="T52" fmla="*/ 850 w 3152"/>
                <a:gd name="T53" fmla="*/ 16 h 1356"/>
                <a:gd name="T54" fmla="*/ 838 w 3152"/>
                <a:gd name="T55" fmla="*/ 8 h 1356"/>
                <a:gd name="T56" fmla="*/ 825 w 3152"/>
                <a:gd name="T57" fmla="*/ 3 h 1356"/>
                <a:gd name="T58" fmla="*/ 813 w 3152"/>
                <a:gd name="T59" fmla="*/ 1 h 1356"/>
                <a:gd name="T60" fmla="*/ 800 w 3152"/>
                <a:gd name="T61" fmla="*/ 1 h 1356"/>
                <a:gd name="T62" fmla="*/ 787 w 3152"/>
                <a:gd name="T63" fmla="*/ 4 h 1356"/>
                <a:gd name="T64" fmla="*/ 774 w 3152"/>
                <a:gd name="T65" fmla="*/ 10 h 1356"/>
                <a:gd name="T66" fmla="*/ 770 w 3152"/>
                <a:gd name="T67" fmla="*/ 12 h 1356"/>
                <a:gd name="T68" fmla="*/ 760 w 3152"/>
                <a:gd name="T69" fmla="*/ 21 h 1356"/>
                <a:gd name="T70" fmla="*/ 508 w 3152"/>
                <a:gd name="T71" fmla="*/ 289 h 1356"/>
                <a:gd name="T72" fmla="*/ 534 w 3152"/>
                <a:gd name="T73" fmla="*/ 1356 h 1356"/>
                <a:gd name="T74" fmla="*/ 1197 w 3152"/>
                <a:gd name="T75" fmla="*/ 889 h 1356"/>
                <a:gd name="T76" fmla="*/ 2260 w 3152"/>
                <a:gd name="T77" fmla="*/ 856 h 1356"/>
                <a:gd name="T78" fmla="*/ 3021 w 3152"/>
                <a:gd name="T79" fmla="*/ 350 h 1356"/>
                <a:gd name="T80" fmla="*/ 3114 w 3152"/>
                <a:gd name="T81" fmla="*/ 368 h 1356"/>
                <a:gd name="T82" fmla="*/ 2965 w 3152"/>
                <a:gd name="T83" fmla="*/ 30 h 1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152" h="1356">
                  <a:moveTo>
                    <a:pt x="1727" y="1223"/>
                  </a:moveTo>
                  <a:lnTo>
                    <a:pt x="1727" y="1223"/>
                  </a:lnTo>
                  <a:cubicBezTo>
                    <a:pt x="1506" y="1223"/>
                    <a:pt x="1326" y="1043"/>
                    <a:pt x="1326" y="822"/>
                  </a:cubicBezTo>
                  <a:cubicBezTo>
                    <a:pt x="1326" y="601"/>
                    <a:pt x="1506" y="421"/>
                    <a:pt x="1727" y="421"/>
                  </a:cubicBezTo>
                  <a:cubicBezTo>
                    <a:pt x="1948" y="421"/>
                    <a:pt x="2128" y="601"/>
                    <a:pt x="2128" y="822"/>
                  </a:cubicBezTo>
                  <a:cubicBezTo>
                    <a:pt x="2128" y="1043"/>
                    <a:pt x="1948" y="1223"/>
                    <a:pt x="1727" y="1223"/>
                  </a:cubicBezTo>
                  <a:close/>
                  <a:moveTo>
                    <a:pt x="534" y="1223"/>
                  </a:moveTo>
                  <a:lnTo>
                    <a:pt x="534" y="1223"/>
                  </a:lnTo>
                  <a:cubicBezTo>
                    <a:pt x="313" y="1223"/>
                    <a:pt x="133" y="1043"/>
                    <a:pt x="133" y="822"/>
                  </a:cubicBezTo>
                  <a:cubicBezTo>
                    <a:pt x="133" y="605"/>
                    <a:pt x="306" y="428"/>
                    <a:pt x="522" y="422"/>
                  </a:cubicBezTo>
                  <a:cubicBezTo>
                    <a:pt x="526" y="423"/>
                    <a:pt x="531" y="423"/>
                    <a:pt x="536" y="423"/>
                  </a:cubicBezTo>
                  <a:cubicBezTo>
                    <a:pt x="540" y="423"/>
                    <a:pt x="545" y="423"/>
                    <a:pt x="550" y="422"/>
                  </a:cubicBezTo>
                  <a:cubicBezTo>
                    <a:pt x="763" y="430"/>
                    <a:pt x="935" y="607"/>
                    <a:pt x="935" y="822"/>
                  </a:cubicBezTo>
                  <a:cubicBezTo>
                    <a:pt x="935" y="1043"/>
                    <a:pt x="755" y="1223"/>
                    <a:pt x="534" y="1223"/>
                  </a:cubicBezTo>
                  <a:close/>
                  <a:moveTo>
                    <a:pt x="2965" y="30"/>
                  </a:moveTo>
                  <a:lnTo>
                    <a:pt x="2965" y="30"/>
                  </a:lnTo>
                  <a:cubicBezTo>
                    <a:pt x="2965" y="30"/>
                    <a:pt x="2965" y="29"/>
                    <a:pt x="2965" y="29"/>
                  </a:cubicBezTo>
                  <a:cubicBezTo>
                    <a:pt x="2963" y="27"/>
                    <a:pt x="2962" y="26"/>
                    <a:pt x="2960" y="24"/>
                  </a:cubicBezTo>
                  <a:cubicBezTo>
                    <a:pt x="2959" y="22"/>
                    <a:pt x="2957" y="20"/>
                    <a:pt x="2956" y="19"/>
                  </a:cubicBezTo>
                  <a:cubicBezTo>
                    <a:pt x="2956" y="19"/>
                    <a:pt x="2955" y="19"/>
                    <a:pt x="2955" y="19"/>
                  </a:cubicBezTo>
                  <a:cubicBezTo>
                    <a:pt x="2954" y="17"/>
                    <a:pt x="2953" y="17"/>
                    <a:pt x="2952" y="16"/>
                  </a:cubicBezTo>
                  <a:cubicBezTo>
                    <a:pt x="2950" y="14"/>
                    <a:pt x="2948" y="12"/>
                    <a:pt x="2945" y="11"/>
                  </a:cubicBezTo>
                  <a:cubicBezTo>
                    <a:pt x="2944" y="10"/>
                    <a:pt x="2942" y="9"/>
                    <a:pt x="2940" y="8"/>
                  </a:cubicBezTo>
                  <a:cubicBezTo>
                    <a:pt x="2938" y="7"/>
                    <a:pt x="2936" y="6"/>
                    <a:pt x="2934" y="5"/>
                  </a:cubicBezTo>
                  <a:cubicBezTo>
                    <a:pt x="2932" y="4"/>
                    <a:pt x="2930" y="4"/>
                    <a:pt x="2928" y="3"/>
                  </a:cubicBezTo>
                  <a:cubicBezTo>
                    <a:pt x="2925" y="3"/>
                    <a:pt x="2923" y="2"/>
                    <a:pt x="2921" y="2"/>
                  </a:cubicBezTo>
                  <a:cubicBezTo>
                    <a:pt x="2919" y="1"/>
                    <a:pt x="2917" y="1"/>
                    <a:pt x="2915" y="1"/>
                  </a:cubicBezTo>
                  <a:cubicBezTo>
                    <a:pt x="2913" y="1"/>
                    <a:pt x="2911" y="0"/>
                    <a:pt x="2908" y="1"/>
                  </a:cubicBezTo>
                  <a:cubicBezTo>
                    <a:pt x="2907" y="1"/>
                    <a:pt x="2905" y="1"/>
                    <a:pt x="2903" y="1"/>
                  </a:cubicBezTo>
                  <a:cubicBezTo>
                    <a:pt x="2900" y="1"/>
                    <a:pt x="2898" y="2"/>
                    <a:pt x="2896" y="2"/>
                  </a:cubicBezTo>
                  <a:cubicBezTo>
                    <a:pt x="2894" y="2"/>
                    <a:pt x="2892" y="3"/>
                    <a:pt x="2890" y="4"/>
                  </a:cubicBezTo>
                  <a:cubicBezTo>
                    <a:pt x="2887" y="5"/>
                    <a:pt x="2885" y="5"/>
                    <a:pt x="2883" y="6"/>
                  </a:cubicBezTo>
                  <a:cubicBezTo>
                    <a:pt x="2881" y="7"/>
                    <a:pt x="2879" y="8"/>
                    <a:pt x="2876" y="10"/>
                  </a:cubicBezTo>
                  <a:cubicBezTo>
                    <a:pt x="2875" y="11"/>
                    <a:pt x="2874" y="11"/>
                    <a:pt x="2872" y="12"/>
                  </a:cubicBezTo>
                  <a:cubicBezTo>
                    <a:pt x="2872" y="12"/>
                    <a:pt x="2872" y="12"/>
                    <a:pt x="2872" y="12"/>
                  </a:cubicBezTo>
                  <a:cubicBezTo>
                    <a:pt x="2870" y="14"/>
                    <a:pt x="2868" y="15"/>
                    <a:pt x="2867" y="17"/>
                  </a:cubicBezTo>
                  <a:cubicBezTo>
                    <a:pt x="2865" y="18"/>
                    <a:pt x="2863" y="20"/>
                    <a:pt x="2861" y="21"/>
                  </a:cubicBezTo>
                  <a:cubicBezTo>
                    <a:pt x="2861" y="21"/>
                    <a:pt x="2861" y="21"/>
                    <a:pt x="2861" y="21"/>
                  </a:cubicBezTo>
                  <a:lnTo>
                    <a:pt x="2242" y="680"/>
                  </a:lnTo>
                  <a:cubicBezTo>
                    <a:pt x="2180" y="454"/>
                    <a:pt x="1973" y="288"/>
                    <a:pt x="1727" y="288"/>
                  </a:cubicBezTo>
                  <a:cubicBezTo>
                    <a:pt x="1455" y="288"/>
                    <a:pt x="1230" y="492"/>
                    <a:pt x="1197" y="756"/>
                  </a:cubicBezTo>
                  <a:lnTo>
                    <a:pt x="1064" y="756"/>
                  </a:lnTo>
                  <a:cubicBezTo>
                    <a:pt x="1037" y="539"/>
                    <a:pt x="880" y="363"/>
                    <a:pt x="674" y="307"/>
                  </a:cubicBezTo>
                  <a:lnTo>
                    <a:pt x="799" y="173"/>
                  </a:lnTo>
                  <a:lnTo>
                    <a:pt x="919" y="350"/>
                  </a:lnTo>
                  <a:cubicBezTo>
                    <a:pt x="932" y="369"/>
                    <a:pt x="953" y="380"/>
                    <a:pt x="975" y="380"/>
                  </a:cubicBezTo>
                  <a:cubicBezTo>
                    <a:pt x="988" y="380"/>
                    <a:pt x="1001" y="376"/>
                    <a:pt x="1012" y="368"/>
                  </a:cubicBezTo>
                  <a:cubicBezTo>
                    <a:pt x="1042" y="347"/>
                    <a:pt x="1050" y="306"/>
                    <a:pt x="1030" y="275"/>
                  </a:cubicBezTo>
                  <a:lnTo>
                    <a:pt x="863" y="30"/>
                  </a:lnTo>
                  <a:cubicBezTo>
                    <a:pt x="863" y="30"/>
                    <a:pt x="863" y="29"/>
                    <a:pt x="863" y="29"/>
                  </a:cubicBezTo>
                  <a:cubicBezTo>
                    <a:pt x="861" y="27"/>
                    <a:pt x="860" y="26"/>
                    <a:pt x="858" y="24"/>
                  </a:cubicBezTo>
                  <a:cubicBezTo>
                    <a:pt x="857" y="22"/>
                    <a:pt x="855" y="20"/>
                    <a:pt x="854" y="19"/>
                  </a:cubicBezTo>
                  <a:cubicBezTo>
                    <a:pt x="854" y="19"/>
                    <a:pt x="854" y="19"/>
                    <a:pt x="853" y="19"/>
                  </a:cubicBezTo>
                  <a:cubicBezTo>
                    <a:pt x="852" y="17"/>
                    <a:pt x="851" y="17"/>
                    <a:pt x="850" y="16"/>
                  </a:cubicBezTo>
                  <a:cubicBezTo>
                    <a:pt x="848" y="14"/>
                    <a:pt x="846" y="12"/>
                    <a:pt x="843" y="11"/>
                  </a:cubicBezTo>
                  <a:cubicBezTo>
                    <a:pt x="842" y="10"/>
                    <a:pt x="840" y="9"/>
                    <a:pt x="838" y="8"/>
                  </a:cubicBezTo>
                  <a:cubicBezTo>
                    <a:pt x="836" y="7"/>
                    <a:pt x="834" y="6"/>
                    <a:pt x="832" y="5"/>
                  </a:cubicBezTo>
                  <a:cubicBezTo>
                    <a:pt x="830" y="4"/>
                    <a:pt x="827" y="4"/>
                    <a:pt x="825" y="3"/>
                  </a:cubicBezTo>
                  <a:cubicBezTo>
                    <a:pt x="823" y="3"/>
                    <a:pt x="821" y="2"/>
                    <a:pt x="819" y="2"/>
                  </a:cubicBezTo>
                  <a:cubicBezTo>
                    <a:pt x="817" y="1"/>
                    <a:pt x="815" y="1"/>
                    <a:pt x="813" y="1"/>
                  </a:cubicBezTo>
                  <a:cubicBezTo>
                    <a:pt x="811" y="1"/>
                    <a:pt x="809" y="1"/>
                    <a:pt x="807" y="1"/>
                  </a:cubicBezTo>
                  <a:cubicBezTo>
                    <a:pt x="805" y="1"/>
                    <a:pt x="802" y="1"/>
                    <a:pt x="800" y="1"/>
                  </a:cubicBezTo>
                  <a:cubicBezTo>
                    <a:pt x="798" y="1"/>
                    <a:pt x="796" y="2"/>
                    <a:pt x="794" y="2"/>
                  </a:cubicBezTo>
                  <a:cubicBezTo>
                    <a:pt x="792" y="2"/>
                    <a:pt x="790" y="3"/>
                    <a:pt x="787" y="4"/>
                  </a:cubicBezTo>
                  <a:cubicBezTo>
                    <a:pt x="785" y="5"/>
                    <a:pt x="783" y="5"/>
                    <a:pt x="782" y="6"/>
                  </a:cubicBezTo>
                  <a:cubicBezTo>
                    <a:pt x="779" y="7"/>
                    <a:pt x="777" y="8"/>
                    <a:pt x="774" y="10"/>
                  </a:cubicBezTo>
                  <a:cubicBezTo>
                    <a:pt x="773" y="11"/>
                    <a:pt x="772" y="11"/>
                    <a:pt x="770" y="12"/>
                  </a:cubicBezTo>
                  <a:cubicBezTo>
                    <a:pt x="770" y="12"/>
                    <a:pt x="770" y="12"/>
                    <a:pt x="770" y="12"/>
                  </a:cubicBezTo>
                  <a:cubicBezTo>
                    <a:pt x="768" y="14"/>
                    <a:pt x="766" y="15"/>
                    <a:pt x="765" y="17"/>
                  </a:cubicBezTo>
                  <a:cubicBezTo>
                    <a:pt x="763" y="18"/>
                    <a:pt x="761" y="20"/>
                    <a:pt x="760" y="21"/>
                  </a:cubicBezTo>
                  <a:cubicBezTo>
                    <a:pt x="759" y="21"/>
                    <a:pt x="759" y="21"/>
                    <a:pt x="759" y="21"/>
                  </a:cubicBezTo>
                  <a:lnTo>
                    <a:pt x="508" y="289"/>
                  </a:lnTo>
                  <a:cubicBezTo>
                    <a:pt x="225" y="302"/>
                    <a:pt x="0" y="536"/>
                    <a:pt x="0" y="822"/>
                  </a:cubicBezTo>
                  <a:cubicBezTo>
                    <a:pt x="0" y="1117"/>
                    <a:pt x="239" y="1356"/>
                    <a:pt x="534" y="1356"/>
                  </a:cubicBezTo>
                  <a:cubicBezTo>
                    <a:pt x="806" y="1356"/>
                    <a:pt x="1031" y="1152"/>
                    <a:pt x="1064" y="889"/>
                  </a:cubicBezTo>
                  <a:lnTo>
                    <a:pt x="1197" y="889"/>
                  </a:lnTo>
                  <a:cubicBezTo>
                    <a:pt x="1230" y="1152"/>
                    <a:pt x="1455" y="1356"/>
                    <a:pt x="1727" y="1356"/>
                  </a:cubicBezTo>
                  <a:cubicBezTo>
                    <a:pt x="2011" y="1356"/>
                    <a:pt x="2243" y="1135"/>
                    <a:pt x="2260" y="856"/>
                  </a:cubicBezTo>
                  <a:lnTo>
                    <a:pt x="2901" y="173"/>
                  </a:lnTo>
                  <a:lnTo>
                    <a:pt x="3021" y="350"/>
                  </a:lnTo>
                  <a:cubicBezTo>
                    <a:pt x="3034" y="369"/>
                    <a:pt x="3055" y="380"/>
                    <a:pt x="3077" y="380"/>
                  </a:cubicBezTo>
                  <a:cubicBezTo>
                    <a:pt x="3089" y="380"/>
                    <a:pt x="3103" y="376"/>
                    <a:pt x="3114" y="368"/>
                  </a:cubicBezTo>
                  <a:cubicBezTo>
                    <a:pt x="3144" y="347"/>
                    <a:pt x="3152" y="306"/>
                    <a:pt x="3132" y="275"/>
                  </a:cubicBezTo>
                  <a:lnTo>
                    <a:pt x="2965" y="3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85" name="组合 22"/>
            <p:cNvGrpSpPr/>
            <p:nvPr userDrawn="1"/>
          </p:nvGrpSpPr>
          <p:grpSpPr>
            <a:xfrm rot="2419862">
              <a:off x="9997017" y="6488458"/>
              <a:ext cx="794889" cy="623974"/>
              <a:chOff x="3654425" y="5089525"/>
              <a:chExt cx="1860550" cy="1460500"/>
            </a:xfrm>
            <a:grpFill/>
          </p:grpSpPr>
          <p:sp>
            <p:nvSpPr>
              <p:cNvPr id="89" name="Freeform 12"/>
              <p:cNvSpPr>
                <a:spLocks noEditPoints="1"/>
              </p:cNvSpPr>
              <p:nvPr/>
            </p:nvSpPr>
            <p:spPr bwMode="auto">
              <a:xfrm>
                <a:off x="3654425" y="5089525"/>
                <a:ext cx="1860550" cy="1460500"/>
              </a:xfrm>
              <a:custGeom>
                <a:avLst/>
                <a:gdLst>
                  <a:gd name="T0" fmla="*/ 2372 w 2506"/>
                  <a:gd name="T1" fmla="*/ 1716 h 1970"/>
                  <a:gd name="T2" fmla="*/ 2372 w 2506"/>
                  <a:gd name="T3" fmla="*/ 1716 h 1970"/>
                  <a:gd name="T4" fmla="*/ 1858 w 2506"/>
                  <a:gd name="T5" fmla="*/ 1575 h 1970"/>
                  <a:gd name="T6" fmla="*/ 1818 w 2506"/>
                  <a:gd name="T7" fmla="*/ 1576 h 1970"/>
                  <a:gd name="T8" fmla="*/ 1323 w 2506"/>
                  <a:gd name="T9" fmla="*/ 1715 h 1970"/>
                  <a:gd name="T10" fmla="*/ 1323 w 2506"/>
                  <a:gd name="T11" fmla="*/ 308 h 1970"/>
                  <a:gd name="T12" fmla="*/ 1847 w 2506"/>
                  <a:gd name="T13" fmla="*/ 133 h 1970"/>
                  <a:gd name="T14" fmla="*/ 2372 w 2506"/>
                  <a:gd name="T15" fmla="*/ 310 h 1970"/>
                  <a:gd name="T16" fmla="*/ 2372 w 2506"/>
                  <a:gd name="T17" fmla="*/ 1716 h 1970"/>
                  <a:gd name="T18" fmla="*/ 1182 w 2506"/>
                  <a:gd name="T19" fmla="*/ 1715 h 1970"/>
                  <a:gd name="T20" fmla="*/ 1182 w 2506"/>
                  <a:gd name="T21" fmla="*/ 1715 h 1970"/>
                  <a:gd name="T22" fmla="*/ 688 w 2506"/>
                  <a:gd name="T23" fmla="*/ 1576 h 1970"/>
                  <a:gd name="T24" fmla="*/ 647 w 2506"/>
                  <a:gd name="T25" fmla="*/ 1575 h 1970"/>
                  <a:gd name="T26" fmla="*/ 133 w 2506"/>
                  <a:gd name="T27" fmla="*/ 1716 h 1970"/>
                  <a:gd name="T28" fmla="*/ 133 w 2506"/>
                  <a:gd name="T29" fmla="*/ 310 h 1970"/>
                  <a:gd name="T30" fmla="*/ 659 w 2506"/>
                  <a:gd name="T31" fmla="*/ 133 h 1970"/>
                  <a:gd name="T32" fmla="*/ 1182 w 2506"/>
                  <a:gd name="T33" fmla="*/ 308 h 1970"/>
                  <a:gd name="T34" fmla="*/ 1182 w 2506"/>
                  <a:gd name="T35" fmla="*/ 1715 h 1970"/>
                  <a:gd name="T36" fmla="*/ 1849 w 2506"/>
                  <a:gd name="T37" fmla="*/ 0 h 1970"/>
                  <a:gd name="T38" fmla="*/ 1849 w 2506"/>
                  <a:gd name="T39" fmla="*/ 0 h 1970"/>
                  <a:gd name="T40" fmla="*/ 1823 w 2506"/>
                  <a:gd name="T41" fmla="*/ 0 h 1970"/>
                  <a:gd name="T42" fmla="*/ 1253 w 2506"/>
                  <a:gd name="T43" fmla="*/ 184 h 1970"/>
                  <a:gd name="T44" fmla="*/ 683 w 2506"/>
                  <a:gd name="T45" fmla="*/ 0 h 1970"/>
                  <a:gd name="T46" fmla="*/ 657 w 2506"/>
                  <a:gd name="T47" fmla="*/ 0 h 1970"/>
                  <a:gd name="T48" fmla="*/ 5 w 2506"/>
                  <a:gd name="T49" fmla="*/ 267 h 1970"/>
                  <a:gd name="T50" fmla="*/ 0 w 2506"/>
                  <a:gd name="T51" fmla="*/ 279 h 1970"/>
                  <a:gd name="T52" fmla="*/ 0 w 2506"/>
                  <a:gd name="T53" fmla="*/ 1970 h 1970"/>
                  <a:gd name="T54" fmla="*/ 107 w 2506"/>
                  <a:gd name="T55" fmla="*/ 1889 h 1970"/>
                  <a:gd name="T56" fmla="*/ 682 w 2506"/>
                  <a:gd name="T57" fmla="*/ 1709 h 1970"/>
                  <a:gd name="T58" fmla="*/ 1190 w 2506"/>
                  <a:gd name="T59" fmla="*/ 1876 h 1970"/>
                  <a:gd name="T60" fmla="*/ 1208 w 2506"/>
                  <a:gd name="T61" fmla="*/ 1888 h 1970"/>
                  <a:gd name="T62" fmla="*/ 1253 w 2506"/>
                  <a:gd name="T63" fmla="*/ 1924 h 1970"/>
                  <a:gd name="T64" fmla="*/ 1298 w 2506"/>
                  <a:gd name="T65" fmla="*/ 1888 h 1970"/>
                  <a:gd name="T66" fmla="*/ 1316 w 2506"/>
                  <a:gd name="T67" fmla="*/ 1876 h 1970"/>
                  <a:gd name="T68" fmla="*/ 1824 w 2506"/>
                  <a:gd name="T69" fmla="*/ 1709 h 1970"/>
                  <a:gd name="T70" fmla="*/ 2399 w 2506"/>
                  <a:gd name="T71" fmla="*/ 1889 h 1970"/>
                  <a:gd name="T72" fmla="*/ 2506 w 2506"/>
                  <a:gd name="T73" fmla="*/ 1970 h 1970"/>
                  <a:gd name="T74" fmla="*/ 2506 w 2506"/>
                  <a:gd name="T75" fmla="*/ 279 h 1970"/>
                  <a:gd name="T76" fmla="*/ 2501 w 2506"/>
                  <a:gd name="T77" fmla="*/ 267 h 1970"/>
                  <a:gd name="T78" fmla="*/ 1849 w 2506"/>
                  <a:gd name="T79" fmla="*/ 0 h 19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506" h="1970">
                    <a:moveTo>
                      <a:pt x="2372" y="1716"/>
                    </a:moveTo>
                    <a:lnTo>
                      <a:pt x="2372" y="1716"/>
                    </a:lnTo>
                    <a:cubicBezTo>
                      <a:pt x="2261" y="1655"/>
                      <a:pt x="2075" y="1575"/>
                      <a:pt x="1858" y="1575"/>
                    </a:cubicBezTo>
                    <a:cubicBezTo>
                      <a:pt x="1845" y="1575"/>
                      <a:pt x="1831" y="1576"/>
                      <a:pt x="1818" y="1576"/>
                    </a:cubicBezTo>
                    <a:cubicBezTo>
                      <a:pt x="1599" y="1587"/>
                      <a:pt x="1427" y="1659"/>
                      <a:pt x="1323" y="1715"/>
                    </a:cubicBezTo>
                    <a:lnTo>
                      <a:pt x="1323" y="308"/>
                    </a:lnTo>
                    <a:cubicBezTo>
                      <a:pt x="1347" y="271"/>
                      <a:pt x="1462" y="127"/>
                      <a:pt x="1847" y="133"/>
                    </a:cubicBezTo>
                    <a:cubicBezTo>
                      <a:pt x="2229" y="140"/>
                      <a:pt x="2347" y="273"/>
                      <a:pt x="2372" y="310"/>
                    </a:cubicBezTo>
                    <a:lnTo>
                      <a:pt x="2372" y="1716"/>
                    </a:lnTo>
                    <a:close/>
                    <a:moveTo>
                      <a:pt x="1182" y="1715"/>
                    </a:moveTo>
                    <a:lnTo>
                      <a:pt x="1182" y="1715"/>
                    </a:lnTo>
                    <a:cubicBezTo>
                      <a:pt x="1079" y="1659"/>
                      <a:pt x="906" y="1587"/>
                      <a:pt x="688" y="1576"/>
                    </a:cubicBezTo>
                    <a:cubicBezTo>
                      <a:pt x="674" y="1576"/>
                      <a:pt x="661" y="1575"/>
                      <a:pt x="647" y="1575"/>
                    </a:cubicBezTo>
                    <a:cubicBezTo>
                      <a:pt x="431" y="1575"/>
                      <a:pt x="244" y="1655"/>
                      <a:pt x="133" y="1716"/>
                    </a:cubicBezTo>
                    <a:lnTo>
                      <a:pt x="133" y="310"/>
                    </a:lnTo>
                    <a:cubicBezTo>
                      <a:pt x="159" y="273"/>
                      <a:pt x="276" y="140"/>
                      <a:pt x="659" y="133"/>
                    </a:cubicBezTo>
                    <a:cubicBezTo>
                      <a:pt x="1044" y="127"/>
                      <a:pt x="1159" y="271"/>
                      <a:pt x="1182" y="308"/>
                    </a:cubicBezTo>
                    <a:lnTo>
                      <a:pt x="1182" y="1715"/>
                    </a:lnTo>
                    <a:close/>
                    <a:moveTo>
                      <a:pt x="1849" y="0"/>
                    </a:moveTo>
                    <a:lnTo>
                      <a:pt x="1849" y="0"/>
                    </a:lnTo>
                    <a:cubicBezTo>
                      <a:pt x="1840" y="0"/>
                      <a:pt x="1831" y="0"/>
                      <a:pt x="1823" y="0"/>
                    </a:cubicBezTo>
                    <a:cubicBezTo>
                      <a:pt x="1490" y="0"/>
                      <a:pt x="1328" y="105"/>
                      <a:pt x="1253" y="184"/>
                    </a:cubicBezTo>
                    <a:cubicBezTo>
                      <a:pt x="1178" y="105"/>
                      <a:pt x="1015" y="0"/>
                      <a:pt x="683" y="0"/>
                    </a:cubicBezTo>
                    <a:cubicBezTo>
                      <a:pt x="674" y="0"/>
                      <a:pt x="666" y="0"/>
                      <a:pt x="657" y="0"/>
                    </a:cubicBezTo>
                    <a:cubicBezTo>
                      <a:pt x="127" y="9"/>
                      <a:pt x="16" y="240"/>
                      <a:pt x="5" y="267"/>
                    </a:cubicBezTo>
                    <a:lnTo>
                      <a:pt x="0" y="279"/>
                    </a:lnTo>
                    <a:lnTo>
                      <a:pt x="0" y="1970"/>
                    </a:lnTo>
                    <a:lnTo>
                      <a:pt x="107" y="1889"/>
                    </a:lnTo>
                    <a:cubicBezTo>
                      <a:pt x="109" y="1887"/>
                      <a:pt x="369" y="1695"/>
                      <a:pt x="682" y="1709"/>
                    </a:cubicBezTo>
                    <a:cubicBezTo>
                      <a:pt x="943" y="1722"/>
                      <a:pt x="1133" y="1837"/>
                      <a:pt x="1190" y="1876"/>
                    </a:cubicBezTo>
                    <a:cubicBezTo>
                      <a:pt x="1201" y="1883"/>
                      <a:pt x="1207" y="1888"/>
                      <a:pt x="1208" y="1888"/>
                    </a:cubicBezTo>
                    <a:lnTo>
                      <a:pt x="1253" y="1924"/>
                    </a:lnTo>
                    <a:lnTo>
                      <a:pt x="1298" y="1888"/>
                    </a:lnTo>
                    <a:cubicBezTo>
                      <a:pt x="1298" y="1888"/>
                      <a:pt x="1304" y="1883"/>
                      <a:pt x="1316" y="1876"/>
                    </a:cubicBezTo>
                    <a:cubicBezTo>
                      <a:pt x="1373" y="1837"/>
                      <a:pt x="1563" y="1722"/>
                      <a:pt x="1824" y="1709"/>
                    </a:cubicBezTo>
                    <a:cubicBezTo>
                      <a:pt x="2135" y="1695"/>
                      <a:pt x="2396" y="1887"/>
                      <a:pt x="2399" y="1889"/>
                    </a:cubicBezTo>
                    <a:lnTo>
                      <a:pt x="2506" y="1970"/>
                    </a:lnTo>
                    <a:lnTo>
                      <a:pt x="2506" y="279"/>
                    </a:lnTo>
                    <a:lnTo>
                      <a:pt x="2501" y="267"/>
                    </a:lnTo>
                    <a:cubicBezTo>
                      <a:pt x="2490" y="240"/>
                      <a:pt x="2379" y="9"/>
                      <a:pt x="1849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0" name="Freeform 13"/>
              <p:cNvSpPr>
                <a:spLocks/>
              </p:cNvSpPr>
              <p:nvPr/>
            </p:nvSpPr>
            <p:spPr bwMode="auto">
              <a:xfrm>
                <a:off x="3829050" y="5399088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7 h 206"/>
                  <a:gd name="T8" fmla="*/ 12 w 844"/>
                  <a:gd name="T9" fmla="*/ 183 h 206"/>
                  <a:gd name="T10" fmla="*/ 45 w 844"/>
                  <a:gd name="T11" fmla="*/ 200 h 206"/>
                  <a:gd name="T12" fmla="*/ 68 w 844"/>
                  <a:gd name="T13" fmla="*/ 193 h 206"/>
                  <a:gd name="T14" fmla="*/ 437 w 844"/>
                  <a:gd name="T15" fmla="*/ 89 h 206"/>
                  <a:gd name="T16" fmla="*/ 775 w 844"/>
                  <a:gd name="T17" fmla="*/ 193 h 206"/>
                  <a:gd name="T18" fmla="*/ 831 w 844"/>
                  <a:gd name="T19" fmla="*/ 183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3"/>
                      <a:pt x="667" y="19"/>
                      <a:pt x="441" y="10"/>
                    </a:cubicBezTo>
                    <a:cubicBezTo>
                      <a:pt x="213" y="0"/>
                      <a:pt x="30" y="122"/>
                      <a:pt x="23" y="127"/>
                    </a:cubicBezTo>
                    <a:cubicBezTo>
                      <a:pt x="4" y="139"/>
                      <a:pt x="0" y="164"/>
                      <a:pt x="12" y="183"/>
                    </a:cubicBezTo>
                    <a:cubicBezTo>
                      <a:pt x="20" y="194"/>
                      <a:pt x="32" y="200"/>
                      <a:pt x="45" y="200"/>
                    </a:cubicBezTo>
                    <a:cubicBezTo>
                      <a:pt x="53" y="200"/>
                      <a:pt x="61" y="198"/>
                      <a:pt x="68" y="193"/>
                    </a:cubicBezTo>
                    <a:cubicBezTo>
                      <a:pt x="69" y="192"/>
                      <a:pt x="236" y="81"/>
                      <a:pt x="437" y="89"/>
                    </a:cubicBezTo>
                    <a:cubicBezTo>
                      <a:pt x="639" y="98"/>
                      <a:pt x="774" y="192"/>
                      <a:pt x="775" y="193"/>
                    </a:cubicBezTo>
                    <a:cubicBezTo>
                      <a:pt x="793" y="206"/>
                      <a:pt x="818" y="201"/>
                      <a:pt x="831" y="183"/>
                    </a:cubicBezTo>
                    <a:cubicBezTo>
                      <a:pt x="844" y="165"/>
                      <a:pt x="840" y="140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1" name="Freeform 14"/>
              <p:cNvSpPr>
                <a:spLocks/>
              </p:cNvSpPr>
              <p:nvPr/>
            </p:nvSpPr>
            <p:spPr bwMode="auto">
              <a:xfrm>
                <a:off x="3829050" y="5678488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8 h 206"/>
                  <a:gd name="T8" fmla="*/ 12 w 844"/>
                  <a:gd name="T9" fmla="*/ 183 h 206"/>
                  <a:gd name="T10" fmla="*/ 45 w 844"/>
                  <a:gd name="T11" fmla="*/ 201 h 206"/>
                  <a:gd name="T12" fmla="*/ 68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4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3"/>
                      <a:pt x="23" y="128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5"/>
                      <a:pt x="32" y="201"/>
                      <a:pt x="45" y="201"/>
                    </a:cubicBezTo>
                    <a:cubicBezTo>
                      <a:pt x="53" y="201"/>
                      <a:pt x="61" y="199"/>
                      <a:pt x="68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9"/>
                      <a:pt x="774" y="193"/>
                      <a:pt x="775" y="194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2" name="Freeform 15"/>
              <p:cNvSpPr>
                <a:spLocks/>
              </p:cNvSpPr>
              <p:nvPr/>
            </p:nvSpPr>
            <p:spPr bwMode="auto">
              <a:xfrm>
                <a:off x="3829050" y="5957888"/>
                <a:ext cx="627063" cy="153988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8 h 206"/>
                  <a:gd name="T8" fmla="*/ 12 w 844"/>
                  <a:gd name="T9" fmla="*/ 183 h 206"/>
                  <a:gd name="T10" fmla="*/ 45 w 844"/>
                  <a:gd name="T11" fmla="*/ 201 h 206"/>
                  <a:gd name="T12" fmla="*/ 68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3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2"/>
                      <a:pt x="23" y="128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5"/>
                      <a:pt x="32" y="201"/>
                      <a:pt x="45" y="201"/>
                    </a:cubicBezTo>
                    <a:cubicBezTo>
                      <a:pt x="53" y="201"/>
                      <a:pt x="61" y="198"/>
                      <a:pt x="68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9"/>
                      <a:pt x="774" y="192"/>
                      <a:pt x="775" y="193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3" name="Freeform 16"/>
              <p:cNvSpPr>
                <a:spLocks/>
              </p:cNvSpPr>
              <p:nvPr/>
            </p:nvSpPr>
            <p:spPr bwMode="auto">
              <a:xfrm>
                <a:off x="4713288" y="5437188"/>
                <a:ext cx="627063" cy="152400"/>
              </a:xfrm>
              <a:custGeom>
                <a:avLst/>
                <a:gdLst>
                  <a:gd name="T0" fmla="*/ 822 w 844"/>
                  <a:gd name="T1" fmla="*/ 127 h 205"/>
                  <a:gd name="T2" fmla="*/ 822 w 844"/>
                  <a:gd name="T3" fmla="*/ 127 h 205"/>
                  <a:gd name="T4" fmla="*/ 441 w 844"/>
                  <a:gd name="T5" fmla="*/ 9 h 205"/>
                  <a:gd name="T6" fmla="*/ 23 w 844"/>
                  <a:gd name="T7" fmla="*/ 127 h 205"/>
                  <a:gd name="T8" fmla="*/ 12 w 844"/>
                  <a:gd name="T9" fmla="*/ 182 h 205"/>
                  <a:gd name="T10" fmla="*/ 45 w 844"/>
                  <a:gd name="T11" fmla="*/ 200 h 205"/>
                  <a:gd name="T12" fmla="*/ 67 w 844"/>
                  <a:gd name="T13" fmla="*/ 193 h 205"/>
                  <a:gd name="T14" fmla="*/ 437 w 844"/>
                  <a:gd name="T15" fmla="*/ 89 h 205"/>
                  <a:gd name="T16" fmla="*/ 775 w 844"/>
                  <a:gd name="T17" fmla="*/ 193 h 205"/>
                  <a:gd name="T18" fmla="*/ 831 w 844"/>
                  <a:gd name="T19" fmla="*/ 183 h 205"/>
                  <a:gd name="T20" fmla="*/ 822 w 844"/>
                  <a:gd name="T21" fmla="*/ 127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5">
                    <a:moveTo>
                      <a:pt x="822" y="127"/>
                    </a:moveTo>
                    <a:lnTo>
                      <a:pt x="822" y="127"/>
                    </a:lnTo>
                    <a:cubicBezTo>
                      <a:pt x="815" y="123"/>
                      <a:pt x="667" y="19"/>
                      <a:pt x="441" y="9"/>
                    </a:cubicBezTo>
                    <a:cubicBezTo>
                      <a:pt x="213" y="0"/>
                      <a:pt x="30" y="122"/>
                      <a:pt x="23" y="127"/>
                    </a:cubicBezTo>
                    <a:cubicBezTo>
                      <a:pt x="4" y="139"/>
                      <a:pt x="0" y="164"/>
                      <a:pt x="12" y="182"/>
                    </a:cubicBezTo>
                    <a:cubicBezTo>
                      <a:pt x="20" y="194"/>
                      <a:pt x="32" y="200"/>
                      <a:pt x="45" y="200"/>
                    </a:cubicBezTo>
                    <a:cubicBezTo>
                      <a:pt x="53" y="200"/>
                      <a:pt x="61" y="198"/>
                      <a:pt x="67" y="193"/>
                    </a:cubicBezTo>
                    <a:cubicBezTo>
                      <a:pt x="69" y="192"/>
                      <a:pt x="236" y="81"/>
                      <a:pt x="437" y="89"/>
                    </a:cubicBezTo>
                    <a:cubicBezTo>
                      <a:pt x="639" y="98"/>
                      <a:pt x="774" y="192"/>
                      <a:pt x="775" y="193"/>
                    </a:cubicBezTo>
                    <a:cubicBezTo>
                      <a:pt x="793" y="205"/>
                      <a:pt x="818" y="201"/>
                      <a:pt x="831" y="183"/>
                    </a:cubicBezTo>
                    <a:cubicBezTo>
                      <a:pt x="844" y="165"/>
                      <a:pt x="840" y="140"/>
                      <a:pt x="822" y="127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4" name="Freeform 17"/>
              <p:cNvSpPr>
                <a:spLocks/>
              </p:cNvSpPr>
              <p:nvPr/>
            </p:nvSpPr>
            <p:spPr bwMode="auto">
              <a:xfrm>
                <a:off x="4713288" y="5716588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8 h 206"/>
                  <a:gd name="T8" fmla="*/ 12 w 844"/>
                  <a:gd name="T9" fmla="*/ 183 h 206"/>
                  <a:gd name="T10" fmla="*/ 45 w 844"/>
                  <a:gd name="T11" fmla="*/ 201 h 206"/>
                  <a:gd name="T12" fmla="*/ 67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3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2"/>
                      <a:pt x="23" y="128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5"/>
                      <a:pt x="32" y="201"/>
                      <a:pt x="45" y="201"/>
                    </a:cubicBezTo>
                    <a:cubicBezTo>
                      <a:pt x="53" y="201"/>
                      <a:pt x="61" y="199"/>
                      <a:pt x="67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9"/>
                      <a:pt x="774" y="192"/>
                      <a:pt x="775" y="193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5" name="Freeform 18"/>
              <p:cNvSpPr>
                <a:spLocks/>
              </p:cNvSpPr>
              <p:nvPr/>
            </p:nvSpPr>
            <p:spPr bwMode="auto">
              <a:xfrm>
                <a:off x="4713288" y="5997575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7 h 206"/>
                  <a:gd name="T8" fmla="*/ 12 w 844"/>
                  <a:gd name="T9" fmla="*/ 183 h 206"/>
                  <a:gd name="T10" fmla="*/ 45 w 844"/>
                  <a:gd name="T11" fmla="*/ 201 h 206"/>
                  <a:gd name="T12" fmla="*/ 67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3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2"/>
                      <a:pt x="23" y="127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4"/>
                      <a:pt x="32" y="201"/>
                      <a:pt x="45" y="201"/>
                    </a:cubicBezTo>
                    <a:cubicBezTo>
                      <a:pt x="53" y="201"/>
                      <a:pt x="61" y="198"/>
                      <a:pt x="67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8"/>
                      <a:pt x="774" y="192"/>
                      <a:pt x="775" y="193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86" name="组合 23"/>
            <p:cNvGrpSpPr/>
            <p:nvPr userDrawn="1"/>
          </p:nvGrpSpPr>
          <p:grpSpPr>
            <a:xfrm rot="1406730">
              <a:off x="11173870" y="-871840"/>
              <a:ext cx="1301704" cy="1299270"/>
              <a:chOff x="6262688" y="5170488"/>
              <a:chExt cx="1697038" cy="1693863"/>
            </a:xfrm>
            <a:grpFill/>
          </p:grpSpPr>
          <p:sp>
            <p:nvSpPr>
              <p:cNvPr id="87" name="Freeform 19"/>
              <p:cNvSpPr>
                <a:spLocks noEditPoints="1"/>
              </p:cNvSpPr>
              <p:nvPr/>
            </p:nvSpPr>
            <p:spPr bwMode="auto">
              <a:xfrm>
                <a:off x="6262688" y="5170488"/>
                <a:ext cx="1697038" cy="1693863"/>
              </a:xfrm>
              <a:custGeom>
                <a:avLst/>
                <a:gdLst>
                  <a:gd name="T0" fmla="*/ 1760 w 2284"/>
                  <a:gd name="T1" fmla="*/ 1142 h 2284"/>
                  <a:gd name="T2" fmla="*/ 1919 w 2284"/>
                  <a:gd name="T3" fmla="*/ 1406 h 2284"/>
                  <a:gd name="T4" fmla="*/ 1756 w 2284"/>
                  <a:gd name="T5" fmla="*/ 1940 h 2284"/>
                  <a:gd name="T6" fmla="*/ 1878 w 2284"/>
                  <a:gd name="T7" fmla="*/ 1506 h 2284"/>
                  <a:gd name="T8" fmla="*/ 1433 w 2284"/>
                  <a:gd name="T9" fmla="*/ 1845 h 2284"/>
                  <a:gd name="T10" fmla="*/ 1496 w 2284"/>
                  <a:gd name="T11" fmla="*/ 1592 h 2284"/>
                  <a:gd name="T12" fmla="*/ 1142 w 2284"/>
                  <a:gd name="T13" fmla="*/ 2204 h 2284"/>
                  <a:gd name="T14" fmla="*/ 1405 w 2284"/>
                  <a:gd name="T15" fmla="*/ 1921 h 2284"/>
                  <a:gd name="T16" fmla="*/ 787 w 2284"/>
                  <a:gd name="T17" fmla="*/ 1592 h 2284"/>
                  <a:gd name="T18" fmla="*/ 850 w 2284"/>
                  <a:gd name="T19" fmla="*/ 1845 h 2284"/>
                  <a:gd name="T20" fmla="*/ 528 w 2284"/>
                  <a:gd name="T21" fmla="*/ 1940 h 2284"/>
                  <a:gd name="T22" fmla="*/ 704 w 2284"/>
                  <a:gd name="T23" fmla="*/ 1580 h 2284"/>
                  <a:gd name="T24" fmla="*/ 80 w 2284"/>
                  <a:gd name="T25" fmla="*/ 1143 h 2284"/>
                  <a:gd name="T26" fmla="*/ 523 w 2284"/>
                  <a:gd name="T27" fmla="*/ 1142 h 2284"/>
                  <a:gd name="T28" fmla="*/ 676 w 2284"/>
                  <a:gd name="T29" fmla="*/ 950 h 2284"/>
                  <a:gd name="T30" fmla="*/ 439 w 2284"/>
                  <a:gd name="T31" fmla="*/ 851 h 2284"/>
                  <a:gd name="T32" fmla="*/ 676 w 2284"/>
                  <a:gd name="T33" fmla="*/ 1335 h 2284"/>
                  <a:gd name="T34" fmla="*/ 438 w 2284"/>
                  <a:gd name="T35" fmla="*/ 1434 h 2284"/>
                  <a:gd name="T36" fmla="*/ 670 w 2284"/>
                  <a:gd name="T37" fmla="*/ 1204 h 2284"/>
                  <a:gd name="T38" fmla="*/ 670 w 2284"/>
                  <a:gd name="T39" fmla="*/ 1080 h 2284"/>
                  <a:gd name="T40" fmla="*/ 391 w 2284"/>
                  <a:gd name="T41" fmla="*/ 392 h 2284"/>
                  <a:gd name="T42" fmla="*/ 778 w 2284"/>
                  <a:gd name="T43" fmla="*/ 407 h 2284"/>
                  <a:gd name="T44" fmla="*/ 391 w 2284"/>
                  <a:gd name="T45" fmla="*/ 392 h 2284"/>
                  <a:gd name="T46" fmla="*/ 1074 w 2284"/>
                  <a:gd name="T47" fmla="*/ 574 h 2284"/>
                  <a:gd name="T48" fmla="*/ 850 w 2284"/>
                  <a:gd name="T49" fmla="*/ 440 h 2284"/>
                  <a:gd name="T50" fmla="*/ 1405 w 2284"/>
                  <a:gd name="T51" fmla="*/ 364 h 2284"/>
                  <a:gd name="T52" fmla="*/ 1142 w 2284"/>
                  <a:gd name="T53" fmla="*/ 80 h 2284"/>
                  <a:gd name="T54" fmla="*/ 1335 w 2284"/>
                  <a:gd name="T55" fmla="*/ 677 h 2284"/>
                  <a:gd name="T56" fmla="*/ 1496 w 2284"/>
                  <a:gd name="T57" fmla="*/ 693 h 2284"/>
                  <a:gd name="T58" fmla="*/ 1509 w 2284"/>
                  <a:gd name="T59" fmla="*/ 775 h 2284"/>
                  <a:gd name="T60" fmla="*/ 1431 w 2284"/>
                  <a:gd name="T61" fmla="*/ 765 h 2284"/>
                  <a:gd name="T62" fmla="*/ 1142 w 2284"/>
                  <a:gd name="T63" fmla="*/ 623 h 2284"/>
                  <a:gd name="T64" fmla="*/ 1081 w 2284"/>
                  <a:gd name="T65" fmla="*/ 671 h 2284"/>
                  <a:gd name="T66" fmla="*/ 774 w 2284"/>
                  <a:gd name="T67" fmla="*/ 775 h 2284"/>
                  <a:gd name="T68" fmla="*/ 764 w 2284"/>
                  <a:gd name="T69" fmla="*/ 853 h 2284"/>
                  <a:gd name="T70" fmla="*/ 774 w 2284"/>
                  <a:gd name="T71" fmla="*/ 1510 h 2284"/>
                  <a:gd name="T72" fmla="*/ 852 w 2284"/>
                  <a:gd name="T73" fmla="*/ 1520 h 2284"/>
                  <a:gd name="T74" fmla="*/ 1142 w 2284"/>
                  <a:gd name="T75" fmla="*/ 1662 h 2284"/>
                  <a:gd name="T76" fmla="*/ 1203 w 2284"/>
                  <a:gd name="T77" fmla="*/ 1614 h 2284"/>
                  <a:gd name="T78" fmla="*/ 1509 w 2284"/>
                  <a:gd name="T79" fmla="*/ 1510 h 2284"/>
                  <a:gd name="T80" fmla="*/ 1519 w 2284"/>
                  <a:gd name="T81" fmla="*/ 1432 h 2284"/>
                  <a:gd name="T82" fmla="*/ 1302 w 2284"/>
                  <a:gd name="T83" fmla="*/ 1530 h 2284"/>
                  <a:gd name="T84" fmla="*/ 864 w 2284"/>
                  <a:gd name="T85" fmla="*/ 1420 h 2284"/>
                  <a:gd name="T86" fmla="*/ 754 w 2284"/>
                  <a:gd name="T87" fmla="*/ 982 h 2284"/>
                  <a:gd name="T88" fmla="*/ 1142 w 2284"/>
                  <a:gd name="T89" fmla="*/ 750 h 2284"/>
                  <a:gd name="T90" fmla="*/ 1529 w 2284"/>
                  <a:gd name="T91" fmla="*/ 982 h 2284"/>
                  <a:gd name="T92" fmla="*/ 1419 w 2284"/>
                  <a:gd name="T93" fmla="*/ 1420 h 2284"/>
                  <a:gd name="T94" fmla="*/ 1607 w 2284"/>
                  <a:gd name="T95" fmla="*/ 950 h 2284"/>
                  <a:gd name="T96" fmla="*/ 1710 w 2284"/>
                  <a:gd name="T97" fmla="*/ 1075 h 2284"/>
                  <a:gd name="T98" fmla="*/ 1845 w 2284"/>
                  <a:gd name="T99" fmla="*/ 1434 h 2284"/>
                  <a:gd name="T100" fmla="*/ 1711 w 2284"/>
                  <a:gd name="T101" fmla="*/ 1210 h 2284"/>
                  <a:gd name="T102" fmla="*/ 1661 w 2284"/>
                  <a:gd name="T103" fmla="*/ 1142 h 2284"/>
                  <a:gd name="T104" fmla="*/ 1613 w 2284"/>
                  <a:gd name="T105" fmla="*/ 1080 h 2284"/>
                  <a:gd name="T106" fmla="*/ 1893 w 2284"/>
                  <a:gd name="T107" fmla="*/ 392 h 2284"/>
                  <a:gd name="T108" fmla="*/ 1505 w 2284"/>
                  <a:gd name="T109" fmla="*/ 407 h 2284"/>
                  <a:gd name="T110" fmla="*/ 1952 w 2284"/>
                  <a:gd name="T111" fmla="*/ 807 h 2284"/>
                  <a:gd name="T112" fmla="*/ 1477 w 2284"/>
                  <a:gd name="T113" fmla="*/ 332 h 2284"/>
                  <a:gd name="T114" fmla="*/ 528 w 2284"/>
                  <a:gd name="T115" fmla="*/ 265 h 2284"/>
                  <a:gd name="T116" fmla="*/ 0 w 2284"/>
                  <a:gd name="T117" fmla="*/ 1143 h 2284"/>
                  <a:gd name="T118" fmla="*/ 528 w 2284"/>
                  <a:gd name="T119" fmla="*/ 2020 h 2284"/>
                  <a:gd name="T120" fmla="*/ 1477 w 2284"/>
                  <a:gd name="T121" fmla="*/ 1953 h 2284"/>
                  <a:gd name="T122" fmla="*/ 1952 w 2284"/>
                  <a:gd name="T123" fmla="*/ 1478 h 2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284" h="2284">
                    <a:moveTo>
                      <a:pt x="1919" y="1406"/>
                    </a:moveTo>
                    <a:lnTo>
                      <a:pt x="1919" y="1406"/>
                    </a:lnTo>
                    <a:cubicBezTo>
                      <a:pt x="1878" y="1322"/>
                      <a:pt x="1825" y="1233"/>
                      <a:pt x="1760" y="1142"/>
                    </a:cubicBezTo>
                    <a:cubicBezTo>
                      <a:pt x="1824" y="1053"/>
                      <a:pt x="1878" y="965"/>
                      <a:pt x="1920" y="879"/>
                    </a:cubicBezTo>
                    <a:cubicBezTo>
                      <a:pt x="2100" y="953"/>
                      <a:pt x="2204" y="1049"/>
                      <a:pt x="2204" y="1143"/>
                    </a:cubicBezTo>
                    <a:cubicBezTo>
                      <a:pt x="2204" y="1236"/>
                      <a:pt x="2100" y="1332"/>
                      <a:pt x="1919" y="1406"/>
                    </a:cubicBezTo>
                    <a:close/>
                    <a:moveTo>
                      <a:pt x="1893" y="1893"/>
                    </a:moveTo>
                    <a:lnTo>
                      <a:pt x="1893" y="1893"/>
                    </a:lnTo>
                    <a:cubicBezTo>
                      <a:pt x="1862" y="1924"/>
                      <a:pt x="1816" y="1940"/>
                      <a:pt x="1756" y="1940"/>
                    </a:cubicBezTo>
                    <a:cubicBezTo>
                      <a:pt x="1684" y="1940"/>
                      <a:pt x="1599" y="1918"/>
                      <a:pt x="1505" y="1878"/>
                    </a:cubicBezTo>
                    <a:cubicBezTo>
                      <a:pt x="1536" y="1790"/>
                      <a:pt x="1561" y="1689"/>
                      <a:pt x="1579" y="1580"/>
                    </a:cubicBezTo>
                    <a:cubicBezTo>
                      <a:pt x="1689" y="1562"/>
                      <a:pt x="1789" y="1537"/>
                      <a:pt x="1878" y="1506"/>
                    </a:cubicBezTo>
                    <a:cubicBezTo>
                      <a:pt x="1954" y="1686"/>
                      <a:pt x="1959" y="1828"/>
                      <a:pt x="1893" y="1893"/>
                    </a:cubicBezTo>
                    <a:close/>
                    <a:moveTo>
                      <a:pt x="1433" y="1845"/>
                    </a:moveTo>
                    <a:lnTo>
                      <a:pt x="1433" y="1845"/>
                    </a:lnTo>
                    <a:cubicBezTo>
                      <a:pt x="1361" y="1809"/>
                      <a:pt x="1286" y="1764"/>
                      <a:pt x="1210" y="1711"/>
                    </a:cubicBezTo>
                    <a:cubicBezTo>
                      <a:pt x="1251" y="1679"/>
                      <a:pt x="1293" y="1644"/>
                      <a:pt x="1335" y="1608"/>
                    </a:cubicBezTo>
                    <a:cubicBezTo>
                      <a:pt x="1390" y="1604"/>
                      <a:pt x="1444" y="1599"/>
                      <a:pt x="1496" y="1592"/>
                    </a:cubicBezTo>
                    <a:cubicBezTo>
                      <a:pt x="1480" y="1686"/>
                      <a:pt x="1458" y="1771"/>
                      <a:pt x="1433" y="1845"/>
                    </a:cubicBezTo>
                    <a:close/>
                    <a:moveTo>
                      <a:pt x="1142" y="2204"/>
                    </a:moveTo>
                    <a:lnTo>
                      <a:pt x="1142" y="2204"/>
                    </a:lnTo>
                    <a:cubicBezTo>
                      <a:pt x="1049" y="2204"/>
                      <a:pt x="952" y="2101"/>
                      <a:pt x="878" y="1921"/>
                    </a:cubicBezTo>
                    <a:cubicBezTo>
                      <a:pt x="963" y="1879"/>
                      <a:pt x="1052" y="1825"/>
                      <a:pt x="1142" y="1761"/>
                    </a:cubicBezTo>
                    <a:cubicBezTo>
                      <a:pt x="1231" y="1825"/>
                      <a:pt x="1320" y="1879"/>
                      <a:pt x="1405" y="1921"/>
                    </a:cubicBezTo>
                    <a:cubicBezTo>
                      <a:pt x="1331" y="2101"/>
                      <a:pt x="1235" y="2204"/>
                      <a:pt x="1142" y="2204"/>
                    </a:cubicBezTo>
                    <a:close/>
                    <a:moveTo>
                      <a:pt x="787" y="1592"/>
                    </a:moveTo>
                    <a:lnTo>
                      <a:pt x="787" y="1592"/>
                    </a:lnTo>
                    <a:cubicBezTo>
                      <a:pt x="839" y="1599"/>
                      <a:pt x="893" y="1604"/>
                      <a:pt x="949" y="1608"/>
                    </a:cubicBezTo>
                    <a:cubicBezTo>
                      <a:pt x="990" y="1644"/>
                      <a:pt x="1032" y="1679"/>
                      <a:pt x="1074" y="1711"/>
                    </a:cubicBezTo>
                    <a:cubicBezTo>
                      <a:pt x="997" y="1764"/>
                      <a:pt x="922" y="1809"/>
                      <a:pt x="850" y="1845"/>
                    </a:cubicBezTo>
                    <a:cubicBezTo>
                      <a:pt x="825" y="1771"/>
                      <a:pt x="804" y="1686"/>
                      <a:pt x="787" y="1592"/>
                    </a:cubicBezTo>
                    <a:close/>
                    <a:moveTo>
                      <a:pt x="528" y="1940"/>
                    </a:moveTo>
                    <a:lnTo>
                      <a:pt x="528" y="1940"/>
                    </a:lnTo>
                    <a:cubicBezTo>
                      <a:pt x="468" y="1940"/>
                      <a:pt x="421" y="1924"/>
                      <a:pt x="391" y="1893"/>
                    </a:cubicBezTo>
                    <a:cubicBezTo>
                      <a:pt x="325" y="1828"/>
                      <a:pt x="330" y="1686"/>
                      <a:pt x="405" y="1506"/>
                    </a:cubicBezTo>
                    <a:cubicBezTo>
                      <a:pt x="494" y="1537"/>
                      <a:pt x="595" y="1562"/>
                      <a:pt x="704" y="1580"/>
                    </a:cubicBezTo>
                    <a:cubicBezTo>
                      <a:pt x="722" y="1689"/>
                      <a:pt x="747" y="1790"/>
                      <a:pt x="778" y="1878"/>
                    </a:cubicBezTo>
                    <a:cubicBezTo>
                      <a:pt x="685" y="1918"/>
                      <a:pt x="599" y="1940"/>
                      <a:pt x="528" y="1940"/>
                    </a:cubicBezTo>
                    <a:close/>
                    <a:moveTo>
                      <a:pt x="80" y="1143"/>
                    </a:moveTo>
                    <a:lnTo>
                      <a:pt x="80" y="1143"/>
                    </a:lnTo>
                    <a:cubicBezTo>
                      <a:pt x="80" y="1049"/>
                      <a:pt x="183" y="953"/>
                      <a:pt x="364" y="879"/>
                    </a:cubicBezTo>
                    <a:cubicBezTo>
                      <a:pt x="406" y="965"/>
                      <a:pt x="459" y="1053"/>
                      <a:pt x="523" y="1142"/>
                    </a:cubicBezTo>
                    <a:cubicBezTo>
                      <a:pt x="458" y="1233"/>
                      <a:pt x="405" y="1322"/>
                      <a:pt x="364" y="1406"/>
                    </a:cubicBezTo>
                    <a:cubicBezTo>
                      <a:pt x="183" y="1332"/>
                      <a:pt x="80" y="1236"/>
                      <a:pt x="80" y="1143"/>
                    </a:cubicBezTo>
                    <a:close/>
                    <a:moveTo>
                      <a:pt x="676" y="950"/>
                    </a:moveTo>
                    <a:lnTo>
                      <a:pt x="676" y="950"/>
                    </a:lnTo>
                    <a:cubicBezTo>
                      <a:pt x="639" y="991"/>
                      <a:pt x="605" y="1033"/>
                      <a:pt x="573" y="1075"/>
                    </a:cubicBezTo>
                    <a:cubicBezTo>
                      <a:pt x="520" y="999"/>
                      <a:pt x="475" y="924"/>
                      <a:pt x="439" y="851"/>
                    </a:cubicBezTo>
                    <a:cubicBezTo>
                      <a:pt x="514" y="826"/>
                      <a:pt x="598" y="804"/>
                      <a:pt x="692" y="788"/>
                    </a:cubicBezTo>
                    <a:cubicBezTo>
                      <a:pt x="685" y="840"/>
                      <a:pt x="680" y="894"/>
                      <a:pt x="676" y="950"/>
                    </a:cubicBezTo>
                    <a:close/>
                    <a:moveTo>
                      <a:pt x="676" y="1335"/>
                    </a:moveTo>
                    <a:lnTo>
                      <a:pt x="676" y="1335"/>
                    </a:lnTo>
                    <a:cubicBezTo>
                      <a:pt x="680" y="1391"/>
                      <a:pt x="685" y="1445"/>
                      <a:pt x="692" y="1497"/>
                    </a:cubicBezTo>
                    <a:cubicBezTo>
                      <a:pt x="598" y="1481"/>
                      <a:pt x="513" y="1459"/>
                      <a:pt x="438" y="1434"/>
                    </a:cubicBezTo>
                    <a:cubicBezTo>
                      <a:pt x="473" y="1363"/>
                      <a:pt x="518" y="1288"/>
                      <a:pt x="573" y="1210"/>
                    </a:cubicBezTo>
                    <a:cubicBezTo>
                      <a:pt x="605" y="1252"/>
                      <a:pt x="640" y="1294"/>
                      <a:pt x="676" y="1335"/>
                    </a:cubicBezTo>
                    <a:close/>
                    <a:moveTo>
                      <a:pt x="670" y="1204"/>
                    </a:moveTo>
                    <a:lnTo>
                      <a:pt x="670" y="1204"/>
                    </a:lnTo>
                    <a:cubicBezTo>
                      <a:pt x="654" y="1183"/>
                      <a:pt x="637" y="1163"/>
                      <a:pt x="622" y="1142"/>
                    </a:cubicBezTo>
                    <a:cubicBezTo>
                      <a:pt x="637" y="1122"/>
                      <a:pt x="653" y="1101"/>
                      <a:pt x="670" y="1080"/>
                    </a:cubicBezTo>
                    <a:cubicBezTo>
                      <a:pt x="670" y="1101"/>
                      <a:pt x="669" y="1122"/>
                      <a:pt x="669" y="1143"/>
                    </a:cubicBezTo>
                    <a:cubicBezTo>
                      <a:pt x="669" y="1163"/>
                      <a:pt x="670" y="1184"/>
                      <a:pt x="670" y="1204"/>
                    </a:cubicBezTo>
                    <a:close/>
                    <a:moveTo>
                      <a:pt x="391" y="392"/>
                    </a:moveTo>
                    <a:lnTo>
                      <a:pt x="391" y="392"/>
                    </a:lnTo>
                    <a:cubicBezTo>
                      <a:pt x="421" y="361"/>
                      <a:pt x="468" y="345"/>
                      <a:pt x="528" y="345"/>
                    </a:cubicBezTo>
                    <a:cubicBezTo>
                      <a:pt x="599" y="345"/>
                      <a:pt x="685" y="367"/>
                      <a:pt x="778" y="407"/>
                    </a:cubicBezTo>
                    <a:cubicBezTo>
                      <a:pt x="747" y="495"/>
                      <a:pt x="722" y="596"/>
                      <a:pt x="704" y="705"/>
                    </a:cubicBezTo>
                    <a:cubicBezTo>
                      <a:pt x="595" y="723"/>
                      <a:pt x="494" y="748"/>
                      <a:pt x="406" y="779"/>
                    </a:cubicBezTo>
                    <a:cubicBezTo>
                      <a:pt x="330" y="599"/>
                      <a:pt x="324" y="458"/>
                      <a:pt x="391" y="392"/>
                    </a:cubicBezTo>
                    <a:close/>
                    <a:moveTo>
                      <a:pt x="850" y="440"/>
                    </a:moveTo>
                    <a:lnTo>
                      <a:pt x="850" y="440"/>
                    </a:lnTo>
                    <a:cubicBezTo>
                      <a:pt x="922" y="476"/>
                      <a:pt x="997" y="521"/>
                      <a:pt x="1074" y="574"/>
                    </a:cubicBezTo>
                    <a:cubicBezTo>
                      <a:pt x="1032" y="606"/>
                      <a:pt x="990" y="641"/>
                      <a:pt x="949" y="677"/>
                    </a:cubicBezTo>
                    <a:cubicBezTo>
                      <a:pt x="893" y="681"/>
                      <a:pt x="839" y="686"/>
                      <a:pt x="787" y="693"/>
                    </a:cubicBezTo>
                    <a:cubicBezTo>
                      <a:pt x="804" y="599"/>
                      <a:pt x="825" y="514"/>
                      <a:pt x="850" y="440"/>
                    </a:cubicBezTo>
                    <a:close/>
                    <a:moveTo>
                      <a:pt x="1142" y="80"/>
                    </a:moveTo>
                    <a:lnTo>
                      <a:pt x="1142" y="80"/>
                    </a:lnTo>
                    <a:cubicBezTo>
                      <a:pt x="1235" y="80"/>
                      <a:pt x="1331" y="184"/>
                      <a:pt x="1405" y="364"/>
                    </a:cubicBezTo>
                    <a:cubicBezTo>
                      <a:pt x="1320" y="406"/>
                      <a:pt x="1231" y="460"/>
                      <a:pt x="1142" y="524"/>
                    </a:cubicBezTo>
                    <a:cubicBezTo>
                      <a:pt x="1052" y="460"/>
                      <a:pt x="963" y="406"/>
                      <a:pt x="878" y="364"/>
                    </a:cubicBezTo>
                    <a:cubicBezTo>
                      <a:pt x="952" y="184"/>
                      <a:pt x="1049" y="80"/>
                      <a:pt x="1142" y="80"/>
                    </a:cubicBezTo>
                    <a:close/>
                    <a:moveTo>
                      <a:pt x="1496" y="693"/>
                    </a:moveTo>
                    <a:lnTo>
                      <a:pt x="1496" y="693"/>
                    </a:lnTo>
                    <a:cubicBezTo>
                      <a:pt x="1444" y="686"/>
                      <a:pt x="1390" y="681"/>
                      <a:pt x="1335" y="677"/>
                    </a:cubicBezTo>
                    <a:cubicBezTo>
                      <a:pt x="1293" y="641"/>
                      <a:pt x="1251" y="606"/>
                      <a:pt x="1210" y="574"/>
                    </a:cubicBezTo>
                    <a:cubicBezTo>
                      <a:pt x="1286" y="521"/>
                      <a:pt x="1361" y="476"/>
                      <a:pt x="1433" y="440"/>
                    </a:cubicBezTo>
                    <a:cubicBezTo>
                      <a:pt x="1458" y="514"/>
                      <a:pt x="1480" y="599"/>
                      <a:pt x="1496" y="693"/>
                    </a:cubicBezTo>
                    <a:close/>
                    <a:moveTo>
                      <a:pt x="1431" y="765"/>
                    </a:moveTo>
                    <a:lnTo>
                      <a:pt x="1431" y="765"/>
                    </a:lnTo>
                    <a:cubicBezTo>
                      <a:pt x="1458" y="768"/>
                      <a:pt x="1484" y="771"/>
                      <a:pt x="1509" y="775"/>
                    </a:cubicBezTo>
                    <a:cubicBezTo>
                      <a:pt x="1513" y="800"/>
                      <a:pt x="1516" y="826"/>
                      <a:pt x="1519" y="853"/>
                    </a:cubicBezTo>
                    <a:cubicBezTo>
                      <a:pt x="1505" y="838"/>
                      <a:pt x="1490" y="823"/>
                      <a:pt x="1476" y="809"/>
                    </a:cubicBezTo>
                    <a:cubicBezTo>
                      <a:pt x="1461" y="794"/>
                      <a:pt x="1446" y="779"/>
                      <a:pt x="1431" y="765"/>
                    </a:cubicBezTo>
                    <a:close/>
                    <a:moveTo>
                      <a:pt x="1081" y="671"/>
                    </a:moveTo>
                    <a:lnTo>
                      <a:pt x="1081" y="671"/>
                    </a:lnTo>
                    <a:cubicBezTo>
                      <a:pt x="1101" y="655"/>
                      <a:pt x="1121" y="639"/>
                      <a:pt x="1142" y="623"/>
                    </a:cubicBezTo>
                    <a:cubicBezTo>
                      <a:pt x="1162" y="639"/>
                      <a:pt x="1182" y="655"/>
                      <a:pt x="1203" y="671"/>
                    </a:cubicBezTo>
                    <a:cubicBezTo>
                      <a:pt x="1182" y="670"/>
                      <a:pt x="1162" y="670"/>
                      <a:pt x="1142" y="670"/>
                    </a:cubicBezTo>
                    <a:cubicBezTo>
                      <a:pt x="1121" y="670"/>
                      <a:pt x="1101" y="670"/>
                      <a:pt x="1081" y="671"/>
                    </a:cubicBezTo>
                    <a:close/>
                    <a:moveTo>
                      <a:pt x="764" y="853"/>
                    </a:moveTo>
                    <a:lnTo>
                      <a:pt x="764" y="853"/>
                    </a:lnTo>
                    <a:cubicBezTo>
                      <a:pt x="767" y="826"/>
                      <a:pt x="770" y="800"/>
                      <a:pt x="774" y="775"/>
                    </a:cubicBezTo>
                    <a:cubicBezTo>
                      <a:pt x="799" y="771"/>
                      <a:pt x="826" y="768"/>
                      <a:pt x="852" y="765"/>
                    </a:cubicBezTo>
                    <a:cubicBezTo>
                      <a:pt x="837" y="779"/>
                      <a:pt x="822" y="794"/>
                      <a:pt x="808" y="809"/>
                    </a:cubicBezTo>
                    <a:cubicBezTo>
                      <a:pt x="793" y="823"/>
                      <a:pt x="779" y="838"/>
                      <a:pt x="764" y="853"/>
                    </a:cubicBezTo>
                    <a:close/>
                    <a:moveTo>
                      <a:pt x="852" y="1520"/>
                    </a:moveTo>
                    <a:lnTo>
                      <a:pt x="852" y="1520"/>
                    </a:lnTo>
                    <a:cubicBezTo>
                      <a:pt x="826" y="1517"/>
                      <a:pt x="799" y="1514"/>
                      <a:pt x="774" y="1510"/>
                    </a:cubicBezTo>
                    <a:cubicBezTo>
                      <a:pt x="770" y="1485"/>
                      <a:pt x="767" y="1459"/>
                      <a:pt x="764" y="1432"/>
                    </a:cubicBezTo>
                    <a:cubicBezTo>
                      <a:pt x="779" y="1447"/>
                      <a:pt x="793" y="1462"/>
                      <a:pt x="808" y="1476"/>
                    </a:cubicBezTo>
                    <a:cubicBezTo>
                      <a:pt x="822" y="1491"/>
                      <a:pt x="837" y="1506"/>
                      <a:pt x="852" y="1520"/>
                    </a:cubicBezTo>
                    <a:close/>
                    <a:moveTo>
                      <a:pt x="1203" y="1614"/>
                    </a:moveTo>
                    <a:lnTo>
                      <a:pt x="1203" y="1614"/>
                    </a:lnTo>
                    <a:cubicBezTo>
                      <a:pt x="1182" y="1630"/>
                      <a:pt x="1162" y="1646"/>
                      <a:pt x="1142" y="1662"/>
                    </a:cubicBezTo>
                    <a:cubicBezTo>
                      <a:pt x="1121" y="1646"/>
                      <a:pt x="1101" y="1630"/>
                      <a:pt x="1081" y="1614"/>
                    </a:cubicBezTo>
                    <a:cubicBezTo>
                      <a:pt x="1101" y="1615"/>
                      <a:pt x="1121" y="1615"/>
                      <a:pt x="1142" y="1615"/>
                    </a:cubicBezTo>
                    <a:cubicBezTo>
                      <a:pt x="1162" y="1615"/>
                      <a:pt x="1182" y="1615"/>
                      <a:pt x="1203" y="1614"/>
                    </a:cubicBezTo>
                    <a:close/>
                    <a:moveTo>
                      <a:pt x="1519" y="1432"/>
                    </a:moveTo>
                    <a:lnTo>
                      <a:pt x="1519" y="1432"/>
                    </a:lnTo>
                    <a:cubicBezTo>
                      <a:pt x="1516" y="1459"/>
                      <a:pt x="1513" y="1485"/>
                      <a:pt x="1509" y="1510"/>
                    </a:cubicBezTo>
                    <a:cubicBezTo>
                      <a:pt x="1484" y="1514"/>
                      <a:pt x="1458" y="1517"/>
                      <a:pt x="1431" y="1520"/>
                    </a:cubicBezTo>
                    <a:cubicBezTo>
                      <a:pt x="1446" y="1506"/>
                      <a:pt x="1461" y="1491"/>
                      <a:pt x="1476" y="1476"/>
                    </a:cubicBezTo>
                    <a:cubicBezTo>
                      <a:pt x="1490" y="1462"/>
                      <a:pt x="1505" y="1447"/>
                      <a:pt x="1519" y="1432"/>
                    </a:cubicBezTo>
                    <a:close/>
                    <a:moveTo>
                      <a:pt x="1419" y="1420"/>
                    </a:moveTo>
                    <a:lnTo>
                      <a:pt x="1419" y="1420"/>
                    </a:lnTo>
                    <a:cubicBezTo>
                      <a:pt x="1381" y="1458"/>
                      <a:pt x="1342" y="1495"/>
                      <a:pt x="1302" y="1530"/>
                    </a:cubicBezTo>
                    <a:cubicBezTo>
                      <a:pt x="1250" y="1533"/>
                      <a:pt x="1197" y="1535"/>
                      <a:pt x="1142" y="1535"/>
                    </a:cubicBezTo>
                    <a:cubicBezTo>
                      <a:pt x="1087" y="1535"/>
                      <a:pt x="1033" y="1533"/>
                      <a:pt x="981" y="1530"/>
                    </a:cubicBezTo>
                    <a:cubicBezTo>
                      <a:pt x="942" y="1495"/>
                      <a:pt x="903" y="1458"/>
                      <a:pt x="864" y="1420"/>
                    </a:cubicBezTo>
                    <a:cubicBezTo>
                      <a:pt x="826" y="1381"/>
                      <a:pt x="789" y="1342"/>
                      <a:pt x="754" y="1303"/>
                    </a:cubicBezTo>
                    <a:cubicBezTo>
                      <a:pt x="751" y="1251"/>
                      <a:pt x="749" y="1198"/>
                      <a:pt x="749" y="1143"/>
                    </a:cubicBezTo>
                    <a:cubicBezTo>
                      <a:pt x="749" y="1087"/>
                      <a:pt x="751" y="1034"/>
                      <a:pt x="754" y="982"/>
                    </a:cubicBezTo>
                    <a:cubicBezTo>
                      <a:pt x="789" y="943"/>
                      <a:pt x="825" y="904"/>
                      <a:pt x="864" y="865"/>
                    </a:cubicBezTo>
                    <a:cubicBezTo>
                      <a:pt x="903" y="827"/>
                      <a:pt x="942" y="790"/>
                      <a:pt x="981" y="755"/>
                    </a:cubicBezTo>
                    <a:cubicBezTo>
                      <a:pt x="1033" y="752"/>
                      <a:pt x="1087" y="750"/>
                      <a:pt x="1142" y="750"/>
                    </a:cubicBezTo>
                    <a:cubicBezTo>
                      <a:pt x="1197" y="750"/>
                      <a:pt x="1250" y="752"/>
                      <a:pt x="1302" y="755"/>
                    </a:cubicBezTo>
                    <a:cubicBezTo>
                      <a:pt x="1342" y="790"/>
                      <a:pt x="1381" y="827"/>
                      <a:pt x="1419" y="865"/>
                    </a:cubicBezTo>
                    <a:cubicBezTo>
                      <a:pt x="1458" y="904"/>
                      <a:pt x="1495" y="943"/>
                      <a:pt x="1529" y="982"/>
                    </a:cubicBezTo>
                    <a:cubicBezTo>
                      <a:pt x="1532" y="1034"/>
                      <a:pt x="1534" y="1087"/>
                      <a:pt x="1534" y="1143"/>
                    </a:cubicBezTo>
                    <a:cubicBezTo>
                      <a:pt x="1534" y="1198"/>
                      <a:pt x="1532" y="1251"/>
                      <a:pt x="1529" y="1303"/>
                    </a:cubicBezTo>
                    <a:cubicBezTo>
                      <a:pt x="1494" y="1342"/>
                      <a:pt x="1457" y="1381"/>
                      <a:pt x="1419" y="1420"/>
                    </a:cubicBezTo>
                    <a:close/>
                    <a:moveTo>
                      <a:pt x="1710" y="1075"/>
                    </a:moveTo>
                    <a:lnTo>
                      <a:pt x="1710" y="1075"/>
                    </a:lnTo>
                    <a:cubicBezTo>
                      <a:pt x="1678" y="1033"/>
                      <a:pt x="1644" y="991"/>
                      <a:pt x="1607" y="950"/>
                    </a:cubicBezTo>
                    <a:cubicBezTo>
                      <a:pt x="1604" y="894"/>
                      <a:pt x="1598" y="840"/>
                      <a:pt x="1591" y="788"/>
                    </a:cubicBezTo>
                    <a:cubicBezTo>
                      <a:pt x="1685" y="804"/>
                      <a:pt x="1770" y="826"/>
                      <a:pt x="1844" y="851"/>
                    </a:cubicBezTo>
                    <a:cubicBezTo>
                      <a:pt x="1808" y="924"/>
                      <a:pt x="1763" y="999"/>
                      <a:pt x="1710" y="1075"/>
                    </a:cubicBezTo>
                    <a:close/>
                    <a:moveTo>
                      <a:pt x="1711" y="1210"/>
                    </a:moveTo>
                    <a:lnTo>
                      <a:pt x="1711" y="1210"/>
                    </a:lnTo>
                    <a:cubicBezTo>
                      <a:pt x="1765" y="1288"/>
                      <a:pt x="1810" y="1363"/>
                      <a:pt x="1845" y="1434"/>
                    </a:cubicBezTo>
                    <a:cubicBezTo>
                      <a:pt x="1770" y="1459"/>
                      <a:pt x="1685" y="1481"/>
                      <a:pt x="1591" y="1497"/>
                    </a:cubicBezTo>
                    <a:cubicBezTo>
                      <a:pt x="1598" y="1445"/>
                      <a:pt x="1604" y="1391"/>
                      <a:pt x="1607" y="1335"/>
                    </a:cubicBezTo>
                    <a:cubicBezTo>
                      <a:pt x="1644" y="1294"/>
                      <a:pt x="1678" y="1252"/>
                      <a:pt x="1711" y="1210"/>
                    </a:cubicBezTo>
                    <a:close/>
                    <a:moveTo>
                      <a:pt x="1613" y="1080"/>
                    </a:moveTo>
                    <a:lnTo>
                      <a:pt x="1613" y="1080"/>
                    </a:lnTo>
                    <a:cubicBezTo>
                      <a:pt x="1630" y="1101"/>
                      <a:pt x="1646" y="1122"/>
                      <a:pt x="1661" y="1142"/>
                    </a:cubicBezTo>
                    <a:cubicBezTo>
                      <a:pt x="1646" y="1163"/>
                      <a:pt x="1630" y="1183"/>
                      <a:pt x="1613" y="1204"/>
                    </a:cubicBezTo>
                    <a:cubicBezTo>
                      <a:pt x="1614" y="1184"/>
                      <a:pt x="1614" y="1163"/>
                      <a:pt x="1614" y="1143"/>
                    </a:cubicBezTo>
                    <a:cubicBezTo>
                      <a:pt x="1614" y="1122"/>
                      <a:pt x="1614" y="1101"/>
                      <a:pt x="1613" y="1080"/>
                    </a:cubicBezTo>
                    <a:close/>
                    <a:moveTo>
                      <a:pt x="1756" y="345"/>
                    </a:moveTo>
                    <a:lnTo>
                      <a:pt x="1756" y="345"/>
                    </a:lnTo>
                    <a:cubicBezTo>
                      <a:pt x="1816" y="345"/>
                      <a:pt x="1862" y="361"/>
                      <a:pt x="1893" y="392"/>
                    </a:cubicBezTo>
                    <a:cubicBezTo>
                      <a:pt x="1959" y="458"/>
                      <a:pt x="1953" y="599"/>
                      <a:pt x="1878" y="779"/>
                    </a:cubicBezTo>
                    <a:cubicBezTo>
                      <a:pt x="1789" y="748"/>
                      <a:pt x="1689" y="723"/>
                      <a:pt x="1579" y="705"/>
                    </a:cubicBezTo>
                    <a:cubicBezTo>
                      <a:pt x="1561" y="596"/>
                      <a:pt x="1536" y="495"/>
                      <a:pt x="1505" y="407"/>
                    </a:cubicBezTo>
                    <a:cubicBezTo>
                      <a:pt x="1599" y="367"/>
                      <a:pt x="1684" y="345"/>
                      <a:pt x="1756" y="345"/>
                    </a:cubicBezTo>
                    <a:close/>
                    <a:moveTo>
                      <a:pt x="1952" y="807"/>
                    </a:moveTo>
                    <a:lnTo>
                      <a:pt x="1952" y="807"/>
                    </a:lnTo>
                    <a:cubicBezTo>
                      <a:pt x="2042" y="594"/>
                      <a:pt x="2041" y="427"/>
                      <a:pt x="1949" y="335"/>
                    </a:cubicBezTo>
                    <a:cubicBezTo>
                      <a:pt x="1903" y="289"/>
                      <a:pt x="1838" y="265"/>
                      <a:pt x="1756" y="265"/>
                    </a:cubicBezTo>
                    <a:cubicBezTo>
                      <a:pt x="1675" y="265"/>
                      <a:pt x="1580" y="289"/>
                      <a:pt x="1477" y="332"/>
                    </a:cubicBezTo>
                    <a:cubicBezTo>
                      <a:pt x="1392" y="126"/>
                      <a:pt x="1274" y="0"/>
                      <a:pt x="1142" y="0"/>
                    </a:cubicBezTo>
                    <a:cubicBezTo>
                      <a:pt x="1009" y="0"/>
                      <a:pt x="891" y="126"/>
                      <a:pt x="806" y="332"/>
                    </a:cubicBezTo>
                    <a:cubicBezTo>
                      <a:pt x="704" y="289"/>
                      <a:pt x="609" y="265"/>
                      <a:pt x="528" y="265"/>
                    </a:cubicBezTo>
                    <a:cubicBezTo>
                      <a:pt x="446" y="265"/>
                      <a:pt x="380" y="289"/>
                      <a:pt x="334" y="335"/>
                    </a:cubicBezTo>
                    <a:cubicBezTo>
                      <a:pt x="242" y="427"/>
                      <a:pt x="242" y="594"/>
                      <a:pt x="331" y="807"/>
                    </a:cubicBezTo>
                    <a:cubicBezTo>
                      <a:pt x="125" y="892"/>
                      <a:pt x="0" y="1010"/>
                      <a:pt x="0" y="1143"/>
                    </a:cubicBezTo>
                    <a:cubicBezTo>
                      <a:pt x="0" y="1275"/>
                      <a:pt x="125" y="1393"/>
                      <a:pt x="331" y="1478"/>
                    </a:cubicBezTo>
                    <a:cubicBezTo>
                      <a:pt x="246" y="1684"/>
                      <a:pt x="240" y="1856"/>
                      <a:pt x="334" y="1950"/>
                    </a:cubicBezTo>
                    <a:cubicBezTo>
                      <a:pt x="380" y="1996"/>
                      <a:pt x="446" y="2020"/>
                      <a:pt x="528" y="2020"/>
                    </a:cubicBezTo>
                    <a:cubicBezTo>
                      <a:pt x="609" y="2020"/>
                      <a:pt x="704" y="1996"/>
                      <a:pt x="806" y="1953"/>
                    </a:cubicBezTo>
                    <a:cubicBezTo>
                      <a:pt x="891" y="2159"/>
                      <a:pt x="1009" y="2284"/>
                      <a:pt x="1142" y="2284"/>
                    </a:cubicBezTo>
                    <a:cubicBezTo>
                      <a:pt x="1274" y="2284"/>
                      <a:pt x="1392" y="2159"/>
                      <a:pt x="1477" y="1953"/>
                    </a:cubicBezTo>
                    <a:cubicBezTo>
                      <a:pt x="1580" y="1996"/>
                      <a:pt x="1675" y="2020"/>
                      <a:pt x="1756" y="2020"/>
                    </a:cubicBezTo>
                    <a:cubicBezTo>
                      <a:pt x="1838" y="2020"/>
                      <a:pt x="1903" y="1996"/>
                      <a:pt x="1949" y="1950"/>
                    </a:cubicBezTo>
                    <a:cubicBezTo>
                      <a:pt x="2043" y="1856"/>
                      <a:pt x="2038" y="1684"/>
                      <a:pt x="1952" y="1478"/>
                    </a:cubicBezTo>
                    <a:cubicBezTo>
                      <a:pt x="2158" y="1393"/>
                      <a:pt x="2284" y="1275"/>
                      <a:pt x="2284" y="1143"/>
                    </a:cubicBezTo>
                    <a:cubicBezTo>
                      <a:pt x="2284" y="1010"/>
                      <a:pt x="2158" y="892"/>
                      <a:pt x="1952" y="807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8" name="Freeform 20"/>
              <p:cNvSpPr>
                <a:spLocks/>
              </p:cNvSpPr>
              <p:nvPr/>
            </p:nvSpPr>
            <p:spPr bwMode="auto">
              <a:xfrm>
                <a:off x="7021513" y="5929313"/>
                <a:ext cx="177800" cy="177800"/>
              </a:xfrm>
              <a:custGeom>
                <a:avLst/>
                <a:gdLst>
                  <a:gd name="T0" fmla="*/ 120 w 240"/>
                  <a:gd name="T1" fmla="*/ 0 h 240"/>
                  <a:gd name="T2" fmla="*/ 120 w 240"/>
                  <a:gd name="T3" fmla="*/ 0 h 240"/>
                  <a:gd name="T4" fmla="*/ 0 w 240"/>
                  <a:gd name="T5" fmla="*/ 120 h 240"/>
                  <a:gd name="T6" fmla="*/ 120 w 240"/>
                  <a:gd name="T7" fmla="*/ 240 h 240"/>
                  <a:gd name="T8" fmla="*/ 240 w 240"/>
                  <a:gd name="T9" fmla="*/ 120 h 240"/>
                  <a:gd name="T10" fmla="*/ 120 w 240"/>
                  <a:gd name="T11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0" h="240">
                    <a:moveTo>
                      <a:pt x="120" y="0"/>
                    </a:moveTo>
                    <a:lnTo>
                      <a:pt x="120" y="0"/>
                    </a:lnTo>
                    <a:cubicBezTo>
                      <a:pt x="53" y="0"/>
                      <a:pt x="0" y="53"/>
                      <a:pt x="0" y="120"/>
                    </a:cubicBezTo>
                    <a:cubicBezTo>
                      <a:pt x="0" y="186"/>
                      <a:pt x="53" y="240"/>
                      <a:pt x="120" y="240"/>
                    </a:cubicBezTo>
                    <a:cubicBezTo>
                      <a:pt x="186" y="240"/>
                      <a:pt x="240" y="186"/>
                      <a:pt x="240" y="120"/>
                    </a:cubicBezTo>
                    <a:cubicBezTo>
                      <a:pt x="240" y="53"/>
                      <a:pt x="186" y="0"/>
                      <a:pt x="120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08" name="Freeform 7"/>
            <p:cNvSpPr>
              <a:spLocks noEditPoints="1"/>
            </p:cNvSpPr>
            <p:nvPr/>
          </p:nvSpPr>
          <p:spPr bwMode="auto">
            <a:xfrm rot="20132266">
              <a:off x="-3210" y="1374612"/>
              <a:ext cx="1277233" cy="931381"/>
            </a:xfrm>
            <a:custGeom>
              <a:avLst/>
              <a:gdLst>
                <a:gd name="T0" fmla="*/ 1034 w 2022"/>
                <a:gd name="T1" fmla="*/ 210 h 1466"/>
                <a:gd name="T2" fmla="*/ 1034 w 2022"/>
                <a:gd name="T3" fmla="*/ 210 h 1466"/>
                <a:gd name="T4" fmla="*/ 1395 w 2022"/>
                <a:gd name="T5" fmla="*/ 46 h 1466"/>
                <a:gd name="T6" fmla="*/ 1487 w 2022"/>
                <a:gd name="T7" fmla="*/ 40 h 1466"/>
                <a:gd name="T8" fmla="*/ 1888 w 2022"/>
                <a:gd name="T9" fmla="*/ 99 h 1466"/>
                <a:gd name="T10" fmla="*/ 1888 w 2022"/>
                <a:gd name="T11" fmla="*/ 1249 h 1466"/>
                <a:gd name="T12" fmla="*/ 1467 w 2022"/>
                <a:gd name="T13" fmla="*/ 1137 h 1466"/>
                <a:gd name="T14" fmla="*/ 1397 w 2022"/>
                <a:gd name="T15" fmla="*/ 1132 h 1466"/>
                <a:gd name="T16" fmla="*/ 1034 w 2022"/>
                <a:gd name="T17" fmla="*/ 1232 h 1466"/>
                <a:gd name="T18" fmla="*/ 1034 w 2022"/>
                <a:gd name="T19" fmla="*/ 210 h 1466"/>
                <a:gd name="T20" fmla="*/ 134 w 2022"/>
                <a:gd name="T21" fmla="*/ 99 h 1466"/>
                <a:gd name="T22" fmla="*/ 134 w 2022"/>
                <a:gd name="T23" fmla="*/ 99 h 1466"/>
                <a:gd name="T24" fmla="*/ 534 w 2022"/>
                <a:gd name="T25" fmla="*/ 40 h 1466"/>
                <a:gd name="T26" fmla="*/ 626 w 2022"/>
                <a:gd name="T27" fmla="*/ 46 h 1466"/>
                <a:gd name="T28" fmla="*/ 988 w 2022"/>
                <a:gd name="T29" fmla="*/ 210 h 1466"/>
                <a:gd name="T30" fmla="*/ 988 w 2022"/>
                <a:gd name="T31" fmla="*/ 1232 h 1466"/>
                <a:gd name="T32" fmla="*/ 625 w 2022"/>
                <a:gd name="T33" fmla="*/ 1132 h 1466"/>
                <a:gd name="T34" fmla="*/ 555 w 2022"/>
                <a:gd name="T35" fmla="*/ 1137 h 1466"/>
                <a:gd name="T36" fmla="*/ 134 w 2022"/>
                <a:gd name="T37" fmla="*/ 1249 h 1466"/>
                <a:gd name="T38" fmla="*/ 134 w 2022"/>
                <a:gd name="T39" fmla="*/ 99 h 1466"/>
                <a:gd name="T40" fmla="*/ 1928 w 2022"/>
                <a:gd name="T41" fmla="*/ 203 h 1466"/>
                <a:gd name="T42" fmla="*/ 1928 w 2022"/>
                <a:gd name="T43" fmla="*/ 203 h 1466"/>
                <a:gd name="T44" fmla="*/ 1928 w 2022"/>
                <a:gd name="T45" fmla="*/ 68 h 1466"/>
                <a:gd name="T46" fmla="*/ 1487 w 2022"/>
                <a:gd name="T47" fmla="*/ 0 h 1466"/>
                <a:gd name="T48" fmla="*/ 1390 w 2022"/>
                <a:gd name="T49" fmla="*/ 6 h 1466"/>
                <a:gd name="T50" fmla="*/ 1011 w 2022"/>
                <a:gd name="T51" fmla="*/ 177 h 1466"/>
                <a:gd name="T52" fmla="*/ 632 w 2022"/>
                <a:gd name="T53" fmla="*/ 6 h 1466"/>
                <a:gd name="T54" fmla="*/ 534 w 2022"/>
                <a:gd name="T55" fmla="*/ 0 h 1466"/>
                <a:gd name="T56" fmla="*/ 94 w 2022"/>
                <a:gd name="T57" fmla="*/ 68 h 1466"/>
                <a:gd name="T58" fmla="*/ 94 w 2022"/>
                <a:gd name="T59" fmla="*/ 203 h 1466"/>
                <a:gd name="T60" fmla="*/ 0 w 2022"/>
                <a:gd name="T61" fmla="*/ 227 h 1466"/>
                <a:gd name="T62" fmla="*/ 0 w 2022"/>
                <a:gd name="T63" fmla="*/ 1466 h 1466"/>
                <a:gd name="T64" fmla="*/ 467 w 2022"/>
                <a:gd name="T65" fmla="*/ 1335 h 1466"/>
                <a:gd name="T66" fmla="*/ 905 w 2022"/>
                <a:gd name="T67" fmla="*/ 1412 h 1466"/>
                <a:gd name="T68" fmla="*/ 905 w 2022"/>
                <a:gd name="T69" fmla="*/ 1466 h 1466"/>
                <a:gd name="T70" fmla="*/ 1116 w 2022"/>
                <a:gd name="T71" fmla="*/ 1466 h 1466"/>
                <a:gd name="T72" fmla="*/ 1116 w 2022"/>
                <a:gd name="T73" fmla="*/ 1412 h 1466"/>
                <a:gd name="T74" fmla="*/ 1555 w 2022"/>
                <a:gd name="T75" fmla="*/ 1335 h 1466"/>
                <a:gd name="T76" fmla="*/ 2022 w 2022"/>
                <a:gd name="T77" fmla="*/ 1466 h 1466"/>
                <a:gd name="T78" fmla="*/ 2022 w 2022"/>
                <a:gd name="T79" fmla="*/ 227 h 1466"/>
                <a:gd name="T80" fmla="*/ 1928 w 2022"/>
                <a:gd name="T81" fmla="*/ 203 h 1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022" h="1466">
                  <a:moveTo>
                    <a:pt x="1034" y="210"/>
                  </a:moveTo>
                  <a:lnTo>
                    <a:pt x="1034" y="210"/>
                  </a:lnTo>
                  <a:cubicBezTo>
                    <a:pt x="1077" y="175"/>
                    <a:pt x="1220" y="68"/>
                    <a:pt x="1395" y="46"/>
                  </a:cubicBezTo>
                  <a:cubicBezTo>
                    <a:pt x="1423" y="42"/>
                    <a:pt x="1454" y="40"/>
                    <a:pt x="1487" y="40"/>
                  </a:cubicBezTo>
                  <a:cubicBezTo>
                    <a:pt x="1645" y="40"/>
                    <a:pt x="1820" y="81"/>
                    <a:pt x="1888" y="99"/>
                  </a:cubicBezTo>
                  <a:lnTo>
                    <a:pt x="1888" y="1249"/>
                  </a:lnTo>
                  <a:cubicBezTo>
                    <a:pt x="1803" y="1218"/>
                    <a:pt x="1631" y="1161"/>
                    <a:pt x="1467" y="1137"/>
                  </a:cubicBezTo>
                  <a:cubicBezTo>
                    <a:pt x="1445" y="1134"/>
                    <a:pt x="1421" y="1132"/>
                    <a:pt x="1397" y="1132"/>
                  </a:cubicBezTo>
                  <a:cubicBezTo>
                    <a:pt x="1252" y="1132"/>
                    <a:pt x="1112" y="1192"/>
                    <a:pt x="1034" y="1232"/>
                  </a:cubicBezTo>
                  <a:lnTo>
                    <a:pt x="1034" y="210"/>
                  </a:lnTo>
                  <a:close/>
                  <a:moveTo>
                    <a:pt x="134" y="99"/>
                  </a:moveTo>
                  <a:lnTo>
                    <a:pt x="134" y="99"/>
                  </a:lnTo>
                  <a:cubicBezTo>
                    <a:pt x="201" y="81"/>
                    <a:pt x="376" y="40"/>
                    <a:pt x="534" y="40"/>
                  </a:cubicBezTo>
                  <a:cubicBezTo>
                    <a:pt x="568" y="40"/>
                    <a:pt x="599" y="42"/>
                    <a:pt x="626" y="46"/>
                  </a:cubicBezTo>
                  <a:cubicBezTo>
                    <a:pt x="802" y="68"/>
                    <a:pt x="945" y="175"/>
                    <a:pt x="988" y="210"/>
                  </a:cubicBezTo>
                  <a:lnTo>
                    <a:pt x="988" y="1232"/>
                  </a:lnTo>
                  <a:cubicBezTo>
                    <a:pt x="910" y="1192"/>
                    <a:pt x="770" y="1132"/>
                    <a:pt x="625" y="1132"/>
                  </a:cubicBezTo>
                  <a:cubicBezTo>
                    <a:pt x="601" y="1132"/>
                    <a:pt x="577" y="1134"/>
                    <a:pt x="555" y="1137"/>
                  </a:cubicBezTo>
                  <a:cubicBezTo>
                    <a:pt x="391" y="1161"/>
                    <a:pt x="219" y="1218"/>
                    <a:pt x="134" y="1249"/>
                  </a:cubicBezTo>
                  <a:lnTo>
                    <a:pt x="134" y="99"/>
                  </a:lnTo>
                  <a:close/>
                  <a:moveTo>
                    <a:pt x="1928" y="203"/>
                  </a:moveTo>
                  <a:lnTo>
                    <a:pt x="1928" y="203"/>
                  </a:lnTo>
                  <a:lnTo>
                    <a:pt x="1928" y="68"/>
                  </a:lnTo>
                  <a:cubicBezTo>
                    <a:pt x="1928" y="68"/>
                    <a:pt x="1696" y="0"/>
                    <a:pt x="1487" y="0"/>
                  </a:cubicBezTo>
                  <a:cubicBezTo>
                    <a:pt x="1454" y="0"/>
                    <a:pt x="1421" y="2"/>
                    <a:pt x="1390" y="6"/>
                  </a:cubicBezTo>
                  <a:cubicBezTo>
                    <a:pt x="1207" y="30"/>
                    <a:pt x="1059" y="138"/>
                    <a:pt x="1011" y="177"/>
                  </a:cubicBezTo>
                  <a:cubicBezTo>
                    <a:pt x="963" y="138"/>
                    <a:pt x="815" y="30"/>
                    <a:pt x="632" y="6"/>
                  </a:cubicBezTo>
                  <a:cubicBezTo>
                    <a:pt x="601" y="2"/>
                    <a:pt x="568" y="0"/>
                    <a:pt x="534" y="0"/>
                  </a:cubicBezTo>
                  <a:cubicBezTo>
                    <a:pt x="326" y="0"/>
                    <a:pt x="94" y="68"/>
                    <a:pt x="94" y="68"/>
                  </a:cubicBezTo>
                  <a:lnTo>
                    <a:pt x="94" y="203"/>
                  </a:lnTo>
                  <a:cubicBezTo>
                    <a:pt x="36" y="216"/>
                    <a:pt x="0" y="227"/>
                    <a:pt x="0" y="227"/>
                  </a:cubicBezTo>
                  <a:lnTo>
                    <a:pt x="0" y="1466"/>
                  </a:lnTo>
                  <a:cubicBezTo>
                    <a:pt x="0" y="1466"/>
                    <a:pt x="243" y="1368"/>
                    <a:pt x="467" y="1335"/>
                  </a:cubicBezTo>
                  <a:cubicBezTo>
                    <a:pt x="605" y="1315"/>
                    <a:pt x="787" y="1368"/>
                    <a:pt x="905" y="1412"/>
                  </a:cubicBezTo>
                  <a:lnTo>
                    <a:pt x="905" y="1466"/>
                  </a:lnTo>
                  <a:lnTo>
                    <a:pt x="1116" y="1466"/>
                  </a:lnTo>
                  <a:lnTo>
                    <a:pt x="1116" y="1412"/>
                  </a:lnTo>
                  <a:cubicBezTo>
                    <a:pt x="1235" y="1368"/>
                    <a:pt x="1417" y="1315"/>
                    <a:pt x="1555" y="1335"/>
                  </a:cubicBezTo>
                  <a:cubicBezTo>
                    <a:pt x="1779" y="1368"/>
                    <a:pt x="2022" y="1466"/>
                    <a:pt x="2022" y="1466"/>
                  </a:cubicBezTo>
                  <a:lnTo>
                    <a:pt x="2022" y="227"/>
                  </a:lnTo>
                  <a:cubicBezTo>
                    <a:pt x="2022" y="227"/>
                    <a:pt x="1986" y="216"/>
                    <a:pt x="1928" y="20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" name="Freeform 9"/>
            <p:cNvSpPr>
              <a:spLocks noEditPoints="1"/>
            </p:cNvSpPr>
            <p:nvPr/>
          </p:nvSpPr>
          <p:spPr bwMode="auto">
            <a:xfrm>
              <a:off x="762558" y="-591931"/>
              <a:ext cx="1135300" cy="1451430"/>
            </a:xfrm>
            <a:custGeom>
              <a:avLst/>
              <a:gdLst>
                <a:gd name="T0" fmla="*/ 449 w 1637"/>
                <a:gd name="T1" fmla="*/ 1301 h 2083"/>
                <a:gd name="T2" fmla="*/ 449 w 1637"/>
                <a:gd name="T3" fmla="*/ 1301 h 2083"/>
                <a:gd name="T4" fmla="*/ 350 w 1637"/>
                <a:gd name="T5" fmla="*/ 1276 h 2083"/>
                <a:gd name="T6" fmla="*/ 240 w 1637"/>
                <a:gd name="T7" fmla="*/ 1150 h 2083"/>
                <a:gd name="T8" fmla="*/ 273 w 1637"/>
                <a:gd name="T9" fmla="*/ 841 h 2083"/>
                <a:gd name="T10" fmla="*/ 770 w 1637"/>
                <a:gd name="T11" fmla="*/ 1055 h 2083"/>
                <a:gd name="T12" fmla="*/ 449 w 1637"/>
                <a:gd name="T13" fmla="*/ 1301 h 2083"/>
                <a:gd name="T14" fmla="*/ 1500 w 1637"/>
                <a:gd name="T15" fmla="*/ 1781 h 2083"/>
                <a:gd name="T16" fmla="*/ 1500 w 1637"/>
                <a:gd name="T17" fmla="*/ 1781 h 2083"/>
                <a:gd name="T18" fmla="*/ 1590 w 1637"/>
                <a:gd name="T19" fmla="*/ 1670 h 2083"/>
                <a:gd name="T20" fmla="*/ 1278 w 1637"/>
                <a:gd name="T21" fmla="*/ 1604 h 2083"/>
                <a:gd name="T22" fmla="*/ 1403 w 1637"/>
                <a:gd name="T23" fmla="*/ 1057 h 2083"/>
                <a:gd name="T24" fmla="*/ 1031 w 1637"/>
                <a:gd name="T25" fmla="*/ 383 h 2083"/>
                <a:gd name="T26" fmla="*/ 931 w 1637"/>
                <a:gd name="T27" fmla="*/ 92 h 2083"/>
                <a:gd name="T28" fmla="*/ 480 w 1637"/>
                <a:gd name="T29" fmla="*/ 430 h 2083"/>
                <a:gd name="T30" fmla="*/ 0 w 1637"/>
                <a:gd name="T31" fmla="*/ 723 h 2083"/>
                <a:gd name="T32" fmla="*/ 236 w 1637"/>
                <a:gd name="T33" fmla="*/ 825 h 2083"/>
                <a:gd name="T34" fmla="*/ 202 w 1637"/>
                <a:gd name="T35" fmla="*/ 1162 h 2083"/>
                <a:gd name="T36" fmla="*/ 332 w 1637"/>
                <a:gd name="T37" fmla="*/ 1312 h 2083"/>
                <a:gd name="T38" fmla="*/ 449 w 1637"/>
                <a:gd name="T39" fmla="*/ 1341 h 2083"/>
                <a:gd name="T40" fmla="*/ 807 w 1637"/>
                <a:gd name="T41" fmla="*/ 1071 h 2083"/>
                <a:gd name="T42" fmla="*/ 1003 w 1637"/>
                <a:gd name="T43" fmla="*/ 1156 h 2083"/>
                <a:gd name="T44" fmla="*/ 950 w 1637"/>
                <a:gd name="T45" fmla="*/ 626 h 2083"/>
                <a:gd name="T46" fmla="*/ 1001 w 1637"/>
                <a:gd name="T47" fmla="*/ 495 h 2083"/>
                <a:gd name="T48" fmla="*/ 1297 w 1637"/>
                <a:gd name="T49" fmla="*/ 1060 h 2083"/>
                <a:gd name="T50" fmla="*/ 1215 w 1637"/>
                <a:gd name="T51" fmla="*/ 1499 h 2083"/>
                <a:gd name="T52" fmla="*/ 1166 w 1637"/>
                <a:gd name="T53" fmla="*/ 1581 h 2083"/>
                <a:gd name="T54" fmla="*/ 920 w 1637"/>
                <a:gd name="T55" fmla="*/ 1530 h 2083"/>
                <a:gd name="T56" fmla="*/ 549 w 1637"/>
                <a:gd name="T57" fmla="*/ 1946 h 2083"/>
                <a:gd name="T58" fmla="*/ 1255 w 1637"/>
                <a:gd name="T59" fmla="*/ 2083 h 2083"/>
                <a:gd name="T60" fmla="*/ 1637 w 1637"/>
                <a:gd name="T61" fmla="*/ 1806 h 2083"/>
                <a:gd name="T62" fmla="*/ 1500 w 1637"/>
                <a:gd name="T63" fmla="*/ 1781 h 20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37" h="2083">
                  <a:moveTo>
                    <a:pt x="449" y="1301"/>
                  </a:moveTo>
                  <a:lnTo>
                    <a:pt x="449" y="1301"/>
                  </a:lnTo>
                  <a:cubicBezTo>
                    <a:pt x="416" y="1301"/>
                    <a:pt x="383" y="1292"/>
                    <a:pt x="350" y="1276"/>
                  </a:cubicBezTo>
                  <a:cubicBezTo>
                    <a:pt x="295" y="1248"/>
                    <a:pt x="258" y="1206"/>
                    <a:pt x="240" y="1150"/>
                  </a:cubicBezTo>
                  <a:cubicBezTo>
                    <a:pt x="207" y="1047"/>
                    <a:pt x="243" y="919"/>
                    <a:pt x="273" y="841"/>
                  </a:cubicBezTo>
                  <a:lnTo>
                    <a:pt x="770" y="1055"/>
                  </a:lnTo>
                  <a:cubicBezTo>
                    <a:pt x="719" y="1137"/>
                    <a:pt x="599" y="1301"/>
                    <a:pt x="449" y="1301"/>
                  </a:cubicBezTo>
                  <a:close/>
                  <a:moveTo>
                    <a:pt x="1500" y="1781"/>
                  </a:moveTo>
                  <a:lnTo>
                    <a:pt x="1500" y="1781"/>
                  </a:lnTo>
                  <a:lnTo>
                    <a:pt x="1590" y="1670"/>
                  </a:lnTo>
                  <a:lnTo>
                    <a:pt x="1278" y="1604"/>
                  </a:lnTo>
                  <a:cubicBezTo>
                    <a:pt x="1340" y="1504"/>
                    <a:pt x="1412" y="1329"/>
                    <a:pt x="1403" y="1057"/>
                  </a:cubicBezTo>
                  <a:cubicBezTo>
                    <a:pt x="1392" y="672"/>
                    <a:pt x="1130" y="453"/>
                    <a:pt x="1031" y="383"/>
                  </a:cubicBezTo>
                  <a:cubicBezTo>
                    <a:pt x="1053" y="263"/>
                    <a:pt x="1046" y="135"/>
                    <a:pt x="931" y="92"/>
                  </a:cubicBezTo>
                  <a:cubicBezTo>
                    <a:pt x="680" y="0"/>
                    <a:pt x="480" y="430"/>
                    <a:pt x="480" y="430"/>
                  </a:cubicBezTo>
                  <a:cubicBezTo>
                    <a:pt x="480" y="430"/>
                    <a:pt x="113" y="340"/>
                    <a:pt x="0" y="723"/>
                  </a:cubicBezTo>
                  <a:lnTo>
                    <a:pt x="236" y="825"/>
                  </a:lnTo>
                  <a:cubicBezTo>
                    <a:pt x="204" y="908"/>
                    <a:pt x="164" y="1046"/>
                    <a:pt x="202" y="1162"/>
                  </a:cubicBezTo>
                  <a:cubicBezTo>
                    <a:pt x="223" y="1229"/>
                    <a:pt x="267" y="1279"/>
                    <a:pt x="332" y="1312"/>
                  </a:cubicBezTo>
                  <a:cubicBezTo>
                    <a:pt x="370" y="1331"/>
                    <a:pt x="410" y="1341"/>
                    <a:pt x="449" y="1341"/>
                  </a:cubicBezTo>
                  <a:cubicBezTo>
                    <a:pt x="623" y="1341"/>
                    <a:pt x="755" y="1157"/>
                    <a:pt x="807" y="1071"/>
                  </a:cubicBezTo>
                  <a:lnTo>
                    <a:pt x="1003" y="1156"/>
                  </a:lnTo>
                  <a:cubicBezTo>
                    <a:pt x="1003" y="1156"/>
                    <a:pt x="1247" y="846"/>
                    <a:pt x="950" y="626"/>
                  </a:cubicBezTo>
                  <a:cubicBezTo>
                    <a:pt x="950" y="626"/>
                    <a:pt x="977" y="571"/>
                    <a:pt x="1001" y="495"/>
                  </a:cubicBezTo>
                  <a:cubicBezTo>
                    <a:pt x="1101" y="574"/>
                    <a:pt x="1288" y="762"/>
                    <a:pt x="1297" y="1060"/>
                  </a:cubicBezTo>
                  <a:cubicBezTo>
                    <a:pt x="1303" y="1273"/>
                    <a:pt x="1256" y="1416"/>
                    <a:pt x="1215" y="1499"/>
                  </a:cubicBezTo>
                  <a:cubicBezTo>
                    <a:pt x="1198" y="1534"/>
                    <a:pt x="1181" y="1561"/>
                    <a:pt x="1166" y="1581"/>
                  </a:cubicBezTo>
                  <a:lnTo>
                    <a:pt x="920" y="1530"/>
                  </a:lnTo>
                  <a:lnTo>
                    <a:pt x="549" y="1946"/>
                  </a:lnTo>
                  <a:lnTo>
                    <a:pt x="1255" y="2083"/>
                  </a:lnTo>
                  <a:lnTo>
                    <a:pt x="1637" y="1806"/>
                  </a:lnTo>
                  <a:lnTo>
                    <a:pt x="1500" y="178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110" name="组 109"/>
            <p:cNvGrpSpPr/>
            <p:nvPr userDrawn="1"/>
          </p:nvGrpSpPr>
          <p:grpSpPr>
            <a:xfrm rot="1396810">
              <a:off x="2252865" y="298538"/>
              <a:ext cx="337162" cy="1815987"/>
              <a:chOff x="6099175" y="2627313"/>
              <a:chExt cx="411163" cy="2214563"/>
            </a:xfrm>
            <a:grpFill/>
          </p:grpSpPr>
          <p:sp>
            <p:nvSpPr>
              <p:cNvPr id="135" name="Freeform 13"/>
              <p:cNvSpPr>
                <a:spLocks noEditPoints="1"/>
              </p:cNvSpPr>
              <p:nvPr/>
            </p:nvSpPr>
            <p:spPr bwMode="auto">
              <a:xfrm>
                <a:off x="6130131" y="3048001"/>
                <a:ext cx="349250" cy="1258888"/>
              </a:xfrm>
              <a:custGeom>
                <a:avLst/>
                <a:gdLst>
                  <a:gd name="T0" fmla="*/ 137 w 367"/>
                  <a:gd name="T1" fmla="*/ 40 h 1313"/>
                  <a:gd name="T2" fmla="*/ 137 w 367"/>
                  <a:gd name="T3" fmla="*/ 40 h 1313"/>
                  <a:gd name="T4" fmla="*/ 230 w 367"/>
                  <a:gd name="T5" fmla="*/ 40 h 1313"/>
                  <a:gd name="T6" fmla="*/ 230 w 367"/>
                  <a:gd name="T7" fmla="*/ 1273 h 1313"/>
                  <a:gd name="T8" fmla="*/ 137 w 367"/>
                  <a:gd name="T9" fmla="*/ 1273 h 1313"/>
                  <a:gd name="T10" fmla="*/ 137 w 367"/>
                  <a:gd name="T11" fmla="*/ 40 h 1313"/>
                  <a:gd name="T12" fmla="*/ 97 w 367"/>
                  <a:gd name="T13" fmla="*/ 1273 h 1313"/>
                  <a:gd name="T14" fmla="*/ 97 w 367"/>
                  <a:gd name="T15" fmla="*/ 1273 h 1313"/>
                  <a:gd name="T16" fmla="*/ 40 w 367"/>
                  <a:gd name="T17" fmla="*/ 1273 h 1313"/>
                  <a:gd name="T18" fmla="*/ 40 w 367"/>
                  <a:gd name="T19" fmla="*/ 40 h 1313"/>
                  <a:gd name="T20" fmla="*/ 97 w 367"/>
                  <a:gd name="T21" fmla="*/ 40 h 1313"/>
                  <a:gd name="T22" fmla="*/ 97 w 367"/>
                  <a:gd name="T23" fmla="*/ 1273 h 1313"/>
                  <a:gd name="T24" fmla="*/ 270 w 367"/>
                  <a:gd name="T25" fmla="*/ 40 h 1313"/>
                  <a:gd name="T26" fmla="*/ 270 w 367"/>
                  <a:gd name="T27" fmla="*/ 40 h 1313"/>
                  <a:gd name="T28" fmla="*/ 327 w 367"/>
                  <a:gd name="T29" fmla="*/ 40 h 1313"/>
                  <a:gd name="T30" fmla="*/ 327 w 367"/>
                  <a:gd name="T31" fmla="*/ 1273 h 1313"/>
                  <a:gd name="T32" fmla="*/ 270 w 367"/>
                  <a:gd name="T33" fmla="*/ 1273 h 1313"/>
                  <a:gd name="T34" fmla="*/ 270 w 367"/>
                  <a:gd name="T35" fmla="*/ 40 h 1313"/>
                  <a:gd name="T36" fmla="*/ 270 w 367"/>
                  <a:gd name="T37" fmla="*/ 1313 h 1313"/>
                  <a:gd name="T38" fmla="*/ 270 w 367"/>
                  <a:gd name="T39" fmla="*/ 1313 h 1313"/>
                  <a:gd name="T40" fmla="*/ 270 w 367"/>
                  <a:gd name="T41" fmla="*/ 1313 h 1313"/>
                  <a:gd name="T42" fmla="*/ 367 w 367"/>
                  <a:gd name="T43" fmla="*/ 1313 h 1313"/>
                  <a:gd name="T44" fmla="*/ 367 w 367"/>
                  <a:gd name="T45" fmla="*/ 0 h 1313"/>
                  <a:gd name="T46" fmla="*/ 0 w 367"/>
                  <a:gd name="T47" fmla="*/ 0 h 1313"/>
                  <a:gd name="T48" fmla="*/ 0 w 367"/>
                  <a:gd name="T49" fmla="*/ 1313 h 1313"/>
                  <a:gd name="T50" fmla="*/ 97 w 367"/>
                  <a:gd name="T51" fmla="*/ 1313 h 1313"/>
                  <a:gd name="T52" fmla="*/ 97 w 367"/>
                  <a:gd name="T53" fmla="*/ 1313 h 1313"/>
                  <a:gd name="T54" fmla="*/ 137 w 367"/>
                  <a:gd name="T55" fmla="*/ 1313 h 1313"/>
                  <a:gd name="T56" fmla="*/ 137 w 367"/>
                  <a:gd name="T57" fmla="*/ 1313 h 1313"/>
                  <a:gd name="T58" fmla="*/ 230 w 367"/>
                  <a:gd name="T59" fmla="*/ 1313 h 1313"/>
                  <a:gd name="T60" fmla="*/ 230 w 367"/>
                  <a:gd name="T61" fmla="*/ 1313 h 1313"/>
                  <a:gd name="T62" fmla="*/ 270 w 367"/>
                  <a:gd name="T63" fmla="*/ 1313 h 1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367" h="1313">
                    <a:moveTo>
                      <a:pt x="137" y="40"/>
                    </a:moveTo>
                    <a:lnTo>
                      <a:pt x="137" y="40"/>
                    </a:lnTo>
                    <a:lnTo>
                      <a:pt x="230" y="40"/>
                    </a:lnTo>
                    <a:lnTo>
                      <a:pt x="230" y="1273"/>
                    </a:lnTo>
                    <a:lnTo>
                      <a:pt x="137" y="1273"/>
                    </a:lnTo>
                    <a:lnTo>
                      <a:pt x="137" y="40"/>
                    </a:lnTo>
                    <a:close/>
                    <a:moveTo>
                      <a:pt x="97" y="1273"/>
                    </a:moveTo>
                    <a:lnTo>
                      <a:pt x="97" y="1273"/>
                    </a:lnTo>
                    <a:lnTo>
                      <a:pt x="40" y="1273"/>
                    </a:lnTo>
                    <a:lnTo>
                      <a:pt x="40" y="40"/>
                    </a:lnTo>
                    <a:lnTo>
                      <a:pt x="97" y="40"/>
                    </a:lnTo>
                    <a:lnTo>
                      <a:pt x="97" y="1273"/>
                    </a:lnTo>
                    <a:close/>
                    <a:moveTo>
                      <a:pt x="270" y="40"/>
                    </a:moveTo>
                    <a:lnTo>
                      <a:pt x="270" y="40"/>
                    </a:lnTo>
                    <a:lnTo>
                      <a:pt x="327" y="40"/>
                    </a:lnTo>
                    <a:lnTo>
                      <a:pt x="327" y="1273"/>
                    </a:lnTo>
                    <a:lnTo>
                      <a:pt x="270" y="1273"/>
                    </a:lnTo>
                    <a:lnTo>
                      <a:pt x="270" y="40"/>
                    </a:lnTo>
                    <a:close/>
                    <a:moveTo>
                      <a:pt x="270" y="1313"/>
                    </a:moveTo>
                    <a:lnTo>
                      <a:pt x="270" y="1313"/>
                    </a:lnTo>
                    <a:lnTo>
                      <a:pt x="270" y="1313"/>
                    </a:lnTo>
                    <a:lnTo>
                      <a:pt x="367" y="1313"/>
                    </a:lnTo>
                    <a:lnTo>
                      <a:pt x="367" y="0"/>
                    </a:lnTo>
                    <a:lnTo>
                      <a:pt x="0" y="0"/>
                    </a:lnTo>
                    <a:lnTo>
                      <a:pt x="0" y="1313"/>
                    </a:lnTo>
                    <a:lnTo>
                      <a:pt x="97" y="1313"/>
                    </a:lnTo>
                    <a:lnTo>
                      <a:pt x="97" y="1313"/>
                    </a:lnTo>
                    <a:lnTo>
                      <a:pt x="137" y="1313"/>
                    </a:lnTo>
                    <a:lnTo>
                      <a:pt x="137" y="1313"/>
                    </a:lnTo>
                    <a:lnTo>
                      <a:pt x="230" y="1313"/>
                    </a:lnTo>
                    <a:lnTo>
                      <a:pt x="230" y="1313"/>
                    </a:lnTo>
                    <a:lnTo>
                      <a:pt x="270" y="1313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6" name="Freeform 14"/>
              <p:cNvSpPr>
                <a:spLocks/>
              </p:cNvSpPr>
              <p:nvPr/>
            </p:nvSpPr>
            <p:spPr bwMode="auto">
              <a:xfrm>
                <a:off x="6130131" y="2968626"/>
                <a:ext cx="349250" cy="63500"/>
              </a:xfrm>
              <a:custGeom>
                <a:avLst/>
                <a:gdLst>
                  <a:gd name="T0" fmla="*/ 367 w 367"/>
                  <a:gd name="T1" fmla="*/ 0 h 67"/>
                  <a:gd name="T2" fmla="*/ 367 w 367"/>
                  <a:gd name="T3" fmla="*/ 0 h 67"/>
                  <a:gd name="T4" fmla="*/ 0 w 367"/>
                  <a:gd name="T5" fmla="*/ 0 h 67"/>
                  <a:gd name="T6" fmla="*/ 0 w 367"/>
                  <a:gd name="T7" fmla="*/ 67 h 67"/>
                  <a:gd name="T8" fmla="*/ 367 w 367"/>
                  <a:gd name="T9" fmla="*/ 67 h 67"/>
                  <a:gd name="T10" fmla="*/ 367 w 367"/>
                  <a:gd name="T11" fmla="*/ 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7" h="67">
                    <a:moveTo>
                      <a:pt x="367" y="0"/>
                    </a:moveTo>
                    <a:lnTo>
                      <a:pt x="367" y="0"/>
                    </a:lnTo>
                    <a:lnTo>
                      <a:pt x="0" y="0"/>
                    </a:lnTo>
                    <a:lnTo>
                      <a:pt x="0" y="67"/>
                    </a:lnTo>
                    <a:lnTo>
                      <a:pt x="367" y="67"/>
                    </a:lnTo>
                    <a:lnTo>
                      <a:pt x="36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7" name="Freeform 15"/>
              <p:cNvSpPr>
                <a:spLocks/>
              </p:cNvSpPr>
              <p:nvPr/>
            </p:nvSpPr>
            <p:spPr bwMode="auto">
              <a:xfrm>
                <a:off x="6099175" y="2627313"/>
                <a:ext cx="411163" cy="325438"/>
              </a:xfrm>
              <a:custGeom>
                <a:avLst/>
                <a:gdLst>
                  <a:gd name="T0" fmla="*/ 399 w 430"/>
                  <a:gd name="T1" fmla="*/ 340 h 340"/>
                  <a:gd name="T2" fmla="*/ 399 w 430"/>
                  <a:gd name="T3" fmla="*/ 340 h 340"/>
                  <a:gd name="T4" fmla="*/ 215 w 430"/>
                  <a:gd name="T5" fmla="*/ 0 h 340"/>
                  <a:gd name="T6" fmla="*/ 32 w 430"/>
                  <a:gd name="T7" fmla="*/ 340 h 340"/>
                  <a:gd name="T8" fmla="*/ 399 w 430"/>
                  <a:gd name="T9" fmla="*/ 340 h 3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0" h="340">
                    <a:moveTo>
                      <a:pt x="399" y="340"/>
                    </a:moveTo>
                    <a:lnTo>
                      <a:pt x="399" y="340"/>
                    </a:lnTo>
                    <a:cubicBezTo>
                      <a:pt x="399" y="340"/>
                      <a:pt x="430" y="0"/>
                      <a:pt x="215" y="0"/>
                    </a:cubicBezTo>
                    <a:cubicBezTo>
                      <a:pt x="0" y="0"/>
                      <a:pt x="32" y="340"/>
                      <a:pt x="32" y="340"/>
                    </a:cubicBezTo>
                    <a:lnTo>
                      <a:pt x="399" y="34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8" name="Freeform 17"/>
              <p:cNvSpPr>
                <a:spLocks noEditPoints="1"/>
              </p:cNvSpPr>
              <p:nvPr/>
            </p:nvSpPr>
            <p:spPr bwMode="auto">
              <a:xfrm>
                <a:off x="6128544" y="4310063"/>
                <a:ext cx="352425" cy="531813"/>
              </a:xfrm>
              <a:custGeom>
                <a:avLst/>
                <a:gdLst>
                  <a:gd name="T0" fmla="*/ 214 w 369"/>
                  <a:gd name="T1" fmla="*/ 338 h 554"/>
                  <a:gd name="T2" fmla="*/ 214 w 369"/>
                  <a:gd name="T3" fmla="*/ 338 h 554"/>
                  <a:gd name="T4" fmla="*/ 155 w 369"/>
                  <a:gd name="T5" fmla="*/ 338 h 554"/>
                  <a:gd name="T6" fmla="*/ 56 w 369"/>
                  <a:gd name="T7" fmla="*/ 40 h 554"/>
                  <a:gd name="T8" fmla="*/ 313 w 369"/>
                  <a:gd name="T9" fmla="*/ 40 h 554"/>
                  <a:gd name="T10" fmla="*/ 214 w 369"/>
                  <a:gd name="T11" fmla="*/ 338 h 554"/>
                  <a:gd name="T12" fmla="*/ 113 w 369"/>
                  <a:gd name="T13" fmla="*/ 338 h 554"/>
                  <a:gd name="T14" fmla="*/ 113 w 369"/>
                  <a:gd name="T15" fmla="*/ 338 h 554"/>
                  <a:gd name="T16" fmla="*/ 184 w 369"/>
                  <a:gd name="T17" fmla="*/ 554 h 554"/>
                  <a:gd name="T18" fmla="*/ 256 w 369"/>
                  <a:gd name="T19" fmla="*/ 338 h 554"/>
                  <a:gd name="T20" fmla="*/ 369 w 369"/>
                  <a:gd name="T21" fmla="*/ 0 h 554"/>
                  <a:gd name="T22" fmla="*/ 0 w 369"/>
                  <a:gd name="T23" fmla="*/ 0 h 554"/>
                  <a:gd name="T24" fmla="*/ 113 w 369"/>
                  <a:gd name="T25" fmla="*/ 338 h 5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69" h="554">
                    <a:moveTo>
                      <a:pt x="214" y="338"/>
                    </a:moveTo>
                    <a:lnTo>
                      <a:pt x="214" y="338"/>
                    </a:lnTo>
                    <a:lnTo>
                      <a:pt x="155" y="338"/>
                    </a:lnTo>
                    <a:lnTo>
                      <a:pt x="56" y="40"/>
                    </a:lnTo>
                    <a:lnTo>
                      <a:pt x="313" y="40"/>
                    </a:lnTo>
                    <a:lnTo>
                      <a:pt x="214" y="338"/>
                    </a:lnTo>
                    <a:close/>
                    <a:moveTo>
                      <a:pt x="113" y="338"/>
                    </a:moveTo>
                    <a:lnTo>
                      <a:pt x="113" y="338"/>
                    </a:lnTo>
                    <a:lnTo>
                      <a:pt x="184" y="554"/>
                    </a:lnTo>
                    <a:lnTo>
                      <a:pt x="256" y="338"/>
                    </a:lnTo>
                    <a:lnTo>
                      <a:pt x="369" y="0"/>
                    </a:lnTo>
                    <a:lnTo>
                      <a:pt x="0" y="0"/>
                    </a:lnTo>
                    <a:lnTo>
                      <a:pt x="113" y="338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11" name="Freeform 19"/>
            <p:cNvSpPr>
              <a:spLocks noEditPoints="1"/>
            </p:cNvSpPr>
            <p:nvPr/>
          </p:nvSpPr>
          <p:spPr bwMode="auto">
            <a:xfrm rot="1363540">
              <a:off x="1591477" y="2369237"/>
              <a:ext cx="1209819" cy="253100"/>
            </a:xfrm>
            <a:custGeom>
              <a:avLst/>
              <a:gdLst>
                <a:gd name="T0" fmla="*/ 2347 w 2387"/>
                <a:gd name="T1" fmla="*/ 458 h 498"/>
                <a:gd name="T2" fmla="*/ 40 w 2387"/>
                <a:gd name="T3" fmla="*/ 40 h 498"/>
                <a:gd name="T4" fmla="*/ 177 w 2387"/>
                <a:gd name="T5" fmla="*/ 298 h 498"/>
                <a:gd name="T6" fmla="*/ 217 w 2387"/>
                <a:gd name="T7" fmla="*/ 40 h 498"/>
                <a:gd name="T8" fmla="*/ 277 w 2387"/>
                <a:gd name="T9" fmla="*/ 159 h 498"/>
                <a:gd name="T10" fmla="*/ 317 w 2387"/>
                <a:gd name="T11" fmla="*/ 40 h 498"/>
                <a:gd name="T12" fmla="*/ 377 w 2387"/>
                <a:gd name="T13" fmla="*/ 159 h 498"/>
                <a:gd name="T14" fmla="*/ 417 w 2387"/>
                <a:gd name="T15" fmla="*/ 40 h 498"/>
                <a:gd name="T16" fmla="*/ 477 w 2387"/>
                <a:gd name="T17" fmla="*/ 159 h 498"/>
                <a:gd name="T18" fmla="*/ 517 w 2387"/>
                <a:gd name="T19" fmla="*/ 40 h 498"/>
                <a:gd name="T20" fmla="*/ 577 w 2387"/>
                <a:gd name="T21" fmla="*/ 159 h 498"/>
                <a:gd name="T22" fmla="*/ 617 w 2387"/>
                <a:gd name="T23" fmla="*/ 40 h 498"/>
                <a:gd name="T24" fmla="*/ 674 w 2387"/>
                <a:gd name="T25" fmla="*/ 298 h 498"/>
                <a:gd name="T26" fmla="*/ 714 w 2387"/>
                <a:gd name="T27" fmla="*/ 40 h 498"/>
                <a:gd name="T28" fmla="*/ 774 w 2387"/>
                <a:gd name="T29" fmla="*/ 159 h 498"/>
                <a:gd name="T30" fmla="*/ 814 w 2387"/>
                <a:gd name="T31" fmla="*/ 40 h 498"/>
                <a:gd name="T32" fmla="*/ 874 w 2387"/>
                <a:gd name="T33" fmla="*/ 159 h 498"/>
                <a:gd name="T34" fmla="*/ 914 w 2387"/>
                <a:gd name="T35" fmla="*/ 40 h 498"/>
                <a:gd name="T36" fmla="*/ 974 w 2387"/>
                <a:gd name="T37" fmla="*/ 159 h 498"/>
                <a:gd name="T38" fmla="*/ 1014 w 2387"/>
                <a:gd name="T39" fmla="*/ 40 h 498"/>
                <a:gd name="T40" fmla="*/ 1074 w 2387"/>
                <a:gd name="T41" fmla="*/ 159 h 498"/>
                <a:gd name="T42" fmla="*/ 1114 w 2387"/>
                <a:gd name="T43" fmla="*/ 40 h 498"/>
                <a:gd name="T44" fmla="*/ 1187 w 2387"/>
                <a:gd name="T45" fmla="*/ 298 h 498"/>
                <a:gd name="T46" fmla="*/ 1227 w 2387"/>
                <a:gd name="T47" fmla="*/ 40 h 498"/>
                <a:gd name="T48" fmla="*/ 1287 w 2387"/>
                <a:gd name="T49" fmla="*/ 159 h 498"/>
                <a:gd name="T50" fmla="*/ 1327 w 2387"/>
                <a:gd name="T51" fmla="*/ 40 h 498"/>
                <a:gd name="T52" fmla="*/ 1387 w 2387"/>
                <a:gd name="T53" fmla="*/ 159 h 498"/>
                <a:gd name="T54" fmla="*/ 1427 w 2387"/>
                <a:gd name="T55" fmla="*/ 40 h 498"/>
                <a:gd name="T56" fmla="*/ 1487 w 2387"/>
                <a:gd name="T57" fmla="*/ 159 h 498"/>
                <a:gd name="T58" fmla="*/ 1527 w 2387"/>
                <a:gd name="T59" fmla="*/ 40 h 498"/>
                <a:gd name="T60" fmla="*/ 1587 w 2387"/>
                <a:gd name="T61" fmla="*/ 159 h 498"/>
                <a:gd name="T62" fmla="*/ 1627 w 2387"/>
                <a:gd name="T63" fmla="*/ 40 h 498"/>
                <a:gd name="T64" fmla="*/ 1684 w 2387"/>
                <a:gd name="T65" fmla="*/ 298 h 498"/>
                <a:gd name="T66" fmla="*/ 1724 w 2387"/>
                <a:gd name="T67" fmla="*/ 40 h 498"/>
                <a:gd name="T68" fmla="*/ 1784 w 2387"/>
                <a:gd name="T69" fmla="*/ 159 h 498"/>
                <a:gd name="T70" fmla="*/ 1824 w 2387"/>
                <a:gd name="T71" fmla="*/ 40 h 498"/>
                <a:gd name="T72" fmla="*/ 1884 w 2387"/>
                <a:gd name="T73" fmla="*/ 159 h 498"/>
                <a:gd name="T74" fmla="*/ 1924 w 2387"/>
                <a:gd name="T75" fmla="*/ 40 h 498"/>
                <a:gd name="T76" fmla="*/ 1984 w 2387"/>
                <a:gd name="T77" fmla="*/ 159 h 498"/>
                <a:gd name="T78" fmla="*/ 2024 w 2387"/>
                <a:gd name="T79" fmla="*/ 40 h 498"/>
                <a:gd name="T80" fmla="*/ 2084 w 2387"/>
                <a:gd name="T81" fmla="*/ 159 h 498"/>
                <a:gd name="T82" fmla="*/ 2124 w 2387"/>
                <a:gd name="T83" fmla="*/ 40 h 498"/>
                <a:gd name="T84" fmla="*/ 2170 w 2387"/>
                <a:gd name="T85" fmla="*/ 298 h 498"/>
                <a:gd name="T86" fmla="*/ 2210 w 2387"/>
                <a:gd name="T87" fmla="*/ 40 h 498"/>
                <a:gd name="T88" fmla="*/ 2347 w 2387"/>
                <a:gd name="T89" fmla="*/ 458 h 498"/>
                <a:gd name="T90" fmla="*/ 0 w 2387"/>
                <a:gd name="T91" fmla="*/ 498 h 498"/>
                <a:gd name="T92" fmla="*/ 2387 w 2387"/>
                <a:gd name="T93" fmla="*/ 0 h 498"/>
                <a:gd name="T94" fmla="*/ 0 w 2387"/>
                <a:gd name="T95" fmla="*/ 498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387" h="498">
                  <a:moveTo>
                    <a:pt x="2347" y="458"/>
                  </a:moveTo>
                  <a:lnTo>
                    <a:pt x="2347" y="458"/>
                  </a:lnTo>
                  <a:lnTo>
                    <a:pt x="40" y="458"/>
                  </a:lnTo>
                  <a:lnTo>
                    <a:pt x="40" y="40"/>
                  </a:lnTo>
                  <a:lnTo>
                    <a:pt x="177" y="40"/>
                  </a:lnTo>
                  <a:lnTo>
                    <a:pt x="177" y="298"/>
                  </a:lnTo>
                  <a:lnTo>
                    <a:pt x="217" y="298"/>
                  </a:lnTo>
                  <a:lnTo>
                    <a:pt x="217" y="40"/>
                  </a:lnTo>
                  <a:lnTo>
                    <a:pt x="277" y="40"/>
                  </a:lnTo>
                  <a:lnTo>
                    <a:pt x="277" y="159"/>
                  </a:lnTo>
                  <a:lnTo>
                    <a:pt x="317" y="159"/>
                  </a:lnTo>
                  <a:lnTo>
                    <a:pt x="317" y="40"/>
                  </a:lnTo>
                  <a:lnTo>
                    <a:pt x="377" y="40"/>
                  </a:lnTo>
                  <a:lnTo>
                    <a:pt x="377" y="159"/>
                  </a:lnTo>
                  <a:lnTo>
                    <a:pt x="417" y="159"/>
                  </a:lnTo>
                  <a:lnTo>
                    <a:pt x="417" y="40"/>
                  </a:lnTo>
                  <a:lnTo>
                    <a:pt x="477" y="40"/>
                  </a:lnTo>
                  <a:lnTo>
                    <a:pt x="477" y="159"/>
                  </a:lnTo>
                  <a:lnTo>
                    <a:pt x="517" y="159"/>
                  </a:lnTo>
                  <a:lnTo>
                    <a:pt x="517" y="40"/>
                  </a:lnTo>
                  <a:lnTo>
                    <a:pt x="577" y="40"/>
                  </a:lnTo>
                  <a:lnTo>
                    <a:pt x="577" y="159"/>
                  </a:lnTo>
                  <a:lnTo>
                    <a:pt x="617" y="159"/>
                  </a:lnTo>
                  <a:lnTo>
                    <a:pt x="617" y="40"/>
                  </a:lnTo>
                  <a:lnTo>
                    <a:pt x="674" y="40"/>
                  </a:lnTo>
                  <a:lnTo>
                    <a:pt x="674" y="298"/>
                  </a:lnTo>
                  <a:lnTo>
                    <a:pt x="714" y="298"/>
                  </a:lnTo>
                  <a:lnTo>
                    <a:pt x="714" y="40"/>
                  </a:lnTo>
                  <a:lnTo>
                    <a:pt x="774" y="40"/>
                  </a:lnTo>
                  <a:lnTo>
                    <a:pt x="774" y="159"/>
                  </a:lnTo>
                  <a:lnTo>
                    <a:pt x="814" y="159"/>
                  </a:lnTo>
                  <a:lnTo>
                    <a:pt x="814" y="40"/>
                  </a:lnTo>
                  <a:lnTo>
                    <a:pt x="874" y="40"/>
                  </a:lnTo>
                  <a:lnTo>
                    <a:pt x="874" y="159"/>
                  </a:lnTo>
                  <a:lnTo>
                    <a:pt x="914" y="159"/>
                  </a:lnTo>
                  <a:lnTo>
                    <a:pt x="914" y="40"/>
                  </a:lnTo>
                  <a:lnTo>
                    <a:pt x="974" y="40"/>
                  </a:lnTo>
                  <a:lnTo>
                    <a:pt x="974" y="159"/>
                  </a:lnTo>
                  <a:lnTo>
                    <a:pt x="1014" y="159"/>
                  </a:lnTo>
                  <a:lnTo>
                    <a:pt x="1014" y="40"/>
                  </a:lnTo>
                  <a:lnTo>
                    <a:pt x="1074" y="40"/>
                  </a:lnTo>
                  <a:lnTo>
                    <a:pt x="1074" y="159"/>
                  </a:lnTo>
                  <a:lnTo>
                    <a:pt x="1114" y="159"/>
                  </a:lnTo>
                  <a:lnTo>
                    <a:pt x="1114" y="40"/>
                  </a:lnTo>
                  <a:lnTo>
                    <a:pt x="1187" y="40"/>
                  </a:lnTo>
                  <a:lnTo>
                    <a:pt x="1187" y="298"/>
                  </a:lnTo>
                  <a:lnTo>
                    <a:pt x="1227" y="298"/>
                  </a:lnTo>
                  <a:lnTo>
                    <a:pt x="1227" y="40"/>
                  </a:lnTo>
                  <a:lnTo>
                    <a:pt x="1287" y="40"/>
                  </a:lnTo>
                  <a:lnTo>
                    <a:pt x="1287" y="159"/>
                  </a:lnTo>
                  <a:lnTo>
                    <a:pt x="1327" y="159"/>
                  </a:lnTo>
                  <a:lnTo>
                    <a:pt x="1327" y="40"/>
                  </a:lnTo>
                  <a:lnTo>
                    <a:pt x="1387" y="40"/>
                  </a:lnTo>
                  <a:lnTo>
                    <a:pt x="1387" y="159"/>
                  </a:lnTo>
                  <a:lnTo>
                    <a:pt x="1427" y="159"/>
                  </a:lnTo>
                  <a:lnTo>
                    <a:pt x="1427" y="40"/>
                  </a:lnTo>
                  <a:lnTo>
                    <a:pt x="1487" y="40"/>
                  </a:lnTo>
                  <a:lnTo>
                    <a:pt x="1487" y="159"/>
                  </a:lnTo>
                  <a:lnTo>
                    <a:pt x="1527" y="159"/>
                  </a:lnTo>
                  <a:lnTo>
                    <a:pt x="1527" y="40"/>
                  </a:lnTo>
                  <a:lnTo>
                    <a:pt x="1587" y="40"/>
                  </a:lnTo>
                  <a:lnTo>
                    <a:pt x="1587" y="159"/>
                  </a:lnTo>
                  <a:lnTo>
                    <a:pt x="1627" y="159"/>
                  </a:lnTo>
                  <a:lnTo>
                    <a:pt x="1627" y="40"/>
                  </a:lnTo>
                  <a:lnTo>
                    <a:pt x="1684" y="40"/>
                  </a:lnTo>
                  <a:lnTo>
                    <a:pt x="1684" y="298"/>
                  </a:lnTo>
                  <a:lnTo>
                    <a:pt x="1724" y="298"/>
                  </a:lnTo>
                  <a:lnTo>
                    <a:pt x="1724" y="40"/>
                  </a:lnTo>
                  <a:lnTo>
                    <a:pt x="1784" y="40"/>
                  </a:lnTo>
                  <a:lnTo>
                    <a:pt x="1784" y="159"/>
                  </a:lnTo>
                  <a:lnTo>
                    <a:pt x="1824" y="159"/>
                  </a:lnTo>
                  <a:lnTo>
                    <a:pt x="1824" y="40"/>
                  </a:lnTo>
                  <a:lnTo>
                    <a:pt x="1884" y="40"/>
                  </a:lnTo>
                  <a:lnTo>
                    <a:pt x="1884" y="159"/>
                  </a:lnTo>
                  <a:lnTo>
                    <a:pt x="1924" y="159"/>
                  </a:lnTo>
                  <a:lnTo>
                    <a:pt x="1924" y="40"/>
                  </a:lnTo>
                  <a:lnTo>
                    <a:pt x="1984" y="40"/>
                  </a:lnTo>
                  <a:lnTo>
                    <a:pt x="1984" y="159"/>
                  </a:lnTo>
                  <a:lnTo>
                    <a:pt x="2024" y="159"/>
                  </a:lnTo>
                  <a:lnTo>
                    <a:pt x="2024" y="40"/>
                  </a:lnTo>
                  <a:lnTo>
                    <a:pt x="2084" y="40"/>
                  </a:lnTo>
                  <a:lnTo>
                    <a:pt x="2084" y="159"/>
                  </a:lnTo>
                  <a:lnTo>
                    <a:pt x="2124" y="159"/>
                  </a:lnTo>
                  <a:lnTo>
                    <a:pt x="2124" y="40"/>
                  </a:lnTo>
                  <a:lnTo>
                    <a:pt x="2170" y="40"/>
                  </a:lnTo>
                  <a:lnTo>
                    <a:pt x="2170" y="298"/>
                  </a:lnTo>
                  <a:lnTo>
                    <a:pt x="2210" y="298"/>
                  </a:lnTo>
                  <a:lnTo>
                    <a:pt x="2210" y="40"/>
                  </a:lnTo>
                  <a:lnTo>
                    <a:pt x="2347" y="40"/>
                  </a:lnTo>
                  <a:lnTo>
                    <a:pt x="2347" y="458"/>
                  </a:lnTo>
                  <a:close/>
                  <a:moveTo>
                    <a:pt x="0" y="498"/>
                  </a:moveTo>
                  <a:lnTo>
                    <a:pt x="0" y="498"/>
                  </a:lnTo>
                  <a:lnTo>
                    <a:pt x="2387" y="498"/>
                  </a:lnTo>
                  <a:lnTo>
                    <a:pt x="2387" y="0"/>
                  </a:lnTo>
                  <a:lnTo>
                    <a:pt x="0" y="0"/>
                  </a:lnTo>
                  <a:lnTo>
                    <a:pt x="0" y="498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2" name="Freeform 20"/>
            <p:cNvSpPr>
              <a:spLocks/>
            </p:cNvSpPr>
            <p:nvPr/>
          </p:nvSpPr>
          <p:spPr bwMode="auto">
            <a:xfrm rot="20253209">
              <a:off x="1412833" y="1062017"/>
              <a:ext cx="271863" cy="880837"/>
            </a:xfrm>
            <a:custGeom>
              <a:avLst/>
              <a:gdLst>
                <a:gd name="T0" fmla="*/ 772 w 831"/>
                <a:gd name="T1" fmla="*/ 279 h 2682"/>
                <a:gd name="T2" fmla="*/ 772 w 831"/>
                <a:gd name="T3" fmla="*/ 279 h 2682"/>
                <a:gd name="T4" fmla="*/ 772 w 831"/>
                <a:gd name="T5" fmla="*/ 0 h 2682"/>
                <a:gd name="T6" fmla="*/ 622 w 831"/>
                <a:gd name="T7" fmla="*/ 0 h 2682"/>
                <a:gd name="T8" fmla="*/ 622 w 831"/>
                <a:gd name="T9" fmla="*/ 279 h 2682"/>
                <a:gd name="T10" fmla="*/ 557 w 831"/>
                <a:gd name="T11" fmla="*/ 279 h 2682"/>
                <a:gd name="T12" fmla="*/ 557 w 831"/>
                <a:gd name="T13" fmla="*/ 900 h 2682"/>
                <a:gd name="T14" fmla="*/ 606 w 831"/>
                <a:gd name="T15" fmla="*/ 900 h 2682"/>
                <a:gd name="T16" fmla="*/ 102 w 831"/>
                <a:gd name="T17" fmla="*/ 2121 h 2682"/>
                <a:gd name="T18" fmla="*/ 130 w 831"/>
                <a:gd name="T19" fmla="*/ 2133 h 2682"/>
                <a:gd name="T20" fmla="*/ 40 w 831"/>
                <a:gd name="T21" fmla="*/ 2350 h 2682"/>
                <a:gd name="T22" fmla="*/ 62 w 831"/>
                <a:gd name="T23" fmla="*/ 2359 h 2682"/>
                <a:gd name="T24" fmla="*/ 0 w 831"/>
                <a:gd name="T25" fmla="*/ 2510 h 2682"/>
                <a:gd name="T26" fmla="*/ 24 w 831"/>
                <a:gd name="T27" fmla="*/ 2519 h 2682"/>
                <a:gd name="T28" fmla="*/ 86 w 831"/>
                <a:gd name="T29" fmla="*/ 2369 h 2682"/>
                <a:gd name="T30" fmla="*/ 108 w 831"/>
                <a:gd name="T31" fmla="*/ 2378 h 2682"/>
                <a:gd name="T32" fmla="*/ 198 w 831"/>
                <a:gd name="T33" fmla="*/ 2161 h 2682"/>
                <a:gd name="T34" fmla="*/ 226 w 831"/>
                <a:gd name="T35" fmla="*/ 2172 h 2682"/>
                <a:gd name="T36" fmla="*/ 630 w 831"/>
                <a:gd name="T37" fmla="*/ 1191 h 2682"/>
                <a:gd name="T38" fmla="*/ 630 w 831"/>
                <a:gd name="T39" fmla="*/ 2284 h 2682"/>
                <a:gd name="T40" fmla="*/ 660 w 831"/>
                <a:gd name="T41" fmla="*/ 2284 h 2682"/>
                <a:gd name="T42" fmla="*/ 660 w 831"/>
                <a:gd name="T43" fmla="*/ 2519 h 2682"/>
                <a:gd name="T44" fmla="*/ 684 w 831"/>
                <a:gd name="T45" fmla="*/ 2519 h 2682"/>
                <a:gd name="T46" fmla="*/ 684 w 831"/>
                <a:gd name="T47" fmla="*/ 2682 h 2682"/>
                <a:gd name="T48" fmla="*/ 710 w 831"/>
                <a:gd name="T49" fmla="*/ 2682 h 2682"/>
                <a:gd name="T50" fmla="*/ 710 w 831"/>
                <a:gd name="T51" fmla="*/ 2519 h 2682"/>
                <a:gd name="T52" fmla="*/ 734 w 831"/>
                <a:gd name="T53" fmla="*/ 2519 h 2682"/>
                <a:gd name="T54" fmla="*/ 734 w 831"/>
                <a:gd name="T55" fmla="*/ 2284 h 2682"/>
                <a:gd name="T56" fmla="*/ 764 w 831"/>
                <a:gd name="T57" fmla="*/ 2284 h 2682"/>
                <a:gd name="T58" fmla="*/ 764 w 831"/>
                <a:gd name="T59" fmla="*/ 900 h 2682"/>
                <a:gd name="T60" fmla="*/ 831 w 831"/>
                <a:gd name="T61" fmla="*/ 900 h 2682"/>
                <a:gd name="T62" fmla="*/ 831 w 831"/>
                <a:gd name="T63" fmla="*/ 279 h 2682"/>
                <a:gd name="T64" fmla="*/ 772 w 831"/>
                <a:gd name="T65" fmla="*/ 279 h 26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31" h="2682">
                  <a:moveTo>
                    <a:pt x="772" y="279"/>
                  </a:moveTo>
                  <a:lnTo>
                    <a:pt x="772" y="279"/>
                  </a:lnTo>
                  <a:lnTo>
                    <a:pt x="772" y="0"/>
                  </a:lnTo>
                  <a:lnTo>
                    <a:pt x="622" y="0"/>
                  </a:lnTo>
                  <a:lnTo>
                    <a:pt x="622" y="279"/>
                  </a:lnTo>
                  <a:lnTo>
                    <a:pt x="557" y="279"/>
                  </a:lnTo>
                  <a:lnTo>
                    <a:pt x="557" y="900"/>
                  </a:lnTo>
                  <a:lnTo>
                    <a:pt x="606" y="900"/>
                  </a:lnTo>
                  <a:lnTo>
                    <a:pt x="102" y="2121"/>
                  </a:lnTo>
                  <a:lnTo>
                    <a:pt x="130" y="2133"/>
                  </a:lnTo>
                  <a:lnTo>
                    <a:pt x="40" y="2350"/>
                  </a:lnTo>
                  <a:lnTo>
                    <a:pt x="62" y="2359"/>
                  </a:lnTo>
                  <a:lnTo>
                    <a:pt x="0" y="2510"/>
                  </a:lnTo>
                  <a:lnTo>
                    <a:pt x="24" y="2519"/>
                  </a:lnTo>
                  <a:lnTo>
                    <a:pt x="86" y="2369"/>
                  </a:lnTo>
                  <a:lnTo>
                    <a:pt x="108" y="2378"/>
                  </a:lnTo>
                  <a:lnTo>
                    <a:pt x="198" y="2161"/>
                  </a:lnTo>
                  <a:lnTo>
                    <a:pt x="226" y="2172"/>
                  </a:lnTo>
                  <a:lnTo>
                    <a:pt x="630" y="1191"/>
                  </a:lnTo>
                  <a:lnTo>
                    <a:pt x="630" y="2284"/>
                  </a:lnTo>
                  <a:lnTo>
                    <a:pt x="660" y="2284"/>
                  </a:lnTo>
                  <a:lnTo>
                    <a:pt x="660" y="2519"/>
                  </a:lnTo>
                  <a:lnTo>
                    <a:pt x="684" y="2519"/>
                  </a:lnTo>
                  <a:lnTo>
                    <a:pt x="684" y="2682"/>
                  </a:lnTo>
                  <a:lnTo>
                    <a:pt x="710" y="2682"/>
                  </a:lnTo>
                  <a:lnTo>
                    <a:pt x="710" y="2519"/>
                  </a:lnTo>
                  <a:lnTo>
                    <a:pt x="734" y="2519"/>
                  </a:lnTo>
                  <a:lnTo>
                    <a:pt x="734" y="2284"/>
                  </a:lnTo>
                  <a:lnTo>
                    <a:pt x="764" y="2284"/>
                  </a:lnTo>
                  <a:lnTo>
                    <a:pt x="764" y="900"/>
                  </a:lnTo>
                  <a:lnTo>
                    <a:pt x="831" y="900"/>
                  </a:lnTo>
                  <a:lnTo>
                    <a:pt x="831" y="279"/>
                  </a:lnTo>
                  <a:lnTo>
                    <a:pt x="772" y="27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113" name="组合 45"/>
            <p:cNvGrpSpPr/>
            <p:nvPr userDrawn="1"/>
          </p:nvGrpSpPr>
          <p:grpSpPr>
            <a:xfrm rot="2116298">
              <a:off x="2485156" y="1705025"/>
              <a:ext cx="722933" cy="629672"/>
              <a:chOff x="501650" y="3292475"/>
              <a:chExt cx="1735138" cy="1511300"/>
            </a:xfrm>
            <a:grpFill/>
          </p:grpSpPr>
          <p:sp>
            <p:nvSpPr>
              <p:cNvPr id="130" name="Freeform 5"/>
              <p:cNvSpPr>
                <a:spLocks/>
              </p:cNvSpPr>
              <p:nvPr/>
            </p:nvSpPr>
            <p:spPr bwMode="auto">
              <a:xfrm>
                <a:off x="501650" y="3292475"/>
                <a:ext cx="1735138" cy="893762"/>
              </a:xfrm>
              <a:custGeom>
                <a:avLst/>
                <a:gdLst>
                  <a:gd name="T0" fmla="*/ 0 w 943"/>
                  <a:gd name="T1" fmla="*/ 242 h 484"/>
                  <a:gd name="T2" fmla="*/ 0 w 943"/>
                  <a:gd name="T3" fmla="*/ 242 h 484"/>
                  <a:gd name="T4" fmla="*/ 471 w 943"/>
                  <a:gd name="T5" fmla="*/ 484 h 484"/>
                  <a:gd name="T6" fmla="*/ 943 w 943"/>
                  <a:gd name="T7" fmla="*/ 242 h 484"/>
                  <a:gd name="T8" fmla="*/ 471 w 943"/>
                  <a:gd name="T9" fmla="*/ 0 h 484"/>
                  <a:gd name="T10" fmla="*/ 0 w 943"/>
                  <a:gd name="T11" fmla="*/ 242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43" h="484">
                    <a:moveTo>
                      <a:pt x="0" y="242"/>
                    </a:moveTo>
                    <a:lnTo>
                      <a:pt x="0" y="242"/>
                    </a:lnTo>
                    <a:lnTo>
                      <a:pt x="471" y="484"/>
                    </a:lnTo>
                    <a:lnTo>
                      <a:pt x="943" y="242"/>
                    </a:lnTo>
                    <a:lnTo>
                      <a:pt x="471" y="0"/>
                    </a:lnTo>
                    <a:lnTo>
                      <a:pt x="0" y="242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1" name="Freeform 6"/>
              <p:cNvSpPr>
                <a:spLocks/>
              </p:cNvSpPr>
              <p:nvPr/>
            </p:nvSpPr>
            <p:spPr bwMode="auto">
              <a:xfrm>
                <a:off x="728663" y="3959225"/>
                <a:ext cx="1285875" cy="758825"/>
              </a:xfrm>
              <a:custGeom>
                <a:avLst/>
                <a:gdLst>
                  <a:gd name="T0" fmla="*/ 349 w 699"/>
                  <a:gd name="T1" fmla="*/ 179 h 412"/>
                  <a:gd name="T2" fmla="*/ 349 w 699"/>
                  <a:gd name="T3" fmla="*/ 179 h 412"/>
                  <a:gd name="T4" fmla="*/ 0 w 699"/>
                  <a:gd name="T5" fmla="*/ 0 h 412"/>
                  <a:gd name="T6" fmla="*/ 0 w 699"/>
                  <a:gd name="T7" fmla="*/ 233 h 412"/>
                  <a:gd name="T8" fmla="*/ 349 w 699"/>
                  <a:gd name="T9" fmla="*/ 412 h 412"/>
                  <a:gd name="T10" fmla="*/ 699 w 699"/>
                  <a:gd name="T11" fmla="*/ 233 h 412"/>
                  <a:gd name="T12" fmla="*/ 699 w 699"/>
                  <a:gd name="T13" fmla="*/ 0 h 412"/>
                  <a:gd name="T14" fmla="*/ 349 w 699"/>
                  <a:gd name="T15" fmla="*/ 179 h 4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99" h="412">
                    <a:moveTo>
                      <a:pt x="349" y="179"/>
                    </a:moveTo>
                    <a:lnTo>
                      <a:pt x="349" y="179"/>
                    </a:lnTo>
                    <a:lnTo>
                      <a:pt x="0" y="0"/>
                    </a:lnTo>
                    <a:lnTo>
                      <a:pt x="0" y="233"/>
                    </a:lnTo>
                    <a:lnTo>
                      <a:pt x="349" y="412"/>
                    </a:lnTo>
                    <a:lnTo>
                      <a:pt x="699" y="233"/>
                    </a:lnTo>
                    <a:lnTo>
                      <a:pt x="699" y="0"/>
                    </a:lnTo>
                    <a:lnTo>
                      <a:pt x="349" y="179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2" name="Freeform 7"/>
              <p:cNvSpPr>
                <a:spLocks/>
              </p:cNvSpPr>
              <p:nvPr/>
            </p:nvSpPr>
            <p:spPr bwMode="auto">
              <a:xfrm>
                <a:off x="514350" y="4095750"/>
                <a:ext cx="68263" cy="708025"/>
              </a:xfrm>
              <a:custGeom>
                <a:avLst/>
                <a:gdLst>
                  <a:gd name="T0" fmla="*/ 0 w 37"/>
                  <a:gd name="T1" fmla="*/ 384 h 384"/>
                  <a:gd name="T2" fmla="*/ 0 w 37"/>
                  <a:gd name="T3" fmla="*/ 384 h 384"/>
                  <a:gd name="T4" fmla="*/ 37 w 37"/>
                  <a:gd name="T5" fmla="*/ 384 h 384"/>
                  <a:gd name="T6" fmla="*/ 37 w 37"/>
                  <a:gd name="T7" fmla="*/ 0 h 384"/>
                  <a:gd name="T8" fmla="*/ 0 w 37"/>
                  <a:gd name="T9" fmla="*/ 0 h 384"/>
                  <a:gd name="T10" fmla="*/ 0 w 37"/>
                  <a:gd name="T11" fmla="*/ 384 h 3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" h="384">
                    <a:moveTo>
                      <a:pt x="0" y="384"/>
                    </a:moveTo>
                    <a:lnTo>
                      <a:pt x="0" y="384"/>
                    </a:lnTo>
                    <a:lnTo>
                      <a:pt x="37" y="384"/>
                    </a:lnTo>
                    <a:lnTo>
                      <a:pt x="37" y="0"/>
                    </a:lnTo>
                    <a:lnTo>
                      <a:pt x="0" y="0"/>
                    </a:lnTo>
                    <a:lnTo>
                      <a:pt x="0" y="384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3" name="Freeform 8"/>
              <p:cNvSpPr>
                <a:spLocks/>
              </p:cNvSpPr>
              <p:nvPr/>
            </p:nvSpPr>
            <p:spPr bwMode="auto">
              <a:xfrm>
                <a:off x="511175" y="3986212"/>
                <a:ext cx="74613" cy="76200"/>
              </a:xfrm>
              <a:custGeom>
                <a:avLst/>
                <a:gdLst>
                  <a:gd name="T0" fmla="*/ 41 w 41"/>
                  <a:gd name="T1" fmla="*/ 21 h 41"/>
                  <a:gd name="T2" fmla="*/ 41 w 41"/>
                  <a:gd name="T3" fmla="*/ 21 h 41"/>
                  <a:gd name="T4" fmla="*/ 20 w 41"/>
                  <a:gd name="T5" fmla="*/ 41 h 41"/>
                  <a:gd name="T6" fmla="*/ 0 w 41"/>
                  <a:gd name="T7" fmla="*/ 21 h 41"/>
                  <a:gd name="T8" fmla="*/ 20 w 41"/>
                  <a:gd name="T9" fmla="*/ 0 h 41"/>
                  <a:gd name="T10" fmla="*/ 41 w 41"/>
                  <a:gd name="T11" fmla="*/ 21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1" h="41">
                    <a:moveTo>
                      <a:pt x="41" y="21"/>
                    </a:moveTo>
                    <a:lnTo>
                      <a:pt x="41" y="21"/>
                    </a:lnTo>
                    <a:cubicBezTo>
                      <a:pt x="41" y="32"/>
                      <a:pt x="32" y="41"/>
                      <a:pt x="20" y="41"/>
                    </a:cubicBezTo>
                    <a:cubicBezTo>
                      <a:pt x="9" y="41"/>
                      <a:pt x="0" y="32"/>
                      <a:pt x="0" y="21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2" y="0"/>
                      <a:pt x="41" y="9"/>
                      <a:pt x="41" y="21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4" name="Freeform 9"/>
              <p:cNvSpPr>
                <a:spLocks/>
              </p:cNvSpPr>
              <p:nvPr/>
            </p:nvSpPr>
            <p:spPr bwMode="auto">
              <a:xfrm>
                <a:off x="541338" y="3738562"/>
                <a:ext cx="14288" cy="401637"/>
              </a:xfrm>
              <a:custGeom>
                <a:avLst/>
                <a:gdLst>
                  <a:gd name="T0" fmla="*/ 7 w 7"/>
                  <a:gd name="T1" fmla="*/ 217 h 217"/>
                  <a:gd name="T2" fmla="*/ 7 w 7"/>
                  <a:gd name="T3" fmla="*/ 217 h 217"/>
                  <a:gd name="T4" fmla="*/ 0 w 7"/>
                  <a:gd name="T5" fmla="*/ 217 h 217"/>
                  <a:gd name="T6" fmla="*/ 0 w 7"/>
                  <a:gd name="T7" fmla="*/ 0 h 217"/>
                  <a:gd name="T8" fmla="*/ 7 w 7"/>
                  <a:gd name="T9" fmla="*/ 0 h 217"/>
                  <a:gd name="T10" fmla="*/ 7 w 7"/>
                  <a:gd name="T11" fmla="*/ 217 h 2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217">
                    <a:moveTo>
                      <a:pt x="7" y="217"/>
                    </a:moveTo>
                    <a:lnTo>
                      <a:pt x="7" y="217"/>
                    </a:lnTo>
                    <a:lnTo>
                      <a:pt x="0" y="217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7" y="217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14" name="组合 46"/>
            <p:cNvGrpSpPr/>
            <p:nvPr userDrawn="1"/>
          </p:nvGrpSpPr>
          <p:grpSpPr>
            <a:xfrm rot="19680185">
              <a:off x="-263276" y="379440"/>
              <a:ext cx="920458" cy="709092"/>
              <a:chOff x="2486025" y="3619500"/>
              <a:chExt cx="1500188" cy="1155700"/>
            </a:xfrm>
            <a:grpFill/>
          </p:grpSpPr>
          <p:sp>
            <p:nvSpPr>
              <p:cNvPr id="128" name="Freeform 26"/>
              <p:cNvSpPr>
                <a:spLocks noEditPoints="1"/>
              </p:cNvSpPr>
              <p:nvPr/>
            </p:nvSpPr>
            <p:spPr bwMode="auto">
              <a:xfrm>
                <a:off x="2486025" y="3619500"/>
                <a:ext cx="1500188" cy="1155700"/>
              </a:xfrm>
              <a:custGeom>
                <a:avLst/>
                <a:gdLst>
                  <a:gd name="T0" fmla="*/ 408 w 815"/>
                  <a:gd name="T1" fmla="*/ 553 h 627"/>
                  <a:gd name="T2" fmla="*/ 408 w 815"/>
                  <a:gd name="T3" fmla="*/ 553 h 627"/>
                  <a:gd name="T4" fmla="*/ 207 w 815"/>
                  <a:gd name="T5" fmla="*/ 353 h 627"/>
                  <a:gd name="T6" fmla="*/ 408 w 815"/>
                  <a:gd name="T7" fmla="*/ 152 h 627"/>
                  <a:gd name="T8" fmla="*/ 608 w 815"/>
                  <a:gd name="T9" fmla="*/ 353 h 627"/>
                  <a:gd name="T10" fmla="*/ 408 w 815"/>
                  <a:gd name="T11" fmla="*/ 553 h 627"/>
                  <a:gd name="T12" fmla="*/ 156 w 815"/>
                  <a:gd name="T13" fmla="*/ 176 h 627"/>
                  <a:gd name="T14" fmla="*/ 156 w 815"/>
                  <a:gd name="T15" fmla="*/ 176 h 627"/>
                  <a:gd name="T16" fmla="*/ 54 w 815"/>
                  <a:gd name="T17" fmla="*/ 176 h 627"/>
                  <a:gd name="T18" fmla="*/ 54 w 815"/>
                  <a:gd name="T19" fmla="*/ 118 h 627"/>
                  <a:gd name="T20" fmla="*/ 156 w 815"/>
                  <a:gd name="T21" fmla="*/ 118 h 627"/>
                  <a:gd name="T22" fmla="*/ 156 w 815"/>
                  <a:gd name="T23" fmla="*/ 176 h 627"/>
                  <a:gd name="T24" fmla="*/ 601 w 815"/>
                  <a:gd name="T25" fmla="*/ 79 h 627"/>
                  <a:gd name="T26" fmla="*/ 601 w 815"/>
                  <a:gd name="T27" fmla="*/ 79 h 627"/>
                  <a:gd name="T28" fmla="*/ 530 w 815"/>
                  <a:gd name="T29" fmla="*/ 0 h 627"/>
                  <a:gd name="T30" fmla="*/ 285 w 815"/>
                  <a:gd name="T31" fmla="*/ 0 h 627"/>
                  <a:gd name="T32" fmla="*/ 214 w 815"/>
                  <a:gd name="T33" fmla="*/ 79 h 627"/>
                  <a:gd name="T34" fmla="*/ 0 w 815"/>
                  <a:gd name="T35" fmla="*/ 79 h 627"/>
                  <a:gd name="T36" fmla="*/ 0 w 815"/>
                  <a:gd name="T37" fmla="*/ 627 h 627"/>
                  <a:gd name="T38" fmla="*/ 815 w 815"/>
                  <a:gd name="T39" fmla="*/ 627 h 627"/>
                  <a:gd name="T40" fmla="*/ 815 w 815"/>
                  <a:gd name="T41" fmla="*/ 79 h 627"/>
                  <a:gd name="T42" fmla="*/ 601 w 815"/>
                  <a:gd name="T43" fmla="*/ 79 h 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815" h="627">
                    <a:moveTo>
                      <a:pt x="408" y="553"/>
                    </a:moveTo>
                    <a:lnTo>
                      <a:pt x="408" y="553"/>
                    </a:lnTo>
                    <a:cubicBezTo>
                      <a:pt x="297" y="553"/>
                      <a:pt x="207" y="463"/>
                      <a:pt x="207" y="353"/>
                    </a:cubicBezTo>
                    <a:cubicBezTo>
                      <a:pt x="207" y="242"/>
                      <a:pt x="297" y="152"/>
                      <a:pt x="408" y="152"/>
                    </a:cubicBezTo>
                    <a:cubicBezTo>
                      <a:pt x="518" y="152"/>
                      <a:pt x="608" y="242"/>
                      <a:pt x="608" y="353"/>
                    </a:cubicBezTo>
                    <a:cubicBezTo>
                      <a:pt x="608" y="463"/>
                      <a:pt x="518" y="553"/>
                      <a:pt x="408" y="553"/>
                    </a:cubicBezTo>
                    <a:close/>
                    <a:moveTo>
                      <a:pt x="156" y="176"/>
                    </a:moveTo>
                    <a:lnTo>
                      <a:pt x="156" y="176"/>
                    </a:lnTo>
                    <a:lnTo>
                      <a:pt x="54" y="176"/>
                    </a:lnTo>
                    <a:lnTo>
                      <a:pt x="54" y="118"/>
                    </a:lnTo>
                    <a:lnTo>
                      <a:pt x="156" y="118"/>
                    </a:lnTo>
                    <a:lnTo>
                      <a:pt x="156" y="176"/>
                    </a:lnTo>
                    <a:close/>
                    <a:moveTo>
                      <a:pt x="601" y="79"/>
                    </a:moveTo>
                    <a:lnTo>
                      <a:pt x="601" y="79"/>
                    </a:lnTo>
                    <a:lnTo>
                      <a:pt x="530" y="0"/>
                    </a:lnTo>
                    <a:lnTo>
                      <a:pt x="285" y="0"/>
                    </a:lnTo>
                    <a:lnTo>
                      <a:pt x="214" y="79"/>
                    </a:lnTo>
                    <a:lnTo>
                      <a:pt x="0" y="79"/>
                    </a:lnTo>
                    <a:lnTo>
                      <a:pt x="0" y="627"/>
                    </a:lnTo>
                    <a:lnTo>
                      <a:pt x="815" y="627"/>
                    </a:lnTo>
                    <a:lnTo>
                      <a:pt x="815" y="79"/>
                    </a:lnTo>
                    <a:lnTo>
                      <a:pt x="601" y="79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9" name="Freeform 27"/>
              <p:cNvSpPr>
                <a:spLocks/>
              </p:cNvSpPr>
              <p:nvPr/>
            </p:nvSpPr>
            <p:spPr bwMode="auto">
              <a:xfrm>
                <a:off x="2955925" y="3987800"/>
                <a:ext cx="560388" cy="565150"/>
              </a:xfrm>
              <a:custGeom>
                <a:avLst/>
                <a:gdLst>
                  <a:gd name="T0" fmla="*/ 153 w 305"/>
                  <a:gd name="T1" fmla="*/ 0 h 306"/>
                  <a:gd name="T2" fmla="*/ 153 w 305"/>
                  <a:gd name="T3" fmla="*/ 0 h 306"/>
                  <a:gd name="T4" fmla="*/ 0 w 305"/>
                  <a:gd name="T5" fmla="*/ 153 h 306"/>
                  <a:gd name="T6" fmla="*/ 153 w 305"/>
                  <a:gd name="T7" fmla="*/ 306 h 306"/>
                  <a:gd name="T8" fmla="*/ 305 w 305"/>
                  <a:gd name="T9" fmla="*/ 153 h 306"/>
                  <a:gd name="T10" fmla="*/ 153 w 305"/>
                  <a:gd name="T11" fmla="*/ 0 h 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5" h="306">
                    <a:moveTo>
                      <a:pt x="153" y="0"/>
                    </a:moveTo>
                    <a:lnTo>
                      <a:pt x="153" y="0"/>
                    </a:lnTo>
                    <a:cubicBezTo>
                      <a:pt x="68" y="0"/>
                      <a:pt x="0" y="68"/>
                      <a:pt x="0" y="153"/>
                    </a:cubicBezTo>
                    <a:cubicBezTo>
                      <a:pt x="0" y="237"/>
                      <a:pt x="68" y="306"/>
                      <a:pt x="153" y="306"/>
                    </a:cubicBezTo>
                    <a:cubicBezTo>
                      <a:pt x="237" y="306"/>
                      <a:pt x="305" y="237"/>
                      <a:pt x="305" y="153"/>
                    </a:cubicBezTo>
                    <a:cubicBezTo>
                      <a:pt x="305" y="68"/>
                      <a:pt x="237" y="0"/>
                      <a:pt x="153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15" name="Freeform 29"/>
            <p:cNvSpPr>
              <a:spLocks noEditPoints="1"/>
            </p:cNvSpPr>
            <p:nvPr userDrawn="1"/>
          </p:nvSpPr>
          <p:spPr bwMode="auto">
            <a:xfrm>
              <a:off x="2014889" y="-672068"/>
              <a:ext cx="905329" cy="907255"/>
            </a:xfrm>
            <a:custGeom>
              <a:avLst/>
              <a:gdLst>
                <a:gd name="T0" fmla="*/ 578 w 811"/>
                <a:gd name="T1" fmla="*/ 436 h 811"/>
                <a:gd name="T2" fmla="*/ 578 w 811"/>
                <a:gd name="T3" fmla="*/ 436 h 811"/>
                <a:gd name="T4" fmla="*/ 531 w 811"/>
                <a:gd name="T5" fmla="*/ 269 h 811"/>
                <a:gd name="T6" fmla="*/ 698 w 811"/>
                <a:gd name="T7" fmla="*/ 222 h 811"/>
                <a:gd name="T8" fmla="*/ 745 w 811"/>
                <a:gd name="T9" fmla="*/ 389 h 811"/>
                <a:gd name="T10" fmla="*/ 578 w 811"/>
                <a:gd name="T11" fmla="*/ 436 h 811"/>
                <a:gd name="T12" fmla="*/ 656 w 811"/>
                <a:gd name="T13" fmla="*/ 663 h 811"/>
                <a:gd name="T14" fmla="*/ 656 w 811"/>
                <a:gd name="T15" fmla="*/ 663 h 811"/>
                <a:gd name="T16" fmla="*/ 489 w 811"/>
                <a:gd name="T17" fmla="*/ 710 h 811"/>
                <a:gd name="T18" fmla="*/ 441 w 811"/>
                <a:gd name="T19" fmla="*/ 543 h 811"/>
                <a:gd name="T20" fmla="*/ 609 w 811"/>
                <a:gd name="T21" fmla="*/ 495 h 811"/>
                <a:gd name="T22" fmla="*/ 656 w 811"/>
                <a:gd name="T23" fmla="*/ 663 h 811"/>
                <a:gd name="T24" fmla="*/ 366 w 811"/>
                <a:gd name="T25" fmla="*/ 405 h 811"/>
                <a:gd name="T26" fmla="*/ 366 w 811"/>
                <a:gd name="T27" fmla="*/ 405 h 811"/>
                <a:gd name="T28" fmla="*/ 405 w 811"/>
                <a:gd name="T29" fmla="*/ 366 h 811"/>
                <a:gd name="T30" fmla="*/ 444 w 811"/>
                <a:gd name="T31" fmla="*/ 405 h 811"/>
                <a:gd name="T32" fmla="*/ 405 w 811"/>
                <a:gd name="T33" fmla="*/ 444 h 811"/>
                <a:gd name="T34" fmla="*/ 366 w 811"/>
                <a:gd name="T35" fmla="*/ 405 h 811"/>
                <a:gd name="T36" fmla="*/ 369 w 811"/>
                <a:gd name="T37" fmla="*/ 663 h 811"/>
                <a:gd name="T38" fmla="*/ 369 w 811"/>
                <a:gd name="T39" fmla="*/ 663 h 811"/>
                <a:gd name="T40" fmla="*/ 201 w 811"/>
                <a:gd name="T41" fmla="*/ 710 h 811"/>
                <a:gd name="T42" fmla="*/ 154 w 811"/>
                <a:gd name="T43" fmla="*/ 543 h 811"/>
                <a:gd name="T44" fmla="*/ 321 w 811"/>
                <a:gd name="T45" fmla="*/ 495 h 811"/>
                <a:gd name="T46" fmla="*/ 369 w 811"/>
                <a:gd name="T47" fmla="*/ 663 h 811"/>
                <a:gd name="T48" fmla="*/ 112 w 811"/>
                <a:gd name="T49" fmla="*/ 436 h 811"/>
                <a:gd name="T50" fmla="*/ 112 w 811"/>
                <a:gd name="T51" fmla="*/ 436 h 811"/>
                <a:gd name="T52" fmla="*/ 65 w 811"/>
                <a:gd name="T53" fmla="*/ 269 h 811"/>
                <a:gd name="T54" fmla="*/ 232 w 811"/>
                <a:gd name="T55" fmla="*/ 222 h 811"/>
                <a:gd name="T56" fmla="*/ 280 w 811"/>
                <a:gd name="T57" fmla="*/ 389 h 811"/>
                <a:gd name="T58" fmla="*/ 112 w 811"/>
                <a:gd name="T59" fmla="*/ 436 h 811"/>
                <a:gd name="T60" fmla="*/ 298 w 811"/>
                <a:gd name="T61" fmla="*/ 100 h 811"/>
                <a:gd name="T62" fmla="*/ 298 w 811"/>
                <a:gd name="T63" fmla="*/ 100 h 811"/>
                <a:gd name="T64" fmla="*/ 465 w 811"/>
                <a:gd name="T65" fmla="*/ 52 h 811"/>
                <a:gd name="T66" fmla="*/ 513 w 811"/>
                <a:gd name="T67" fmla="*/ 220 h 811"/>
                <a:gd name="T68" fmla="*/ 345 w 811"/>
                <a:gd name="T69" fmla="*/ 267 h 811"/>
                <a:gd name="T70" fmla="*/ 298 w 811"/>
                <a:gd name="T71" fmla="*/ 100 h 811"/>
                <a:gd name="T72" fmla="*/ 405 w 811"/>
                <a:gd name="T73" fmla="*/ 0 h 811"/>
                <a:gd name="T74" fmla="*/ 405 w 811"/>
                <a:gd name="T75" fmla="*/ 0 h 811"/>
                <a:gd name="T76" fmla="*/ 0 w 811"/>
                <a:gd name="T77" fmla="*/ 405 h 811"/>
                <a:gd name="T78" fmla="*/ 405 w 811"/>
                <a:gd name="T79" fmla="*/ 811 h 811"/>
                <a:gd name="T80" fmla="*/ 811 w 811"/>
                <a:gd name="T81" fmla="*/ 405 h 811"/>
                <a:gd name="T82" fmla="*/ 405 w 811"/>
                <a:gd name="T83" fmla="*/ 0 h 8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811" h="811">
                  <a:moveTo>
                    <a:pt x="578" y="436"/>
                  </a:moveTo>
                  <a:lnTo>
                    <a:pt x="578" y="436"/>
                  </a:lnTo>
                  <a:cubicBezTo>
                    <a:pt x="519" y="403"/>
                    <a:pt x="497" y="329"/>
                    <a:pt x="531" y="269"/>
                  </a:cubicBezTo>
                  <a:cubicBezTo>
                    <a:pt x="564" y="210"/>
                    <a:pt x="638" y="188"/>
                    <a:pt x="698" y="222"/>
                  </a:cubicBezTo>
                  <a:cubicBezTo>
                    <a:pt x="757" y="255"/>
                    <a:pt x="778" y="329"/>
                    <a:pt x="745" y="389"/>
                  </a:cubicBezTo>
                  <a:cubicBezTo>
                    <a:pt x="712" y="448"/>
                    <a:pt x="637" y="469"/>
                    <a:pt x="578" y="436"/>
                  </a:cubicBezTo>
                  <a:close/>
                  <a:moveTo>
                    <a:pt x="656" y="663"/>
                  </a:moveTo>
                  <a:lnTo>
                    <a:pt x="656" y="663"/>
                  </a:lnTo>
                  <a:cubicBezTo>
                    <a:pt x="623" y="722"/>
                    <a:pt x="548" y="743"/>
                    <a:pt x="489" y="710"/>
                  </a:cubicBezTo>
                  <a:cubicBezTo>
                    <a:pt x="430" y="677"/>
                    <a:pt x="408" y="602"/>
                    <a:pt x="441" y="543"/>
                  </a:cubicBezTo>
                  <a:cubicBezTo>
                    <a:pt x="474" y="484"/>
                    <a:pt x="549" y="462"/>
                    <a:pt x="609" y="495"/>
                  </a:cubicBezTo>
                  <a:cubicBezTo>
                    <a:pt x="668" y="528"/>
                    <a:pt x="689" y="603"/>
                    <a:pt x="656" y="663"/>
                  </a:cubicBezTo>
                  <a:close/>
                  <a:moveTo>
                    <a:pt x="366" y="405"/>
                  </a:moveTo>
                  <a:lnTo>
                    <a:pt x="366" y="405"/>
                  </a:lnTo>
                  <a:cubicBezTo>
                    <a:pt x="366" y="384"/>
                    <a:pt x="384" y="366"/>
                    <a:pt x="405" y="366"/>
                  </a:cubicBezTo>
                  <a:cubicBezTo>
                    <a:pt x="427" y="366"/>
                    <a:pt x="444" y="384"/>
                    <a:pt x="444" y="405"/>
                  </a:cubicBezTo>
                  <a:cubicBezTo>
                    <a:pt x="444" y="427"/>
                    <a:pt x="427" y="444"/>
                    <a:pt x="405" y="444"/>
                  </a:cubicBezTo>
                  <a:cubicBezTo>
                    <a:pt x="384" y="444"/>
                    <a:pt x="366" y="427"/>
                    <a:pt x="366" y="405"/>
                  </a:cubicBezTo>
                  <a:close/>
                  <a:moveTo>
                    <a:pt x="369" y="663"/>
                  </a:moveTo>
                  <a:lnTo>
                    <a:pt x="369" y="663"/>
                  </a:lnTo>
                  <a:cubicBezTo>
                    <a:pt x="336" y="722"/>
                    <a:pt x="261" y="743"/>
                    <a:pt x="201" y="710"/>
                  </a:cubicBezTo>
                  <a:cubicBezTo>
                    <a:pt x="142" y="677"/>
                    <a:pt x="121" y="602"/>
                    <a:pt x="154" y="543"/>
                  </a:cubicBezTo>
                  <a:cubicBezTo>
                    <a:pt x="187" y="484"/>
                    <a:pt x="262" y="462"/>
                    <a:pt x="321" y="495"/>
                  </a:cubicBezTo>
                  <a:cubicBezTo>
                    <a:pt x="381" y="528"/>
                    <a:pt x="402" y="603"/>
                    <a:pt x="369" y="663"/>
                  </a:cubicBezTo>
                  <a:close/>
                  <a:moveTo>
                    <a:pt x="112" y="436"/>
                  </a:moveTo>
                  <a:lnTo>
                    <a:pt x="112" y="436"/>
                  </a:lnTo>
                  <a:cubicBezTo>
                    <a:pt x="53" y="403"/>
                    <a:pt x="32" y="329"/>
                    <a:pt x="65" y="269"/>
                  </a:cubicBezTo>
                  <a:cubicBezTo>
                    <a:pt x="98" y="210"/>
                    <a:pt x="173" y="188"/>
                    <a:pt x="232" y="222"/>
                  </a:cubicBezTo>
                  <a:cubicBezTo>
                    <a:pt x="291" y="255"/>
                    <a:pt x="313" y="329"/>
                    <a:pt x="280" y="389"/>
                  </a:cubicBezTo>
                  <a:cubicBezTo>
                    <a:pt x="247" y="448"/>
                    <a:pt x="172" y="469"/>
                    <a:pt x="112" y="436"/>
                  </a:cubicBezTo>
                  <a:close/>
                  <a:moveTo>
                    <a:pt x="298" y="100"/>
                  </a:moveTo>
                  <a:lnTo>
                    <a:pt x="298" y="100"/>
                  </a:lnTo>
                  <a:cubicBezTo>
                    <a:pt x="331" y="41"/>
                    <a:pt x="406" y="19"/>
                    <a:pt x="465" y="52"/>
                  </a:cubicBezTo>
                  <a:cubicBezTo>
                    <a:pt x="524" y="85"/>
                    <a:pt x="546" y="160"/>
                    <a:pt x="513" y="220"/>
                  </a:cubicBezTo>
                  <a:cubicBezTo>
                    <a:pt x="480" y="279"/>
                    <a:pt x="405" y="300"/>
                    <a:pt x="345" y="267"/>
                  </a:cubicBezTo>
                  <a:cubicBezTo>
                    <a:pt x="286" y="234"/>
                    <a:pt x="265" y="159"/>
                    <a:pt x="298" y="100"/>
                  </a:cubicBezTo>
                  <a:close/>
                  <a:moveTo>
                    <a:pt x="405" y="0"/>
                  </a:moveTo>
                  <a:lnTo>
                    <a:pt x="405" y="0"/>
                  </a:lnTo>
                  <a:cubicBezTo>
                    <a:pt x="181" y="0"/>
                    <a:pt x="0" y="181"/>
                    <a:pt x="0" y="405"/>
                  </a:cubicBezTo>
                  <a:cubicBezTo>
                    <a:pt x="0" y="629"/>
                    <a:pt x="181" y="811"/>
                    <a:pt x="405" y="811"/>
                  </a:cubicBezTo>
                  <a:cubicBezTo>
                    <a:pt x="629" y="811"/>
                    <a:pt x="811" y="629"/>
                    <a:pt x="811" y="405"/>
                  </a:cubicBezTo>
                  <a:cubicBezTo>
                    <a:pt x="811" y="181"/>
                    <a:pt x="629" y="0"/>
                    <a:pt x="40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6" name="Freeform 5"/>
            <p:cNvSpPr>
              <a:spLocks noEditPoints="1"/>
            </p:cNvSpPr>
            <p:nvPr userDrawn="1"/>
          </p:nvSpPr>
          <p:spPr bwMode="auto">
            <a:xfrm rot="1264384">
              <a:off x="2980490" y="2441065"/>
              <a:ext cx="1000393" cy="429321"/>
            </a:xfrm>
            <a:custGeom>
              <a:avLst/>
              <a:gdLst>
                <a:gd name="T0" fmla="*/ 1727 w 3152"/>
                <a:gd name="T1" fmla="*/ 1223 h 1356"/>
                <a:gd name="T2" fmla="*/ 1727 w 3152"/>
                <a:gd name="T3" fmla="*/ 421 h 1356"/>
                <a:gd name="T4" fmla="*/ 1727 w 3152"/>
                <a:gd name="T5" fmla="*/ 1223 h 1356"/>
                <a:gd name="T6" fmla="*/ 534 w 3152"/>
                <a:gd name="T7" fmla="*/ 1223 h 1356"/>
                <a:gd name="T8" fmla="*/ 522 w 3152"/>
                <a:gd name="T9" fmla="*/ 422 h 1356"/>
                <a:gd name="T10" fmla="*/ 550 w 3152"/>
                <a:gd name="T11" fmla="*/ 422 h 1356"/>
                <a:gd name="T12" fmla="*/ 534 w 3152"/>
                <a:gd name="T13" fmla="*/ 1223 h 1356"/>
                <a:gd name="T14" fmla="*/ 2965 w 3152"/>
                <a:gd name="T15" fmla="*/ 30 h 1356"/>
                <a:gd name="T16" fmla="*/ 2960 w 3152"/>
                <a:gd name="T17" fmla="*/ 24 h 1356"/>
                <a:gd name="T18" fmla="*/ 2955 w 3152"/>
                <a:gd name="T19" fmla="*/ 19 h 1356"/>
                <a:gd name="T20" fmla="*/ 2945 w 3152"/>
                <a:gd name="T21" fmla="*/ 11 h 1356"/>
                <a:gd name="T22" fmla="*/ 2934 w 3152"/>
                <a:gd name="T23" fmla="*/ 5 h 1356"/>
                <a:gd name="T24" fmla="*/ 2921 w 3152"/>
                <a:gd name="T25" fmla="*/ 2 h 1356"/>
                <a:gd name="T26" fmla="*/ 2908 w 3152"/>
                <a:gd name="T27" fmla="*/ 1 h 1356"/>
                <a:gd name="T28" fmla="*/ 2896 w 3152"/>
                <a:gd name="T29" fmla="*/ 2 h 1356"/>
                <a:gd name="T30" fmla="*/ 2883 w 3152"/>
                <a:gd name="T31" fmla="*/ 6 h 1356"/>
                <a:gd name="T32" fmla="*/ 2872 w 3152"/>
                <a:gd name="T33" fmla="*/ 12 h 1356"/>
                <a:gd name="T34" fmla="*/ 2867 w 3152"/>
                <a:gd name="T35" fmla="*/ 17 h 1356"/>
                <a:gd name="T36" fmla="*/ 2861 w 3152"/>
                <a:gd name="T37" fmla="*/ 21 h 1356"/>
                <a:gd name="T38" fmla="*/ 1727 w 3152"/>
                <a:gd name="T39" fmla="*/ 288 h 1356"/>
                <a:gd name="T40" fmla="*/ 1064 w 3152"/>
                <a:gd name="T41" fmla="*/ 756 h 1356"/>
                <a:gd name="T42" fmla="*/ 799 w 3152"/>
                <a:gd name="T43" fmla="*/ 173 h 1356"/>
                <a:gd name="T44" fmla="*/ 975 w 3152"/>
                <a:gd name="T45" fmla="*/ 380 h 1356"/>
                <a:gd name="T46" fmla="*/ 1030 w 3152"/>
                <a:gd name="T47" fmla="*/ 275 h 1356"/>
                <a:gd name="T48" fmla="*/ 863 w 3152"/>
                <a:gd name="T49" fmla="*/ 29 h 1356"/>
                <a:gd name="T50" fmla="*/ 854 w 3152"/>
                <a:gd name="T51" fmla="*/ 19 h 1356"/>
                <a:gd name="T52" fmla="*/ 850 w 3152"/>
                <a:gd name="T53" fmla="*/ 16 h 1356"/>
                <a:gd name="T54" fmla="*/ 838 w 3152"/>
                <a:gd name="T55" fmla="*/ 8 h 1356"/>
                <a:gd name="T56" fmla="*/ 825 w 3152"/>
                <a:gd name="T57" fmla="*/ 3 h 1356"/>
                <a:gd name="T58" fmla="*/ 813 w 3152"/>
                <a:gd name="T59" fmla="*/ 1 h 1356"/>
                <a:gd name="T60" fmla="*/ 800 w 3152"/>
                <a:gd name="T61" fmla="*/ 1 h 1356"/>
                <a:gd name="T62" fmla="*/ 787 w 3152"/>
                <a:gd name="T63" fmla="*/ 4 h 1356"/>
                <a:gd name="T64" fmla="*/ 774 w 3152"/>
                <a:gd name="T65" fmla="*/ 10 h 1356"/>
                <a:gd name="T66" fmla="*/ 770 w 3152"/>
                <a:gd name="T67" fmla="*/ 12 h 1356"/>
                <a:gd name="T68" fmla="*/ 760 w 3152"/>
                <a:gd name="T69" fmla="*/ 21 h 1356"/>
                <a:gd name="T70" fmla="*/ 508 w 3152"/>
                <a:gd name="T71" fmla="*/ 289 h 1356"/>
                <a:gd name="T72" fmla="*/ 534 w 3152"/>
                <a:gd name="T73" fmla="*/ 1356 h 1356"/>
                <a:gd name="T74" fmla="*/ 1197 w 3152"/>
                <a:gd name="T75" fmla="*/ 889 h 1356"/>
                <a:gd name="T76" fmla="*/ 2260 w 3152"/>
                <a:gd name="T77" fmla="*/ 856 h 1356"/>
                <a:gd name="T78" fmla="*/ 3021 w 3152"/>
                <a:gd name="T79" fmla="*/ 350 h 1356"/>
                <a:gd name="T80" fmla="*/ 3114 w 3152"/>
                <a:gd name="T81" fmla="*/ 368 h 1356"/>
                <a:gd name="T82" fmla="*/ 2965 w 3152"/>
                <a:gd name="T83" fmla="*/ 30 h 1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152" h="1356">
                  <a:moveTo>
                    <a:pt x="1727" y="1223"/>
                  </a:moveTo>
                  <a:lnTo>
                    <a:pt x="1727" y="1223"/>
                  </a:lnTo>
                  <a:cubicBezTo>
                    <a:pt x="1506" y="1223"/>
                    <a:pt x="1326" y="1043"/>
                    <a:pt x="1326" y="822"/>
                  </a:cubicBezTo>
                  <a:cubicBezTo>
                    <a:pt x="1326" y="601"/>
                    <a:pt x="1506" y="421"/>
                    <a:pt x="1727" y="421"/>
                  </a:cubicBezTo>
                  <a:cubicBezTo>
                    <a:pt x="1948" y="421"/>
                    <a:pt x="2128" y="601"/>
                    <a:pt x="2128" y="822"/>
                  </a:cubicBezTo>
                  <a:cubicBezTo>
                    <a:pt x="2128" y="1043"/>
                    <a:pt x="1948" y="1223"/>
                    <a:pt x="1727" y="1223"/>
                  </a:cubicBezTo>
                  <a:close/>
                  <a:moveTo>
                    <a:pt x="534" y="1223"/>
                  </a:moveTo>
                  <a:lnTo>
                    <a:pt x="534" y="1223"/>
                  </a:lnTo>
                  <a:cubicBezTo>
                    <a:pt x="313" y="1223"/>
                    <a:pt x="133" y="1043"/>
                    <a:pt x="133" y="822"/>
                  </a:cubicBezTo>
                  <a:cubicBezTo>
                    <a:pt x="133" y="605"/>
                    <a:pt x="306" y="428"/>
                    <a:pt x="522" y="422"/>
                  </a:cubicBezTo>
                  <a:cubicBezTo>
                    <a:pt x="526" y="423"/>
                    <a:pt x="531" y="423"/>
                    <a:pt x="536" y="423"/>
                  </a:cubicBezTo>
                  <a:cubicBezTo>
                    <a:pt x="540" y="423"/>
                    <a:pt x="545" y="423"/>
                    <a:pt x="550" y="422"/>
                  </a:cubicBezTo>
                  <a:cubicBezTo>
                    <a:pt x="763" y="430"/>
                    <a:pt x="935" y="607"/>
                    <a:pt x="935" y="822"/>
                  </a:cubicBezTo>
                  <a:cubicBezTo>
                    <a:pt x="935" y="1043"/>
                    <a:pt x="755" y="1223"/>
                    <a:pt x="534" y="1223"/>
                  </a:cubicBezTo>
                  <a:close/>
                  <a:moveTo>
                    <a:pt x="2965" y="30"/>
                  </a:moveTo>
                  <a:lnTo>
                    <a:pt x="2965" y="30"/>
                  </a:lnTo>
                  <a:cubicBezTo>
                    <a:pt x="2965" y="30"/>
                    <a:pt x="2965" y="29"/>
                    <a:pt x="2965" y="29"/>
                  </a:cubicBezTo>
                  <a:cubicBezTo>
                    <a:pt x="2963" y="27"/>
                    <a:pt x="2962" y="26"/>
                    <a:pt x="2960" y="24"/>
                  </a:cubicBezTo>
                  <a:cubicBezTo>
                    <a:pt x="2959" y="22"/>
                    <a:pt x="2957" y="20"/>
                    <a:pt x="2956" y="19"/>
                  </a:cubicBezTo>
                  <a:cubicBezTo>
                    <a:pt x="2956" y="19"/>
                    <a:pt x="2955" y="19"/>
                    <a:pt x="2955" y="19"/>
                  </a:cubicBezTo>
                  <a:cubicBezTo>
                    <a:pt x="2954" y="17"/>
                    <a:pt x="2953" y="17"/>
                    <a:pt x="2952" y="16"/>
                  </a:cubicBezTo>
                  <a:cubicBezTo>
                    <a:pt x="2950" y="14"/>
                    <a:pt x="2948" y="12"/>
                    <a:pt x="2945" y="11"/>
                  </a:cubicBezTo>
                  <a:cubicBezTo>
                    <a:pt x="2944" y="10"/>
                    <a:pt x="2942" y="9"/>
                    <a:pt x="2940" y="8"/>
                  </a:cubicBezTo>
                  <a:cubicBezTo>
                    <a:pt x="2938" y="7"/>
                    <a:pt x="2936" y="6"/>
                    <a:pt x="2934" y="5"/>
                  </a:cubicBezTo>
                  <a:cubicBezTo>
                    <a:pt x="2932" y="4"/>
                    <a:pt x="2930" y="4"/>
                    <a:pt x="2928" y="3"/>
                  </a:cubicBezTo>
                  <a:cubicBezTo>
                    <a:pt x="2925" y="3"/>
                    <a:pt x="2923" y="2"/>
                    <a:pt x="2921" y="2"/>
                  </a:cubicBezTo>
                  <a:cubicBezTo>
                    <a:pt x="2919" y="1"/>
                    <a:pt x="2917" y="1"/>
                    <a:pt x="2915" y="1"/>
                  </a:cubicBezTo>
                  <a:cubicBezTo>
                    <a:pt x="2913" y="1"/>
                    <a:pt x="2911" y="0"/>
                    <a:pt x="2908" y="1"/>
                  </a:cubicBezTo>
                  <a:cubicBezTo>
                    <a:pt x="2907" y="1"/>
                    <a:pt x="2905" y="1"/>
                    <a:pt x="2903" y="1"/>
                  </a:cubicBezTo>
                  <a:cubicBezTo>
                    <a:pt x="2900" y="1"/>
                    <a:pt x="2898" y="2"/>
                    <a:pt x="2896" y="2"/>
                  </a:cubicBezTo>
                  <a:cubicBezTo>
                    <a:pt x="2894" y="2"/>
                    <a:pt x="2892" y="3"/>
                    <a:pt x="2890" y="4"/>
                  </a:cubicBezTo>
                  <a:cubicBezTo>
                    <a:pt x="2887" y="5"/>
                    <a:pt x="2885" y="5"/>
                    <a:pt x="2883" y="6"/>
                  </a:cubicBezTo>
                  <a:cubicBezTo>
                    <a:pt x="2881" y="7"/>
                    <a:pt x="2879" y="8"/>
                    <a:pt x="2876" y="10"/>
                  </a:cubicBezTo>
                  <a:cubicBezTo>
                    <a:pt x="2875" y="11"/>
                    <a:pt x="2874" y="11"/>
                    <a:pt x="2872" y="12"/>
                  </a:cubicBezTo>
                  <a:cubicBezTo>
                    <a:pt x="2872" y="12"/>
                    <a:pt x="2872" y="12"/>
                    <a:pt x="2872" y="12"/>
                  </a:cubicBezTo>
                  <a:cubicBezTo>
                    <a:pt x="2870" y="14"/>
                    <a:pt x="2868" y="15"/>
                    <a:pt x="2867" y="17"/>
                  </a:cubicBezTo>
                  <a:cubicBezTo>
                    <a:pt x="2865" y="18"/>
                    <a:pt x="2863" y="20"/>
                    <a:pt x="2861" y="21"/>
                  </a:cubicBezTo>
                  <a:cubicBezTo>
                    <a:pt x="2861" y="21"/>
                    <a:pt x="2861" y="21"/>
                    <a:pt x="2861" y="21"/>
                  </a:cubicBezTo>
                  <a:lnTo>
                    <a:pt x="2242" y="680"/>
                  </a:lnTo>
                  <a:cubicBezTo>
                    <a:pt x="2180" y="454"/>
                    <a:pt x="1973" y="288"/>
                    <a:pt x="1727" y="288"/>
                  </a:cubicBezTo>
                  <a:cubicBezTo>
                    <a:pt x="1455" y="288"/>
                    <a:pt x="1230" y="492"/>
                    <a:pt x="1197" y="756"/>
                  </a:cubicBezTo>
                  <a:lnTo>
                    <a:pt x="1064" y="756"/>
                  </a:lnTo>
                  <a:cubicBezTo>
                    <a:pt x="1037" y="539"/>
                    <a:pt x="880" y="363"/>
                    <a:pt x="674" y="307"/>
                  </a:cubicBezTo>
                  <a:lnTo>
                    <a:pt x="799" y="173"/>
                  </a:lnTo>
                  <a:lnTo>
                    <a:pt x="919" y="350"/>
                  </a:lnTo>
                  <a:cubicBezTo>
                    <a:pt x="932" y="369"/>
                    <a:pt x="953" y="380"/>
                    <a:pt x="975" y="380"/>
                  </a:cubicBezTo>
                  <a:cubicBezTo>
                    <a:pt x="988" y="380"/>
                    <a:pt x="1001" y="376"/>
                    <a:pt x="1012" y="368"/>
                  </a:cubicBezTo>
                  <a:cubicBezTo>
                    <a:pt x="1042" y="347"/>
                    <a:pt x="1050" y="306"/>
                    <a:pt x="1030" y="275"/>
                  </a:cubicBezTo>
                  <a:lnTo>
                    <a:pt x="863" y="30"/>
                  </a:lnTo>
                  <a:cubicBezTo>
                    <a:pt x="863" y="30"/>
                    <a:pt x="863" y="29"/>
                    <a:pt x="863" y="29"/>
                  </a:cubicBezTo>
                  <a:cubicBezTo>
                    <a:pt x="861" y="27"/>
                    <a:pt x="860" y="26"/>
                    <a:pt x="858" y="24"/>
                  </a:cubicBezTo>
                  <a:cubicBezTo>
                    <a:pt x="857" y="22"/>
                    <a:pt x="855" y="20"/>
                    <a:pt x="854" y="19"/>
                  </a:cubicBezTo>
                  <a:cubicBezTo>
                    <a:pt x="854" y="19"/>
                    <a:pt x="854" y="19"/>
                    <a:pt x="853" y="19"/>
                  </a:cubicBezTo>
                  <a:cubicBezTo>
                    <a:pt x="852" y="17"/>
                    <a:pt x="851" y="17"/>
                    <a:pt x="850" y="16"/>
                  </a:cubicBezTo>
                  <a:cubicBezTo>
                    <a:pt x="848" y="14"/>
                    <a:pt x="846" y="12"/>
                    <a:pt x="843" y="11"/>
                  </a:cubicBezTo>
                  <a:cubicBezTo>
                    <a:pt x="842" y="10"/>
                    <a:pt x="840" y="9"/>
                    <a:pt x="838" y="8"/>
                  </a:cubicBezTo>
                  <a:cubicBezTo>
                    <a:pt x="836" y="7"/>
                    <a:pt x="834" y="6"/>
                    <a:pt x="832" y="5"/>
                  </a:cubicBezTo>
                  <a:cubicBezTo>
                    <a:pt x="830" y="4"/>
                    <a:pt x="827" y="4"/>
                    <a:pt x="825" y="3"/>
                  </a:cubicBezTo>
                  <a:cubicBezTo>
                    <a:pt x="823" y="3"/>
                    <a:pt x="821" y="2"/>
                    <a:pt x="819" y="2"/>
                  </a:cubicBezTo>
                  <a:cubicBezTo>
                    <a:pt x="817" y="1"/>
                    <a:pt x="815" y="1"/>
                    <a:pt x="813" y="1"/>
                  </a:cubicBezTo>
                  <a:cubicBezTo>
                    <a:pt x="811" y="1"/>
                    <a:pt x="809" y="1"/>
                    <a:pt x="807" y="1"/>
                  </a:cubicBezTo>
                  <a:cubicBezTo>
                    <a:pt x="805" y="1"/>
                    <a:pt x="802" y="1"/>
                    <a:pt x="800" y="1"/>
                  </a:cubicBezTo>
                  <a:cubicBezTo>
                    <a:pt x="798" y="1"/>
                    <a:pt x="796" y="2"/>
                    <a:pt x="794" y="2"/>
                  </a:cubicBezTo>
                  <a:cubicBezTo>
                    <a:pt x="792" y="2"/>
                    <a:pt x="790" y="3"/>
                    <a:pt x="787" y="4"/>
                  </a:cubicBezTo>
                  <a:cubicBezTo>
                    <a:pt x="785" y="5"/>
                    <a:pt x="783" y="5"/>
                    <a:pt x="782" y="6"/>
                  </a:cubicBezTo>
                  <a:cubicBezTo>
                    <a:pt x="779" y="7"/>
                    <a:pt x="777" y="8"/>
                    <a:pt x="774" y="10"/>
                  </a:cubicBezTo>
                  <a:cubicBezTo>
                    <a:pt x="773" y="11"/>
                    <a:pt x="772" y="11"/>
                    <a:pt x="770" y="12"/>
                  </a:cubicBezTo>
                  <a:cubicBezTo>
                    <a:pt x="770" y="12"/>
                    <a:pt x="770" y="12"/>
                    <a:pt x="770" y="12"/>
                  </a:cubicBezTo>
                  <a:cubicBezTo>
                    <a:pt x="768" y="14"/>
                    <a:pt x="766" y="15"/>
                    <a:pt x="765" y="17"/>
                  </a:cubicBezTo>
                  <a:cubicBezTo>
                    <a:pt x="763" y="18"/>
                    <a:pt x="761" y="20"/>
                    <a:pt x="760" y="21"/>
                  </a:cubicBezTo>
                  <a:cubicBezTo>
                    <a:pt x="759" y="21"/>
                    <a:pt x="759" y="21"/>
                    <a:pt x="759" y="21"/>
                  </a:cubicBezTo>
                  <a:lnTo>
                    <a:pt x="508" y="289"/>
                  </a:lnTo>
                  <a:cubicBezTo>
                    <a:pt x="225" y="302"/>
                    <a:pt x="0" y="536"/>
                    <a:pt x="0" y="822"/>
                  </a:cubicBezTo>
                  <a:cubicBezTo>
                    <a:pt x="0" y="1117"/>
                    <a:pt x="239" y="1356"/>
                    <a:pt x="534" y="1356"/>
                  </a:cubicBezTo>
                  <a:cubicBezTo>
                    <a:pt x="806" y="1356"/>
                    <a:pt x="1031" y="1152"/>
                    <a:pt x="1064" y="889"/>
                  </a:cubicBezTo>
                  <a:lnTo>
                    <a:pt x="1197" y="889"/>
                  </a:lnTo>
                  <a:cubicBezTo>
                    <a:pt x="1230" y="1152"/>
                    <a:pt x="1455" y="1356"/>
                    <a:pt x="1727" y="1356"/>
                  </a:cubicBezTo>
                  <a:cubicBezTo>
                    <a:pt x="2011" y="1356"/>
                    <a:pt x="2243" y="1135"/>
                    <a:pt x="2260" y="856"/>
                  </a:cubicBezTo>
                  <a:lnTo>
                    <a:pt x="2901" y="173"/>
                  </a:lnTo>
                  <a:lnTo>
                    <a:pt x="3021" y="350"/>
                  </a:lnTo>
                  <a:cubicBezTo>
                    <a:pt x="3034" y="369"/>
                    <a:pt x="3055" y="380"/>
                    <a:pt x="3077" y="380"/>
                  </a:cubicBezTo>
                  <a:cubicBezTo>
                    <a:pt x="3089" y="380"/>
                    <a:pt x="3103" y="376"/>
                    <a:pt x="3114" y="368"/>
                  </a:cubicBezTo>
                  <a:cubicBezTo>
                    <a:pt x="3144" y="347"/>
                    <a:pt x="3152" y="306"/>
                    <a:pt x="3132" y="275"/>
                  </a:cubicBezTo>
                  <a:lnTo>
                    <a:pt x="2965" y="3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117" name="组合 22"/>
            <p:cNvGrpSpPr/>
            <p:nvPr userDrawn="1"/>
          </p:nvGrpSpPr>
          <p:grpSpPr>
            <a:xfrm rot="1013132">
              <a:off x="2855281" y="1015011"/>
              <a:ext cx="794889" cy="623974"/>
              <a:chOff x="3654425" y="5089525"/>
              <a:chExt cx="1860550" cy="1460500"/>
            </a:xfrm>
            <a:grpFill/>
          </p:grpSpPr>
          <p:sp>
            <p:nvSpPr>
              <p:cNvPr id="121" name="Freeform 12"/>
              <p:cNvSpPr>
                <a:spLocks noEditPoints="1"/>
              </p:cNvSpPr>
              <p:nvPr/>
            </p:nvSpPr>
            <p:spPr bwMode="auto">
              <a:xfrm>
                <a:off x="3654425" y="5089525"/>
                <a:ext cx="1860550" cy="1460500"/>
              </a:xfrm>
              <a:custGeom>
                <a:avLst/>
                <a:gdLst>
                  <a:gd name="T0" fmla="*/ 2372 w 2506"/>
                  <a:gd name="T1" fmla="*/ 1716 h 1970"/>
                  <a:gd name="T2" fmla="*/ 2372 w 2506"/>
                  <a:gd name="T3" fmla="*/ 1716 h 1970"/>
                  <a:gd name="T4" fmla="*/ 1858 w 2506"/>
                  <a:gd name="T5" fmla="*/ 1575 h 1970"/>
                  <a:gd name="T6" fmla="*/ 1818 w 2506"/>
                  <a:gd name="T7" fmla="*/ 1576 h 1970"/>
                  <a:gd name="T8" fmla="*/ 1323 w 2506"/>
                  <a:gd name="T9" fmla="*/ 1715 h 1970"/>
                  <a:gd name="T10" fmla="*/ 1323 w 2506"/>
                  <a:gd name="T11" fmla="*/ 308 h 1970"/>
                  <a:gd name="T12" fmla="*/ 1847 w 2506"/>
                  <a:gd name="T13" fmla="*/ 133 h 1970"/>
                  <a:gd name="T14" fmla="*/ 2372 w 2506"/>
                  <a:gd name="T15" fmla="*/ 310 h 1970"/>
                  <a:gd name="T16" fmla="*/ 2372 w 2506"/>
                  <a:gd name="T17" fmla="*/ 1716 h 1970"/>
                  <a:gd name="T18" fmla="*/ 1182 w 2506"/>
                  <a:gd name="T19" fmla="*/ 1715 h 1970"/>
                  <a:gd name="T20" fmla="*/ 1182 w 2506"/>
                  <a:gd name="T21" fmla="*/ 1715 h 1970"/>
                  <a:gd name="T22" fmla="*/ 688 w 2506"/>
                  <a:gd name="T23" fmla="*/ 1576 h 1970"/>
                  <a:gd name="T24" fmla="*/ 647 w 2506"/>
                  <a:gd name="T25" fmla="*/ 1575 h 1970"/>
                  <a:gd name="T26" fmla="*/ 133 w 2506"/>
                  <a:gd name="T27" fmla="*/ 1716 h 1970"/>
                  <a:gd name="T28" fmla="*/ 133 w 2506"/>
                  <a:gd name="T29" fmla="*/ 310 h 1970"/>
                  <a:gd name="T30" fmla="*/ 659 w 2506"/>
                  <a:gd name="T31" fmla="*/ 133 h 1970"/>
                  <a:gd name="T32" fmla="*/ 1182 w 2506"/>
                  <a:gd name="T33" fmla="*/ 308 h 1970"/>
                  <a:gd name="T34" fmla="*/ 1182 w 2506"/>
                  <a:gd name="T35" fmla="*/ 1715 h 1970"/>
                  <a:gd name="T36" fmla="*/ 1849 w 2506"/>
                  <a:gd name="T37" fmla="*/ 0 h 1970"/>
                  <a:gd name="T38" fmla="*/ 1849 w 2506"/>
                  <a:gd name="T39" fmla="*/ 0 h 1970"/>
                  <a:gd name="T40" fmla="*/ 1823 w 2506"/>
                  <a:gd name="T41" fmla="*/ 0 h 1970"/>
                  <a:gd name="T42" fmla="*/ 1253 w 2506"/>
                  <a:gd name="T43" fmla="*/ 184 h 1970"/>
                  <a:gd name="T44" fmla="*/ 683 w 2506"/>
                  <a:gd name="T45" fmla="*/ 0 h 1970"/>
                  <a:gd name="T46" fmla="*/ 657 w 2506"/>
                  <a:gd name="T47" fmla="*/ 0 h 1970"/>
                  <a:gd name="T48" fmla="*/ 5 w 2506"/>
                  <a:gd name="T49" fmla="*/ 267 h 1970"/>
                  <a:gd name="T50" fmla="*/ 0 w 2506"/>
                  <a:gd name="T51" fmla="*/ 279 h 1970"/>
                  <a:gd name="T52" fmla="*/ 0 w 2506"/>
                  <a:gd name="T53" fmla="*/ 1970 h 1970"/>
                  <a:gd name="T54" fmla="*/ 107 w 2506"/>
                  <a:gd name="T55" fmla="*/ 1889 h 1970"/>
                  <a:gd name="T56" fmla="*/ 682 w 2506"/>
                  <a:gd name="T57" fmla="*/ 1709 h 1970"/>
                  <a:gd name="T58" fmla="*/ 1190 w 2506"/>
                  <a:gd name="T59" fmla="*/ 1876 h 1970"/>
                  <a:gd name="T60" fmla="*/ 1208 w 2506"/>
                  <a:gd name="T61" fmla="*/ 1888 h 1970"/>
                  <a:gd name="T62" fmla="*/ 1253 w 2506"/>
                  <a:gd name="T63" fmla="*/ 1924 h 1970"/>
                  <a:gd name="T64" fmla="*/ 1298 w 2506"/>
                  <a:gd name="T65" fmla="*/ 1888 h 1970"/>
                  <a:gd name="T66" fmla="*/ 1316 w 2506"/>
                  <a:gd name="T67" fmla="*/ 1876 h 1970"/>
                  <a:gd name="T68" fmla="*/ 1824 w 2506"/>
                  <a:gd name="T69" fmla="*/ 1709 h 1970"/>
                  <a:gd name="T70" fmla="*/ 2399 w 2506"/>
                  <a:gd name="T71" fmla="*/ 1889 h 1970"/>
                  <a:gd name="T72" fmla="*/ 2506 w 2506"/>
                  <a:gd name="T73" fmla="*/ 1970 h 1970"/>
                  <a:gd name="T74" fmla="*/ 2506 w 2506"/>
                  <a:gd name="T75" fmla="*/ 279 h 1970"/>
                  <a:gd name="T76" fmla="*/ 2501 w 2506"/>
                  <a:gd name="T77" fmla="*/ 267 h 1970"/>
                  <a:gd name="T78" fmla="*/ 1849 w 2506"/>
                  <a:gd name="T79" fmla="*/ 0 h 19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506" h="1970">
                    <a:moveTo>
                      <a:pt x="2372" y="1716"/>
                    </a:moveTo>
                    <a:lnTo>
                      <a:pt x="2372" y="1716"/>
                    </a:lnTo>
                    <a:cubicBezTo>
                      <a:pt x="2261" y="1655"/>
                      <a:pt x="2075" y="1575"/>
                      <a:pt x="1858" y="1575"/>
                    </a:cubicBezTo>
                    <a:cubicBezTo>
                      <a:pt x="1845" y="1575"/>
                      <a:pt x="1831" y="1576"/>
                      <a:pt x="1818" y="1576"/>
                    </a:cubicBezTo>
                    <a:cubicBezTo>
                      <a:pt x="1599" y="1587"/>
                      <a:pt x="1427" y="1659"/>
                      <a:pt x="1323" y="1715"/>
                    </a:cubicBezTo>
                    <a:lnTo>
                      <a:pt x="1323" y="308"/>
                    </a:lnTo>
                    <a:cubicBezTo>
                      <a:pt x="1347" y="271"/>
                      <a:pt x="1462" y="127"/>
                      <a:pt x="1847" y="133"/>
                    </a:cubicBezTo>
                    <a:cubicBezTo>
                      <a:pt x="2229" y="140"/>
                      <a:pt x="2347" y="273"/>
                      <a:pt x="2372" y="310"/>
                    </a:cubicBezTo>
                    <a:lnTo>
                      <a:pt x="2372" y="1716"/>
                    </a:lnTo>
                    <a:close/>
                    <a:moveTo>
                      <a:pt x="1182" y="1715"/>
                    </a:moveTo>
                    <a:lnTo>
                      <a:pt x="1182" y="1715"/>
                    </a:lnTo>
                    <a:cubicBezTo>
                      <a:pt x="1079" y="1659"/>
                      <a:pt x="906" y="1587"/>
                      <a:pt x="688" y="1576"/>
                    </a:cubicBezTo>
                    <a:cubicBezTo>
                      <a:pt x="674" y="1576"/>
                      <a:pt x="661" y="1575"/>
                      <a:pt x="647" y="1575"/>
                    </a:cubicBezTo>
                    <a:cubicBezTo>
                      <a:pt x="431" y="1575"/>
                      <a:pt x="244" y="1655"/>
                      <a:pt x="133" y="1716"/>
                    </a:cubicBezTo>
                    <a:lnTo>
                      <a:pt x="133" y="310"/>
                    </a:lnTo>
                    <a:cubicBezTo>
                      <a:pt x="159" y="273"/>
                      <a:pt x="276" y="140"/>
                      <a:pt x="659" y="133"/>
                    </a:cubicBezTo>
                    <a:cubicBezTo>
                      <a:pt x="1044" y="127"/>
                      <a:pt x="1159" y="271"/>
                      <a:pt x="1182" y="308"/>
                    </a:cubicBezTo>
                    <a:lnTo>
                      <a:pt x="1182" y="1715"/>
                    </a:lnTo>
                    <a:close/>
                    <a:moveTo>
                      <a:pt x="1849" y="0"/>
                    </a:moveTo>
                    <a:lnTo>
                      <a:pt x="1849" y="0"/>
                    </a:lnTo>
                    <a:cubicBezTo>
                      <a:pt x="1840" y="0"/>
                      <a:pt x="1831" y="0"/>
                      <a:pt x="1823" y="0"/>
                    </a:cubicBezTo>
                    <a:cubicBezTo>
                      <a:pt x="1490" y="0"/>
                      <a:pt x="1328" y="105"/>
                      <a:pt x="1253" y="184"/>
                    </a:cubicBezTo>
                    <a:cubicBezTo>
                      <a:pt x="1178" y="105"/>
                      <a:pt x="1015" y="0"/>
                      <a:pt x="683" y="0"/>
                    </a:cubicBezTo>
                    <a:cubicBezTo>
                      <a:pt x="674" y="0"/>
                      <a:pt x="666" y="0"/>
                      <a:pt x="657" y="0"/>
                    </a:cubicBezTo>
                    <a:cubicBezTo>
                      <a:pt x="127" y="9"/>
                      <a:pt x="16" y="240"/>
                      <a:pt x="5" y="267"/>
                    </a:cubicBezTo>
                    <a:lnTo>
                      <a:pt x="0" y="279"/>
                    </a:lnTo>
                    <a:lnTo>
                      <a:pt x="0" y="1970"/>
                    </a:lnTo>
                    <a:lnTo>
                      <a:pt x="107" y="1889"/>
                    </a:lnTo>
                    <a:cubicBezTo>
                      <a:pt x="109" y="1887"/>
                      <a:pt x="369" y="1695"/>
                      <a:pt x="682" y="1709"/>
                    </a:cubicBezTo>
                    <a:cubicBezTo>
                      <a:pt x="943" y="1722"/>
                      <a:pt x="1133" y="1837"/>
                      <a:pt x="1190" y="1876"/>
                    </a:cubicBezTo>
                    <a:cubicBezTo>
                      <a:pt x="1201" y="1883"/>
                      <a:pt x="1207" y="1888"/>
                      <a:pt x="1208" y="1888"/>
                    </a:cubicBezTo>
                    <a:lnTo>
                      <a:pt x="1253" y="1924"/>
                    </a:lnTo>
                    <a:lnTo>
                      <a:pt x="1298" y="1888"/>
                    </a:lnTo>
                    <a:cubicBezTo>
                      <a:pt x="1298" y="1888"/>
                      <a:pt x="1304" y="1883"/>
                      <a:pt x="1316" y="1876"/>
                    </a:cubicBezTo>
                    <a:cubicBezTo>
                      <a:pt x="1373" y="1837"/>
                      <a:pt x="1563" y="1722"/>
                      <a:pt x="1824" y="1709"/>
                    </a:cubicBezTo>
                    <a:cubicBezTo>
                      <a:pt x="2135" y="1695"/>
                      <a:pt x="2396" y="1887"/>
                      <a:pt x="2399" y="1889"/>
                    </a:cubicBezTo>
                    <a:lnTo>
                      <a:pt x="2506" y="1970"/>
                    </a:lnTo>
                    <a:lnTo>
                      <a:pt x="2506" y="279"/>
                    </a:lnTo>
                    <a:lnTo>
                      <a:pt x="2501" y="267"/>
                    </a:lnTo>
                    <a:cubicBezTo>
                      <a:pt x="2490" y="240"/>
                      <a:pt x="2379" y="9"/>
                      <a:pt x="1849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2" name="Freeform 13"/>
              <p:cNvSpPr>
                <a:spLocks/>
              </p:cNvSpPr>
              <p:nvPr/>
            </p:nvSpPr>
            <p:spPr bwMode="auto">
              <a:xfrm>
                <a:off x="3829050" y="5399088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7 h 206"/>
                  <a:gd name="T8" fmla="*/ 12 w 844"/>
                  <a:gd name="T9" fmla="*/ 183 h 206"/>
                  <a:gd name="T10" fmla="*/ 45 w 844"/>
                  <a:gd name="T11" fmla="*/ 200 h 206"/>
                  <a:gd name="T12" fmla="*/ 68 w 844"/>
                  <a:gd name="T13" fmla="*/ 193 h 206"/>
                  <a:gd name="T14" fmla="*/ 437 w 844"/>
                  <a:gd name="T15" fmla="*/ 89 h 206"/>
                  <a:gd name="T16" fmla="*/ 775 w 844"/>
                  <a:gd name="T17" fmla="*/ 193 h 206"/>
                  <a:gd name="T18" fmla="*/ 831 w 844"/>
                  <a:gd name="T19" fmla="*/ 183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3"/>
                      <a:pt x="667" y="19"/>
                      <a:pt x="441" y="10"/>
                    </a:cubicBezTo>
                    <a:cubicBezTo>
                      <a:pt x="213" y="0"/>
                      <a:pt x="30" y="122"/>
                      <a:pt x="23" y="127"/>
                    </a:cubicBezTo>
                    <a:cubicBezTo>
                      <a:pt x="4" y="139"/>
                      <a:pt x="0" y="164"/>
                      <a:pt x="12" y="183"/>
                    </a:cubicBezTo>
                    <a:cubicBezTo>
                      <a:pt x="20" y="194"/>
                      <a:pt x="32" y="200"/>
                      <a:pt x="45" y="200"/>
                    </a:cubicBezTo>
                    <a:cubicBezTo>
                      <a:pt x="53" y="200"/>
                      <a:pt x="61" y="198"/>
                      <a:pt x="68" y="193"/>
                    </a:cubicBezTo>
                    <a:cubicBezTo>
                      <a:pt x="69" y="192"/>
                      <a:pt x="236" y="81"/>
                      <a:pt x="437" y="89"/>
                    </a:cubicBezTo>
                    <a:cubicBezTo>
                      <a:pt x="639" y="98"/>
                      <a:pt x="774" y="192"/>
                      <a:pt x="775" y="193"/>
                    </a:cubicBezTo>
                    <a:cubicBezTo>
                      <a:pt x="793" y="206"/>
                      <a:pt x="818" y="201"/>
                      <a:pt x="831" y="183"/>
                    </a:cubicBezTo>
                    <a:cubicBezTo>
                      <a:pt x="844" y="165"/>
                      <a:pt x="840" y="140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3" name="Freeform 14"/>
              <p:cNvSpPr>
                <a:spLocks/>
              </p:cNvSpPr>
              <p:nvPr/>
            </p:nvSpPr>
            <p:spPr bwMode="auto">
              <a:xfrm>
                <a:off x="3829050" y="5678488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8 h 206"/>
                  <a:gd name="T8" fmla="*/ 12 w 844"/>
                  <a:gd name="T9" fmla="*/ 183 h 206"/>
                  <a:gd name="T10" fmla="*/ 45 w 844"/>
                  <a:gd name="T11" fmla="*/ 201 h 206"/>
                  <a:gd name="T12" fmla="*/ 68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4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3"/>
                      <a:pt x="23" y="128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5"/>
                      <a:pt x="32" y="201"/>
                      <a:pt x="45" y="201"/>
                    </a:cubicBezTo>
                    <a:cubicBezTo>
                      <a:pt x="53" y="201"/>
                      <a:pt x="61" y="199"/>
                      <a:pt x="68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9"/>
                      <a:pt x="774" y="193"/>
                      <a:pt x="775" y="194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4" name="Freeform 15"/>
              <p:cNvSpPr>
                <a:spLocks/>
              </p:cNvSpPr>
              <p:nvPr/>
            </p:nvSpPr>
            <p:spPr bwMode="auto">
              <a:xfrm>
                <a:off x="3829050" y="5957888"/>
                <a:ext cx="627063" cy="153988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8 h 206"/>
                  <a:gd name="T8" fmla="*/ 12 w 844"/>
                  <a:gd name="T9" fmla="*/ 183 h 206"/>
                  <a:gd name="T10" fmla="*/ 45 w 844"/>
                  <a:gd name="T11" fmla="*/ 201 h 206"/>
                  <a:gd name="T12" fmla="*/ 68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3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2"/>
                      <a:pt x="23" y="128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5"/>
                      <a:pt x="32" y="201"/>
                      <a:pt x="45" y="201"/>
                    </a:cubicBezTo>
                    <a:cubicBezTo>
                      <a:pt x="53" y="201"/>
                      <a:pt x="61" y="198"/>
                      <a:pt x="68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9"/>
                      <a:pt x="774" y="192"/>
                      <a:pt x="775" y="193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5" name="Freeform 16"/>
              <p:cNvSpPr>
                <a:spLocks/>
              </p:cNvSpPr>
              <p:nvPr/>
            </p:nvSpPr>
            <p:spPr bwMode="auto">
              <a:xfrm>
                <a:off x="4713288" y="5437188"/>
                <a:ext cx="627063" cy="152400"/>
              </a:xfrm>
              <a:custGeom>
                <a:avLst/>
                <a:gdLst>
                  <a:gd name="T0" fmla="*/ 822 w 844"/>
                  <a:gd name="T1" fmla="*/ 127 h 205"/>
                  <a:gd name="T2" fmla="*/ 822 w 844"/>
                  <a:gd name="T3" fmla="*/ 127 h 205"/>
                  <a:gd name="T4" fmla="*/ 441 w 844"/>
                  <a:gd name="T5" fmla="*/ 9 h 205"/>
                  <a:gd name="T6" fmla="*/ 23 w 844"/>
                  <a:gd name="T7" fmla="*/ 127 h 205"/>
                  <a:gd name="T8" fmla="*/ 12 w 844"/>
                  <a:gd name="T9" fmla="*/ 182 h 205"/>
                  <a:gd name="T10" fmla="*/ 45 w 844"/>
                  <a:gd name="T11" fmla="*/ 200 h 205"/>
                  <a:gd name="T12" fmla="*/ 67 w 844"/>
                  <a:gd name="T13" fmla="*/ 193 h 205"/>
                  <a:gd name="T14" fmla="*/ 437 w 844"/>
                  <a:gd name="T15" fmla="*/ 89 h 205"/>
                  <a:gd name="T16" fmla="*/ 775 w 844"/>
                  <a:gd name="T17" fmla="*/ 193 h 205"/>
                  <a:gd name="T18" fmla="*/ 831 w 844"/>
                  <a:gd name="T19" fmla="*/ 183 h 205"/>
                  <a:gd name="T20" fmla="*/ 822 w 844"/>
                  <a:gd name="T21" fmla="*/ 127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5">
                    <a:moveTo>
                      <a:pt x="822" y="127"/>
                    </a:moveTo>
                    <a:lnTo>
                      <a:pt x="822" y="127"/>
                    </a:lnTo>
                    <a:cubicBezTo>
                      <a:pt x="815" y="123"/>
                      <a:pt x="667" y="19"/>
                      <a:pt x="441" y="9"/>
                    </a:cubicBezTo>
                    <a:cubicBezTo>
                      <a:pt x="213" y="0"/>
                      <a:pt x="30" y="122"/>
                      <a:pt x="23" y="127"/>
                    </a:cubicBezTo>
                    <a:cubicBezTo>
                      <a:pt x="4" y="139"/>
                      <a:pt x="0" y="164"/>
                      <a:pt x="12" y="182"/>
                    </a:cubicBezTo>
                    <a:cubicBezTo>
                      <a:pt x="20" y="194"/>
                      <a:pt x="32" y="200"/>
                      <a:pt x="45" y="200"/>
                    </a:cubicBezTo>
                    <a:cubicBezTo>
                      <a:pt x="53" y="200"/>
                      <a:pt x="61" y="198"/>
                      <a:pt x="67" y="193"/>
                    </a:cubicBezTo>
                    <a:cubicBezTo>
                      <a:pt x="69" y="192"/>
                      <a:pt x="236" y="81"/>
                      <a:pt x="437" y="89"/>
                    </a:cubicBezTo>
                    <a:cubicBezTo>
                      <a:pt x="639" y="98"/>
                      <a:pt x="774" y="192"/>
                      <a:pt x="775" y="193"/>
                    </a:cubicBezTo>
                    <a:cubicBezTo>
                      <a:pt x="793" y="205"/>
                      <a:pt x="818" y="201"/>
                      <a:pt x="831" y="183"/>
                    </a:cubicBezTo>
                    <a:cubicBezTo>
                      <a:pt x="844" y="165"/>
                      <a:pt x="840" y="140"/>
                      <a:pt x="822" y="127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6" name="Freeform 17"/>
              <p:cNvSpPr>
                <a:spLocks/>
              </p:cNvSpPr>
              <p:nvPr/>
            </p:nvSpPr>
            <p:spPr bwMode="auto">
              <a:xfrm>
                <a:off x="4713288" y="5716588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8 h 206"/>
                  <a:gd name="T8" fmla="*/ 12 w 844"/>
                  <a:gd name="T9" fmla="*/ 183 h 206"/>
                  <a:gd name="T10" fmla="*/ 45 w 844"/>
                  <a:gd name="T11" fmla="*/ 201 h 206"/>
                  <a:gd name="T12" fmla="*/ 67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3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2"/>
                      <a:pt x="23" y="128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5"/>
                      <a:pt x="32" y="201"/>
                      <a:pt x="45" y="201"/>
                    </a:cubicBezTo>
                    <a:cubicBezTo>
                      <a:pt x="53" y="201"/>
                      <a:pt x="61" y="199"/>
                      <a:pt x="67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9"/>
                      <a:pt x="774" y="192"/>
                      <a:pt x="775" y="193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7" name="Freeform 18"/>
              <p:cNvSpPr>
                <a:spLocks/>
              </p:cNvSpPr>
              <p:nvPr/>
            </p:nvSpPr>
            <p:spPr bwMode="auto">
              <a:xfrm>
                <a:off x="4713288" y="5997575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7 h 206"/>
                  <a:gd name="T8" fmla="*/ 12 w 844"/>
                  <a:gd name="T9" fmla="*/ 183 h 206"/>
                  <a:gd name="T10" fmla="*/ 45 w 844"/>
                  <a:gd name="T11" fmla="*/ 201 h 206"/>
                  <a:gd name="T12" fmla="*/ 67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3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2"/>
                      <a:pt x="23" y="127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4"/>
                      <a:pt x="32" y="201"/>
                      <a:pt x="45" y="201"/>
                    </a:cubicBezTo>
                    <a:cubicBezTo>
                      <a:pt x="53" y="201"/>
                      <a:pt x="61" y="198"/>
                      <a:pt x="67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8"/>
                      <a:pt x="774" y="192"/>
                      <a:pt x="775" y="193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18" name="组合 23"/>
            <p:cNvGrpSpPr/>
            <p:nvPr userDrawn="1"/>
          </p:nvGrpSpPr>
          <p:grpSpPr>
            <a:xfrm>
              <a:off x="3052171" y="-475767"/>
              <a:ext cx="1301704" cy="1299270"/>
              <a:chOff x="6262688" y="5170488"/>
              <a:chExt cx="1697038" cy="1693863"/>
            </a:xfrm>
            <a:grpFill/>
          </p:grpSpPr>
          <p:sp>
            <p:nvSpPr>
              <p:cNvPr id="119" name="Freeform 19"/>
              <p:cNvSpPr>
                <a:spLocks noEditPoints="1"/>
              </p:cNvSpPr>
              <p:nvPr/>
            </p:nvSpPr>
            <p:spPr bwMode="auto">
              <a:xfrm>
                <a:off x="6262688" y="5170488"/>
                <a:ext cx="1697038" cy="1693863"/>
              </a:xfrm>
              <a:custGeom>
                <a:avLst/>
                <a:gdLst>
                  <a:gd name="T0" fmla="*/ 1760 w 2284"/>
                  <a:gd name="T1" fmla="*/ 1142 h 2284"/>
                  <a:gd name="T2" fmla="*/ 1919 w 2284"/>
                  <a:gd name="T3" fmla="*/ 1406 h 2284"/>
                  <a:gd name="T4" fmla="*/ 1756 w 2284"/>
                  <a:gd name="T5" fmla="*/ 1940 h 2284"/>
                  <a:gd name="T6" fmla="*/ 1878 w 2284"/>
                  <a:gd name="T7" fmla="*/ 1506 h 2284"/>
                  <a:gd name="T8" fmla="*/ 1433 w 2284"/>
                  <a:gd name="T9" fmla="*/ 1845 h 2284"/>
                  <a:gd name="T10" fmla="*/ 1496 w 2284"/>
                  <a:gd name="T11" fmla="*/ 1592 h 2284"/>
                  <a:gd name="T12" fmla="*/ 1142 w 2284"/>
                  <a:gd name="T13" fmla="*/ 2204 h 2284"/>
                  <a:gd name="T14" fmla="*/ 1405 w 2284"/>
                  <a:gd name="T15" fmla="*/ 1921 h 2284"/>
                  <a:gd name="T16" fmla="*/ 787 w 2284"/>
                  <a:gd name="T17" fmla="*/ 1592 h 2284"/>
                  <a:gd name="T18" fmla="*/ 850 w 2284"/>
                  <a:gd name="T19" fmla="*/ 1845 h 2284"/>
                  <a:gd name="T20" fmla="*/ 528 w 2284"/>
                  <a:gd name="T21" fmla="*/ 1940 h 2284"/>
                  <a:gd name="T22" fmla="*/ 704 w 2284"/>
                  <a:gd name="T23" fmla="*/ 1580 h 2284"/>
                  <a:gd name="T24" fmla="*/ 80 w 2284"/>
                  <a:gd name="T25" fmla="*/ 1143 h 2284"/>
                  <a:gd name="T26" fmla="*/ 523 w 2284"/>
                  <a:gd name="T27" fmla="*/ 1142 h 2284"/>
                  <a:gd name="T28" fmla="*/ 676 w 2284"/>
                  <a:gd name="T29" fmla="*/ 950 h 2284"/>
                  <a:gd name="T30" fmla="*/ 439 w 2284"/>
                  <a:gd name="T31" fmla="*/ 851 h 2284"/>
                  <a:gd name="T32" fmla="*/ 676 w 2284"/>
                  <a:gd name="T33" fmla="*/ 1335 h 2284"/>
                  <a:gd name="T34" fmla="*/ 438 w 2284"/>
                  <a:gd name="T35" fmla="*/ 1434 h 2284"/>
                  <a:gd name="T36" fmla="*/ 670 w 2284"/>
                  <a:gd name="T37" fmla="*/ 1204 h 2284"/>
                  <a:gd name="T38" fmla="*/ 670 w 2284"/>
                  <a:gd name="T39" fmla="*/ 1080 h 2284"/>
                  <a:gd name="T40" fmla="*/ 391 w 2284"/>
                  <a:gd name="T41" fmla="*/ 392 h 2284"/>
                  <a:gd name="T42" fmla="*/ 778 w 2284"/>
                  <a:gd name="T43" fmla="*/ 407 h 2284"/>
                  <a:gd name="T44" fmla="*/ 391 w 2284"/>
                  <a:gd name="T45" fmla="*/ 392 h 2284"/>
                  <a:gd name="T46" fmla="*/ 1074 w 2284"/>
                  <a:gd name="T47" fmla="*/ 574 h 2284"/>
                  <a:gd name="T48" fmla="*/ 850 w 2284"/>
                  <a:gd name="T49" fmla="*/ 440 h 2284"/>
                  <a:gd name="T50" fmla="*/ 1405 w 2284"/>
                  <a:gd name="T51" fmla="*/ 364 h 2284"/>
                  <a:gd name="T52" fmla="*/ 1142 w 2284"/>
                  <a:gd name="T53" fmla="*/ 80 h 2284"/>
                  <a:gd name="T54" fmla="*/ 1335 w 2284"/>
                  <a:gd name="T55" fmla="*/ 677 h 2284"/>
                  <a:gd name="T56" fmla="*/ 1496 w 2284"/>
                  <a:gd name="T57" fmla="*/ 693 h 2284"/>
                  <a:gd name="T58" fmla="*/ 1509 w 2284"/>
                  <a:gd name="T59" fmla="*/ 775 h 2284"/>
                  <a:gd name="T60" fmla="*/ 1431 w 2284"/>
                  <a:gd name="T61" fmla="*/ 765 h 2284"/>
                  <a:gd name="T62" fmla="*/ 1142 w 2284"/>
                  <a:gd name="T63" fmla="*/ 623 h 2284"/>
                  <a:gd name="T64" fmla="*/ 1081 w 2284"/>
                  <a:gd name="T65" fmla="*/ 671 h 2284"/>
                  <a:gd name="T66" fmla="*/ 774 w 2284"/>
                  <a:gd name="T67" fmla="*/ 775 h 2284"/>
                  <a:gd name="T68" fmla="*/ 764 w 2284"/>
                  <a:gd name="T69" fmla="*/ 853 h 2284"/>
                  <a:gd name="T70" fmla="*/ 774 w 2284"/>
                  <a:gd name="T71" fmla="*/ 1510 h 2284"/>
                  <a:gd name="T72" fmla="*/ 852 w 2284"/>
                  <a:gd name="T73" fmla="*/ 1520 h 2284"/>
                  <a:gd name="T74" fmla="*/ 1142 w 2284"/>
                  <a:gd name="T75" fmla="*/ 1662 h 2284"/>
                  <a:gd name="T76" fmla="*/ 1203 w 2284"/>
                  <a:gd name="T77" fmla="*/ 1614 h 2284"/>
                  <a:gd name="T78" fmla="*/ 1509 w 2284"/>
                  <a:gd name="T79" fmla="*/ 1510 h 2284"/>
                  <a:gd name="T80" fmla="*/ 1519 w 2284"/>
                  <a:gd name="T81" fmla="*/ 1432 h 2284"/>
                  <a:gd name="T82" fmla="*/ 1302 w 2284"/>
                  <a:gd name="T83" fmla="*/ 1530 h 2284"/>
                  <a:gd name="T84" fmla="*/ 864 w 2284"/>
                  <a:gd name="T85" fmla="*/ 1420 h 2284"/>
                  <a:gd name="T86" fmla="*/ 754 w 2284"/>
                  <a:gd name="T87" fmla="*/ 982 h 2284"/>
                  <a:gd name="T88" fmla="*/ 1142 w 2284"/>
                  <a:gd name="T89" fmla="*/ 750 h 2284"/>
                  <a:gd name="T90" fmla="*/ 1529 w 2284"/>
                  <a:gd name="T91" fmla="*/ 982 h 2284"/>
                  <a:gd name="T92" fmla="*/ 1419 w 2284"/>
                  <a:gd name="T93" fmla="*/ 1420 h 2284"/>
                  <a:gd name="T94" fmla="*/ 1607 w 2284"/>
                  <a:gd name="T95" fmla="*/ 950 h 2284"/>
                  <a:gd name="T96" fmla="*/ 1710 w 2284"/>
                  <a:gd name="T97" fmla="*/ 1075 h 2284"/>
                  <a:gd name="T98" fmla="*/ 1845 w 2284"/>
                  <a:gd name="T99" fmla="*/ 1434 h 2284"/>
                  <a:gd name="T100" fmla="*/ 1711 w 2284"/>
                  <a:gd name="T101" fmla="*/ 1210 h 2284"/>
                  <a:gd name="T102" fmla="*/ 1661 w 2284"/>
                  <a:gd name="T103" fmla="*/ 1142 h 2284"/>
                  <a:gd name="T104" fmla="*/ 1613 w 2284"/>
                  <a:gd name="T105" fmla="*/ 1080 h 2284"/>
                  <a:gd name="T106" fmla="*/ 1893 w 2284"/>
                  <a:gd name="T107" fmla="*/ 392 h 2284"/>
                  <a:gd name="T108" fmla="*/ 1505 w 2284"/>
                  <a:gd name="T109" fmla="*/ 407 h 2284"/>
                  <a:gd name="T110" fmla="*/ 1952 w 2284"/>
                  <a:gd name="T111" fmla="*/ 807 h 2284"/>
                  <a:gd name="T112" fmla="*/ 1477 w 2284"/>
                  <a:gd name="T113" fmla="*/ 332 h 2284"/>
                  <a:gd name="T114" fmla="*/ 528 w 2284"/>
                  <a:gd name="T115" fmla="*/ 265 h 2284"/>
                  <a:gd name="T116" fmla="*/ 0 w 2284"/>
                  <a:gd name="T117" fmla="*/ 1143 h 2284"/>
                  <a:gd name="T118" fmla="*/ 528 w 2284"/>
                  <a:gd name="T119" fmla="*/ 2020 h 2284"/>
                  <a:gd name="T120" fmla="*/ 1477 w 2284"/>
                  <a:gd name="T121" fmla="*/ 1953 h 2284"/>
                  <a:gd name="T122" fmla="*/ 1952 w 2284"/>
                  <a:gd name="T123" fmla="*/ 1478 h 2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284" h="2284">
                    <a:moveTo>
                      <a:pt x="1919" y="1406"/>
                    </a:moveTo>
                    <a:lnTo>
                      <a:pt x="1919" y="1406"/>
                    </a:lnTo>
                    <a:cubicBezTo>
                      <a:pt x="1878" y="1322"/>
                      <a:pt x="1825" y="1233"/>
                      <a:pt x="1760" y="1142"/>
                    </a:cubicBezTo>
                    <a:cubicBezTo>
                      <a:pt x="1824" y="1053"/>
                      <a:pt x="1878" y="965"/>
                      <a:pt x="1920" y="879"/>
                    </a:cubicBezTo>
                    <a:cubicBezTo>
                      <a:pt x="2100" y="953"/>
                      <a:pt x="2204" y="1049"/>
                      <a:pt x="2204" y="1143"/>
                    </a:cubicBezTo>
                    <a:cubicBezTo>
                      <a:pt x="2204" y="1236"/>
                      <a:pt x="2100" y="1332"/>
                      <a:pt x="1919" y="1406"/>
                    </a:cubicBezTo>
                    <a:close/>
                    <a:moveTo>
                      <a:pt x="1893" y="1893"/>
                    </a:moveTo>
                    <a:lnTo>
                      <a:pt x="1893" y="1893"/>
                    </a:lnTo>
                    <a:cubicBezTo>
                      <a:pt x="1862" y="1924"/>
                      <a:pt x="1816" y="1940"/>
                      <a:pt x="1756" y="1940"/>
                    </a:cubicBezTo>
                    <a:cubicBezTo>
                      <a:pt x="1684" y="1940"/>
                      <a:pt x="1599" y="1918"/>
                      <a:pt x="1505" y="1878"/>
                    </a:cubicBezTo>
                    <a:cubicBezTo>
                      <a:pt x="1536" y="1790"/>
                      <a:pt x="1561" y="1689"/>
                      <a:pt x="1579" y="1580"/>
                    </a:cubicBezTo>
                    <a:cubicBezTo>
                      <a:pt x="1689" y="1562"/>
                      <a:pt x="1789" y="1537"/>
                      <a:pt x="1878" y="1506"/>
                    </a:cubicBezTo>
                    <a:cubicBezTo>
                      <a:pt x="1954" y="1686"/>
                      <a:pt x="1959" y="1828"/>
                      <a:pt x="1893" y="1893"/>
                    </a:cubicBezTo>
                    <a:close/>
                    <a:moveTo>
                      <a:pt x="1433" y="1845"/>
                    </a:moveTo>
                    <a:lnTo>
                      <a:pt x="1433" y="1845"/>
                    </a:lnTo>
                    <a:cubicBezTo>
                      <a:pt x="1361" y="1809"/>
                      <a:pt x="1286" y="1764"/>
                      <a:pt x="1210" y="1711"/>
                    </a:cubicBezTo>
                    <a:cubicBezTo>
                      <a:pt x="1251" y="1679"/>
                      <a:pt x="1293" y="1644"/>
                      <a:pt x="1335" y="1608"/>
                    </a:cubicBezTo>
                    <a:cubicBezTo>
                      <a:pt x="1390" y="1604"/>
                      <a:pt x="1444" y="1599"/>
                      <a:pt x="1496" y="1592"/>
                    </a:cubicBezTo>
                    <a:cubicBezTo>
                      <a:pt x="1480" y="1686"/>
                      <a:pt x="1458" y="1771"/>
                      <a:pt x="1433" y="1845"/>
                    </a:cubicBezTo>
                    <a:close/>
                    <a:moveTo>
                      <a:pt x="1142" y="2204"/>
                    </a:moveTo>
                    <a:lnTo>
                      <a:pt x="1142" y="2204"/>
                    </a:lnTo>
                    <a:cubicBezTo>
                      <a:pt x="1049" y="2204"/>
                      <a:pt x="952" y="2101"/>
                      <a:pt x="878" y="1921"/>
                    </a:cubicBezTo>
                    <a:cubicBezTo>
                      <a:pt x="963" y="1879"/>
                      <a:pt x="1052" y="1825"/>
                      <a:pt x="1142" y="1761"/>
                    </a:cubicBezTo>
                    <a:cubicBezTo>
                      <a:pt x="1231" y="1825"/>
                      <a:pt x="1320" y="1879"/>
                      <a:pt x="1405" y="1921"/>
                    </a:cubicBezTo>
                    <a:cubicBezTo>
                      <a:pt x="1331" y="2101"/>
                      <a:pt x="1235" y="2204"/>
                      <a:pt x="1142" y="2204"/>
                    </a:cubicBezTo>
                    <a:close/>
                    <a:moveTo>
                      <a:pt x="787" y="1592"/>
                    </a:moveTo>
                    <a:lnTo>
                      <a:pt x="787" y="1592"/>
                    </a:lnTo>
                    <a:cubicBezTo>
                      <a:pt x="839" y="1599"/>
                      <a:pt x="893" y="1604"/>
                      <a:pt x="949" y="1608"/>
                    </a:cubicBezTo>
                    <a:cubicBezTo>
                      <a:pt x="990" y="1644"/>
                      <a:pt x="1032" y="1679"/>
                      <a:pt x="1074" y="1711"/>
                    </a:cubicBezTo>
                    <a:cubicBezTo>
                      <a:pt x="997" y="1764"/>
                      <a:pt x="922" y="1809"/>
                      <a:pt x="850" y="1845"/>
                    </a:cubicBezTo>
                    <a:cubicBezTo>
                      <a:pt x="825" y="1771"/>
                      <a:pt x="804" y="1686"/>
                      <a:pt x="787" y="1592"/>
                    </a:cubicBezTo>
                    <a:close/>
                    <a:moveTo>
                      <a:pt x="528" y="1940"/>
                    </a:moveTo>
                    <a:lnTo>
                      <a:pt x="528" y="1940"/>
                    </a:lnTo>
                    <a:cubicBezTo>
                      <a:pt x="468" y="1940"/>
                      <a:pt x="421" y="1924"/>
                      <a:pt x="391" y="1893"/>
                    </a:cubicBezTo>
                    <a:cubicBezTo>
                      <a:pt x="325" y="1828"/>
                      <a:pt x="330" y="1686"/>
                      <a:pt x="405" y="1506"/>
                    </a:cubicBezTo>
                    <a:cubicBezTo>
                      <a:pt x="494" y="1537"/>
                      <a:pt x="595" y="1562"/>
                      <a:pt x="704" y="1580"/>
                    </a:cubicBezTo>
                    <a:cubicBezTo>
                      <a:pt x="722" y="1689"/>
                      <a:pt x="747" y="1790"/>
                      <a:pt x="778" y="1878"/>
                    </a:cubicBezTo>
                    <a:cubicBezTo>
                      <a:pt x="685" y="1918"/>
                      <a:pt x="599" y="1940"/>
                      <a:pt x="528" y="1940"/>
                    </a:cubicBezTo>
                    <a:close/>
                    <a:moveTo>
                      <a:pt x="80" y="1143"/>
                    </a:moveTo>
                    <a:lnTo>
                      <a:pt x="80" y="1143"/>
                    </a:lnTo>
                    <a:cubicBezTo>
                      <a:pt x="80" y="1049"/>
                      <a:pt x="183" y="953"/>
                      <a:pt x="364" y="879"/>
                    </a:cubicBezTo>
                    <a:cubicBezTo>
                      <a:pt x="406" y="965"/>
                      <a:pt x="459" y="1053"/>
                      <a:pt x="523" y="1142"/>
                    </a:cubicBezTo>
                    <a:cubicBezTo>
                      <a:pt x="458" y="1233"/>
                      <a:pt x="405" y="1322"/>
                      <a:pt x="364" y="1406"/>
                    </a:cubicBezTo>
                    <a:cubicBezTo>
                      <a:pt x="183" y="1332"/>
                      <a:pt x="80" y="1236"/>
                      <a:pt x="80" y="1143"/>
                    </a:cubicBezTo>
                    <a:close/>
                    <a:moveTo>
                      <a:pt x="676" y="950"/>
                    </a:moveTo>
                    <a:lnTo>
                      <a:pt x="676" y="950"/>
                    </a:lnTo>
                    <a:cubicBezTo>
                      <a:pt x="639" y="991"/>
                      <a:pt x="605" y="1033"/>
                      <a:pt x="573" y="1075"/>
                    </a:cubicBezTo>
                    <a:cubicBezTo>
                      <a:pt x="520" y="999"/>
                      <a:pt x="475" y="924"/>
                      <a:pt x="439" y="851"/>
                    </a:cubicBezTo>
                    <a:cubicBezTo>
                      <a:pt x="514" y="826"/>
                      <a:pt x="598" y="804"/>
                      <a:pt x="692" y="788"/>
                    </a:cubicBezTo>
                    <a:cubicBezTo>
                      <a:pt x="685" y="840"/>
                      <a:pt x="680" y="894"/>
                      <a:pt x="676" y="950"/>
                    </a:cubicBezTo>
                    <a:close/>
                    <a:moveTo>
                      <a:pt x="676" y="1335"/>
                    </a:moveTo>
                    <a:lnTo>
                      <a:pt x="676" y="1335"/>
                    </a:lnTo>
                    <a:cubicBezTo>
                      <a:pt x="680" y="1391"/>
                      <a:pt x="685" y="1445"/>
                      <a:pt x="692" y="1497"/>
                    </a:cubicBezTo>
                    <a:cubicBezTo>
                      <a:pt x="598" y="1481"/>
                      <a:pt x="513" y="1459"/>
                      <a:pt x="438" y="1434"/>
                    </a:cubicBezTo>
                    <a:cubicBezTo>
                      <a:pt x="473" y="1363"/>
                      <a:pt x="518" y="1288"/>
                      <a:pt x="573" y="1210"/>
                    </a:cubicBezTo>
                    <a:cubicBezTo>
                      <a:pt x="605" y="1252"/>
                      <a:pt x="640" y="1294"/>
                      <a:pt x="676" y="1335"/>
                    </a:cubicBezTo>
                    <a:close/>
                    <a:moveTo>
                      <a:pt x="670" y="1204"/>
                    </a:moveTo>
                    <a:lnTo>
                      <a:pt x="670" y="1204"/>
                    </a:lnTo>
                    <a:cubicBezTo>
                      <a:pt x="654" y="1183"/>
                      <a:pt x="637" y="1163"/>
                      <a:pt x="622" y="1142"/>
                    </a:cubicBezTo>
                    <a:cubicBezTo>
                      <a:pt x="637" y="1122"/>
                      <a:pt x="653" y="1101"/>
                      <a:pt x="670" y="1080"/>
                    </a:cubicBezTo>
                    <a:cubicBezTo>
                      <a:pt x="670" y="1101"/>
                      <a:pt x="669" y="1122"/>
                      <a:pt x="669" y="1143"/>
                    </a:cubicBezTo>
                    <a:cubicBezTo>
                      <a:pt x="669" y="1163"/>
                      <a:pt x="670" y="1184"/>
                      <a:pt x="670" y="1204"/>
                    </a:cubicBezTo>
                    <a:close/>
                    <a:moveTo>
                      <a:pt x="391" y="392"/>
                    </a:moveTo>
                    <a:lnTo>
                      <a:pt x="391" y="392"/>
                    </a:lnTo>
                    <a:cubicBezTo>
                      <a:pt x="421" y="361"/>
                      <a:pt x="468" y="345"/>
                      <a:pt x="528" y="345"/>
                    </a:cubicBezTo>
                    <a:cubicBezTo>
                      <a:pt x="599" y="345"/>
                      <a:pt x="685" y="367"/>
                      <a:pt x="778" y="407"/>
                    </a:cubicBezTo>
                    <a:cubicBezTo>
                      <a:pt x="747" y="495"/>
                      <a:pt x="722" y="596"/>
                      <a:pt x="704" y="705"/>
                    </a:cubicBezTo>
                    <a:cubicBezTo>
                      <a:pt x="595" y="723"/>
                      <a:pt x="494" y="748"/>
                      <a:pt x="406" y="779"/>
                    </a:cubicBezTo>
                    <a:cubicBezTo>
                      <a:pt x="330" y="599"/>
                      <a:pt x="324" y="458"/>
                      <a:pt x="391" y="392"/>
                    </a:cubicBezTo>
                    <a:close/>
                    <a:moveTo>
                      <a:pt x="850" y="440"/>
                    </a:moveTo>
                    <a:lnTo>
                      <a:pt x="850" y="440"/>
                    </a:lnTo>
                    <a:cubicBezTo>
                      <a:pt x="922" y="476"/>
                      <a:pt x="997" y="521"/>
                      <a:pt x="1074" y="574"/>
                    </a:cubicBezTo>
                    <a:cubicBezTo>
                      <a:pt x="1032" y="606"/>
                      <a:pt x="990" y="641"/>
                      <a:pt x="949" y="677"/>
                    </a:cubicBezTo>
                    <a:cubicBezTo>
                      <a:pt x="893" y="681"/>
                      <a:pt x="839" y="686"/>
                      <a:pt x="787" y="693"/>
                    </a:cubicBezTo>
                    <a:cubicBezTo>
                      <a:pt x="804" y="599"/>
                      <a:pt x="825" y="514"/>
                      <a:pt x="850" y="440"/>
                    </a:cubicBezTo>
                    <a:close/>
                    <a:moveTo>
                      <a:pt x="1142" y="80"/>
                    </a:moveTo>
                    <a:lnTo>
                      <a:pt x="1142" y="80"/>
                    </a:lnTo>
                    <a:cubicBezTo>
                      <a:pt x="1235" y="80"/>
                      <a:pt x="1331" y="184"/>
                      <a:pt x="1405" y="364"/>
                    </a:cubicBezTo>
                    <a:cubicBezTo>
                      <a:pt x="1320" y="406"/>
                      <a:pt x="1231" y="460"/>
                      <a:pt x="1142" y="524"/>
                    </a:cubicBezTo>
                    <a:cubicBezTo>
                      <a:pt x="1052" y="460"/>
                      <a:pt x="963" y="406"/>
                      <a:pt x="878" y="364"/>
                    </a:cubicBezTo>
                    <a:cubicBezTo>
                      <a:pt x="952" y="184"/>
                      <a:pt x="1049" y="80"/>
                      <a:pt x="1142" y="80"/>
                    </a:cubicBezTo>
                    <a:close/>
                    <a:moveTo>
                      <a:pt x="1496" y="693"/>
                    </a:moveTo>
                    <a:lnTo>
                      <a:pt x="1496" y="693"/>
                    </a:lnTo>
                    <a:cubicBezTo>
                      <a:pt x="1444" y="686"/>
                      <a:pt x="1390" y="681"/>
                      <a:pt x="1335" y="677"/>
                    </a:cubicBezTo>
                    <a:cubicBezTo>
                      <a:pt x="1293" y="641"/>
                      <a:pt x="1251" y="606"/>
                      <a:pt x="1210" y="574"/>
                    </a:cubicBezTo>
                    <a:cubicBezTo>
                      <a:pt x="1286" y="521"/>
                      <a:pt x="1361" y="476"/>
                      <a:pt x="1433" y="440"/>
                    </a:cubicBezTo>
                    <a:cubicBezTo>
                      <a:pt x="1458" y="514"/>
                      <a:pt x="1480" y="599"/>
                      <a:pt x="1496" y="693"/>
                    </a:cubicBezTo>
                    <a:close/>
                    <a:moveTo>
                      <a:pt x="1431" y="765"/>
                    </a:moveTo>
                    <a:lnTo>
                      <a:pt x="1431" y="765"/>
                    </a:lnTo>
                    <a:cubicBezTo>
                      <a:pt x="1458" y="768"/>
                      <a:pt x="1484" y="771"/>
                      <a:pt x="1509" y="775"/>
                    </a:cubicBezTo>
                    <a:cubicBezTo>
                      <a:pt x="1513" y="800"/>
                      <a:pt x="1516" y="826"/>
                      <a:pt x="1519" y="853"/>
                    </a:cubicBezTo>
                    <a:cubicBezTo>
                      <a:pt x="1505" y="838"/>
                      <a:pt x="1490" y="823"/>
                      <a:pt x="1476" y="809"/>
                    </a:cubicBezTo>
                    <a:cubicBezTo>
                      <a:pt x="1461" y="794"/>
                      <a:pt x="1446" y="779"/>
                      <a:pt x="1431" y="765"/>
                    </a:cubicBezTo>
                    <a:close/>
                    <a:moveTo>
                      <a:pt x="1081" y="671"/>
                    </a:moveTo>
                    <a:lnTo>
                      <a:pt x="1081" y="671"/>
                    </a:lnTo>
                    <a:cubicBezTo>
                      <a:pt x="1101" y="655"/>
                      <a:pt x="1121" y="639"/>
                      <a:pt x="1142" y="623"/>
                    </a:cubicBezTo>
                    <a:cubicBezTo>
                      <a:pt x="1162" y="639"/>
                      <a:pt x="1182" y="655"/>
                      <a:pt x="1203" y="671"/>
                    </a:cubicBezTo>
                    <a:cubicBezTo>
                      <a:pt x="1182" y="670"/>
                      <a:pt x="1162" y="670"/>
                      <a:pt x="1142" y="670"/>
                    </a:cubicBezTo>
                    <a:cubicBezTo>
                      <a:pt x="1121" y="670"/>
                      <a:pt x="1101" y="670"/>
                      <a:pt x="1081" y="671"/>
                    </a:cubicBezTo>
                    <a:close/>
                    <a:moveTo>
                      <a:pt x="764" y="853"/>
                    </a:moveTo>
                    <a:lnTo>
                      <a:pt x="764" y="853"/>
                    </a:lnTo>
                    <a:cubicBezTo>
                      <a:pt x="767" y="826"/>
                      <a:pt x="770" y="800"/>
                      <a:pt x="774" y="775"/>
                    </a:cubicBezTo>
                    <a:cubicBezTo>
                      <a:pt x="799" y="771"/>
                      <a:pt x="826" y="768"/>
                      <a:pt x="852" y="765"/>
                    </a:cubicBezTo>
                    <a:cubicBezTo>
                      <a:pt x="837" y="779"/>
                      <a:pt x="822" y="794"/>
                      <a:pt x="808" y="809"/>
                    </a:cubicBezTo>
                    <a:cubicBezTo>
                      <a:pt x="793" y="823"/>
                      <a:pt x="779" y="838"/>
                      <a:pt x="764" y="853"/>
                    </a:cubicBezTo>
                    <a:close/>
                    <a:moveTo>
                      <a:pt x="852" y="1520"/>
                    </a:moveTo>
                    <a:lnTo>
                      <a:pt x="852" y="1520"/>
                    </a:lnTo>
                    <a:cubicBezTo>
                      <a:pt x="826" y="1517"/>
                      <a:pt x="799" y="1514"/>
                      <a:pt x="774" y="1510"/>
                    </a:cubicBezTo>
                    <a:cubicBezTo>
                      <a:pt x="770" y="1485"/>
                      <a:pt x="767" y="1459"/>
                      <a:pt x="764" y="1432"/>
                    </a:cubicBezTo>
                    <a:cubicBezTo>
                      <a:pt x="779" y="1447"/>
                      <a:pt x="793" y="1462"/>
                      <a:pt x="808" y="1476"/>
                    </a:cubicBezTo>
                    <a:cubicBezTo>
                      <a:pt x="822" y="1491"/>
                      <a:pt x="837" y="1506"/>
                      <a:pt x="852" y="1520"/>
                    </a:cubicBezTo>
                    <a:close/>
                    <a:moveTo>
                      <a:pt x="1203" y="1614"/>
                    </a:moveTo>
                    <a:lnTo>
                      <a:pt x="1203" y="1614"/>
                    </a:lnTo>
                    <a:cubicBezTo>
                      <a:pt x="1182" y="1630"/>
                      <a:pt x="1162" y="1646"/>
                      <a:pt x="1142" y="1662"/>
                    </a:cubicBezTo>
                    <a:cubicBezTo>
                      <a:pt x="1121" y="1646"/>
                      <a:pt x="1101" y="1630"/>
                      <a:pt x="1081" y="1614"/>
                    </a:cubicBezTo>
                    <a:cubicBezTo>
                      <a:pt x="1101" y="1615"/>
                      <a:pt x="1121" y="1615"/>
                      <a:pt x="1142" y="1615"/>
                    </a:cubicBezTo>
                    <a:cubicBezTo>
                      <a:pt x="1162" y="1615"/>
                      <a:pt x="1182" y="1615"/>
                      <a:pt x="1203" y="1614"/>
                    </a:cubicBezTo>
                    <a:close/>
                    <a:moveTo>
                      <a:pt x="1519" y="1432"/>
                    </a:moveTo>
                    <a:lnTo>
                      <a:pt x="1519" y="1432"/>
                    </a:lnTo>
                    <a:cubicBezTo>
                      <a:pt x="1516" y="1459"/>
                      <a:pt x="1513" y="1485"/>
                      <a:pt x="1509" y="1510"/>
                    </a:cubicBezTo>
                    <a:cubicBezTo>
                      <a:pt x="1484" y="1514"/>
                      <a:pt x="1458" y="1517"/>
                      <a:pt x="1431" y="1520"/>
                    </a:cubicBezTo>
                    <a:cubicBezTo>
                      <a:pt x="1446" y="1506"/>
                      <a:pt x="1461" y="1491"/>
                      <a:pt x="1476" y="1476"/>
                    </a:cubicBezTo>
                    <a:cubicBezTo>
                      <a:pt x="1490" y="1462"/>
                      <a:pt x="1505" y="1447"/>
                      <a:pt x="1519" y="1432"/>
                    </a:cubicBezTo>
                    <a:close/>
                    <a:moveTo>
                      <a:pt x="1419" y="1420"/>
                    </a:moveTo>
                    <a:lnTo>
                      <a:pt x="1419" y="1420"/>
                    </a:lnTo>
                    <a:cubicBezTo>
                      <a:pt x="1381" y="1458"/>
                      <a:pt x="1342" y="1495"/>
                      <a:pt x="1302" y="1530"/>
                    </a:cubicBezTo>
                    <a:cubicBezTo>
                      <a:pt x="1250" y="1533"/>
                      <a:pt x="1197" y="1535"/>
                      <a:pt x="1142" y="1535"/>
                    </a:cubicBezTo>
                    <a:cubicBezTo>
                      <a:pt x="1087" y="1535"/>
                      <a:pt x="1033" y="1533"/>
                      <a:pt x="981" y="1530"/>
                    </a:cubicBezTo>
                    <a:cubicBezTo>
                      <a:pt x="942" y="1495"/>
                      <a:pt x="903" y="1458"/>
                      <a:pt x="864" y="1420"/>
                    </a:cubicBezTo>
                    <a:cubicBezTo>
                      <a:pt x="826" y="1381"/>
                      <a:pt x="789" y="1342"/>
                      <a:pt x="754" y="1303"/>
                    </a:cubicBezTo>
                    <a:cubicBezTo>
                      <a:pt x="751" y="1251"/>
                      <a:pt x="749" y="1198"/>
                      <a:pt x="749" y="1143"/>
                    </a:cubicBezTo>
                    <a:cubicBezTo>
                      <a:pt x="749" y="1087"/>
                      <a:pt x="751" y="1034"/>
                      <a:pt x="754" y="982"/>
                    </a:cubicBezTo>
                    <a:cubicBezTo>
                      <a:pt x="789" y="943"/>
                      <a:pt x="825" y="904"/>
                      <a:pt x="864" y="865"/>
                    </a:cubicBezTo>
                    <a:cubicBezTo>
                      <a:pt x="903" y="827"/>
                      <a:pt x="942" y="790"/>
                      <a:pt x="981" y="755"/>
                    </a:cubicBezTo>
                    <a:cubicBezTo>
                      <a:pt x="1033" y="752"/>
                      <a:pt x="1087" y="750"/>
                      <a:pt x="1142" y="750"/>
                    </a:cubicBezTo>
                    <a:cubicBezTo>
                      <a:pt x="1197" y="750"/>
                      <a:pt x="1250" y="752"/>
                      <a:pt x="1302" y="755"/>
                    </a:cubicBezTo>
                    <a:cubicBezTo>
                      <a:pt x="1342" y="790"/>
                      <a:pt x="1381" y="827"/>
                      <a:pt x="1419" y="865"/>
                    </a:cubicBezTo>
                    <a:cubicBezTo>
                      <a:pt x="1458" y="904"/>
                      <a:pt x="1495" y="943"/>
                      <a:pt x="1529" y="982"/>
                    </a:cubicBezTo>
                    <a:cubicBezTo>
                      <a:pt x="1532" y="1034"/>
                      <a:pt x="1534" y="1087"/>
                      <a:pt x="1534" y="1143"/>
                    </a:cubicBezTo>
                    <a:cubicBezTo>
                      <a:pt x="1534" y="1198"/>
                      <a:pt x="1532" y="1251"/>
                      <a:pt x="1529" y="1303"/>
                    </a:cubicBezTo>
                    <a:cubicBezTo>
                      <a:pt x="1494" y="1342"/>
                      <a:pt x="1457" y="1381"/>
                      <a:pt x="1419" y="1420"/>
                    </a:cubicBezTo>
                    <a:close/>
                    <a:moveTo>
                      <a:pt x="1710" y="1075"/>
                    </a:moveTo>
                    <a:lnTo>
                      <a:pt x="1710" y="1075"/>
                    </a:lnTo>
                    <a:cubicBezTo>
                      <a:pt x="1678" y="1033"/>
                      <a:pt x="1644" y="991"/>
                      <a:pt x="1607" y="950"/>
                    </a:cubicBezTo>
                    <a:cubicBezTo>
                      <a:pt x="1604" y="894"/>
                      <a:pt x="1598" y="840"/>
                      <a:pt x="1591" y="788"/>
                    </a:cubicBezTo>
                    <a:cubicBezTo>
                      <a:pt x="1685" y="804"/>
                      <a:pt x="1770" y="826"/>
                      <a:pt x="1844" y="851"/>
                    </a:cubicBezTo>
                    <a:cubicBezTo>
                      <a:pt x="1808" y="924"/>
                      <a:pt x="1763" y="999"/>
                      <a:pt x="1710" y="1075"/>
                    </a:cubicBezTo>
                    <a:close/>
                    <a:moveTo>
                      <a:pt x="1711" y="1210"/>
                    </a:moveTo>
                    <a:lnTo>
                      <a:pt x="1711" y="1210"/>
                    </a:lnTo>
                    <a:cubicBezTo>
                      <a:pt x="1765" y="1288"/>
                      <a:pt x="1810" y="1363"/>
                      <a:pt x="1845" y="1434"/>
                    </a:cubicBezTo>
                    <a:cubicBezTo>
                      <a:pt x="1770" y="1459"/>
                      <a:pt x="1685" y="1481"/>
                      <a:pt x="1591" y="1497"/>
                    </a:cubicBezTo>
                    <a:cubicBezTo>
                      <a:pt x="1598" y="1445"/>
                      <a:pt x="1604" y="1391"/>
                      <a:pt x="1607" y="1335"/>
                    </a:cubicBezTo>
                    <a:cubicBezTo>
                      <a:pt x="1644" y="1294"/>
                      <a:pt x="1678" y="1252"/>
                      <a:pt x="1711" y="1210"/>
                    </a:cubicBezTo>
                    <a:close/>
                    <a:moveTo>
                      <a:pt x="1613" y="1080"/>
                    </a:moveTo>
                    <a:lnTo>
                      <a:pt x="1613" y="1080"/>
                    </a:lnTo>
                    <a:cubicBezTo>
                      <a:pt x="1630" y="1101"/>
                      <a:pt x="1646" y="1122"/>
                      <a:pt x="1661" y="1142"/>
                    </a:cubicBezTo>
                    <a:cubicBezTo>
                      <a:pt x="1646" y="1163"/>
                      <a:pt x="1630" y="1183"/>
                      <a:pt x="1613" y="1204"/>
                    </a:cubicBezTo>
                    <a:cubicBezTo>
                      <a:pt x="1614" y="1184"/>
                      <a:pt x="1614" y="1163"/>
                      <a:pt x="1614" y="1143"/>
                    </a:cubicBezTo>
                    <a:cubicBezTo>
                      <a:pt x="1614" y="1122"/>
                      <a:pt x="1614" y="1101"/>
                      <a:pt x="1613" y="1080"/>
                    </a:cubicBezTo>
                    <a:close/>
                    <a:moveTo>
                      <a:pt x="1756" y="345"/>
                    </a:moveTo>
                    <a:lnTo>
                      <a:pt x="1756" y="345"/>
                    </a:lnTo>
                    <a:cubicBezTo>
                      <a:pt x="1816" y="345"/>
                      <a:pt x="1862" y="361"/>
                      <a:pt x="1893" y="392"/>
                    </a:cubicBezTo>
                    <a:cubicBezTo>
                      <a:pt x="1959" y="458"/>
                      <a:pt x="1953" y="599"/>
                      <a:pt x="1878" y="779"/>
                    </a:cubicBezTo>
                    <a:cubicBezTo>
                      <a:pt x="1789" y="748"/>
                      <a:pt x="1689" y="723"/>
                      <a:pt x="1579" y="705"/>
                    </a:cubicBezTo>
                    <a:cubicBezTo>
                      <a:pt x="1561" y="596"/>
                      <a:pt x="1536" y="495"/>
                      <a:pt x="1505" y="407"/>
                    </a:cubicBezTo>
                    <a:cubicBezTo>
                      <a:pt x="1599" y="367"/>
                      <a:pt x="1684" y="345"/>
                      <a:pt x="1756" y="345"/>
                    </a:cubicBezTo>
                    <a:close/>
                    <a:moveTo>
                      <a:pt x="1952" y="807"/>
                    </a:moveTo>
                    <a:lnTo>
                      <a:pt x="1952" y="807"/>
                    </a:lnTo>
                    <a:cubicBezTo>
                      <a:pt x="2042" y="594"/>
                      <a:pt x="2041" y="427"/>
                      <a:pt x="1949" y="335"/>
                    </a:cubicBezTo>
                    <a:cubicBezTo>
                      <a:pt x="1903" y="289"/>
                      <a:pt x="1838" y="265"/>
                      <a:pt x="1756" y="265"/>
                    </a:cubicBezTo>
                    <a:cubicBezTo>
                      <a:pt x="1675" y="265"/>
                      <a:pt x="1580" y="289"/>
                      <a:pt x="1477" y="332"/>
                    </a:cubicBezTo>
                    <a:cubicBezTo>
                      <a:pt x="1392" y="126"/>
                      <a:pt x="1274" y="0"/>
                      <a:pt x="1142" y="0"/>
                    </a:cubicBezTo>
                    <a:cubicBezTo>
                      <a:pt x="1009" y="0"/>
                      <a:pt x="891" y="126"/>
                      <a:pt x="806" y="332"/>
                    </a:cubicBezTo>
                    <a:cubicBezTo>
                      <a:pt x="704" y="289"/>
                      <a:pt x="609" y="265"/>
                      <a:pt x="528" y="265"/>
                    </a:cubicBezTo>
                    <a:cubicBezTo>
                      <a:pt x="446" y="265"/>
                      <a:pt x="380" y="289"/>
                      <a:pt x="334" y="335"/>
                    </a:cubicBezTo>
                    <a:cubicBezTo>
                      <a:pt x="242" y="427"/>
                      <a:pt x="242" y="594"/>
                      <a:pt x="331" y="807"/>
                    </a:cubicBezTo>
                    <a:cubicBezTo>
                      <a:pt x="125" y="892"/>
                      <a:pt x="0" y="1010"/>
                      <a:pt x="0" y="1143"/>
                    </a:cubicBezTo>
                    <a:cubicBezTo>
                      <a:pt x="0" y="1275"/>
                      <a:pt x="125" y="1393"/>
                      <a:pt x="331" y="1478"/>
                    </a:cubicBezTo>
                    <a:cubicBezTo>
                      <a:pt x="246" y="1684"/>
                      <a:pt x="240" y="1856"/>
                      <a:pt x="334" y="1950"/>
                    </a:cubicBezTo>
                    <a:cubicBezTo>
                      <a:pt x="380" y="1996"/>
                      <a:pt x="446" y="2020"/>
                      <a:pt x="528" y="2020"/>
                    </a:cubicBezTo>
                    <a:cubicBezTo>
                      <a:pt x="609" y="2020"/>
                      <a:pt x="704" y="1996"/>
                      <a:pt x="806" y="1953"/>
                    </a:cubicBezTo>
                    <a:cubicBezTo>
                      <a:pt x="891" y="2159"/>
                      <a:pt x="1009" y="2284"/>
                      <a:pt x="1142" y="2284"/>
                    </a:cubicBezTo>
                    <a:cubicBezTo>
                      <a:pt x="1274" y="2284"/>
                      <a:pt x="1392" y="2159"/>
                      <a:pt x="1477" y="1953"/>
                    </a:cubicBezTo>
                    <a:cubicBezTo>
                      <a:pt x="1580" y="1996"/>
                      <a:pt x="1675" y="2020"/>
                      <a:pt x="1756" y="2020"/>
                    </a:cubicBezTo>
                    <a:cubicBezTo>
                      <a:pt x="1838" y="2020"/>
                      <a:pt x="1903" y="1996"/>
                      <a:pt x="1949" y="1950"/>
                    </a:cubicBezTo>
                    <a:cubicBezTo>
                      <a:pt x="2043" y="1856"/>
                      <a:pt x="2038" y="1684"/>
                      <a:pt x="1952" y="1478"/>
                    </a:cubicBezTo>
                    <a:cubicBezTo>
                      <a:pt x="2158" y="1393"/>
                      <a:pt x="2284" y="1275"/>
                      <a:pt x="2284" y="1143"/>
                    </a:cubicBezTo>
                    <a:cubicBezTo>
                      <a:pt x="2284" y="1010"/>
                      <a:pt x="2158" y="892"/>
                      <a:pt x="1952" y="807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0" name="Freeform 20"/>
              <p:cNvSpPr>
                <a:spLocks/>
              </p:cNvSpPr>
              <p:nvPr/>
            </p:nvSpPr>
            <p:spPr bwMode="auto">
              <a:xfrm>
                <a:off x="7021513" y="5929313"/>
                <a:ext cx="177800" cy="177800"/>
              </a:xfrm>
              <a:custGeom>
                <a:avLst/>
                <a:gdLst>
                  <a:gd name="T0" fmla="*/ 120 w 240"/>
                  <a:gd name="T1" fmla="*/ 0 h 240"/>
                  <a:gd name="T2" fmla="*/ 120 w 240"/>
                  <a:gd name="T3" fmla="*/ 0 h 240"/>
                  <a:gd name="T4" fmla="*/ 0 w 240"/>
                  <a:gd name="T5" fmla="*/ 120 h 240"/>
                  <a:gd name="T6" fmla="*/ 120 w 240"/>
                  <a:gd name="T7" fmla="*/ 240 h 240"/>
                  <a:gd name="T8" fmla="*/ 240 w 240"/>
                  <a:gd name="T9" fmla="*/ 120 h 240"/>
                  <a:gd name="T10" fmla="*/ 120 w 240"/>
                  <a:gd name="T11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0" h="240">
                    <a:moveTo>
                      <a:pt x="120" y="0"/>
                    </a:moveTo>
                    <a:lnTo>
                      <a:pt x="120" y="0"/>
                    </a:lnTo>
                    <a:cubicBezTo>
                      <a:pt x="53" y="0"/>
                      <a:pt x="0" y="53"/>
                      <a:pt x="0" y="120"/>
                    </a:cubicBezTo>
                    <a:cubicBezTo>
                      <a:pt x="0" y="186"/>
                      <a:pt x="53" y="240"/>
                      <a:pt x="120" y="240"/>
                    </a:cubicBezTo>
                    <a:cubicBezTo>
                      <a:pt x="186" y="240"/>
                      <a:pt x="240" y="186"/>
                      <a:pt x="240" y="120"/>
                    </a:cubicBezTo>
                    <a:cubicBezTo>
                      <a:pt x="240" y="53"/>
                      <a:pt x="186" y="0"/>
                      <a:pt x="120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40" name="Freeform 7"/>
            <p:cNvSpPr>
              <a:spLocks noEditPoints="1"/>
            </p:cNvSpPr>
            <p:nvPr/>
          </p:nvSpPr>
          <p:spPr bwMode="auto">
            <a:xfrm rot="20132266">
              <a:off x="4165316" y="1969665"/>
              <a:ext cx="1277233" cy="931381"/>
            </a:xfrm>
            <a:custGeom>
              <a:avLst/>
              <a:gdLst>
                <a:gd name="T0" fmla="*/ 1034 w 2022"/>
                <a:gd name="T1" fmla="*/ 210 h 1466"/>
                <a:gd name="T2" fmla="*/ 1034 w 2022"/>
                <a:gd name="T3" fmla="*/ 210 h 1466"/>
                <a:gd name="T4" fmla="*/ 1395 w 2022"/>
                <a:gd name="T5" fmla="*/ 46 h 1466"/>
                <a:gd name="T6" fmla="*/ 1487 w 2022"/>
                <a:gd name="T7" fmla="*/ 40 h 1466"/>
                <a:gd name="T8" fmla="*/ 1888 w 2022"/>
                <a:gd name="T9" fmla="*/ 99 h 1466"/>
                <a:gd name="T10" fmla="*/ 1888 w 2022"/>
                <a:gd name="T11" fmla="*/ 1249 h 1466"/>
                <a:gd name="T12" fmla="*/ 1467 w 2022"/>
                <a:gd name="T13" fmla="*/ 1137 h 1466"/>
                <a:gd name="T14" fmla="*/ 1397 w 2022"/>
                <a:gd name="T15" fmla="*/ 1132 h 1466"/>
                <a:gd name="T16" fmla="*/ 1034 w 2022"/>
                <a:gd name="T17" fmla="*/ 1232 h 1466"/>
                <a:gd name="T18" fmla="*/ 1034 w 2022"/>
                <a:gd name="T19" fmla="*/ 210 h 1466"/>
                <a:gd name="T20" fmla="*/ 134 w 2022"/>
                <a:gd name="T21" fmla="*/ 99 h 1466"/>
                <a:gd name="T22" fmla="*/ 134 w 2022"/>
                <a:gd name="T23" fmla="*/ 99 h 1466"/>
                <a:gd name="T24" fmla="*/ 534 w 2022"/>
                <a:gd name="T25" fmla="*/ 40 h 1466"/>
                <a:gd name="T26" fmla="*/ 626 w 2022"/>
                <a:gd name="T27" fmla="*/ 46 h 1466"/>
                <a:gd name="T28" fmla="*/ 988 w 2022"/>
                <a:gd name="T29" fmla="*/ 210 h 1466"/>
                <a:gd name="T30" fmla="*/ 988 w 2022"/>
                <a:gd name="T31" fmla="*/ 1232 h 1466"/>
                <a:gd name="T32" fmla="*/ 625 w 2022"/>
                <a:gd name="T33" fmla="*/ 1132 h 1466"/>
                <a:gd name="T34" fmla="*/ 555 w 2022"/>
                <a:gd name="T35" fmla="*/ 1137 h 1466"/>
                <a:gd name="T36" fmla="*/ 134 w 2022"/>
                <a:gd name="T37" fmla="*/ 1249 h 1466"/>
                <a:gd name="T38" fmla="*/ 134 w 2022"/>
                <a:gd name="T39" fmla="*/ 99 h 1466"/>
                <a:gd name="T40" fmla="*/ 1928 w 2022"/>
                <a:gd name="T41" fmla="*/ 203 h 1466"/>
                <a:gd name="T42" fmla="*/ 1928 w 2022"/>
                <a:gd name="T43" fmla="*/ 203 h 1466"/>
                <a:gd name="T44" fmla="*/ 1928 w 2022"/>
                <a:gd name="T45" fmla="*/ 68 h 1466"/>
                <a:gd name="T46" fmla="*/ 1487 w 2022"/>
                <a:gd name="T47" fmla="*/ 0 h 1466"/>
                <a:gd name="T48" fmla="*/ 1390 w 2022"/>
                <a:gd name="T49" fmla="*/ 6 h 1466"/>
                <a:gd name="T50" fmla="*/ 1011 w 2022"/>
                <a:gd name="T51" fmla="*/ 177 h 1466"/>
                <a:gd name="T52" fmla="*/ 632 w 2022"/>
                <a:gd name="T53" fmla="*/ 6 h 1466"/>
                <a:gd name="T54" fmla="*/ 534 w 2022"/>
                <a:gd name="T55" fmla="*/ 0 h 1466"/>
                <a:gd name="T56" fmla="*/ 94 w 2022"/>
                <a:gd name="T57" fmla="*/ 68 h 1466"/>
                <a:gd name="T58" fmla="*/ 94 w 2022"/>
                <a:gd name="T59" fmla="*/ 203 h 1466"/>
                <a:gd name="T60" fmla="*/ 0 w 2022"/>
                <a:gd name="T61" fmla="*/ 227 h 1466"/>
                <a:gd name="T62" fmla="*/ 0 w 2022"/>
                <a:gd name="T63" fmla="*/ 1466 h 1466"/>
                <a:gd name="T64" fmla="*/ 467 w 2022"/>
                <a:gd name="T65" fmla="*/ 1335 h 1466"/>
                <a:gd name="T66" fmla="*/ 905 w 2022"/>
                <a:gd name="T67" fmla="*/ 1412 h 1466"/>
                <a:gd name="T68" fmla="*/ 905 w 2022"/>
                <a:gd name="T69" fmla="*/ 1466 h 1466"/>
                <a:gd name="T70" fmla="*/ 1116 w 2022"/>
                <a:gd name="T71" fmla="*/ 1466 h 1466"/>
                <a:gd name="T72" fmla="*/ 1116 w 2022"/>
                <a:gd name="T73" fmla="*/ 1412 h 1466"/>
                <a:gd name="T74" fmla="*/ 1555 w 2022"/>
                <a:gd name="T75" fmla="*/ 1335 h 1466"/>
                <a:gd name="T76" fmla="*/ 2022 w 2022"/>
                <a:gd name="T77" fmla="*/ 1466 h 1466"/>
                <a:gd name="T78" fmla="*/ 2022 w 2022"/>
                <a:gd name="T79" fmla="*/ 227 h 1466"/>
                <a:gd name="T80" fmla="*/ 1928 w 2022"/>
                <a:gd name="T81" fmla="*/ 203 h 1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022" h="1466">
                  <a:moveTo>
                    <a:pt x="1034" y="210"/>
                  </a:moveTo>
                  <a:lnTo>
                    <a:pt x="1034" y="210"/>
                  </a:lnTo>
                  <a:cubicBezTo>
                    <a:pt x="1077" y="175"/>
                    <a:pt x="1220" y="68"/>
                    <a:pt x="1395" y="46"/>
                  </a:cubicBezTo>
                  <a:cubicBezTo>
                    <a:pt x="1423" y="42"/>
                    <a:pt x="1454" y="40"/>
                    <a:pt x="1487" y="40"/>
                  </a:cubicBezTo>
                  <a:cubicBezTo>
                    <a:pt x="1645" y="40"/>
                    <a:pt x="1820" y="81"/>
                    <a:pt x="1888" y="99"/>
                  </a:cubicBezTo>
                  <a:lnTo>
                    <a:pt x="1888" y="1249"/>
                  </a:lnTo>
                  <a:cubicBezTo>
                    <a:pt x="1803" y="1218"/>
                    <a:pt x="1631" y="1161"/>
                    <a:pt x="1467" y="1137"/>
                  </a:cubicBezTo>
                  <a:cubicBezTo>
                    <a:pt x="1445" y="1134"/>
                    <a:pt x="1421" y="1132"/>
                    <a:pt x="1397" y="1132"/>
                  </a:cubicBezTo>
                  <a:cubicBezTo>
                    <a:pt x="1252" y="1132"/>
                    <a:pt x="1112" y="1192"/>
                    <a:pt x="1034" y="1232"/>
                  </a:cubicBezTo>
                  <a:lnTo>
                    <a:pt x="1034" y="210"/>
                  </a:lnTo>
                  <a:close/>
                  <a:moveTo>
                    <a:pt x="134" y="99"/>
                  </a:moveTo>
                  <a:lnTo>
                    <a:pt x="134" y="99"/>
                  </a:lnTo>
                  <a:cubicBezTo>
                    <a:pt x="201" y="81"/>
                    <a:pt x="376" y="40"/>
                    <a:pt x="534" y="40"/>
                  </a:cubicBezTo>
                  <a:cubicBezTo>
                    <a:pt x="568" y="40"/>
                    <a:pt x="599" y="42"/>
                    <a:pt x="626" y="46"/>
                  </a:cubicBezTo>
                  <a:cubicBezTo>
                    <a:pt x="802" y="68"/>
                    <a:pt x="945" y="175"/>
                    <a:pt x="988" y="210"/>
                  </a:cubicBezTo>
                  <a:lnTo>
                    <a:pt x="988" y="1232"/>
                  </a:lnTo>
                  <a:cubicBezTo>
                    <a:pt x="910" y="1192"/>
                    <a:pt x="770" y="1132"/>
                    <a:pt x="625" y="1132"/>
                  </a:cubicBezTo>
                  <a:cubicBezTo>
                    <a:pt x="601" y="1132"/>
                    <a:pt x="577" y="1134"/>
                    <a:pt x="555" y="1137"/>
                  </a:cubicBezTo>
                  <a:cubicBezTo>
                    <a:pt x="391" y="1161"/>
                    <a:pt x="219" y="1218"/>
                    <a:pt x="134" y="1249"/>
                  </a:cubicBezTo>
                  <a:lnTo>
                    <a:pt x="134" y="99"/>
                  </a:lnTo>
                  <a:close/>
                  <a:moveTo>
                    <a:pt x="1928" y="203"/>
                  </a:moveTo>
                  <a:lnTo>
                    <a:pt x="1928" y="203"/>
                  </a:lnTo>
                  <a:lnTo>
                    <a:pt x="1928" y="68"/>
                  </a:lnTo>
                  <a:cubicBezTo>
                    <a:pt x="1928" y="68"/>
                    <a:pt x="1696" y="0"/>
                    <a:pt x="1487" y="0"/>
                  </a:cubicBezTo>
                  <a:cubicBezTo>
                    <a:pt x="1454" y="0"/>
                    <a:pt x="1421" y="2"/>
                    <a:pt x="1390" y="6"/>
                  </a:cubicBezTo>
                  <a:cubicBezTo>
                    <a:pt x="1207" y="30"/>
                    <a:pt x="1059" y="138"/>
                    <a:pt x="1011" y="177"/>
                  </a:cubicBezTo>
                  <a:cubicBezTo>
                    <a:pt x="963" y="138"/>
                    <a:pt x="815" y="30"/>
                    <a:pt x="632" y="6"/>
                  </a:cubicBezTo>
                  <a:cubicBezTo>
                    <a:pt x="601" y="2"/>
                    <a:pt x="568" y="0"/>
                    <a:pt x="534" y="0"/>
                  </a:cubicBezTo>
                  <a:cubicBezTo>
                    <a:pt x="326" y="0"/>
                    <a:pt x="94" y="68"/>
                    <a:pt x="94" y="68"/>
                  </a:cubicBezTo>
                  <a:lnTo>
                    <a:pt x="94" y="203"/>
                  </a:lnTo>
                  <a:cubicBezTo>
                    <a:pt x="36" y="216"/>
                    <a:pt x="0" y="227"/>
                    <a:pt x="0" y="227"/>
                  </a:cubicBezTo>
                  <a:lnTo>
                    <a:pt x="0" y="1466"/>
                  </a:lnTo>
                  <a:cubicBezTo>
                    <a:pt x="0" y="1466"/>
                    <a:pt x="243" y="1368"/>
                    <a:pt x="467" y="1335"/>
                  </a:cubicBezTo>
                  <a:cubicBezTo>
                    <a:pt x="605" y="1315"/>
                    <a:pt x="787" y="1368"/>
                    <a:pt x="905" y="1412"/>
                  </a:cubicBezTo>
                  <a:lnTo>
                    <a:pt x="905" y="1466"/>
                  </a:lnTo>
                  <a:lnTo>
                    <a:pt x="1116" y="1466"/>
                  </a:lnTo>
                  <a:lnTo>
                    <a:pt x="1116" y="1412"/>
                  </a:lnTo>
                  <a:cubicBezTo>
                    <a:pt x="1235" y="1368"/>
                    <a:pt x="1417" y="1315"/>
                    <a:pt x="1555" y="1335"/>
                  </a:cubicBezTo>
                  <a:cubicBezTo>
                    <a:pt x="1779" y="1368"/>
                    <a:pt x="2022" y="1466"/>
                    <a:pt x="2022" y="1466"/>
                  </a:cubicBezTo>
                  <a:lnTo>
                    <a:pt x="2022" y="227"/>
                  </a:lnTo>
                  <a:cubicBezTo>
                    <a:pt x="2022" y="227"/>
                    <a:pt x="1986" y="216"/>
                    <a:pt x="1928" y="20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1" name="Freeform 9"/>
            <p:cNvSpPr>
              <a:spLocks noEditPoints="1"/>
            </p:cNvSpPr>
            <p:nvPr/>
          </p:nvSpPr>
          <p:spPr bwMode="auto">
            <a:xfrm>
              <a:off x="4931084" y="3122"/>
              <a:ext cx="1135300" cy="1451430"/>
            </a:xfrm>
            <a:custGeom>
              <a:avLst/>
              <a:gdLst>
                <a:gd name="T0" fmla="*/ 449 w 1637"/>
                <a:gd name="T1" fmla="*/ 1301 h 2083"/>
                <a:gd name="T2" fmla="*/ 449 w 1637"/>
                <a:gd name="T3" fmla="*/ 1301 h 2083"/>
                <a:gd name="T4" fmla="*/ 350 w 1637"/>
                <a:gd name="T5" fmla="*/ 1276 h 2083"/>
                <a:gd name="T6" fmla="*/ 240 w 1637"/>
                <a:gd name="T7" fmla="*/ 1150 h 2083"/>
                <a:gd name="T8" fmla="*/ 273 w 1637"/>
                <a:gd name="T9" fmla="*/ 841 h 2083"/>
                <a:gd name="T10" fmla="*/ 770 w 1637"/>
                <a:gd name="T11" fmla="*/ 1055 h 2083"/>
                <a:gd name="T12" fmla="*/ 449 w 1637"/>
                <a:gd name="T13" fmla="*/ 1301 h 2083"/>
                <a:gd name="T14" fmla="*/ 1500 w 1637"/>
                <a:gd name="T15" fmla="*/ 1781 h 2083"/>
                <a:gd name="T16" fmla="*/ 1500 w 1637"/>
                <a:gd name="T17" fmla="*/ 1781 h 2083"/>
                <a:gd name="T18" fmla="*/ 1590 w 1637"/>
                <a:gd name="T19" fmla="*/ 1670 h 2083"/>
                <a:gd name="T20" fmla="*/ 1278 w 1637"/>
                <a:gd name="T21" fmla="*/ 1604 h 2083"/>
                <a:gd name="T22" fmla="*/ 1403 w 1637"/>
                <a:gd name="T23" fmla="*/ 1057 h 2083"/>
                <a:gd name="T24" fmla="*/ 1031 w 1637"/>
                <a:gd name="T25" fmla="*/ 383 h 2083"/>
                <a:gd name="T26" fmla="*/ 931 w 1637"/>
                <a:gd name="T27" fmla="*/ 92 h 2083"/>
                <a:gd name="T28" fmla="*/ 480 w 1637"/>
                <a:gd name="T29" fmla="*/ 430 h 2083"/>
                <a:gd name="T30" fmla="*/ 0 w 1637"/>
                <a:gd name="T31" fmla="*/ 723 h 2083"/>
                <a:gd name="T32" fmla="*/ 236 w 1637"/>
                <a:gd name="T33" fmla="*/ 825 h 2083"/>
                <a:gd name="T34" fmla="*/ 202 w 1637"/>
                <a:gd name="T35" fmla="*/ 1162 h 2083"/>
                <a:gd name="T36" fmla="*/ 332 w 1637"/>
                <a:gd name="T37" fmla="*/ 1312 h 2083"/>
                <a:gd name="T38" fmla="*/ 449 w 1637"/>
                <a:gd name="T39" fmla="*/ 1341 h 2083"/>
                <a:gd name="T40" fmla="*/ 807 w 1637"/>
                <a:gd name="T41" fmla="*/ 1071 h 2083"/>
                <a:gd name="T42" fmla="*/ 1003 w 1637"/>
                <a:gd name="T43" fmla="*/ 1156 h 2083"/>
                <a:gd name="T44" fmla="*/ 950 w 1637"/>
                <a:gd name="T45" fmla="*/ 626 h 2083"/>
                <a:gd name="T46" fmla="*/ 1001 w 1637"/>
                <a:gd name="T47" fmla="*/ 495 h 2083"/>
                <a:gd name="T48" fmla="*/ 1297 w 1637"/>
                <a:gd name="T49" fmla="*/ 1060 h 2083"/>
                <a:gd name="T50" fmla="*/ 1215 w 1637"/>
                <a:gd name="T51" fmla="*/ 1499 h 2083"/>
                <a:gd name="T52" fmla="*/ 1166 w 1637"/>
                <a:gd name="T53" fmla="*/ 1581 h 2083"/>
                <a:gd name="T54" fmla="*/ 920 w 1637"/>
                <a:gd name="T55" fmla="*/ 1530 h 2083"/>
                <a:gd name="T56" fmla="*/ 549 w 1637"/>
                <a:gd name="T57" fmla="*/ 1946 h 2083"/>
                <a:gd name="T58" fmla="*/ 1255 w 1637"/>
                <a:gd name="T59" fmla="*/ 2083 h 2083"/>
                <a:gd name="T60" fmla="*/ 1637 w 1637"/>
                <a:gd name="T61" fmla="*/ 1806 h 2083"/>
                <a:gd name="T62" fmla="*/ 1500 w 1637"/>
                <a:gd name="T63" fmla="*/ 1781 h 20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37" h="2083">
                  <a:moveTo>
                    <a:pt x="449" y="1301"/>
                  </a:moveTo>
                  <a:lnTo>
                    <a:pt x="449" y="1301"/>
                  </a:lnTo>
                  <a:cubicBezTo>
                    <a:pt x="416" y="1301"/>
                    <a:pt x="383" y="1292"/>
                    <a:pt x="350" y="1276"/>
                  </a:cubicBezTo>
                  <a:cubicBezTo>
                    <a:pt x="295" y="1248"/>
                    <a:pt x="258" y="1206"/>
                    <a:pt x="240" y="1150"/>
                  </a:cubicBezTo>
                  <a:cubicBezTo>
                    <a:pt x="207" y="1047"/>
                    <a:pt x="243" y="919"/>
                    <a:pt x="273" y="841"/>
                  </a:cubicBezTo>
                  <a:lnTo>
                    <a:pt x="770" y="1055"/>
                  </a:lnTo>
                  <a:cubicBezTo>
                    <a:pt x="719" y="1137"/>
                    <a:pt x="599" y="1301"/>
                    <a:pt x="449" y="1301"/>
                  </a:cubicBezTo>
                  <a:close/>
                  <a:moveTo>
                    <a:pt x="1500" y="1781"/>
                  </a:moveTo>
                  <a:lnTo>
                    <a:pt x="1500" y="1781"/>
                  </a:lnTo>
                  <a:lnTo>
                    <a:pt x="1590" y="1670"/>
                  </a:lnTo>
                  <a:lnTo>
                    <a:pt x="1278" y="1604"/>
                  </a:lnTo>
                  <a:cubicBezTo>
                    <a:pt x="1340" y="1504"/>
                    <a:pt x="1412" y="1329"/>
                    <a:pt x="1403" y="1057"/>
                  </a:cubicBezTo>
                  <a:cubicBezTo>
                    <a:pt x="1392" y="672"/>
                    <a:pt x="1130" y="453"/>
                    <a:pt x="1031" y="383"/>
                  </a:cubicBezTo>
                  <a:cubicBezTo>
                    <a:pt x="1053" y="263"/>
                    <a:pt x="1046" y="135"/>
                    <a:pt x="931" y="92"/>
                  </a:cubicBezTo>
                  <a:cubicBezTo>
                    <a:pt x="680" y="0"/>
                    <a:pt x="480" y="430"/>
                    <a:pt x="480" y="430"/>
                  </a:cubicBezTo>
                  <a:cubicBezTo>
                    <a:pt x="480" y="430"/>
                    <a:pt x="113" y="340"/>
                    <a:pt x="0" y="723"/>
                  </a:cubicBezTo>
                  <a:lnTo>
                    <a:pt x="236" y="825"/>
                  </a:lnTo>
                  <a:cubicBezTo>
                    <a:pt x="204" y="908"/>
                    <a:pt x="164" y="1046"/>
                    <a:pt x="202" y="1162"/>
                  </a:cubicBezTo>
                  <a:cubicBezTo>
                    <a:pt x="223" y="1229"/>
                    <a:pt x="267" y="1279"/>
                    <a:pt x="332" y="1312"/>
                  </a:cubicBezTo>
                  <a:cubicBezTo>
                    <a:pt x="370" y="1331"/>
                    <a:pt x="410" y="1341"/>
                    <a:pt x="449" y="1341"/>
                  </a:cubicBezTo>
                  <a:cubicBezTo>
                    <a:pt x="623" y="1341"/>
                    <a:pt x="755" y="1157"/>
                    <a:pt x="807" y="1071"/>
                  </a:cubicBezTo>
                  <a:lnTo>
                    <a:pt x="1003" y="1156"/>
                  </a:lnTo>
                  <a:cubicBezTo>
                    <a:pt x="1003" y="1156"/>
                    <a:pt x="1247" y="846"/>
                    <a:pt x="950" y="626"/>
                  </a:cubicBezTo>
                  <a:cubicBezTo>
                    <a:pt x="950" y="626"/>
                    <a:pt x="977" y="571"/>
                    <a:pt x="1001" y="495"/>
                  </a:cubicBezTo>
                  <a:cubicBezTo>
                    <a:pt x="1101" y="574"/>
                    <a:pt x="1288" y="762"/>
                    <a:pt x="1297" y="1060"/>
                  </a:cubicBezTo>
                  <a:cubicBezTo>
                    <a:pt x="1303" y="1273"/>
                    <a:pt x="1256" y="1416"/>
                    <a:pt x="1215" y="1499"/>
                  </a:cubicBezTo>
                  <a:cubicBezTo>
                    <a:pt x="1198" y="1534"/>
                    <a:pt x="1181" y="1561"/>
                    <a:pt x="1166" y="1581"/>
                  </a:cubicBezTo>
                  <a:lnTo>
                    <a:pt x="920" y="1530"/>
                  </a:lnTo>
                  <a:lnTo>
                    <a:pt x="549" y="1946"/>
                  </a:lnTo>
                  <a:lnTo>
                    <a:pt x="1255" y="2083"/>
                  </a:lnTo>
                  <a:lnTo>
                    <a:pt x="1637" y="1806"/>
                  </a:lnTo>
                  <a:lnTo>
                    <a:pt x="1500" y="178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142" name="组 141"/>
            <p:cNvGrpSpPr/>
            <p:nvPr userDrawn="1"/>
          </p:nvGrpSpPr>
          <p:grpSpPr>
            <a:xfrm rot="1396810">
              <a:off x="6421391" y="893591"/>
              <a:ext cx="337162" cy="1815987"/>
              <a:chOff x="6099175" y="2627313"/>
              <a:chExt cx="411163" cy="2214563"/>
            </a:xfrm>
            <a:grpFill/>
          </p:grpSpPr>
          <p:sp>
            <p:nvSpPr>
              <p:cNvPr id="167" name="Freeform 13"/>
              <p:cNvSpPr>
                <a:spLocks noEditPoints="1"/>
              </p:cNvSpPr>
              <p:nvPr/>
            </p:nvSpPr>
            <p:spPr bwMode="auto">
              <a:xfrm>
                <a:off x="6130131" y="3048001"/>
                <a:ext cx="349250" cy="1258888"/>
              </a:xfrm>
              <a:custGeom>
                <a:avLst/>
                <a:gdLst>
                  <a:gd name="T0" fmla="*/ 137 w 367"/>
                  <a:gd name="T1" fmla="*/ 40 h 1313"/>
                  <a:gd name="T2" fmla="*/ 137 w 367"/>
                  <a:gd name="T3" fmla="*/ 40 h 1313"/>
                  <a:gd name="T4" fmla="*/ 230 w 367"/>
                  <a:gd name="T5" fmla="*/ 40 h 1313"/>
                  <a:gd name="T6" fmla="*/ 230 w 367"/>
                  <a:gd name="T7" fmla="*/ 1273 h 1313"/>
                  <a:gd name="T8" fmla="*/ 137 w 367"/>
                  <a:gd name="T9" fmla="*/ 1273 h 1313"/>
                  <a:gd name="T10" fmla="*/ 137 w 367"/>
                  <a:gd name="T11" fmla="*/ 40 h 1313"/>
                  <a:gd name="T12" fmla="*/ 97 w 367"/>
                  <a:gd name="T13" fmla="*/ 1273 h 1313"/>
                  <a:gd name="T14" fmla="*/ 97 w 367"/>
                  <a:gd name="T15" fmla="*/ 1273 h 1313"/>
                  <a:gd name="T16" fmla="*/ 40 w 367"/>
                  <a:gd name="T17" fmla="*/ 1273 h 1313"/>
                  <a:gd name="T18" fmla="*/ 40 w 367"/>
                  <a:gd name="T19" fmla="*/ 40 h 1313"/>
                  <a:gd name="T20" fmla="*/ 97 w 367"/>
                  <a:gd name="T21" fmla="*/ 40 h 1313"/>
                  <a:gd name="T22" fmla="*/ 97 w 367"/>
                  <a:gd name="T23" fmla="*/ 1273 h 1313"/>
                  <a:gd name="T24" fmla="*/ 270 w 367"/>
                  <a:gd name="T25" fmla="*/ 40 h 1313"/>
                  <a:gd name="T26" fmla="*/ 270 w 367"/>
                  <a:gd name="T27" fmla="*/ 40 h 1313"/>
                  <a:gd name="T28" fmla="*/ 327 w 367"/>
                  <a:gd name="T29" fmla="*/ 40 h 1313"/>
                  <a:gd name="T30" fmla="*/ 327 w 367"/>
                  <a:gd name="T31" fmla="*/ 1273 h 1313"/>
                  <a:gd name="T32" fmla="*/ 270 w 367"/>
                  <a:gd name="T33" fmla="*/ 1273 h 1313"/>
                  <a:gd name="T34" fmla="*/ 270 w 367"/>
                  <a:gd name="T35" fmla="*/ 40 h 1313"/>
                  <a:gd name="T36" fmla="*/ 270 w 367"/>
                  <a:gd name="T37" fmla="*/ 1313 h 1313"/>
                  <a:gd name="T38" fmla="*/ 270 w 367"/>
                  <a:gd name="T39" fmla="*/ 1313 h 1313"/>
                  <a:gd name="T40" fmla="*/ 270 w 367"/>
                  <a:gd name="T41" fmla="*/ 1313 h 1313"/>
                  <a:gd name="T42" fmla="*/ 367 w 367"/>
                  <a:gd name="T43" fmla="*/ 1313 h 1313"/>
                  <a:gd name="T44" fmla="*/ 367 w 367"/>
                  <a:gd name="T45" fmla="*/ 0 h 1313"/>
                  <a:gd name="T46" fmla="*/ 0 w 367"/>
                  <a:gd name="T47" fmla="*/ 0 h 1313"/>
                  <a:gd name="T48" fmla="*/ 0 w 367"/>
                  <a:gd name="T49" fmla="*/ 1313 h 1313"/>
                  <a:gd name="T50" fmla="*/ 97 w 367"/>
                  <a:gd name="T51" fmla="*/ 1313 h 1313"/>
                  <a:gd name="T52" fmla="*/ 97 w 367"/>
                  <a:gd name="T53" fmla="*/ 1313 h 1313"/>
                  <a:gd name="T54" fmla="*/ 137 w 367"/>
                  <a:gd name="T55" fmla="*/ 1313 h 1313"/>
                  <a:gd name="T56" fmla="*/ 137 w 367"/>
                  <a:gd name="T57" fmla="*/ 1313 h 1313"/>
                  <a:gd name="T58" fmla="*/ 230 w 367"/>
                  <a:gd name="T59" fmla="*/ 1313 h 1313"/>
                  <a:gd name="T60" fmla="*/ 230 w 367"/>
                  <a:gd name="T61" fmla="*/ 1313 h 1313"/>
                  <a:gd name="T62" fmla="*/ 270 w 367"/>
                  <a:gd name="T63" fmla="*/ 1313 h 1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367" h="1313">
                    <a:moveTo>
                      <a:pt x="137" y="40"/>
                    </a:moveTo>
                    <a:lnTo>
                      <a:pt x="137" y="40"/>
                    </a:lnTo>
                    <a:lnTo>
                      <a:pt x="230" y="40"/>
                    </a:lnTo>
                    <a:lnTo>
                      <a:pt x="230" y="1273"/>
                    </a:lnTo>
                    <a:lnTo>
                      <a:pt x="137" y="1273"/>
                    </a:lnTo>
                    <a:lnTo>
                      <a:pt x="137" y="40"/>
                    </a:lnTo>
                    <a:close/>
                    <a:moveTo>
                      <a:pt x="97" y="1273"/>
                    </a:moveTo>
                    <a:lnTo>
                      <a:pt x="97" y="1273"/>
                    </a:lnTo>
                    <a:lnTo>
                      <a:pt x="40" y="1273"/>
                    </a:lnTo>
                    <a:lnTo>
                      <a:pt x="40" y="40"/>
                    </a:lnTo>
                    <a:lnTo>
                      <a:pt x="97" y="40"/>
                    </a:lnTo>
                    <a:lnTo>
                      <a:pt x="97" y="1273"/>
                    </a:lnTo>
                    <a:close/>
                    <a:moveTo>
                      <a:pt x="270" y="40"/>
                    </a:moveTo>
                    <a:lnTo>
                      <a:pt x="270" y="40"/>
                    </a:lnTo>
                    <a:lnTo>
                      <a:pt x="327" y="40"/>
                    </a:lnTo>
                    <a:lnTo>
                      <a:pt x="327" y="1273"/>
                    </a:lnTo>
                    <a:lnTo>
                      <a:pt x="270" y="1273"/>
                    </a:lnTo>
                    <a:lnTo>
                      <a:pt x="270" y="40"/>
                    </a:lnTo>
                    <a:close/>
                    <a:moveTo>
                      <a:pt x="270" y="1313"/>
                    </a:moveTo>
                    <a:lnTo>
                      <a:pt x="270" y="1313"/>
                    </a:lnTo>
                    <a:lnTo>
                      <a:pt x="270" y="1313"/>
                    </a:lnTo>
                    <a:lnTo>
                      <a:pt x="367" y="1313"/>
                    </a:lnTo>
                    <a:lnTo>
                      <a:pt x="367" y="0"/>
                    </a:lnTo>
                    <a:lnTo>
                      <a:pt x="0" y="0"/>
                    </a:lnTo>
                    <a:lnTo>
                      <a:pt x="0" y="1313"/>
                    </a:lnTo>
                    <a:lnTo>
                      <a:pt x="97" y="1313"/>
                    </a:lnTo>
                    <a:lnTo>
                      <a:pt x="97" y="1313"/>
                    </a:lnTo>
                    <a:lnTo>
                      <a:pt x="137" y="1313"/>
                    </a:lnTo>
                    <a:lnTo>
                      <a:pt x="137" y="1313"/>
                    </a:lnTo>
                    <a:lnTo>
                      <a:pt x="230" y="1313"/>
                    </a:lnTo>
                    <a:lnTo>
                      <a:pt x="230" y="1313"/>
                    </a:lnTo>
                    <a:lnTo>
                      <a:pt x="270" y="1313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8" name="Freeform 14"/>
              <p:cNvSpPr>
                <a:spLocks/>
              </p:cNvSpPr>
              <p:nvPr/>
            </p:nvSpPr>
            <p:spPr bwMode="auto">
              <a:xfrm>
                <a:off x="6130131" y="2968626"/>
                <a:ext cx="349250" cy="63500"/>
              </a:xfrm>
              <a:custGeom>
                <a:avLst/>
                <a:gdLst>
                  <a:gd name="T0" fmla="*/ 367 w 367"/>
                  <a:gd name="T1" fmla="*/ 0 h 67"/>
                  <a:gd name="T2" fmla="*/ 367 w 367"/>
                  <a:gd name="T3" fmla="*/ 0 h 67"/>
                  <a:gd name="T4" fmla="*/ 0 w 367"/>
                  <a:gd name="T5" fmla="*/ 0 h 67"/>
                  <a:gd name="T6" fmla="*/ 0 w 367"/>
                  <a:gd name="T7" fmla="*/ 67 h 67"/>
                  <a:gd name="T8" fmla="*/ 367 w 367"/>
                  <a:gd name="T9" fmla="*/ 67 h 67"/>
                  <a:gd name="T10" fmla="*/ 367 w 367"/>
                  <a:gd name="T11" fmla="*/ 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7" h="67">
                    <a:moveTo>
                      <a:pt x="367" y="0"/>
                    </a:moveTo>
                    <a:lnTo>
                      <a:pt x="367" y="0"/>
                    </a:lnTo>
                    <a:lnTo>
                      <a:pt x="0" y="0"/>
                    </a:lnTo>
                    <a:lnTo>
                      <a:pt x="0" y="67"/>
                    </a:lnTo>
                    <a:lnTo>
                      <a:pt x="367" y="67"/>
                    </a:lnTo>
                    <a:lnTo>
                      <a:pt x="36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9" name="Freeform 15"/>
              <p:cNvSpPr>
                <a:spLocks/>
              </p:cNvSpPr>
              <p:nvPr/>
            </p:nvSpPr>
            <p:spPr bwMode="auto">
              <a:xfrm>
                <a:off x="6099175" y="2627313"/>
                <a:ext cx="411163" cy="325438"/>
              </a:xfrm>
              <a:custGeom>
                <a:avLst/>
                <a:gdLst>
                  <a:gd name="T0" fmla="*/ 399 w 430"/>
                  <a:gd name="T1" fmla="*/ 340 h 340"/>
                  <a:gd name="T2" fmla="*/ 399 w 430"/>
                  <a:gd name="T3" fmla="*/ 340 h 340"/>
                  <a:gd name="T4" fmla="*/ 215 w 430"/>
                  <a:gd name="T5" fmla="*/ 0 h 340"/>
                  <a:gd name="T6" fmla="*/ 32 w 430"/>
                  <a:gd name="T7" fmla="*/ 340 h 340"/>
                  <a:gd name="T8" fmla="*/ 399 w 430"/>
                  <a:gd name="T9" fmla="*/ 340 h 3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0" h="340">
                    <a:moveTo>
                      <a:pt x="399" y="340"/>
                    </a:moveTo>
                    <a:lnTo>
                      <a:pt x="399" y="340"/>
                    </a:lnTo>
                    <a:cubicBezTo>
                      <a:pt x="399" y="340"/>
                      <a:pt x="430" y="0"/>
                      <a:pt x="215" y="0"/>
                    </a:cubicBezTo>
                    <a:cubicBezTo>
                      <a:pt x="0" y="0"/>
                      <a:pt x="32" y="340"/>
                      <a:pt x="32" y="340"/>
                    </a:cubicBezTo>
                    <a:lnTo>
                      <a:pt x="399" y="34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0" name="Freeform 17"/>
              <p:cNvSpPr>
                <a:spLocks noEditPoints="1"/>
              </p:cNvSpPr>
              <p:nvPr/>
            </p:nvSpPr>
            <p:spPr bwMode="auto">
              <a:xfrm>
                <a:off x="6128544" y="4310063"/>
                <a:ext cx="352425" cy="531813"/>
              </a:xfrm>
              <a:custGeom>
                <a:avLst/>
                <a:gdLst>
                  <a:gd name="T0" fmla="*/ 214 w 369"/>
                  <a:gd name="T1" fmla="*/ 338 h 554"/>
                  <a:gd name="T2" fmla="*/ 214 w 369"/>
                  <a:gd name="T3" fmla="*/ 338 h 554"/>
                  <a:gd name="T4" fmla="*/ 155 w 369"/>
                  <a:gd name="T5" fmla="*/ 338 h 554"/>
                  <a:gd name="T6" fmla="*/ 56 w 369"/>
                  <a:gd name="T7" fmla="*/ 40 h 554"/>
                  <a:gd name="T8" fmla="*/ 313 w 369"/>
                  <a:gd name="T9" fmla="*/ 40 h 554"/>
                  <a:gd name="T10" fmla="*/ 214 w 369"/>
                  <a:gd name="T11" fmla="*/ 338 h 554"/>
                  <a:gd name="T12" fmla="*/ 113 w 369"/>
                  <a:gd name="T13" fmla="*/ 338 h 554"/>
                  <a:gd name="T14" fmla="*/ 113 w 369"/>
                  <a:gd name="T15" fmla="*/ 338 h 554"/>
                  <a:gd name="T16" fmla="*/ 184 w 369"/>
                  <a:gd name="T17" fmla="*/ 554 h 554"/>
                  <a:gd name="T18" fmla="*/ 256 w 369"/>
                  <a:gd name="T19" fmla="*/ 338 h 554"/>
                  <a:gd name="T20" fmla="*/ 369 w 369"/>
                  <a:gd name="T21" fmla="*/ 0 h 554"/>
                  <a:gd name="T22" fmla="*/ 0 w 369"/>
                  <a:gd name="T23" fmla="*/ 0 h 554"/>
                  <a:gd name="T24" fmla="*/ 113 w 369"/>
                  <a:gd name="T25" fmla="*/ 338 h 5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69" h="554">
                    <a:moveTo>
                      <a:pt x="214" y="338"/>
                    </a:moveTo>
                    <a:lnTo>
                      <a:pt x="214" y="338"/>
                    </a:lnTo>
                    <a:lnTo>
                      <a:pt x="155" y="338"/>
                    </a:lnTo>
                    <a:lnTo>
                      <a:pt x="56" y="40"/>
                    </a:lnTo>
                    <a:lnTo>
                      <a:pt x="313" y="40"/>
                    </a:lnTo>
                    <a:lnTo>
                      <a:pt x="214" y="338"/>
                    </a:lnTo>
                    <a:close/>
                    <a:moveTo>
                      <a:pt x="113" y="338"/>
                    </a:moveTo>
                    <a:lnTo>
                      <a:pt x="113" y="338"/>
                    </a:lnTo>
                    <a:lnTo>
                      <a:pt x="184" y="554"/>
                    </a:lnTo>
                    <a:lnTo>
                      <a:pt x="256" y="338"/>
                    </a:lnTo>
                    <a:lnTo>
                      <a:pt x="369" y="0"/>
                    </a:lnTo>
                    <a:lnTo>
                      <a:pt x="0" y="0"/>
                    </a:lnTo>
                    <a:lnTo>
                      <a:pt x="113" y="338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43" name="Freeform 19"/>
            <p:cNvSpPr>
              <a:spLocks noEditPoints="1"/>
            </p:cNvSpPr>
            <p:nvPr/>
          </p:nvSpPr>
          <p:spPr bwMode="auto">
            <a:xfrm rot="1363540">
              <a:off x="5760003" y="2964290"/>
              <a:ext cx="1209819" cy="253100"/>
            </a:xfrm>
            <a:custGeom>
              <a:avLst/>
              <a:gdLst>
                <a:gd name="T0" fmla="*/ 2347 w 2387"/>
                <a:gd name="T1" fmla="*/ 458 h 498"/>
                <a:gd name="T2" fmla="*/ 40 w 2387"/>
                <a:gd name="T3" fmla="*/ 40 h 498"/>
                <a:gd name="T4" fmla="*/ 177 w 2387"/>
                <a:gd name="T5" fmla="*/ 298 h 498"/>
                <a:gd name="T6" fmla="*/ 217 w 2387"/>
                <a:gd name="T7" fmla="*/ 40 h 498"/>
                <a:gd name="T8" fmla="*/ 277 w 2387"/>
                <a:gd name="T9" fmla="*/ 159 h 498"/>
                <a:gd name="T10" fmla="*/ 317 w 2387"/>
                <a:gd name="T11" fmla="*/ 40 h 498"/>
                <a:gd name="T12" fmla="*/ 377 w 2387"/>
                <a:gd name="T13" fmla="*/ 159 h 498"/>
                <a:gd name="T14" fmla="*/ 417 w 2387"/>
                <a:gd name="T15" fmla="*/ 40 h 498"/>
                <a:gd name="T16" fmla="*/ 477 w 2387"/>
                <a:gd name="T17" fmla="*/ 159 h 498"/>
                <a:gd name="T18" fmla="*/ 517 w 2387"/>
                <a:gd name="T19" fmla="*/ 40 h 498"/>
                <a:gd name="T20" fmla="*/ 577 w 2387"/>
                <a:gd name="T21" fmla="*/ 159 h 498"/>
                <a:gd name="T22" fmla="*/ 617 w 2387"/>
                <a:gd name="T23" fmla="*/ 40 h 498"/>
                <a:gd name="T24" fmla="*/ 674 w 2387"/>
                <a:gd name="T25" fmla="*/ 298 h 498"/>
                <a:gd name="T26" fmla="*/ 714 w 2387"/>
                <a:gd name="T27" fmla="*/ 40 h 498"/>
                <a:gd name="T28" fmla="*/ 774 w 2387"/>
                <a:gd name="T29" fmla="*/ 159 h 498"/>
                <a:gd name="T30" fmla="*/ 814 w 2387"/>
                <a:gd name="T31" fmla="*/ 40 h 498"/>
                <a:gd name="T32" fmla="*/ 874 w 2387"/>
                <a:gd name="T33" fmla="*/ 159 h 498"/>
                <a:gd name="T34" fmla="*/ 914 w 2387"/>
                <a:gd name="T35" fmla="*/ 40 h 498"/>
                <a:gd name="T36" fmla="*/ 974 w 2387"/>
                <a:gd name="T37" fmla="*/ 159 h 498"/>
                <a:gd name="T38" fmla="*/ 1014 w 2387"/>
                <a:gd name="T39" fmla="*/ 40 h 498"/>
                <a:gd name="T40" fmla="*/ 1074 w 2387"/>
                <a:gd name="T41" fmla="*/ 159 h 498"/>
                <a:gd name="T42" fmla="*/ 1114 w 2387"/>
                <a:gd name="T43" fmla="*/ 40 h 498"/>
                <a:gd name="T44" fmla="*/ 1187 w 2387"/>
                <a:gd name="T45" fmla="*/ 298 h 498"/>
                <a:gd name="T46" fmla="*/ 1227 w 2387"/>
                <a:gd name="T47" fmla="*/ 40 h 498"/>
                <a:gd name="T48" fmla="*/ 1287 w 2387"/>
                <a:gd name="T49" fmla="*/ 159 h 498"/>
                <a:gd name="T50" fmla="*/ 1327 w 2387"/>
                <a:gd name="T51" fmla="*/ 40 h 498"/>
                <a:gd name="T52" fmla="*/ 1387 w 2387"/>
                <a:gd name="T53" fmla="*/ 159 h 498"/>
                <a:gd name="T54" fmla="*/ 1427 w 2387"/>
                <a:gd name="T55" fmla="*/ 40 h 498"/>
                <a:gd name="T56" fmla="*/ 1487 w 2387"/>
                <a:gd name="T57" fmla="*/ 159 h 498"/>
                <a:gd name="T58" fmla="*/ 1527 w 2387"/>
                <a:gd name="T59" fmla="*/ 40 h 498"/>
                <a:gd name="T60" fmla="*/ 1587 w 2387"/>
                <a:gd name="T61" fmla="*/ 159 h 498"/>
                <a:gd name="T62" fmla="*/ 1627 w 2387"/>
                <a:gd name="T63" fmla="*/ 40 h 498"/>
                <a:gd name="T64" fmla="*/ 1684 w 2387"/>
                <a:gd name="T65" fmla="*/ 298 h 498"/>
                <a:gd name="T66" fmla="*/ 1724 w 2387"/>
                <a:gd name="T67" fmla="*/ 40 h 498"/>
                <a:gd name="T68" fmla="*/ 1784 w 2387"/>
                <a:gd name="T69" fmla="*/ 159 h 498"/>
                <a:gd name="T70" fmla="*/ 1824 w 2387"/>
                <a:gd name="T71" fmla="*/ 40 h 498"/>
                <a:gd name="T72" fmla="*/ 1884 w 2387"/>
                <a:gd name="T73" fmla="*/ 159 h 498"/>
                <a:gd name="T74" fmla="*/ 1924 w 2387"/>
                <a:gd name="T75" fmla="*/ 40 h 498"/>
                <a:gd name="T76" fmla="*/ 1984 w 2387"/>
                <a:gd name="T77" fmla="*/ 159 h 498"/>
                <a:gd name="T78" fmla="*/ 2024 w 2387"/>
                <a:gd name="T79" fmla="*/ 40 h 498"/>
                <a:gd name="T80" fmla="*/ 2084 w 2387"/>
                <a:gd name="T81" fmla="*/ 159 h 498"/>
                <a:gd name="T82" fmla="*/ 2124 w 2387"/>
                <a:gd name="T83" fmla="*/ 40 h 498"/>
                <a:gd name="T84" fmla="*/ 2170 w 2387"/>
                <a:gd name="T85" fmla="*/ 298 h 498"/>
                <a:gd name="T86" fmla="*/ 2210 w 2387"/>
                <a:gd name="T87" fmla="*/ 40 h 498"/>
                <a:gd name="T88" fmla="*/ 2347 w 2387"/>
                <a:gd name="T89" fmla="*/ 458 h 498"/>
                <a:gd name="T90" fmla="*/ 0 w 2387"/>
                <a:gd name="T91" fmla="*/ 498 h 498"/>
                <a:gd name="T92" fmla="*/ 2387 w 2387"/>
                <a:gd name="T93" fmla="*/ 0 h 498"/>
                <a:gd name="T94" fmla="*/ 0 w 2387"/>
                <a:gd name="T95" fmla="*/ 498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387" h="498">
                  <a:moveTo>
                    <a:pt x="2347" y="458"/>
                  </a:moveTo>
                  <a:lnTo>
                    <a:pt x="2347" y="458"/>
                  </a:lnTo>
                  <a:lnTo>
                    <a:pt x="40" y="458"/>
                  </a:lnTo>
                  <a:lnTo>
                    <a:pt x="40" y="40"/>
                  </a:lnTo>
                  <a:lnTo>
                    <a:pt x="177" y="40"/>
                  </a:lnTo>
                  <a:lnTo>
                    <a:pt x="177" y="298"/>
                  </a:lnTo>
                  <a:lnTo>
                    <a:pt x="217" y="298"/>
                  </a:lnTo>
                  <a:lnTo>
                    <a:pt x="217" y="40"/>
                  </a:lnTo>
                  <a:lnTo>
                    <a:pt x="277" y="40"/>
                  </a:lnTo>
                  <a:lnTo>
                    <a:pt x="277" y="159"/>
                  </a:lnTo>
                  <a:lnTo>
                    <a:pt x="317" y="159"/>
                  </a:lnTo>
                  <a:lnTo>
                    <a:pt x="317" y="40"/>
                  </a:lnTo>
                  <a:lnTo>
                    <a:pt x="377" y="40"/>
                  </a:lnTo>
                  <a:lnTo>
                    <a:pt x="377" y="159"/>
                  </a:lnTo>
                  <a:lnTo>
                    <a:pt x="417" y="159"/>
                  </a:lnTo>
                  <a:lnTo>
                    <a:pt x="417" y="40"/>
                  </a:lnTo>
                  <a:lnTo>
                    <a:pt x="477" y="40"/>
                  </a:lnTo>
                  <a:lnTo>
                    <a:pt x="477" y="159"/>
                  </a:lnTo>
                  <a:lnTo>
                    <a:pt x="517" y="159"/>
                  </a:lnTo>
                  <a:lnTo>
                    <a:pt x="517" y="40"/>
                  </a:lnTo>
                  <a:lnTo>
                    <a:pt x="577" y="40"/>
                  </a:lnTo>
                  <a:lnTo>
                    <a:pt x="577" y="159"/>
                  </a:lnTo>
                  <a:lnTo>
                    <a:pt x="617" y="159"/>
                  </a:lnTo>
                  <a:lnTo>
                    <a:pt x="617" y="40"/>
                  </a:lnTo>
                  <a:lnTo>
                    <a:pt x="674" y="40"/>
                  </a:lnTo>
                  <a:lnTo>
                    <a:pt x="674" y="298"/>
                  </a:lnTo>
                  <a:lnTo>
                    <a:pt x="714" y="298"/>
                  </a:lnTo>
                  <a:lnTo>
                    <a:pt x="714" y="40"/>
                  </a:lnTo>
                  <a:lnTo>
                    <a:pt x="774" y="40"/>
                  </a:lnTo>
                  <a:lnTo>
                    <a:pt x="774" y="159"/>
                  </a:lnTo>
                  <a:lnTo>
                    <a:pt x="814" y="159"/>
                  </a:lnTo>
                  <a:lnTo>
                    <a:pt x="814" y="40"/>
                  </a:lnTo>
                  <a:lnTo>
                    <a:pt x="874" y="40"/>
                  </a:lnTo>
                  <a:lnTo>
                    <a:pt x="874" y="159"/>
                  </a:lnTo>
                  <a:lnTo>
                    <a:pt x="914" y="159"/>
                  </a:lnTo>
                  <a:lnTo>
                    <a:pt x="914" y="40"/>
                  </a:lnTo>
                  <a:lnTo>
                    <a:pt x="974" y="40"/>
                  </a:lnTo>
                  <a:lnTo>
                    <a:pt x="974" y="159"/>
                  </a:lnTo>
                  <a:lnTo>
                    <a:pt x="1014" y="159"/>
                  </a:lnTo>
                  <a:lnTo>
                    <a:pt x="1014" y="40"/>
                  </a:lnTo>
                  <a:lnTo>
                    <a:pt x="1074" y="40"/>
                  </a:lnTo>
                  <a:lnTo>
                    <a:pt x="1074" y="159"/>
                  </a:lnTo>
                  <a:lnTo>
                    <a:pt x="1114" y="159"/>
                  </a:lnTo>
                  <a:lnTo>
                    <a:pt x="1114" y="40"/>
                  </a:lnTo>
                  <a:lnTo>
                    <a:pt x="1187" y="40"/>
                  </a:lnTo>
                  <a:lnTo>
                    <a:pt x="1187" y="298"/>
                  </a:lnTo>
                  <a:lnTo>
                    <a:pt x="1227" y="298"/>
                  </a:lnTo>
                  <a:lnTo>
                    <a:pt x="1227" y="40"/>
                  </a:lnTo>
                  <a:lnTo>
                    <a:pt x="1287" y="40"/>
                  </a:lnTo>
                  <a:lnTo>
                    <a:pt x="1287" y="159"/>
                  </a:lnTo>
                  <a:lnTo>
                    <a:pt x="1327" y="159"/>
                  </a:lnTo>
                  <a:lnTo>
                    <a:pt x="1327" y="40"/>
                  </a:lnTo>
                  <a:lnTo>
                    <a:pt x="1387" y="40"/>
                  </a:lnTo>
                  <a:lnTo>
                    <a:pt x="1387" y="159"/>
                  </a:lnTo>
                  <a:lnTo>
                    <a:pt x="1427" y="159"/>
                  </a:lnTo>
                  <a:lnTo>
                    <a:pt x="1427" y="40"/>
                  </a:lnTo>
                  <a:lnTo>
                    <a:pt x="1487" y="40"/>
                  </a:lnTo>
                  <a:lnTo>
                    <a:pt x="1487" y="159"/>
                  </a:lnTo>
                  <a:lnTo>
                    <a:pt x="1527" y="159"/>
                  </a:lnTo>
                  <a:lnTo>
                    <a:pt x="1527" y="40"/>
                  </a:lnTo>
                  <a:lnTo>
                    <a:pt x="1587" y="40"/>
                  </a:lnTo>
                  <a:lnTo>
                    <a:pt x="1587" y="159"/>
                  </a:lnTo>
                  <a:lnTo>
                    <a:pt x="1627" y="159"/>
                  </a:lnTo>
                  <a:lnTo>
                    <a:pt x="1627" y="40"/>
                  </a:lnTo>
                  <a:lnTo>
                    <a:pt x="1684" y="40"/>
                  </a:lnTo>
                  <a:lnTo>
                    <a:pt x="1684" y="298"/>
                  </a:lnTo>
                  <a:lnTo>
                    <a:pt x="1724" y="298"/>
                  </a:lnTo>
                  <a:lnTo>
                    <a:pt x="1724" y="40"/>
                  </a:lnTo>
                  <a:lnTo>
                    <a:pt x="1784" y="40"/>
                  </a:lnTo>
                  <a:lnTo>
                    <a:pt x="1784" y="159"/>
                  </a:lnTo>
                  <a:lnTo>
                    <a:pt x="1824" y="159"/>
                  </a:lnTo>
                  <a:lnTo>
                    <a:pt x="1824" y="40"/>
                  </a:lnTo>
                  <a:lnTo>
                    <a:pt x="1884" y="40"/>
                  </a:lnTo>
                  <a:lnTo>
                    <a:pt x="1884" y="159"/>
                  </a:lnTo>
                  <a:lnTo>
                    <a:pt x="1924" y="159"/>
                  </a:lnTo>
                  <a:lnTo>
                    <a:pt x="1924" y="40"/>
                  </a:lnTo>
                  <a:lnTo>
                    <a:pt x="1984" y="40"/>
                  </a:lnTo>
                  <a:lnTo>
                    <a:pt x="1984" y="159"/>
                  </a:lnTo>
                  <a:lnTo>
                    <a:pt x="2024" y="159"/>
                  </a:lnTo>
                  <a:lnTo>
                    <a:pt x="2024" y="40"/>
                  </a:lnTo>
                  <a:lnTo>
                    <a:pt x="2084" y="40"/>
                  </a:lnTo>
                  <a:lnTo>
                    <a:pt x="2084" y="159"/>
                  </a:lnTo>
                  <a:lnTo>
                    <a:pt x="2124" y="159"/>
                  </a:lnTo>
                  <a:lnTo>
                    <a:pt x="2124" y="40"/>
                  </a:lnTo>
                  <a:lnTo>
                    <a:pt x="2170" y="40"/>
                  </a:lnTo>
                  <a:lnTo>
                    <a:pt x="2170" y="298"/>
                  </a:lnTo>
                  <a:lnTo>
                    <a:pt x="2210" y="298"/>
                  </a:lnTo>
                  <a:lnTo>
                    <a:pt x="2210" y="40"/>
                  </a:lnTo>
                  <a:lnTo>
                    <a:pt x="2347" y="40"/>
                  </a:lnTo>
                  <a:lnTo>
                    <a:pt x="2347" y="458"/>
                  </a:lnTo>
                  <a:close/>
                  <a:moveTo>
                    <a:pt x="0" y="498"/>
                  </a:moveTo>
                  <a:lnTo>
                    <a:pt x="0" y="498"/>
                  </a:lnTo>
                  <a:lnTo>
                    <a:pt x="2387" y="498"/>
                  </a:lnTo>
                  <a:lnTo>
                    <a:pt x="2387" y="0"/>
                  </a:lnTo>
                  <a:lnTo>
                    <a:pt x="0" y="0"/>
                  </a:lnTo>
                  <a:lnTo>
                    <a:pt x="0" y="498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4" name="Freeform 20"/>
            <p:cNvSpPr>
              <a:spLocks/>
            </p:cNvSpPr>
            <p:nvPr/>
          </p:nvSpPr>
          <p:spPr bwMode="auto">
            <a:xfrm rot="20253209">
              <a:off x="5581359" y="1657070"/>
              <a:ext cx="271863" cy="880837"/>
            </a:xfrm>
            <a:custGeom>
              <a:avLst/>
              <a:gdLst>
                <a:gd name="T0" fmla="*/ 772 w 831"/>
                <a:gd name="T1" fmla="*/ 279 h 2682"/>
                <a:gd name="T2" fmla="*/ 772 w 831"/>
                <a:gd name="T3" fmla="*/ 279 h 2682"/>
                <a:gd name="T4" fmla="*/ 772 w 831"/>
                <a:gd name="T5" fmla="*/ 0 h 2682"/>
                <a:gd name="T6" fmla="*/ 622 w 831"/>
                <a:gd name="T7" fmla="*/ 0 h 2682"/>
                <a:gd name="T8" fmla="*/ 622 w 831"/>
                <a:gd name="T9" fmla="*/ 279 h 2682"/>
                <a:gd name="T10" fmla="*/ 557 w 831"/>
                <a:gd name="T11" fmla="*/ 279 h 2682"/>
                <a:gd name="T12" fmla="*/ 557 w 831"/>
                <a:gd name="T13" fmla="*/ 900 h 2682"/>
                <a:gd name="T14" fmla="*/ 606 w 831"/>
                <a:gd name="T15" fmla="*/ 900 h 2682"/>
                <a:gd name="T16" fmla="*/ 102 w 831"/>
                <a:gd name="T17" fmla="*/ 2121 h 2682"/>
                <a:gd name="T18" fmla="*/ 130 w 831"/>
                <a:gd name="T19" fmla="*/ 2133 h 2682"/>
                <a:gd name="T20" fmla="*/ 40 w 831"/>
                <a:gd name="T21" fmla="*/ 2350 h 2682"/>
                <a:gd name="T22" fmla="*/ 62 w 831"/>
                <a:gd name="T23" fmla="*/ 2359 h 2682"/>
                <a:gd name="T24" fmla="*/ 0 w 831"/>
                <a:gd name="T25" fmla="*/ 2510 h 2682"/>
                <a:gd name="T26" fmla="*/ 24 w 831"/>
                <a:gd name="T27" fmla="*/ 2519 h 2682"/>
                <a:gd name="T28" fmla="*/ 86 w 831"/>
                <a:gd name="T29" fmla="*/ 2369 h 2682"/>
                <a:gd name="T30" fmla="*/ 108 w 831"/>
                <a:gd name="T31" fmla="*/ 2378 h 2682"/>
                <a:gd name="T32" fmla="*/ 198 w 831"/>
                <a:gd name="T33" fmla="*/ 2161 h 2682"/>
                <a:gd name="T34" fmla="*/ 226 w 831"/>
                <a:gd name="T35" fmla="*/ 2172 h 2682"/>
                <a:gd name="T36" fmla="*/ 630 w 831"/>
                <a:gd name="T37" fmla="*/ 1191 h 2682"/>
                <a:gd name="T38" fmla="*/ 630 w 831"/>
                <a:gd name="T39" fmla="*/ 2284 h 2682"/>
                <a:gd name="T40" fmla="*/ 660 w 831"/>
                <a:gd name="T41" fmla="*/ 2284 h 2682"/>
                <a:gd name="T42" fmla="*/ 660 w 831"/>
                <a:gd name="T43" fmla="*/ 2519 h 2682"/>
                <a:gd name="T44" fmla="*/ 684 w 831"/>
                <a:gd name="T45" fmla="*/ 2519 h 2682"/>
                <a:gd name="T46" fmla="*/ 684 w 831"/>
                <a:gd name="T47" fmla="*/ 2682 h 2682"/>
                <a:gd name="T48" fmla="*/ 710 w 831"/>
                <a:gd name="T49" fmla="*/ 2682 h 2682"/>
                <a:gd name="T50" fmla="*/ 710 w 831"/>
                <a:gd name="T51" fmla="*/ 2519 h 2682"/>
                <a:gd name="T52" fmla="*/ 734 w 831"/>
                <a:gd name="T53" fmla="*/ 2519 h 2682"/>
                <a:gd name="T54" fmla="*/ 734 w 831"/>
                <a:gd name="T55" fmla="*/ 2284 h 2682"/>
                <a:gd name="T56" fmla="*/ 764 w 831"/>
                <a:gd name="T57" fmla="*/ 2284 h 2682"/>
                <a:gd name="T58" fmla="*/ 764 w 831"/>
                <a:gd name="T59" fmla="*/ 900 h 2682"/>
                <a:gd name="T60" fmla="*/ 831 w 831"/>
                <a:gd name="T61" fmla="*/ 900 h 2682"/>
                <a:gd name="T62" fmla="*/ 831 w 831"/>
                <a:gd name="T63" fmla="*/ 279 h 2682"/>
                <a:gd name="T64" fmla="*/ 772 w 831"/>
                <a:gd name="T65" fmla="*/ 279 h 26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31" h="2682">
                  <a:moveTo>
                    <a:pt x="772" y="279"/>
                  </a:moveTo>
                  <a:lnTo>
                    <a:pt x="772" y="279"/>
                  </a:lnTo>
                  <a:lnTo>
                    <a:pt x="772" y="0"/>
                  </a:lnTo>
                  <a:lnTo>
                    <a:pt x="622" y="0"/>
                  </a:lnTo>
                  <a:lnTo>
                    <a:pt x="622" y="279"/>
                  </a:lnTo>
                  <a:lnTo>
                    <a:pt x="557" y="279"/>
                  </a:lnTo>
                  <a:lnTo>
                    <a:pt x="557" y="900"/>
                  </a:lnTo>
                  <a:lnTo>
                    <a:pt x="606" y="900"/>
                  </a:lnTo>
                  <a:lnTo>
                    <a:pt x="102" y="2121"/>
                  </a:lnTo>
                  <a:lnTo>
                    <a:pt x="130" y="2133"/>
                  </a:lnTo>
                  <a:lnTo>
                    <a:pt x="40" y="2350"/>
                  </a:lnTo>
                  <a:lnTo>
                    <a:pt x="62" y="2359"/>
                  </a:lnTo>
                  <a:lnTo>
                    <a:pt x="0" y="2510"/>
                  </a:lnTo>
                  <a:lnTo>
                    <a:pt x="24" y="2519"/>
                  </a:lnTo>
                  <a:lnTo>
                    <a:pt x="86" y="2369"/>
                  </a:lnTo>
                  <a:lnTo>
                    <a:pt x="108" y="2378"/>
                  </a:lnTo>
                  <a:lnTo>
                    <a:pt x="198" y="2161"/>
                  </a:lnTo>
                  <a:lnTo>
                    <a:pt x="226" y="2172"/>
                  </a:lnTo>
                  <a:lnTo>
                    <a:pt x="630" y="1191"/>
                  </a:lnTo>
                  <a:lnTo>
                    <a:pt x="630" y="2284"/>
                  </a:lnTo>
                  <a:lnTo>
                    <a:pt x="660" y="2284"/>
                  </a:lnTo>
                  <a:lnTo>
                    <a:pt x="660" y="2519"/>
                  </a:lnTo>
                  <a:lnTo>
                    <a:pt x="684" y="2519"/>
                  </a:lnTo>
                  <a:lnTo>
                    <a:pt x="684" y="2682"/>
                  </a:lnTo>
                  <a:lnTo>
                    <a:pt x="710" y="2682"/>
                  </a:lnTo>
                  <a:lnTo>
                    <a:pt x="710" y="2519"/>
                  </a:lnTo>
                  <a:lnTo>
                    <a:pt x="734" y="2519"/>
                  </a:lnTo>
                  <a:lnTo>
                    <a:pt x="734" y="2284"/>
                  </a:lnTo>
                  <a:lnTo>
                    <a:pt x="764" y="2284"/>
                  </a:lnTo>
                  <a:lnTo>
                    <a:pt x="764" y="900"/>
                  </a:lnTo>
                  <a:lnTo>
                    <a:pt x="831" y="900"/>
                  </a:lnTo>
                  <a:lnTo>
                    <a:pt x="831" y="279"/>
                  </a:lnTo>
                  <a:lnTo>
                    <a:pt x="772" y="27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145" name="组合 45"/>
            <p:cNvGrpSpPr/>
            <p:nvPr userDrawn="1"/>
          </p:nvGrpSpPr>
          <p:grpSpPr>
            <a:xfrm rot="2116298">
              <a:off x="6653682" y="2300078"/>
              <a:ext cx="722933" cy="629672"/>
              <a:chOff x="501650" y="3292475"/>
              <a:chExt cx="1735138" cy="1511300"/>
            </a:xfrm>
            <a:grpFill/>
          </p:grpSpPr>
          <p:sp>
            <p:nvSpPr>
              <p:cNvPr id="162" name="Freeform 5"/>
              <p:cNvSpPr>
                <a:spLocks/>
              </p:cNvSpPr>
              <p:nvPr/>
            </p:nvSpPr>
            <p:spPr bwMode="auto">
              <a:xfrm>
                <a:off x="501650" y="3292475"/>
                <a:ext cx="1735138" cy="893762"/>
              </a:xfrm>
              <a:custGeom>
                <a:avLst/>
                <a:gdLst>
                  <a:gd name="T0" fmla="*/ 0 w 943"/>
                  <a:gd name="T1" fmla="*/ 242 h 484"/>
                  <a:gd name="T2" fmla="*/ 0 w 943"/>
                  <a:gd name="T3" fmla="*/ 242 h 484"/>
                  <a:gd name="T4" fmla="*/ 471 w 943"/>
                  <a:gd name="T5" fmla="*/ 484 h 484"/>
                  <a:gd name="T6" fmla="*/ 943 w 943"/>
                  <a:gd name="T7" fmla="*/ 242 h 484"/>
                  <a:gd name="T8" fmla="*/ 471 w 943"/>
                  <a:gd name="T9" fmla="*/ 0 h 484"/>
                  <a:gd name="T10" fmla="*/ 0 w 943"/>
                  <a:gd name="T11" fmla="*/ 242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43" h="484">
                    <a:moveTo>
                      <a:pt x="0" y="242"/>
                    </a:moveTo>
                    <a:lnTo>
                      <a:pt x="0" y="242"/>
                    </a:lnTo>
                    <a:lnTo>
                      <a:pt x="471" y="484"/>
                    </a:lnTo>
                    <a:lnTo>
                      <a:pt x="943" y="242"/>
                    </a:lnTo>
                    <a:lnTo>
                      <a:pt x="471" y="0"/>
                    </a:lnTo>
                    <a:lnTo>
                      <a:pt x="0" y="242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3" name="Freeform 6"/>
              <p:cNvSpPr>
                <a:spLocks/>
              </p:cNvSpPr>
              <p:nvPr/>
            </p:nvSpPr>
            <p:spPr bwMode="auto">
              <a:xfrm>
                <a:off x="728663" y="3959225"/>
                <a:ext cx="1285875" cy="758825"/>
              </a:xfrm>
              <a:custGeom>
                <a:avLst/>
                <a:gdLst>
                  <a:gd name="T0" fmla="*/ 349 w 699"/>
                  <a:gd name="T1" fmla="*/ 179 h 412"/>
                  <a:gd name="T2" fmla="*/ 349 w 699"/>
                  <a:gd name="T3" fmla="*/ 179 h 412"/>
                  <a:gd name="T4" fmla="*/ 0 w 699"/>
                  <a:gd name="T5" fmla="*/ 0 h 412"/>
                  <a:gd name="T6" fmla="*/ 0 w 699"/>
                  <a:gd name="T7" fmla="*/ 233 h 412"/>
                  <a:gd name="T8" fmla="*/ 349 w 699"/>
                  <a:gd name="T9" fmla="*/ 412 h 412"/>
                  <a:gd name="T10" fmla="*/ 699 w 699"/>
                  <a:gd name="T11" fmla="*/ 233 h 412"/>
                  <a:gd name="T12" fmla="*/ 699 w 699"/>
                  <a:gd name="T13" fmla="*/ 0 h 412"/>
                  <a:gd name="T14" fmla="*/ 349 w 699"/>
                  <a:gd name="T15" fmla="*/ 179 h 4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99" h="412">
                    <a:moveTo>
                      <a:pt x="349" y="179"/>
                    </a:moveTo>
                    <a:lnTo>
                      <a:pt x="349" y="179"/>
                    </a:lnTo>
                    <a:lnTo>
                      <a:pt x="0" y="0"/>
                    </a:lnTo>
                    <a:lnTo>
                      <a:pt x="0" y="233"/>
                    </a:lnTo>
                    <a:lnTo>
                      <a:pt x="349" y="412"/>
                    </a:lnTo>
                    <a:lnTo>
                      <a:pt x="699" y="233"/>
                    </a:lnTo>
                    <a:lnTo>
                      <a:pt x="699" y="0"/>
                    </a:lnTo>
                    <a:lnTo>
                      <a:pt x="349" y="179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4" name="Freeform 7"/>
              <p:cNvSpPr>
                <a:spLocks/>
              </p:cNvSpPr>
              <p:nvPr/>
            </p:nvSpPr>
            <p:spPr bwMode="auto">
              <a:xfrm>
                <a:off x="514350" y="4095750"/>
                <a:ext cx="68263" cy="708025"/>
              </a:xfrm>
              <a:custGeom>
                <a:avLst/>
                <a:gdLst>
                  <a:gd name="T0" fmla="*/ 0 w 37"/>
                  <a:gd name="T1" fmla="*/ 384 h 384"/>
                  <a:gd name="T2" fmla="*/ 0 w 37"/>
                  <a:gd name="T3" fmla="*/ 384 h 384"/>
                  <a:gd name="T4" fmla="*/ 37 w 37"/>
                  <a:gd name="T5" fmla="*/ 384 h 384"/>
                  <a:gd name="T6" fmla="*/ 37 w 37"/>
                  <a:gd name="T7" fmla="*/ 0 h 384"/>
                  <a:gd name="T8" fmla="*/ 0 w 37"/>
                  <a:gd name="T9" fmla="*/ 0 h 384"/>
                  <a:gd name="T10" fmla="*/ 0 w 37"/>
                  <a:gd name="T11" fmla="*/ 384 h 3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" h="384">
                    <a:moveTo>
                      <a:pt x="0" y="384"/>
                    </a:moveTo>
                    <a:lnTo>
                      <a:pt x="0" y="384"/>
                    </a:lnTo>
                    <a:lnTo>
                      <a:pt x="37" y="384"/>
                    </a:lnTo>
                    <a:lnTo>
                      <a:pt x="37" y="0"/>
                    </a:lnTo>
                    <a:lnTo>
                      <a:pt x="0" y="0"/>
                    </a:lnTo>
                    <a:lnTo>
                      <a:pt x="0" y="384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5" name="Freeform 8"/>
              <p:cNvSpPr>
                <a:spLocks/>
              </p:cNvSpPr>
              <p:nvPr/>
            </p:nvSpPr>
            <p:spPr bwMode="auto">
              <a:xfrm>
                <a:off x="511175" y="3986212"/>
                <a:ext cx="74613" cy="76200"/>
              </a:xfrm>
              <a:custGeom>
                <a:avLst/>
                <a:gdLst>
                  <a:gd name="T0" fmla="*/ 41 w 41"/>
                  <a:gd name="T1" fmla="*/ 21 h 41"/>
                  <a:gd name="T2" fmla="*/ 41 w 41"/>
                  <a:gd name="T3" fmla="*/ 21 h 41"/>
                  <a:gd name="T4" fmla="*/ 20 w 41"/>
                  <a:gd name="T5" fmla="*/ 41 h 41"/>
                  <a:gd name="T6" fmla="*/ 0 w 41"/>
                  <a:gd name="T7" fmla="*/ 21 h 41"/>
                  <a:gd name="T8" fmla="*/ 20 w 41"/>
                  <a:gd name="T9" fmla="*/ 0 h 41"/>
                  <a:gd name="T10" fmla="*/ 41 w 41"/>
                  <a:gd name="T11" fmla="*/ 21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1" h="41">
                    <a:moveTo>
                      <a:pt x="41" y="21"/>
                    </a:moveTo>
                    <a:lnTo>
                      <a:pt x="41" y="21"/>
                    </a:lnTo>
                    <a:cubicBezTo>
                      <a:pt x="41" y="32"/>
                      <a:pt x="32" y="41"/>
                      <a:pt x="20" y="41"/>
                    </a:cubicBezTo>
                    <a:cubicBezTo>
                      <a:pt x="9" y="41"/>
                      <a:pt x="0" y="32"/>
                      <a:pt x="0" y="21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2" y="0"/>
                      <a:pt x="41" y="9"/>
                      <a:pt x="41" y="21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6" name="Freeform 9"/>
              <p:cNvSpPr>
                <a:spLocks/>
              </p:cNvSpPr>
              <p:nvPr/>
            </p:nvSpPr>
            <p:spPr bwMode="auto">
              <a:xfrm>
                <a:off x="541338" y="3738562"/>
                <a:ext cx="14288" cy="401637"/>
              </a:xfrm>
              <a:custGeom>
                <a:avLst/>
                <a:gdLst>
                  <a:gd name="T0" fmla="*/ 7 w 7"/>
                  <a:gd name="T1" fmla="*/ 217 h 217"/>
                  <a:gd name="T2" fmla="*/ 7 w 7"/>
                  <a:gd name="T3" fmla="*/ 217 h 217"/>
                  <a:gd name="T4" fmla="*/ 0 w 7"/>
                  <a:gd name="T5" fmla="*/ 217 h 217"/>
                  <a:gd name="T6" fmla="*/ 0 w 7"/>
                  <a:gd name="T7" fmla="*/ 0 h 217"/>
                  <a:gd name="T8" fmla="*/ 7 w 7"/>
                  <a:gd name="T9" fmla="*/ 0 h 217"/>
                  <a:gd name="T10" fmla="*/ 7 w 7"/>
                  <a:gd name="T11" fmla="*/ 217 h 2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217">
                    <a:moveTo>
                      <a:pt x="7" y="217"/>
                    </a:moveTo>
                    <a:lnTo>
                      <a:pt x="7" y="217"/>
                    </a:lnTo>
                    <a:lnTo>
                      <a:pt x="0" y="217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7" y="217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46" name="组合 46"/>
            <p:cNvGrpSpPr/>
            <p:nvPr userDrawn="1"/>
          </p:nvGrpSpPr>
          <p:grpSpPr>
            <a:xfrm rot="19680185">
              <a:off x="3905250" y="974493"/>
              <a:ext cx="920458" cy="709092"/>
              <a:chOff x="2486025" y="3619500"/>
              <a:chExt cx="1500188" cy="1155700"/>
            </a:xfrm>
            <a:grpFill/>
          </p:grpSpPr>
          <p:sp>
            <p:nvSpPr>
              <p:cNvPr id="160" name="Freeform 26"/>
              <p:cNvSpPr>
                <a:spLocks noEditPoints="1"/>
              </p:cNvSpPr>
              <p:nvPr/>
            </p:nvSpPr>
            <p:spPr bwMode="auto">
              <a:xfrm>
                <a:off x="2486025" y="3619500"/>
                <a:ext cx="1500188" cy="1155700"/>
              </a:xfrm>
              <a:custGeom>
                <a:avLst/>
                <a:gdLst>
                  <a:gd name="T0" fmla="*/ 408 w 815"/>
                  <a:gd name="T1" fmla="*/ 553 h 627"/>
                  <a:gd name="T2" fmla="*/ 408 w 815"/>
                  <a:gd name="T3" fmla="*/ 553 h 627"/>
                  <a:gd name="T4" fmla="*/ 207 w 815"/>
                  <a:gd name="T5" fmla="*/ 353 h 627"/>
                  <a:gd name="T6" fmla="*/ 408 w 815"/>
                  <a:gd name="T7" fmla="*/ 152 h 627"/>
                  <a:gd name="T8" fmla="*/ 608 w 815"/>
                  <a:gd name="T9" fmla="*/ 353 h 627"/>
                  <a:gd name="T10" fmla="*/ 408 w 815"/>
                  <a:gd name="T11" fmla="*/ 553 h 627"/>
                  <a:gd name="T12" fmla="*/ 156 w 815"/>
                  <a:gd name="T13" fmla="*/ 176 h 627"/>
                  <a:gd name="T14" fmla="*/ 156 w 815"/>
                  <a:gd name="T15" fmla="*/ 176 h 627"/>
                  <a:gd name="T16" fmla="*/ 54 w 815"/>
                  <a:gd name="T17" fmla="*/ 176 h 627"/>
                  <a:gd name="T18" fmla="*/ 54 w 815"/>
                  <a:gd name="T19" fmla="*/ 118 h 627"/>
                  <a:gd name="T20" fmla="*/ 156 w 815"/>
                  <a:gd name="T21" fmla="*/ 118 h 627"/>
                  <a:gd name="T22" fmla="*/ 156 w 815"/>
                  <a:gd name="T23" fmla="*/ 176 h 627"/>
                  <a:gd name="T24" fmla="*/ 601 w 815"/>
                  <a:gd name="T25" fmla="*/ 79 h 627"/>
                  <a:gd name="T26" fmla="*/ 601 w 815"/>
                  <a:gd name="T27" fmla="*/ 79 h 627"/>
                  <a:gd name="T28" fmla="*/ 530 w 815"/>
                  <a:gd name="T29" fmla="*/ 0 h 627"/>
                  <a:gd name="T30" fmla="*/ 285 w 815"/>
                  <a:gd name="T31" fmla="*/ 0 h 627"/>
                  <a:gd name="T32" fmla="*/ 214 w 815"/>
                  <a:gd name="T33" fmla="*/ 79 h 627"/>
                  <a:gd name="T34" fmla="*/ 0 w 815"/>
                  <a:gd name="T35" fmla="*/ 79 h 627"/>
                  <a:gd name="T36" fmla="*/ 0 w 815"/>
                  <a:gd name="T37" fmla="*/ 627 h 627"/>
                  <a:gd name="T38" fmla="*/ 815 w 815"/>
                  <a:gd name="T39" fmla="*/ 627 h 627"/>
                  <a:gd name="T40" fmla="*/ 815 w 815"/>
                  <a:gd name="T41" fmla="*/ 79 h 627"/>
                  <a:gd name="T42" fmla="*/ 601 w 815"/>
                  <a:gd name="T43" fmla="*/ 79 h 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815" h="627">
                    <a:moveTo>
                      <a:pt x="408" y="553"/>
                    </a:moveTo>
                    <a:lnTo>
                      <a:pt x="408" y="553"/>
                    </a:lnTo>
                    <a:cubicBezTo>
                      <a:pt x="297" y="553"/>
                      <a:pt x="207" y="463"/>
                      <a:pt x="207" y="353"/>
                    </a:cubicBezTo>
                    <a:cubicBezTo>
                      <a:pt x="207" y="242"/>
                      <a:pt x="297" y="152"/>
                      <a:pt x="408" y="152"/>
                    </a:cubicBezTo>
                    <a:cubicBezTo>
                      <a:pt x="518" y="152"/>
                      <a:pt x="608" y="242"/>
                      <a:pt x="608" y="353"/>
                    </a:cubicBezTo>
                    <a:cubicBezTo>
                      <a:pt x="608" y="463"/>
                      <a:pt x="518" y="553"/>
                      <a:pt x="408" y="553"/>
                    </a:cubicBezTo>
                    <a:close/>
                    <a:moveTo>
                      <a:pt x="156" y="176"/>
                    </a:moveTo>
                    <a:lnTo>
                      <a:pt x="156" y="176"/>
                    </a:lnTo>
                    <a:lnTo>
                      <a:pt x="54" y="176"/>
                    </a:lnTo>
                    <a:lnTo>
                      <a:pt x="54" y="118"/>
                    </a:lnTo>
                    <a:lnTo>
                      <a:pt x="156" y="118"/>
                    </a:lnTo>
                    <a:lnTo>
                      <a:pt x="156" y="176"/>
                    </a:lnTo>
                    <a:close/>
                    <a:moveTo>
                      <a:pt x="601" y="79"/>
                    </a:moveTo>
                    <a:lnTo>
                      <a:pt x="601" y="79"/>
                    </a:lnTo>
                    <a:lnTo>
                      <a:pt x="530" y="0"/>
                    </a:lnTo>
                    <a:lnTo>
                      <a:pt x="285" y="0"/>
                    </a:lnTo>
                    <a:lnTo>
                      <a:pt x="214" y="79"/>
                    </a:lnTo>
                    <a:lnTo>
                      <a:pt x="0" y="79"/>
                    </a:lnTo>
                    <a:lnTo>
                      <a:pt x="0" y="627"/>
                    </a:lnTo>
                    <a:lnTo>
                      <a:pt x="815" y="627"/>
                    </a:lnTo>
                    <a:lnTo>
                      <a:pt x="815" y="79"/>
                    </a:lnTo>
                    <a:lnTo>
                      <a:pt x="601" y="79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1" name="Freeform 27"/>
              <p:cNvSpPr>
                <a:spLocks/>
              </p:cNvSpPr>
              <p:nvPr/>
            </p:nvSpPr>
            <p:spPr bwMode="auto">
              <a:xfrm>
                <a:off x="2955925" y="3987800"/>
                <a:ext cx="560388" cy="565150"/>
              </a:xfrm>
              <a:custGeom>
                <a:avLst/>
                <a:gdLst>
                  <a:gd name="T0" fmla="*/ 153 w 305"/>
                  <a:gd name="T1" fmla="*/ 0 h 306"/>
                  <a:gd name="T2" fmla="*/ 153 w 305"/>
                  <a:gd name="T3" fmla="*/ 0 h 306"/>
                  <a:gd name="T4" fmla="*/ 0 w 305"/>
                  <a:gd name="T5" fmla="*/ 153 h 306"/>
                  <a:gd name="T6" fmla="*/ 153 w 305"/>
                  <a:gd name="T7" fmla="*/ 306 h 306"/>
                  <a:gd name="T8" fmla="*/ 305 w 305"/>
                  <a:gd name="T9" fmla="*/ 153 h 306"/>
                  <a:gd name="T10" fmla="*/ 153 w 305"/>
                  <a:gd name="T11" fmla="*/ 0 h 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5" h="306">
                    <a:moveTo>
                      <a:pt x="153" y="0"/>
                    </a:moveTo>
                    <a:lnTo>
                      <a:pt x="153" y="0"/>
                    </a:lnTo>
                    <a:cubicBezTo>
                      <a:pt x="68" y="0"/>
                      <a:pt x="0" y="68"/>
                      <a:pt x="0" y="153"/>
                    </a:cubicBezTo>
                    <a:cubicBezTo>
                      <a:pt x="0" y="237"/>
                      <a:pt x="68" y="306"/>
                      <a:pt x="153" y="306"/>
                    </a:cubicBezTo>
                    <a:cubicBezTo>
                      <a:pt x="237" y="306"/>
                      <a:pt x="305" y="237"/>
                      <a:pt x="305" y="153"/>
                    </a:cubicBezTo>
                    <a:cubicBezTo>
                      <a:pt x="305" y="68"/>
                      <a:pt x="237" y="0"/>
                      <a:pt x="153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47" name="Freeform 29"/>
            <p:cNvSpPr>
              <a:spLocks noEditPoints="1"/>
            </p:cNvSpPr>
            <p:nvPr userDrawn="1"/>
          </p:nvSpPr>
          <p:spPr bwMode="auto">
            <a:xfrm>
              <a:off x="6183415" y="-77015"/>
              <a:ext cx="905329" cy="907255"/>
            </a:xfrm>
            <a:custGeom>
              <a:avLst/>
              <a:gdLst>
                <a:gd name="T0" fmla="*/ 578 w 811"/>
                <a:gd name="T1" fmla="*/ 436 h 811"/>
                <a:gd name="T2" fmla="*/ 578 w 811"/>
                <a:gd name="T3" fmla="*/ 436 h 811"/>
                <a:gd name="T4" fmla="*/ 531 w 811"/>
                <a:gd name="T5" fmla="*/ 269 h 811"/>
                <a:gd name="T6" fmla="*/ 698 w 811"/>
                <a:gd name="T7" fmla="*/ 222 h 811"/>
                <a:gd name="T8" fmla="*/ 745 w 811"/>
                <a:gd name="T9" fmla="*/ 389 h 811"/>
                <a:gd name="T10" fmla="*/ 578 w 811"/>
                <a:gd name="T11" fmla="*/ 436 h 811"/>
                <a:gd name="T12" fmla="*/ 656 w 811"/>
                <a:gd name="T13" fmla="*/ 663 h 811"/>
                <a:gd name="T14" fmla="*/ 656 w 811"/>
                <a:gd name="T15" fmla="*/ 663 h 811"/>
                <a:gd name="T16" fmla="*/ 489 w 811"/>
                <a:gd name="T17" fmla="*/ 710 h 811"/>
                <a:gd name="T18" fmla="*/ 441 w 811"/>
                <a:gd name="T19" fmla="*/ 543 h 811"/>
                <a:gd name="T20" fmla="*/ 609 w 811"/>
                <a:gd name="T21" fmla="*/ 495 h 811"/>
                <a:gd name="T22" fmla="*/ 656 w 811"/>
                <a:gd name="T23" fmla="*/ 663 h 811"/>
                <a:gd name="T24" fmla="*/ 366 w 811"/>
                <a:gd name="T25" fmla="*/ 405 h 811"/>
                <a:gd name="T26" fmla="*/ 366 w 811"/>
                <a:gd name="T27" fmla="*/ 405 h 811"/>
                <a:gd name="T28" fmla="*/ 405 w 811"/>
                <a:gd name="T29" fmla="*/ 366 h 811"/>
                <a:gd name="T30" fmla="*/ 444 w 811"/>
                <a:gd name="T31" fmla="*/ 405 h 811"/>
                <a:gd name="T32" fmla="*/ 405 w 811"/>
                <a:gd name="T33" fmla="*/ 444 h 811"/>
                <a:gd name="T34" fmla="*/ 366 w 811"/>
                <a:gd name="T35" fmla="*/ 405 h 811"/>
                <a:gd name="T36" fmla="*/ 369 w 811"/>
                <a:gd name="T37" fmla="*/ 663 h 811"/>
                <a:gd name="T38" fmla="*/ 369 w 811"/>
                <a:gd name="T39" fmla="*/ 663 h 811"/>
                <a:gd name="T40" fmla="*/ 201 w 811"/>
                <a:gd name="T41" fmla="*/ 710 h 811"/>
                <a:gd name="T42" fmla="*/ 154 w 811"/>
                <a:gd name="T43" fmla="*/ 543 h 811"/>
                <a:gd name="T44" fmla="*/ 321 w 811"/>
                <a:gd name="T45" fmla="*/ 495 h 811"/>
                <a:gd name="T46" fmla="*/ 369 w 811"/>
                <a:gd name="T47" fmla="*/ 663 h 811"/>
                <a:gd name="T48" fmla="*/ 112 w 811"/>
                <a:gd name="T49" fmla="*/ 436 h 811"/>
                <a:gd name="T50" fmla="*/ 112 w 811"/>
                <a:gd name="T51" fmla="*/ 436 h 811"/>
                <a:gd name="T52" fmla="*/ 65 w 811"/>
                <a:gd name="T53" fmla="*/ 269 h 811"/>
                <a:gd name="T54" fmla="*/ 232 w 811"/>
                <a:gd name="T55" fmla="*/ 222 h 811"/>
                <a:gd name="T56" fmla="*/ 280 w 811"/>
                <a:gd name="T57" fmla="*/ 389 h 811"/>
                <a:gd name="T58" fmla="*/ 112 w 811"/>
                <a:gd name="T59" fmla="*/ 436 h 811"/>
                <a:gd name="T60" fmla="*/ 298 w 811"/>
                <a:gd name="T61" fmla="*/ 100 h 811"/>
                <a:gd name="T62" fmla="*/ 298 w 811"/>
                <a:gd name="T63" fmla="*/ 100 h 811"/>
                <a:gd name="T64" fmla="*/ 465 w 811"/>
                <a:gd name="T65" fmla="*/ 52 h 811"/>
                <a:gd name="T66" fmla="*/ 513 w 811"/>
                <a:gd name="T67" fmla="*/ 220 h 811"/>
                <a:gd name="T68" fmla="*/ 345 w 811"/>
                <a:gd name="T69" fmla="*/ 267 h 811"/>
                <a:gd name="T70" fmla="*/ 298 w 811"/>
                <a:gd name="T71" fmla="*/ 100 h 811"/>
                <a:gd name="T72" fmla="*/ 405 w 811"/>
                <a:gd name="T73" fmla="*/ 0 h 811"/>
                <a:gd name="T74" fmla="*/ 405 w 811"/>
                <a:gd name="T75" fmla="*/ 0 h 811"/>
                <a:gd name="T76" fmla="*/ 0 w 811"/>
                <a:gd name="T77" fmla="*/ 405 h 811"/>
                <a:gd name="T78" fmla="*/ 405 w 811"/>
                <a:gd name="T79" fmla="*/ 811 h 811"/>
                <a:gd name="T80" fmla="*/ 811 w 811"/>
                <a:gd name="T81" fmla="*/ 405 h 811"/>
                <a:gd name="T82" fmla="*/ 405 w 811"/>
                <a:gd name="T83" fmla="*/ 0 h 8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811" h="811">
                  <a:moveTo>
                    <a:pt x="578" y="436"/>
                  </a:moveTo>
                  <a:lnTo>
                    <a:pt x="578" y="436"/>
                  </a:lnTo>
                  <a:cubicBezTo>
                    <a:pt x="519" y="403"/>
                    <a:pt x="497" y="329"/>
                    <a:pt x="531" y="269"/>
                  </a:cubicBezTo>
                  <a:cubicBezTo>
                    <a:pt x="564" y="210"/>
                    <a:pt x="638" y="188"/>
                    <a:pt x="698" y="222"/>
                  </a:cubicBezTo>
                  <a:cubicBezTo>
                    <a:pt x="757" y="255"/>
                    <a:pt x="778" y="329"/>
                    <a:pt x="745" y="389"/>
                  </a:cubicBezTo>
                  <a:cubicBezTo>
                    <a:pt x="712" y="448"/>
                    <a:pt x="637" y="469"/>
                    <a:pt x="578" y="436"/>
                  </a:cubicBezTo>
                  <a:close/>
                  <a:moveTo>
                    <a:pt x="656" y="663"/>
                  </a:moveTo>
                  <a:lnTo>
                    <a:pt x="656" y="663"/>
                  </a:lnTo>
                  <a:cubicBezTo>
                    <a:pt x="623" y="722"/>
                    <a:pt x="548" y="743"/>
                    <a:pt x="489" y="710"/>
                  </a:cubicBezTo>
                  <a:cubicBezTo>
                    <a:pt x="430" y="677"/>
                    <a:pt x="408" y="602"/>
                    <a:pt x="441" y="543"/>
                  </a:cubicBezTo>
                  <a:cubicBezTo>
                    <a:pt x="474" y="484"/>
                    <a:pt x="549" y="462"/>
                    <a:pt x="609" y="495"/>
                  </a:cubicBezTo>
                  <a:cubicBezTo>
                    <a:pt x="668" y="528"/>
                    <a:pt x="689" y="603"/>
                    <a:pt x="656" y="663"/>
                  </a:cubicBezTo>
                  <a:close/>
                  <a:moveTo>
                    <a:pt x="366" y="405"/>
                  </a:moveTo>
                  <a:lnTo>
                    <a:pt x="366" y="405"/>
                  </a:lnTo>
                  <a:cubicBezTo>
                    <a:pt x="366" y="384"/>
                    <a:pt x="384" y="366"/>
                    <a:pt x="405" y="366"/>
                  </a:cubicBezTo>
                  <a:cubicBezTo>
                    <a:pt x="427" y="366"/>
                    <a:pt x="444" y="384"/>
                    <a:pt x="444" y="405"/>
                  </a:cubicBezTo>
                  <a:cubicBezTo>
                    <a:pt x="444" y="427"/>
                    <a:pt x="427" y="444"/>
                    <a:pt x="405" y="444"/>
                  </a:cubicBezTo>
                  <a:cubicBezTo>
                    <a:pt x="384" y="444"/>
                    <a:pt x="366" y="427"/>
                    <a:pt x="366" y="405"/>
                  </a:cubicBezTo>
                  <a:close/>
                  <a:moveTo>
                    <a:pt x="369" y="663"/>
                  </a:moveTo>
                  <a:lnTo>
                    <a:pt x="369" y="663"/>
                  </a:lnTo>
                  <a:cubicBezTo>
                    <a:pt x="336" y="722"/>
                    <a:pt x="261" y="743"/>
                    <a:pt x="201" y="710"/>
                  </a:cubicBezTo>
                  <a:cubicBezTo>
                    <a:pt x="142" y="677"/>
                    <a:pt x="121" y="602"/>
                    <a:pt x="154" y="543"/>
                  </a:cubicBezTo>
                  <a:cubicBezTo>
                    <a:pt x="187" y="484"/>
                    <a:pt x="262" y="462"/>
                    <a:pt x="321" y="495"/>
                  </a:cubicBezTo>
                  <a:cubicBezTo>
                    <a:pt x="381" y="528"/>
                    <a:pt x="402" y="603"/>
                    <a:pt x="369" y="663"/>
                  </a:cubicBezTo>
                  <a:close/>
                  <a:moveTo>
                    <a:pt x="112" y="436"/>
                  </a:moveTo>
                  <a:lnTo>
                    <a:pt x="112" y="436"/>
                  </a:lnTo>
                  <a:cubicBezTo>
                    <a:pt x="53" y="403"/>
                    <a:pt x="32" y="329"/>
                    <a:pt x="65" y="269"/>
                  </a:cubicBezTo>
                  <a:cubicBezTo>
                    <a:pt x="98" y="210"/>
                    <a:pt x="173" y="188"/>
                    <a:pt x="232" y="222"/>
                  </a:cubicBezTo>
                  <a:cubicBezTo>
                    <a:pt x="291" y="255"/>
                    <a:pt x="313" y="329"/>
                    <a:pt x="280" y="389"/>
                  </a:cubicBezTo>
                  <a:cubicBezTo>
                    <a:pt x="247" y="448"/>
                    <a:pt x="172" y="469"/>
                    <a:pt x="112" y="436"/>
                  </a:cubicBezTo>
                  <a:close/>
                  <a:moveTo>
                    <a:pt x="298" y="100"/>
                  </a:moveTo>
                  <a:lnTo>
                    <a:pt x="298" y="100"/>
                  </a:lnTo>
                  <a:cubicBezTo>
                    <a:pt x="331" y="41"/>
                    <a:pt x="406" y="19"/>
                    <a:pt x="465" y="52"/>
                  </a:cubicBezTo>
                  <a:cubicBezTo>
                    <a:pt x="524" y="85"/>
                    <a:pt x="546" y="160"/>
                    <a:pt x="513" y="220"/>
                  </a:cubicBezTo>
                  <a:cubicBezTo>
                    <a:pt x="480" y="279"/>
                    <a:pt x="405" y="300"/>
                    <a:pt x="345" y="267"/>
                  </a:cubicBezTo>
                  <a:cubicBezTo>
                    <a:pt x="286" y="234"/>
                    <a:pt x="265" y="159"/>
                    <a:pt x="298" y="100"/>
                  </a:cubicBezTo>
                  <a:close/>
                  <a:moveTo>
                    <a:pt x="405" y="0"/>
                  </a:moveTo>
                  <a:lnTo>
                    <a:pt x="405" y="0"/>
                  </a:lnTo>
                  <a:cubicBezTo>
                    <a:pt x="181" y="0"/>
                    <a:pt x="0" y="181"/>
                    <a:pt x="0" y="405"/>
                  </a:cubicBezTo>
                  <a:cubicBezTo>
                    <a:pt x="0" y="629"/>
                    <a:pt x="181" y="811"/>
                    <a:pt x="405" y="811"/>
                  </a:cubicBezTo>
                  <a:cubicBezTo>
                    <a:pt x="629" y="811"/>
                    <a:pt x="811" y="629"/>
                    <a:pt x="811" y="405"/>
                  </a:cubicBezTo>
                  <a:cubicBezTo>
                    <a:pt x="811" y="181"/>
                    <a:pt x="629" y="0"/>
                    <a:pt x="40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8" name="Freeform 5"/>
            <p:cNvSpPr>
              <a:spLocks noEditPoints="1"/>
            </p:cNvSpPr>
            <p:nvPr userDrawn="1"/>
          </p:nvSpPr>
          <p:spPr bwMode="auto">
            <a:xfrm rot="1264384">
              <a:off x="7128415" y="3155329"/>
              <a:ext cx="1000393" cy="429321"/>
            </a:xfrm>
            <a:custGeom>
              <a:avLst/>
              <a:gdLst>
                <a:gd name="T0" fmla="*/ 1727 w 3152"/>
                <a:gd name="T1" fmla="*/ 1223 h 1356"/>
                <a:gd name="T2" fmla="*/ 1727 w 3152"/>
                <a:gd name="T3" fmla="*/ 421 h 1356"/>
                <a:gd name="T4" fmla="*/ 1727 w 3152"/>
                <a:gd name="T5" fmla="*/ 1223 h 1356"/>
                <a:gd name="T6" fmla="*/ 534 w 3152"/>
                <a:gd name="T7" fmla="*/ 1223 h 1356"/>
                <a:gd name="T8" fmla="*/ 522 w 3152"/>
                <a:gd name="T9" fmla="*/ 422 h 1356"/>
                <a:gd name="T10" fmla="*/ 550 w 3152"/>
                <a:gd name="T11" fmla="*/ 422 h 1356"/>
                <a:gd name="T12" fmla="*/ 534 w 3152"/>
                <a:gd name="T13" fmla="*/ 1223 h 1356"/>
                <a:gd name="T14" fmla="*/ 2965 w 3152"/>
                <a:gd name="T15" fmla="*/ 30 h 1356"/>
                <a:gd name="T16" fmla="*/ 2960 w 3152"/>
                <a:gd name="T17" fmla="*/ 24 h 1356"/>
                <a:gd name="T18" fmla="*/ 2955 w 3152"/>
                <a:gd name="T19" fmla="*/ 19 h 1356"/>
                <a:gd name="T20" fmla="*/ 2945 w 3152"/>
                <a:gd name="T21" fmla="*/ 11 h 1356"/>
                <a:gd name="T22" fmla="*/ 2934 w 3152"/>
                <a:gd name="T23" fmla="*/ 5 h 1356"/>
                <a:gd name="T24" fmla="*/ 2921 w 3152"/>
                <a:gd name="T25" fmla="*/ 2 h 1356"/>
                <a:gd name="T26" fmla="*/ 2908 w 3152"/>
                <a:gd name="T27" fmla="*/ 1 h 1356"/>
                <a:gd name="T28" fmla="*/ 2896 w 3152"/>
                <a:gd name="T29" fmla="*/ 2 h 1356"/>
                <a:gd name="T30" fmla="*/ 2883 w 3152"/>
                <a:gd name="T31" fmla="*/ 6 h 1356"/>
                <a:gd name="T32" fmla="*/ 2872 w 3152"/>
                <a:gd name="T33" fmla="*/ 12 h 1356"/>
                <a:gd name="T34" fmla="*/ 2867 w 3152"/>
                <a:gd name="T35" fmla="*/ 17 h 1356"/>
                <a:gd name="T36" fmla="*/ 2861 w 3152"/>
                <a:gd name="T37" fmla="*/ 21 h 1356"/>
                <a:gd name="T38" fmla="*/ 1727 w 3152"/>
                <a:gd name="T39" fmla="*/ 288 h 1356"/>
                <a:gd name="T40" fmla="*/ 1064 w 3152"/>
                <a:gd name="T41" fmla="*/ 756 h 1356"/>
                <a:gd name="T42" fmla="*/ 799 w 3152"/>
                <a:gd name="T43" fmla="*/ 173 h 1356"/>
                <a:gd name="T44" fmla="*/ 975 w 3152"/>
                <a:gd name="T45" fmla="*/ 380 h 1356"/>
                <a:gd name="T46" fmla="*/ 1030 w 3152"/>
                <a:gd name="T47" fmla="*/ 275 h 1356"/>
                <a:gd name="T48" fmla="*/ 863 w 3152"/>
                <a:gd name="T49" fmla="*/ 29 h 1356"/>
                <a:gd name="T50" fmla="*/ 854 w 3152"/>
                <a:gd name="T51" fmla="*/ 19 h 1356"/>
                <a:gd name="T52" fmla="*/ 850 w 3152"/>
                <a:gd name="T53" fmla="*/ 16 h 1356"/>
                <a:gd name="T54" fmla="*/ 838 w 3152"/>
                <a:gd name="T55" fmla="*/ 8 h 1356"/>
                <a:gd name="T56" fmla="*/ 825 w 3152"/>
                <a:gd name="T57" fmla="*/ 3 h 1356"/>
                <a:gd name="T58" fmla="*/ 813 w 3152"/>
                <a:gd name="T59" fmla="*/ 1 h 1356"/>
                <a:gd name="T60" fmla="*/ 800 w 3152"/>
                <a:gd name="T61" fmla="*/ 1 h 1356"/>
                <a:gd name="T62" fmla="*/ 787 w 3152"/>
                <a:gd name="T63" fmla="*/ 4 h 1356"/>
                <a:gd name="T64" fmla="*/ 774 w 3152"/>
                <a:gd name="T65" fmla="*/ 10 h 1356"/>
                <a:gd name="T66" fmla="*/ 770 w 3152"/>
                <a:gd name="T67" fmla="*/ 12 h 1356"/>
                <a:gd name="T68" fmla="*/ 760 w 3152"/>
                <a:gd name="T69" fmla="*/ 21 h 1356"/>
                <a:gd name="T70" fmla="*/ 508 w 3152"/>
                <a:gd name="T71" fmla="*/ 289 h 1356"/>
                <a:gd name="T72" fmla="*/ 534 w 3152"/>
                <a:gd name="T73" fmla="*/ 1356 h 1356"/>
                <a:gd name="T74" fmla="*/ 1197 w 3152"/>
                <a:gd name="T75" fmla="*/ 889 h 1356"/>
                <a:gd name="T76" fmla="*/ 2260 w 3152"/>
                <a:gd name="T77" fmla="*/ 856 h 1356"/>
                <a:gd name="T78" fmla="*/ 3021 w 3152"/>
                <a:gd name="T79" fmla="*/ 350 h 1356"/>
                <a:gd name="T80" fmla="*/ 3114 w 3152"/>
                <a:gd name="T81" fmla="*/ 368 h 1356"/>
                <a:gd name="T82" fmla="*/ 2965 w 3152"/>
                <a:gd name="T83" fmla="*/ 30 h 1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152" h="1356">
                  <a:moveTo>
                    <a:pt x="1727" y="1223"/>
                  </a:moveTo>
                  <a:lnTo>
                    <a:pt x="1727" y="1223"/>
                  </a:lnTo>
                  <a:cubicBezTo>
                    <a:pt x="1506" y="1223"/>
                    <a:pt x="1326" y="1043"/>
                    <a:pt x="1326" y="822"/>
                  </a:cubicBezTo>
                  <a:cubicBezTo>
                    <a:pt x="1326" y="601"/>
                    <a:pt x="1506" y="421"/>
                    <a:pt x="1727" y="421"/>
                  </a:cubicBezTo>
                  <a:cubicBezTo>
                    <a:pt x="1948" y="421"/>
                    <a:pt x="2128" y="601"/>
                    <a:pt x="2128" y="822"/>
                  </a:cubicBezTo>
                  <a:cubicBezTo>
                    <a:pt x="2128" y="1043"/>
                    <a:pt x="1948" y="1223"/>
                    <a:pt x="1727" y="1223"/>
                  </a:cubicBezTo>
                  <a:close/>
                  <a:moveTo>
                    <a:pt x="534" y="1223"/>
                  </a:moveTo>
                  <a:lnTo>
                    <a:pt x="534" y="1223"/>
                  </a:lnTo>
                  <a:cubicBezTo>
                    <a:pt x="313" y="1223"/>
                    <a:pt x="133" y="1043"/>
                    <a:pt x="133" y="822"/>
                  </a:cubicBezTo>
                  <a:cubicBezTo>
                    <a:pt x="133" y="605"/>
                    <a:pt x="306" y="428"/>
                    <a:pt x="522" y="422"/>
                  </a:cubicBezTo>
                  <a:cubicBezTo>
                    <a:pt x="526" y="423"/>
                    <a:pt x="531" y="423"/>
                    <a:pt x="536" y="423"/>
                  </a:cubicBezTo>
                  <a:cubicBezTo>
                    <a:pt x="540" y="423"/>
                    <a:pt x="545" y="423"/>
                    <a:pt x="550" y="422"/>
                  </a:cubicBezTo>
                  <a:cubicBezTo>
                    <a:pt x="763" y="430"/>
                    <a:pt x="935" y="607"/>
                    <a:pt x="935" y="822"/>
                  </a:cubicBezTo>
                  <a:cubicBezTo>
                    <a:pt x="935" y="1043"/>
                    <a:pt x="755" y="1223"/>
                    <a:pt x="534" y="1223"/>
                  </a:cubicBezTo>
                  <a:close/>
                  <a:moveTo>
                    <a:pt x="2965" y="30"/>
                  </a:moveTo>
                  <a:lnTo>
                    <a:pt x="2965" y="30"/>
                  </a:lnTo>
                  <a:cubicBezTo>
                    <a:pt x="2965" y="30"/>
                    <a:pt x="2965" y="29"/>
                    <a:pt x="2965" y="29"/>
                  </a:cubicBezTo>
                  <a:cubicBezTo>
                    <a:pt x="2963" y="27"/>
                    <a:pt x="2962" y="26"/>
                    <a:pt x="2960" y="24"/>
                  </a:cubicBezTo>
                  <a:cubicBezTo>
                    <a:pt x="2959" y="22"/>
                    <a:pt x="2957" y="20"/>
                    <a:pt x="2956" y="19"/>
                  </a:cubicBezTo>
                  <a:cubicBezTo>
                    <a:pt x="2956" y="19"/>
                    <a:pt x="2955" y="19"/>
                    <a:pt x="2955" y="19"/>
                  </a:cubicBezTo>
                  <a:cubicBezTo>
                    <a:pt x="2954" y="17"/>
                    <a:pt x="2953" y="17"/>
                    <a:pt x="2952" y="16"/>
                  </a:cubicBezTo>
                  <a:cubicBezTo>
                    <a:pt x="2950" y="14"/>
                    <a:pt x="2948" y="12"/>
                    <a:pt x="2945" y="11"/>
                  </a:cubicBezTo>
                  <a:cubicBezTo>
                    <a:pt x="2944" y="10"/>
                    <a:pt x="2942" y="9"/>
                    <a:pt x="2940" y="8"/>
                  </a:cubicBezTo>
                  <a:cubicBezTo>
                    <a:pt x="2938" y="7"/>
                    <a:pt x="2936" y="6"/>
                    <a:pt x="2934" y="5"/>
                  </a:cubicBezTo>
                  <a:cubicBezTo>
                    <a:pt x="2932" y="4"/>
                    <a:pt x="2930" y="4"/>
                    <a:pt x="2928" y="3"/>
                  </a:cubicBezTo>
                  <a:cubicBezTo>
                    <a:pt x="2925" y="3"/>
                    <a:pt x="2923" y="2"/>
                    <a:pt x="2921" y="2"/>
                  </a:cubicBezTo>
                  <a:cubicBezTo>
                    <a:pt x="2919" y="1"/>
                    <a:pt x="2917" y="1"/>
                    <a:pt x="2915" y="1"/>
                  </a:cubicBezTo>
                  <a:cubicBezTo>
                    <a:pt x="2913" y="1"/>
                    <a:pt x="2911" y="0"/>
                    <a:pt x="2908" y="1"/>
                  </a:cubicBezTo>
                  <a:cubicBezTo>
                    <a:pt x="2907" y="1"/>
                    <a:pt x="2905" y="1"/>
                    <a:pt x="2903" y="1"/>
                  </a:cubicBezTo>
                  <a:cubicBezTo>
                    <a:pt x="2900" y="1"/>
                    <a:pt x="2898" y="2"/>
                    <a:pt x="2896" y="2"/>
                  </a:cubicBezTo>
                  <a:cubicBezTo>
                    <a:pt x="2894" y="2"/>
                    <a:pt x="2892" y="3"/>
                    <a:pt x="2890" y="4"/>
                  </a:cubicBezTo>
                  <a:cubicBezTo>
                    <a:pt x="2887" y="5"/>
                    <a:pt x="2885" y="5"/>
                    <a:pt x="2883" y="6"/>
                  </a:cubicBezTo>
                  <a:cubicBezTo>
                    <a:pt x="2881" y="7"/>
                    <a:pt x="2879" y="8"/>
                    <a:pt x="2876" y="10"/>
                  </a:cubicBezTo>
                  <a:cubicBezTo>
                    <a:pt x="2875" y="11"/>
                    <a:pt x="2874" y="11"/>
                    <a:pt x="2872" y="12"/>
                  </a:cubicBezTo>
                  <a:cubicBezTo>
                    <a:pt x="2872" y="12"/>
                    <a:pt x="2872" y="12"/>
                    <a:pt x="2872" y="12"/>
                  </a:cubicBezTo>
                  <a:cubicBezTo>
                    <a:pt x="2870" y="14"/>
                    <a:pt x="2868" y="15"/>
                    <a:pt x="2867" y="17"/>
                  </a:cubicBezTo>
                  <a:cubicBezTo>
                    <a:pt x="2865" y="18"/>
                    <a:pt x="2863" y="20"/>
                    <a:pt x="2861" y="21"/>
                  </a:cubicBezTo>
                  <a:cubicBezTo>
                    <a:pt x="2861" y="21"/>
                    <a:pt x="2861" y="21"/>
                    <a:pt x="2861" y="21"/>
                  </a:cubicBezTo>
                  <a:lnTo>
                    <a:pt x="2242" y="680"/>
                  </a:lnTo>
                  <a:cubicBezTo>
                    <a:pt x="2180" y="454"/>
                    <a:pt x="1973" y="288"/>
                    <a:pt x="1727" y="288"/>
                  </a:cubicBezTo>
                  <a:cubicBezTo>
                    <a:pt x="1455" y="288"/>
                    <a:pt x="1230" y="492"/>
                    <a:pt x="1197" y="756"/>
                  </a:cubicBezTo>
                  <a:lnTo>
                    <a:pt x="1064" y="756"/>
                  </a:lnTo>
                  <a:cubicBezTo>
                    <a:pt x="1037" y="539"/>
                    <a:pt x="880" y="363"/>
                    <a:pt x="674" y="307"/>
                  </a:cubicBezTo>
                  <a:lnTo>
                    <a:pt x="799" y="173"/>
                  </a:lnTo>
                  <a:lnTo>
                    <a:pt x="919" y="350"/>
                  </a:lnTo>
                  <a:cubicBezTo>
                    <a:pt x="932" y="369"/>
                    <a:pt x="953" y="380"/>
                    <a:pt x="975" y="380"/>
                  </a:cubicBezTo>
                  <a:cubicBezTo>
                    <a:pt x="988" y="380"/>
                    <a:pt x="1001" y="376"/>
                    <a:pt x="1012" y="368"/>
                  </a:cubicBezTo>
                  <a:cubicBezTo>
                    <a:pt x="1042" y="347"/>
                    <a:pt x="1050" y="306"/>
                    <a:pt x="1030" y="275"/>
                  </a:cubicBezTo>
                  <a:lnTo>
                    <a:pt x="863" y="30"/>
                  </a:lnTo>
                  <a:cubicBezTo>
                    <a:pt x="863" y="30"/>
                    <a:pt x="863" y="29"/>
                    <a:pt x="863" y="29"/>
                  </a:cubicBezTo>
                  <a:cubicBezTo>
                    <a:pt x="861" y="27"/>
                    <a:pt x="860" y="26"/>
                    <a:pt x="858" y="24"/>
                  </a:cubicBezTo>
                  <a:cubicBezTo>
                    <a:pt x="857" y="22"/>
                    <a:pt x="855" y="20"/>
                    <a:pt x="854" y="19"/>
                  </a:cubicBezTo>
                  <a:cubicBezTo>
                    <a:pt x="854" y="19"/>
                    <a:pt x="854" y="19"/>
                    <a:pt x="853" y="19"/>
                  </a:cubicBezTo>
                  <a:cubicBezTo>
                    <a:pt x="852" y="17"/>
                    <a:pt x="851" y="17"/>
                    <a:pt x="850" y="16"/>
                  </a:cubicBezTo>
                  <a:cubicBezTo>
                    <a:pt x="848" y="14"/>
                    <a:pt x="846" y="12"/>
                    <a:pt x="843" y="11"/>
                  </a:cubicBezTo>
                  <a:cubicBezTo>
                    <a:pt x="842" y="10"/>
                    <a:pt x="840" y="9"/>
                    <a:pt x="838" y="8"/>
                  </a:cubicBezTo>
                  <a:cubicBezTo>
                    <a:pt x="836" y="7"/>
                    <a:pt x="834" y="6"/>
                    <a:pt x="832" y="5"/>
                  </a:cubicBezTo>
                  <a:cubicBezTo>
                    <a:pt x="830" y="4"/>
                    <a:pt x="827" y="4"/>
                    <a:pt x="825" y="3"/>
                  </a:cubicBezTo>
                  <a:cubicBezTo>
                    <a:pt x="823" y="3"/>
                    <a:pt x="821" y="2"/>
                    <a:pt x="819" y="2"/>
                  </a:cubicBezTo>
                  <a:cubicBezTo>
                    <a:pt x="817" y="1"/>
                    <a:pt x="815" y="1"/>
                    <a:pt x="813" y="1"/>
                  </a:cubicBezTo>
                  <a:cubicBezTo>
                    <a:pt x="811" y="1"/>
                    <a:pt x="809" y="1"/>
                    <a:pt x="807" y="1"/>
                  </a:cubicBezTo>
                  <a:cubicBezTo>
                    <a:pt x="805" y="1"/>
                    <a:pt x="802" y="1"/>
                    <a:pt x="800" y="1"/>
                  </a:cubicBezTo>
                  <a:cubicBezTo>
                    <a:pt x="798" y="1"/>
                    <a:pt x="796" y="2"/>
                    <a:pt x="794" y="2"/>
                  </a:cubicBezTo>
                  <a:cubicBezTo>
                    <a:pt x="792" y="2"/>
                    <a:pt x="790" y="3"/>
                    <a:pt x="787" y="4"/>
                  </a:cubicBezTo>
                  <a:cubicBezTo>
                    <a:pt x="785" y="5"/>
                    <a:pt x="783" y="5"/>
                    <a:pt x="782" y="6"/>
                  </a:cubicBezTo>
                  <a:cubicBezTo>
                    <a:pt x="779" y="7"/>
                    <a:pt x="777" y="8"/>
                    <a:pt x="774" y="10"/>
                  </a:cubicBezTo>
                  <a:cubicBezTo>
                    <a:pt x="773" y="11"/>
                    <a:pt x="772" y="11"/>
                    <a:pt x="770" y="12"/>
                  </a:cubicBezTo>
                  <a:cubicBezTo>
                    <a:pt x="770" y="12"/>
                    <a:pt x="770" y="12"/>
                    <a:pt x="770" y="12"/>
                  </a:cubicBezTo>
                  <a:cubicBezTo>
                    <a:pt x="768" y="14"/>
                    <a:pt x="766" y="15"/>
                    <a:pt x="765" y="17"/>
                  </a:cubicBezTo>
                  <a:cubicBezTo>
                    <a:pt x="763" y="18"/>
                    <a:pt x="761" y="20"/>
                    <a:pt x="760" y="21"/>
                  </a:cubicBezTo>
                  <a:cubicBezTo>
                    <a:pt x="759" y="21"/>
                    <a:pt x="759" y="21"/>
                    <a:pt x="759" y="21"/>
                  </a:cubicBezTo>
                  <a:lnTo>
                    <a:pt x="508" y="289"/>
                  </a:lnTo>
                  <a:cubicBezTo>
                    <a:pt x="225" y="302"/>
                    <a:pt x="0" y="536"/>
                    <a:pt x="0" y="822"/>
                  </a:cubicBezTo>
                  <a:cubicBezTo>
                    <a:pt x="0" y="1117"/>
                    <a:pt x="239" y="1356"/>
                    <a:pt x="534" y="1356"/>
                  </a:cubicBezTo>
                  <a:cubicBezTo>
                    <a:pt x="806" y="1356"/>
                    <a:pt x="1031" y="1152"/>
                    <a:pt x="1064" y="889"/>
                  </a:cubicBezTo>
                  <a:lnTo>
                    <a:pt x="1197" y="889"/>
                  </a:lnTo>
                  <a:cubicBezTo>
                    <a:pt x="1230" y="1152"/>
                    <a:pt x="1455" y="1356"/>
                    <a:pt x="1727" y="1356"/>
                  </a:cubicBezTo>
                  <a:cubicBezTo>
                    <a:pt x="2011" y="1356"/>
                    <a:pt x="2243" y="1135"/>
                    <a:pt x="2260" y="856"/>
                  </a:cubicBezTo>
                  <a:lnTo>
                    <a:pt x="2901" y="173"/>
                  </a:lnTo>
                  <a:lnTo>
                    <a:pt x="3021" y="350"/>
                  </a:lnTo>
                  <a:cubicBezTo>
                    <a:pt x="3034" y="369"/>
                    <a:pt x="3055" y="380"/>
                    <a:pt x="3077" y="380"/>
                  </a:cubicBezTo>
                  <a:cubicBezTo>
                    <a:pt x="3089" y="380"/>
                    <a:pt x="3103" y="376"/>
                    <a:pt x="3114" y="368"/>
                  </a:cubicBezTo>
                  <a:cubicBezTo>
                    <a:pt x="3144" y="347"/>
                    <a:pt x="3152" y="306"/>
                    <a:pt x="3132" y="275"/>
                  </a:cubicBezTo>
                  <a:lnTo>
                    <a:pt x="2965" y="3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149" name="组合 22"/>
            <p:cNvGrpSpPr/>
            <p:nvPr userDrawn="1"/>
          </p:nvGrpSpPr>
          <p:grpSpPr>
            <a:xfrm rot="1013132">
              <a:off x="7023807" y="1610064"/>
              <a:ext cx="794889" cy="623974"/>
              <a:chOff x="3654425" y="5089525"/>
              <a:chExt cx="1860550" cy="1460500"/>
            </a:xfrm>
            <a:grpFill/>
          </p:grpSpPr>
          <p:sp>
            <p:nvSpPr>
              <p:cNvPr id="153" name="Freeform 12"/>
              <p:cNvSpPr>
                <a:spLocks noEditPoints="1"/>
              </p:cNvSpPr>
              <p:nvPr/>
            </p:nvSpPr>
            <p:spPr bwMode="auto">
              <a:xfrm>
                <a:off x="3654425" y="5089525"/>
                <a:ext cx="1860550" cy="1460500"/>
              </a:xfrm>
              <a:custGeom>
                <a:avLst/>
                <a:gdLst>
                  <a:gd name="T0" fmla="*/ 2372 w 2506"/>
                  <a:gd name="T1" fmla="*/ 1716 h 1970"/>
                  <a:gd name="T2" fmla="*/ 2372 w 2506"/>
                  <a:gd name="T3" fmla="*/ 1716 h 1970"/>
                  <a:gd name="T4" fmla="*/ 1858 w 2506"/>
                  <a:gd name="T5" fmla="*/ 1575 h 1970"/>
                  <a:gd name="T6" fmla="*/ 1818 w 2506"/>
                  <a:gd name="T7" fmla="*/ 1576 h 1970"/>
                  <a:gd name="T8" fmla="*/ 1323 w 2506"/>
                  <a:gd name="T9" fmla="*/ 1715 h 1970"/>
                  <a:gd name="T10" fmla="*/ 1323 w 2506"/>
                  <a:gd name="T11" fmla="*/ 308 h 1970"/>
                  <a:gd name="T12" fmla="*/ 1847 w 2506"/>
                  <a:gd name="T13" fmla="*/ 133 h 1970"/>
                  <a:gd name="T14" fmla="*/ 2372 w 2506"/>
                  <a:gd name="T15" fmla="*/ 310 h 1970"/>
                  <a:gd name="T16" fmla="*/ 2372 w 2506"/>
                  <a:gd name="T17" fmla="*/ 1716 h 1970"/>
                  <a:gd name="T18" fmla="*/ 1182 w 2506"/>
                  <a:gd name="T19" fmla="*/ 1715 h 1970"/>
                  <a:gd name="T20" fmla="*/ 1182 w 2506"/>
                  <a:gd name="T21" fmla="*/ 1715 h 1970"/>
                  <a:gd name="T22" fmla="*/ 688 w 2506"/>
                  <a:gd name="T23" fmla="*/ 1576 h 1970"/>
                  <a:gd name="T24" fmla="*/ 647 w 2506"/>
                  <a:gd name="T25" fmla="*/ 1575 h 1970"/>
                  <a:gd name="T26" fmla="*/ 133 w 2506"/>
                  <a:gd name="T27" fmla="*/ 1716 h 1970"/>
                  <a:gd name="T28" fmla="*/ 133 w 2506"/>
                  <a:gd name="T29" fmla="*/ 310 h 1970"/>
                  <a:gd name="T30" fmla="*/ 659 w 2506"/>
                  <a:gd name="T31" fmla="*/ 133 h 1970"/>
                  <a:gd name="T32" fmla="*/ 1182 w 2506"/>
                  <a:gd name="T33" fmla="*/ 308 h 1970"/>
                  <a:gd name="T34" fmla="*/ 1182 w 2506"/>
                  <a:gd name="T35" fmla="*/ 1715 h 1970"/>
                  <a:gd name="T36" fmla="*/ 1849 w 2506"/>
                  <a:gd name="T37" fmla="*/ 0 h 1970"/>
                  <a:gd name="T38" fmla="*/ 1849 w 2506"/>
                  <a:gd name="T39" fmla="*/ 0 h 1970"/>
                  <a:gd name="T40" fmla="*/ 1823 w 2506"/>
                  <a:gd name="T41" fmla="*/ 0 h 1970"/>
                  <a:gd name="T42" fmla="*/ 1253 w 2506"/>
                  <a:gd name="T43" fmla="*/ 184 h 1970"/>
                  <a:gd name="T44" fmla="*/ 683 w 2506"/>
                  <a:gd name="T45" fmla="*/ 0 h 1970"/>
                  <a:gd name="T46" fmla="*/ 657 w 2506"/>
                  <a:gd name="T47" fmla="*/ 0 h 1970"/>
                  <a:gd name="T48" fmla="*/ 5 w 2506"/>
                  <a:gd name="T49" fmla="*/ 267 h 1970"/>
                  <a:gd name="T50" fmla="*/ 0 w 2506"/>
                  <a:gd name="T51" fmla="*/ 279 h 1970"/>
                  <a:gd name="T52" fmla="*/ 0 w 2506"/>
                  <a:gd name="T53" fmla="*/ 1970 h 1970"/>
                  <a:gd name="T54" fmla="*/ 107 w 2506"/>
                  <a:gd name="T55" fmla="*/ 1889 h 1970"/>
                  <a:gd name="T56" fmla="*/ 682 w 2506"/>
                  <a:gd name="T57" fmla="*/ 1709 h 1970"/>
                  <a:gd name="T58" fmla="*/ 1190 w 2506"/>
                  <a:gd name="T59" fmla="*/ 1876 h 1970"/>
                  <a:gd name="T60" fmla="*/ 1208 w 2506"/>
                  <a:gd name="T61" fmla="*/ 1888 h 1970"/>
                  <a:gd name="T62" fmla="*/ 1253 w 2506"/>
                  <a:gd name="T63" fmla="*/ 1924 h 1970"/>
                  <a:gd name="T64" fmla="*/ 1298 w 2506"/>
                  <a:gd name="T65" fmla="*/ 1888 h 1970"/>
                  <a:gd name="T66" fmla="*/ 1316 w 2506"/>
                  <a:gd name="T67" fmla="*/ 1876 h 1970"/>
                  <a:gd name="T68" fmla="*/ 1824 w 2506"/>
                  <a:gd name="T69" fmla="*/ 1709 h 1970"/>
                  <a:gd name="T70" fmla="*/ 2399 w 2506"/>
                  <a:gd name="T71" fmla="*/ 1889 h 1970"/>
                  <a:gd name="T72" fmla="*/ 2506 w 2506"/>
                  <a:gd name="T73" fmla="*/ 1970 h 1970"/>
                  <a:gd name="T74" fmla="*/ 2506 w 2506"/>
                  <a:gd name="T75" fmla="*/ 279 h 1970"/>
                  <a:gd name="T76" fmla="*/ 2501 w 2506"/>
                  <a:gd name="T77" fmla="*/ 267 h 1970"/>
                  <a:gd name="T78" fmla="*/ 1849 w 2506"/>
                  <a:gd name="T79" fmla="*/ 0 h 19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506" h="1970">
                    <a:moveTo>
                      <a:pt x="2372" y="1716"/>
                    </a:moveTo>
                    <a:lnTo>
                      <a:pt x="2372" y="1716"/>
                    </a:lnTo>
                    <a:cubicBezTo>
                      <a:pt x="2261" y="1655"/>
                      <a:pt x="2075" y="1575"/>
                      <a:pt x="1858" y="1575"/>
                    </a:cubicBezTo>
                    <a:cubicBezTo>
                      <a:pt x="1845" y="1575"/>
                      <a:pt x="1831" y="1576"/>
                      <a:pt x="1818" y="1576"/>
                    </a:cubicBezTo>
                    <a:cubicBezTo>
                      <a:pt x="1599" y="1587"/>
                      <a:pt x="1427" y="1659"/>
                      <a:pt x="1323" y="1715"/>
                    </a:cubicBezTo>
                    <a:lnTo>
                      <a:pt x="1323" y="308"/>
                    </a:lnTo>
                    <a:cubicBezTo>
                      <a:pt x="1347" y="271"/>
                      <a:pt x="1462" y="127"/>
                      <a:pt x="1847" y="133"/>
                    </a:cubicBezTo>
                    <a:cubicBezTo>
                      <a:pt x="2229" y="140"/>
                      <a:pt x="2347" y="273"/>
                      <a:pt x="2372" y="310"/>
                    </a:cubicBezTo>
                    <a:lnTo>
                      <a:pt x="2372" y="1716"/>
                    </a:lnTo>
                    <a:close/>
                    <a:moveTo>
                      <a:pt x="1182" y="1715"/>
                    </a:moveTo>
                    <a:lnTo>
                      <a:pt x="1182" y="1715"/>
                    </a:lnTo>
                    <a:cubicBezTo>
                      <a:pt x="1079" y="1659"/>
                      <a:pt x="906" y="1587"/>
                      <a:pt x="688" y="1576"/>
                    </a:cubicBezTo>
                    <a:cubicBezTo>
                      <a:pt x="674" y="1576"/>
                      <a:pt x="661" y="1575"/>
                      <a:pt x="647" y="1575"/>
                    </a:cubicBezTo>
                    <a:cubicBezTo>
                      <a:pt x="431" y="1575"/>
                      <a:pt x="244" y="1655"/>
                      <a:pt x="133" y="1716"/>
                    </a:cubicBezTo>
                    <a:lnTo>
                      <a:pt x="133" y="310"/>
                    </a:lnTo>
                    <a:cubicBezTo>
                      <a:pt x="159" y="273"/>
                      <a:pt x="276" y="140"/>
                      <a:pt x="659" y="133"/>
                    </a:cubicBezTo>
                    <a:cubicBezTo>
                      <a:pt x="1044" y="127"/>
                      <a:pt x="1159" y="271"/>
                      <a:pt x="1182" y="308"/>
                    </a:cubicBezTo>
                    <a:lnTo>
                      <a:pt x="1182" y="1715"/>
                    </a:lnTo>
                    <a:close/>
                    <a:moveTo>
                      <a:pt x="1849" y="0"/>
                    </a:moveTo>
                    <a:lnTo>
                      <a:pt x="1849" y="0"/>
                    </a:lnTo>
                    <a:cubicBezTo>
                      <a:pt x="1840" y="0"/>
                      <a:pt x="1831" y="0"/>
                      <a:pt x="1823" y="0"/>
                    </a:cubicBezTo>
                    <a:cubicBezTo>
                      <a:pt x="1490" y="0"/>
                      <a:pt x="1328" y="105"/>
                      <a:pt x="1253" y="184"/>
                    </a:cubicBezTo>
                    <a:cubicBezTo>
                      <a:pt x="1178" y="105"/>
                      <a:pt x="1015" y="0"/>
                      <a:pt x="683" y="0"/>
                    </a:cubicBezTo>
                    <a:cubicBezTo>
                      <a:pt x="674" y="0"/>
                      <a:pt x="666" y="0"/>
                      <a:pt x="657" y="0"/>
                    </a:cubicBezTo>
                    <a:cubicBezTo>
                      <a:pt x="127" y="9"/>
                      <a:pt x="16" y="240"/>
                      <a:pt x="5" y="267"/>
                    </a:cubicBezTo>
                    <a:lnTo>
                      <a:pt x="0" y="279"/>
                    </a:lnTo>
                    <a:lnTo>
                      <a:pt x="0" y="1970"/>
                    </a:lnTo>
                    <a:lnTo>
                      <a:pt x="107" y="1889"/>
                    </a:lnTo>
                    <a:cubicBezTo>
                      <a:pt x="109" y="1887"/>
                      <a:pt x="369" y="1695"/>
                      <a:pt x="682" y="1709"/>
                    </a:cubicBezTo>
                    <a:cubicBezTo>
                      <a:pt x="943" y="1722"/>
                      <a:pt x="1133" y="1837"/>
                      <a:pt x="1190" y="1876"/>
                    </a:cubicBezTo>
                    <a:cubicBezTo>
                      <a:pt x="1201" y="1883"/>
                      <a:pt x="1207" y="1888"/>
                      <a:pt x="1208" y="1888"/>
                    </a:cubicBezTo>
                    <a:lnTo>
                      <a:pt x="1253" y="1924"/>
                    </a:lnTo>
                    <a:lnTo>
                      <a:pt x="1298" y="1888"/>
                    </a:lnTo>
                    <a:cubicBezTo>
                      <a:pt x="1298" y="1888"/>
                      <a:pt x="1304" y="1883"/>
                      <a:pt x="1316" y="1876"/>
                    </a:cubicBezTo>
                    <a:cubicBezTo>
                      <a:pt x="1373" y="1837"/>
                      <a:pt x="1563" y="1722"/>
                      <a:pt x="1824" y="1709"/>
                    </a:cubicBezTo>
                    <a:cubicBezTo>
                      <a:pt x="2135" y="1695"/>
                      <a:pt x="2396" y="1887"/>
                      <a:pt x="2399" y="1889"/>
                    </a:cubicBezTo>
                    <a:lnTo>
                      <a:pt x="2506" y="1970"/>
                    </a:lnTo>
                    <a:lnTo>
                      <a:pt x="2506" y="279"/>
                    </a:lnTo>
                    <a:lnTo>
                      <a:pt x="2501" y="267"/>
                    </a:lnTo>
                    <a:cubicBezTo>
                      <a:pt x="2490" y="240"/>
                      <a:pt x="2379" y="9"/>
                      <a:pt x="1849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4" name="Freeform 13"/>
              <p:cNvSpPr>
                <a:spLocks/>
              </p:cNvSpPr>
              <p:nvPr/>
            </p:nvSpPr>
            <p:spPr bwMode="auto">
              <a:xfrm>
                <a:off x="3829050" y="5399088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7 h 206"/>
                  <a:gd name="T8" fmla="*/ 12 w 844"/>
                  <a:gd name="T9" fmla="*/ 183 h 206"/>
                  <a:gd name="T10" fmla="*/ 45 w 844"/>
                  <a:gd name="T11" fmla="*/ 200 h 206"/>
                  <a:gd name="T12" fmla="*/ 68 w 844"/>
                  <a:gd name="T13" fmla="*/ 193 h 206"/>
                  <a:gd name="T14" fmla="*/ 437 w 844"/>
                  <a:gd name="T15" fmla="*/ 89 h 206"/>
                  <a:gd name="T16" fmla="*/ 775 w 844"/>
                  <a:gd name="T17" fmla="*/ 193 h 206"/>
                  <a:gd name="T18" fmla="*/ 831 w 844"/>
                  <a:gd name="T19" fmla="*/ 183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3"/>
                      <a:pt x="667" y="19"/>
                      <a:pt x="441" y="10"/>
                    </a:cubicBezTo>
                    <a:cubicBezTo>
                      <a:pt x="213" y="0"/>
                      <a:pt x="30" y="122"/>
                      <a:pt x="23" y="127"/>
                    </a:cubicBezTo>
                    <a:cubicBezTo>
                      <a:pt x="4" y="139"/>
                      <a:pt x="0" y="164"/>
                      <a:pt x="12" y="183"/>
                    </a:cubicBezTo>
                    <a:cubicBezTo>
                      <a:pt x="20" y="194"/>
                      <a:pt x="32" y="200"/>
                      <a:pt x="45" y="200"/>
                    </a:cubicBezTo>
                    <a:cubicBezTo>
                      <a:pt x="53" y="200"/>
                      <a:pt x="61" y="198"/>
                      <a:pt x="68" y="193"/>
                    </a:cubicBezTo>
                    <a:cubicBezTo>
                      <a:pt x="69" y="192"/>
                      <a:pt x="236" y="81"/>
                      <a:pt x="437" y="89"/>
                    </a:cubicBezTo>
                    <a:cubicBezTo>
                      <a:pt x="639" y="98"/>
                      <a:pt x="774" y="192"/>
                      <a:pt x="775" y="193"/>
                    </a:cubicBezTo>
                    <a:cubicBezTo>
                      <a:pt x="793" y="206"/>
                      <a:pt x="818" y="201"/>
                      <a:pt x="831" y="183"/>
                    </a:cubicBezTo>
                    <a:cubicBezTo>
                      <a:pt x="844" y="165"/>
                      <a:pt x="840" y="140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5" name="Freeform 14"/>
              <p:cNvSpPr>
                <a:spLocks/>
              </p:cNvSpPr>
              <p:nvPr/>
            </p:nvSpPr>
            <p:spPr bwMode="auto">
              <a:xfrm>
                <a:off x="3829050" y="5678488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8 h 206"/>
                  <a:gd name="T8" fmla="*/ 12 w 844"/>
                  <a:gd name="T9" fmla="*/ 183 h 206"/>
                  <a:gd name="T10" fmla="*/ 45 w 844"/>
                  <a:gd name="T11" fmla="*/ 201 h 206"/>
                  <a:gd name="T12" fmla="*/ 68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4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3"/>
                      <a:pt x="23" y="128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5"/>
                      <a:pt x="32" y="201"/>
                      <a:pt x="45" y="201"/>
                    </a:cubicBezTo>
                    <a:cubicBezTo>
                      <a:pt x="53" y="201"/>
                      <a:pt x="61" y="199"/>
                      <a:pt x="68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9"/>
                      <a:pt x="774" y="193"/>
                      <a:pt x="775" y="194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6" name="Freeform 15"/>
              <p:cNvSpPr>
                <a:spLocks/>
              </p:cNvSpPr>
              <p:nvPr/>
            </p:nvSpPr>
            <p:spPr bwMode="auto">
              <a:xfrm>
                <a:off x="3829050" y="5957888"/>
                <a:ext cx="627063" cy="153988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8 h 206"/>
                  <a:gd name="T8" fmla="*/ 12 w 844"/>
                  <a:gd name="T9" fmla="*/ 183 h 206"/>
                  <a:gd name="T10" fmla="*/ 45 w 844"/>
                  <a:gd name="T11" fmla="*/ 201 h 206"/>
                  <a:gd name="T12" fmla="*/ 68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3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2"/>
                      <a:pt x="23" y="128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5"/>
                      <a:pt x="32" y="201"/>
                      <a:pt x="45" y="201"/>
                    </a:cubicBezTo>
                    <a:cubicBezTo>
                      <a:pt x="53" y="201"/>
                      <a:pt x="61" y="198"/>
                      <a:pt x="68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9"/>
                      <a:pt x="774" y="192"/>
                      <a:pt x="775" y="193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7" name="Freeform 16"/>
              <p:cNvSpPr>
                <a:spLocks/>
              </p:cNvSpPr>
              <p:nvPr/>
            </p:nvSpPr>
            <p:spPr bwMode="auto">
              <a:xfrm>
                <a:off x="4713288" y="5437188"/>
                <a:ext cx="627063" cy="152400"/>
              </a:xfrm>
              <a:custGeom>
                <a:avLst/>
                <a:gdLst>
                  <a:gd name="T0" fmla="*/ 822 w 844"/>
                  <a:gd name="T1" fmla="*/ 127 h 205"/>
                  <a:gd name="T2" fmla="*/ 822 w 844"/>
                  <a:gd name="T3" fmla="*/ 127 h 205"/>
                  <a:gd name="T4" fmla="*/ 441 w 844"/>
                  <a:gd name="T5" fmla="*/ 9 h 205"/>
                  <a:gd name="T6" fmla="*/ 23 w 844"/>
                  <a:gd name="T7" fmla="*/ 127 h 205"/>
                  <a:gd name="T8" fmla="*/ 12 w 844"/>
                  <a:gd name="T9" fmla="*/ 182 h 205"/>
                  <a:gd name="T10" fmla="*/ 45 w 844"/>
                  <a:gd name="T11" fmla="*/ 200 h 205"/>
                  <a:gd name="T12" fmla="*/ 67 w 844"/>
                  <a:gd name="T13" fmla="*/ 193 h 205"/>
                  <a:gd name="T14" fmla="*/ 437 w 844"/>
                  <a:gd name="T15" fmla="*/ 89 h 205"/>
                  <a:gd name="T16" fmla="*/ 775 w 844"/>
                  <a:gd name="T17" fmla="*/ 193 h 205"/>
                  <a:gd name="T18" fmla="*/ 831 w 844"/>
                  <a:gd name="T19" fmla="*/ 183 h 205"/>
                  <a:gd name="T20" fmla="*/ 822 w 844"/>
                  <a:gd name="T21" fmla="*/ 127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5">
                    <a:moveTo>
                      <a:pt x="822" y="127"/>
                    </a:moveTo>
                    <a:lnTo>
                      <a:pt x="822" y="127"/>
                    </a:lnTo>
                    <a:cubicBezTo>
                      <a:pt x="815" y="123"/>
                      <a:pt x="667" y="19"/>
                      <a:pt x="441" y="9"/>
                    </a:cubicBezTo>
                    <a:cubicBezTo>
                      <a:pt x="213" y="0"/>
                      <a:pt x="30" y="122"/>
                      <a:pt x="23" y="127"/>
                    </a:cubicBezTo>
                    <a:cubicBezTo>
                      <a:pt x="4" y="139"/>
                      <a:pt x="0" y="164"/>
                      <a:pt x="12" y="182"/>
                    </a:cubicBezTo>
                    <a:cubicBezTo>
                      <a:pt x="20" y="194"/>
                      <a:pt x="32" y="200"/>
                      <a:pt x="45" y="200"/>
                    </a:cubicBezTo>
                    <a:cubicBezTo>
                      <a:pt x="53" y="200"/>
                      <a:pt x="61" y="198"/>
                      <a:pt x="67" y="193"/>
                    </a:cubicBezTo>
                    <a:cubicBezTo>
                      <a:pt x="69" y="192"/>
                      <a:pt x="236" y="81"/>
                      <a:pt x="437" y="89"/>
                    </a:cubicBezTo>
                    <a:cubicBezTo>
                      <a:pt x="639" y="98"/>
                      <a:pt x="774" y="192"/>
                      <a:pt x="775" y="193"/>
                    </a:cubicBezTo>
                    <a:cubicBezTo>
                      <a:pt x="793" y="205"/>
                      <a:pt x="818" y="201"/>
                      <a:pt x="831" y="183"/>
                    </a:cubicBezTo>
                    <a:cubicBezTo>
                      <a:pt x="844" y="165"/>
                      <a:pt x="840" y="140"/>
                      <a:pt x="822" y="127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8" name="Freeform 17"/>
              <p:cNvSpPr>
                <a:spLocks/>
              </p:cNvSpPr>
              <p:nvPr/>
            </p:nvSpPr>
            <p:spPr bwMode="auto">
              <a:xfrm>
                <a:off x="4713288" y="5716588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8 h 206"/>
                  <a:gd name="T8" fmla="*/ 12 w 844"/>
                  <a:gd name="T9" fmla="*/ 183 h 206"/>
                  <a:gd name="T10" fmla="*/ 45 w 844"/>
                  <a:gd name="T11" fmla="*/ 201 h 206"/>
                  <a:gd name="T12" fmla="*/ 67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3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2"/>
                      <a:pt x="23" y="128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5"/>
                      <a:pt x="32" y="201"/>
                      <a:pt x="45" y="201"/>
                    </a:cubicBezTo>
                    <a:cubicBezTo>
                      <a:pt x="53" y="201"/>
                      <a:pt x="61" y="199"/>
                      <a:pt x="67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9"/>
                      <a:pt x="774" y="192"/>
                      <a:pt x="775" y="193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9" name="Freeform 18"/>
              <p:cNvSpPr>
                <a:spLocks/>
              </p:cNvSpPr>
              <p:nvPr/>
            </p:nvSpPr>
            <p:spPr bwMode="auto">
              <a:xfrm>
                <a:off x="4713288" y="5997575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7 h 206"/>
                  <a:gd name="T8" fmla="*/ 12 w 844"/>
                  <a:gd name="T9" fmla="*/ 183 h 206"/>
                  <a:gd name="T10" fmla="*/ 45 w 844"/>
                  <a:gd name="T11" fmla="*/ 201 h 206"/>
                  <a:gd name="T12" fmla="*/ 67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3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2"/>
                      <a:pt x="23" y="127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4"/>
                      <a:pt x="32" y="201"/>
                      <a:pt x="45" y="201"/>
                    </a:cubicBezTo>
                    <a:cubicBezTo>
                      <a:pt x="53" y="201"/>
                      <a:pt x="61" y="198"/>
                      <a:pt x="67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8"/>
                      <a:pt x="774" y="192"/>
                      <a:pt x="775" y="193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50" name="组合 23"/>
            <p:cNvGrpSpPr/>
            <p:nvPr userDrawn="1"/>
          </p:nvGrpSpPr>
          <p:grpSpPr>
            <a:xfrm>
              <a:off x="7220697" y="119286"/>
              <a:ext cx="1301704" cy="1299270"/>
              <a:chOff x="6262688" y="5170488"/>
              <a:chExt cx="1697038" cy="1693863"/>
            </a:xfrm>
            <a:grpFill/>
          </p:grpSpPr>
          <p:sp>
            <p:nvSpPr>
              <p:cNvPr id="151" name="Freeform 19"/>
              <p:cNvSpPr>
                <a:spLocks noEditPoints="1"/>
              </p:cNvSpPr>
              <p:nvPr/>
            </p:nvSpPr>
            <p:spPr bwMode="auto">
              <a:xfrm>
                <a:off x="6262688" y="5170488"/>
                <a:ext cx="1697038" cy="1693863"/>
              </a:xfrm>
              <a:custGeom>
                <a:avLst/>
                <a:gdLst>
                  <a:gd name="T0" fmla="*/ 1760 w 2284"/>
                  <a:gd name="T1" fmla="*/ 1142 h 2284"/>
                  <a:gd name="T2" fmla="*/ 1919 w 2284"/>
                  <a:gd name="T3" fmla="*/ 1406 h 2284"/>
                  <a:gd name="T4" fmla="*/ 1756 w 2284"/>
                  <a:gd name="T5" fmla="*/ 1940 h 2284"/>
                  <a:gd name="T6" fmla="*/ 1878 w 2284"/>
                  <a:gd name="T7" fmla="*/ 1506 h 2284"/>
                  <a:gd name="T8" fmla="*/ 1433 w 2284"/>
                  <a:gd name="T9" fmla="*/ 1845 h 2284"/>
                  <a:gd name="T10" fmla="*/ 1496 w 2284"/>
                  <a:gd name="T11" fmla="*/ 1592 h 2284"/>
                  <a:gd name="T12" fmla="*/ 1142 w 2284"/>
                  <a:gd name="T13" fmla="*/ 2204 h 2284"/>
                  <a:gd name="T14" fmla="*/ 1405 w 2284"/>
                  <a:gd name="T15" fmla="*/ 1921 h 2284"/>
                  <a:gd name="T16" fmla="*/ 787 w 2284"/>
                  <a:gd name="T17" fmla="*/ 1592 h 2284"/>
                  <a:gd name="T18" fmla="*/ 850 w 2284"/>
                  <a:gd name="T19" fmla="*/ 1845 h 2284"/>
                  <a:gd name="T20" fmla="*/ 528 w 2284"/>
                  <a:gd name="T21" fmla="*/ 1940 h 2284"/>
                  <a:gd name="T22" fmla="*/ 704 w 2284"/>
                  <a:gd name="T23" fmla="*/ 1580 h 2284"/>
                  <a:gd name="T24" fmla="*/ 80 w 2284"/>
                  <a:gd name="T25" fmla="*/ 1143 h 2284"/>
                  <a:gd name="T26" fmla="*/ 523 w 2284"/>
                  <a:gd name="T27" fmla="*/ 1142 h 2284"/>
                  <a:gd name="T28" fmla="*/ 676 w 2284"/>
                  <a:gd name="T29" fmla="*/ 950 h 2284"/>
                  <a:gd name="T30" fmla="*/ 439 w 2284"/>
                  <a:gd name="T31" fmla="*/ 851 h 2284"/>
                  <a:gd name="T32" fmla="*/ 676 w 2284"/>
                  <a:gd name="T33" fmla="*/ 1335 h 2284"/>
                  <a:gd name="T34" fmla="*/ 438 w 2284"/>
                  <a:gd name="T35" fmla="*/ 1434 h 2284"/>
                  <a:gd name="T36" fmla="*/ 670 w 2284"/>
                  <a:gd name="T37" fmla="*/ 1204 h 2284"/>
                  <a:gd name="T38" fmla="*/ 670 w 2284"/>
                  <a:gd name="T39" fmla="*/ 1080 h 2284"/>
                  <a:gd name="T40" fmla="*/ 391 w 2284"/>
                  <a:gd name="T41" fmla="*/ 392 h 2284"/>
                  <a:gd name="T42" fmla="*/ 778 w 2284"/>
                  <a:gd name="T43" fmla="*/ 407 h 2284"/>
                  <a:gd name="T44" fmla="*/ 391 w 2284"/>
                  <a:gd name="T45" fmla="*/ 392 h 2284"/>
                  <a:gd name="T46" fmla="*/ 1074 w 2284"/>
                  <a:gd name="T47" fmla="*/ 574 h 2284"/>
                  <a:gd name="T48" fmla="*/ 850 w 2284"/>
                  <a:gd name="T49" fmla="*/ 440 h 2284"/>
                  <a:gd name="T50" fmla="*/ 1405 w 2284"/>
                  <a:gd name="T51" fmla="*/ 364 h 2284"/>
                  <a:gd name="T52" fmla="*/ 1142 w 2284"/>
                  <a:gd name="T53" fmla="*/ 80 h 2284"/>
                  <a:gd name="T54" fmla="*/ 1335 w 2284"/>
                  <a:gd name="T55" fmla="*/ 677 h 2284"/>
                  <a:gd name="T56" fmla="*/ 1496 w 2284"/>
                  <a:gd name="T57" fmla="*/ 693 h 2284"/>
                  <a:gd name="T58" fmla="*/ 1509 w 2284"/>
                  <a:gd name="T59" fmla="*/ 775 h 2284"/>
                  <a:gd name="T60" fmla="*/ 1431 w 2284"/>
                  <a:gd name="T61" fmla="*/ 765 h 2284"/>
                  <a:gd name="T62" fmla="*/ 1142 w 2284"/>
                  <a:gd name="T63" fmla="*/ 623 h 2284"/>
                  <a:gd name="T64" fmla="*/ 1081 w 2284"/>
                  <a:gd name="T65" fmla="*/ 671 h 2284"/>
                  <a:gd name="T66" fmla="*/ 774 w 2284"/>
                  <a:gd name="T67" fmla="*/ 775 h 2284"/>
                  <a:gd name="T68" fmla="*/ 764 w 2284"/>
                  <a:gd name="T69" fmla="*/ 853 h 2284"/>
                  <a:gd name="T70" fmla="*/ 774 w 2284"/>
                  <a:gd name="T71" fmla="*/ 1510 h 2284"/>
                  <a:gd name="T72" fmla="*/ 852 w 2284"/>
                  <a:gd name="T73" fmla="*/ 1520 h 2284"/>
                  <a:gd name="T74" fmla="*/ 1142 w 2284"/>
                  <a:gd name="T75" fmla="*/ 1662 h 2284"/>
                  <a:gd name="T76" fmla="*/ 1203 w 2284"/>
                  <a:gd name="T77" fmla="*/ 1614 h 2284"/>
                  <a:gd name="T78" fmla="*/ 1509 w 2284"/>
                  <a:gd name="T79" fmla="*/ 1510 h 2284"/>
                  <a:gd name="T80" fmla="*/ 1519 w 2284"/>
                  <a:gd name="T81" fmla="*/ 1432 h 2284"/>
                  <a:gd name="T82" fmla="*/ 1302 w 2284"/>
                  <a:gd name="T83" fmla="*/ 1530 h 2284"/>
                  <a:gd name="T84" fmla="*/ 864 w 2284"/>
                  <a:gd name="T85" fmla="*/ 1420 h 2284"/>
                  <a:gd name="T86" fmla="*/ 754 w 2284"/>
                  <a:gd name="T87" fmla="*/ 982 h 2284"/>
                  <a:gd name="T88" fmla="*/ 1142 w 2284"/>
                  <a:gd name="T89" fmla="*/ 750 h 2284"/>
                  <a:gd name="T90" fmla="*/ 1529 w 2284"/>
                  <a:gd name="T91" fmla="*/ 982 h 2284"/>
                  <a:gd name="T92" fmla="*/ 1419 w 2284"/>
                  <a:gd name="T93" fmla="*/ 1420 h 2284"/>
                  <a:gd name="T94" fmla="*/ 1607 w 2284"/>
                  <a:gd name="T95" fmla="*/ 950 h 2284"/>
                  <a:gd name="T96" fmla="*/ 1710 w 2284"/>
                  <a:gd name="T97" fmla="*/ 1075 h 2284"/>
                  <a:gd name="T98" fmla="*/ 1845 w 2284"/>
                  <a:gd name="T99" fmla="*/ 1434 h 2284"/>
                  <a:gd name="T100" fmla="*/ 1711 w 2284"/>
                  <a:gd name="T101" fmla="*/ 1210 h 2284"/>
                  <a:gd name="T102" fmla="*/ 1661 w 2284"/>
                  <a:gd name="T103" fmla="*/ 1142 h 2284"/>
                  <a:gd name="T104" fmla="*/ 1613 w 2284"/>
                  <a:gd name="T105" fmla="*/ 1080 h 2284"/>
                  <a:gd name="T106" fmla="*/ 1893 w 2284"/>
                  <a:gd name="T107" fmla="*/ 392 h 2284"/>
                  <a:gd name="T108" fmla="*/ 1505 w 2284"/>
                  <a:gd name="T109" fmla="*/ 407 h 2284"/>
                  <a:gd name="T110" fmla="*/ 1952 w 2284"/>
                  <a:gd name="T111" fmla="*/ 807 h 2284"/>
                  <a:gd name="T112" fmla="*/ 1477 w 2284"/>
                  <a:gd name="T113" fmla="*/ 332 h 2284"/>
                  <a:gd name="T114" fmla="*/ 528 w 2284"/>
                  <a:gd name="T115" fmla="*/ 265 h 2284"/>
                  <a:gd name="T116" fmla="*/ 0 w 2284"/>
                  <a:gd name="T117" fmla="*/ 1143 h 2284"/>
                  <a:gd name="T118" fmla="*/ 528 w 2284"/>
                  <a:gd name="T119" fmla="*/ 2020 h 2284"/>
                  <a:gd name="T120" fmla="*/ 1477 w 2284"/>
                  <a:gd name="T121" fmla="*/ 1953 h 2284"/>
                  <a:gd name="T122" fmla="*/ 1952 w 2284"/>
                  <a:gd name="T123" fmla="*/ 1478 h 2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284" h="2284">
                    <a:moveTo>
                      <a:pt x="1919" y="1406"/>
                    </a:moveTo>
                    <a:lnTo>
                      <a:pt x="1919" y="1406"/>
                    </a:lnTo>
                    <a:cubicBezTo>
                      <a:pt x="1878" y="1322"/>
                      <a:pt x="1825" y="1233"/>
                      <a:pt x="1760" y="1142"/>
                    </a:cubicBezTo>
                    <a:cubicBezTo>
                      <a:pt x="1824" y="1053"/>
                      <a:pt x="1878" y="965"/>
                      <a:pt x="1920" y="879"/>
                    </a:cubicBezTo>
                    <a:cubicBezTo>
                      <a:pt x="2100" y="953"/>
                      <a:pt x="2204" y="1049"/>
                      <a:pt x="2204" y="1143"/>
                    </a:cubicBezTo>
                    <a:cubicBezTo>
                      <a:pt x="2204" y="1236"/>
                      <a:pt x="2100" y="1332"/>
                      <a:pt x="1919" y="1406"/>
                    </a:cubicBezTo>
                    <a:close/>
                    <a:moveTo>
                      <a:pt x="1893" y="1893"/>
                    </a:moveTo>
                    <a:lnTo>
                      <a:pt x="1893" y="1893"/>
                    </a:lnTo>
                    <a:cubicBezTo>
                      <a:pt x="1862" y="1924"/>
                      <a:pt x="1816" y="1940"/>
                      <a:pt x="1756" y="1940"/>
                    </a:cubicBezTo>
                    <a:cubicBezTo>
                      <a:pt x="1684" y="1940"/>
                      <a:pt x="1599" y="1918"/>
                      <a:pt x="1505" y="1878"/>
                    </a:cubicBezTo>
                    <a:cubicBezTo>
                      <a:pt x="1536" y="1790"/>
                      <a:pt x="1561" y="1689"/>
                      <a:pt x="1579" y="1580"/>
                    </a:cubicBezTo>
                    <a:cubicBezTo>
                      <a:pt x="1689" y="1562"/>
                      <a:pt x="1789" y="1537"/>
                      <a:pt x="1878" y="1506"/>
                    </a:cubicBezTo>
                    <a:cubicBezTo>
                      <a:pt x="1954" y="1686"/>
                      <a:pt x="1959" y="1828"/>
                      <a:pt x="1893" y="1893"/>
                    </a:cubicBezTo>
                    <a:close/>
                    <a:moveTo>
                      <a:pt x="1433" y="1845"/>
                    </a:moveTo>
                    <a:lnTo>
                      <a:pt x="1433" y="1845"/>
                    </a:lnTo>
                    <a:cubicBezTo>
                      <a:pt x="1361" y="1809"/>
                      <a:pt x="1286" y="1764"/>
                      <a:pt x="1210" y="1711"/>
                    </a:cubicBezTo>
                    <a:cubicBezTo>
                      <a:pt x="1251" y="1679"/>
                      <a:pt x="1293" y="1644"/>
                      <a:pt x="1335" y="1608"/>
                    </a:cubicBezTo>
                    <a:cubicBezTo>
                      <a:pt x="1390" y="1604"/>
                      <a:pt x="1444" y="1599"/>
                      <a:pt x="1496" y="1592"/>
                    </a:cubicBezTo>
                    <a:cubicBezTo>
                      <a:pt x="1480" y="1686"/>
                      <a:pt x="1458" y="1771"/>
                      <a:pt x="1433" y="1845"/>
                    </a:cubicBezTo>
                    <a:close/>
                    <a:moveTo>
                      <a:pt x="1142" y="2204"/>
                    </a:moveTo>
                    <a:lnTo>
                      <a:pt x="1142" y="2204"/>
                    </a:lnTo>
                    <a:cubicBezTo>
                      <a:pt x="1049" y="2204"/>
                      <a:pt x="952" y="2101"/>
                      <a:pt x="878" y="1921"/>
                    </a:cubicBezTo>
                    <a:cubicBezTo>
                      <a:pt x="963" y="1879"/>
                      <a:pt x="1052" y="1825"/>
                      <a:pt x="1142" y="1761"/>
                    </a:cubicBezTo>
                    <a:cubicBezTo>
                      <a:pt x="1231" y="1825"/>
                      <a:pt x="1320" y="1879"/>
                      <a:pt x="1405" y="1921"/>
                    </a:cubicBezTo>
                    <a:cubicBezTo>
                      <a:pt x="1331" y="2101"/>
                      <a:pt x="1235" y="2204"/>
                      <a:pt x="1142" y="2204"/>
                    </a:cubicBezTo>
                    <a:close/>
                    <a:moveTo>
                      <a:pt x="787" y="1592"/>
                    </a:moveTo>
                    <a:lnTo>
                      <a:pt x="787" y="1592"/>
                    </a:lnTo>
                    <a:cubicBezTo>
                      <a:pt x="839" y="1599"/>
                      <a:pt x="893" y="1604"/>
                      <a:pt x="949" y="1608"/>
                    </a:cubicBezTo>
                    <a:cubicBezTo>
                      <a:pt x="990" y="1644"/>
                      <a:pt x="1032" y="1679"/>
                      <a:pt x="1074" y="1711"/>
                    </a:cubicBezTo>
                    <a:cubicBezTo>
                      <a:pt x="997" y="1764"/>
                      <a:pt x="922" y="1809"/>
                      <a:pt x="850" y="1845"/>
                    </a:cubicBezTo>
                    <a:cubicBezTo>
                      <a:pt x="825" y="1771"/>
                      <a:pt x="804" y="1686"/>
                      <a:pt x="787" y="1592"/>
                    </a:cubicBezTo>
                    <a:close/>
                    <a:moveTo>
                      <a:pt x="528" y="1940"/>
                    </a:moveTo>
                    <a:lnTo>
                      <a:pt x="528" y="1940"/>
                    </a:lnTo>
                    <a:cubicBezTo>
                      <a:pt x="468" y="1940"/>
                      <a:pt x="421" y="1924"/>
                      <a:pt x="391" y="1893"/>
                    </a:cubicBezTo>
                    <a:cubicBezTo>
                      <a:pt x="325" y="1828"/>
                      <a:pt x="330" y="1686"/>
                      <a:pt x="405" y="1506"/>
                    </a:cubicBezTo>
                    <a:cubicBezTo>
                      <a:pt x="494" y="1537"/>
                      <a:pt x="595" y="1562"/>
                      <a:pt x="704" y="1580"/>
                    </a:cubicBezTo>
                    <a:cubicBezTo>
                      <a:pt x="722" y="1689"/>
                      <a:pt x="747" y="1790"/>
                      <a:pt x="778" y="1878"/>
                    </a:cubicBezTo>
                    <a:cubicBezTo>
                      <a:pt x="685" y="1918"/>
                      <a:pt x="599" y="1940"/>
                      <a:pt x="528" y="1940"/>
                    </a:cubicBezTo>
                    <a:close/>
                    <a:moveTo>
                      <a:pt x="80" y="1143"/>
                    </a:moveTo>
                    <a:lnTo>
                      <a:pt x="80" y="1143"/>
                    </a:lnTo>
                    <a:cubicBezTo>
                      <a:pt x="80" y="1049"/>
                      <a:pt x="183" y="953"/>
                      <a:pt x="364" y="879"/>
                    </a:cubicBezTo>
                    <a:cubicBezTo>
                      <a:pt x="406" y="965"/>
                      <a:pt x="459" y="1053"/>
                      <a:pt x="523" y="1142"/>
                    </a:cubicBezTo>
                    <a:cubicBezTo>
                      <a:pt x="458" y="1233"/>
                      <a:pt x="405" y="1322"/>
                      <a:pt x="364" y="1406"/>
                    </a:cubicBezTo>
                    <a:cubicBezTo>
                      <a:pt x="183" y="1332"/>
                      <a:pt x="80" y="1236"/>
                      <a:pt x="80" y="1143"/>
                    </a:cubicBezTo>
                    <a:close/>
                    <a:moveTo>
                      <a:pt x="676" y="950"/>
                    </a:moveTo>
                    <a:lnTo>
                      <a:pt x="676" y="950"/>
                    </a:lnTo>
                    <a:cubicBezTo>
                      <a:pt x="639" y="991"/>
                      <a:pt x="605" y="1033"/>
                      <a:pt x="573" y="1075"/>
                    </a:cubicBezTo>
                    <a:cubicBezTo>
                      <a:pt x="520" y="999"/>
                      <a:pt x="475" y="924"/>
                      <a:pt x="439" y="851"/>
                    </a:cubicBezTo>
                    <a:cubicBezTo>
                      <a:pt x="514" y="826"/>
                      <a:pt x="598" y="804"/>
                      <a:pt x="692" y="788"/>
                    </a:cubicBezTo>
                    <a:cubicBezTo>
                      <a:pt x="685" y="840"/>
                      <a:pt x="680" y="894"/>
                      <a:pt x="676" y="950"/>
                    </a:cubicBezTo>
                    <a:close/>
                    <a:moveTo>
                      <a:pt x="676" y="1335"/>
                    </a:moveTo>
                    <a:lnTo>
                      <a:pt x="676" y="1335"/>
                    </a:lnTo>
                    <a:cubicBezTo>
                      <a:pt x="680" y="1391"/>
                      <a:pt x="685" y="1445"/>
                      <a:pt x="692" y="1497"/>
                    </a:cubicBezTo>
                    <a:cubicBezTo>
                      <a:pt x="598" y="1481"/>
                      <a:pt x="513" y="1459"/>
                      <a:pt x="438" y="1434"/>
                    </a:cubicBezTo>
                    <a:cubicBezTo>
                      <a:pt x="473" y="1363"/>
                      <a:pt x="518" y="1288"/>
                      <a:pt x="573" y="1210"/>
                    </a:cubicBezTo>
                    <a:cubicBezTo>
                      <a:pt x="605" y="1252"/>
                      <a:pt x="640" y="1294"/>
                      <a:pt x="676" y="1335"/>
                    </a:cubicBezTo>
                    <a:close/>
                    <a:moveTo>
                      <a:pt x="670" y="1204"/>
                    </a:moveTo>
                    <a:lnTo>
                      <a:pt x="670" y="1204"/>
                    </a:lnTo>
                    <a:cubicBezTo>
                      <a:pt x="654" y="1183"/>
                      <a:pt x="637" y="1163"/>
                      <a:pt x="622" y="1142"/>
                    </a:cubicBezTo>
                    <a:cubicBezTo>
                      <a:pt x="637" y="1122"/>
                      <a:pt x="653" y="1101"/>
                      <a:pt x="670" y="1080"/>
                    </a:cubicBezTo>
                    <a:cubicBezTo>
                      <a:pt x="670" y="1101"/>
                      <a:pt x="669" y="1122"/>
                      <a:pt x="669" y="1143"/>
                    </a:cubicBezTo>
                    <a:cubicBezTo>
                      <a:pt x="669" y="1163"/>
                      <a:pt x="670" y="1184"/>
                      <a:pt x="670" y="1204"/>
                    </a:cubicBezTo>
                    <a:close/>
                    <a:moveTo>
                      <a:pt x="391" y="392"/>
                    </a:moveTo>
                    <a:lnTo>
                      <a:pt x="391" y="392"/>
                    </a:lnTo>
                    <a:cubicBezTo>
                      <a:pt x="421" y="361"/>
                      <a:pt x="468" y="345"/>
                      <a:pt x="528" y="345"/>
                    </a:cubicBezTo>
                    <a:cubicBezTo>
                      <a:pt x="599" y="345"/>
                      <a:pt x="685" y="367"/>
                      <a:pt x="778" y="407"/>
                    </a:cubicBezTo>
                    <a:cubicBezTo>
                      <a:pt x="747" y="495"/>
                      <a:pt x="722" y="596"/>
                      <a:pt x="704" y="705"/>
                    </a:cubicBezTo>
                    <a:cubicBezTo>
                      <a:pt x="595" y="723"/>
                      <a:pt x="494" y="748"/>
                      <a:pt x="406" y="779"/>
                    </a:cubicBezTo>
                    <a:cubicBezTo>
                      <a:pt x="330" y="599"/>
                      <a:pt x="324" y="458"/>
                      <a:pt x="391" y="392"/>
                    </a:cubicBezTo>
                    <a:close/>
                    <a:moveTo>
                      <a:pt x="850" y="440"/>
                    </a:moveTo>
                    <a:lnTo>
                      <a:pt x="850" y="440"/>
                    </a:lnTo>
                    <a:cubicBezTo>
                      <a:pt x="922" y="476"/>
                      <a:pt x="997" y="521"/>
                      <a:pt x="1074" y="574"/>
                    </a:cubicBezTo>
                    <a:cubicBezTo>
                      <a:pt x="1032" y="606"/>
                      <a:pt x="990" y="641"/>
                      <a:pt x="949" y="677"/>
                    </a:cubicBezTo>
                    <a:cubicBezTo>
                      <a:pt x="893" y="681"/>
                      <a:pt x="839" y="686"/>
                      <a:pt x="787" y="693"/>
                    </a:cubicBezTo>
                    <a:cubicBezTo>
                      <a:pt x="804" y="599"/>
                      <a:pt x="825" y="514"/>
                      <a:pt x="850" y="440"/>
                    </a:cubicBezTo>
                    <a:close/>
                    <a:moveTo>
                      <a:pt x="1142" y="80"/>
                    </a:moveTo>
                    <a:lnTo>
                      <a:pt x="1142" y="80"/>
                    </a:lnTo>
                    <a:cubicBezTo>
                      <a:pt x="1235" y="80"/>
                      <a:pt x="1331" y="184"/>
                      <a:pt x="1405" y="364"/>
                    </a:cubicBezTo>
                    <a:cubicBezTo>
                      <a:pt x="1320" y="406"/>
                      <a:pt x="1231" y="460"/>
                      <a:pt x="1142" y="524"/>
                    </a:cubicBezTo>
                    <a:cubicBezTo>
                      <a:pt x="1052" y="460"/>
                      <a:pt x="963" y="406"/>
                      <a:pt x="878" y="364"/>
                    </a:cubicBezTo>
                    <a:cubicBezTo>
                      <a:pt x="952" y="184"/>
                      <a:pt x="1049" y="80"/>
                      <a:pt x="1142" y="80"/>
                    </a:cubicBezTo>
                    <a:close/>
                    <a:moveTo>
                      <a:pt x="1496" y="693"/>
                    </a:moveTo>
                    <a:lnTo>
                      <a:pt x="1496" y="693"/>
                    </a:lnTo>
                    <a:cubicBezTo>
                      <a:pt x="1444" y="686"/>
                      <a:pt x="1390" y="681"/>
                      <a:pt x="1335" y="677"/>
                    </a:cubicBezTo>
                    <a:cubicBezTo>
                      <a:pt x="1293" y="641"/>
                      <a:pt x="1251" y="606"/>
                      <a:pt x="1210" y="574"/>
                    </a:cubicBezTo>
                    <a:cubicBezTo>
                      <a:pt x="1286" y="521"/>
                      <a:pt x="1361" y="476"/>
                      <a:pt x="1433" y="440"/>
                    </a:cubicBezTo>
                    <a:cubicBezTo>
                      <a:pt x="1458" y="514"/>
                      <a:pt x="1480" y="599"/>
                      <a:pt x="1496" y="693"/>
                    </a:cubicBezTo>
                    <a:close/>
                    <a:moveTo>
                      <a:pt x="1431" y="765"/>
                    </a:moveTo>
                    <a:lnTo>
                      <a:pt x="1431" y="765"/>
                    </a:lnTo>
                    <a:cubicBezTo>
                      <a:pt x="1458" y="768"/>
                      <a:pt x="1484" y="771"/>
                      <a:pt x="1509" y="775"/>
                    </a:cubicBezTo>
                    <a:cubicBezTo>
                      <a:pt x="1513" y="800"/>
                      <a:pt x="1516" y="826"/>
                      <a:pt x="1519" y="853"/>
                    </a:cubicBezTo>
                    <a:cubicBezTo>
                      <a:pt x="1505" y="838"/>
                      <a:pt x="1490" y="823"/>
                      <a:pt x="1476" y="809"/>
                    </a:cubicBezTo>
                    <a:cubicBezTo>
                      <a:pt x="1461" y="794"/>
                      <a:pt x="1446" y="779"/>
                      <a:pt x="1431" y="765"/>
                    </a:cubicBezTo>
                    <a:close/>
                    <a:moveTo>
                      <a:pt x="1081" y="671"/>
                    </a:moveTo>
                    <a:lnTo>
                      <a:pt x="1081" y="671"/>
                    </a:lnTo>
                    <a:cubicBezTo>
                      <a:pt x="1101" y="655"/>
                      <a:pt x="1121" y="639"/>
                      <a:pt x="1142" y="623"/>
                    </a:cubicBezTo>
                    <a:cubicBezTo>
                      <a:pt x="1162" y="639"/>
                      <a:pt x="1182" y="655"/>
                      <a:pt x="1203" y="671"/>
                    </a:cubicBezTo>
                    <a:cubicBezTo>
                      <a:pt x="1182" y="670"/>
                      <a:pt x="1162" y="670"/>
                      <a:pt x="1142" y="670"/>
                    </a:cubicBezTo>
                    <a:cubicBezTo>
                      <a:pt x="1121" y="670"/>
                      <a:pt x="1101" y="670"/>
                      <a:pt x="1081" y="671"/>
                    </a:cubicBezTo>
                    <a:close/>
                    <a:moveTo>
                      <a:pt x="764" y="853"/>
                    </a:moveTo>
                    <a:lnTo>
                      <a:pt x="764" y="853"/>
                    </a:lnTo>
                    <a:cubicBezTo>
                      <a:pt x="767" y="826"/>
                      <a:pt x="770" y="800"/>
                      <a:pt x="774" y="775"/>
                    </a:cubicBezTo>
                    <a:cubicBezTo>
                      <a:pt x="799" y="771"/>
                      <a:pt x="826" y="768"/>
                      <a:pt x="852" y="765"/>
                    </a:cubicBezTo>
                    <a:cubicBezTo>
                      <a:pt x="837" y="779"/>
                      <a:pt x="822" y="794"/>
                      <a:pt x="808" y="809"/>
                    </a:cubicBezTo>
                    <a:cubicBezTo>
                      <a:pt x="793" y="823"/>
                      <a:pt x="779" y="838"/>
                      <a:pt x="764" y="853"/>
                    </a:cubicBezTo>
                    <a:close/>
                    <a:moveTo>
                      <a:pt x="852" y="1520"/>
                    </a:moveTo>
                    <a:lnTo>
                      <a:pt x="852" y="1520"/>
                    </a:lnTo>
                    <a:cubicBezTo>
                      <a:pt x="826" y="1517"/>
                      <a:pt x="799" y="1514"/>
                      <a:pt x="774" y="1510"/>
                    </a:cubicBezTo>
                    <a:cubicBezTo>
                      <a:pt x="770" y="1485"/>
                      <a:pt x="767" y="1459"/>
                      <a:pt x="764" y="1432"/>
                    </a:cubicBezTo>
                    <a:cubicBezTo>
                      <a:pt x="779" y="1447"/>
                      <a:pt x="793" y="1462"/>
                      <a:pt x="808" y="1476"/>
                    </a:cubicBezTo>
                    <a:cubicBezTo>
                      <a:pt x="822" y="1491"/>
                      <a:pt x="837" y="1506"/>
                      <a:pt x="852" y="1520"/>
                    </a:cubicBezTo>
                    <a:close/>
                    <a:moveTo>
                      <a:pt x="1203" y="1614"/>
                    </a:moveTo>
                    <a:lnTo>
                      <a:pt x="1203" y="1614"/>
                    </a:lnTo>
                    <a:cubicBezTo>
                      <a:pt x="1182" y="1630"/>
                      <a:pt x="1162" y="1646"/>
                      <a:pt x="1142" y="1662"/>
                    </a:cubicBezTo>
                    <a:cubicBezTo>
                      <a:pt x="1121" y="1646"/>
                      <a:pt x="1101" y="1630"/>
                      <a:pt x="1081" y="1614"/>
                    </a:cubicBezTo>
                    <a:cubicBezTo>
                      <a:pt x="1101" y="1615"/>
                      <a:pt x="1121" y="1615"/>
                      <a:pt x="1142" y="1615"/>
                    </a:cubicBezTo>
                    <a:cubicBezTo>
                      <a:pt x="1162" y="1615"/>
                      <a:pt x="1182" y="1615"/>
                      <a:pt x="1203" y="1614"/>
                    </a:cubicBezTo>
                    <a:close/>
                    <a:moveTo>
                      <a:pt x="1519" y="1432"/>
                    </a:moveTo>
                    <a:lnTo>
                      <a:pt x="1519" y="1432"/>
                    </a:lnTo>
                    <a:cubicBezTo>
                      <a:pt x="1516" y="1459"/>
                      <a:pt x="1513" y="1485"/>
                      <a:pt x="1509" y="1510"/>
                    </a:cubicBezTo>
                    <a:cubicBezTo>
                      <a:pt x="1484" y="1514"/>
                      <a:pt x="1458" y="1517"/>
                      <a:pt x="1431" y="1520"/>
                    </a:cubicBezTo>
                    <a:cubicBezTo>
                      <a:pt x="1446" y="1506"/>
                      <a:pt x="1461" y="1491"/>
                      <a:pt x="1476" y="1476"/>
                    </a:cubicBezTo>
                    <a:cubicBezTo>
                      <a:pt x="1490" y="1462"/>
                      <a:pt x="1505" y="1447"/>
                      <a:pt x="1519" y="1432"/>
                    </a:cubicBezTo>
                    <a:close/>
                    <a:moveTo>
                      <a:pt x="1419" y="1420"/>
                    </a:moveTo>
                    <a:lnTo>
                      <a:pt x="1419" y="1420"/>
                    </a:lnTo>
                    <a:cubicBezTo>
                      <a:pt x="1381" y="1458"/>
                      <a:pt x="1342" y="1495"/>
                      <a:pt x="1302" y="1530"/>
                    </a:cubicBezTo>
                    <a:cubicBezTo>
                      <a:pt x="1250" y="1533"/>
                      <a:pt x="1197" y="1535"/>
                      <a:pt x="1142" y="1535"/>
                    </a:cubicBezTo>
                    <a:cubicBezTo>
                      <a:pt x="1087" y="1535"/>
                      <a:pt x="1033" y="1533"/>
                      <a:pt x="981" y="1530"/>
                    </a:cubicBezTo>
                    <a:cubicBezTo>
                      <a:pt x="942" y="1495"/>
                      <a:pt x="903" y="1458"/>
                      <a:pt x="864" y="1420"/>
                    </a:cubicBezTo>
                    <a:cubicBezTo>
                      <a:pt x="826" y="1381"/>
                      <a:pt x="789" y="1342"/>
                      <a:pt x="754" y="1303"/>
                    </a:cubicBezTo>
                    <a:cubicBezTo>
                      <a:pt x="751" y="1251"/>
                      <a:pt x="749" y="1198"/>
                      <a:pt x="749" y="1143"/>
                    </a:cubicBezTo>
                    <a:cubicBezTo>
                      <a:pt x="749" y="1087"/>
                      <a:pt x="751" y="1034"/>
                      <a:pt x="754" y="982"/>
                    </a:cubicBezTo>
                    <a:cubicBezTo>
                      <a:pt x="789" y="943"/>
                      <a:pt x="825" y="904"/>
                      <a:pt x="864" y="865"/>
                    </a:cubicBezTo>
                    <a:cubicBezTo>
                      <a:pt x="903" y="827"/>
                      <a:pt x="942" y="790"/>
                      <a:pt x="981" y="755"/>
                    </a:cubicBezTo>
                    <a:cubicBezTo>
                      <a:pt x="1033" y="752"/>
                      <a:pt x="1087" y="750"/>
                      <a:pt x="1142" y="750"/>
                    </a:cubicBezTo>
                    <a:cubicBezTo>
                      <a:pt x="1197" y="750"/>
                      <a:pt x="1250" y="752"/>
                      <a:pt x="1302" y="755"/>
                    </a:cubicBezTo>
                    <a:cubicBezTo>
                      <a:pt x="1342" y="790"/>
                      <a:pt x="1381" y="827"/>
                      <a:pt x="1419" y="865"/>
                    </a:cubicBezTo>
                    <a:cubicBezTo>
                      <a:pt x="1458" y="904"/>
                      <a:pt x="1495" y="943"/>
                      <a:pt x="1529" y="982"/>
                    </a:cubicBezTo>
                    <a:cubicBezTo>
                      <a:pt x="1532" y="1034"/>
                      <a:pt x="1534" y="1087"/>
                      <a:pt x="1534" y="1143"/>
                    </a:cubicBezTo>
                    <a:cubicBezTo>
                      <a:pt x="1534" y="1198"/>
                      <a:pt x="1532" y="1251"/>
                      <a:pt x="1529" y="1303"/>
                    </a:cubicBezTo>
                    <a:cubicBezTo>
                      <a:pt x="1494" y="1342"/>
                      <a:pt x="1457" y="1381"/>
                      <a:pt x="1419" y="1420"/>
                    </a:cubicBezTo>
                    <a:close/>
                    <a:moveTo>
                      <a:pt x="1710" y="1075"/>
                    </a:moveTo>
                    <a:lnTo>
                      <a:pt x="1710" y="1075"/>
                    </a:lnTo>
                    <a:cubicBezTo>
                      <a:pt x="1678" y="1033"/>
                      <a:pt x="1644" y="991"/>
                      <a:pt x="1607" y="950"/>
                    </a:cubicBezTo>
                    <a:cubicBezTo>
                      <a:pt x="1604" y="894"/>
                      <a:pt x="1598" y="840"/>
                      <a:pt x="1591" y="788"/>
                    </a:cubicBezTo>
                    <a:cubicBezTo>
                      <a:pt x="1685" y="804"/>
                      <a:pt x="1770" y="826"/>
                      <a:pt x="1844" y="851"/>
                    </a:cubicBezTo>
                    <a:cubicBezTo>
                      <a:pt x="1808" y="924"/>
                      <a:pt x="1763" y="999"/>
                      <a:pt x="1710" y="1075"/>
                    </a:cubicBezTo>
                    <a:close/>
                    <a:moveTo>
                      <a:pt x="1711" y="1210"/>
                    </a:moveTo>
                    <a:lnTo>
                      <a:pt x="1711" y="1210"/>
                    </a:lnTo>
                    <a:cubicBezTo>
                      <a:pt x="1765" y="1288"/>
                      <a:pt x="1810" y="1363"/>
                      <a:pt x="1845" y="1434"/>
                    </a:cubicBezTo>
                    <a:cubicBezTo>
                      <a:pt x="1770" y="1459"/>
                      <a:pt x="1685" y="1481"/>
                      <a:pt x="1591" y="1497"/>
                    </a:cubicBezTo>
                    <a:cubicBezTo>
                      <a:pt x="1598" y="1445"/>
                      <a:pt x="1604" y="1391"/>
                      <a:pt x="1607" y="1335"/>
                    </a:cubicBezTo>
                    <a:cubicBezTo>
                      <a:pt x="1644" y="1294"/>
                      <a:pt x="1678" y="1252"/>
                      <a:pt x="1711" y="1210"/>
                    </a:cubicBezTo>
                    <a:close/>
                    <a:moveTo>
                      <a:pt x="1613" y="1080"/>
                    </a:moveTo>
                    <a:lnTo>
                      <a:pt x="1613" y="1080"/>
                    </a:lnTo>
                    <a:cubicBezTo>
                      <a:pt x="1630" y="1101"/>
                      <a:pt x="1646" y="1122"/>
                      <a:pt x="1661" y="1142"/>
                    </a:cubicBezTo>
                    <a:cubicBezTo>
                      <a:pt x="1646" y="1163"/>
                      <a:pt x="1630" y="1183"/>
                      <a:pt x="1613" y="1204"/>
                    </a:cubicBezTo>
                    <a:cubicBezTo>
                      <a:pt x="1614" y="1184"/>
                      <a:pt x="1614" y="1163"/>
                      <a:pt x="1614" y="1143"/>
                    </a:cubicBezTo>
                    <a:cubicBezTo>
                      <a:pt x="1614" y="1122"/>
                      <a:pt x="1614" y="1101"/>
                      <a:pt x="1613" y="1080"/>
                    </a:cubicBezTo>
                    <a:close/>
                    <a:moveTo>
                      <a:pt x="1756" y="345"/>
                    </a:moveTo>
                    <a:lnTo>
                      <a:pt x="1756" y="345"/>
                    </a:lnTo>
                    <a:cubicBezTo>
                      <a:pt x="1816" y="345"/>
                      <a:pt x="1862" y="361"/>
                      <a:pt x="1893" y="392"/>
                    </a:cubicBezTo>
                    <a:cubicBezTo>
                      <a:pt x="1959" y="458"/>
                      <a:pt x="1953" y="599"/>
                      <a:pt x="1878" y="779"/>
                    </a:cubicBezTo>
                    <a:cubicBezTo>
                      <a:pt x="1789" y="748"/>
                      <a:pt x="1689" y="723"/>
                      <a:pt x="1579" y="705"/>
                    </a:cubicBezTo>
                    <a:cubicBezTo>
                      <a:pt x="1561" y="596"/>
                      <a:pt x="1536" y="495"/>
                      <a:pt x="1505" y="407"/>
                    </a:cubicBezTo>
                    <a:cubicBezTo>
                      <a:pt x="1599" y="367"/>
                      <a:pt x="1684" y="345"/>
                      <a:pt x="1756" y="345"/>
                    </a:cubicBezTo>
                    <a:close/>
                    <a:moveTo>
                      <a:pt x="1952" y="807"/>
                    </a:moveTo>
                    <a:lnTo>
                      <a:pt x="1952" y="807"/>
                    </a:lnTo>
                    <a:cubicBezTo>
                      <a:pt x="2042" y="594"/>
                      <a:pt x="2041" y="427"/>
                      <a:pt x="1949" y="335"/>
                    </a:cubicBezTo>
                    <a:cubicBezTo>
                      <a:pt x="1903" y="289"/>
                      <a:pt x="1838" y="265"/>
                      <a:pt x="1756" y="265"/>
                    </a:cubicBezTo>
                    <a:cubicBezTo>
                      <a:pt x="1675" y="265"/>
                      <a:pt x="1580" y="289"/>
                      <a:pt x="1477" y="332"/>
                    </a:cubicBezTo>
                    <a:cubicBezTo>
                      <a:pt x="1392" y="126"/>
                      <a:pt x="1274" y="0"/>
                      <a:pt x="1142" y="0"/>
                    </a:cubicBezTo>
                    <a:cubicBezTo>
                      <a:pt x="1009" y="0"/>
                      <a:pt x="891" y="126"/>
                      <a:pt x="806" y="332"/>
                    </a:cubicBezTo>
                    <a:cubicBezTo>
                      <a:pt x="704" y="289"/>
                      <a:pt x="609" y="265"/>
                      <a:pt x="528" y="265"/>
                    </a:cubicBezTo>
                    <a:cubicBezTo>
                      <a:pt x="446" y="265"/>
                      <a:pt x="380" y="289"/>
                      <a:pt x="334" y="335"/>
                    </a:cubicBezTo>
                    <a:cubicBezTo>
                      <a:pt x="242" y="427"/>
                      <a:pt x="242" y="594"/>
                      <a:pt x="331" y="807"/>
                    </a:cubicBezTo>
                    <a:cubicBezTo>
                      <a:pt x="125" y="892"/>
                      <a:pt x="0" y="1010"/>
                      <a:pt x="0" y="1143"/>
                    </a:cubicBezTo>
                    <a:cubicBezTo>
                      <a:pt x="0" y="1275"/>
                      <a:pt x="125" y="1393"/>
                      <a:pt x="331" y="1478"/>
                    </a:cubicBezTo>
                    <a:cubicBezTo>
                      <a:pt x="246" y="1684"/>
                      <a:pt x="240" y="1856"/>
                      <a:pt x="334" y="1950"/>
                    </a:cubicBezTo>
                    <a:cubicBezTo>
                      <a:pt x="380" y="1996"/>
                      <a:pt x="446" y="2020"/>
                      <a:pt x="528" y="2020"/>
                    </a:cubicBezTo>
                    <a:cubicBezTo>
                      <a:pt x="609" y="2020"/>
                      <a:pt x="704" y="1996"/>
                      <a:pt x="806" y="1953"/>
                    </a:cubicBezTo>
                    <a:cubicBezTo>
                      <a:pt x="891" y="2159"/>
                      <a:pt x="1009" y="2284"/>
                      <a:pt x="1142" y="2284"/>
                    </a:cubicBezTo>
                    <a:cubicBezTo>
                      <a:pt x="1274" y="2284"/>
                      <a:pt x="1392" y="2159"/>
                      <a:pt x="1477" y="1953"/>
                    </a:cubicBezTo>
                    <a:cubicBezTo>
                      <a:pt x="1580" y="1996"/>
                      <a:pt x="1675" y="2020"/>
                      <a:pt x="1756" y="2020"/>
                    </a:cubicBezTo>
                    <a:cubicBezTo>
                      <a:pt x="1838" y="2020"/>
                      <a:pt x="1903" y="1996"/>
                      <a:pt x="1949" y="1950"/>
                    </a:cubicBezTo>
                    <a:cubicBezTo>
                      <a:pt x="2043" y="1856"/>
                      <a:pt x="2038" y="1684"/>
                      <a:pt x="1952" y="1478"/>
                    </a:cubicBezTo>
                    <a:cubicBezTo>
                      <a:pt x="2158" y="1393"/>
                      <a:pt x="2284" y="1275"/>
                      <a:pt x="2284" y="1143"/>
                    </a:cubicBezTo>
                    <a:cubicBezTo>
                      <a:pt x="2284" y="1010"/>
                      <a:pt x="2158" y="892"/>
                      <a:pt x="1952" y="807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2" name="Freeform 20"/>
              <p:cNvSpPr>
                <a:spLocks/>
              </p:cNvSpPr>
              <p:nvPr/>
            </p:nvSpPr>
            <p:spPr bwMode="auto">
              <a:xfrm>
                <a:off x="7021513" y="5929313"/>
                <a:ext cx="177800" cy="177800"/>
              </a:xfrm>
              <a:custGeom>
                <a:avLst/>
                <a:gdLst>
                  <a:gd name="T0" fmla="*/ 120 w 240"/>
                  <a:gd name="T1" fmla="*/ 0 h 240"/>
                  <a:gd name="T2" fmla="*/ 120 w 240"/>
                  <a:gd name="T3" fmla="*/ 0 h 240"/>
                  <a:gd name="T4" fmla="*/ 0 w 240"/>
                  <a:gd name="T5" fmla="*/ 120 h 240"/>
                  <a:gd name="T6" fmla="*/ 120 w 240"/>
                  <a:gd name="T7" fmla="*/ 240 h 240"/>
                  <a:gd name="T8" fmla="*/ 240 w 240"/>
                  <a:gd name="T9" fmla="*/ 120 h 240"/>
                  <a:gd name="T10" fmla="*/ 120 w 240"/>
                  <a:gd name="T11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0" h="240">
                    <a:moveTo>
                      <a:pt x="120" y="0"/>
                    </a:moveTo>
                    <a:lnTo>
                      <a:pt x="120" y="0"/>
                    </a:lnTo>
                    <a:cubicBezTo>
                      <a:pt x="53" y="0"/>
                      <a:pt x="0" y="53"/>
                      <a:pt x="0" y="120"/>
                    </a:cubicBezTo>
                    <a:cubicBezTo>
                      <a:pt x="0" y="186"/>
                      <a:pt x="53" y="240"/>
                      <a:pt x="120" y="240"/>
                    </a:cubicBezTo>
                    <a:cubicBezTo>
                      <a:pt x="186" y="240"/>
                      <a:pt x="240" y="186"/>
                      <a:pt x="240" y="120"/>
                    </a:cubicBezTo>
                    <a:cubicBezTo>
                      <a:pt x="240" y="53"/>
                      <a:pt x="186" y="0"/>
                      <a:pt x="120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72" name="Freeform 7"/>
            <p:cNvSpPr>
              <a:spLocks noEditPoints="1"/>
            </p:cNvSpPr>
            <p:nvPr/>
          </p:nvSpPr>
          <p:spPr bwMode="auto">
            <a:xfrm rot="20132266">
              <a:off x="7996220" y="3333169"/>
              <a:ext cx="1277233" cy="931381"/>
            </a:xfrm>
            <a:custGeom>
              <a:avLst/>
              <a:gdLst>
                <a:gd name="T0" fmla="*/ 1034 w 2022"/>
                <a:gd name="T1" fmla="*/ 210 h 1466"/>
                <a:gd name="T2" fmla="*/ 1034 w 2022"/>
                <a:gd name="T3" fmla="*/ 210 h 1466"/>
                <a:gd name="T4" fmla="*/ 1395 w 2022"/>
                <a:gd name="T5" fmla="*/ 46 h 1466"/>
                <a:gd name="T6" fmla="*/ 1487 w 2022"/>
                <a:gd name="T7" fmla="*/ 40 h 1466"/>
                <a:gd name="T8" fmla="*/ 1888 w 2022"/>
                <a:gd name="T9" fmla="*/ 99 h 1466"/>
                <a:gd name="T10" fmla="*/ 1888 w 2022"/>
                <a:gd name="T11" fmla="*/ 1249 h 1466"/>
                <a:gd name="T12" fmla="*/ 1467 w 2022"/>
                <a:gd name="T13" fmla="*/ 1137 h 1466"/>
                <a:gd name="T14" fmla="*/ 1397 w 2022"/>
                <a:gd name="T15" fmla="*/ 1132 h 1466"/>
                <a:gd name="T16" fmla="*/ 1034 w 2022"/>
                <a:gd name="T17" fmla="*/ 1232 h 1466"/>
                <a:gd name="T18" fmla="*/ 1034 w 2022"/>
                <a:gd name="T19" fmla="*/ 210 h 1466"/>
                <a:gd name="T20" fmla="*/ 134 w 2022"/>
                <a:gd name="T21" fmla="*/ 99 h 1466"/>
                <a:gd name="T22" fmla="*/ 134 w 2022"/>
                <a:gd name="T23" fmla="*/ 99 h 1466"/>
                <a:gd name="T24" fmla="*/ 534 w 2022"/>
                <a:gd name="T25" fmla="*/ 40 h 1466"/>
                <a:gd name="T26" fmla="*/ 626 w 2022"/>
                <a:gd name="T27" fmla="*/ 46 h 1466"/>
                <a:gd name="T28" fmla="*/ 988 w 2022"/>
                <a:gd name="T29" fmla="*/ 210 h 1466"/>
                <a:gd name="T30" fmla="*/ 988 w 2022"/>
                <a:gd name="T31" fmla="*/ 1232 h 1466"/>
                <a:gd name="T32" fmla="*/ 625 w 2022"/>
                <a:gd name="T33" fmla="*/ 1132 h 1466"/>
                <a:gd name="T34" fmla="*/ 555 w 2022"/>
                <a:gd name="T35" fmla="*/ 1137 h 1466"/>
                <a:gd name="T36" fmla="*/ 134 w 2022"/>
                <a:gd name="T37" fmla="*/ 1249 h 1466"/>
                <a:gd name="T38" fmla="*/ 134 w 2022"/>
                <a:gd name="T39" fmla="*/ 99 h 1466"/>
                <a:gd name="T40" fmla="*/ 1928 w 2022"/>
                <a:gd name="T41" fmla="*/ 203 h 1466"/>
                <a:gd name="T42" fmla="*/ 1928 w 2022"/>
                <a:gd name="T43" fmla="*/ 203 h 1466"/>
                <a:gd name="T44" fmla="*/ 1928 w 2022"/>
                <a:gd name="T45" fmla="*/ 68 h 1466"/>
                <a:gd name="T46" fmla="*/ 1487 w 2022"/>
                <a:gd name="T47" fmla="*/ 0 h 1466"/>
                <a:gd name="T48" fmla="*/ 1390 w 2022"/>
                <a:gd name="T49" fmla="*/ 6 h 1466"/>
                <a:gd name="T50" fmla="*/ 1011 w 2022"/>
                <a:gd name="T51" fmla="*/ 177 h 1466"/>
                <a:gd name="T52" fmla="*/ 632 w 2022"/>
                <a:gd name="T53" fmla="*/ 6 h 1466"/>
                <a:gd name="T54" fmla="*/ 534 w 2022"/>
                <a:gd name="T55" fmla="*/ 0 h 1466"/>
                <a:gd name="T56" fmla="*/ 94 w 2022"/>
                <a:gd name="T57" fmla="*/ 68 h 1466"/>
                <a:gd name="T58" fmla="*/ 94 w 2022"/>
                <a:gd name="T59" fmla="*/ 203 h 1466"/>
                <a:gd name="T60" fmla="*/ 0 w 2022"/>
                <a:gd name="T61" fmla="*/ 227 h 1466"/>
                <a:gd name="T62" fmla="*/ 0 w 2022"/>
                <a:gd name="T63" fmla="*/ 1466 h 1466"/>
                <a:gd name="T64" fmla="*/ 467 w 2022"/>
                <a:gd name="T65" fmla="*/ 1335 h 1466"/>
                <a:gd name="T66" fmla="*/ 905 w 2022"/>
                <a:gd name="T67" fmla="*/ 1412 h 1466"/>
                <a:gd name="T68" fmla="*/ 905 w 2022"/>
                <a:gd name="T69" fmla="*/ 1466 h 1466"/>
                <a:gd name="T70" fmla="*/ 1116 w 2022"/>
                <a:gd name="T71" fmla="*/ 1466 h 1466"/>
                <a:gd name="T72" fmla="*/ 1116 w 2022"/>
                <a:gd name="T73" fmla="*/ 1412 h 1466"/>
                <a:gd name="T74" fmla="*/ 1555 w 2022"/>
                <a:gd name="T75" fmla="*/ 1335 h 1466"/>
                <a:gd name="T76" fmla="*/ 2022 w 2022"/>
                <a:gd name="T77" fmla="*/ 1466 h 1466"/>
                <a:gd name="T78" fmla="*/ 2022 w 2022"/>
                <a:gd name="T79" fmla="*/ 227 h 1466"/>
                <a:gd name="T80" fmla="*/ 1928 w 2022"/>
                <a:gd name="T81" fmla="*/ 203 h 1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022" h="1466">
                  <a:moveTo>
                    <a:pt x="1034" y="210"/>
                  </a:moveTo>
                  <a:lnTo>
                    <a:pt x="1034" y="210"/>
                  </a:lnTo>
                  <a:cubicBezTo>
                    <a:pt x="1077" y="175"/>
                    <a:pt x="1220" y="68"/>
                    <a:pt x="1395" y="46"/>
                  </a:cubicBezTo>
                  <a:cubicBezTo>
                    <a:pt x="1423" y="42"/>
                    <a:pt x="1454" y="40"/>
                    <a:pt x="1487" y="40"/>
                  </a:cubicBezTo>
                  <a:cubicBezTo>
                    <a:pt x="1645" y="40"/>
                    <a:pt x="1820" y="81"/>
                    <a:pt x="1888" y="99"/>
                  </a:cubicBezTo>
                  <a:lnTo>
                    <a:pt x="1888" y="1249"/>
                  </a:lnTo>
                  <a:cubicBezTo>
                    <a:pt x="1803" y="1218"/>
                    <a:pt x="1631" y="1161"/>
                    <a:pt x="1467" y="1137"/>
                  </a:cubicBezTo>
                  <a:cubicBezTo>
                    <a:pt x="1445" y="1134"/>
                    <a:pt x="1421" y="1132"/>
                    <a:pt x="1397" y="1132"/>
                  </a:cubicBezTo>
                  <a:cubicBezTo>
                    <a:pt x="1252" y="1132"/>
                    <a:pt x="1112" y="1192"/>
                    <a:pt x="1034" y="1232"/>
                  </a:cubicBezTo>
                  <a:lnTo>
                    <a:pt x="1034" y="210"/>
                  </a:lnTo>
                  <a:close/>
                  <a:moveTo>
                    <a:pt x="134" y="99"/>
                  </a:moveTo>
                  <a:lnTo>
                    <a:pt x="134" y="99"/>
                  </a:lnTo>
                  <a:cubicBezTo>
                    <a:pt x="201" y="81"/>
                    <a:pt x="376" y="40"/>
                    <a:pt x="534" y="40"/>
                  </a:cubicBezTo>
                  <a:cubicBezTo>
                    <a:pt x="568" y="40"/>
                    <a:pt x="599" y="42"/>
                    <a:pt x="626" y="46"/>
                  </a:cubicBezTo>
                  <a:cubicBezTo>
                    <a:pt x="802" y="68"/>
                    <a:pt x="945" y="175"/>
                    <a:pt x="988" y="210"/>
                  </a:cubicBezTo>
                  <a:lnTo>
                    <a:pt x="988" y="1232"/>
                  </a:lnTo>
                  <a:cubicBezTo>
                    <a:pt x="910" y="1192"/>
                    <a:pt x="770" y="1132"/>
                    <a:pt x="625" y="1132"/>
                  </a:cubicBezTo>
                  <a:cubicBezTo>
                    <a:pt x="601" y="1132"/>
                    <a:pt x="577" y="1134"/>
                    <a:pt x="555" y="1137"/>
                  </a:cubicBezTo>
                  <a:cubicBezTo>
                    <a:pt x="391" y="1161"/>
                    <a:pt x="219" y="1218"/>
                    <a:pt x="134" y="1249"/>
                  </a:cubicBezTo>
                  <a:lnTo>
                    <a:pt x="134" y="99"/>
                  </a:lnTo>
                  <a:close/>
                  <a:moveTo>
                    <a:pt x="1928" y="203"/>
                  </a:moveTo>
                  <a:lnTo>
                    <a:pt x="1928" y="203"/>
                  </a:lnTo>
                  <a:lnTo>
                    <a:pt x="1928" y="68"/>
                  </a:lnTo>
                  <a:cubicBezTo>
                    <a:pt x="1928" y="68"/>
                    <a:pt x="1696" y="0"/>
                    <a:pt x="1487" y="0"/>
                  </a:cubicBezTo>
                  <a:cubicBezTo>
                    <a:pt x="1454" y="0"/>
                    <a:pt x="1421" y="2"/>
                    <a:pt x="1390" y="6"/>
                  </a:cubicBezTo>
                  <a:cubicBezTo>
                    <a:pt x="1207" y="30"/>
                    <a:pt x="1059" y="138"/>
                    <a:pt x="1011" y="177"/>
                  </a:cubicBezTo>
                  <a:cubicBezTo>
                    <a:pt x="963" y="138"/>
                    <a:pt x="815" y="30"/>
                    <a:pt x="632" y="6"/>
                  </a:cubicBezTo>
                  <a:cubicBezTo>
                    <a:pt x="601" y="2"/>
                    <a:pt x="568" y="0"/>
                    <a:pt x="534" y="0"/>
                  </a:cubicBezTo>
                  <a:cubicBezTo>
                    <a:pt x="326" y="0"/>
                    <a:pt x="94" y="68"/>
                    <a:pt x="94" y="68"/>
                  </a:cubicBezTo>
                  <a:lnTo>
                    <a:pt x="94" y="203"/>
                  </a:lnTo>
                  <a:cubicBezTo>
                    <a:pt x="36" y="216"/>
                    <a:pt x="0" y="227"/>
                    <a:pt x="0" y="227"/>
                  </a:cubicBezTo>
                  <a:lnTo>
                    <a:pt x="0" y="1466"/>
                  </a:lnTo>
                  <a:cubicBezTo>
                    <a:pt x="0" y="1466"/>
                    <a:pt x="243" y="1368"/>
                    <a:pt x="467" y="1335"/>
                  </a:cubicBezTo>
                  <a:cubicBezTo>
                    <a:pt x="605" y="1315"/>
                    <a:pt x="787" y="1368"/>
                    <a:pt x="905" y="1412"/>
                  </a:cubicBezTo>
                  <a:lnTo>
                    <a:pt x="905" y="1466"/>
                  </a:lnTo>
                  <a:lnTo>
                    <a:pt x="1116" y="1466"/>
                  </a:lnTo>
                  <a:lnTo>
                    <a:pt x="1116" y="1412"/>
                  </a:lnTo>
                  <a:cubicBezTo>
                    <a:pt x="1235" y="1368"/>
                    <a:pt x="1417" y="1315"/>
                    <a:pt x="1555" y="1335"/>
                  </a:cubicBezTo>
                  <a:cubicBezTo>
                    <a:pt x="1779" y="1368"/>
                    <a:pt x="2022" y="1466"/>
                    <a:pt x="2022" y="1466"/>
                  </a:cubicBezTo>
                  <a:lnTo>
                    <a:pt x="2022" y="227"/>
                  </a:lnTo>
                  <a:cubicBezTo>
                    <a:pt x="2022" y="227"/>
                    <a:pt x="1986" y="216"/>
                    <a:pt x="1928" y="20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3" name="Freeform 9"/>
            <p:cNvSpPr>
              <a:spLocks noEditPoints="1"/>
            </p:cNvSpPr>
            <p:nvPr/>
          </p:nvSpPr>
          <p:spPr bwMode="auto">
            <a:xfrm>
              <a:off x="8803483" y="1209043"/>
              <a:ext cx="1135300" cy="1451430"/>
            </a:xfrm>
            <a:custGeom>
              <a:avLst/>
              <a:gdLst>
                <a:gd name="T0" fmla="*/ 449 w 1637"/>
                <a:gd name="T1" fmla="*/ 1301 h 2083"/>
                <a:gd name="T2" fmla="*/ 449 w 1637"/>
                <a:gd name="T3" fmla="*/ 1301 h 2083"/>
                <a:gd name="T4" fmla="*/ 350 w 1637"/>
                <a:gd name="T5" fmla="*/ 1276 h 2083"/>
                <a:gd name="T6" fmla="*/ 240 w 1637"/>
                <a:gd name="T7" fmla="*/ 1150 h 2083"/>
                <a:gd name="T8" fmla="*/ 273 w 1637"/>
                <a:gd name="T9" fmla="*/ 841 h 2083"/>
                <a:gd name="T10" fmla="*/ 770 w 1637"/>
                <a:gd name="T11" fmla="*/ 1055 h 2083"/>
                <a:gd name="T12" fmla="*/ 449 w 1637"/>
                <a:gd name="T13" fmla="*/ 1301 h 2083"/>
                <a:gd name="T14" fmla="*/ 1500 w 1637"/>
                <a:gd name="T15" fmla="*/ 1781 h 2083"/>
                <a:gd name="T16" fmla="*/ 1500 w 1637"/>
                <a:gd name="T17" fmla="*/ 1781 h 2083"/>
                <a:gd name="T18" fmla="*/ 1590 w 1637"/>
                <a:gd name="T19" fmla="*/ 1670 h 2083"/>
                <a:gd name="T20" fmla="*/ 1278 w 1637"/>
                <a:gd name="T21" fmla="*/ 1604 h 2083"/>
                <a:gd name="T22" fmla="*/ 1403 w 1637"/>
                <a:gd name="T23" fmla="*/ 1057 h 2083"/>
                <a:gd name="T24" fmla="*/ 1031 w 1637"/>
                <a:gd name="T25" fmla="*/ 383 h 2083"/>
                <a:gd name="T26" fmla="*/ 931 w 1637"/>
                <a:gd name="T27" fmla="*/ 92 h 2083"/>
                <a:gd name="T28" fmla="*/ 480 w 1637"/>
                <a:gd name="T29" fmla="*/ 430 h 2083"/>
                <a:gd name="T30" fmla="*/ 0 w 1637"/>
                <a:gd name="T31" fmla="*/ 723 h 2083"/>
                <a:gd name="T32" fmla="*/ 236 w 1637"/>
                <a:gd name="T33" fmla="*/ 825 h 2083"/>
                <a:gd name="T34" fmla="*/ 202 w 1637"/>
                <a:gd name="T35" fmla="*/ 1162 h 2083"/>
                <a:gd name="T36" fmla="*/ 332 w 1637"/>
                <a:gd name="T37" fmla="*/ 1312 h 2083"/>
                <a:gd name="T38" fmla="*/ 449 w 1637"/>
                <a:gd name="T39" fmla="*/ 1341 h 2083"/>
                <a:gd name="T40" fmla="*/ 807 w 1637"/>
                <a:gd name="T41" fmla="*/ 1071 h 2083"/>
                <a:gd name="T42" fmla="*/ 1003 w 1637"/>
                <a:gd name="T43" fmla="*/ 1156 h 2083"/>
                <a:gd name="T44" fmla="*/ 950 w 1637"/>
                <a:gd name="T45" fmla="*/ 626 h 2083"/>
                <a:gd name="T46" fmla="*/ 1001 w 1637"/>
                <a:gd name="T47" fmla="*/ 495 h 2083"/>
                <a:gd name="T48" fmla="*/ 1297 w 1637"/>
                <a:gd name="T49" fmla="*/ 1060 h 2083"/>
                <a:gd name="T50" fmla="*/ 1215 w 1637"/>
                <a:gd name="T51" fmla="*/ 1499 h 2083"/>
                <a:gd name="T52" fmla="*/ 1166 w 1637"/>
                <a:gd name="T53" fmla="*/ 1581 h 2083"/>
                <a:gd name="T54" fmla="*/ 920 w 1637"/>
                <a:gd name="T55" fmla="*/ 1530 h 2083"/>
                <a:gd name="T56" fmla="*/ 549 w 1637"/>
                <a:gd name="T57" fmla="*/ 1946 h 2083"/>
                <a:gd name="T58" fmla="*/ 1255 w 1637"/>
                <a:gd name="T59" fmla="*/ 2083 h 2083"/>
                <a:gd name="T60" fmla="*/ 1637 w 1637"/>
                <a:gd name="T61" fmla="*/ 1806 h 2083"/>
                <a:gd name="T62" fmla="*/ 1500 w 1637"/>
                <a:gd name="T63" fmla="*/ 1781 h 20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37" h="2083">
                  <a:moveTo>
                    <a:pt x="449" y="1301"/>
                  </a:moveTo>
                  <a:lnTo>
                    <a:pt x="449" y="1301"/>
                  </a:lnTo>
                  <a:cubicBezTo>
                    <a:pt x="416" y="1301"/>
                    <a:pt x="383" y="1292"/>
                    <a:pt x="350" y="1276"/>
                  </a:cubicBezTo>
                  <a:cubicBezTo>
                    <a:pt x="295" y="1248"/>
                    <a:pt x="258" y="1206"/>
                    <a:pt x="240" y="1150"/>
                  </a:cubicBezTo>
                  <a:cubicBezTo>
                    <a:pt x="207" y="1047"/>
                    <a:pt x="243" y="919"/>
                    <a:pt x="273" y="841"/>
                  </a:cubicBezTo>
                  <a:lnTo>
                    <a:pt x="770" y="1055"/>
                  </a:lnTo>
                  <a:cubicBezTo>
                    <a:pt x="719" y="1137"/>
                    <a:pt x="599" y="1301"/>
                    <a:pt x="449" y="1301"/>
                  </a:cubicBezTo>
                  <a:close/>
                  <a:moveTo>
                    <a:pt x="1500" y="1781"/>
                  </a:moveTo>
                  <a:lnTo>
                    <a:pt x="1500" y="1781"/>
                  </a:lnTo>
                  <a:lnTo>
                    <a:pt x="1590" y="1670"/>
                  </a:lnTo>
                  <a:lnTo>
                    <a:pt x="1278" y="1604"/>
                  </a:lnTo>
                  <a:cubicBezTo>
                    <a:pt x="1340" y="1504"/>
                    <a:pt x="1412" y="1329"/>
                    <a:pt x="1403" y="1057"/>
                  </a:cubicBezTo>
                  <a:cubicBezTo>
                    <a:pt x="1392" y="672"/>
                    <a:pt x="1130" y="453"/>
                    <a:pt x="1031" y="383"/>
                  </a:cubicBezTo>
                  <a:cubicBezTo>
                    <a:pt x="1053" y="263"/>
                    <a:pt x="1046" y="135"/>
                    <a:pt x="931" y="92"/>
                  </a:cubicBezTo>
                  <a:cubicBezTo>
                    <a:pt x="680" y="0"/>
                    <a:pt x="480" y="430"/>
                    <a:pt x="480" y="430"/>
                  </a:cubicBezTo>
                  <a:cubicBezTo>
                    <a:pt x="480" y="430"/>
                    <a:pt x="113" y="340"/>
                    <a:pt x="0" y="723"/>
                  </a:cubicBezTo>
                  <a:lnTo>
                    <a:pt x="236" y="825"/>
                  </a:lnTo>
                  <a:cubicBezTo>
                    <a:pt x="204" y="908"/>
                    <a:pt x="164" y="1046"/>
                    <a:pt x="202" y="1162"/>
                  </a:cubicBezTo>
                  <a:cubicBezTo>
                    <a:pt x="223" y="1229"/>
                    <a:pt x="267" y="1279"/>
                    <a:pt x="332" y="1312"/>
                  </a:cubicBezTo>
                  <a:cubicBezTo>
                    <a:pt x="370" y="1331"/>
                    <a:pt x="410" y="1341"/>
                    <a:pt x="449" y="1341"/>
                  </a:cubicBezTo>
                  <a:cubicBezTo>
                    <a:pt x="623" y="1341"/>
                    <a:pt x="755" y="1157"/>
                    <a:pt x="807" y="1071"/>
                  </a:cubicBezTo>
                  <a:lnTo>
                    <a:pt x="1003" y="1156"/>
                  </a:lnTo>
                  <a:cubicBezTo>
                    <a:pt x="1003" y="1156"/>
                    <a:pt x="1247" y="846"/>
                    <a:pt x="950" y="626"/>
                  </a:cubicBezTo>
                  <a:cubicBezTo>
                    <a:pt x="950" y="626"/>
                    <a:pt x="977" y="571"/>
                    <a:pt x="1001" y="495"/>
                  </a:cubicBezTo>
                  <a:cubicBezTo>
                    <a:pt x="1101" y="574"/>
                    <a:pt x="1288" y="762"/>
                    <a:pt x="1297" y="1060"/>
                  </a:cubicBezTo>
                  <a:cubicBezTo>
                    <a:pt x="1303" y="1273"/>
                    <a:pt x="1256" y="1416"/>
                    <a:pt x="1215" y="1499"/>
                  </a:cubicBezTo>
                  <a:cubicBezTo>
                    <a:pt x="1198" y="1534"/>
                    <a:pt x="1181" y="1561"/>
                    <a:pt x="1166" y="1581"/>
                  </a:cubicBezTo>
                  <a:lnTo>
                    <a:pt x="920" y="1530"/>
                  </a:lnTo>
                  <a:lnTo>
                    <a:pt x="549" y="1946"/>
                  </a:lnTo>
                  <a:lnTo>
                    <a:pt x="1255" y="2083"/>
                  </a:lnTo>
                  <a:lnTo>
                    <a:pt x="1637" y="1806"/>
                  </a:lnTo>
                  <a:lnTo>
                    <a:pt x="1500" y="178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174" name="组 173"/>
            <p:cNvGrpSpPr/>
            <p:nvPr userDrawn="1"/>
          </p:nvGrpSpPr>
          <p:grpSpPr>
            <a:xfrm rot="1396810">
              <a:off x="10293790" y="2099512"/>
              <a:ext cx="337162" cy="1815987"/>
              <a:chOff x="6099175" y="2627313"/>
              <a:chExt cx="411163" cy="2214563"/>
            </a:xfrm>
            <a:grpFill/>
          </p:grpSpPr>
          <p:sp>
            <p:nvSpPr>
              <p:cNvPr id="199" name="Freeform 13"/>
              <p:cNvSpPr>
                <a:spLocks noEditPoints="1"/>
              </p:cNvSpPr>
              <p:nvPr/>
            </p:nvSpPr>
            <p:spPr bwMode="auto">
              <a:xfrm>
                <a:off x="6130131" y="3048001"/>
                <a:ext cx="349250" cy="1258888"/>
              </a:xfrm>
              <a:custGeom>
                <a:avLst/>
                <a:gdLst>
                  <a:gd name="T0" fmla="*/ 137 w 367"/>
                  <a:gd name="T1" fmla="*/ 40 h 1313"/>
                  <a:gd name="T2" fmla="*/ 137 w 367"/>
                  <a:gd name="T3" fmla="*/ 40 h 1313"/>
                  <a:gd name="T4" fmla="*/ 230 w 367"/>
                  <a:gd name="T5" fmla="*/ 40 h 1313"/>
                  <a:gd name="T6" fmla="*/ 230 w 367"/>
                  <a:gd name="T7" fmla="*/ 1273 h 1313"/>
                  <a:gd name="T8" fmla="*/ 137 w 367"/>
                  <a:gd name="T9" fmla="*/ 1273 h 1313"/>
                  <a:gd name="T10" fmla="*/ 137 w 367"/>
                  <a:gd name="T11" fmla="*/ 40 h 1313"/>
                  <a:gd name="T12" fmla="*/ 97 w 367"/>
                  <a:gd name="T13" fmla="*/ 1273 h 1313"/>
                  <a:gd name="T14" fmla="*/ 97 w 367"/>
                  <a:gd name="T15" fmla="*/ 1273 h 1313"/>
                  <a:gd name="T16" fmla="*/ 40 w 367"/>
                  <a:gd name="T17" fmla="*/ 1273 h 1313"/>
                  <a:gd name="T18" fmla="*/ 40 w 367"/>
                  <a:gd name="T19" fmla="*/ 40 h 1313"/>
                  <a:gd name="T20" fmla="*/ 97 w 367"/>
                  <a:gd name="T21" fmla="*/ 40 h 1313"/>
                  <a:gd name="T22" fmla="*/ 97 w 367"/>
                  <a:gd name="T23" fmla="*/ 1273 h 1313"/>
                  <a:gd name="T24" fmla="*/ 270 w 367"/>
                  <a:gd name="T25" fmla="*/ 40 h 1313"/>
                  <a:gd name="T26" fmla="*/ 270 w 367"/>
                  <a:gd name="T27" fmla="*/ 40 h 1313"/>
                  <a:gd name="T28" fmla="*/ 327 w 367"/>
                  <a:gd name="T29" fmla="*/ 40 h 1313"/>
                  <a:gd name="T30" fmla="*/ 327 w 367"/>
                  <a:gd name="T31" fmla="*/ 1273 h 1313"/>
                  <a:gd name="T32" fmla="*/ 270 w 367"/>
                  <a:gd name="T33" fmla="*/ 1273 h 1313"/>
                  <a:gd name="T34" fmla="*/ 270 w 367"/>
                  <a:gd name="T35" fmla="*/ 40 h 1313"/>
                  <a:gd name="T36" fmla="*/ 270 w 367"/>
                  <a:gd name="T37" fmla="*/ 1313 h 1313"/>
                  <a:gd name="T38" fmla="*/ 270 w 367"/>
                  <a:gd name="T39" fmla="*/ 1313 h 1313"/>
                  <a:gd name="T40" fmla="*/ 270 w 367"/>
                  <a:gd name="T41" fmla="*/ 1313 h 1313"/>
                  <a:gd name="T42" fmla="*/ 367 w 367"/>
                  <a:gd name="T43" fmla="*/ 1313 h 1313"/>
                  <a:gd name="T44" fmla="*/ 367 w 367"/>
                  <a:gd name="T45" fmla="*/ 0 h 1313"/>
                  <a:gd name="T46" fmla="*/ 0 w 367"/>
                  <a:gd name="T47" fmla="*/ 0 h 1313"/>
                  <a:gd name="T48" fmla="*/ 0 w 367"/>
                  <a:gd name="T49" fmla="*/ 1313 h 1313"/>
                  <a:gd name="T50" fmla="*/ 97 w 367"/>
                  <a:gd name="T51" fmla="*/ 1313 h 1313"/>
                  <a:gd name="T52" fmla="*/ 97 w 367"/>
                  <a:gd name="T53" fmla="*/ 1313 h 1313"/>
                  <a:gd name="T54" fmla="*/ 137 w 367"/>
                  <a:gd name="T55" fmla="*/ 1313 h 1313"/>
                  <a:gd name="T56" fmla="*/ 137 w 367"/>
                  <a:gd name="T57" fmla="*/ 1313 h 1313"/>
                  <a:gd name="T58" fmla="*/ 230 w 367"/>
                  <a:gd name="T59" fmla="*/ 1313 h 1313"/>
                  <a:gd name="T60" fmla="*/ 230 w 367"/>
                  <a:gd name="T61" fmla="*/ 1313 h 1313"/>
                  <a:gd name="T62" fmla="*/ 270 w 367"/>
                  <a:gd name="T63" fmla="*/ 1313 h 1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367" h="1313">
                    <a:moveTo>
                      <a:pt x="137" y="40"/>
                    </a:moveTo>
                    <a:lnTo>
                      <a:pt x="137" y="40"/>
                    </a:lnTo>
                    <a:lnTo>
                      <a:pt x="230" y="40"/>
                    </a:lnTo>
                    <a:lnTo>
                      <a:pt x="230" y="1273"/>
                    </a:lnTo>
                    <a:lnTo>
                      <a:pt x="137" y="1273"/>
                    </a:lnTo>
                    <a:lnTo>
                      <a:pt x="137" y="40"/>
                    </a:lnTo>
                    <a:close/>
                    <a:moveTo>
                      <a:pt x="97" y="1273"/>
                    </a:moveTo>
                    <a:lnTo>
                      <a:pt x="97" y="1273"/>
                    </a:lnTo>
                    <a:lnTo>
                      <a:pt x="40" y="1273"/>
                    </a:lnTo>
                    <a:lnTo>
                      <a:pt x="40" y="40"/>
                    </a:lnTo>
                    <a:lnTo>
                      <a:pt x="97" y="40"/>
                    </a:lnTo>
                    <a:lnTo>
                      <a:pt x="97" y="1273"/>
                    </a:lnTo>
                    <a:close/>
                    <a:moveTo>
                      <a:pt x="270" y="40"/>
                    </a:moveTo>
                    <a:lnTo>
                      <a:pt x="270" y="40"/>
                    </a:lnTo>
                    <a:lnTo>
                      <a:pt x="327" y="40"/>
                    </a:lnTo>
                    <a:lnTo>
                      <a:pt x="327" y="1273"/>
                    </a:lnTo>
                    <a:lnTo>
                      <a:pt x="270" y="1273"/>
                    </a:lnTo>
                    <a:lnTo>
                      <a:pt x="270" y="40"/>
                    </a:lnTo>
                    <a:close/>
                    <a:moveTo>
                      <a:pt x="270" y="1313"/>
                    </a:moveTo>
                    <a:lnTo>
                      <a:pt x="270" y="1313"/>
                    </a:lnTo>
                    <a:lnTo>
                      <a:pt x="270" y="1313"/>
                    </a:lnTo>
                    <a:lnTo>
                      <a:pt x="367" y="1313"/>
                    </a:lnTo>
                    <a:lnTo>
                      <a:pt x="367" y="0"/>
                    </a:lnTo>
                    <a:lnTo>
                      <a:pt x="0" y="0"/>
                    </a:lnTo>
                    <a:lnTo>
                      <a:pt x="0" y="1313"/>
                    </a:lnTo>
                    <a:lnTo>
                      <a:pt x="97" y="1313"/>
                    </a:lnTo>
                    <a:lnTo>
                      <a:pt x="97" y="1313"/>
                    </a:lnTo>
                    <a:lnTo>
                      <a:pt x="137" y="1313"/>
                    </a:lnTo>
                    <a:lnTo>
                      <a:pt x="137" y="1313"/>
                    </a:lnTo>
                    <a:lnTo>
                      <a:pt x="230" y="1313"/>
                    </a:lnTo>
                    <a:lnTo>
                      <a:pt x="230" y="1313"/>
                    </a:lnTo>
                    <a:lnTo>
                      <a:pt x="270" y="1313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0" name="Freeform 14"/>
              <p:cNvSpPr>
                <a:spLocks/>
              </p:cNvSpPr>
              <p:nvPr/>
            </p:nvSpPr>
            <p:spPr bwMode="auto">
              <a:xfrm>
                <a:off x="6130131" y="2968626"/>
                <a:ext cx="349250" cy="63500"/>
              </a:xfrm>
              <a:custGeom>
                <a:avLst/>
                <a:gdLst>
                  <a:gd name="T0" fmla="*/ 367 w 367"/>
                  <a:gd name="T1" fmla="*/ 0 h 67"/>
                  <a:gd name="T2" fmla="*/ 367 w 367"/>
                  <a:gd name="T3" fmla="*/ 0 h 67"/>
                  <a:gd name="T4" fmla="*/ 0 w 367"/>
                  <a:gd name="T5" fmla="*/ 0 h 67"/>
                  <a:gd name="T6" fmla="*/ 0 w 367"/>
                  <a:gd name="T7" fmla="*/ 67 h 67"/>
                  <a:gd name="T8" fmla="*/ 367 w 367"/>
                  <a:gd name="T9" fmla="*/ 67 h 67"/>
                  <a:gd name="T10" fmla="*/ 367 w 367"/>
                  <a:gd name="T11" fmla="*/ 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7" h="67">
                    <a:moveTo>
                      <a:pt x="367" y="0"/>
                    </a:moveTo>
                    <a:lnTo>
                      <a:pt x="367" y="0"/>
                    </a:lnTo>
                    <a:lnTo>
                      <a:pt x="0" y="0"/>
                    </a:lnTo>
                    <a:lnTo>
                      <a:pt x="0" y="67"/>
                    </a:lnTo>
                    <a:lnTo>
                      <a:pt x="367" y="67"/>
                    </a:lnTo>
                    <a:lnTo>
                      <a:pt x="36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1" name="Freeform 15"/>
              <p:cNvSpPr>
                <a:spLocks/>
              </p:cNvSpPr>
              <p:nvPr/>
            </p:nvSpPr>
            <p:spPr bwMode="auto">
              <a:xfrm>
                <a:off x="6099175" y="2627313"/>
                <a:ext cx="411163" cy="325438"/>
              </a:xfrm>
              <a:custGeom>
                <a:avLst/>
                <a:gdLst>
                  <a:gd name="T0" fmla="*/ 399 w 430"/>
                  <a:gd name="T1" fmla="*/ 340 h 340"/>
                  <a:gd name="T2" fmla="*/ 399 w 430"/>
                  <a:gd name="T3" fmla="*/ 340 h 340"/>
                  <a:gd name="T4" fmla="*/ 215 w 430"/>
                  <a:gd name="T5" fmla="*/ 0 h 340"/>
                  <a:gd name="T6" fmla="*/ 32 w 430"/>
                  <a:gd name="T7" fmla="*/ 340 h 340"/>
                  <a:gd name="T8" fmla="*/ 399 w 430"/>
                  <a:gd name="T9" fmla="*/ 340 h 3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0" h="340">
                    <a:moveTo>
                      <a:pt x="399" y="340"/>
                    </a:moveTo>
                    <a:lnTo>
                      <a:pt x="399" y="340"/>
                    </a:lnTo>
                    <a:cubicBezTo>
                      <a:pt x="399" y="340"/>
                      <a:pt x="430" y="0"/>
                      <a:pt x="215" y="0"/>
                    </a:cubicBezTo>
                    <a:cubicBezTo>
                      <a:pt x="0" y="0"/>
                      <a:pt x="32" y="340"/>
                      <a:pt x="32" y="340"/>
                    </a:cubicBezTo>
                    <a:lnTo>
                      <a:pt x="399" y="34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2" name="Freeform 17"/>
              <p:cNvSpPr>
                <a:spLocks noEditPoints="1"/>
              </p:cNvSpPr>
              <p:nvPr/>
            </p:nvSpPr>
            <p:spPr bwMode="auto">
              <a:xfrm>
                <a:off x="6128544" y="4310063"/>
                <a:ext cx="352425" cy="531813"/>
              </a:xfrm>
              <a:custGeom>
                <a:avLst/>
                <a:gdLst>
                  <a:gd name="T0" fmla="*/ 214 w 369"/>
                  <a:gd name="T1" fmla="*/ 338 h 554"/>
                  <a:gd name="T2" fmla="*/ 214 w 369"/>
                  <a:gd name="T3" fmla="*/ 338 h 554"/>
                  <a:gd name="T4" fmla="*/ 155 w 369"/>
                  <a:gd name="T5" fmla="*/ 338 h 554"/>
                  <a:gd name="T6" fmla="*/ 56 w 369"/>
                  <a:gd name="T7" fmla="*/ 40 h 554"/>
                  <a:gd name="T8" fmla="*/ 313 w 369"/>
                  <a:gd name="T9" fmla="*/ 40 h 554"/>
                  <a:gd name="T10" fmla="*/ 214 w 369"/>
                  <a:gd name="T11" fmla="*/ 338 h 554"/>
                  <a:gd name="T12" fmla="*/ 113 w 369"/>
                  <a:gd name="T13" fmla="*/ 338 h 554"/>
                  <a:gd name="T14" fmla="*/ 113 w 369"/>
                  <a:gd name="T15" fmla="*/ 338 h 554"/>
                  <a:gd name="T16" fmla="*/ 184 w 369"/>
                  <a:gd name="T17" fmla="*/ 554 h 554"/>
                  <a:gd name="T18" fmla="*/ 256 w 369"/>
                  <a:gd name="T19" fmla="*/ 338 h 554"/>
                  <a:gd name="T20" fmla="*/ 369 w 369"/>
                  <a:gd name="T21" fmla="*/ 0 h 554"/>
                  <a:gd name="T22" fmla="*/ 0 w 369"/>
                  <a:gd name="T23" fmla="*/ 0 h 554"/>
                  <a:gd name="T24" fmla="*/ 113 w 369"/>
                  <a:gd name="T25" fmla="*/ 338 h 5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69" h="554">
                    <a:moveTo>
                      <a:pt x="214" y="338"/>
                    </a:moveTo>
                    <a:lnTo>
                      <a:pt x="214" y="338"/>
                    </a:lnTo>
                    <a:lnTo>
                      <a:pt x="155" y="338"/>
                    </a:lnTo>
                    <a:lnTo>
                      <a:pt x="56" y="40"/>
                    </a:lnTo>
                    <a:lnTo>
                      <a:pt x="313" y="40"/>
                    </a:lnTo>
                    <a:lnTo>
                      <a:pt x="214" y="338"/>
                    </a:lnTo>
                    <a:close/>
                    <a:moveTo>
                      <a:pt x="113" y="338"/>
                    </a:moveTo>
                    <a:lnTo>
                      <a:pt x="113" y="338"/>
                    </a:lnTo>
                    <a:lnTo>
                      <a:pt x="184" y="554"/>
                    </a:lnTo>
                    <a:lnTo>
                      <a:pt x="256" y="338"/>
                    </a:lnTo>
                    <a:lnTo>
                      <a:pt x="369" y="0"/>
                    </a:lnTo>
                    <a:lnTo>
                      <a:pt x="0" y="0"/>
                    </a:lnTo>
                    <a:lnTo>
                      <a:pt x="113" y="338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75" name="Freeform 19"/>
            <p:cNvSpPr>
              <a:spLocks noEditPoints="1"/>
            </p:cNvSpPr>
            <p:nvPr/>
          </p:nvSpPr>
          <p:spPr bwMode="auto">
            <a:xfrm rot="1363540">
              <a:off x="9632402" y="4170211"/>
              <a:ext cx="1209819" cy="253100"/>
            </a:xfrm>
            <a:custGeom>
              <a:avLst/>
              <a:gdLst>
                <a:gd name="T0" fmla="*/ 2347 w 2387"/>
                <a:gd name="T1" fmla="*/ 458 h 498"/>
                <a:gd name="T2" fmla="*/ 40 w 2387"/>
                <a:gd name="T3" fmla="*/ 40 h 498"/>
                <a:gd name="T4" fmla="*/ 177 w 2387"/>
                <a:gd name="T5" fmla="*/ 298 h 498"/>
                <a:gd name="T6" fmla="*/ 217 w 2387"/>
                <a:gd name="T7" fmla="*/ 40 h 498"/>
                <a:gd name="T8" fmla="*/ 277 w 2387"/>
                <a:gd name="T9" fmla="*/ 159 h 498"/>
                <a:gd name="T10" fmla="*/ 317 w 2387"/>
                <a:gd name="T11" fmla="*/ 40 h 498"/>
                <a:gd name="T12" fmla="*/ 377 w 2387"/>
                <a:gd name="T13" fmla="*/ 159 h 498"/>
                <a:gd name="T14" fmla="*/ 417 w 2387"/>
                <a:gd name="T15" fmla="*/ 40 h 498"/>
                <a:gd name="T16" fmla="*/ 477 w 2387"/>
                <a:gd name="T17" fmla="*/ 159 h 498"/>
                <a:gd name="T18" fmla="*/ 517 w 2387"/>
                <a:gd name="T19" fmla="*/ 40 h 498"/>
                <a:gd name="T20" fmla="*/ 577 w 2387"/>
                <a:gd name="T21" fmla="*/ 159 h 498"/>
                <a:gd name="T22" fmla="*/ 617 w 2387"/>
                <a:gd name="T23" fmla="*/ 40 h 498"/>
                <a:gd name="T24" fmla="*/ 674 w 2387"/>
                <a:gd name="T25" fmla="*/ 298 h 498"/>
                <a:gd name="T26" fmla="*/ 714 w 2387"/>
                <a:gd name="T27" fmla="*/ 40 h 498"/>
                <a:gd name="T28" fmla="*/ 774 w 2387"/>
                <a:gd name="T29" fmla="*/ 159 h 498"/>
                <a:gd name="T30" fmla="*/ 814 w 2387"/>
                <a:gd name="T31" fmla="*/ 40 h 498"/>
                <a:gd name="T32" fmla="*/ 874 w 2387"/>
                <a:gd name="T33" fmla="*/ 159 h 498"/>
                <a:gd name="T34" fmla="*/ 914 w 2387"/>
                <a:gd name="T35" fmla="*/ 40 h 498"/>
                <a:gd name="T36" fmla="*/ 974 w 2387"/>
                <a:gd name="T37" fmla="*/ 159 h 498"/>
                <a:gd name="T38" fmla="*/ 1014 w 2387"/>
                <a:gd name="T39" fmla="*/ 40 h 498"/>
                <a:gd name="T40" fmla="*/ 1074 w 2387"/>
                <a:gd name="T41" fmla="*/ 159 h 498"/>
                <a:gd name="T42" fmla="*/ 1114 w 2387"/>
                <a:gd name="T43" fmla="*/ 40 h 498"/>
                <a:gd name="T44" fmla="*/ 1187 w 2387"/>
                <a:gd name="T45" fmla="*/ 298 h 498"/>
                <a:gd name="T46" fmla="*/ 1227 w 2387"/>
                <a:gd name="T47" fmla="*/ 40 h 498"/>
                <a:gd name="T48" fmla="*/ 1287 w 2387"/>
                <a:gd name="T49" fmla="*/ 159 h 498"/>
                <a:gd name="T50" fmla="*/ 1327 w 2387"/>
                <a:gd name="T51" fmla="*/ 40 h 498"/>
                <a:gd name="T52" fmla="*/ 1387 w 2387"/>
                <a:gd name="T53" fmla="*/ 159 h 498"/>
                <a:gd name="T54" fmla="*/ 1427 w 2387"/>
                <a:gd name="T55" fmla="*/ 40 h 498"/>
                <a:gd name="T56" fmla="*/ 1487 w 2387"/>
                <a:gd name="T57" fmla="*/ 159 h 498"/>
                <a:gd name="T58" fmla="*/ 1527 w 2387"/>
                <a:gd name="T59" fmla="*/ 40 h 498"/>
                <a:gd name="T60" fmla="*/ 1587 w 2387"/>
                <a:gd name="T61" fmla="*/ 159 h 498"/>
                <a:gd name="T62" fmla="*/ 1627 w 2387"/>
                <a:gd name="T63" fmla="*/ 40 h 498"/>
                <a:gd name="T64" fmla="*/ 1684 w 2387"/>
                <a:gd name="T65" fmla="*/ 298 h 498"/>
                <a:gd name="T66" fmla="*/ 1724 w 2387"/>
                <a:gd name="T67" fmla="*/ 40 h 498"/>
                <a:gd name="T68" fmla="*/ 1784 w 2387"/>
                <a:gd name="T69" fmla="*/ 159 h 498"/>
                <a:gd name="T70" fmla="*/ 1824 w 2387"/>
                <a:gd name="T71" fmla="*/ 40 h 498"/>
                <a:gd name="T72" fmla="*/ 1884 w 2387"/>
                <a:gd name="T73" fmla="*/ 159 h 498"/>
                <a:gd name="T74" fmla="*/ 1924 w 2387"/>
                <a:gd name="T75" fmla="*/ 40 h 498"/>
                <a:gd name="T76" fmla="*/ 1984 w 2387"/>
                <a:gd name="T77" fmla="*/ 159 h 498"/>
                <a:gd name="T78" fmla="*/ 2024 w 2387"/>
                <a:gd name="T79" fmla="*/ 40 h 498"/>
                <a:gd name="T80" fmla="*/ 2084 w 2387"/>
                <a:gd name="T81" fmla="*/ 159 h 498"/>
                <a:gd name="T82" fmla="*/ 2124 w 2387"/>
                <a:gd name="T83" fmla="*/ 40 h 498"/>
                <a:gd name="T84" fmla="*/ 2170 w 2387"/>
                <a:gd name="T85" fmla="*/ 298 h 498"/>
                <a:gd name="T86" fmla="*/ 2210 w 2387"/>
                <a:gd name="T87" fmla="*/ 40 h 498"/>
                <a:gd name="T88" fmla="*/ 2347 w 2387"/>
                <a:gd name="T89" fmla="*/ 458 h 498"/>
                <a:gd name="T90" fmla="*/ 0 w 2387"/>
                <a:gd name="T91" fmla="*/ 498 h 498"/>
                <a:gd name="T92" fmla="*/ 2387 w 2387"/>
                <a:gd name="T93" fmla="*/ 0 h 498"/>
                <a:gd name="T94" fmla="*/ 0 w 2387"/>
                <a:gd name="T95" fmla="*/ 498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387" h="498">
                  <a:moveTo>
                    <a:pt x="2347" y="458"/>
                  </a:moveTo>
                  <a:lnTo>
                    <a:pt x="2347" y="458"/>
                  </a:lnTo>
                  <a:lnTo>
                    <a:pt x="40" y="458"/>
                  </a:lnTo>
                  <a:lnTo>
                    <a:pt x="40" y="40"/>
                  </a:lnTo>
                  <a:lnTo>
                    <a:pt x="177" y="40"/>
                  </a:lnTo>
                  <a:lnTo>
                    <a:pt x="177" y="298"/>
                  </a:lnTo>
                  <a:lnTo>
                    <a:pt x="217" y="298"/>
                  </a:lnTo>
                  <a:lnTo>
                    <a:pt x="217" y="40"/>
                  </a:lnTo>
                  <a:lnTo>
                    <a:pt x="277" y="40"/>
                  </a:lnTo>
                  <a:lnTo>
                    <a:pt x="277" y="159"/>
                  </a:lnTo>
                  <a:lnTo>
                    <a:pt x="317" y="159"/>
                  </a:lnTo>
                  <a:lnTo>
                    <a:pt x="317" y="40"/>
                  </a:lnTo>
                  <a:lnTo>
                    <a:pt x="377" y="40"/>
                  </a:lnTo>
                  <a:lnTo>
                    <a:pt x="377" y="159"/>
                  </a:lnTo>
                  <a:lnTo>
                    <a:pt x="417" y="159"/>
                  </a:lnTo>
                  <a:lnTo>
                    <a:pt x="417" y="40"/>
                  </a:lnTo>
                  <a:lnTo>
                    <a:pt x="477" y="40"/>
                  </a:lnTo>
                  <a:lnTo>
                    <a:pt x="477" y="159"/>
                  </a:lnTo>
                  <a:lnTo>
                    <a:pt x="517" y="159"/>
                  </a:lnTo>
                  <a:lnTo>
                    <a:pt x="517" y="40"/>
                  </a:lnTo>
                  <a:lnTo>
                    <a:pt x="577" y="40"/>
                  </a:lnTo>
                  <a:lnTo>
                    <a:pt x="577" y="159"/>
                  </a:lnTo>
                  <a:lnTo>
                    <a:pt x="617" y="159"/>
                  </a:lnTo>
                  <a:lnTo>
                    <a:pt x="617" y="40"/>
                  </a:lnTo>
                  <a:lnTo>
                    <a:pt x="674" y="40"/>
                  </a:lnTo>
                  <a:lnTo>
                    <a:pt x="674" y="298"/>
                  </a:lnTo>
                  <a:lnTo>
                    <a:pt x="714" y="298"/>
                  </a:lnTo>
                  <a:lnTo>
                    <a:pt x="714" y="40"/>
                  </a:lnTo>
                  <a:lnTo>
                    <a:pt x="774" y="40"/>
                  </a:lnTo>
                  <a:lnTo>
                    <a:pt x="774" y="159"/>
                  </a:lnTo>
                  <a:lnTo>
                    <a:pt x="814" y="159"/>
                  </a:lnTo>
                  <a:lnTo>
                    <a:pt x="814" y="40"/>
                  </a:lnTo>
                  <a:lnTo>
                    <a:pt x="874" y="40"/>
                  </a:lnTo>
                  <a:lnTo>
                    <a:pt x="874" y="159"/>
                  </a:lnTo>
                  <a:lnTo>
                    <a:pt x="914" y="159"/>
                  </a:lnTo>
                  <a:lnTo>
                    <a:pt x="914" y="40"/>
                  </a:lnTo>
                  <a:lnTo>
                    <a:pt x="974" y="40"/>
                  </a:lnTo>
                  <a:lnTo>
                    <a:pt x="974" y="159"/>
                  </a:lnTo>
                  <a:lnTo>
                    <a:pt x="1014" y="159"/>
                  </a:lnTo>
                  <a:lnTo>
                    <a:pt x="1014" y="40"/>
                  </a:lnTo>
                  <a:lnTo>
                    <a:pt x="1074" y="40"/>
                  </a:lnTo>
                  <a:lnTo>
                    <a:pt x="1074" y="159"/>
                  </a:lnTo>
                  <a:lnTo>
                    <a:pt x="1114" y="159"/>
                  </a:lnTo>
                  <a:lnTo>
                    <a:pt x="1114" y="40"/>
                  </a:lnTo>
                  <a:lnTo>
                    <a:pt x="1187" y="40"/>
                  </a:lnTo>
                  <a:lnTo>
                    <a:pt x="1187" y="298"/>
                  </a:lnTo>
                  <a:lnTo>
                    <a:pt x="1227" y="298"/>
                  </a:lnTo>
                  <a:lnTo>
                    <a:pt x="1227" y="40"/>
                  </a:lnTo>
                  <a:lnTo>
                    <a:pt x="1287" y="40"/>
                  </a:lnTo>
                  <a:lnTo>
                    <a:pt x="1287" y="159"/>
                  </a:lnTo>
                  <a:lnTo>
                    <a:pt x="1327" y="159"/>
                  </a:lnTo>
                  <a:lnTo>
                    <a:pt x="1327" y="40"/>
                  </a:lnTo>
                  <a:lnTo>
                    <a:pt x="1387" y="40"/>
                  </a:lnTo>
                  <a:lnTo>
                    <a:pt x="1387" y="159"/>
                  </a:lnTo>
                  <a:lnTo>
                    <a:pt x="1427" y="159"/>
                  </a:lnTo>
                  <a:lnTo>
                    <a:pt x="1427" y="40"/>
                  </a:lnTo>
                  <a:lnTo>
                    <a:pt x="1487" y="40"/>
                  </a:lnTo>
                  <a:lnTo>
                    <a:pt x="1487" y="159"/>
                  </a:lnTo>
                  <a:lnTo>
                    <a:pt x="1527" y="159"/>
                  </a:lnTo>
                  <a:lnTo>
                    <a:pt x="1527" y="40"/>
                  </a:lnTo>
                  <a:lnTo>
                    <a:pt x="1587" y="40"/>
                  </a:lnTo>
                  <a:lnTo>
                    <a:pt x="1587" y="159"/>
                  </a:lnTo>
                  <a:lnTo>
                    <a:pt x="1627" y="159"/>
                  </a:lnTo>
                  <a:lnTo>
                    <a:pt x="1627" y="40"/>
                  </a:lnTo>
                  <a:lnTo>
                    <a:pt x="1684" y="40"/>
                  </a:lnTo>
                  <a:lnTo>
                    <a:pt x="1684" y="298"/>
                  </a:lnTo>
                  <a:lnTo>
                    <a:pt x="1724" y="298"/>
                  </a:lnTo>
                  <a:lnTo>
                    <a:pt x="1724" y="40"/>
                  </a:lnTo>
                  <a:lnTo>
                    <a:pt x="1784" y="40"/>
                  </a:lnTo>
                  <a:lnTo>
                    <a:pt x="1784" y="159"/>
                  </a:lnTo>
                  <a:lnTo>
                    <a:pt x="1824" y="159"/>
                  </a:lnTo>
                  <a:lnTo>
                    <a:pt x="1824" y="40"/>
                  </a:lnTo>
                  <a:lnTo>
                    <a:pt x="1884" y="40"/>
                  </a:lnTo>
                  <a:lnTo>
                    <a:pt x="1884" y="159"/>
                  </a:lnTo>
                  <a:lnTo>
                    <a:pt x="1924" y="159"/>
                  </a:lnTo>
                  <a:lnTo>
                    <a:pt x="1924" y="40"/>
                  </a:lnTo>
                  <a:lnTo>
                    <a:pt x="1984" y="40"/>
                  </a:lnTo>
                  <a:lnTo>
                    <a:pt x="1984" y="159"/>
                  </a:lnTo>
                  <a:lnTo>
                    <a:pt x="2024" y="159"/>
                  </a:lnTo>
                  <a:lnTo>
                    <a:pt x="2024" y="40"/>
                  </a:lnTo>
                  <a:lnTo>
                    <a:pt x="2084" y="40"/>
                  </a:lnTo>
                  <a:lnTo>
                    <a:pt x="2084" y="159"/>
                  </a:lnTo>
                  <a:lnTo>
                    <a:pt x="2124" y="159"/>
                  </a:lnTo>
                  <a:lnTo>
                    <a:pt x="2124" y="40"/>
                  </a:lnTo>
                  <a:lnTo>
                    <a:pt x="2170" y="40"/>
                  </a:lnTo>
                  <a:lnTo>
                    <a:pt x="2170" y="298"/>
                  </a:lnTo>
                  <a:lnTo>
                    <a:pt x="2210" y="298"/>
                  </a:lnTo>
                  <a:lnTo>
                    <a:pt x="2210" y="40"/>
                  </a:lnTo>
                  <a:lnTo>
                    <a:pt x="2347" y="40"/>
                  </a:lnTo>
                  <a:lnTo>
                    <a:pt x="2347" y="458"/>
                  </a:lnTo>
                  <a:close/>
                  <a:moveTo>
                    <a:pt x="0" y="498"/>
                  </a:moveTo>
                  <a:lnTo>
                    <a:pt x="0" y="498"/>
                  </a:lnTo>
                  <a:lnTo>
                    <a:pt x="2387" y="498"/>
                  </a:lnTo>
                  <a:lnTo>
                    <a:pt x="2387" y="0"/>
                  </a:lnTo>
                  <a:lnTo>
                    <a:pt x="0" y="0"/>
                  </a:lnTo>
                  <a:lnTo>
                    <a:pt x="0" y="498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auto">
            <a:xfrm rot="20253209">
              <a:off x="9453758" y="2862991"/>
              <a:ext cx="271863" cy="880837"/>
            </a:xfrm>
            <a:custGeom>
              <a:avLst/>
              <a:gdLst>
                <a:gd name="T0" fmla="*/ 772 w 831"/>
                <a:gd name="T1" fmla="*/ 279 h 2682"/>
                <a:gd name="T2" fmla="*/ 772 w 831"/>
                <a:gd name="T3" fmla="*/ 279 h 2682"/>
                <a:gd name="T4" fmla="*/ 772 w 831"/>
                <a:gd name="T5" fmla="*/ 0 h 2682"/>
                <a:gd name="T6" fmla="*/ 622 w 831"/>
                <a:gd name="T7" fmla="*/ 0 h 2682"/>
                <a:gd name="T8" fmla="*/ 622 w 831"/>
                <a:gd name="T9" fmla="*/ 279 h 2682"/>
                <a:gd name="T10" fmla="*/ 557 w 831"/>
                <a:gd name="T11" fmla="*/ 279 h 2682"/>
                <a:gd name="T12" fmla="*/ 557 w 831"/>
                <a:gd name="T13" fmla="*/ 900 h 2682"/>
                <a:gd name="T14" fmla="*/ 606 w 831"/>
                <a:gd name="T15" fmla="*/ 900 h 2682"/>
                <a:gd name="T16" fmla="*/ 102 w 831"/>
                <a:gd name="T17" fmla="*/ 2121 h 2682"/>
                <a:gd name="T18" fmla="*/ 130 w 831"/>
                <a:gd name="T19" fmla="*/ 2133 h 2682"/>
                <a:gd name="T20" fmla="*/ 40 w 831"/>
                <a:gd name="T21" fmla="*/ 2350 h 2682"/>
                <a:gd name="T22" fmla="*/ 62 w 831"/>
                <a:gd name="T23" fmla="*/ 2359 h 2682"/>
                <a:gd name="T24" fmla="*/ 0 w 831"/>
                <a:gd name="T25" fmla="*/ 2510 h 2682"/>
                <a:gd name="T26" fmla="*/ 24 w 831"/>
                <a:gd name="T27" fmla="*/ 2519 h 2682"/>
                <a:gd name="T28" fmla="*/ 86 w 831"/>
                <a:gd name="T29" fmla="*/ 2369 h 2682"/>
                <a:gd name="T30" fmla="*/ 108 w 831"/>
                <a:gd name="T31" fmla="*/ 2378 h 2682"/>
                <a:gd name="T32" fmla="*/ 198 w 831"/>
                <a:gd name="T33" fmla="*/ 2161 h 2682"/>
                <a:gd name="T34" fmla="*/ 226 w 831"/>
                <a:gd name="T35" fmla="*/ 2172 h 2682"/>
                <a:gd name="T36" fmla="*/ 630 w 831"/>
                <a:gd name="T37" fmla="*/ 1191 h 2682"/>
                <a:gd name="T38" fmla="*/ 630 w 831"/>
                <a:gd name="T39" fmla="*/ 2284 h 2682"/>
                <a:gd name="T40" fmla="*/ 660 w 831"/>
                <a:gd name="T41" fmla="*/ 2284 h 2682"/>
                <a:gd name="T42" fmla="*/ 660 w 831"/>
                <a:gd name="T43" fmla="*/ 2519 h 2682"/>
                <a:gd name="T44" fmla="*/ 684 w 831"/>
                <a:gd name="T45" fmla="*/ 2519 h 2682"/>
                <a:gd name="T46" fmla="*/ 684 w 831"/>
                <a:gd name="T47" fmla="*/ 2682 h 2682"/>
                <a:gd name="T48" fmla="*/ 710 w 831"/>
                <a:gd name="T49" fmla="*/ 2682 h 2682"/>
                <a:gd name="T50" fmla="*/ 710 w 831"/>
                <a:gd name="T51" fmla="*/ 2519 h 2682"/>
                <a:gd name="T52" fmla="*/ 734 w 831"/>
                <a:gd name="T53" fmla="*/ 2519 h 2682"/>
                <a:gd name="T54" fmla="*/ 734 w 831"/>
                <a:gd name="T55" fmla="*/ 2284 h 2682"/>
                <a:gd name="T56" fmla="*/ 764 w 831"/>
                <a:gd name="T57" fmla="*/ 2284 h 2682"/>
                <a:gd name="T58" fmla="*/ 764 w 831"/>
                <a:gd name="T59" fmla="*/ 900 h 2682"/>
                <a:gd name="T60" fmla="*/ 831 w 831"/>
                <a:gd name="T61" fmla="*/ 900 h 2682"/>
                <a:gd name="T62" fmla="*/ 831 w 831"/>
                <a:gd name="T63" fmla="*/ 279 h 2682"/>
                <a:gd name="T64" fmla="*/ 772 w 831"/>
                <a:gd name="T65" fmla="*/ 279 h 26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31" h="2682">
                  <a:moveTo>
                    <a:pt x="772" y="279"/>
                  </a:moveTo>
                  <a:lnTo>
                    <a:pt x="772" y="279"/>
                  </a:lnTo>
                  <a:lnTo>
                    <a:pt x="772" y="0"/>
                  </a:lnTo>
                  <a:lnTo>
                    <a:pt x="622" y="0"/>
                  </a:lnTo>
                  <a:lnTo>
                    <a:pt x="622" y="279"/>
                  </a:lnTo>
                  <a:lnTo>
                    <a:pt x="557" y="279"/>
                  </a:lnTo>
                  <a:lnTo>
                    <a:pt x="557" y="900"/>
                  </a:lnTo>
                  <a:lnTo>
                    <a:pt x="606" y="900"/>
                  </a:lnTo>
                  <a:lnTo>
                    <a:pt x="102" y="2121"/>
                  </a:lnTo>
                  <a:lnTo>
                    <a:pt x="130" y="2133"/>
                  </a:lnTo>
                  <a:lnTo>
                    <a:pt x="40" y="2350"/>
                  </a:lnTo>
                  <a:lnTo>
                    <a:pt x="62" y="2359"/>
                  </a:lnTo>
                  <a:lnTo>
                    <a:pt x="0" y="2510"/>
                  </a:lnTo>
                  <a:lnTo>
                    <a:pt x="24" y="2519"/>
                  </a:lnTo>
                  <a:lnTo>
                    <a:pt x="86" y="2369"/>
                  </a:lnTo>
                  <a:lnTo>
                    <a:pt x="108" y="2378"/>
                  </a:lnTo>
                  <a:lnTo>
                    <a:pt x="198" y="2161"/>
                  </a:lnTo>
                  <a:lnTo>
                    <a:pt x="226" y="2172"/>
                  </a:lnTo>
                  <a:lnTo>
                    <a:pt x="630" y="1191"/>
                  </a:lnTo>
                  <a:lnTo>
                    <a:pt x="630" y="2284"/>
                  </a:lnTo>
                  <a:lnTo>
                    <a:pt x="660" y="2284"/>
                  </a:lnTo>
                  <a:lnTo>
                    <a:pt x="660" y="2519"/>
                  </a:lnTo>
                  <a:lnTo>
                    <a:pt x="684" y="2519"/>
                  </a:lnTo>
                  <a:lnTo>
                    <a:pt x="684" y="2682"/>
                  </a:lnTo>
                  <a:lnTo>
                    <a:pt x="710" y="2682"/>
                  </a:lnTo>
                  <a:lnTo>
                    <a:pt x="710" y="2519"/>
                  </a:lnTo>
                  <a:lnTo>
                    <a:pt x="734" y="2519"/>
                  </a:lnTo>
                  <a:lnTo>
                    <a:pt x="734" y="2284"/>
                  </a:lnTo>
                  <a:lnTo>
                    <a:pt x="764" y="2284"/>
                  </a:lnTo>
                  <a:lnTo>
                    <a:pt x="764" y="900"/>
                  </a:lnTo>
                  <a:lnTo>
                    <a:pt x="831" y="900"/>
                  </a:lnTo>
                  <a:lnTo>
                    <a:pt x="831" y="279"/>
                  </a:lnTo>
                  <a:lnTo>
                    <a:pt x="772" y="27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177" name="组合 45"/>
            <p:cNvGrpSpPr/>
            <p:nvPr userDrawn="1"/>
          </p:nvGrpSpPr>
          <p:grpSpPr>
            <a:xfrm rot="2116298">
              <a:off x="10526081" y="3505999"/>
              <a:ext cx="722933" cy="629672"/>
              <a:chOff x="501650" y="3292475"/>
              <a:chExt cx="1735138" cy="1511300"/>
            </a:xfrm>
            <a:grpFill/>
          </p:grpSpPr>
          <p:sp>
            <p:nvSpPr>
              <p:cNvPr id="194" name="Freeform 5"/>
              <p:cNvSpPr>
                <a:spLocks/>
              </p:cNvSpPr>
              <p:nvPr/>
            </p:nvSpPr>
            <p:spPr bwMode="auto">
              <a:xfrm>
                <a:off x="501650" y="3292475"/>
                <a:ext cx="1735138" cy="893762"/>
              </a:xfrm>
              <a:custGeom>
                <a:avLst/>
                <a:gdLst>
                  <a:gd name="T0" fmla="*/ 0 w 943"/>
                  <a:gd name="T1" fmla="*/ 242 h 484"/>
                  <a:gd name="T2" fmla="*/ 0 w 943"/>
                  <a:gd name="T3" fmla="*/ 242 h 484"/>
                  <a:gd name="T4" fmla="*/ 471 w 943"/>
                  <a:gd name="T5" fmla="*/ 484 h 484"/>
                  <a:gd name="T6" fmla="*/ 943 w 943"/>
                  <a:gd name="T7" fmla="*/ 242 h 484"/>
                  <a:gd name="T8" fmla="*/ 471 w 943"/>
                  <a:gd name="T9" fmla="*/ 0 h 484"/>
                  <a:gd name="T10" fmla="*/ 0 w 943"/>
                  <a:gd name="T11" fmla="*/ 242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43" h="484">
                    <a:moveTo>
                      <a:pt x="0" y="242"/>
                    </a:moveTo>
                    <a:lnTo>
                      <a:pt x="0" y="242"/>
                    </a:lnTo>
                    <a:lnTo>
                      <a:pt x="471" y="484"/>
                    </a:lnTo>
                    <a:lnTo>
                      <a:pt x="943" y="242"/>
                    </a:lnTo>
                    <a:lnTo>
                      <a:pt x="471" y="0"/>
                    </a:lnTo>
                    <a:lnTo>
                      <a:pt x="0" y="242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5" name="Freeform 6"/>
              <p:cNvSpPr>
                <a:spLocks/>
              </p:cNvSpPr>
              <p:nvPr/>
            </p:nvSpPr>
            <p:spPr bwMode="auto">
              <a:xfrm>
                <a:off x="728663" y="3959225"/>
                <a:ext cx="1285875" cy="758825"/>
              </a:xfrm>
              <a:custGeom>
                <a:avLst/>
                <a:gdLst>
                  <a:gd name="T0" fmla="*/ 349 w 699"/>
                  <a:gd name="T1" fmla="*/ 179 h 412"/>
                  <a:gd name="T2" fmla="*/ 349 w 699"/>
                  <a:gd name="T3" fmla="*/ 179 h 412"/>
                  <a:gd name="T4" fmla="*/ 0 w 699"/>
                  <a:gd name="T5" fmla="*/ 0 h 412"/>
                  <a:gd name="T6" fmla="*/ 0 w 699"/>
                  <a:gd name="T7" fmla="*/ 233 h 412"/>
                  <a:gd name="T8" fmla="*/ 349 w 699"/>
                  <a:gd name="T9" fmla="*/ 412 h 412"/>
                  <a:gd name="T10" fmla="*/ 699 w 699"/>
                  <a:gd name="T11" fmla="*/ 233 h 412"/>
                  <a:gd name="T12" fmla="*/ 699 w 699"/>
                  <a:gd name="T13" fmla="*/ 0 h 412"/>
                  <a:gd name="T14" fmla="*/ 349 w 699"/>
                  <a:gd name="T15" fmla="*/ 179 h 4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99" h="412">
                    <a:moveTo>
                      <a:pt x="349" y="179"/>
                    </a:moveTo>
                    <a:lnTo>
                      <a:pt x="349" y="179"/>
                    </a:lnTo>
                    <a:lnTo>
                      <a:pt x="0" y="0"/>
                    </a:lnTo>
                    <a:lnTo>
                      <a:pt x="0" y="233"/>
                    </a:lnTo>
                    <a:lnTo>
                      <a:pt x="349" y="412"/>
                    </a:lnTo>
                    <a:lnTo>
                      <a:pt x="699" y="233"/>
                    </a:lnTo>
                    <a:lnTo>
                      <a:pt x="699" y="0"/>
                    </a:lnTo>
                    <a:lnTo>
                      <a:pt x="349" y="179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6" name="Freeform 7"/>
              <p:cNvSpPr>
                <a:spLocks/>
              </p:cNvSpPr>
              <p:nvPr/>
            </p:nvSpPr>
            <p:spPr bwMode="auto">
              <a:xfrm>
                <a:off x="514350" y="4095750"/>
                <a:ext cx="68263" cy="708025"/>
              </a:xfrm>
              <a:custGeom>
                <a:avLst/>
                <a:gdLst>
                  <a:gd name="T0" fmla="*/ 0 w 37"/>
                  <a:gd name="T1" fmla="*/ 384 h 384"/>
                  <a:gd name="T2" fmla="*/ 0 w 37"/>
                  <a:gd name="T3" fmla="*/ 384 h 384"/>
                  <a:gd name="T4" fmla="*/ 37 w 37"/>
                  <a:gd name="T5" fmla="*/ 384 h 384"/>
                  <a:gd name="T6" fmla="*/ 37 w 37"/>
                  <a:gd name="T7" fmla="*/ 0 h 384"/>
                  <a:gd name="T8" fmla="*/ 0 w 37"/>
                  <a:gd name="T9" fmla="*/ 0 h 384"/>
                  <a:gd name="T10" fmla="*/ 0 w 37"/>
                  <a:gd name="T11" fmla="*/ 384 h 3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" h="384">
                    <a:moveTo>
                      <a:pt x="0" y="384"/>
                    </a:moveTo>
                    <a:lnTo>
                      <a:pt x="0" y="384"/>
                    </a:lnTo>
                    <a:lnTo>
                      <a:pt x="37" y="384"/>
                    </a:lnTo>
                    <a:lnTo>
                      <a:pt x="37" y="0"/>
                    </a:lnTo>
                    <a:lnTo>
                      <a:pt x="0" y="0"/>
                    </a:lnTo>
                    <a:lnTo>
                      <a:pt x="0" y="384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7" name="Freeform 8"/>
              <p:cNvSpPr>
                <a:spLocks/>
              </p:cNvSpPr>
              <p:nvPr/>
            </p:nvSpPr>
            <p:spPr bwMode="auto">
              <a:xfrm>
                <a:off x="511175" y="3986212"/>
                <a:ext cx="74613" cy="76200"/>
              </a:xfrm>
              <a:custGeom>
                <a:avLst/>
                <a:gdLst>
                  <a:gd name="T0" fmla="*/ 41 w 41"/>
                  <a:gd name="T1" fmla="*/ 21 h 41"/>
                  <a:gd name="T2" fmla="*/ 41 w 41"/>
                  <a:gd name="T3" fmla="*/ 21 h 41"/>
                  <a:gd name="T4" fmla="*/ 20 w 41"/>
                  <a:gd name="T5" fmla="*/ 41 h 41"/>
                  <a:gd name="T6" fmla="*/ 0 w 41"/>
                  <a:gd name="T7" fmla="*/ 21 h 41"/>
                  <a:gd name="T8" fmla="*/ 20 w 41"/>
                  <a:gd name="T9" fmla="*/ 0 h 41"/>
                  <a:gd name="T10" fmla="*/ 41 w 41"/>
                  <a:gd name="T11" fmla="*/ 21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1" h="41">
                    <a:moveTo>
                      <a:pt x="41" y="21"/>
                    </a:moveTo>
                    <a:lnTo>
                      <a:pt x="41" y="21"/>
                    </a:lnTo>
                    <a:cubicBezTo>
                      <a:pt x="41" y="32"/>
                      <a:pt x="32" y="41"/>
                      <a:pt x="20" y="41"/>
                    </a:cubicBezTo>
                    <a:cubicBezTo>
                      <a:pt x="9" y="41"/>
                      <a:pt x="0" y="32"/>
                      <a:pt x="0" y="21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2" y="0"/>
                      <a:pt x="41" y="9"/>
                      <a:pt x="41" y="21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8" name="Freeform 9"/>
              <p:cNvSpPr>
                <a:spLocks/>
              </p:cNvSpPr>
              <p:nvPr/>
            </p:nvSpPr>
            <p:spPr bwMode="auto">
              <a:xfrm>
                <a:off x="541338" y="3738562"/>
                <a:ext cx="14288" cy="401637"/>
              </a:xfrm>
              <a:custGeom>
                <a:avLst/>
                <a:gdLst>
                  <a:gd name="T0" fmla="*/ 7 w 7"/>
                  <a:gd name="T1" fmla="*/ 217 h 217"/>
                  <a:gd name="T2" fmla="*/ 7 w 7"/>
                  <a:gd name="T3" fmla="*/ 217 h 217"/>
                  <a:gd name="T4" fmla="*/ 0 w 7"/>
                  <a:gd name="T5" fmla="*/ 217 h 217"/>
                  <a:gd name="T6" fmla="*/ 0 w 7"/>
                  <a:gd name="T7" fmla="*/ 0 h 217"/>
                  <a:gd name="T8" fmla="*/ 7 w 7"/>
                  <a:gd name="T9" fmla="*/ 0 h 217"/>
                  <a:gd name="T10" fmla="*/ 7 w 7"/>
                  <a:gd name="T11" fmla="*/ 217 h 2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217">
                    <a:moveTo>
                      <a:pt x="7" y="217"/>
                    </a:moveTo>
                    <a:lnTo>
                      <a:pt x="7" y="217"/>
                    </a:lnTo>
                    <a:lnTo>
                      <a:pt x="0" y="217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7" y="217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78" name="组合 46"/>
            <p:cNvGrpSpPr/>
            <p:nvPr userDrawn="1"/>
          </p:nvGrpSpPr>
          <p:grpSpPr>
            <a:xfrm rot="19680185">
              <a:off x="7879804" y="2119955"/>
              <a:ext cx="920458" cy="709092"/>
              <a:chOff x="2486025" y="3619500"/>
              <a:chExt cx="1500188" cy="1155700"/>
            </a:xfrm>
            <a:grpFill/>
          </p:grpSpPr>
          <p:sp>
            <p:nvSpPr>
              <p:cNvPr id="192" name="Freeform 26"/>
              <p:cNvSpPr>
                <a:spLocks noEditPoints="1"/>
              </p:cNvSpPr>
              <p:nvPr/>
            </p:nvSpPr>
            <p:spPr bwMode="auto">
              <a:xfrm>
                <a:off x="2486025" y="3619500"/>
                <a:ext cx="1500188" cy="1155700"/>
              </a:xfrm>
              <a:custGeom>
                <a:avLst/>
                <a:gdLst>
                  <a:gd name="T0" fmla="*/ 408 w 815"/>
                  <a:gd name="T1" fmla="*/ 553 h 627"/>
                  <a:gd name="T2" fmla="*/ 408 w 815"/>
                  <a:gd name="T3" fmla="*/ 553 h 627"/>
                  <a:gd name="T4" fmla="*/ 207 w 815"/>
                  <a:gd name="T5" fmla="*/ 353 h 627"/>
                  <a:gd name="T6" fmla="*/ 408 w 815"/>
                  <a:gd name="T7" fmla="*/ 152 h 627"/>
                  <a:gd name="T8" fmla="*/ 608 w 815"/>
                  <a:gd name="T9" fmla="*/ 353 h 627"/>
                  <a:gd name="T10" fmla="*/ 408 w 815"/>
                  <a:gd name="T11" fmla="*/ 553 h 627"/>
                  <a:gd name="T12" fmla="*/ 156 w 815"/>
                  <a:gd name="T13" fmla="*/ 176 h 627"/>
                  <a:gd name="T14" fmla="*/ 156 w 815"/>
                  <a:gd name="T15" fmla="*/ 176 h 627"/>
                  <a:gd name="T16" fmla="*/ 54 w 815"/>
                  <a:gd name="T17" fmla="*/ 176 h 627"/>
                  <a:gd name="T18" fmla="*/ 54 w 815"/>
                  <a:gd name="T19" fmla="*/ 118 h 627"/>
                  <a:gd name="T20" fmla="*/ 156 w 815"/>
                  <a:gd name="T21" fmla="*/ 118 h 627"/>
                  <a:gd name="T22" fmla="*/ 156 w 815"/>
                  <a:gd name="T23" fmla="*/ 176 h 627"/>
                  <a:gd name="T24" fmla="*/ 601 w 815"/>
                  <a:gd name="T25" fmla="*/ 79 h 627"/>
                  <a:gd name="T26" fmla="*/ 601 w 815"/>
                  <a:gd name="T27" fmla="*/ 79 h 627"/>
                  <a:gd name="T28" fmla="*/ 530 w 815"/>
                  <a:gd name="T29" fmla="*/ 0 h 627"/>
                  <a:gd name="T30" fmla="*/ 285 w 815"/>
                  <a:gd name="T31" fmla="*/ 0 h 627"/>
                  <a:gd name="T32" fmla="*/ 214 w 815"/>
                  <a:gd name="T33" fmla="*/ 79 h 627"/>
                  <a:gd name="T34" fmla="*/ 0 w 815"/>
                  <a:gd name="T35" fmla="*/ 79 h 627"/>
                  <a:gd name="T36" fmla="*/ 0 w 815"/>
                  <a:gd name="T37" fmla="*/ 627 h 627"/>
                  <a:gd name="T38" fmla="*/ 815 w 815"/>
                  <a:gd name="T39" fmla="*/ 627 h 627"/>
                  <a:gd name="T40" fmla="*/ 815 w 815"/>
                  <a:gd name="T41" fmla="*/ 79 h 627"/>
                  <a:gd name="T42" fmla="*/ 601 w 815"/>
                  <a:gd name="T43" fmla="*/ 79 h 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815" h="627">
                    <a:moveTo>
                      <a:pt x="408" y="553"/>
                    </a:moveTo>
                    <a:lnTo>
                      <a:pt x="408" y="553"/>
                    </a:lnTo>
                    <a:cubicBezTo>
                      <a:pt x="297" y="553"/>
                      <a:pt x="207" y="463"/>
                      <a:pt x="207" y="353"/>
                    </a:cubicBezTo>
                    <a:cubicBezTo>
                      <a:pt x="207" y="242"/>
                      <a:pt x="297" y="152"/>
                      <a:pt x="408" y="152"/>
                    </a:cubicBezTo>
                    <a:cubicBezTo>
                      <a:pt x="518" y="152"/>
                      <a:pt x="608" y="242"/>
                      <a:pt x="608" y="353"/>
                    </a:cubicBezTo>
                    <a:cubicBezTo>
                      <a:pt x="608" y="463"/>
                      <a:pt x="518" y="553"/>
                      <a:pt x="408" y="553"/>
                    </a:cubicBezTo>
                    <a:close/>
                    <a:moveTo>
                      <a:pt x="156" y="176"/>
                    </a:moveTo>
                    <a:lnTo>
                      <a:pt x="156" y="176"/>
                    </a:lnTo>
                    <a:lnTo>
                      <a:pt x="54" y="176"/>
                    </a:lnTo>
                    <a:lnTo>
                      <a:pt x="54" y="118"/>
                    </a:lnTo>
                    <a:lnTo>
                      <a:pt x="156" y="118"/>
                    </a:lnTo>
                    <a:lnTo>
                      <a:pt x="156" y="176"/>
                    </a:lnTo>
                    <a:close/>
                    <a:moveTo>
                      <a:pt x="601" y="79"/>
                    </a:moveTo>
                    <a:lnTo>
                      <a:pt x="601" y="79"/>
                    </a:lnTo>
                    <a:lnTo>
                      <a:pt x="530" y="0"/>
                    </a:lnTo>
                    <a:lnTo>
                      <a:pt x="285" y="0"/>
                    </a:lnTo>
                    <a:lnTo>
                      <a:pt x="214" y="79"/>
                    </a:lnTo>
                    <a:lnTo>
                      <a:pt x="0" y="79"/>
                    </a:lnTo>
                    <a:lnTo>
                      <a:pt x="0" y="627"/>
                    </a:lnTo>
                    <a:lnTo>
                      <a:pt x="815" y="627"/>
                    </a:lnTo>
                    <a:lnTo>
                      <a:pt x="815" y="79"/>
                    </a:lnTo>
                    <a:lnTo>
                      <a:pt x="601" y="79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3" name="Freeform 27"/>
              <p:cNvSpPr>
                <a:spLocks/>
              </p:cNvSpPr>
              <p:nvPr/>
            </p:nvSpPr>
            <p:spPr bwMode="auto">
              <a:xfrm>
                <a:off x="2955925" y="3987800"/>
                <a:ext cx="560388" cy="565150"/>
              </a:xfrm>
              <a:custGeom>
                <a:avLst/>
                <a:gdLst>
                  <a:gd name="T0" fmla="*/ 153 w 305"/>
                  <a:gd name="T1" fmla="*/ 0 h 306"/>
                  <a:gd name="T2" fmla="*/ 153 w 305"/>
                  <a:gd name="T3" fmla="*/ 0 h 306"/>
                  <a:gd name="T4" fmla="*/ 0 w 305"/>
                  <a:gd name="T5" fmla="*/ 153 h 306"/>
                  <a:gd name="T6" fmla="*/ 153 w 305"/>
                  <a:gd name="T7" fmla="*/ 306 h 306"/>
                  <a:gd name="T8" fmla="*/ 305 w 305"/>
                  <a:gd name="T9" fmla="*/ 153 h 306"/>
                  <a:gd name="T10" fmla="*/ 153 w 305"/>
                  <a:gd name="T11" fmla="*/ 0 h 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5" h="306">
                    <a:moveTo>
                      <a:pt x="153" y="0"/>
                    </a:moveTo>
                    <a:lnTo>
                      <a:pt x="153" y="0"/>
                    </a:lnTo>
                    <a:cubicBezTo>
                      <a:pt x="68" y="0"/>
                      <a:pt x="0" y="68"/>
                      <a:pt x="0" y="153"/>
                    </a:cubicBezTo>
                    <a:cubicBezTo>
                      <a:pt x="0" y="237"/>
                      <a:pt x="68" y="306"/>
                      <a:pt x="153" y="306"/>
                    </a:cubicBezTo>
                    <a:cubicBezTo>
                      <a:pt x="237" y="306"/>
                      <a:pt x="305" y="237"/>
                      <a:pt x="305" y="153"/>
                    </a:cubicBezTo>
                    <a:cubicBezTo>
                      <a:pt x="305" y="68"/>
                      <a:pt x="237" y="0"/>
                      <a:pt x="153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79" name="Freeform 29"/>
            <p:cNvSpPr>
              <a:spLocks noEditPoints="1"/>
            </p:cNvSpPr>
            <p:nvPr userDrawn="1"/>
          </p:nvSpPr>
          <p:spPr bwMode="auto">
            <a:xfrm>
              <a:off x="10055814" y="1128906"/>
              <a:ext cx="905329" cy="907255"/>
            </a:xfrm>
            <a:custGeom>
              <a:avLst/>
              <a:gdLst>
                <a:gd name="T0" fmla="*/ 578 w 811"/>
                <a:gd name="T1" fmla="*/ 436 h 811"/>
                <a:gd name="T2" fmla="*/ 578 w 811"/>
                <a:gd name="T3" fmla="*/ 436 h 811"/>
                <a:gd name="T4" fmla="*/ 531 w 811"/>
                <a:gd name="T5" fmla="*/ 269 h 811"/>
                <a:gd name="T6" fmla="*/ 698 w 811"/>
                <a:gd name="T7" fmla="*/ 222 h 811"/>
                <a:gd name="T8" fmla="*/ 745 w 811"/>
                <a:gd name="T9" fmla="*/ 389 h 811"/>
                <a:gd name="T10" fmla="*/ 578 w 811"/>
                <a:gd name="T11" fmla="*/ 436 h 811"/>
                <a:gd name="T12" fmla="*/ 656 w 811"/>
                <a:gd name="T13" fmla="*/ 663 h 811"/>
                <a:gd name="T14" fmla="*/ 656 w 811"/>
                <a:gd name="T15" fmla="*/ 663 h 811"/>
                <a:gd name="T16" fmla="*/ 489 w 811"/>
                <a:gd name="T17" fmla="*/ 710 h 811"/>
                <a:gd name="T18" fmla="*/ 441 w 811"/>
                <a:gd name="T19" fmla="*/ 543 h 811"/>
                <a:gd name="T20" fmla="*/ 609 w 811"/>
                <a:gd name="T21" fmla="*/ 495 h 811"/>
                <a:gd name="T22" fmla="*/ 656 w 811"/>
                <a:gd name="T23" fmla="*/ 663 h 811"/>
                <a:gd name="T24" fmla="*/ 366 w 811"/>
                <a:gd name="T25" fmla="*/ 405 h 811"/>
                <a:gd name="T26" fmla="*/ 366 w 811"/>
                <a:gd name="T27" fmla="*/ 405 h 811"/>
                <a:gd name="T28" fmla="*/ 405 w 811"/>
                <a:gd name="T29" fmla="*/ 366 h 811"/>
                <a:gd name="T30" fmla="*/ 444 w 811"/>
                <a:gd name="T31" fmla="*/ 405 h 811"/>
                <a:gd name="T32" fmla="*/ 405 w 811"/>
                <a:gd name="T33" fmla="*/ 444 h 811"/>
                <a:gd name="T34" fmla="*/ 366 w 811"/>
                <a:gd name="T35" fmla="*/ 405 h 811"/>
                <a:gd name="T36" fmla="*/ 369 w 811"/>
                <a:gd name="T37" fmla="*/ 663 h 811"/>
                <a:gd name="T38" fmla="*/ 369 w 811"/>
                <a:gd name="T39" fmla="*/ 663 h 811"/>
                <a:gd name="T40" fmla="*/ 201 w 811"/>
                <a:gd name="T41" fmla="*/ 710 h 811"/>
                <a:gd name="T42" fmla="*/ 154 w 811"/>
                <a:gd name="T43" fmla="*/ 543 h 811"/>
                <a:gd name="T44" fmla="*/ 321 w 811"/>
                <a:gd name="T45" fmla="*/ 495 h 811"/>
                <a:gd name="T46" fmla="*/ 369 w 811"/>
                <a:gd name="T47" fmla="*/ 663 h 811"/>
                <a:gd name="T48" fmla="*/ 112 w 811"/>
                <a:gd name="T49" fmla="*/ 436 h 811"/>
                <a:gd name="T50" fmla="*/ 112 w 811"/>
                <a:gd name="T51" fmla="*/ 436 h 811"/>
                <a:gd name="T52" fmla="*/ 65 w 811"/>
                <a:gd name="T53" fmla="*/ 269 h 811"/>
                <a:gd name="T54" fmla="*/ 232 w 811"/>
                <a:gd name="T55" fmla="*/ 222 h 811"/>
                <a:gd name="T56" fmla="*/ 280 w 811"/>
                <a:gd name="T57" fmla="*/ 389 h 811"/>
                <a:gd name="T58" fmla="*/ 112 w 811"/>
                <a:gd name="T59" fmla="*/ 436 h 811"/>
                <a:gd name="T60" fmla="*/ 298 w 811"/>
                <a:gd name="T61" fmla="*/ 100 h 811"/>
                <a:gd name="T62" fmla="*/ 298 w 811"/>
                <a:gd name="T63" fmla="*/ 100 h 811"/>
                <a:gd name="T64" fmla="*/ 465 w 811"/>
                <a:gd name="T65" fmla="*/ 52 h 811"/>
                <a:gd name="T66" fmla="*/ 513 w 811"/>
                <a:gd name="T67" fmla="*/ 220 h 811"/>
                <a:gd name="T68" fmla="*/ 345 w 811"/>
                <a:gd name="T69" fmla="*/ 267 h 811"/>
                <a:gd name="T70" fmla="*/ 298 w 811"/>
                <a:gd name="T71" fmla="*/ 100 h 811"/>
                <a:gd name="T72" fmla="*/ 405 w 811"/>
                <a:gd name="T73" fmla="*/ 0 h 811"/>
                <a:gd name="T74" fmla="*/ 405 w 811"/>
                <a:gd name="T75" fmla="*/ 0 h 811"/>
                <a:gd name="T76" fmla="*/ 0 w 811"/>
                <a:gd name="T77" fmla="*/ 405 h 811"/>
                <a:gd name="T78" fmla="*/ 405 w 811"/>
                <a:gd name="T79" fmla="*/ 811 h 811"/>
                <a:gd name="T80" fmla="*/ 811 w 811"/>
                <a:gd name="T81" fmla="*/ 405 h 811"/>
                <a:gd name="T82" fmla="*/ 405 w 811"/>
                <a:gd name="T83" fmla="*/ 0 h 8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811" h="811">
                  <a:moveTo>
                    <a:pt x="578" y="436"/>
                  </a:moveTo>
                  <a:lnTo>
                    <a:pt x="578" y="436"/>
                  </a:lnTo>
                  <a:cubicBezTo>
                    <a:pt x="519" y="403"/>
                    <a:pt x="497" y="329"/>
                    <a:pt x="531" y="269"/>
                  </a:cubicBezTo>
                  <a:cubicBezTo>
                    <a:pt x="564" y="210"/>
                    <a:pt x="638" y="188"/>
                    <a:pt x="698" y="222"/>
                  </a:cubicBezTo>
                  <a:cubicBezTo>
                    <a:pt x="757" y="255"/>
                    <a:pt x="778" y="329"/>
                    <a:pt x="745" y="389"/>
                  </a:cubicBezTo>
                  <a:cubicBezTo>
                    <a:pt x="712" y="448"/>
                    <a:pt x="637" y="469"/>
                    <a:pt x="578" y="436"/>
                  </a:cubicBezTo>
                  <a:close/>
                  <a:moveTo>
                    <a:pt x="656" y="663"/>
                  </a:moveTo>
                  <a:lnTo>
                    <a:pt x="656" y="663"/>
                  </a:lnTo>
                  <a:cubicBezTo>
                    <a:pt x="623" y="722"/>
                    <a:pt x="548" y="743"/>
                    <a:pt x="489" y="710"/>
                  </a:cubicBezTo>
                  <a:cubicBezTo>
                    <a:pt x="430" y="677"/>
                    <a:pt x="408" y="602"/>
                    <a:pt x="441" y="543"/>
                  </a:cubicBezTo>
                  <a:cubicBezTo>
                    <a:pt x="474" y="484"/>
                    <a:pt x="549" y="462"/>
                    <a:pt x="609" y="495"/>
                  </a:cubicBezTo>
                  <a:cubicBezTo>
                    <a:pt x="668" y="528"/>
                    <a:pt x="689" y="603"/>
                    <a:pt x="656" y="663"/>
                  </a:cubicBezTo>
                  <a:close/>
                  <a:moveTo>
                    <a:pt x="366" y="405"/>
                  </a:moveTo>
                  <a:lnTo>
                    <a:pt x="366" y="405"/>
                  </a:lnTo>
                  <a:cubicBezTo>
                    <a:pt x="366" y="384"/>
                    <a:pt x="384" y="366"/>
                    <a:pt x="405" y="366"/>
                  </a:cubicBezTo>
                  <a:cubicBezTo>
                    <a:pt x="427" y="366"/>
                    <a:pt x="444" y="384"/>
                    <a:pt x="444" y="405"/>
                  </a:cubicBezTo>
                  <a:cubicBezTo>
                    <a:pt x="444" y="427"/>
                    <a:pt x="427" y="444"/>
                    <a:pt x="405" y="444"/>
                  </a:cubicBezTo>
                  <a:cubicBezTo>
                    <a:pt x="384" y="444"/>
                    <a:pt x="366" y="427"/>
                    <a:pt x="366" y="405"/>
                  </a:cubicBezTo>
                  <a:close/>
                  <a:moveTo>
                    <a:pt x="369" y="663"/>
                  </a:moveTo>
                  <a:lnTo>
                    <a:pt x="369" y="663"/>
                  </a:lnTo>
                  <a:cubicBezTo>
                    <a:pt x="336" y="722"/>
                    <a:pt x="261" y="743"/>
                    <a:pt x="201" y="710"/>
                  </a:cubicBezTo>
                  <a:cubicBezTo>
                    <a:pt x="142" y="677"/>
                    <a:pt x="121" y="602"/>
                    <a:pt x="154" y="543"/>
                  </a:cubicBezTo>
                  <a:cubicBezTo>
                    <a:pt x="187" y="484"/>
                    <a:pt x="262" y="462"/>
                    <a:pt x="321" y="495"/>
                  </a:cubicBezTo>
                  <a:cubicBezTo>
                    <a:pt x="381" y="528"/>
                    <a:pt x="402" y="603"/>
                    <a:pt x="369" y="663"/>
                  </a:cubicBezTo>
                  <a:close/>
                  <a:moveTo>
                    <a:pt x="112" y="436"/>
                  </a:moveTo>
                  <a:lnTo>
                    <a:pt x="112" y="436"/>
                  </a:lnTo>
                  <a:cubicBezTo>
                    <a:pt x="53" y="403"/>
                    <a:pt x="32" y="329"/>
                    <a:pt x="65" y="269"/>
                  </a:cubicBezTo>
                  <a:cubicBezTo>
                    <a:pt x="98" y="210"/>
                    <a:pt x="173" y="188"/>
                    <a:pt x="232" y="222"/>
                  </a:cubicBezTo>
                  <a:cubicBezTo>
                    <a:pt x="291" y="255"/>
                    <a:pt x="313" y="329"/>
                    <a:pt x="280" y="389"/>
                  </a:cubicBezTo>
                  <a:cubicBezTo>
                    <a:pt x="247" y="448"/>
                    <a:pt x="172" y="469"/>
                    <a:pt x="112" y="436"/>
                  </a:cubicBezTo>
                  <a:close/>
                  <a:moveTo>
                    <a:pt x="298" y="100"/>
                  </a:moveTo>
                  <a:lnTo>
                    <a:pt x="298" y="100"/>
                  </a:lnTo>
                  <a:cubicBezTo>
                    <a:pt x="331" y="41"/>
                    <a:pt x="406" y="19"/>
                    <a:pt x="465" y="52"/>
                  </a:cubicBezTo>
                  <a:cubicBezTo>
                    <a:pt x="524" y="85"/>
                    <a:pt x="546" y="160"/>
                    <a:pt x="513" y="220"/>
                  </a:cubicBezTo>
                  <a:cubicBezTo>
                    <a:pt x="480" y="279"/>
                    <a:pt x="405" y="300"/>
                    <a:pt x="345" y="267"/>
                  </a:cubicBezTo>
                  <a:cubicBezTo>
                    <a:pt x="286" y="234"/>
                    <a:pt x="265" y="159"/>
                    <a:pt x="298" y="100"/>
                  </a:cubicBezTo>
                  <a:close/>
                  <a:moveTo>
                    <a:pt x="405" y="0"/>
                  </a:moveTo>
                  <a:lnTo>
                    <a:pt x="405" y="0"/>
                  </a:lnTo>
                  <a:cubicBezTo>
                    <a:pt x="181" y="0"/>
                    <a:pt x="0" y="181"/>
                    <a:pt x="0" y="405"/>
                  </a:cubicBezTo>
                  <a:cubicBezTo>
                    <a:pt x="0" y="629"/>
                    <a:pt x="181" y="811"/>
                    <a:pt x="405" y="811"/>
                  </a:cubicBezTo>
                  <a:cubicBezTo>
                    <a:pt x="629" y="811"/>
                    <a:pt x="811" y="629"/>
                    <a:pt x="811" y="405"/>
                  </a:cubicBezTo>
                  <a:cubicBezTo>
                    <a:pt x="811" y="181"/>
                    <a:pt x="629" y="0"/>
                    <a:pt x="40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0" name="Freeform 5"/>
            <p:cNvSpPr>
              <a:spLocks noEditPoints="1"/>
            </p:cNvSpPr>
            <p:nvPr userDrawn="1"/>
          </p:nvSpPr>
          <p:spPr bwMode="auto">
            <a:xfrm rot="1264384">
              <a:off x="11021415" y="4242039"/>
              <a:ext cx="1000393" cy="429321"/>
            </a:xfrm>
            <a:custGeom>
              <a:avLst/>
              <a:gdLst>
                <a:gd name="T0" fmla="*/ 1727 w 3152"/>
                <a:gd name="T1" fmla="*/ 1223 h 1356"/>
                <a:gd name="T2" fmla="*/ 1727 w 3152"/>
                <a:gd name="T3" fmla="*/ 421 h 1356"/>
                <a:gd name="T4" fmla="*/ 1727 w 3152"/>
                <a:gd name="T5" fmla="*/ 1223 h 1356"/>
                <a:gd name="T6" fmla="*/ 534 w 3152"/>
                <a:gd name="T7" fmla="*/ 1223 h 1356"/>
                <a:gd name="T8" fmla="*/ 522 w 3152"/>
                <a:gd name="T9" fmla="*/ 422 h 1356"/>
                <a:gd name="T10" fmla="*/ 550 w 3152"/>
                <a:gd name="T11" fmla="*/ 422 h 1356"/>
                <a:gd name="T12" fmla="*/ 534 w 3152"/>
                <a:gd name="T13" fmla="*/ 1223 h 1356"/>
                <a:gd name="T14" fmla="*/ 2965 w 3152"/>
                <a:gd name="T15" fmla="*/ 30 h 1356"/>
                <a:gd name="T16" fmla="*/ 2960 w 3152"/>
                <a:gd name="T17" fmla="*/ 24 h 1356"/>
                <a:gd name="T18" fmla="*/ 2955 w 3152"/>
                <a:gd name="T19" fmla="*/ 19 h 1356"/>
                <a:gd name="T20" fmla="*/ 2945 w 3152"/>
                <a:gd name="T21" fmla="*/ 11 h 1356"/>
                <a:gd name="T22" fmla="*/ 2934 w 3152"/>
                <a:gd name="T23" fmla="*/ 5 h 1356"/>
                <a:gd name="T24" fmla="*/ 2921 w 3152"/>
                <a:gd name="T25" fmla="*/ 2 h 1356"/>
                <a:gd name="T26" fmla="*/ 2908 w 3152"/>
                <a:gd name="T27" fmla="*/ 1 h 1356"/>
                <a:gd name="T28" fmla="*/ 2896 w 3152"/>
                <a:gd name="T29" fmla="*/ 2 h 1356"/>
                <a:gd name="T30" fmla="*/ 2883 w 3152"/>
                <a:gd name="T31" fmla="*/ 6 h 1356"/>
                <a:gd name="T32" fmla="*/ 2872 w 3152"/>
                <a:gd name="T33" fmla="*/ 12 h 1356"/>
                <a:gd name="T34" fmla="*/ 2867 w 3152"/>
                <a:gd name="T35" fmla="*/ 17 h 1356"/>
                <a:gd name="T36" fmla="*/ 2861 w 3152"/>
                <a:gd name="T37" fmla="*/ 21 h 1356"/>
                <a:gd name="T38" fmla="*/ 1727 w 3152"/>
                <a:gd name="T39" fmla="*/ 288 h 1356"/>
                <a:gd name="T40" fmla="*/ 1064 w 3152"/>
                <a:gd name="T41" fmla="*/ 756 h 1356"/>
                <a:gd name="T42" fmla="*/ 799 w 3152"/>
                <a:gd name="T43" fmla="*/ 173 h 1356"/>
                <a:gd name="T44" fmla="*/ 975 w 3152"/>
                <a:gd name="T45" fmla="*/ 380 h 1356"/>
                <a:gd name="T46" fmla="*/ 1030 w 3152"/>
                <a:gd name="T47" fmla="*/ 275 h 1356"/>
                <a:gd name="T48" fmla="*/ 863 w 3152"/>
                <a:gd name="T49" fmla="*/ 29 h 1356"/>
                <a:gd name="T50" fmla="*/ 854 w 3152"/>
                <a:gd name="T51" fmla="*/ 19 h 1356"/>
                <a:gd name="T52" fmla="*/ 850 w 3152"/>
                <a:gd name="T53" fmla="*/ 16 h 1356"/>
                <a:gd name="T54" fmla="*/ 838 w 3152"/>
                <a:gd name="T55" fmla="*/ 8 h 1356"/>
                <a:gd name="T56" fmla="*/ 825 w 3152"/>
                <a:gd name="T57" fmla="*/ 3 h 1356"/>
                <a:gd name="T58" fmla="*/ 813 w 3152"/>
                <a:gd name="T59" fmla="*/ 1 h 1356"/>
                <a:gd name="T60" fmla="*/ 800 w 3152"/>
                <a:gd name="T61" fmla="*/ 1 h 1356"/>
                <a:gd name="T62" fmla="*/ 787 w 3152"/>
                <a:gd name="T63" fmla="*/ 4 h 1356"/>
                <a:gd name="T64" fmla="*/ 774 w 3152"/>
                <a:gd name="T65" fmla="*/ 10 h 1356"/>
                <a:gd name="T66" fmla="*/ 770 w 3152"/>
                <a:gd name="T67" fmla="*/ 12 h 1356"/>
                <a:gd name="T68" fmla="*/ 760 w 3152"/>
                <a:gd name="T69" fmla="*/ 21 h 1356"/>
                <a:gd name="T70" fmla="*/ 508 w 3152"/>
                <a:gd name="T71" fmla="*/ 289 h 1356"/>
                <a:gd name="T72" fmla="*/ 534 w 3152"/>
                <a:gd name="T73" fmla="*/ 1356 h 1356"/>
                <a:gd name="T74" fmla="*/ 1197 w 3152"/>
                <a:gd name="T75" fmla="*/ 889 h 1356"/>
                <a:gd name="T76" fmla="*/ 2260 w 3152"/>
                <a:gd name="T77" fmla="*/ 856 h 1356"/>
                <a:gd name="T78" fmla="*/ 3021 w 3152"/>
                <a:gd name="T79" fmla="*/ 350 h 1356"/>
                <a:gd name="T80" fmla="*/ 3114 w 3152"/>
                <a:gd name="T81" fmla="*/ 368 h 1356"/>
                <a:gd name="T82" fmla="*/ 2965 w 3152"/>
                <a:gd name="T83" fmla="*/ 30 h 1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152" h="1356">
                  <a:moveTo>
                    <a:pt x="1727" y="1223"/>
                  </a:moveTo>
                  <a:lnTo>
                    <a:pt x="1727" y="1223"/>
                  </a:lnTo>
                  <a:cubicBezTo>
                    <a:pt x="1506" y="1223"/>
                    <a:pt x="1326" y="1043"/>
                    <a:pt x="1326" y="822"/>
                  </a:cubicBezTo>
                  <a:cubicBezTo>
                    <a:pt x="1326" y="601"/>
                    <a:pt x="1506" y="421"/>
                    <a:pt x="1727" y="421"/>
                  </a:cubicBezTo>
                  <a:cubicBezTo>
                    <a:pt x="1948" y="421"/>
                    <a:pt x="2128" y="601"/>
                    <a:pt x="2128" y="822"/>
                  </a:cubicBezTo>
                  <a:cubicBezTo>
                    <a:pt x="2128" y="1043"/>
                    <a:pt x="1948" y="1223"/>
                    <a:pt x="1727" y="1223"/>
                  </a:cubicBezTo>
                  <a:close/>
                  <a:moveTo>
                    <a:pt x="534" y="1223"/>
                  </a:moveTo>
                  <a:lnTo>
                    <a:pt x="534" y="1223"/>
                  </a:lnTo>
                  <a:cubicBezTo>
                    <a:pt x="313" y="1223"/>
                    <a:pt x="133" y="1043"/>
                    <a:pt x="133" y="822"/>
                  </a:cubicBezTo>
                  <a:cubicBezTo>
                    <a:pt x="133" y="605"/>
                    <a:pt x="306" y="428"/>
                    <a:pt x="522" y="422"/>
                  </a:cubicBezTo>
                  <a:cubicBezTo>
                    <a:pt x="526" y="423"/>
                    <a:pt x="531" y="423"/>
                    <a:pt x="536" y="423"/>
                  </a:cubicBezTo>
                  <a:cubicBezTo>
                    <a:pt x="540" y="423"/>
                    <a:pt x="545" y="423"/>
                    <a:pt x="550" y="422"/>
                  </a:cubicBezTo>
                  <a:cubicBezTo>
                    <a:pt x="763" y="430"/>
                    <a:pt x="935" y="607"/>
                    <a:pt x="935" y="822"/>
                  </a:cubicBezTo>
                  <a:cubicBezTo>
                    <a:pt x="935" y="1043"/>
                    <a:pt x="755" y="1223"/>
                    <a:pt x="534" y="1223"/>
                  </a:cubicBezTo>
                  <a:close/>
                  <a:moveTo>
                    <a:pt x="2965" y="30"/>
                  </a:moveTo>
                  <a:lnTo>
                    <a:pt x="2965" y="30"/>
                  </a:lnTo>
                  <a:cubicBezTo>
                    <a:pt x="2965" y="30"/>
                    <a:pt x="2965" y="29"/>
                    <a:pt x="2965" y="29"/>
                  </a:cubicBezTo>
                  <a:cubicBezTo>
                    <a:pt x="2963" y="27"/>
                    <a:pt x="2962" y="26"/>
                    <a:pt x="2960" y="24"/>
                  </a:cubicBezTo>
                  <a:cubicBezTo>
                    <a:pt x="2959" y="22"/>
                    <a:pt x="2957" y="20"/>
                    <a:pt x="2956" y="19"/>
                  </a:cubicBezTo>
                  <a:cubicBezTo>
                    <a:pt x="2956" y="19"/>
                    <a:pt x="2955" y="19"/>
                    <a:pt x="2955" y="19"/>
                  </a:cubicBezTo>
                  <a:cubicBezTo>
                    <a:pt x="2954" y="17"/>
                    <a:pt x="2953" y="17"/>
                    <a:pt x="2952" y="16"/>
                  </a:cubicBezTo>
                  <a:cubicBezTo>
                    <a:pt x="2950" y="14"/>
                    <a:pt x="2948" y="12"/>
                    <a:pt x="2945" y="11"/>
                  </a:cubicBezTo>
                  <a:cubicBezTo>
                    <a:pt x="2944" y="10"/>
                    <a:pt x="2942" y="9"/>
                    <a:pt x="2940" y="8"/>
                  </a:cubicBezTo>
                  <a:cubicBezTo>
                    <a:pt x="2938" y="7"/>
                    <a:pt x="2936" y="6"/>
                    <a:pt x="2934" y="5"/>
                  </a:cubicBezTo>
                  <a:cubicBezTo>
                    <a:pt x="2932" y="4"/>
                    <a:pt x="2930" y="4"/>
                    <a:pt x="2928" y="3"/>
                  </a:cubicBezTo>
                  <a:cubicBezTo>
                    <a:pt x="2925" y="3"/>
                    <a:pt x="2923" y="2"/>
                    <a:pt x="2921" y="2"/>
                  </a:cubicBezTo>
                  <a:cubicBezTo>
                    <a:pt x="2919" y="1"/>
                    <a:pt x="2917" y="1"/>
                    <a:pt x="2915" y="1"/>
                  </a:cubicBezTo>
                  <a:cubicBezTo>
                    <a:pt x="2913" y="1"/>
                    <a:pt x="2911" y="0"/>
                    <a:pt x="2908" y="1"/>
                  </a:cubicBezTo>
                  <a:cubicBezTo>
                    <a:pt x="2907" y="1"/>
                    <a:pt x="2905" y="1"/>
                    <a:pt x="2903" y="1"/>
                  </a:cubicBezTo>
                  <a:cubicBezTo>
                    <a:pt x="2900" y="1"/>
                    <a:pt x="2898" y="2"/>
                    <a:pt x="2896" y="2"/>
                  </a:cubicBezTo>
                  <a:cubicBezTo>
                    <a:pt x="2894" y="2"/>
                    <a:pt x="2892" y="3"/>
                    <a:pt x="2890" y="4"/>
                  </a:cubicBezTo>
                  <a:cubicBezTo>
                    <a:pt x="2887" y="5"/>
                    <a:pt x="2885" y="5"/>
                    <a:pt x="2883" y="6"/>
                  </a:cubicBezTo>
                  <a:cubicBezTo>
                    <a:pt x="2881" y="7"/>
                    <a:pt x="2879" y="8"/>
                    <a:pt x="2876" y="10"/>
                  </a:cubicBezTo>
                  <a:cubicBezTo>
                    <a:pt x="2875" y="11"/>
                    <a:pt x="2874" y="11"/>
                    <a:pt x="2872" y="12"/>
                  </a:cubicBezTo>
                  <a:cubicBezTo>
                    <a:pt x="2872" y="12"/>
                    <a:pt x="2872" y="12"/>
                    <a:pt x="2872" y="12"/>
                  </a:cubicBezTo>
                  <a:cubicBezTo>
                    <a:pt x="2870" y="14"/>
                    <a:pt x="2868" y="15"/>
                    <a:pt x="2867" y="17"/>
                  </a:cubicBezTo>
                  <a:cubicBezTo>
                    <a:pt x="2865" y="18"/>
                    <a:pt x="2863" y="20"/>
                    <a:pt x="2861" y="21"/>
                  </a:cubicBezTo>
                  <a:cubicBezTo>
                    <a:pt x="2861" y="21"/>
                    <a:pt x="2861" y="21"/>
                    <a:pt x="2861" y="21"/>
                  </a:cubicBezTo>
                  <a:lnTo>
                    <a:pt x="2242" y="680"/>
                  </a:lnTo>
                  <a:cubicBezTo>
                    <a:pt x="2180" y="454"/>
                    <a:pt x="1973" y="288"/>
                    <a:pt x="1727" y="288"/>
                  </a:cubicBezTo>
                  <a:cubicBezTo>
                    <a:pt x="1455" y="288"/>
                    <a:pt x="1230" y="492"/>
                    <a:pt x="1197" y="756"/>
                  </a:cubicBezTo>
                  <a:lnTo>
                    <a:pt x="1064" y="756"/>
                  </a:lnTo>
                  <a:cubicBezTo>
                    <a:pt x="1037" y="539"/>
                    <a:pt x="880" y="363"/>
                    <a:pt x="674" y="307"/>
                  </a:cubicBezTo>
                  <a:lnTo>
                    <a:pt x="799" y="173"/>
                  </a:lnTo>
                  <a:lnTo>
                    <a:pt x="919" y="350"/>
                  </a:lnTo>
                  <a:cubicBezTo>
                    <a:pt x="932" y="369"/>
                    <a:pt x="953" y="380"/>
                    <a:pt x="975" y="380"/>
                  </a:cubicBezTo>
                  <a:cubicBezTo>
                    <a:pt x="988" y="380"/>
                    <a:pt x="1001" y="376"/>
                    <a:pt x="1012" y="368"/>
                  </a:cubicBezTo>
                  <a:cubicBezTo>
                    <a:pt x="1042" y="347"/>
                    <a:pt x="1050" y="306"/>
                    <a:pt x="1030" y="275"/>
                  </a:cubicBezTo>
                  <a:lnTo>
                    <a:pt x="863" y="30"/>
                  </a:lnTo>
                  <a:cubicBezTo>
                    <a:pt x="863" y="30"/>
                    <a:pt x="863" y="29"/>
                    <a:pt x="863" y="29"/>
                  </a:cubicBezTo>
                  <a:cubicBezTo>
                    <a:pt x="861" y="27"/>
                    <a:pt x="860" y="26"/>
                    <a:pt x="858" y="24"/>
                  </a:cubicBezTo>
                  <a:cubicBezTo>
                    <a:pt x="857" y="22"/>
                    <a:pt x="855" y="20"/>
                    <a:pt x="854" y="19"/>
                  </a:cubicBezTo>
                  <a:cubicBezTo>
                    <a:pt x="854" y="19"/>
                    <a:pt x="854" y="19"/>
                    <a:pt x="853" y="19"/>
                  </a:cubicBezTo>
                  <a:cubicBezTo>
                    <a:pt x="852" y="17"/>
                    <a:pt x="851" y="17"/>
                    <a:pt x="850" y="16"/>
                  </a:cubicBezTo>
                  <a:cubicBezTo>
                    <a:pt x="848" y="14"/>
                    <a:pt x="846" y="12"/>
                    <a:pt x="843" y="11"/>
                  </a:cubicBezTo>
                  <a:cubicBezTo>
                    <a:pt x="842" y="10"/>
                    <a:pt x="840" y="9"/>
                    <a:pt x="838" y="8"/>
                  </a:cubicBezTo>
                  <a:cubicBezTo>
                    <a:pt x="836" y="7"/>
                    <a:pt x="834" y="6"/>
                    <a:pt x="832" y="5"/>
                  </a:cubicBezTo>
                  <a:cubicBezTo>
                    <a:pt x="830" y="4"/>
                    <a:pt x="827" y="4"/>
                    <a:pt x="825" y="3"/>
                  </a:cubicBezTo>
                  <a:cubicBezTo>
                    <a:pt x="823" y="3"/>
                    <a:pt x="821" y="2"/>
                    <a:pt x="819" y="2"/>
                  </a:cubicBezTo>
                  <a:cubicBezTo>
                    <a:pt x="817" y="1"/>
                    <a:pt x="815" y="1"/>
                    <a:pt x="813" y="1"/>
                  </a:cubicBezTo>
                  <a:cubicBezTo>
                    <a:pt x="811" y="1"/>
                    <a:pt x="809" y="1"/>
                    <a:pt x="807" y="1"/>
                  </a:cubicBezTo>
                  <a:cubicBezTo>
                    <a:pt x="805" y="1"/>
                    <a:pt x="802" y="1"/>
                    <a:pt x="800" y="1"/>
                  </a:cubicBezTo>
                  <a:cubicBezTo>
                    <a:pt x="798" y="1"/>
                    <a:pt x="796" y="2"/>
                    <a:pt x="794" y="2"/>
                  </a:cubicBezTo>
                  <a:cubicBezTo>
                    <a:pt x="792" y="2"/>
                    <a:pt x="790" y="3"/>
                    <a:pt x="787" y="4"/>
                  </a:cubicBezTo>
                  <a:cubicBezTo>
                    <a:pt x="785" y="5"/>
                    <a:pt x="783" y="5"/>
                    <a:pt x="782" y="6"/>
                  </a:cubicBezTo>
                  <a:cubicBezTo>
                    <a:pt x="779" y="7"/>
                    <a:pt x="777" y="8"/>
                    <a:pt x="774" y="10"/>
                  </a:cubicBezTo>
                  <a:cubicBezTo>
                    <a:pt x="773" y="11"/>
                    <a:pt x="772" y="11"/>
                    <a:pt x="770" y="12"/>
                  </a:cubicBezTo>
                  <a:cubicBezTo>
                    <a:pt x="770" y="12"/>
                    <a:pt x="770" y="12"/>
                    <a:pt x="770" y="12"/>
                  </a:cubicBezTo>
                  <a:cubicBezTo>
                    <a:pt x="768" y="14"/>
                    <a:pt x="766" y="15"/>
                    <a:pt x="765" y="17"/>
                  </a:cubicBezTo>
                  <a:cubicBezTo>
                    <a:pt x="763" y="18"/>
                    <a:pt x="761" y="20"/>
                    <a:pt x="760" y="21"/>
                  </a:cubicBezTo>
                  <a:cubicBezTo>
                    <a:pt x="759" y="21"/>
                    <a:pt x="759" y="21"/>
                    <a:pt x="759" y="21"/>
                  </a:cubicBezTo>
                  <a:lnTo>
                    <a:pt x="508" y="289"/>
                  </a:lnTo>
                  <a:cubicBezTo>
                    <a:pt x="225" y="302"/>
                    <a:pt x="0" y="536"/>
                    <a:pt x="0" y="822"/>
                  </a:cubicBezTo>
                  <a:cubicBezTo>
                    <a:pt x="0" y="1117"/>
                    <a:pt x="239" y="1356"/>
                    <a:pt x="534" y="1356"/>
                  </a:cubicBezTo>
                  <a:cubicBezTo>
                    <a:pt x="806" y="1356"/>
                    <a:pt x="1031" y="1152"/>
                    <a:pt x="1064" y="889"/>
                  </a:cubicBezTo>
                  <a:lnTo>
                    <a:pt x="1197" y="889"/>
                  </a:lnTo>
                  <a:cubicBezTo>
                    <a:pt x="1230" y="1152"/>
                    <a:pt x="1455" y="1356"/>
                    <a:pt x="1727" y="1356"/>
                  </a:cubicBezTo>
                  <a:cubicBezTo>
                    <a:pt x="2011" y="1356"/>
                    <a:pt x="2243" y="1135"/>
                    <a:pt x="2260" y="856"/>
                  </a:cubicBezTo>
                  <a:lnTo>
                    <a:pt x="2901" y="173"/>
                  </a:lnTo>
                  <a:lnTo>
                    <a:pt x="3021" y="350"/>
                  </a:lnTo>
                  <a:cubicBezTo>
                    <a:pt x="3034" y="369"/>
                    <a:pt x="3055" y="380"/>
                    <a:pt x="3077" y="380"/>
                  </a:cubicBezTo>
                  <a:cubicBezTo>
                    <a:pt x="3089" y="380"/>
                    <a:pt x="3103" y="376"/>
                    <a:pt x="3114" y="368"/>
                  </a:cubicBezTo>
                  <a:cubicBezTo>
                    <a:pt x="3144" y="347"/>
                    <a:pt x="3152" y="306"/>
                    <a:pt x="3132" y="275"/>
                  </a:cubicBezTo>
                  <a:lnTo>
                    <a:pt x="2965" y="3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181" name="组合 22"/>
            <p:cNvGrpSpPr/>
            <p:nvPr userDrawn="1"/>
          </p:nvGrpSpPr>
          <p:grpSpPr>
            <a:xfrm rot="1013132">
              <a:off x="10896206" y="2815985"/>
              <a:ext cx="794889" cy="623974"/>
              <a:chOff x="3654425" y="5089525"/>
              <a:chExt cx="1860550" cy="1460500"/>
            </a:xfrm>
            <a:grpFill/>
          </p:grpSpPr>
          <p:sp>
            <p:nvSpPr>
              <p:cNvPr id="185" name="Freeform 12"/>
              <p:cNvSpPr>
                <a:spLocks noEditPoints="1"/>
              </p:cNvSpPr>
              <p:nvPr/>
            </p:nvSpPr>
            <p:spPr bwMode="auto">
              <a:xfrm>
                <a:off x="3654425" y="5089525"/>
                <a:ext cx="1860550" cy="1460500"/>
              </a:xfrm>
              <a:custGeom>
                <a:avLst/>
                <a:gdLst>
                  <a:gd name="T0" fmla="*/ 2372 w 2506"/>
                  <a:gd name="T1" fmla="*/ 1716 h 1970"/>
                  <a:gd name="T2" fmla="*/ 2372 w 2506"/>
                  <a:gd name="T3" fmla="*/ 1716 h 1970"/>
                  <a:gd name="T4" fmla="*/ 1858 w 2506"/>
                  <a:gd name="T5" fmla="*/ 1575 h 1970"/>
                  <a:gd name="T6" fmla="*/ 1818 w 2506"/>
                  <a:gd name="T7" fmla="*/ 1576 h 1970"/>
                  <a:gd name="T8" fmla="*/ 1323 w 2506"/>
                  <a:gd name="T9" fmla="*/ 1715 h 1970"/>
                  <a:gd name="T10" fmla="*/ 1323 w 2506"/>
                  <a:gd name="T11" fmla="*/ 308 h 1970"/>
                  <a:gd name="T12" fmla="*/ 1847 w 2506"/>
                  <a:gd name="T13" fmla="*/ 133 h 1970"/>
                  <a:gd name="T14" fmla="*/ 2372 w 2506"/>
                  <a:gd name="T15" fmla="*/ 310 h 1970"/>
                  <a:gd name="T16" fmla="*/ 2372 w 2506"/>
                  <a:gd name="T17" fmla="*/ 1716 h 1970"/>
                  <a:gd name="T18" fmla="*/ 1182 w 2506"/>
                  <a:gd name="T19" fmla="*/ 1715 h 1970"/>
                  <a:gd name="T20" fmla="*/ 1182 w 2506"/>
                  <a:gd name="T21" fmla="*/ 1715 h 1970"/>
                  <a:gd name="T22" fmla="*/ 688 w 2506"/>
                  <a:gd name="T23" fmla="*/ 1576 h 1970"/>
                  <a:gd name="T24" fmla="*/ 647 w 2506"/>
                  <a:gd name="T25" fmla="*/ 1575 h 1970"/>
                  <a:gd name="T26" fmla="*/ 133 w 2506"/>
                  <a:gd name="T27" fmla="*/ 1716 h 1970"/>
                  <a:gd name="T28" fmla="*/ 133 w 2506"/>
                  <a:gd name="T29" fmla="*/ 310 h 1970"/>
                  <a:gd name="T30" fmla="*/ 659 w 2506"/>
                  <a:gd name="T31" fmla="*/ 133 h 1970"/>
                  <a:gd name="T32" fmla="*/ 1182 w 2506"/>
                  <a:gd name="T33" fmla="*/ 308 h 1970"/>
                  <a:gd name="T34" fmla="*/ 1182 w 2506"/>
                  <a:gd name="T35" fmla="*/ 1715 h 1970"/>
                  <a:gd name="T36" fmla="*/ 1849 w 2506"/>
                  <a:gd name="T37" fmla="*/ 0 h 1970"/>
                  <a:gd name="T38" fmla="*/ 1849 w 2506"/>
                  <a:gd name="T39" fmla="*/ 0 h 1970"/>
                  <a:gd name="T40" fmla="*/ 1823 w 2506"/>
                  <a:gd name="T41" fmla="*/ 0 h 1970"/>
                  <a:gd name="T42" fmla="*/ 1253 w 2506"/>
                  <a:gd name="T43" fmla="*/ 184 h 1970"/>
                  <a:gd name="T44" fmla="*/ 683 w 2506"/>
                  <a:gd name="T45" fmla="*/ 0 h 1970"/>
                  <a:gd name="T46" fmla="*/ 657 w 2506"/>
                  <a:gd name="T47" fmla="*/ 0 h 1970"/>
                  <a:gd name="T48" fmla="*/ 5 w 2506"/>
                  <a:gd name="T49" fmla="*/ 267 h 1970"/>
                  <a:gd name="T50" fmla="*/ 0 w 2506"/>
                  <a:gd name="T51" fmla="*/ 279 h 1970"/>
                  <a:gd name="T52" fmla="*/ 0 w 2506"/>
                  <a:gd name="T53" fmla="*/ 1970 h 1970"/>
                  <a:gd name="T54" fmla="*/ 107 w 2506"/>
                  <a:gd name="T55" fmla="*/ 1889 h 1970"/>
                  <a:gd name="T56" fmla="*/ 682 w 2506"/>
                  <a:gd name="T57" fmla="*/ 1709 h 1970"/>
                  <a:gd name="T58" fmla="*/ 1190 w 2506"/>
                  <a:gd name="T59" fmla="*/ 1876 h 1970"/>
                  <a:gd name="T60" fmla="*/ 1208 w 2506"/>
                  <a:gd name="T61" fmla="*/ 1888 h 1970"/>
                  <a:gd name="T62" fmla="*/ 1253 w 2506"/>
                  <a:gd name="T63" fmla="*/ 1924 h 1970"/>
                  <a:gd name="T64" fmla="*/ 1298 w 2506"/>
                  <a:gd name="T65" fmla="*/ 1888 h 1970"/>
                  <a:gd name="T66" fmla="*/ 1316 w 2506"/>
                  <a:gd name="T67" fmla="*/ 1876 h 1970"/>
                  <a:gd name="T68" fmla="*/ 1824 w 2506"/>
                  <a:gd name="T69" fmla="*/ 1709 h 1970"/>
                  <a:gd name="T70" fmla="*/ 2399 w 2506"/>
                  <a:gd name="T71" fmla="*/ 1889 h 1970"/>
                  <a:gd name="T72" fmla="*/ 2506 w 2506"/>
                  <a:gd name="T73" fmla="*/ 1970 h 1970"/>
                  <a:gd name="T74" fmla="*/ 2506 w 2506"/>
                  <a:gd name="T75" fmla="*/ 279 h 1970"/>
                  <a:gd name="T76" fmla="*/ 2501 w 2506"/>
                  <a:gd name="T77" fmla="*/ 267 h 1970"/>
                  <a:gd name="T78" fmla="*/ 1849 w 2506"/>
                  <a:gd name="T79" fmla="*/ 0 h 19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506" h="1970">
                    <a:moveTo>
                      <a:pt x="2372" y="1716"/>
                    </a:moveTo>
                    <a:lnTo>
                      <a:pt x="2372" y="1716"/>
                    </a:lnTo>
                    <a:cubicBezTo>
                      <a:pt x="2261" y="1655"/>
                      <a:pt x="2075" y="1575"/>
                      <a:pt x="1858" y="1575"/>
                    </a:cubicBezTo>
                    <a:cubicBezTo>
                      <a:pt x="1845" y="1575"/>
                      <a:pt x="1831" y="1576"/>
                      <a:pt x="1818" y="1576"/>
                    </a:cubicBezTo>
                    <a:cubicBezTo>
                      <a:pt x="1599" y="1587"/>
                      <a:pt x="1427" y="1659"/>
                      <a:pt x="1323" y="1715"/>
                    </a:cubicBezTo>
                    <a:lnTo>
                      <a:pt x="1323" y="308"/>
                    </a:lnTo>
                    <a:cubicBezTo>
                      <a:pt x="1347" y="271"/>
                      <a:pt x="1462" y="127"/>
                      <a:pt x="1847" y="133"/>
                    </a:cubicBezTo>
                    <a:cubicBezTo>
                      <a:pt x="2229" y="140"/>
                      <a:pt x="2347" y="273"/>
                      <a:pt x="2372" y="310"/>
                    </a:cubicBezTo>
                    <a:lnTo>
                      <a:pt x="2372" y="1716"/>
                    </a:lnTo>
                    <a:close/>
                    <a:moveTo>
                      <a:pt x="1182" y="1715"/>
                    </a:moveTo>
                    <a:lnTo>
                      <a:pt x="1182" y="1715"/>
                    </a:lnTo>
                    <a:cubicBezTo>
                      <a:pt x="1079" y="1659"/>
                      <a:pt x="906" y="1587"/>
                      <a:pt x="688" y="1576"/>
                    </a:cubicBezTo>
                    <a:cubicBezTo>
                      <a:pt x="674" y="1576"/>
                      <a:pt x="661" y="1575"/>
                      <a:pt x="647" y="1575"/>
                    </a:cubicBezTo>
                    <a:cubicBezTo>
                      <a:pt x="431" y="1575"/>
                      <a:pt x="244" y="1655"/>
                      <a:pt x="133" y="1716"/>
                    </a:cubicBezTo>
                    <a:lnTo>
                      <a:pt x="133" y="310"/>
                    </a:lnTo>
                    <a:cubicBezTo>
                      <a:pt x="159" y="273"/>
                      <a:pt x="276" y="140"/>
                      <a:pt x="659" y="133"/>
                    </a:cubicBezTo>
                    <a:cubicBezTo>
                      <a:pt x="1044" y="127"/>
                      <a:pt x="1159" y="271"/>
                      <a:pt x="1182" y="308"/>
                    </a:cubicBezTo>
                    <a:lnTo>
                      <a:pt x="1182" y="1715"/>
                    </a:lnTo>
                    <a:close/>
                    <a:moveTo>
                      <a:pt x="1849" y="0"/>
                    </a:moveTo>
                    <a:lnTo>
                      <a:pt x="1849" y="0"/>
                    </a:lnTo>
                    <a:cubicBezTo>
                      <a:pt x="1840" y="0"/>
                      <a:pt x="1831" y="0"/>
                      <a:pt x="1823" y="0"/>
                    </a:cubicBezTo>
                    <a:cubicBezTo>
                      <a:pt x="1490" y="0"/>
                      <a:pt x="1328" y="105"/>
                      <a:pt x="1253" y="184"/>
                    </a:cubicBezTo>
                    <a:cubicBezTo>
                      <a:pt x="1178" y="105"/>
                      <a:pt x="1015" y="0"/>
                      <a:pt x="683" y="0"/>
                    </a:cubicBezTo>
                    <a:cubicBezTo>
                      <a:pt x="674" y="0"/>
                      <a:pt x="666" y="0"/>
                      <a:pt x="657" y="0"/>
                    </a:cubicBezTo>
                    <a:cubicBezTo>
                      <a:pt x="127" y="9"/>
                      <a:pt x="16" y="240"/>
                      <a:pt x="5" y="267"/>
                    </a:cubicBezTo>
                    <a:lnTo>
                      <a:pt x="0" y="279"/>
                    </a:lnTo>
                    <a:lnTo>
                      <a:pt x="0" y="1970"/>
                    </a:lnTo>
                    <a:lnTo>
                      <a:pt x="107" y="1889"/>
                    </a:lnTo>
                    <a:cubicBezTo>
                      <a:pt x="109" y="1887"/>
                      <a:pt x="369" y="1695"/>
                      <a:pt x="682" y="1709"/>
                    </a:cubicBezTo>
                    <a:cubicBezTo>
                      <a:pt x="943" y="1722"/>
                      <a:pt x="1133" y="1837"/>
                      <a:pt x="1190" y="1876"/>
                    </a:cubicBezTo>
                    <a:cubicBezTo>
                      <a:pt x="1201" y="1883"/>
                      <a:pt x="1207" y="1888"/>
                      <a:pt x="1208" y="1888"/>
                    </a:cubicBezTo>
                    <a:lnTo>
                      <a:pt x="1253" y="1924"/>
                    </a:lnTo>
                    <a:lnTo>
                      <a:pt x="1298" y="1888"/>
                    </a:lnTo>
                    <a:cubicBezTo>
                      <a:pt x="1298" y="1888"/>
                      <a:pt x="1304" y="1883"/>
                      <a:pt x="1316" y="1876"/>
                    </a:cubicBezTo>
                    <a:cubicBezTo>
                      <a:pt x="1373" y="1837"/>
                      <a:pt x="1563" y="1722"/>
                      <a:pt x="1824" y="1709"/>
                    </a:cubicBezTo>
                    <a:cubicBezTo>
                      <a:pt x="2135" y="1695"/>
                      <a:pt x="2396" y="1887"/>
                      <a:pt x="2399" y="1889"/>
                    </a:cubicBezTo>
                    <a:lnTo>
                      <a:pt x="2506" y="1970"/>
                    </a:lnTo>
                    <a:lnTo>
                      <a:pt x="2506" y="279"/>
                    </a:lnTo>
                    <a:lnTo>
                      <a:pt x="2501" y="267"/>
                    </a:lnTo>
                    <a:cubicBezTo>
                      <a:pt x="2490" y="240"/>
                      <a:pt x="2379" y="9"/>
                      <a:pt x="1849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6" name="Freeform 13"/>
              <p:cNvSpPr>
                <a:spLocks/>
              </p:cNvSpPr>
              <p:nvPr/>
            </p:nvSpPr>
            <p:spPr bwMode="auto">
              <a:xfrm>
                <a:off x="3829050" y="5399088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7 h 206"/>
                  <a:gd name="T8" fmla="*/ 12 w 844"/>
                  <a:gd name="T9" fmla="*/ 183 h 206"/>
                  <a:gd name="T10" fmla="*/ 45 w 844"/>
                  <a:gd name="T11" fmla="*/ 200 h 206"/>
                  <a:gd name="T12" fmla="*/ 68 w 844"/>
                  <a:gd name="T13" fmla="*/ 193 h 206"/>
                  <a:gd name="T14" fmla="*/ 437 w 844"/>
                  <a:gd name="T15" fmla="*/ 89 h 206"/>
                  <a:gd name="T16" fmla="*/ 775 w 844"/>
                  <a:gd name="T17" fmla="*/ 193 h 206"/>
                  <a:gd name="T18" fmla="*/ 831 w 844"/>
                  <a:gd name="T19" fmla="*/ 183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3"/>
                      <a:pt x="667" y="19"/>
                      <a:pt x="441" y="10"/>
                    </a:cubicBezTo>
                    <a:cubicBezTo>
                      <a:pt x="213" y="0"/>
                      <a:pt x="30" y="122"/>
                      <a:pt x="23" y="127"/>
                    </a:cubicBezTo>
                    <a:cubicBezTo>
                      <a:pt x="4" y="139"/>
                      <a:pt x="0" y="164"/>
                      <a:pt x="12" y="183"/>
                    </a:cubicBezTo>
                    <a:cubicBezTo>
                      <a:pt x="20" y="194"/>
                      <a:pt x="32" y="200"/>
                      <a:pt x="45" y="200"/>
                    </a:cubicBezTo>
                    <a:cubicBezTo>
                      <a:pt x="53" y="200"/>
                      <a:pt x="61" y="198"/>
                      <a:pt x="68" y="193"/>
                    </a:cubicBezTo>
                    <a:cubicBezTo>
                      <a:pt x="69" y="192"/>
                      <a:pt x="236" y="81"/>
                      <a:pt x="437" y="89"/>
                    </a:cubicBezTo>
                    <a:cubicBezTo>
                      <a:pt x="639" y="98"/>
                      <a:pt x="774" y="192"/>
                      <a:pt x="775" y="193"/>
                    </a:cubicBezTo>
                    <a:cubicBezTo>
                      <a:pt x="793" y="206"/>
                      <a:pt x="818" y="201"/>
                      <a:pt x="831" y="183"/>
                    </a:cubicBezTo>
                    <a:cubicBezTo>
                      <a:pt x="844" y="165"/>
                      <a:pt x="840" y="140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7" name="Freeform 14"/>
              <p:cNvSpPr>
                <a:spLocks/>
              </p:cNvSpPr>
              <p:nvPr/>
            </p:nvSpPr>
            <p:spPr bwMode="auto">
              <a:xfrm>
                <a:off x="3829050" y="5678488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8 h 206"/>
                  <a:gd name="T8" fmla="*/ 12 w 844"/>
                  <a:gd name="T9" fmla="*/ 183 h 206"/>
                  <a:gd name="T10" fmla="*/ 45 w 844"/>
                  <a:gd name="T11" fmla="*/ 201 h 206"/>
                  <a:gd name="T12" fmla="*/ 68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4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3"/>
                      <a:pt x="23" y="128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5"/>
                      <a:pt x="32" y="201"/>
                      <a:pt x="45" y="201"/>
                    </a:cubicBezTo>
                    <a:cubicBezTo>
                      <a:pt x="53" y="201"/>
                      <a:pt x="61" y="199"/>
                      <a:pt x="68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9"/>
                      <a:pt x="774" y="193"/>
                      <a:pt x="775" y="194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8" name="Freeform 15"/>
              <p:cNvSpPr>
                <a:spLocks/>
              </p:cNvSpPr>
              <p:nvPr/>
            </p:nvSpPr>
            <p:spPr bwMode="auto">
              <a:xfrm>
                <a:off x="3829050" y="5957888"/>
                <a:ext cx="627063" cy="153988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8 h 206"/>
                  <a:gd name="T8" fmla="*/ 12 w 844"/>
                  <a:gd name="T9" fmla="*/ 183 h 206"/>
                  <a:gd name="T10" fmla="*/ 45 w 844"/>
                  <a:gd name="T11" fmla="*/ 201 h 206"/>
                  <a:gd name="T12" fmla="*/ 68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3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2"/>
                      <a:pt x="23" y="128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5"/>
                      <a:pt x="32" y="201"/>
                      <a:pt x="45" y="201"/>
                    </a:cubicBezTo>
                    <a:cubicBezTo>
                      <a:pt x="53" y="201"/>
                      <a:pt x="61" y="198"/>
                      <a:pt x="68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9"/>
                      <a:pt x="774" y="192"/>
                      <a:pt x="775" y="193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9" name="Freeform 16"/>
              <p:cNvSpPr>
                <a:spLocks/>
              </p:cNvSpPr>
              <p:nvPr/>
            </p:nvSpPr>
            <p:spPr bwMode="auto">
              <a:xfrm>
                <a:off x="4713288" y="5437188"/>
                <a:ext cx="627063" cy="152400"/>
              </a:xfrm>
              <a:custGeom>
                <a:avLst/>
                <a:gdLst>
                  <a:gd name="T0" fmla="*/ 822 w 844"/>
                  <a:gd name="T1" fmla="*/ 127 h 205"/>
                  <a:gd name="T2" fmla="*/ 822 w 844"/>
                  <a:gd name="T3" fmla="*/ 127 h 205"/>
                  <a:gd name="T4" fmla="*/ 441 w 844"/>
                  <a:gd name="T5" fmla="*/ 9 h 205"/>
                  <a:gd name="T6" fmla="*/ 23 w 844"/>
                  <a:gd name="T7" fmla="*/ 127 h 205"/>
                  <a:gd name="T8" fmla="*/ 12 w 844"/>
                  <a:gd name="T9" fmla="*/ 182 h 205"/>
                  <a:gd name="T10" fmla="*/ 45 w 844"/>
                  <a:gd name="T11" fmla="*/ 200 h 205"/>
                  <a:gd name="T12" fmla="*/ 67 w 844"/>
                  <a:gd name="T13" fmla="*/ 193 h 205"/>
                  <a:gd name="T14" fmla="*/ 437 w 844"/>
                  <a:gd name="T15" fmla="*/ 89 h 205"/>
                  <a:gd name="T16" fmla="*/ 775 w 844"/>
                  <a:gd name="T17" fmla="*/ 193 h 205"/>
                  <a:gd name="T18" fmla="*/ 831 w 844"/>
                  <a:gd name="T19" fmla="*/ 183 h 205"/>
                  <a:gd name="T20" fmla="*/ 822 w 844"/>
                  <a:gd name="T21" fmla="*/ 127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5">
                    <a:moveTo>
                      <a:pt x="822" y="127"/>
                    </a:moveTo>
                    <a:lnTo>
                      <a:pt x="822" y="127"/>
                    </a:lnTo>
                    <a:cubicBezTo>
                      <a:pt x="815" y="123"/>
                      <a:pt x="667" y="19"/>
                      <a:pt x="441" y="9"/>
                    </a:cubicBezTo>
                    <a:cubicBezTo>
                      <a:pt x="213" y="0"/>
                      <a:pt x="30" y="122"/>
                      <a:pt x="23" y="127"/>
                    </a:cubicBezTo>
                    <a:cubicBezTo>
                      <a:pt x="4" y="139"/>
                      <a:pt x="0" y="164"/>
                      <a:pt x="12" y="182"/>
                    </a:cubicBezTo>
                    <a:cubicBezTo>
                      <a:pt x="20" y="194"/>
                      <a:pt x="32" y="200"/>
                      <a:pt x="45" y="200"/>
                    </a:cubicBezTo>
                    <a:cubicBezTo>
                      <a:pt x="53" y="200"/>
                      <a:pt x="61" y="198"/>
                      <a:pt x="67" y="193"/>
                    </a:cubicBezTo>
                    <a:cubicBezTo>
                      <a:pt x="69" y="192"/>
                      <a:pt x="236" y="81"/>
                      <a:pt x="437" y="89"/>
                    </a:cubicBezTo>
                    <a:cubicBezTo>
                      <a:pt x="639" y="98"/>
                      <a:pt x="774" y="192"/>
                      <a:pt x="775" y="193"/>
                    </a:cubicBezTo>
                    <a:cubicBezTo>
                      <a:pt x="793" y="205"/>
                      <a:pt x="818" y="201"/>
                      <a:pt x="831" y="183"/>
                    </a:cubicBezTo>
                    <a:cubicBezTo>
                      <a:pt x="844" y="165"/>
                      <a:pt x="840" y="140"/>
                      <a:pt x="822" y="127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0" name="Freeform 17"/>
              <p:cNvSpPr>
                <a:spLocks/>
              </p:cNvSpPr>
              <p:nvPr/>
            </p:nvSpPr>
            <p:spPr bwMode="auto">
              <a:xfrm>
                <a:off x="4713288" y="5716588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8 h 206"/>
                  <a:gd name="T8" fmla="*/ 12 w 844"/>
                  <a:gd name="T9" fmla="*/ 183 h 206"/>
                  <a:gd name="T10" fmla="*/ 45 w 844"/>
                  <a:gd name="T11" fmla="*/ 201 h 206"/>
                  <a:gd name="T12" fmla="*/ 67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3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2"/>
                      <a:pt x="23" y="128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5"/>
                      <a:pt x="32" y="201"/>
                      <a:pt x="45" y="201"/>
                    </a:cubicBezTo>
                    <a:cubicBezTo>
                      <a:pt x="53" y="201"/>
                      <a:pt x="61" y="199"/>
                      <a:pt x="67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9"/>
                      <a:pt x="774" y="192"/>
                      <a:pt x="775" y="193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1" name="Freeform 18"/>
              <p:cNvSpPr>
                <a:spLocks/>
              </p:cNvSpPr>
              <p:nvPr/>
            </p:nvSpPr>
            <p:spPr bwMode="auto">
              <a:xfrm>
                <a:off x="4713288" y="5997575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7 h 206"/>
                  <a:gd name="T8" fmla="*/ 12 w 844"/>
                  <a:gd name="T9" fmla="*/ 183 h 206"/>
                  <a:gd name="T10" fmla="*/ 45 w 844"/>
                  <a:gd name="T11" fmla="*/ 201 h 206"/>
                  <a:gd name="T12" fmla="*/ 67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3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2"/>
                      <a:pt x="23" y="127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4"/>
                      <a:pt x="32" y="201"/>
                      <a:pt x="45" y="201"/>
                    </a:cubicBezTo>
                    <a:cubicBezTo>
                      <a:pt x="53" y="201"/>
                      <a:pt x="61" y="198"/>
                      <a:pt x="67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8"/>
                      <a:pt x="774" y="192"/>
                      <a:pt x="775" y="193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82" name="组合 23"/>
            <p:cNvGrpSpPr/>
            <p:nvPr userDrawn="1"/>
          </p:nvGrpSpPr>
          <p:grpSpPr>
            <a:xfrm>
              <a:off x="11093096" y="1325207"/>
              <a:ext cx="1301704" cy="1299270"/>
              <a:chOff x="6262688" y="5170488"/>
              <a:chExt cx="1697038" cy="1693863"/>
            </a:xfrm>
            <a:grpFill/>
          </p:grpSpPr>
          <p:sp>
            <p:nvSpPr>
              <p:cNvPr id="183" name="Freeform 19"/>
              <p:cNvSpPr>
                <a:spLocks noEditPoints="1"/>
              </p:cNvSpPr>
              <p:nvPr/>
            </p:nvSpPr>
            <p:spPr bwMode="auto">
              <a:xfrm>
                <a:off x="6262688" y="5170488"/>
                <a:ext cx="1697038" cy="1693863"/>
              </a:xfrm>
              <a:custGeom>
                <a:avLst/>
                <a:gdLst>
                  <a:gd name="T0" fmla="*/ 1760 w 2284"/>
                  <a:gd name="T1" fmla="*/ 1142 h 2284"/>
                  <a:gd name="T2" fmla="*/ 1919 w 2284"/>
                  <a:gd name="T3" fmla="*/ 1406 h 2284"/>
                  <a:gd name="T4" fmla="*/ 1756 w 2284"/>
                  <a:gd name="T5" fmla="*/ 1940 h 2284"/>
                  <a:gd name="T6" fmla="*/ 1878 w 2284"/>
                  <a:gd name="T7" fmla="*/ 1506 h 2284"/>
                  <a:gd name="T8" fmla="*/ 1433 w 2284"/>
                  <a:gd name="T9" fmla="*/ 1845 h 2284"/>
                  <a:gd name="T10" fmla="*/ 1496 w 2284"/>
                  <a:gd name="T11" fmla="*/ 1592 h 2284"/>
                  <a:gd name="T12" fmla="*/ 1142 w 2284"/>
                  <a:gd name="T13" fmla="*/ 2204 h 2284"/>
                  <a:gd name="T14" fmla="*/ 1405 w 2284"/>
                  <a:gd name="T15" fmla="*/ 1921 h 2284"/>
                  <a:gd name="T16" fmla="*/ 787 w 2284"/>
                  <a:gd name="T17" fmla="*/ 1592 h 2284"/>
                  <a:gd name="T18" fmla="*/ 850 w 2284"/>
                  <a:gd name="T19" fmla="*/ 1845 h 2284"/>
                  <a:gd name="T20" fmla="*/ 528 w 2284"/>
                  <a:gd name="T21" fmla="*/ 1940 h 2284"/>
                  <a:gd name="T22" fmla="*/ 704 w 2284"/>
                  <a:gd name="T23" fmla="*/ 1580 h 2284"/>
                  <a:gd name="T24" fmla="*/ 80 w 2284"/>
                  <a:gd name="T25" fmla="*/ 1143 h 2284"/>
                  <a:gd name="T26" fmla="*/ 523 w 2284"/>
                  <a:gd name="T27" fmla="*/ 1142 h 2284"/>
                  <a:gd name="T28" fmla="*/ 676 w 2284"/>
                  <a:gd name="T29" fmla="*/ 950 h 2284"/>
                  <a:gd name="T30" fmla="*/ 439 w 2284"/>
                  <a:gd name="T31" fmla="*/ 851 h 2284"/>
                  <a:gd name="T32" fmla="*/ 676 w 2284"/>
                  <a:gd name="T33" fmla="*/ 1335 h 2284"/>
                  <a:gd name="T34" fmla="*/ 438 w 2284"/>
                  <a:gd name="T35" fmla="*/ 1434 h 2284"/>
                  <a:gd name="T36" fmla="*/ 670 w 2284"/>
                  <a:gd name="T37" fmla="*/ 1204 h 2284"/>
                  <a:gd name="T38" fmla="*/ 670 w 2284"/>
                  <a:gd name="T39" fmla="*/ 1080 h 2284"/>
                  <a:gd name="T40" fmla="*/ 391 w 2284"/>
                  <a:gd name="T41" fmla="*/ 392 h 2284"/>
                  <a:gd name="T42" fmla="*/ 778 w 2284"/>
                  <a:gd name="T43" fmla="*/ 407 h 2284"/>
                  <a:gd name="T44" fmla="*/ 391 w 2284"/>
                  <a:gd name="T45" fmla="*/ 392 h 2284"/>
                  <a:gd name="T46" fmla="*/ 1074 w 2284"/>
                  <a:gd name="T47" fmla="*/ 574 h 2284"/>
                  <a:gd name="T48" fmla="*/ 850 w 2284"/>
                  <a:gd name="T49" fmla="*/ 440 h 2284"/>
                  <a:gd name="T50" fmla="*/ 1405 w 2284"/>
                  <a:gd name="T51" fmla="*/ 364 h 2284"/>
                  <a:gd name="T52" fmla="*/ 1142 w 2284"/>
                  <a:gd name="T53" fmla="*/ 80 h 2284"/>
                  <a:gd name="T54" fmla="*/ 1335 w 2284"/>
                  <a:gd name="T55" fmla="*/ 677 h 2284"/>
                  <a:gd name="T56" fmla="*/ 1496 w 2284"/>
                  <a:gd name="T57" fmla="*/ 693 h 2284"/>
                  <a:gd name="T58" fmla="*/ 1509 w 2284"/>
                  <a:gd name="T59" fmla="*/ 775 h 2284"/>
                  <a:gd name="T60" fmla="*/ 1431 w 2284"/>
                  <a:gd name="T61" fmla="*/ 765 h 2284"/>
                  <a:gd name="T62" fmla="*/ 1142 w 2284"/>
                  <a:gd name="T63" fmla="*/ 623 h 2284"/>
                  <a:gd name="T64" fmla="*/ 1081 w 2284"/>
                  <a:gd name="T65" fmla="*/ 671 h 2284"/>
                  <a:gd name="T66" fmla="*/ 774 w 2284"/>
                  <a:gd name="T67" fmla="*/ 775 h 2284"/>
                  <a:gd name="T68" fmla="*/ 764 w 2284"/>
                  <a:gd name="T69" fmla="*/ 853 h 2284"/>
                  <a:gd name="T70" fmla="*/ 774 w 2284"/>
                  <a:gd name="T71" fmla="*/ 1510 h 2284"/>
                  <a:gd name="T72" fmla="*/ 852 w 2284"/>
                  <a:gd name="T73" fmla="*/ 1520 h 2284"/>
                  <a:gd name="T74" fmla="*/ 1142 w 2284"/>
                  <a:gd name="T75" fmla="*/ 1662 h 2284"/>
                  <a:gd name="T76" fmla="*/ 1203 w 2284"/>
                  <a:gd name="T77" fmla="*/ 1614 h 2284"/>
                  <a:gd name="T78" fmla="*/ 1509 w 2284"/>
                  <a:gd name="T79" fmla="*/ 1510 h 2284"/>
                  <a:gd name="T80" fmla="*/ 1519 w 2284"/>
                  <a:gd name="T81" fmla="*/ 1432 h 2284"/>
                  <a:gd name="T82" fmla="*/ 1302 w 2284"/>
                  <a:gd name="T83" fmla="*/ 1530 h 2284"/>
                  <a:gd name="T84" fmla="*/ 864 w 2284"/>
                  <a:gd name="T85" fmla="*/ 1420 h 2284"/>
                  <a:gd name="T86" fmla="*/ 754 w 2284"/>
                  <a:gd name="T87" fmla="*/ 982 h 2284"/>
                  <a:gd name="T88" fmla="*/ 1142 w 2284"/>
                  <a:gd name="T89" fmla="*/ 750 h 2284"/>
                  <a:gd name="T90" fmla="*/ 1529 w 2284"/>
                  <a:gd name="T91" fmla="*/ 982 h 2284"/>
                  <a:gd name="T92" fmla="*/ 1419 w 2284"/>
                  <a:gd name="T93" fmla="*/ 1420 h 2284"/>
                  <a:gd name="T94" fmla="*/ 1607 w 2284"/>
                  <a:gd name="T95" fmla="*/ 950 h 2284"/>
                  <a:gd name="T96" fmla="*/ 1710 w 2284"/>
                  <a:gd name="T97" fmla="*/ 1075 h 2284"/>
                  <a:gd name="T98" fmla="*/ 1845 w 2284"/>
                  <a:gd name="T99" fmla="*/ 1434 h 2284"/>
                  <a:gd name="T100" fmla="*/ 1711 w 2284"/>
                  <a:gd name="T101" fmla="*/ 1210 h 2284"/>
                  <a:gd name="T102" fmla="*/ 1661 w 2284"/>
                  <a:gd name="T103" fmla="*/ 1142 h 2284"/>
                  <a:gd name="T104" fmla="*/ 1613 w 2284"/>
                  <a:gd name="T105" fmla="*/ 1080 h 2284"/>
                  <a:gd name="T106" fmla="*/ 1893 w 2284"/>
                  <a:gd name="T107" fmla="*/ 392 h 2284"/>
                  <a:gd name="T108" fmla="*/ 1505 w 2284"/>
                  <a:gd name="T109" fmla="*/ 407 h 2284"/>
                  <a:gd name="T110" fmla="*/ 1952 w 2284"/>
                  <a:gd name="T111" fmla="*/ 807 h 2284"/>
                  <a:gd name="T112" fmla="*/ 1477 w 2284"/>
                  <a:gd name="T113" fmla="*/ 332 h 2284"/>
                  <a:gd name="T114" fmla="*/ 528 w 2284"/>
                  <a:gd name="T115" fmla="*/ 265 h 2284"/>
                  <a:gd name="T116" fmla="*/ 0 w 2284"/>
                  <a:gd name="T117" fmla="*/ 1143 h 2284"/>
                  <a:gd name="T118" fmla="*/ 528 w 2284"/>
                  <a:gd name="T119" fmla="*/ 2020 h 2284"/>
                  <a:gd name="T120" fmla="*/ 1477 w 2284"/>
                  <a:gd name="T121" fmla="*/ 1953 h 2284"/>
                  <a:gd name="T122" fmla="*/ 1952 w 2284"/>
                  <a:gd name="T123" fmla="*/ 1478 h 2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284" h="2284">
                    <a:moveTo>
                      <a:pt x="1919" y="1406"/>
                    </a:moveTo>
                    <a:lnTo>
                      <a:pt x="1919" y="1406"/>
                    </a:lnTo>
                    <a:cubicBezTo>
                      <a:pt x="1878" y="1322"/>
                      <a:pt x="1825" y="1233"/>
                      <a:pt x="1760" y="1142"/>
                    </a:cubicBezTo>
                    <a:cubicBezTo>
                      <a:pt x="1824" y="1053"/>
                      <a:pt x="1878" y="965"/>
                      <a:pt x="1920" y="879"/>
                    </a:cubicBezTo>
                    <a:cubicBezTo>
                      <a:pt x="2100" y="953"/>
                      <a:pt x="2204" y="1049"/>
                      <a:pt x="2204" y="1143"/>
                    </a:cubicBezTo>
                    <a:cubicBezTo>
                      <a:pt x="2204" y="1236"/>
                      <a:pt x="2100" y="1332"/>
                      <a:pt x="1919" y="1406"/>
                    </a:cubicBezTo>
                    <a:close/>
                    <a:moveTo>
                      <a:pt x="1893" y="1893"/>
                    </a:moveTo>
                    <a:lnTo>
                      <a:pt x="1893" y="1893"/>
                    </a:lnTo>
                    <a:cubicBezTo>
                      <a:pt x="1862" y="1924"/>
                      <a:pt x="1816" y="1940"/>
                      <a:pt x="1756" y="1940"/>
                    </a:cubicBezTo>
                    <a:cubicBezTo>
                      <a:pt x="1684" y="1940"/>
                      <a:pt x="1599" y="1918"/>
                      <a:pt x="1505" y="1878"/>
                    </a:cubicBezTo>
                    <a:cubicBezTo>
                      <a:pt x="1536" y="1790"/>
                      <a:pt x="1561" y="1689"/>
                      <a:pt x="1579" y="1580"/>
                    </a:cubicBezTo>
                    <a:cubicBezTo>
                      <a:pt x="1689" y="1562"/>
                      <a:pt x="1789" y="1537"/>
                      <a:pt x="1878" y="1506"/>
                    </a:cubicBezTo>
                    <a:cubicBezTo>
                      <a:pt x="1954" y="1686"/>
                      <a:pt x="1959" y="1828"/>
                      <a:pt x="1893" y="1893"/>
                    </a:cubicBezTo>
                    <a:close/>
                    <a:moveTo>
                      <a:pt x="1433" y="1845"/>
                    </a:moveTo>
                    <a:lnTo>
                      <a:pt x="1433" y="1845"/>
                    </a:lnTo>
                    <a:cubicBezTo>
                      <a:pt x="1361" y="1809"/>
                      <a:pt x="1286" y="1764"/>
                      <a:pt x="1210" y="1711"/>
                    </a:cubicBezTo>
                    <a:cubicBezTo>
                      <a:pt x="1251" y="1679"/>
                      <a:pt x="1293" y="1644"/>
                      <a:pt x="1335" y="1608"/>
                    </a:cubicBezTo>
                    <a:cubicBezTo>
                      <a:pt x="1390" y="1604"/>
                      <a:pt x="1444" y="1599"/>
                      <a:pt x="1496" y="1592"/>
                    </a:cubicBezTo>
                    <a:cubicBezTo>
                      <a:pt x="1480" y="1686"/>
                      <a:pt x="1458" y="1771"/>
                      <a:pt x="1433" y="1845"/>
                    </a:cubicBezTo>
                    <a:close/>
                    <a:moveTo>
                      <a:pt x="1142" y="2204"/>
                    </a:moveTo>
                    <a:lnTo>
                      <a:pt x="1142" y="2204"/>
                    </a:lnTo>
                    <a:cubicBezTo>
                      <a:pt x="1049" y="2204"/>
                      <a:pt x="952" y="2101"/>
                      <a:pt x="878" y="1921"/>
                    </a:cubicBezTo>
                    <a:cubicBezTo>
                      <a:pt x="963" y="1879"/>
                      <a:pt x="1052" y="1825"/>
                      <a:pt x="1142" y="1761"/>
                    </a:cubicBezTo>
                    <a:cubicBezTo>
                      <a:pt x="1231" y="1825"/>
                      <a:pt x="1320" y="1879"/>
                      <a:pt x="1405" y="1921"/>
                    </a:cubicBezTo>
                    <a:cubicBezTo>
                      <a:pt x="1331" y="2101"/>
                      <a:pt x="1235" y="2204"/>
                      <a:pt x="1142" y="2204"/>
                    </a:cubicBezTo>
                    <a:close/>
                    <a:moveTo>
                      <a:pt x="787" y="1592"/>
                    </a:moveTo>
                    <a:lnTo>
                      <a:pt x="787" y="1592"/>
                    </a:lnTo>
                    <a:cubicBezTo>
                      <a:pt x="839" y="1599"/>
                      <a:pt x="893" y="1604"/>
                      <a:pt x="949" y="1608"/>
                    </a:cubicBezTo>
                    <a:cubicBezTo>
                      <a:pt x="990" y="1644"/>
                      <a:pt x="1032" y="1679"/>
                      <a:pt x="1074" y="1711"/>
                    </a:cubicBezTo>
                    <a:cubicBezTo>
                      <a:pt x="997" y="1764"/>
                      <a:pt x="922" y="1809"/>
                      <a:pt x="850" y="1845"/>
                    </a:cubicBezTo>
                    <a:cubicBezTo>
                      <a:pt x="825" y="1771"/>
                      <a:pt x="804" y="1686"/>
                      <a:pt x="787" y="1592"/>
                    </a:cubicBezTo>
                    <a:close/>
                    <a:moveTo>
                      <a:pt x="528" y="1940"/>
                    </a:moveTo>
                    <a:lnTo>
                      <a:pt x="528" y="1940"/>
                    </a:lnTo>
                    <a:cubicBezTo>
                      <a:pt x="468" y="1940"/>
                      <a:pt x="421" y="1924"/>
                      <a:pt x="391" y="1893"/>
                    </a:cubicBezTo>
                    <a:cubicBezTo>
                      <a:pt x="325" y="1828"/>
                      <a:pt x="330" y="1686"/>
                      <a:pt x="405" y="1506"/>
                    </a:cubicBezTo>
                    <a:cubicBezTo>
                      <a:pt x="494" y="1537"/>
                      <a:pt x="595" y="1562"/>
                      <a:pt x="704" y="1580"/>
                    </a:cubicBezTo>
                    <a:cubicBezTo>
                      <a:pt x="722" y="1689"/>
                      <a:pt x="747" y="1790"/>
                      <a:pt x="778" y="1878"/>
                    </a:cubicBezTo>
                    <a:cubicBezTo>
                      <a:pt x="685" y="1918"/>
                      <a:pt x="599" y="1940"/>
                      <a:pt x="528" y="1940"/>
                    </a:cubicBezTo>
                    <a:close/>
                    <a:moveTo>
                      <a:pt x="80" y="1143"/>
                    </a:moveTo>
                    <a:lnTo>
                      <a:pt x="80" y="1143"/>
                    </a:lnTo>
                    <a:cubicBezTo>
                      <a:pt x="80" y="1049"/>
                      <a:pt x="183" y="953"/>
                      <a:pt x="364" y="879"/>
                    </a:cubicBezTo>
                    <a:cubicBezTo>
                      <a:pt x="406" y="965"/>
                      <a:pt x="459" y="1053"/>
                      <a:pt x="523" y="1142"/>
                    </a:cubicBezTo>
                    <a:cubicBezTo>
                      <a:pt x="458" y="1233"/>
                      <a:pt x="405" y="1322"/>
                      <a:pt x="364" y="1406"/>
                    </a:cubicBezTo>
                    <a:cubicBezTo>
                      <a:pt x="183" y="1332"/>
                      <a:pt x="80" y="1236"/>
                      <a:pt x="80" y="1143"/>
                    </a:cubicBezTo>
                    <a:close/>
                    <a:moveTo>
                      <a:pt x="676" y="950"/>
                    </a:moveTo>
                    <a:lnTo>
                      <a:pt x="676" y="950"/>
                    </a:lnTo>
                    <a:cubicBezTo>
                      <a:pt x="639" y="991"/>
                      <a:pt x="605" y="1033"/>
                      <a:pt x="573" y="1075"/>
                    </a:cubicBezTo>
                    <a:cubicBezTo>
                      <a:pt x="520" y="999"/>
                      <a:pt x="475" y="924"/>
                      <a:pt x="439" y="851"/>
                    </a:cubicBezTo>
                    <a:cubicBezTo>
                      <a:pt x="514" y="826"/>
                      <a:pt x="598" y="804"/>
                      <a:pt x="692" y="788"/>
                    </a:cubicBezTo>
                    <a:cubicBezTo>
                      <a:pt x="685" y="840"/>
                      <a:pt x="680" y="894"/>
                      <a:pt x="676" y="950"/>
                    </a:cubicBezTo>
                    <a:close/>
                    <a:moveTo>
                      <a:pt x="676" y="1335"/>
                    </a:moveTo>
                    <a:lnTo>
                      <a:pt x="676" y="1335"/>
                    </a:lnTo>
                    <a:cubicBezTo>
                      <a:pt x="680" y="1391"/>
                      <a:pt x="685" y="1445"/>
                      <a:pt x="692" y="1497"/>
                    </a:cubicBezTo>
                    <a:cubicBezTo>
                      <a:pt x="598" y="1481"/>
                      <a:pt x="513" y="1459"/>
                      <a:pt x="438" y="1434"/>
                    </a:cubicBezTo>
                    <a:cubicBezTo>
                      <a:pt x="473" y="1363"/>
                      <a:pt x="518" y="1288"/>
                      <a:pt x="573" y="1210"/>
                    </a:cubicBezTo>
                    <a:cubicBezTo>
                      <a:pt x="605" y="1252"/>
                      <a:pt x="640" y="1294"/>
                      <a:pt x="676" y="1335"/>
                    </a:cubicBezTo>
                    <a:close/>
                    <a:moveTo>
                      <a:pt x="670" y="1204"/>
                    </a:moveTo>
                    <a:lnTo>
                      <a:pt x="670" y="1204"/>
                    </a:lnTo>
                    <a:cubicBezTo>
                      <a:pt x="654" y="1183"/>
                      <a:pt x="637" y="1163"/>
                      <a:pt x="622" y="1142"/>
                    </a:cubicBezTo>
                    <a:cubicBezTo>
                      <a:pt x="637" y="1122"/>
                      <a:pt x="653" y="1101"/>
                      <a:pt x="670" y="1080"/>
                    </a:cubicBezTo>
                    <a:cubicBezTo>
                      <a:pt x="670" y="1101"/>
                      <a:pt x="669" y="1122"/>
                      <a:pt x="669" y="1143"/>
                    </a:cubicBezTo>
                    <a:cubicBezTo>
                      <a:pt x="669" y="1163"/>
                      <a:pt x="670" y="1184"/>
                      <a:pt x="670" y="1204"/>
                    </a:cubicBezTo>
                    <a:close/>
                    <a:moveTo>
                      <a:pt x="391" y="392"/>
                    </a:moveTo>
                    <a:lnTo>
                      <a:pt x="391" y="392"/>
                    </a:lnTo>
                    <a:cubicBezTo>
                      <a:pt x="421" y="361"/>
                      <a:pt x="468" y="345"/>
                      <a:pt x="528" y="345"/>
                    </a:cubicBezTo>
                    <a:cubicBezTo>
                      <a:pt x="599" y="345"/>
                      <a:pt x="685" y="367"/>
                      <a:pt x="778" y="407"/>
                    </a:cubicBezTo>
                    <a:cubicBezTo>
                      <a:pt x="747" y="495"/>
                      <a:pt x="722" y="596"/>
                      <a:pt x="704" y="705"/>
                    </a:cubicBezTo>
                    <a:cubicBezTo>
                      <a:pt x="595" y="723"/>
                      <a:pt x="494" y="748"/>
                      <a:pt x="406" y="779"/>
                    </a:cubicBezTo>
                    <a:cubicBezTo>
                      <a:pt x="330" y="599"/>
                      <a:pt x="324" y="458"/>
                      <a:pt x="391" y="392"/>
                    </a:cubicBezTo>
                    <a:close/>
                    <a:moveTo>
                      <a:pt x="850" y="440"/>
                    </a:moveTo>
                    <a:lnTo>
                      <a:pt x="850" y="440"/>
                    </a:lnTo>
                    <a:cubicBezTo>
                      <a:pt x="922" y="476"/>
                      <a:pt x="997" y="521"/>
                      <a:pt x="1074" y="574"/>
                    </a:cubicBezTo>
                    <a:cubicBezTo>
                      <a:pt x="1032" y="606"/>
                      <a:pt x="990" y="641"/>
                      <a:pt x="949" y="677"/>
                    </a:cubicBezTo>
                    <a:cubicBezTo>
                      <a:pt x="893" y="681"/>
                      <a:pt x="839" y="686"/>
                      <a:pt x="787" y="693"/>
                    </a:cubicBezTo>
                    <a:cubicBezTo>
                      <a:pt x="804" y="599"/>
                      <a:pt x="825" y="514"/>
                      <a:pt x="850" y="440"/>
                    </a:cubicBezTo>
                    <a:close/>
                    <a:moveTo>
                      <a:pt x="1142" y="80"/>
                    </a:moveTo>
                    <a:lnTo>
                      <a:pt x="1142" y="80"/>
                    </a:lnTo>
                    <a:cubicBezTo>
                      <a:pt x="1235" y="80"/>
                      <a:pt x="1331" y="184"/>
                      <a:pt x="1405" y="364"/>
                    </a:cubicBezTo>
                    <a:cubicBezTo>
                      <a:pt x="1320" y="406"/>
                      <a:pt x="1231" y="460"/>
                      <a:pt x="1142" y="524"/>
                    </a:cubicBezTo>
                    <a:cubicBezTo>
                      <a:pt x="1052" y="460"/>
                      <a:pt x="963" y="406"/>
                      <a:pt x="878" y="364"/>
                    </a:cubicBezTo>
                    <a:cubicBezTo>
                      <a:pt x="952" y="184"/>
                      <a:pt x="1049" y="80"/>
                      <a:pt x="1142" y="80"/>
                    </a:cubicBezTo>
                    <a:close/>
                    <a:moveTo>
                      <a:pt x="1496" y="693"/>
                    </a:moveTo>
                    <a:lnTo>
                      <a:pt x="1496" y="693"/>
                    </a:lnTo>
                    <a:cubicBezTo>
                      <a:pt x="1444" y="686"/>
                      <a:pt x="1390" y="681"/>
                      <a:pt x="1335" y="677"/>
                    </a:cubicBezTo>
                    <a:cubicBezTo>
                      <a:pt x="1293" y="641"/>
                      <a:pt x="1251" y="606"/>
                      <a:pt x="1210" y="574"/>
                    </a:cubicBezTo>
                    <a:cubicBezTo>
                      <a:pt x="1286" y="521"/>
                      <a:pt x="1361" y="476"/>
                      <a:pt x="1433" y="440"/>
                    </a:cubicBezTo>
                    <a:cubicBezTo>
                      <a:pt x="1458" y="514"/>
                      <a:pt x="1480" y="599"/>
                      <a:pt x="1496" y="693"/>
                    </a:cubicBezTo>
                    <a:close/>
                    <a:moveTo>
                      <a:pt x="1431" y="765"/>
                    </a:moveTo>
                    <a:lnTo>
                      <a:pt x="1431" y="765"/>
                    </a:lnTo>
                    <a:cubicBezTo>
                      <a:pt x="1458" y="768"/>
                      <a:pt x="1484" y="771"/>
                      <a:pt x="1509" y="775"/>
                    </a:cubicBezTo>
                    <a:cubicBezTo>
                      <a:pt x="1513" y="800"/>
                      <a:pt x="1516" y="826"/>
                      <a:pt x="1519" y="853"/>
                    </a:cubicBezTo>
                    <a:cubicBezTo>
                      <a:pt x="1505" y="838"/>
                      <a:pt x="1490" y="823"/>
                      <a:pt x="1476" y="809"/>
                    </a:cubicBezTo>
                    <a:cubicBezTo>
                      <a:pt x="1461" y="794"/>
                      <a:pt x="1446" y="779"/>
                      <a:pt x="1431" y="765"/>
                    </a:cubicBezTo>
                    <a:close/>
                    <a:moveTo>
                      <a:pt x="1081" y="671"/>
                    </a:moveTo>
                    <a:lnTo>
                      <a:pt x="1081" y="671"/>
                    </a:lnTo>
                    <a:cubicBezTo>
                      <a:pt x="1101" y="655"/>
                      <a:pt x="1121" y="639"/>
                      <a:pt x="1142" y="623"/>
                    </a:cubicBezTo>
                    <a:cubicBezTo>
                      <a:pt x="1162" y="639"/>
                      <a:pt x="1182" y="655"/>
                      <a:pt x="1203" y="671"/>
                    </a:cubicBezTo>
                    <a:cubicBezTo>
                      <a:pt x="1182" y="670"/>
                      <a:pt x="1162" y="670"/>
                      <a:pt x="1142" y="670"/>
                    </a:cubicBezTo>
                    <a:cubicBezTo>
                      <a:pt x="1121" y="670"/>
                      <a:pt x="1101" y="670"/>
                      <a:pt x="1081" y="671"/>
                    </a:cubicBezTo>
                    <a:close/>
                    <a:moveTo>
                      <a:pt x="764" y="853"/>
                    </a:moveTo>
                    <a:lnTo>
                      <a:pt x="764" y="853"/>
                    </a:lnTo>
                    <a:cubicBezTo>
                      <a:pt x="767" y="826"/>
                      <a:pt x="770" y="800"/>
                      <a:pt x="774" y="775"/>
                    </a:cubicBezTo>
                    <a:cubicBezTo>
                      <a:pt x="799" y="771"/>
                      <a:pt x="826" y="768"/>
                      <a:pt x="852" y="765"/>
                    </a:cubicBezTo>
                    <a:cubicBezTo>
                      <a:pt x="837" y="779"/>
                      <a:pt x="822" y="794"/>
                      <a:pt x="808" y="809"/>
                    </a:cubicBezTo>
                    <a:cubicBezTo>
                      <a:pt x="793" y="823"/>
                      <a:pt x="779" y="838"/>
                      <a:pt x="764" y="853"/>
                    </a:cubicBezTo>
                    <a:close/>
                    <a:moveTo>
                      <a:pt x="852" y="1520"/>
                    </a:moveTo>
                    <a:lnTo>
                      <a:pt x="852" y="1520"/>
                    </a:lnTo>
                    <a:cubicBezTo>
                      <a:pt x="826" y="1517"/>
                      <a:pt x="799" y="1514"/>
                      <a:pt x="774" y="1510"/>
                    </a:cubicBezTo>
                    <a:cubicBezTo>
                      <a:pt x="770" y="1485"/>
                      <a:pt x="767" y="1459"/>
                      <a:pt x="764" y="1432"/>
                    </a:cubicBezTo>
                    <a:cubicBezTo>
                      <a:pt x="779" y="1447"/>
                      <a:pt x="793" y="1462"/>
                      <a:pt x="808" y="1476"/>
                    </a:cubicBezTo>
                    <a:cubicBezTo>
                      <a:pt x="822" y="1491"/>
                      <a:pt x="837" y="1506"/>
                      <a:pt x="852" y="1520"/>
                    </a:cubicBezTo>
                    <a:close/>
                    <a:moveTo>
                      <a:pt x="1203" y="1614"/>
                    </a:moveTo>
                    <a:lnTo>
                      <a:pt x="1203" y="1614"/>
                    </a:lnTo>
                    <a:cubicBezTo>
                      <a:pt x="1182" y="1630"/>
                      <a:pt x="1162" y="1646"/>
                      <a:pt x="1142" y="1662"/>
                    </a:cubicBezTo>
                    <a:cubicBezTo>
                      <a:pt x="1121" y="1646"/>
                      <a:pt x="1101" y="1630"/>
                      <a:pt x="1081" y="1614"/>
                    </a:cubicBezTo>
                    <a:cubicBezTo>
                      <a:pt x="1101" y="1615"/>
                      <a:pt x="1121" y="1615"/>
                      <a:pt x="1142" y="1615"/>
                    </a:cubicBezTo>
                    <a:cubicBezTo>
                      <a:pt x="1162" y="1615"/>
                      <a:pt x="1182" y="1615"/>
                      <a:pt x="1203" y="1614"/>
                    </a:cubicBezTo>
                    <a:close/>
                    <a:moveTo>
                      <a:pt x="1519" y="1432"/>
                    </a:moveTo>
                    <a:lnTo>
                      <a:pt x="1519" y="1432"/>
                    </a:lnTo>
                    <a:cubicBezTo>
                      <a:pt x="1516" y="1459"/>
                      <a:pt x="1513" y="1485"/>
                      <a:pt x="1509" y="1510"/>
                    </a:cubicBezTo>
                    <a:cubicBezTo>
                      <a:pt x="1484" y="1514"/>
                      <a:pt x="1458" y="1517"/>
                      <a:pt x="1431" y="1520"/>
                    </a:cubicBezTo>
                    <a:cubicBezTo>
                      <a:pt x="1446" y="1506"/>
                      <a:pt x="1461" y="1491"/>
                      <a:pt x="1476" y="1476"/>
                    </a:cubicBezTo>
                    <a:cubicBezTo>
                      <a:pt x="1490" y="1462"/>
                      <a:pt x="1505" y="1447"/>
                      <a:pt x="1519" y="1432"/>
                    </a:cubicBezTo>
                    <a:close/>
                    <a:moveTo>
                      <a:pt x="1419" y="1420"/>
                    </a:moveTo>
                    <a:lnTo>
                      <a:pt x="1419" y="1420"/>
                    </a:lnTo>
                    <a:cubicBezTo>
                      <a:pt x="1381" y="1458"/>
                      <a:pt x="1342" y="1495"/>
                      <a:pt x="1302" y="1530"/>
                    </a:cubicBezTo>
                    <a:cubicBezTo>
                      <a:pt x="1250" y="1533"/>
                      <a:pt x="1197" y="1535"/>
                      <a:pt x="1142" y="1535"/>
                    </a:cubicBezTo>
                    <a:cubicBezTo>
                      <a:pt x="1087" y="1535"/>
                      <a:pt x="1033" y="1533"/>
                      <a:pt x="981" y="1530"/>
                    </a:cubicBezTo>
                    <a:cubicBezTo>
                      <a:pt x="942" y="1495"/>
                      <a:pt x="903" y="1458"/>
                      <a:pt x="864" y="1420"/>
                    </a:cubicBezTo>
                    <a:cubicBezTo>
                      <a:pt x="826" y="1381"/>
                      <a:pt x="789" y="1342"/>
                      <a:pt x="754" y="1303"/>
                    </a:cubicBezTo>
                    <a:cubicBezTo>
                      <a:pt x="751" y="1251"/>
                      <a:pt x="749" y="1198"/>
                      <a:pt x="749" y="1143"/>
                    </a:cubicBezTo>
                    <a:cubicBezTo>
                      <a:pt x="749" y="1087"/>
                      <a:pt x="751" y="1034"/>
                      <a:pt x="754" y="982"/>
                    </a:cubicBezTo>
                    <a:cubicBezTo>
                      <a:pt x="789" y="943"/>
                      <a:pt x="825" y="904"/>
                      <a:pt x="864" y="865"/>
                    </a:cubicBezTo>
                    <a:cubicBezTo>
                      <a:pt x="903" y="827"/>
                      <a:pt x="942" y="790"/>
                      <a:pt x="981" y="755"/>
                    </a:cubicBezTo>
                    <a:cubicBezTo>
                      <a:pt x="1033" y="752"/>
                      <a:pt x="1087" y="750"/>
                      <a:pt x="1142" y="750"/>
                    </a:cubicBezTo>
                    <a:cubicBezTo>
                      <a:pt x="1197" y="750"/>
                      <a:pt x="1250" y="752"/>
                      <a:pt x="1302" y="755"/>
                    </a:cubicBezTo>
                    <a:cubicBezTo>
                      <a:pt x="1342" y="790"/>
                      <a:pt x="1381" y="827"/>
                      <a:pt x="1419" y="865"/>
                    </a:cubicBezTo>
                    <a:cubicBezTo>
                      <a:pt x="1458" y="904"/>
                      <a:pt x="1495" y="943"/>
                      <a:pt x="1529" y="982"/>
                    </a:cubicBezTo>
                    <a:cubicBezTo>
                      <a:pt x="1532" y="1034"/>
                      <a:pt x="1534" y="1087"/>
                      <a:pt x="1534" y="1143"/>
                    </a:cubicBezTo>
                    <a:cubicBezTo>
                      <a:pt x="1534" y="1198"/>
                      <a:pt x="1532" y="1251"/>
                      <a:pt x="1529" y="1303"/>
                    </a:cubicBezTo>
                    <a:cubicBezTo>
                      <a:pt x="1494" y="1342"/>
                      <a:pt x="1457" y="1381"/>
                      <a:pt x="1419" y="1420"/>
                    </a:cubicBezTo>
                    <a:close/>
                    <a:moveTo>
                      <a:pt x="1710" y="1075"/>
                    </a:moveTo>
                    <a:lnTo>
                      <a:pt x="1710" y="1075"/>
                    </a:lnTo>
                    <a:cubicBezTo>
                      <a:pt x="1678" y="1033"/>
                      <a:pt x="1644" y="991"/>
                      <a:pt x="1607" y="950"/>
                    </a:cubicBezTo>
                    <a:cubicBezTo>
                      <a:pt x="1604" y="894"/>
                      <a:pt x="1598" y="840"/>
                      <a:pt x="1591" y="788"/>
                    </a:cubicBezTo>
                    <a:cubicBezTo>
                      <a:pt x="1685" y="804"/>
                      <a:pt x="1770" y="826"/>
                      <a:pt x="1844" y="851"/>
                    </a:cubicBezTo>
                    <a:cubicBezTo>
                      <a:pt x="1808" y="924"/>
                      <a:pt x="1763" y="999"/>
                      <a:pt x="1710" y="1075"/>
                    </a:cubicBezTo>
                    <a:close/>
                    <a:moveTo>
                      <a:pt x="1711" y="1210"/>
                    </a:moveTo>
                    <a:lnTo>
                      <a:pt x="1711" y="1210"/>
                    </a:lnTo>
                    <a:cubicBezTo>
                      <a:pt x="1765" y="1288"/>
                      <a:pt x="1810" y="1363"/>
                      <a:pt x="1845" y="1434"/>
                    </a:cubicBezTo>
                    <a:cubicBezTo>
                      <a:pt x="1770" y="1459"/>
                      <a:pt x="1685" y="1481"/>
                      <a:pt x="1591" y="1497"/>
                    </a:cubicBezTo>
                    <a:cubicBezTo>
                      <a:pt x="1598" y="1445"/>
                      <a:pt x="1604" y="1391"/>
                      <a:pt x="1607" y="1335"/>
                    </a:cubicBezTo>
                    <a:cubicBezTo>
                      <a:pt x="1644" y="1294"/>
                      <a:pt x="1678" y="1252"/>
                      <a:pt x="1711" y="1210"/>
                    </a:cubicBezTo>
                    <a:close/>
                    <a:moveTo>
                      <a:pt x="1613" y="1080"/>
                    </a:moveTo>
                    <a:lnTo>
                      <a:pt x="1613" y="1080"/>
                    </a:lnTo>
                    <a:cubicBezTo>
                      <a:pt x="1630" y="1101"/>
                      <a:pt x="1646" y="1122"/>
                      <a:pt x="1661" y="1142"/>
                    </a:cubicBezTo>
                    <a:cubicBezTo>
                      <a:pt x="1646" y="1163"/>
                      <a:pt x="1630" y="1183"/>
                      <a:pt x="1613" y="1204"/>
                    </a:cubicBezTo>
                    <a:cubicBezTo>
                      <a:pt x="1614" y="1184"/>
                      <a:pt x="1614" y="1163"/>
                      <a:pt x="1614" y="1143"/>
                    </a:cubicBezTo>
                    <a:cubicBezTo>
                      <a:pt x="1614" y="1122"/>
                      <a:pt x="1614" y="1101"/>
                      <a:pt x="1613" y="1080"/>
                    </a:cubicBezTo>
                    <a:close/>
                    <a:moveTo>
                      <a:pt x="1756" y="345"/>
                    </a:moveTo>
                    <a:lnTo>
                      <a:pt x="1756" y="345"/>
                    </a:lnTo>
                    <a:cubicBezTo>
                      <a:pt x="1816" y="345"/>
                      <a:pt x="1862" y="361"/>
                      <a:pt x="1893" y="392"/>
                    </a:cubicBezTo>
                    <a:cubicBezTo>
                      <a:pt x="1959" y="458"/>
                      <a:pt x="1953" y="599"/>
                      <a:pt x="1878" y="779"/>
                    </a:cubicBezTo>
                    <a:cubicBezTo>
                      <a:pt x="1789" y="748"/>
                      <a:pt x="1689" y="723"/>
                      <a:pt x="1579" y="705"/>
                    </a:cubicBezTo>
                    <a:cubicBezTo>
                      <a:pt x="1561" y="596"/>
                      <a:pt x="1536" y="495"/>
                      <a:pt x="1505" y="407"/>
                    </a:cubicBezTo>
                    <a:cubicBezTo>
                      <a:pt x="1599" y="367"/>
                      <a:pt x="1684" y="345"/>
                      <a:pt x="1756" y="345"/>
                    </a:cubicBezTo>
                    <a:close/>
                    <a:moveTo>
                      <a:pt x="1952" y="807"/>
                    </a:moveTo>
                    <a:lnTo>
                      <a:pt x="1952" y="807"/>
                    </a:lnTo>
                    <a:cubicBezTo>
                      <a:pt x="2042" y="594"/>
                      <a:pt x="2041" y="427"/>
                      <a:pt x="1949" y="335"/>
                    </a:cubicBezTo>
                    <a:cubicBezTo>
                      <a:pt x="1903" y="289"/>
                      <a:pt x="1838" y="265"/>
                      <a:pt x="1756" y="265"/>
                    </a:cubicBezTo>
                    <a:cubicBezTo>
                      <a:pt x="1675" y="265"/>
                      <a:pt x="1580" y="289"/>
                      <a:pt x="1477" y="332"/>
                    </a:cubicBezTo>
                    <a:cubicBezTo>
                      <a:pt x="1392" y="126"/>
                      <a:pt x="1274" y="0"/>
                      <a:pt x="1142" y="0"/>
                    </a:cubicBezTo>
                    <a:cubicBezTo>
                      <a:pt x="1009" y="0"/>
                      <a:pt x="891" y="126"/>
                      <a:pt x="806" y="332"/>
                    </a:cubicBezTo>
                    <a:cubicBezTo>
                      <a:pt x="704" y="289"/>
                      <a:pt x="609" y="265"/>
                      <a:pt x="528" y="265"/>
                    </a:cubicBezTo>
                    <a:cubicBezTo>
                      <a:pt x="446" y="265"/>
                      <a:pt x="380" y="289"/>
                      <a:pt x="334" y="335"/>
                    </a:cubicBezTo>
                    <a:cubicBezTo>
                      <a:pt x="242" y="427"/>
                      <a:pt x="242" y="594"/>
                      <a:pt x="331" y="807"/>
                    </a:cubicBezTo>
                    <a:cubicBezTo>
                      <a:pt x="125" y="892"/>
                      <a:pt x="0" y="1010"/>
                      <a:pt x="0" y="1143"/>
                    </a:cubicBezTo>
                    <a:cubicBezTo>
                      <a:pt x="0" y="1275"/>
                      <a:pt x="125" y="1393"/>
                      <a:pt x="331" y="1478"/>
                    </a:cubicBezTo>
                    <a:cubicBezTo>
                      <a:pt x="246" y="1684"/>
                      <a:pt x="240" y="1856"/>
                      <a:pt x="334" y="1950"/>
                    </a:cubicBezTo>
                    <a:cubicBezTo>
                      <a:pt x="380" y="1996"/>
                      <a:pt x="446" y="2020"/>
                      <a:pt x="528" y="2020"/>
                    </a:cubicBezTo>
                    <a:cubicBezTo>
                      <a:pt x="609" y="2020"/>
                      <a:pt x="704" y="1996"/>
                      <a:pt x="806" y="1953"/>
                    </a:cubicBezTo>
                    <a:cubicBezTo>
                      <a:pt x="891" y="2159"/>
                      <a:pt x="1009" y="2284"/>
                      <a:pt x="1142" y="2284"/>
                    </a:cubicBezTo>
                    <a:cubicBezTo>
                      <a:pt x="1274" y="2284"/>
                      <a:pt x="1392" y="2159"/>
                      <a:pt x="1477" y="1953"/>
                    </a:cubicBezTo>
                    <a:cubicBezTo>
                      <a:pt x="1580" y="1996"/>
                      <a:pt x="1675" y="2020"/>
                      <a:pt x="1756" y="2020"/>
                    </a:cubicBezTo>
                    <a:cubicBezTo>
                      <a:pt x="1838" y="2020"/>
                      <a:pt x="1903" y="1996"/>
                      <a:pt x="1949" y="1950"/>
                    </a:cubicBezTo>
                    <a:cubicBezTo>
                      <a:pt x="2043" y="1856"/>
                      <a:pt x="2038" y="1684"/>
                      <a:pt x="1952" y="1478"/>
                    </a:cubicBezTo>
                    <a:cubicBezTo>
                      <a:pt x="2158" y="1393"/>
                      <a:pt x="2284" y="1275"/>
                      <a:pt x="2284" y="1143"/>
                    </a:cubicBezTo>
                    <a:cubicBezTo>
                      <a:pt x="2284" y="1010"/>
                      <a:pt x="2158" y="892"/>
                      <a:pt x="1952" y="807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4" name="Freeform 20"/>
              <p:cNvSpPr>
                <a:spLocks/>
              </p:cNvSpPr>
              <p:nvPr/>
            </p:nvSpPr>
            <p:spPr bwMode="auto">
              <a:xfrm>
                <a:off x="7021513" y="5929313"/>
                <a:ext cx="177800" cy="177800"/>
              </a:xfrm>
              <a:custGeom>
                <a:avLst/>
                <a:gdLst>
                  <a:gd name="T0" fmla="*/ 120 w 240"/>
                  <a:gd name="T1" fmla="*/ 0 h 240"/>
                  <a:gd name="T2" fmla="*/ 120 w 240"/>
                  <a:gd name="T3" fmla="*/ 0 h 240"/>
                  <a:gd name="T4" fmla="*/ 0 w 240"/>
                  <a:gd name="T5" fmla="*/ 120 h 240"/>
                  <a:gd name="T6" fmla="*/ 120 w 240"/>
                  <a:gd name="T7" fmla="*/ 240 h 240"/>
                  <a:gd name="T8" fmla="*/ 240 w 240"/>
                  <a:gd name="T9" fmla="*/ 120 h 240"/>
                  <a:gd name="T10" fmla="*/ 120 w 240"/>
                  <a:gd name="T11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0" h="240">
                    <a:moveTo>
                      <a:pt x="120" y="0"/>
                    </a:moveTo>
                    <a:lnTo>
                      <a:pt x="120" y="0"/>
                    </a:lnTo>
                    <a:cubicBezTo>
                      <a:pt x="53" y="0"/>
                      <a:pt x="0" y="53"/>
                      <a:pt x="0" y="120"/>
                    </a:cubicBezTo>
                    <a:cubicBezTo>
                      <a:pt x="0" y="186"/>
                      <a:pt x="53" y="240"/>
                      <a:pt x="120" y="240"/>
                    </a:cubicBezTo>
                    <a:cubicBezTo>
                      <a:pt x="186" y="240"/>
                      <a:pt x="240" y="186"/>
                      <a:pt x="240" y="120"/>
                    </a:cubicBezTo>
                    <a:cubicBezTo>
                      <a:pt x="240" y="53"/>
                      <a:pt x="186" y="0"/>
                      <a:pt x="120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03" name="组合 22"/>
            <p:cNvGrpSpPr/>
            <p:nvPr userDrawn="1"/>
          </p:nvGrpSpPr>
          <p:grpSpPr>
            <a:xfrm rot="1013132">
              <a:off x="6176564" y="5290989"/>
              <a:ext cx="794889" cy="623974"/>
              <a:chOff x="3654425" y="5089525"/>
              <a:chExt cx="1860550" cy="1460500"/>
            </a:xfrm>
            <a:grpFill/>
          </p:grpSpPr>
          <p:sp>
            <p:nvSpPr>
              <p:cNvPr id="204" name="Freeform 12"/>
              <p:cNvSpPr>
                <a:spLocks noEditPoints="1"/>
              </p:cNvSpPr>
              <p:nvPr/>
            </p:nvSpPr>
            <p:spPr bwMode="auto">
              <a:xfrm>
                <a:off x="3654425" y="5089525"/>
                <a:ext cx="1860550" cy="1460500"/>
              </a:xfrm>
              <a:custGeom>
                <a:avLst/>
                <a:gdLst>
                  <a:gd name="T0" fmla="*/ 2372 w 2506"/>
                  <a:gd name="T1" fmla="*/ 1716 h 1970"/>
                  <a:gd name="T2" fmla="*/ 2372 w 2506"/>
                  <a:gd name="T3" fmla="*/ 1716 h 1970"/>
                  <a:gd name="T4" fmla="*/ 1858 w 2506"/>
                  <a:gd name="T5" fmla="*/ 1575 h 1970"/>
                  <a:gd name="T6" fmla="*/ 1818 w 2506"/>
                  <a:gd name="T7" fmla="*/ 1576 h 1970"/>
                  <a:gd name="T8" fmla="*/ 1323 w 2506"/>
                  <a:gd name="T9" fmla="*/ 1715 h 1970"/>
                  <a:gd name="T10" fmla="*/ 1323 w 2506"/>
                  <a:gd name="T11" fmla="*/ 308 h 1970"/>
                  <a:gd name="T12" fmla="*/ 1847 w 2506"/>
                  <a:gd name="T13" fmla="*/ 133 h 1970"/>
                  <a:gd name="T14" fmla="*/ 2372 w 2506"/>
                  <a:gd name="T15" fmla="*/ 310 h 1970"/>
                  <a:gd name="T16" fmla="*/ 2372 w 2506"/>
                  <a:gd name="T17" fmla="*/ 1716 h 1970"/>
                  <a:gd name="T18" fmla="*/ 1182 w 2506"/>
                  <a:gd name="T19" fmla="*/ 1715 h 1970"/>
                  <a:gd name="T20" fmla="*/ 1182 w 2506"/>
                  <a:gd name="T21" fmla="*/ 1715 h 1970"/>
                  <a:gd name="T22" fmla="*/ 688 w 2506"/>
                  <a:gd name="T23" fmla="*/ 1576 h 1970"/>
                  <a:gd name="T24" fmla="*/ 647 w 2506"/>
                  <a:gd name="T25" fmla="*/ 1575 h 1970"/>
                  <a:gd name="T26" fmla="*/ 133 w 2506"/>
                  <a:gd name="T27" fmla="*/ 1716 h 1970"/>
                  <a:gd name="T28" fmla="*/ 133 w 2506"/>
                  <a:gd name="T29" fmla="*/ 310 h 1970"/>
                  <a:gd name="T30" fmla="*/ 659 w 2506"/>
                  <a:gd name="T31" fmla="*/ 133 h 1970"/>
                  <a:gd name="T32" fmla="*/ 1182 w 2506"/>
                  <a:gd name="T33" fmla="*/ 308 h 1970"/>
                  <a:gd name="T34" fmla="*/ 1182 w 2506"/>
                  <a:gd name="T35" fmla="*/ 1715 h 1970"/>
                  <a:gd name="T36" fmla="*/ 1849 w 2506"/>
                  <a:gd name="T37" fmla="*/ 0 h 1970"/>
                  <a:gd name="T38" fmla="*/ 1849 w 2506"/>
                  <a:gd name="T39" fmla="*/ 0 h 1970"/>
                  <a:gd name="T40" fmla="*/ 1823 w 2506"/>
                  <a:gd name="T41" fmla="*/ 0 h 1970"/>
                  <a:gd name="T42" fmla="*/ 1253 w 2506"/>
                  <a:gd name="T43" fmla="*/ 184 h 1970"/>
                  <a:gd name="T44" fmla="*/ 683 w 2506"/>
                  <a:gd name="T45" fmla="*/ 0 h 1970"/>
                  <a:gd name="T46" fmla="*/ 657 w 2506"/>
                  <a:gd name="T47" fmla="*/ 0 h 1970"/>
                  <a:gd name="T48" fmla="*/ 5 w 2506"/>
                  <a:gd name="T49" fmla="*/ 267 h 1970"/>
                  <a:gd name="T50" fmla="*/ 0 w 2506"/>
                  <a:gd name="T51" fmla="*/ 279 h 1970"/>
                  <a:gd name="T52" fmla="*/ 0 w 2506"/>
                  <a:gd name="T53" fmla="*/ 1970 h 1970"/>
                  <a:gd name="T54" fmla="*/ 107 w 2506"/>
                  <a:gd name="T55" fmla="*/ 1889 h 1970"/>
                  <a:gd name="T56" fmla="*/ 682 w 2506"/>
                  <a:gd name="T57" fmla="*/ 1709 h 1970"/>
                  <a:gd name="T58" fmla="*/ 1190 w 2506"/>
                  <a:gd name="T59" fmla="*/ 1876 h 1970"/>
                  <a:gd name="T60" fmla="*/ 1208 w 2506"/>
                  <a:gd name="T61" fmla="*/ 1888 h 1970"/>
                  <a:gd name="T62" fmla="*/ 1253 w 2506"/>
                  <a:gd name="T63" fmla="*/ 1924 h 1970"/>
                  <a:gd name="T64" fmla="*/ 1298 w 2506"/>
                  <a:gd name="T65" fmla="*/ 1888 h 1970"/>
                  <a:gd name="T66" fmla="*/ 1316 w 2506"/>
                  <a:gd name="T67" fmla="*/ 1876 h 1970"/>
                  <a:gd name="T68" fmla="*/ 1824 w 2506"/>
                  <a:gd name="T69" fmla="*/ 1709 h 1970"/>
                  <a:gd name="T70" fmla="*/ 2399 w 2506"/>
                  <a:gd name="T71" fmla="*/ 1889 h 1970"/>
                  <a:gd name="T72" fmla="*/ 2506 w 2506"/>
                  <a:gd name="T73" fmla="*/ 1970 h 1970"/>
                  <a:gd name="T74" fmla="*/ 2506 w 2506"/>
                  <a:gd name="T75" fmla="*/ 279 h 1970"/>
                  <a:gd name="T76" fmla="*/ 2501 w 2506"/>
                  <a:gd name="T77" fmla="*/ 267 h 1970"/>
                  <a:gd name="T78" fmla="*/ 1849 w 2506"/>
                  <a:gd name="T79" fmla="*/ 0 h 19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506" h="1970">
                    <a:moveTo>
                      <a:pt x="2372" y="1716"/>
                    </a:moveTo>
                    <a:lnTo>
                      <a:pt x="2372" y="1716"/>
                    </a:lnTo>
                    <a:cubicBezTo>
                      <a:pt x="2261" y="1655"/>
                      <a:pt x="2075" y="1575"/>
                      <a:pt x="1858" y="1575"/>
                    </a:cubicBezTo>
                    <a:cubicBezTo>
                      <a:pt x="1845" y="1575"/>
                      <a:pt x="1831" y="1576"/>
                      <a:pt x="1818" y="1576"/>
                    </a:cubicBezTo>
                    <a:cubicBezTo>
                      <a:pt x="1599" y="1587"/>
                      <a:pt x="1427" y="1659"/>
                      <a:pt x="1323" y="1715"/>
                    </a:cubicBezTo>
                    <a:lnTo>
                      <a:pt x="1323" y="308"/>
                    </a:lnTo>
                    <a:cubicBezTo>
                      <a:pt x="1347" y="271"/>
                      <a:pt x="1462" y="127"/>
                      <a:pt x="1847" y="133"/>
                    </a:cubicBezTo>
                    <a:cubicBezTo>
                      <a:pt x="2229" y="140"/>
                      <a:pt x="2347" y="273"/>
                      <a:pt x="2372" y="310"/>
                    </a:cubicBezTo>
                    <a:lnTo>
                      <a:pt x="2372" y="1716"/>
                    </a:lnTo>
                    <a:close/>
                    <a:moveTo>
                      <a:pt x="1182" y="1715"/>
                    </a:moveTo>
                    <a:lnTo>
                      <a:pt x="1182" y="1715"/>
                    </a:lnTo>
                    <a:cubicBezTo>
                      <a:pt x="1079" y="1659"/>
                      <a:pt x="906" y="1587"/>
                      <a:pt x="688" y="1576"/>
                    </a:cubicBezTo>
                    <a:cubicBezTo>
                      <a:pt x="674" y="1576"/>
                      <a:pt x="661" y="1575"/>
                      <a:pt x="647" y="1575"/>
                    </a:cubicBezTo>
                    <a:cubicBezTo>
                      <a:pt x="431" y="1575"/>
                      <a:pt x="244" y="1655"/>
                      <a:pt x="133" y="1716"/>
                    </a:cubicBezTo>
                    <a:lnTo>
                      <a:pt x="133" y="310"/>
                    </a:lnTo>
                    <a:cubicBezTo>
                      <a:pt x="159" y="273"/>
                      <a:pt x="276" y="140"/>
                      <a:pt x="659" y="133"/>
                    </a:cubicBezTo>
                    <a:cubicBezTo>
                      <a:pt x="1044" y="127"/>
                      <a:pt x="1159" y="271"/>
                      <a:pt x="1182" y="308"/>
                    </a:cubicBezTo>
                    <a:lnTo>
                      <a:pt x="1182" y="1715"/>
                    </a:lnTo>
                    <a:close/>
                    <a:moveTo>
                      <a:pt x="1849" y="0"/>
                    </a:moveTo>
                    <a:lnTo>
                      <a:pt x="1849" y="0"/>
                    </a:lnTo>
                    <a:cubicBezTo>
                      <a:pt x="1840" y="0"/>
                      <a:pt x="1831" y="0"/>
                      <a:pt x="1823" y="0"/>
                    </a:cubicBezTo>
                    <a:cubicBezTo>
                      <a:pt x="1490" y="0"/>
                      <a:pt x="1328" y="105"/>
                      <a:pt x="1253" y="184"/>
                    </a:cubicBezTo>
                    <a:cubicBezTo>
                      <a:pt x="1178" y="105"/>
                      <a:pt x="1015" y="0"/>
                      <a:pt x="683" y="0"/>
                    </a:cubicBezTo>
                    <a:cubicBezTo>
                      <a:pt x="674" y="0"/>
                      <a:pt x="666" y="0"/>
                      <a:pt x="657" y="0"/>
                    </a:cubicBezTo>
                    <a:cubicBezTo>
                      <a:pt x="127" y="9"/>
                      <a:pt x="16" y="240"/>
                      <a:pt x="5" y="267"/>
                    </a:cubicBezTo>
                    <a:lnTo>
                      <a:pt x="0" y="279"/>
                    </a:lnTo>
                    <a:lnTo>
                      <a:pt x="0" y="1970"/>
                    </a:lnTo>
                    <a:lnTo>
                      <a:pt x="107" y="1889"/>
                    </a:lnTo>
                    <a:cubicBezTo>
                      <a:pt x="109" y="1887"/>
                      <a:pt x="369" y="1695"/>
                      <a:pt x="682" y="1709"/>
                    </a:cubicBezTo>
                    <a:cubicBezTo>
                      <a:pt x="943" y="1722"/>
                      <a:pt x="1133" y="1837"/>
                      <a:pt x="1190" y="1876"/>
                    </a:cubicBezTo>
                    <a:cubicBezTo>
                      <a:pt x="1201" y="1883"/>
                      <a:pt x="1207" y="1888"/>
                      <a:pt x="1208" y="1888"/>
                    </a:cubicBezTo>
                    <a:lnTo>
                      <a:pt x="1253" y="1924"/>
                    </a:lnTo>
                    <a:lnTo>
                      <a:pt x="1298" y="1888"/>
                    </a:lnTo>
                    <a:cubicBezTo>
                      <a:pt x="1298" y="1888"/>
                      <a:pt x="1304" y="1883"/>
                      <a:pt x="1316" y="1876"/>
                    </a:cubicBezTo>
                    <a:cubicBezTo>
                      <a:pt x="1373" y="1837"/>
                      <a:pt x="1563" y="1722"/>
                      <a:pt x="1824" y="1709"/>
                    </a:cubicBezTo>
                    <a:cubicBezTo>
                      <a:pt x="2135" y="1695"/>
                      <a:pt x="2396" y="1887"/>
                      <a:pt x="2399" y="1889"/>
                    </a:cubicBezTo>
                    <a:lnTo>
                      <a:pt x="2506" y="1970"/>
                    </a:lnTo>
                    <a:lnTo>
                      <a:pt x="2506" y="279"/>
                    </a:lnTo>
                    <a:lnTo>
                      <a:pt x="2501" y="267"/>
                    </a:lnTo>
                    <a:cubicBezTo>
                      <a:pt x="2490" y="240"/>
                      <a:pt x="2379" y="9"/>
                      <a:pt x="1849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5" name="Freeform 13"/>
              <p:cNvSpPr>
                <a:spLocks/>
              </p:cNvSpPr>
              <p:nvPr/>
            </p:nvSpPr>
            <p:spPr bwMode="auto">
              <a:xfrm>
                <a:off x="3829050" y="5399088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7 h 206"/>
                  <a:gd name="T8" fmla="*/ 12 w 844"/>
                  <a:gd name="T9" fmla="*/ 183 h 206"/>
                  <a:gd name="T10" fmla="*/ 45 w 844"/>
                  <a:gd name="T11" fmla="*/ 200 h 206"/>
                  <a:gd name="T12" fmla="*/ 68 w 844"/>
                  <a:gd name="T13" fmla="*/ 193 h 206"/>
                  <a:gd name="T14" fmla="*/ 437 w 844"/>
                  <a:gd name="T15" fmla="*/ 89 h 206"/>
                  <a:gd name="T16" fmla="*/ 775 w 844"/>
                  <a:gd name="T17" fmla="*/ 193 h 206"/>
                  <a:gd name="T18" fmla="*/ 831 w 844"/>
                  <a:gd name="T19" fmla="*/ 183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3"/>
                      <a:pt x="667" y="19"/>
                      <a:pt x="441" y="10"/>
                    </a:cubicBezTo>
                    <a:cubicBezTo>
                      <a:pt x="213" y="0"/>
                      <a:pt x="30" y="122"/>
                      <a:pt x="23" y="127"/>
                    </a:cubicBezTo>
                    <a:cubicBezTo>
                      <a:pt x="4" y="139"/>
                      <a:pt x="0" y="164"/>
                      <a:pt x="12" y="183"/>
                    </a:cubicBezTo>
                    <a:cubicBezTo>
                      <a:pt x="20" y="194"/>
                      <a:pt x="32" y="200"/>
                      <a:pt x="45" y="200"/>
                    </a:cubicBezTo>
                    <a:cubicBezTo>
                      <a:pt x="53" y="200"/>
                      <a:pt x="61" y="198"/>
                      <a:pt x="68" y="193"/>
                    </a:cubicBezTo>
                    <a:cubicBezTo>
                      <a:pt x="69" y="192"/>
                      <a:pt x="236" y="81"/>
                      <a:pt x="437" y="89"/>
                    </a:cubicBezTo>
                    <a:cubicBezTo>
                      <a:pt x="639" y="98"/>
                      <a:pt x="774" y="192"/>
                      <a:pt x="775" y="193"/>
                    </a:cubicBezTo>
                    <a:cubicBezTo>
                      <a:pt x="793" y="206"/>
                      <a:pt x="818" y="201"/>
                      <a:pt x="831" y="183"/>
                    </a:cubicBezTo>
                    <a:cubicBezTo>
                      <a:pt x="844" y="165"/>
                      <a:pt x="840" y="140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6" name="Freeform 14"/>
              <p:cNvSpPr>
                <a:spLocks/>
              </p:cNvSpPr>
              <p:nvPr/>
            </p:nvSpPr>
            <p:spPr bwMode="auto">
              <a:xfrm>
                <a:off x="3829050" y="5678488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8 h 206"/>
                  <a:gd name="T8" fmla="*/ 12 w 844"/>
                  <a:gd name="T9" fmla="*/ 183 h 206"/>
                  <a:gd name="T10" fmla="*/ 45 w 844"/>
                  <a:gd name="T11" fmla="*/ 201 h 206"/>
                  <a:gd name="T12" fmla="*/ 68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4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3"/>
                      <a:pt x="23" y="128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5"/>
                      <a:pt x="32" y="201"/>
                      <a:pt x="45" y="201"/>
                    </a:cubicBezTo>
                    <a:cubicBezTo>
                      <a:pt x="53" y="201"/>
                      <a:pt x="61" y="199"/>
                      <a:pt x="68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9"/>
                      <a:pt x="774" y="193"/>
                      <a:pt x="775" y="194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7" name="Freeform 15"/>
              <p:cNvSpPr>
                <a:spLocks/>
              </p:cNvSpPr>
              <p:nvPr/>
            </p:nvSpPr>
            <p:spPr bwMode="auto">
              <a:xfrm>
                <a:off x="3829050" y="5957888"/>
                <a:ext cx="627063" cy="153988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8 h 206"/>
                  <a:gd name="T8" fmla="*/ 12 w 844"/>
                  <a:gd name="T9" fmla="*/ 183 h 206"/>
                  <a:gd name="T10" fmla="*/ 45 w 844"/>
                  <a:gd name="T11" fmla="*/ 201 h 206"/>
                  <a:gd name="T12" fmla="*/ 68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3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2"/>
                      <a:pt x="23" y="128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5"/>
                      <a:pt x="32" y="201"/>
                      <a:pt x="45" y="201"/>
                    </a:cubicBezTo>
                    <a:cubicBezTo>
                      <a:pt x="53" y="201"/>
                      <a:pt x="61" y="198"/>
                      <a:pt x="68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9"/>
                      <a:pt x="774" y="192"/>
                      <a:pt x="775" y="193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8" name="Freeform 16"/>
              <p:cNvSpPr>
                <a:spLocks/>
              </p:cNvSpPr>
              <p:nvPr/>
            </p:nvSpPr>
            <p:spPr bwMode="auto">
              <a:xfrm>
                <a:off x="4713288" y="5437188"/>
                <a:ext cx="627063" cy="152400"/>
              </a:xfrm>
              <a:custGeom>
                <a:avLst/>
                <a:gdLst>
                  <a:gd name="T0" fmla="*/ 822 w 844"/>
                  <a:gd name="T1" fmla="*/ 127 h 205"/>
                  <a:gd name="T2" fmla="*/ 822 w 844"/>
                  <a:gd name="T3" fmla="*/ 127 h 205"/>
                  <a:gd name="T4" fmla="*/ 441 w 844"/>
                  <a:gd name="T5" fmla="*/ 9 h 205"/>
                  <a:gd name="T6" fmla="*/ 23 w 844"/>
                  <a:gd name="T7" fmla="*/ 127 h 205"/>
                  <a:gd name="T8" fmla="*/ 12 w 844"/>
                  <a:gd name="T9" fmla="*/ 182 h 205"/>
                  <a:gd name="T10" fmla="*/ 45 w 844"/>
                  <a:gd name="T11" fmla="*/ 200 h 205"/>
                  <a:gd name="T12" fmla="*/ 67 w 844"/>
                  <a:gd name="T13" fmla="*/ 193 h 205"/>
                  <a:gd name="T14" fmla="*/ 437 w 844"/>
                  <a:gd name="T15" fmla="*/ 89 h 205"/>
                  <a:gd name="T16" fmla="*/ 775 w 844"/>
                  <a:gd name="T17" fmla="*/ 193 h 205"/>
                  <a:gd name="T18" fmla="*/ 831 w 844"/>
                  <a:gd name="T19" fmla="*/ 183 h 205"/>
                  <a:gd name="T20" fmla="*/ 822 w 844"/>
                  <a:gd name="T21" fmla="*/ 127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5">
                    <a:moveTo>
                      <a:pt x="822" y="127"/>
                    </a:moveTo>
                    <a:lnTo>
                      <a:pt x="822" y="127"/>
                    </a:lnTo>
                    <a:cubicBezTo>
                      <a:pt x="815" y="123"/>
                      <a:pt x="667" y="19"/>
                      <a:pt x="441" y="9"/>
                    </a:cubicBezTo>
                    <a:cubicBezTo>
                      <a:pt x="213" y="0"/>
                      <a:pt x="30" y="122"/>
                      <a:pt x="23" y="127"/>
                    </a:cubicBezTo>
                    <a:cubicBezTo>
                      <a:pt x="4" y="139"/>
                      <a:pt x="0" y="164"/>
                      <a:pt x="12" y="182"/>
                    </a:cubicBezTo>
                    <a:cubicBezTo>
                      <a:pt x="20" y="194"/>
                      <a:pt x="32" y="200"/>
                      <a:pt x="45" y="200"/>
                    </a:cubicBezTo>
                    <a:cubicBezTo>
                      <a:pt x="53" y="200"/>
                      <a:pt x="61" y="198"/>
                      <a:pt x="67" y="193"/>
                    </a:cubicBezTo>
                    <a:cubicBezTo>
                      <a:pt x="69" y="192"/>
                      <a:pt x="236" y="81"/>
                      <a:pt x="437" y="89"/>
                    </a:cubicBezTo>
                    <a:cubicBezTo>
                      <a:pt x="639" y="98"/>
                      <a:pt x="774" y="192"/>
                      <a:pt x="775" y="193"/>
                    </a:cubicBezTo>
                    <a:cubicBezTo>
                      <a:pt x="793" y="205"/>
                      <a:pt x="818" y="201"/>
                      <a:pt x="831" y="183"/>
                    </a:cubicBezTo>
                    <a:cubicBezTo>
                      <a:pt x="844" y="165"/>
                      <a:pt x="840" y="140"/>
                      <a:pt x="822" y="127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9" name="Freeform 17"/>
              <p:cNvSpPr>
                <a:spLocks/>
              </p:cNvSpPr>
              <p:nvPr/>
            </p:nvSpPr>
            <p:spPr bwMode="auto">
              <a:xfrm>
                <a:off x="4713288" y="5716588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8 h 206"/>
                  <a:gd name="T8" fmla="*/ 12 w 844"/>
                  <a:gd name="T9" fmla="*/ 183 h 206"/>
                  <a:gd name="T10" fmla="*/ 45 w 844"/>
                  <a:gd name="T11" fmla="*/ 201 h 206"/>
                  <a:gd name="T12" fmla="*/ 67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3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2"/>
                      <a:pt x="23" y="128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5"/>
                      <a:pt x="32" y="201"/>
                      <a:pt x="45" y="201"/>
                    </a:cubicBezTo>
                    <a:cubicBezTo>
                      <a:pt x="53" y="201"/>
                      <a:pt x="61" y="199"/>
                      <a:pt x="67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9"/>
                      <a:pt x="774" y="192"/>
                      <a:pt x="775" y="193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0" name="Freeform 18"/>
              <p:cNvSpPr>
                <a:spLocks/>
              </p:cNvSpPr>
              <p:nvPr/>
            </p:nvSpPr>
            <p:spPr bwMode="auto">
              <a:xfrm>
                <a:off x="4713288" y="5997575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7 h 206"/>
                  <a:gd name="T8" fmla="*/ 12 w 844"/>
                  <a:gd name="T9" fmla="*/ 183 h 206"/>
                  <a:gd name="T10" fmla="*/ 45 w 844"/>
                  <a:gd name="T11" fmla="*/ 201 h 206"/>
                  <a:gd name="T12" fmla="*/ 67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3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2"/>
                      <a:pt x="23" y="127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4"/>
                      <a:pt x="32" y="201"/>
                      <a:pt x="45" y="201"/>
                    </a:cubicBezTo>
                    <a:cubicBezTo>
                      <a:pt x="53" y="201"/>
                      <a:pt x="61" y="198"/>
                      <a:pt x="67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8"/>
                      <a:pt x="774" y="192"/>
                      <a:pt x="775" y="193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11" name="Freeform 19"/>
            <p:cNvSpPr>
              <a:spLocks noEditPoints="1"/>
            </p:cNvSpPr>
            <p:nvPr userDrawn="1"/>
          </p:nvSpPr>
          <p:spPr bwMode="auto">
            <a:xfrm rot="3628785">
              <a:off x="4614671" y="6522288"/>
              <a:ext cx="1209819" cy="253100"/>
            </a:xfrm>
            <a:custGeom>
              <a:avLst/>
              <a:gdLst>
                <a:gd name="T0" fmla="*/ 2347 w 2387"/>
                <a:gd name="T1" fmla="*/ 458 h 498"/>
                <a:gd name="T2" fmla="*/ 40 w 2387"/>
                <a:gd name="T3" fmla="*/ 40 h 498"/>
                <a:gd name="T4" fmla="*/ 177 w 2387"/>
                <a:gd name="T5" fmla="*/ 298 h 498"/>
                <a:gd name="T6" fmla="*/ 217 w 2387"/>
                <a:gd name="T7" fmla="*/ 40 h 498"/>
                <a:gd name="T8" fmla="*/ 277 w 2387"/>
                <a:gd name="T9" fmla="*/ 159 h 498"/>
                <a:gd name="T10" fmla="*/ 317 w 2387"/>
                <a:gd name="T11" fmla="*/ 40 h 498"/>
                <a:gd name="T12" fmla="*/ 377 w 2387"/>
                <a:gd name="T13" fmla="*/ 159 h 498"/>
                <a:gd name="T14" fmla="*/ 417 w 2387"/>
                <a:gd name="T15" fmla="*/ 40 h 498"/>
                <a:gd name="T16" fmla="*/ 477 w 2387"/>
                <a:gd name="T17" fmla="*/ 159 h 498"/>
                <a:gd name="T18" fmla="*/ 517 w 2387"/>
                <a:gd name="T19" fmla="*/ 40 h 498"/>
                <a:gd name="T20" fmla="*/ 577 w 2387"/>
                <a:gd name="T21" fmla="*/ 159 h 498"/>
                <a:gd name="T22" fmla="*/ 617 w 2387"/>
                <a:gd name="T23" fmla="*/ 40 h 498"/>
                <a:gd name="T24" fmla="*/ 674 w 2387"/>
                <a:gd name="T25" fmla="*/ 298 h 498"/>
                <a:gd name="T26" fmla="*/ 714 w 2387"/>
                <a:gd name="T27" fmla="*/ 40 h 498"/>
                <a:gd name="T28" fmla="*/ 774 w 2387"/>
                <a:gd name="T29" fmla="*/ 159 h 498"/>
                <a:gd name="T30" fmla="*/ 814 w 2387"/>
                <a:gd name="T31" fmla="*/ 40 h 498"/>
                <a:gd name="T32" fmla="*/ 874 w 2387"/>
                <a:gd name="T33" fmla="*/ 159 h 498"/>
                <a:gd name="T34" fmla="*/ 914 w 2387"/>
                <a:gd name="T35" fmla="*/ 40 h 498"/>
                <a:gd name="T36" fmla="*/ 974 w 2387"/>
                <a:gd name="T37" fmla="*/ 159 h 498"/>
                <a:gd name="T38" fmla="*/ 1014 w 2387"/>
                <a:gd name="T39" fmla="*/ 40 h 498"/>
                <a:gd name="T40" fmla="*/ 1074 w 2387"/>
                <a:gd name="T41" fmla="*/ 159 h 498"/>
                <a:gd name="T42" fmla="*/ 1114 w 2387"/>
                <a:gd name="T43" fmla="*/ 40 h 498"/>
                <a:gd name="T44" fmla="*/ 1187 w 2387"/>
                <a:gd name="T45" fmla="*/ 298 h 498"/>
                <a:gd name="T46" fmla="*/ 1227 w 2387"/>
                <a:gd name="T47" fmla="*/ 40 h 498"/>
                <a:gd name="T48" fmla="*/ 1287 w 2387"/>
                <a:gd name="T49" fmla="*/ 159 h 498"/>
                <a:gd name="T50" fmla="*/ 1327 w 2387"/>
                <a:gd name="T51" fmla="*/ 40 h 498"/>
                <a:gd name="T52" fmla="*/ 1387 w 2387"/>
                <a:gd name="T53" fmla="*/ 159 h 498"/>
                <a:gd name="T54" fmla="*/ 1427 w 2387"/>
                <a:gd name="T55" fmla="*/ 40 h 498"/>
                <a:gd name="T56" fmla="*/ 1487 w 2387"/>
                <a:gd name="T57" fmla="*/ 159 h 498"/>
                <a:gd name="T58" fmla="*/ 1527 w 2387"/>
                <a:gd name="T59" fmla="*/ 40 h 498"/>
                <a:gd name="T60" fmla="*/ 1587 w 2387"/>
                <a:gd name="T61" fmla="*/ 159 h 498"/>
                <a:gd name="T62" fmla="*/ 1627 w 2387"/>
                <a:gd name="T63" fmla="*/ 40 h 498"/>
                <a:gd name="T64" fmla="*/ 1684 w 2387"/>
                <a:gd name="T65" fmla="*/ 298 h 498"/>
                <a:gd name="T66" fmla="*/ 1724 w 2387"/>
                <a:gd name="T67" fmla="*/ 40 h 498"/>
                <a:gd name="T68" fmla="*/ 1784 w 2387"/>
                <a:gd name="T69" fmla="*/ 159 h 498"/>
                <a:gd name="T70" fmla="*/ 1824 w 2387"/>
                <a:gd name="T71" fmla="*/ 40 h 498"/>
                <a:gd name="T72" fmla="*/ 1884 w 2387"/>
                <a:gd name="T73" fmla="*/ 159 h 498"/>
                <a:gd name="T74" fmla="*/ 1924 w 2387"/>
                <a:gd name="T75" fmla="*/ 40 h 498"/>
                <a:gd name="T76" fmla="*/ 1984 w 2387"/>
                <a:gd name="T77" fmla="*/ 159 h 498"/>
                <a:gd name="T78" fmla="*/ 2024 w 2387"/>
                <a:gd name="T79" fmla="*/ 40 h 498"/>
                <a:gd name="T80" fmla="*/ 2084 w 2387"/>
                <a:gd name="T81" fmla="*/ 159 h 498"/>
                <a:gd name="T82" fmla="*/ 2124 w 2387"/>
                <a:gd name="T83" fmla="*/ 40 h 498"/>
                <a:gd name="T84" fmla="*/ 2170 w 2387"/>
                <a:gd name="T85" fmla="*/ 298 h 498"/>
                <a:gd name="T86" fmla="*/ 2210 w 2387"/>
                <a:gd name="T87" fmla="*/ 40 h 498"/>
                <a:gd name="T88" fmla="*/ 2347 w 2387"/>
                <a:gd name="T89" fmla="*/ 458 h 498"/>
                <a:gd name="T90" fmla="*/ 0 w 2387"/>
                <a:gd name="T91" fmla="*/ 498 h 498"/>
                <a:gd name="T92" fmla="*/ 2387 w 2387"/>
                <a:gd name="T93" fmla="*/ 0 h 498"/>
                <a:gd name="T94" fmla="*/ 0 w 2387"/>
                <a:gd name="T95" fmla="*/ 498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387" h="498">
                  <a:moveTo>
                    <a:pt x="2347" y="458"/>
                  </a:moveTo>
                  <a:lnTo>
                    <a:pt x="2347" y="458"/>
                  </a:lnTo>
                  <a:lnTo>
                    <a:pt x="40" y="458"/>
                  </a:lnTo>
                  <a:lnTo>
                    <a:pt x="40" y="40"/>
                  </a:lnTo>
                  <a:lnTo>
                    <a:pt x="177" y="40"/>
                  </a:lnTo>
                  <a:lnTo>
                    <a:pt x="177" y="298"/>
                  </a:lnTo>
                  <a:lnTo>
                    <a:pt x="217" y="298"/>
                  </a:lnTo>
                  <a:lnTo>
                    <a:pt x="217" y="40"/>
                  </a:lnTo>
                  <a:lnTo>
                    <a:pt x="277" y="40"/>
                  </a:lnTo>
                  <a:lnTo>
                    <a:pt x="277" y="159"/>
                  </a:lnTo>
                  <a:lnTo>
                    <a:pt x="317" y="159"/>
                  </a:lnTo>
                  <a:lnTo>
                    <a:pt x="317" y="40"/>
                  </a:lnTo>
                  <a:lnTo>
                    <a:pt x="377" y="40"/>
                  </a:lnTo>
                  <a:lnTo>
                    <a:pt x="377" y="159"/>
                  </a:lnTo>
                  <a:lnTo>
                    <a:pt x="417" y="159"/>
                  </a:lnTo>
                  <a:lnTo>
                    <a:pt x="417" y="40"/>
                  </a:lnTo>
                  <a:lnTo>
                    <a:pt x="477" y="40"/>
                  </a:lnTo>
                  <a:lnTo>
                    <a:pt x="477" y="159"/>
                  </a:lnTo>
                  <a:lnTo>
                    <a:pt x="517" y="159"/>
                  </a:lnTo>
                  <a:lnTo>
                    <a:pt x="517" y="40"/>
                  </a:lnTo>
                  <a:lnTo>
                    <a:pt x="577" y="40"/>
                  </a:lnTo>
                  <a:lnTo>
                    <a:pt x="577" y="159"/>
                  </a:lnTo>
                  <a:lnTo>
                    <a:pt x="617" y="159"/>
                  </a:lnTo>
                  <a:lnTo>
                    <a:pt x="617" y="40"/>
                  </a:lnTo>
                  <a:lnTo>
                    <a:pt x="674" y="40"/>
                  </a:lnTo>
                  <a:lnTo>
                    <a:pt x="674" y="298"/>
                  </a:lnTo>
                  <a:lnTo>
                    <a:pt x="714" y="298"/>
                  </a:lnTo>
                  <a:lnTo>
                    <a:pt x="714" y="40"/>
                  </a:lnTo>
                  <a:lnTo>
                    <a:pt x="774" y="40"/>
                  </a:lnTo>
                  <a:lnTo>
                    <a:pt x="774" y="159"/>
                  </a:lnTo>
                  <a:lnTo>
                    <a:pt x="814" y="159"/>
                  </a:lnTo>
                  <a:lnTo>
                    <a:pt x="814" y="40"/>
                  </a:lnTo>
                  <a:lnTo>
                    <a:pt x="874" y="40"/>
                  </a:lnTo>
                  <a:lnTo>
                    <a:pt x="874" y="159"/>
                  </a:lnTo>
                  <a:lnTo>
                    <a:pt x="914" y="159"/>
                  </a:lnTo>
                  <a:lnTo>
                    <a:pt x="914" y="40"/>
                  </a:lnTo>
                  <a:lnTo>
                    <a:pt x="974" y="40"/>
                  </a:lnTo>
                  <a:lnTo>
                    <a:pt x="974" y="159"/>
                  </a:lnTo>
                  <a:lnTo>
                    <a:pt x="1014" y="159"/>
                  </a:lnTo>
                  <a:lnTo>
                    <a:pt x="1014" y="40"/>
                  </a:lnTo>
                  <a:lnTo>
                    <a:pt x="1074" y="40"/>
                  </a:lnTo>
                  <a:lnTo>
                    <a:pt x="1074" y="159"/>
                  </a:lnTo>
                  <a:lnTo>
                    <a:pt x="1114" y="159"/>
                  </a:lnTo>
                  <a:lnTo>
                    <a:pt x="1114" y="40"/>
                  </a:lnTo>
                  <a:lnTo>
                    <a:pt x="1187" y="40"/>
                  </a:lnTo>
                  <a:lnTo>
                    <a:pt x="1187" y="298"/>
                  </a:lnTo>
                  <a:lnTo>
                    <a:pt x="1227" y="298"/>
                  </a:lnTo>
                  <a:lnTo>
                    <a:pt x="1227" y="40"/>
                  </a:lnTo>
                  <a:lnTo>
                    <a:pt x="1287" y="40"/>
                  </a:lnTo>
                  <a:lnTo>
                    <a:pt x="1287" y="159"/>
                  </a:lnTo>
                  <a:lnTo>
                    <a:pt x="1327" y="159"/>
                  </a:lnTo>
                  <a:lnTo>
                    <a:pt x="1327" y="40"/>
                  </a:lnTo>
                  <a:lnTo>
                    <a:pt x="1387" y="40"/>
                  </a:lnTo>
                  <a:lnTo>
                    <a:pt x="1387" y="159"/>
                  </a:lnTo>
                  <a:lnTo>
                    <a:pt x="1427" y="159"/>
                  </a:lnTo>
                  <a:lnTo>
                    <a:pt x="1427" y="40"/>
                  </a:lnTo>
                  <a:lnTo>
                    <a:pt x="1487" y="40"/>
                  </a:lnTo>
                  <a:lnTo>
                    <a:pt x="1487" y="159"/>
                  </a:lnTo>
                  <a:lnTo>
                    <a:pt x="1527" y="159"/>
                  </a:lnTo>
                  <a:lnTo>
                    <a:pt x="1527" y="40"/>
                  </a:lnTo>
                  <a:lnTo>
                    <a:pt x="1587" y="40"/>
                  </a:lnTo>
                  <a:lnTo>
                    <a:pt x="1587" y="159"/>
                  </a:lnTo>
                  <a:lnTo>
                    <a:pt x="1627" y="159"/>
                  </a:lnTo>
                  <a:lnTo>
                    <a:pt x="1627" y="40"/>
                  </a:lnTo>
                  <a:lnTo>
                    <a:pt x="1684" y="40"/>
                  </a:lnTo>
                  <a:lnTo>
                    <a:pt x="1684" y="298"/>
                  </a:lnTo>
                  <a:lnTo>
                    <a:pt x="1724" y="298"/>
                  </a:lnTo>
                  <a:lnTo>
                    <a:pt x="1724" y="40"/>
                  </a:lnTo>
                  <a:lnTo>
                    <a:pt x="1784" y="40"/>
                  </a:lnTo>
                  <a:lnTo>
                    <a:pt x="1784" y="159"/>
                  </a:lnTo>
                  <a:lnTo>
                    <a:pt x="1824" y="159"/>
                  </a:lnTo>
                  <a:lnTo>
                    <a:pt x="1824" y="40"/>
                  </a:lnTo>
                  <a:lnTo>
                    <a:pt x="1884" y="40"/>
                  </a:lnTo>
                  <a:lnTo>
                    <a:pt x="1884" y="159"/>
                  </a:lnTo>
                  <a:lnTo>
                    <a:pt x="1924" y="159"/>
                  </a:lnTo>
                  <a:lnTo>
                    <a:pt x="1924" y="40"/>
                  </a:lnTo>
                  <a:lnTo>
                    <a:pt x="1984" y="40"/>
                  </a:lnTo>
                  <a:lnTo>
                    <a:pt x="1984" y="159"/>
                  </a:lnTo>
                  <a:lnTo>
                    <a:pt x="2024" y="159"/>
                  </a:lnTo>
                  <a:lnTo>
                    <a:pt x="2024" y="40"/>
                  </a:lnTo>
                  <a:lnTo>
                    <a:pt x="2084" y="40"/>
                  </a:lnTo>
                  <a:lnTo>
                    <a:pt x="2084" y="159"/>
                  </a:lnTo>
                  <a:lnTo>
                    <a:pt x="2124" y="159"/>
                  </a:lnTo>
                  <a:lnTo>
                    <a:pt x="2124" y="40"/>
                  </a:lnTo>
                  <a:lnTo>
                    <a:pt x="2170" y="40"/>
                  </a:lnTo>
                  <a:lnTo>
                    <a:pt x="2170" y="298"/>
                  </a:lnTo>
                  <a:lnTo>
                    <a:pt x="2210" y="298"/>
                  </a:lnTo>
                  <a:lnTo>
                    <a:pt x="2210" y="40"/>
                  </a:lnTo>
                  <a:lnTo>
                    <a:pt x="2347" y="40"/>
                  </a:lnTo>
                  <a:lnTo>
                    <a:pt x="2347" y="458"/>
                  </a:lnTo>
                  <a:close/>
                  <a:moveTo>
                    <a:pt x="0" y="498"/>
                  </a:moveTo>
                  <a:lnTo>
                    <a:pt x="0" y="498"/>
                  </a:lnTo>
                  <a:lnTo>
                    <a:pt x="2387" y="498"/>
                  </a:lnTo>
                  <a:lnTo>
                    <a:pt x="2387" y="0"/>
                  </a:lnTo>
                  <a:lnTo>
                    <a:pt x="0" y="0"/>
                  </a:lnTo>
                  <a:lnTo>
                    <a:pt x="0" y="498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2" name="Freeform 7"/>
            <p:cNvSpPr>
              <a:spLocks noEditPoints="1"/>
            </p:cNvSpPr>
            <p:nvPr userDrawn="1"/>
          </p:nvSpPr>
          <p:spPr bwMode="auto">
            <a:xfrm rot="20132266">
              <a:off x="-807207" y="5977073"/>
              <a:ext cx="1277233" cy="931381"/>
            </a:xfrm>
            <a:custGeom>
              <a:avLst/>
              <a:gdLst>
                <a:gd name="T0" fmla="*/ 1034 w 2022"/>
                <a:gd name="T1" fmla="*/ 210 h 1466"/>
                <a:gd name="T2" fmla="*/ 1034 w 2022"/>
                <a:gd name="T3" fmla="*/ 210 h 1466"/>
                <a:gd name="T4" fmla="*/ 1395 w 2022"/>
                <a:gd name="T5" fmla="*/ 46 h 1466"/>
                <a:gd name="T6" fmla="*/ 1487 w 2022"/>
                <a:gd name="T7" fmla="*/ 40 h 1466"/>
                <a:gd name="T8" fmla="*/ 1888 w 2022"/>
                <a:gd name="T9" fmla="*/ 99 h 1466"/>
                <a:gd name="T10" fmla="*/ 1888 w 2022"/>
                <a:gd name="T11" fmla="*/ 1249 h 1466"/>
                <a:gd name="T12" fmla="*/ 1467 w 2022"/>
                <a:gd name="T13" fmla="*/ 1137 h 1466"/>
                <a:gd name="T14" fmla="*/ 1397 w 2022"/>
                <a:gd name="T15" fmla="*/ 1132 h 1466"/>
                <a:gd name="T16" fmla="*/ 1034 w 2022"/>
                <a:gd name="T17" fmla="*/ 1232 h 1466"/>
                <a:gd name="T18" fmla="*/ 1034 w 2022"/>
                <a:gd name="T19" fmla="*/ 210 h 1466"/>
                <a:gd name="T20" fmla="*/ 134 w 2022"/>
                <a:gd name="T21" fmla="*/ 99 h 1466"/>
                <a:gd name="T22" fmla="*/ 134 w 2022"/>
                <a:gd name="T23" fmla="*/ 99 h 1466"/>
                <a:gd name="T24" fmla="*/ 534 w 2022"/>
                <a:gd name="T25" fmla="*/ 40 h 1466"/>
                <a:gd name="T26" fmla="*/ 626 w 2022"/>
                <a:gd name="T27" fmla="*/ 46 h 1466"/>
                <a:gd name="T28" fmla="*/ 988 w 2022"/>
                <a:gd name="T29" fmla="*/ 210 h 1466"/>
                <a:gd name="T30" fmla="*/ 988 w 2022"/>
                <a:gd name="T31" fmla="*/ 1232 h 1466"/>
                <a:gd name="T32" fmla="*/ 625 w 2022"/>
                <a:gd name="T33" fmla="*/ 1132 h 1466"/>
                <a:gd name="T34" fmla="*/ 555 w 2022"/>
                <a:gd name="T35" fmla="*/ 1137 h 1466"/>
                <a:gd name="T36" fmla="*/ 134 w 2022"/>
                <a:gd name="T37" fmla="*/ 1249 h 1466"/>
                <a:gd name="T38" fmla="*/ 134 w 2022"/>
                <a:gd name="T39" fmla="*/ 99 h 1466"/>
                <a:gd name="T40" fmla="*/ 1928 w 2022"/>
                <a:gd name="T41" fmla="*/ 203 h 1466"/>
                <a:gd name="T42" fmla="*/ 1928 w 2022"/>
                <a:gd name="T43" fmla="*/ 203 h 1466"/>
                <a:gd name="T44" fmla="*/ 1928 w 2022"/>
                <a:gd name="T45" fmla="*/ 68 h 1466"/>
                <a:gd name="T46" fmla="*/ 1487 w 2022"/>
                <a:gd name="T47" fmla="*/ 0 h 1466"/>
                <a:gd name="T48" fmla="*/ 1390 w 2022"/>
                <a:gd name="T49" fmla="*/ 6 h 1466"/>
                <a:gd name="T50" fmla="*/ 1011 w 2022"/>
                <a:gd name="T51" fmla="*/ 177 h 1466"/>
                <a:gd name="T52" fmla="*/ 632 w 2022"/>
                <a:gd name="T53" fmla="*/ 6 h 1466"/>
                <a:gd name="T54" fmla="*/ 534 w 2022"/>
                <a:gd name="T55" fmla="*/ 0 h 1466"/>
                <a:gd name="T56" fmla="*/ 94 w 2022"/>
                <a:gd name="T57" fmla="*/ 68 h 1466"/>
                <a:gd name="T58" fmla="*/ 94 w 2022"/>
                <a:gd name="T59" fmla="*/ 203 h 1466"/>
                <a:gd name="T60" fmla="*/ 0 w 2022"/>
                <a:gd name="T61" fmla="*/ 227 h 1466"/>
                <a:gd name="T62" fmla="*/ 0 w 2022"/>
                <a:gd name="T63" fmla="*/ 1466 h 1466"/>
                <a:gd name="T64" fmla="*/ 467 w 2022"/>
                <a:gd name="T65" fmla="*/ 1335 h 1466"/>
                <a:gd name="T66" fmla="*/ 905 w 2022"/>
                <a:gd name="T67" fmla="*/ 1412 h 1466"/>
                <a:gd name="T68" fmla="*/ 905 w 2022"/>
                <a:gd name="T69" fmla="*/ 1466 h 1466"/>
                <a:gd name="T70" fmla="*/ 1116 w 2022"/>
                <a:gd name="T71" fmla="*/ 1466 h 1466"/>
                <a:gd name="T72" fmla="*/ 1116 w 2022"/>
                <a:gd name="T73" fmla="*/ 1412 h 1466"/>
                <a:gd name="T74" fmla="*/ 1555 w 2022"/>
                <a:gd name="T75" fmla="*/ 1335 h 1466"/>
                <a:gd name="T76" fmla="*/ 2022 w 2022"/>
                <a:gd name="T77" fmla="*/ 1466 h 1466"/>
                <a:gd name="T78" fmla="*/ 2022 w 2022"/>
                <a:gd name="T79" fmla="*/ 227 h 1466"/>
                <a:gd name="T80" fmla="*/ 1928 w 2022"/>
                <a:gd name="T81" fmla="*/ 203 h 1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022" h="1466">
                  <a:moveTo>
                    <a:pt x="1034" y="210"/>
                  </a:moveTo>
                  <a:lnTo>
                    <a:pt x="1034" y="210"/>
                  </a:lnTo>
                  <a:cubicBezTo>
                    <a:pt x="1077" y="175"/>
                    <a:pt x="1220" y="68"/>
                    <a:pt x="1395" y="46"/>
                  </a:cubicBezTo>
                  <a:cubicBezTo>
                    <a:pt x="1423" y="42"/>
                    <a:pt x="1454" y="40"/>
                    <a:pt x="1487" y="40"/>
                  </a:cubicBezTo>
                  <a:cubicBezTo>
                    <a:pt x="1645" y="40"/>
                    <a:pt x="1820" y="81"/>
                    <a:pt x="1888" y="99"/>
                  </a:cubicBezTo>
                  <a:lnTo>
                    <a:pt x="1888" y="1249"/>
                  </a:lnTo>
                  <a:cubicBezTo>
                    <a:pt x="1803" y="1218"/>
                    <a:pt x="1631" y="1161"/>
                    <a:pt x="1467" y="1137"/>
                  </a:cubicBezTo>
                  <a:cubicBezTo>
                    <a:pt x="1445" y="1134"/>
                    <a:pt x="1421" y="1132"/>
                    <a:pt x="1397" y="1132"/>
                  </a:cubicBezTo>
                  <a:cubicBezTo>
                    <a:pt x="1252" y="1132"/>
                    <a:pt x="1112" y="1192"/>
                    <a:pt x="1034" y="1232"/>
                  </a:cubicBezTo>
                  <a:lnTo>
                    <a:pt x="1034" y="210"/>
                  </a:lnTo>
                  <a:close/>
                  <a:moveTo>
                    <a:pt x="134" y="99"/>
                  </a:moveTo>
                  <a:lnTo>
                    <a:pt x="134" y="99"/>
                  </a:lnTo>
                  <a:cubicBezTo>
                    <a:pt x="201" y="81"/>
                    <a:pt x="376" y="40"/>
                    <a:pt x="534" y="40"/>
                  </a:cubicBezTo>
                  <a:cubicBezTo>
                    <a:pt x="568" y="40"/>
                    <a:pt x="599" y="42"/>
                    <a:pt x="626" y="46"/>
                  </a:cubicBezTo>
                  <a:cubicBezTo>
                    <a:pt x="802" y="68"/>
                    <a:pt x="945" y="175"/>
                    <a:pt x="988" y="210"/>
                  </a:cubicBezTo>
                  <a:lnTo>
                    <a:pt x="988" y="1232"/>
                  </a:lnTo>
                  <a:cubicBezTo>
                    <a:pt x="910" y="1192"/>
                    <a:pt x="770" y="1132"/>
                    <a:pt x="625" y="1132"/>
                  </a:cubicBezTo>
                  <a:cubicBezTo>
                    <a:pt x="601" y="1132"/>
                    <a:pt x="577" y="1134"/>
                    <a:pt x="555" y="1137"/>
                  </a:cubicBezTo>
                  <a:cubicBezTo>
                    <a:pt x="391" y="1161"/>
                    <a:pt x="219" y="1218"/>
                    <a:pt x="134" y="1249"/>
                  </a:cubicBezTo>
                  <a:lnTo>
                    <a:pt x="134" y="99"/>
                  </a:lnTo>
                  <a:close/>
                  <a:moveTo>
                    <a:pt x="1928" y="203"/>
                  </a:moveTo>
                  <a:lnTo>
                    <a:pt x="1928" y="203"/>
                  </a:lnTo>
                  <a:lnTo>
                    <a:pt x="1928" y="68"/>
                  </a:lnTo>
                  <a:cubicBezTo>
                    <a:pt x="1928" y="68"/>
                    <a:pt x="1696" y="0"/>
                    <a:pt x="1487" y="0"/>
                  </a:cubicBezTo>
                  <a:cubicBezTo>
                    <a:pt x="1454" y="0"/>
                    <a:pt x="1421" y="2"/>
                    <a:pt x="1390" y="6"/>
                  </a:cubicBezTo>
                  <a:cubicBezTo>
                    <a:pt x="1207" y="30"/>
                    <a:pt x="1059" y="138"/>
                    <a:pt x="1011" y="177"/>
                  </a:cubicBezTo>
                  <a:cubicBezTo>
                    <a:pt x="963" y="138"/>
                    <a:pt x="815" y="30"/>
                    <a:pt x="632" y="6"/>
                  </a:cubicBezTo>
                  <a:cubicBezTo>
                    <a:pt x="601" y="2"/>
                    <a:pt x="568" y="0"/>
                    <a:pt x="534" y="0"/>
                  </a:cubicBezTo>
                  <a:cubicBezTo>
                    <a:pt x="326" y="0"/>
                    <a:pt x="94" y="68"/>
                    <a:pt x="94" y="68"/>
                  </a:cubicBezTo>
                  <a:lnTo>
                    <a:pt x="94" y="203"/>
                  </a:lnTo>
                  <a:cubicBezTo>
                    <a:pt x="36" y="216"/>
                    <a:pt x="0" y="227"/>
                    <a:pt x="0" y="227"/>
                  </a:cubicBezTo>
                  <a:lnTo>
                    <a:pt x="0" y="1466"/>
                  </a:lnTo>
                  <a:cubicBezTo>
                    <a:pt x="0" y="1466"/>
                    <a:pt x="243" y="1368"/>
                    <a:pt x="467" y="1335"/>
                  </a:cubicBezTo>
                  <a:cubicBezTo>
                    <a:pt x="605" y="1315"/>
                    <a:pt x="787" y="1368"/>
                    <a:pt x="905" y="1412"/>
                  </a:cubicBezTo>
                  <a:lnTo>
                    <a:pt x="905" y="1466"/>
                  </a:lnTo>
                  <a:lnTo>
                    <a:pt x="1116" y="1466"/>
                  </a:lnTo>
                  <a:lnTo>
                    <a:pt x="1116" y="1412"/>
                  </a:lnTo>
                  <a:cubicBezTo>
                    <a:pt x="1235" y="1368"/>
                    <a:pt x="1417" y="1315"/>
                    <a:pt x="1555" y="1335"/>
                  </a:cubicBezTo>
                  <a:cubicBezTo>
                    <a:pt x="1779" y="1368"/>
                    <a:pt x="2022" y="1466"/>
                    <a:pt x="2022" y="1466"/>
                  </a:cubicBezTo>
                  <a:lnTo>
                    <a:pt x="2022" y="227"/>
                  </a:lnTo>
                  <a:cubicBezTo>
                    <a:pt x="2022" y="227"/>
                    <a:pt x="1986" y="216"/>
                    <a:pt x="1928" y="20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213" name="组合 46"/>
            <p:cNvGrpSpPr/>
            <p:nvPr userDrawn="1"/>
          </p:nvGrpSpPr>
          <p:grpSpPr>
            <a:xfrm rot="21086915">
              <a:off x="11056807" y="581802"/>
              <a:ext cx="920458" cy="709092"/>
              <a:chOff x="2486025" y="3619500"/>
              <a:chExt cx="1500188" cy="1155700"/>
            </a:xfrm>
            <a:grpFill/>
          </p:grpSpPr>
          <p:sp>
            <p:nvSpPr>
              <p:cNvPr id="214" name="Freeform 26"/>
              <p:cNvSpPr>
                <a:spLocks noEditPoints="1"/>
              </p:cNvSpPr>
              <p:nvPr/>
            </p:nvSpPr>
            <p:spPr bwMode="auto">
              <a:xfrm>
                <a:off x="2486025" y="3619500"/>
                <a:ext cx="1500188" cy="1155700"/>
              </a:xfrm>
              <a:custGeom>
                <a:avLst/>
                <a:gdLst>
                  <a:gd name="T0" fmla="*/ 408 w 815"/>
                  <a:gd name="T1" fmla="*/ 553 h 627"/>
                  <a:gd name="T2" fmla="*/ 408 w 815"/>
                  <a:gd name="T3" fmla="*/ 553 h 627"/>
                  <a:gd name="T4" fmla="*/ 207 w 815"/>
                  <a:gd name="T5" fmla="*/ 353 h 627"/>
                  <a:gd name="T6" fmla="*/ 408 w 815"/>
                  <a:gd name="T7" fmla="*/ 152 h 627"/>
                  <a:gd name="T8" fmla="*/ 608 w 815"/>
                  <a:gd name="T9" fmla="*/ 353 h 627"/>
                  <a:gd name="T10" fmla="*/ 408 w 815"/>
                  <a:gd name="T11" fmla="*/ 553 h 627"/>
                  <a:gd name="T12" fmla="*/ 156 w 815"/>
                  <a:gd name="T13" fmla="*/ 176 h 627"/>
                  <a:gd name="T14" fmla="*/ 156 w 815"/>
                  <a:gd name="T15" fmla="*/ 176 h 627"/>
                  <a:gd name="T16" fmla="*/ 54 w 815"/>
                  <a:gd name="T17" fmla="*/ 176 h 627"/>
                  <a:gd name="T18" fmla="*/ 54 w 815"/>
                  <a:gd name="T19" fmla="*/ 118 h 627"/>
                  <a:gd name="T20" fmla="*/ 156 w 815"/>
                  <a:gd name="T21" fmla="*/ 118 h 627"/>
                  <a:gd name="T22" fmla="*/ 156 w 815"/>
                  <a:gd name="T23" fmla="*/ 176 h 627"/>
                  <a:gd name="T24" fmla="*/ 601 w 815"/>
                  <a:gd name="T25" fmla="*/ 79 h 627"/>
                  <a:gd name="T26" fmla="*/ 601 w 815"/>
                  <a:gd name="T27" fmla="*/ 79 h 627"/>
                  <a:gd name="T28" fmla="*/ 530 w 815"/>
                  <a:gd name="T29" fmla="*/ 0 h 627"/>
                  <a:gd name="T30" fmla="*/ 285 w 815"/>
                  <a:gd name="T31" fmla="*/ 0 h 627"/>
                  <a:gd name="T32" fmla="*/ 214 w 815"/>
                  <a:gd name="T33" fmla="*/ 79 h 627"/>
                  <a:gd name="T34" fmla="*/ 0 w 815"/>
                  <a:gd name="T35" fmla="*/ 79 h 627"/>
                  <a:gd name="T36" fmla="*/ 0 w 815"/>
                  <a:gd name="T37" fmla="*/ 627 h 627"/>
                  <a:gd name="T38" fmla="*/ 815 w 815"/>
                  <a:gd name="T39" fmla="*/ 627 h 627"/>
                  <a:gd name="T40" fmla="*/ 815 w 815"/>
                  <a:gd name="T41" fmla="*/ 79 h 627"/>
                  <a:gd name="T42" fmla="*/ 601 w 815"/>
                  <a:gd name="T43" fmla="*/ 79 h 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815" h="627">
                    <a:moveTo>
                      <a:pt x="408" y="553"/>
                    </a:moveTo>
                    <a:lnTo>
                      <a:pt x="408" y="553"/>
                    </a:lnTo>
                    <a:cubicBezTo>
                      <a:pt x="297" y="553"/>
                      <a:pt x="207" y="463"/>
                      <a:pt x="207" y="353"/>
                    </a:cubicBezTo>
                    <a:cubicBezTo>
                      <a:pt x="207" y="242"/>
                      <a:pt x="297" y="152"/>
                      <a:pt x="408" y="152"/>
                    </a:cubicBezTo>
                    <a:cubicBezTo>
                      <a:pt x="518" y="152"/>
                      <a:pt x="608" y="242"/>
                      <a:pt x="608" y="353"/>
                    </a:cubicBezTo>
                    <a:cubicBezTo>
                      <a:pt x="608" y="463"/>
                      <a:pt x="518" y="553"/>
                      <a:pt x="408" y="553"/>
                    </a:cubicBezTo>
                    <a:close/>
                    <a:moveTo>
                      <a:pt x="156" y="176"/>
                    </a:moveTo>
                    <a:lnTo>
                      <a:pt x="156" y="176"/>
                    </a:lnTo>
                    <a:lnTo>
                      <a:pt x="54" y="176"/>
                    </a:lnTo>
                    <a:lnTo>
                      <a:pt x="54" y="118"/>
                    </a:lnTo>
                    <a:lnTo>
                      <a:pt x="156" y="118"/>
                    </a:lnTo>
                    <a:lnTo>
                      <a:pt x="156" y="176"/>
                    </a:lnTo>
                    <a:close/>
                    <a:moveTo>
                      <a:pt x="601" y="79"/>
                    </a:moveTo>
                    <a:lnTo>
                      <a:pt x="601" y="79"/>
                    </a:lnTo>
                    <a:lnTo>
                      <a:pt x="530" y="0"/>
                    </a:lnTo>
                    <a:lnTo>
                      <a:pt x="285" y="0"/>
                    </a:lnTo>
                    <a:lnTo>
                      <a:pt x="214" y="79"/>
                    </a:lnTo>
                    <a:lnTo>
                      <a:pt x="0" y="79"/>
                    </a:lnTo>
                    <a:lnTo>
                      <a:pt x="0" y="627"/>
                    </a:lnTo>
                    <a:lnTo>
                      <a:pt x="815" y="627"/>
                    </a:lnTo>
                    <a:lnTo>
                      <a:pt x="815" y="79"/>
                    </a:lnTo>
                    <a:lnTo>
                      <a:pt x="601" y="79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5" name="Freeform 27"/>
              <p:cNvSpPr>
                <a:spLocks/>
              </p:cNvSpPr>
              <p:nvPr/>
            </p:nvSpPr>
            <p:spPr bwMode="auto">
              <a:xfrm>
                <a:off x="2955925" y="3987800"/>
                <a:ext cx="560388" cy="565150"/>
              </a:xfrm>
              <a:custGeom>
                <a:avLst/>
                <a:gdLst>
                  <a:gd name="T0" fmla="*/ 153 w 305"/>
                  <a:gd name="T1" fmla="*/ 0 h 306"/>
                  <a:gd name="T2" fmla="*/ 153 w 305"/>
                  <a:gd name="T3" fmla="*/ 0 h 306"/>
                  <a:gd name="T4" fmla="*/ 0 w 305"/>
                  <a:gd name="T5" fmla="*/ 153 h 306"/>
                  <a:gd name="T6" fmla="*/ 153 w 305"/>
                  <a:gd name="T7" fmla="*/ 306 h 306"/>
                  <a:gd name="T8" fmla="*/ 305 w 305"/>
                  <a:gd name="T9" fmla="*/ 153 h 306"/>
                  <a:gd name="T10" fmla="*/ 153 w 305"/>
                  <a:gd name="T11" fmla="*/ 0 h 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5" h="306">
                    <a:moveTo>
                      <a:pt x="153" y="0"/>
                    </a:moveTo>
                    <a:lnTo>
                      <a:pt x="153" y="0"/>
                    </a:lnTo>
                    <a:cubicBezTo>
                      <a:pt x="68" y="0"/>
                      <a:pt x="0" y="68"/>
                      <a:pt x="0" y="153"/>
                    </a:cubicBezTo>
                    <a:cubicBezTo>
                      <a:pt x="0" y="237"/>
                      <a:pt x="68" y="306"/>
                      <a:pt x="153" y="306"/>
                    </a:cubicBezTo>
                    <a:cubicBezTo>
                      <a:pt x="237" y="306"/>
                      <a:pt x="305" y="237"/>
                      <a:pt x="305" y="153"/>
                    </a:cubicBezTo>
                    <a:cubicBezTo>
                      <a:pt x="305" y="68"/>
                      <a:pt x="237" y="0"/>
                      <a:pt x="153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16" name="组 215"/>
            <p:cNvGrpSpPr/>
            <p:nvPr userDrawn="1"/>
          </p:nvGrpSpPr>
          <p:grpSpPr>
            <a:xfrm rot="2803540">
              <a:off x="9225928" y="-1135169"/>
              <a:ext cx="337162" cy="1815987"/>
              <a:chOff x="6099175" y="2627313"/>
              <a:chExt cx="411163" cy="2214563"/>
            </a:xfrm>
            <a:grpFill/>
          </p:grpSpPr>
          <p:sp>
            <p:nvSpPr>
              <p:cNvPr id="217" name="Freeform 13"/>
              <p:cNvSpPr>
                <a:spLocks noEditPoints="1"/>
              </p:cNvSpPr>
              <p:nvPr/>
            </p:nvSpPr>
            <p:spPr bwMode="auto">
              <a:xfrm>
                <a:off x="6130131" y="3048001"/>
                <a:ext cx="349250" cy="1258888"/>
              </a:xfrm>
              <a:custGeom>
                <a:avLst/>
                <a:gdLst>
                  <a:gd name="T0" fmla="*/ 137 w 367"/>
                  <a:gd name="T1" fmla="*/ 40 h 1313"/>
                  <a:gd name="T2" fmla="*/ 137 w 367"/>
                  <a:gd name="T3" fmla="*/ 40 h 1313"/>
                  <a:gd name="T4" fmla="*/ 230 w 367"/>
                  <a:gd name="T5" fmla="*/ 40 h 1313"/>
                  <a:gd name="T6" fmla="*/ 230 w 367"/>
                  <a:gd name="T7" fmla="*/ 1273 h 1313"/>
                  <a:gd name="T8" fmla="*/ 137 w 367"/>
                  <a:gd name="T9" fmla="*/ 1273 h 1313"/>
                  <a:gd name="T10" fmla="*/ 137 w 367"/>
                  <a:gd name="T11" fmla="*/ 40 h 1313"/>
                  <a:gd name="T12" fmla="*/ 97 w 367"/>
                  <a:gd name="T13" fmla="*/ 1273 h 1313"/>
                  <a:gd name="T14" fmla="*/ 97 w 367"/>
                  <a:gd name="T15" fmla="*/ 1273 h 1313"/>
                  <a:gd name="T16" fmla="*/ 40 w 367"/>
                  <a:gd name="T17" fmla="*/ 1273 h 1313"/>
                  <a:gd name="T18" fmla="*/ 40 w 367"/>
                  <a:gd name="T19" fmla="*/ 40 h 1313"/>
                  <a:gd name="T20" fmla="*/ 97 w 367"/>
                  <a:gd name="T21" fmla="*/ 40 h 1313"/>
                  <a:gd name="T22" fmla="*/ 97 w 367"/>
                  <a:gd name="T23" fmla="*/ 1273 h 1313"/>
                  <a:gd name="T24" fmla="*/ 270 w 367"/>
                  <a:gd name="T25" fmla="*/ 40 h 1313"/>
                  <a:gd name="T26" fmla="*/ 270 w 367"/>
                  <a:gd name="T27" fmla="*/ 40 h 1313"/>
                  <a:gd name="T28" fmla="*/ 327 w 367"/>
                  <a:gd name="T29" fmla="*/ 40 h 1313"/>
                  <a:gd name="T30" fmla="*/ 327 w 367"/>
                  <a:gd name="T31" fmla="*/ 1273 h 1313"/>
                  <a:gd name="T32" fmla="*/ 270 w 367"/>
                  <a:gd name="T33" fmla="*/ 1273 h 1313"/>
                  <a:gd name="T34" fmla="*/ 270 w 367"/>
                  <a:gd name="T35" fmla="*/ 40 h 1313"/>
                  <a:gd name="T36" fmla="*/ 270 w 367"/>
                  <a:gd name="T37" fmla="*/ 1313 h 1313"/>
                  <a:gd name="T38" fmla="*/ 270 w 367"/>
                  <a:gd name="T39" fmla="*/ 1313 h 1313"/>
                  <a:gd name="T40" fmla="*/ 270 w 367"/>
                  <a:gd name="T41" fmla="*/ 1313 h 1313"/>
                  <a:gd name="T42" fmla="*/ 367 w 367"/>
                  <a:gd name="T43" fmla="*/ 1313 h 1313"/>
                  <a:gd name="T44" fmla="*/ 367 w 367"/>
                  <a:gd name="T45" fmla="*/ 0 h 1313"/>
                  <a:gd name="T46" fmla="*/ 0 w 367"/>
                  <a:gd name="T47" fmla="*/ 0 h 1313"/>
                  <a:gd name="T48" fmla="*/ 0 w 367"/>
                  <a:gd name="T49" fmla="*/ 1313 h 1313"/>
                  <a:gd name="T50" fmla="*/ 97 w 367"/>
                  <a:gd name="T51" fmla="*/ 1313 h 1313"/>
                  <a:gd name="T52" fmla="*/ 97 w 367"/>
                  <a:gd name="T53" fmla="*/ 1313 h 1313"/>
                  <a:gd name="T54" fmla="*/ 137 w 367"/>
                  <a:gd name="T55" fmla="*/ 1313 h 1313"/>
                  <a:gd name="T56" fmla="*/ 137 w 367"/>
                  <a:gd name="T57" fmla="*/ 1313 h 1313"/>
                  <a:gd name="T58" fmla="*/ 230 w 367"/>
                  <a:gd name="T59" fmla="*/ 1313 h 1313"/>
                  <a:gd name="T60" fmla="*/ 230 w 367"/>
                  <a:gd name="T61" fmla="*/ 1313 h 1313"/>
                  <a:gd name="T62" fmla="*/ 270 w 367"/>
                  <a:gd name="T63" fmla="*/ 1313 h 1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367" h="1313">
                    <a:moveTo>
                      <a:pt x="137" y="40"/>
                    </a:moveTo>
                    <a:lnTo>
                      <a:pt x="137" y="40"/>
                    </a:lnTo>
                    <a:lnTo>
                      <a:pt x="230" y="40"/>
                    </a:lnTo>
                    <a:lnTo>
                      <a:pt x="230" y="1273"/>
                    </a:lnTo>
                    <a:lnTo>
                      <a:pt x="137" y="1273"/>
                    </a:lnTo>
                    <a:lnTo>
                      <a:pt x="137" y="40"/>
                    </a:lnTo>
                    <a:close/>
                    <a:moveTo>
                      <a:pt x="97" y="1273"/>
                    </a:moveTo>
                    <a:lnTo>
                      <a:pt x="97" y="1273"/>
                    </a:lnTo>
                    <a:lnTo>
                      <a:pt x="40" y="1273"/>
                    </a:lnTo>
                    <a:lnTo>
                      <a:pt x="40" y="40"/>
                    </a:lnTo>
                    <a:lnTo>
                      <a:pt x="97" y="40"/>
                    </a:lnTo>
                    <a:lnTo>
                      <a:pt x="97" y="1273"/>
                    </a:lnTo>
                    <a:close/>
                    <a:moveTo>
                      <a:pt x="270" y="40"/>
                    </a:moveTo>
                    <a:lnTo>
                      <a:pt x="270" y="40"/>
                    </a:lnTo>
                    <a:lnTo>
                      <a:pt x="327" y="40"/>
                    </a:lnTo>
                    <a:lnTo>
                      <a:pt x="327" y="1273"/>
                    </a:lnTo>
                    <a:lnTo>
                      <a:pt x="270" y="1273"/>
                    </a:lnTo>
                    <a:lnTo>
                      <a:pt x="270" y="40"/>
                    </a:lnTo>
                    <a:close/>
                    <a:moveTo>
                      <a:pt x="270" y="1313"/>
                    </a:moveTo>
                    <a:lnTo>
                      <a:pt x="270" y="1313"/>
                    </a:lnTo>
                    <a:lnTo>
                      <a:pt x="270" y="1313"/>
                    </a:lnTo>
                    <a:lnTo>
                      <a:pt x="367" y="1313"/>
                    </a:lnTo>
                    <a:lnTo>
                      <a:pt x="367" y="0"/>
                    </a:lnTo>
                    <a:lnTo>
                      <a:pt x="0" y="0"/>
                    </a:lnTo>
                    <a:lnTo>
                      <a:pt x="0" y="1313"/>
                    </a:lnTo>
                    <a:lnTo>
                      <a:pt x="97" y="1313"/>
                    </a:lnTo>
                    <a:lnTo>
                      <a:pt x="97" y="1313"/>
                    </a:lnTo>
                    <a:lnTo>
                      <a:pt x="137" y="1313"/>
                    </a:lnTo>
                    <a:lnTo>
                      <a:pt x="137" y="1313"/>
                    </a:lnTo>
                    <a:lnTo>
                      <a:pt x="230" y="1313"/>
                    </a:lnTo>
                    <a:lnTo>
                      <a:pt x="230" y="1313"/>
                    </a:lnTo>
                    <a:lnTo>
                      <a:pt x="270" y="1313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8" name="Freeform 14"/>
              <p:cNvSpPr>
                <a:spLocks/>
              </p:cNvSpPr>
              <p:nvPr/>
            </p:nvSpPr>
            <p:spPr bwMode="auto">
              <a:xfrm>
                <a:off x="6130131" y="2968626"/>
                <a:ext cx="349250" cy="63500"/>
              </a:xfrm>
              <a:custGeom>
                <a:avLst/>
                <a:gdLst>
                  <a:gd name="T0" fmla="*/ 367 w 367"/>
                  <a:gd name="T1" fmla="*/ 0 h 67"/>
                  <a:gd name="T2" fmla="*/ 367 w 367"/>
                  <a:gd name="T3" fmla="*/ 0 h 67"/>
                  <a:gd name="T4" fmla="*/ 0 w 367"/>
                  <a:gd name="T5" fmla="*/ 0 h 67"/>
                  <a:gd name="T6" fmla="*/ 0 w 367"/>
                  <a:gd name="T7" fmla="*/ 67 h 67"/>
                  <a:gd name="T8" fmla="*/ 367 w 367"/>
                  <a:gd name="T9" fmla="*/ 67 h 67"/>
                  <a:gd name="T10" fmla="*/ 367 w 367"/>
                  <a:gd name="T11" fmla="*/ 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7" h="67">
                    <a:moveTo>
                      <a:pt x="367" y="0"/>
                    </a:moveTo>
                    <a:lnTo>
                      <a:pt x="367" y="0"/>
                    </a:lnTo>
                    <a:lnTo>
                      <a:pt x="0" y="0"/>
                    </a:lnTo>
                    <a:lnTo>
                      <a:pt x="0" y="67"/>
                    </a:lnTo>
                    <a:lnTo>
                      <a:pt x="367" y="67"/>
                    </a:lnTo>
                    <a:lnTo>
                      <a:pt x="36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9" name="Freeform 15"/>
              <p:cNvSpPr>
                <a:spLocks/>
              </p:cNvSpPr>
              <p:nvPr/>
            </p:nvSpPr>
            <p:spPr bwMode="auto">
              <a:xfrm>
                <a:off x="6099175" y="2627313"/>
                <a:ext cx="411163" cy="325438"/>
              </a:xfrm>
              <a:custGeom>
                <a:avLst/>
                <a:gdLst>
                  <a:gd name="T0" fmla="*/ 399 w 430"/>
                  <a:gd name="T1" fmla="*/ 340 h 340"/>
                  <a:gd name="T2" fmla="*/ 399 w 430"/>
                  <a:gd name="T3" fmla="*/ 340 h 340"/>
                  <a:gd name="T4" fmla="*/ 215 w 430"/>
                  <a:gd name="T5" fmla="*/ 0 h 340"/>
                  <a:gd name="T6" fmla="*/ 32 w 430"/>
                  <a:gd name="T7" fmla="*/ 340 h 340"/>
                  <a:gd name="T8" fmla="*/ 399 w 430"/>
                  <a:gd name="T9" fmla="*/ 340 h 3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0" h="340">
                    <a:moveTo>
                      <a:pt x="399" y="340"/>
                    </a:moveTo>
                    <a:lnTo>
                      <a:pt x="399" y="340"/>
                    </a:lnTo>
                    <a:cubicBezTo>
                      <a:pt x="399" y="340"/>
                      <a:pt x="430" y="0"/>
                      <a:pt x="215" y="0"/>
                    </a:cubicBezTo>
                    <a:cubicBezTo>
                      <a:pt x="0" y="0"/>
                      <a:pt x="32" y="340"/>
                      <a:pt x="32" y="340"/>
                    </a:cubicBezTo>
                    <a:lnTo>
                      <a:pt x="399" y="34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0" name="Freeform 17"/>
              <p:cNvSpPr>
                <a:spLocks noEditPoints="1"/>
              </p:cNvSpPr>
              <p:nvPr/>
            </p:nvSpPr>
            <p:spPr bwMode="auto">
              <a:xfrm>
                <a:off x="6128544" y="4310063"/>
                <a:ext cx="352425" cy="531813"/>
              </a:xfrm>
              <a:custGeom>
                <a:avLst/>
                <a:gdLst>
                  <a:gd name="T0" fmla="*/ 214 w 369"/>
                  <a:gd name="T1" fmla="*/ 338 h 554"/>
                  <a:gd name="T2" fmla="*/ 214 w 369"/>
                  <a:gd name="T3" fmla="*/ 338 h 554"/>
                  <a:gd name="T4" fmla="*/ 155 w 369"/>
                  <a:gd name="T5" fmla="*/ 338 h 554"/>
                  <a:gd name="T6" fmla="*/ 56 w 369"/>
                  <a:gd name="T7" fmla="*/ 40 h 554"/>
                  <a:gd name="T8" fmla="*/ 313 w 369"/>
                  <a:gd name="T9" fmla="*/ 40 h 554"/>
                  <a:gd name="T10" fmla="*/ 214 w 369"/>
                  <a:gd name="T11" fmla="*/ 338 h 554"/>
                  <a:gd name="T12" fmla="*/ 113 w 369"/>
                  <a:gd name="T13" fmla="*/ 338 h 554"/>
                  <a:gd name="T14" fmla="*/ 113 w 369"/>
                  <a:gd name="T15" fmla="*/ 338 h 554"/>
                  <a:gd name="T16" fmla="*/ 184 w 369"/>
                  <a:gd name="T17" fmla="*/ 554 h 554"/>
                  <a:gd name="T18" fmla="*/ 256 w 369"/>
                  <a:gd name="T19" fmla="*/ 338 h 554"/>
                  <a:gd name="T20" fmla="*/ 369 w 369"/>
                  <a:gd name="T21" fmla="*/ 0 h 554"/>
                  <a:gd name="T22" fmla="*/ 0 w 369"/>
                  <a:gd name="T23" fmla="*/ 0 h 554"/>
                  <a:gd name="T24" fmla="*/ 113 w 369"/>
                  <a:gd name="T25" fmla="*/ 338 h 5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69" h="554">
                    <a:moveTo>
                      <a:pt x="214" y="338"/>
                    </a:moveTo>
                    <a:lnTo>
                      <a:pt x="214" y="338"/>
                    </a:lnTo>
                    <a:lnTo>
                      <a:pt x="155" y="338"/>
                    </a:lnTo>
                    <a:lnTo>
                      <a:pt x="56" y="40"/>
                    </a:lnTo>
                    <a:lnTo>
                      <a:pt x="313" y="40"/>
                    </a:lnTo>
                    <a:lnTo>
                      <a:pt x="214" y="338"/>
                    </a:lnTo>
                    <a:close/>
                    <a:moveTo>
                      <a:pt x="113" y="338"/>
                    </a:moveTo>
                    <a:lnTo>
                      <a:pt x="113" y="338"/>
                    </a:lnTo>
                    <a:lnTo>
                      <a:pt x="184" y="554"/>
                    </a:lnTo>
                    <a:lnTo>
                      <a:pt x="256" y="338"/>
                    </a:lnTo>
                    <a:lnTo>
                      <a:pt x="369" y="0"/>
                    </a:lnTo>
                    <a:lnTo>
                      <a:pt x="0" y="0"/>
                    </a:lnTo>
                    <a:lnTo>
                      <a:pt x="113" y="338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21" name="组合 23"/>
            <p:cNvGrpSpPr/>
            <p:nvPr userDrawn="1"/>
          </p:nvGrpSpPr>
          <p:grpSpPr>
            <a:xfrm>
              <a:off x="5624277" y="6060101"/>
              <a:ext cx="1301704" cy="1299270"/>
              <a:chOff x="6262688" y="5170488"/>
              <a:chExt cx="1697038" cy="1693863"/>
            </a:xfrm>
            <a:grpFill/>
          </p:grpSpPr>
          <p:sp>
            <p:nvSpPr>
              <p:cNvPr id="222" name="Freeform 19"/>
              <p:cNvSpPr>
                <a:spLocks noEditPoints="1"/>
              </p:cNvSpPr>
              <p:nvPr/>
            </p:nvSpPr>
            <p:spPr bwMode="auto">
              <a:xfrm>
                <a:off x="6262688" y="5170488"/>
                <a:ext cx="1697038" cy="1693863"/>
              </a:xfrm>
              <a:custGeom>
                <a:avLst/>
                <a:gdLst>
                  <a:gd name="T0" fmla="*/ 1760 w 2284"/>
                  <a:gd name="T1" fmla="*/ 1142 h 2284"/>
                  <a:gd name="T2" fmla="*/ 1919 w 2284"/>
                  <a:gd name="T3" fmla="*/ 1406 h 2284"/>
                  <a:gd name="T4" fmla="*/ 1756 w 2284"/>
                  <a:gd name="T5" fmla="*/ 1940 h 2284"/>
                  <a:gd name="T6" fmla="*/ 1878 w 2284"/>
                  <a:gd name="T7" fmla="*/ 1506 h 2284"/>
                  <a:gd name="T8" fmla="*/ 1433 w 2284"/>
                  <a:gd name="T9" fmla="*/ 1845 h 2284"/>
                  <a:gd name="T10" fmla="*/ 1496 w 2284"/>
                  <a:gd name="T11" fmla="*/ 1592 h 2284"/>
                  <a:gd name="T12" fmla="*/ 1142 w 2284"/>
                  <a:gd name="T13" fmla="*/ 2204 h 2284"/>
                  <a:gd name="T14" fmla="*/ 1405 w 2284"/>
                  <a:gd name="T15" fmla="*/ 1921 h 2284"/>
                  <a:gd name="T16" fmla="*/ 787 w 2284"/>
                  <a:gd name="T17" fmla="*/ 1592 h 2284"/>
                  <a:gd name="T18" fmla="*/ 850 w 2284"/>
                  <a:gd name="T19" fmla="*/ 1845 h 2284"/>
                  <a:gd name="T20" fmla="*/ 528 w 2284"/>
                  <a:gd name="T21" fmla="*/ 1940 h 2284"/>
                  <a:gd name="T22" fmla="*/ 704 w 2284"/>
                  <a:gd name="T23" fmla="*/ 1580 h 2284"/>
                  <a:gd name="T24" fmla="*/ 80 w 2284"/>
                  <a:gd name="T25" fmla="*/ 1143 h 2284"/>
                  <a:gd name="T26" fmla="*/ 523 w 2284"/>
                  <a:gd name="T27" fmla="*/ 1142 h 2284"/>
                  <a:gd name="T28" fmla="*/ 676 w 2284"/>
                  <a:gd name="T29" fmla="*/ 950 h 2284"/>
                  <a:gd name="T30" fmla="*/ 439 w 2284"/>
                  <a:gd name="T31" fmla="*/ 851 h 2284"/>
                  <a:gd name="T32" fmla="*/ 676 w 2284"/>
                  <a:gd name="T33" fmla="*/ 1335 h 2284"/>
                  <a:gd name="T34" fmla="*/ 438 w 2284"/>
                  <a:gd name="T35" fmla="*/ 1434 h 2284"/>
                  <a:gd name="T36" fmla="*/ 670 w 2284"/>
                  <a:gd name="T37" fmla="*/ 1204 h 2284"/>
                  <a:gd name="T38" fmla="*/ 670 w 2284"/>
                  <a:gd name="T39" fmla="*/ 1080 h 2284"/>
                  <a:gd name="T40" fmla="*/ 391 w 2284"/>
                  <a:gd name="T41" fmla="*/ 392 h 2284"/>
                  <a:gd name="T42" fmla="*/ 778 w 2284"/>
                  <a:gd name="T43" fmla="*/ 407 h 2284"/>
                  <a:gd name="T44" fmla="*/ 391 w 2284"/>
                  <a:gd name="T45" fmla="*/ 392 h 2284"/>
                  <a:gd name="T46" fmla="*/ 1074 w 2284"/>
                  <a:gd name="T47" fmla="*/ 574 h 2284"/>
                  <a:gd name="T48" fmla="*/ 850 w 2284"/>
                  <a:gd name="T49" fmla="*/ 440 h 2284"/>
                  <a:gd name="T50" fmla="*/ 1405 w 2284"/>
                  <a:gd name="T51" fmla="*/ 364 h 2284"/>
                  <a:gd name="T52" fmla="*/ 1142 w 2284"/>
                  <a:gd name="T53" fmla="*/ 80 h 2284"/>
                  <a:gd name="T54" fmla="*/ 1335 w 2284"/>
                  <a:gd name="T55" fmla="*/ 677 h 2284"/>
                  <a:gd name="T56" fmla="*/ 1496 w 2284"/>
                  <a:gd name="T57" fmla="*/ 693 h 2284"/>
                  <a:gd name="T58" fmla="*/ 1509 w 2284"/>
                  <a:gd name="T59" fmla="*/ 775 h 2284"/>
                  <a:gd name="T60" fmla="*/ 1431 w 2284"/>
                  <a:gd name="T61" fmla="*/ 765 h 2284"/>
                  <a:gd name="T62" fmla="*/ 1142 w 2284"/>
                  <a:gd name="T63" fmla="*/ 623 h 2284"/>
                  <a:gd name="T64" fmla="*/ 1081 w 2284"/>
                  <a:gd name="T65" fmla="*/ 671 h 2284"/>
                  <a:gd name="T66" fmla="*/ 774 w 2284"/>
                  <a:gd name="T67" fmla="*/ 775 h 2284"/>
                  <a:gd name="T68" fmla="*/ 764 w 2284"/>
                  <a:gd name="T69" fmla="*/ 853 h 2284"/>
                  <a:gd name="T70" fmla="*/ 774 w 2284"/>
                  <a:gd name="T71" fmla="*/ 1510 h 2284"/>
                  <a:gd name="T72" fmla="*/ 852 w 2284"/>
                  <a:gd name="T73" fmla="*/ 1520 h 2284"/>
                  <a:gd name="T74" fmla="*/ 1142 w 2284"/>
                  <a:gd name="T75" fmla="*/ 1662 h 2284"/>
                  <a:gd name="T76" fmla="*/ 1203 w 2284"/>
                  <a:gd name="T77" fmla="*/ 1614 h 2284"/>
                  <a:gd name="T78" fmla="*/ 1509 w 2284"/>
                  <a:gd name="T79" fmla="*/ 1510 h 2284"/>
                  <a:gd name="T80" fmla="*/ 1519 w 2284"/>
                  <a:gd name="T81" fmla="*/ 1432 h 2284"/>
                  <a:gd name="T82" fmla="*/ 1302 w 2284"/>
                  <a:gd name="T83" fmla="*/ 1530 h 2284"/>
                  <a:gd name="T84" fmla="*/ 864 w 2284"/>
                  <a:gd name="T85" fmla="*/ 1420 h 2284"/>
                  <a:gd name="T86" fmla="*/ 754 w 2284"/>
                  <a:gd name="T87" fmla="*/ 982 h 2284"/>
                  <a:gd name="T88" fmla="*/ 1142 w 2284"/>
                  <a:gd name="T89" fmla="*/ 750 h 2284"/>
                  <a:gd name="T90" fmla="*/ 1529 w 2284"/>
                  <a:gd name="T91" fmla="*/ 982 h 2284"/>
                  <a:gd name="T92" fmla="*/ 1419 w 2284"/>
                  <a:gd name="T93" fmla="*/ 1420 h 2284"/>
                  <a:gd name="T94" fmla="*/ 1607 w 2284"/>
                  <a:gd name="T95" fmla="*/ 950 h 2284"/>
                  <a:gd name="T96" fmla="*/ 1710 w 2284"/>
                  <a:gd name="T97" fmla="*/ 1075 h 2284"/>
                  <a:gd name="T98" fmla="*/ 1845 w 2284"/>
                  <a:gd name="T99" fmla="*/ 1434 h 2284"/>
                  <a:gd name="T100" fmla="*/ 1711 w 2284"/>
                  <a:gd name="T101" fmla="*/ 1210 h 2284"/>
                  <a:gd name="T102" fmla="*/ 1661 w 2284"/>
                  <a:gd name="T103" fmla="*/ 1142 h 2284"/>
                  <a:gd name="T104" fmla="*/ 1613 w 2284"/>
                  <a:gd name="T105" fmla="*/ 1080 h 2284"/>
                  <a:gd name="T106" fmla="*/ 1893 w 2284"/>
                  <a:gd name="T107" fmla="*/ 392 h 2284"/>
                  <a:gd name="T108" fmla="*/ 1505 w 2284"/>
                  <a:gd name="T109" fmla="*/ 407 h 2284"/>
                  <a:gd name="T110" fmla="*/ 1952 w 2284"/>
                  <a:gd name="T111" fmla="*/ 807 h 2284"/>
                  <a:gd name="T112" fmla="*/ 1477 w 2284"/>
                  <a:gd name="T113" fmla="*/ 332 h 2284"/>
                  <a:gd name="T114" fmla="*/ 528 w 2284"/>
                  <a:gd name="T115" fmla="*/ 265 h 2284"/>
                  <a:gd name="T116" fmla="*/ 0 w 2284"/>
                  <a:gd name="T117" fmla="*/ 1143 h 2284"/>
                  <a:gd name="T118" fmla="*/ 528 w 2284"/>
                  <a:gd name="T119" fmla="*/ 2020 h 2284"/>
                  <a:gd name="T120" fmla="*/ 1477 w 2284"/>
                  <a:gd name="T121" fmla="*/ 1953 h 2284"/>
                  <a:gd name="T122" fmla="*/ 1952 w 2284"/>
                  <a:gd name="T123" fmla="*/ 1478 h 2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284" h="2284">
                    <a:moveTo>
                      <a:pt x="1919" y="1406"/>
                    </a:moveTo>
                    <a:lnTo>
                      <a:pt x="1919" y="1406"/>
                    </a:lnTo>
                    <a:cubicBezTo>
                      <a:pt x="1878" y="1322"/>
                      <a:pt x="1825" y="1233"/>
                      <a:pt x="1760" y="1142"/>
                    </a:cubicBezTo>
                    <a:cubicBezTo>
                      <a:pt x="1824" y="1053"/>
                      <a:pt x="1878" y="965"/>
                      <a:pt x="1920" y="879"/>
                    </a:cubicBezTo>
                    <a:cubicBezTo>
                      <a:pt x="2100" y="953"/>
                      <a:pt x="2204" y="1049"/>
                      <a:pt x="2204" y="1143"/>
                    </a:cubicBezTo>
                    <a:cubicBezTo>
                      <a:pt x="2204" y="1236"/>
                      <a:pt x="2100" y="1332"/>
                      <a:pt x="1919" y="1406"/>
                    </a:cubicBezTo>
                    <a:close/>
                    <a:moveTo>
                      <a:pt x="1893" y="1893"/>
                    </a:moveTo>
                    <a:lnTo>
                      <a:pt x="1893" y="1893"/>
                    </a:lnTo>
                    <a:cubicBezTo>
                      <a:pt x="1862" y="1924"/>
                      <a:pt x="1816" y="1940"/>
                      <a:pt x="1756" y="1940"/>
                    </a:cubicBezTo>
                    <a:cubicBezTo>
                      <a:pt x="1684" y="1940"/>
                      <a:pt x="1599" y="1918"/>
                      <a:pt x="1505" y="1878"/>
                    </a:cubicBezTo>
                    <a:cubicBezTo>
                      <a:pt x="1536" y="1790"/>
                      <a:pt x="1561" y="1689"/>
                      <a:pt x="1579" y="1580"/>
                    </a:cubicBezTo>
                    <a:cubicBezTo>
                      <a:pt x="1689" y="1562"/>
                      <a:pt x="1789" y="1537"/>
                      <a:pt x="1878" y="1506"/>
                    </a:cubicBezTo>
                    <a:cubicBezTo>
                      <a:pt x="1954" y="1686"/>
                      <a:pt x="1959" y="1828"/>
                      <a:pt x="1893" y="1893"/>
                    </a:cubicBezTo>
                    <a:close/>
                    <a:moveTo>
                      <a:pt x="1433" y="1845"/>
                    </a:moveTo>
                    <a:lnTo>
                      <a:pt x="1433" y="1845"/>
                    </a:lnTo>
                    <a:cubicBezTo>
                      <a:pt x="1361" y="1809"/>
                      <a:pt x="1286" y="1764"/>
                      <a:pt x="1210" y="1711"/>
                    </a:cubicBezTo>
                    <a:cubicBezTo>
                      <a:pt x="1251" y="1679"/>
                      <a:pt x="1293" y="1644"/>
                      <a:pt x="1335" y="1608"/>
                    </a:cubicBezTo>
                    <a:cubicBezTo>
                      <a:pt x="1390" y="1604"/>
                      <a:pt x="1444" y="1599"/>
                      <a:pt x="1496" y="1592"/>
                    </a:cubicBezTo>
                    <a:cubicBezTo>
                      <a:pt x="1480" y="1686"/>
                      <a:pt x="1458" y="1771"/>
                      <a:pt x="1433" y="1845"/>
                    </a:cubicBezTo>
                    <a:close/>
                    <a:moveTo>
                      <a:pt x="1142" y="2204"/>
                    </a:moveTo>
                    <a:lnTo>
                      <a:pt x="1142" y="2204"/>
                    </a:lnTo>
                    <a:cubicBezTo>
                      <a:pt x="1049" y="2204"/>
                      <a:pt x="952" y="2101"/>
                      <a:pt x="878" y="1921"/>
                    </a:cubicBezTo>
                    <a:cubicBezTo>
                      <a:pt x="963" y="1879"/>
                      <a:pt x="1052" y="1825"/>
                      <a:pt x="1142" y="1761"/>
                    </a:cubicBezTo>
                    <a:cubicBezTo>
                      <a:pt x="1231" y="1825"/>
                      <a:pt x="1320" y="1879"/>
                      <a:pt x="1405" y="1921"/>
                    </a:cubicBezTo>
                    <a:cubicBezTo>
                      <a:pt x="1331" y="2101"/>
                      <a:pt x="1235" y="2204"/>
                      <a:pt x="1142" y="2204"/>
                    </a:cubicBezTo>
                    <a:close/>
                    <a:moveTo>
                      <a:pt x="787" y="1592"/>
                    </a:moveTo>
                    <a:lnTo>
                      <a:pt x="787" y="1592"/>
                    </a:lnTo>
                    <a:cubicBezTo>
                      <a:pt x="839" y="1599"/>
                      <a:pt x="893" y="1604"/>
                      <a:pt x="949" y="1608"/>
                    </a:cubicBezTo>
                    <a:cubicBezTo>
                      <a:pt x="990" y="1644"/>
                      <a:pt x="1032" y="1679"/>
                      <a:pt x="1074" y="1711"/>
                    </a:cubicBezTo>
                    <a:cubicBezTo>
                      <a:pt x="997" y="1764"/>
                      <a:pt x="922" y="1809"/>
                      <a:pt x="850" y="1845"/>
                    </a:cubicBezTo>
                    <a:cubicBezTo>
                      <a:pt x="825" y="1771"/>
                      <a:pt x="804" y="1686"/>
                      <a:pt x="787" y="1592"/>
                    </a:cubicBezTo>
                    <a:close/>
                    <a:moveTo>
                      <a:pt x="528" y="1940"/>
                    </a:moveTo>
                    <a:lnTo>
                      <a:pt x="528" y="1940"/>
                    </a:lnTo>
                    <a:cubicBezTo>
                      <a:pt x="468" y="1940"/>
                      <a:pt x="421" y="1924"/>
                      <a:pt x="391" y="1893"/>
                    </a:cubicBezTo>
                    <a:cubicBezTo>
                      <a:pt x="325" y="1828"/>
                      <a:pt x="330" y="1686"/>
                      <a:pt x="405" y="1506"/>
                    </a:cubicBezTo>
                    <a:cubicBezTo>
                      <a:pt x="494" y="1537"/>
                      <a:pt x="595" y="1562"/>
                      <a:pt x="704" y="1580"/>
                    </a:cubicBezTo>
                    <a:cubicBezTo>
                      <a:pt x="722" y="1689"/>
                      <a:pt x="747" y="1790"/>
                      <a:pt x="778" y="1878"/>
                    </a:cubicBezTo>
                    <a:cubicBezTo>
                      <a:pt x="685" y="1918"/>
                      <a:pt x="599" y="1940"/>
                      <a:pt x="528" y="1940"/>
                    </a:cubicBezTo>
                    <a:close/>
                    <a:moveTo>
                      <a:pt x="80" y="1143"/>
                    </a:moveTo>
                    <a:lnTo>
                      <a:pt x="80" y="1143"/>
                    </a:lnTo>
                    <a:cubicBezTo>
                      <a:pt x="80" y="1049"/>
                      <a:pt x="183" y="953"/>
                      <a:pt x="364" y="879"/>
                    </a:cubicBezTo>
                    <a:cubicBezTo>
                      <a:pt x="406" y="965"/>
                      <a:pt x="459" y="1053"/>
                      <a:pt x="523" y="1142"/>
                    </a:cubicBezTo>
                    <a:cubicBezTo>
                      <a:pt x="458" y="1233"/>
                      <a:pt x="405" y="1322"/>
                      <a:pt x="364" y="1406"/>
                    </a:cubicBezTo>
                    <a:cubicBezTo>
                      <a:pt x="183" y="1332"/>
                      <a:pt x="80" y="1236"/>
                      <a:pt x="80" y="1143"/>
                    </a:cubicBezTo>
                    <a:close/>
                    <a:moveTo>
                      <a:pt x="676" y="950"/>
                    </a:moveTo>
                    <a:lnTo>
                      <a:pt x="676" y="950"/>
                    </a:lnTo>
                    <a:cubicBezTo>
                      <a:pt x="639" y="991"/>
                      <a:pt x="605" y="1033"/>
                      <a:pt x="573" y="1075"/>
                    </a:cubicBezTo>
                    <a:cubicBezTo>
                      <a:pt x="520" y="999"/>
                      <a:pt x="475" y="924"/>
                      <a:pt x="439" y="851"/>
                    </a:cubicBezTo>
                    <a:cubicBezTo>
                      <a:pt x="514" y="826"/>
                      <a:pt x="598" y="804"/>
                      <a:pt x="692" y="788"/>
                    </a:cubicBezTo>
                    <a:cubicBezTo>
                      <a:pt x="685" y="840"/>
                      <a:pt x="680" y="894"/>
                      <a:pt x="676" y="950"/>
                    </a:cubicBezTo>
                    <a:close/>
                    <a:moveTo>
                      <a:pt x="676" y="1335"/>
                    </a:moveTo>
                    <a:lnTo>
                      <a:pt x="676" y="1335"/>
                    </a:lnTo>
                    <a:cubicBezTo>
                      <a:pt x="680" y="1391"/>
                      <a:pt x="685" y="1445"/>
                      <a:pt x="692" y="1497"/>
                    </a:cubicBezTo>
                    <a:cubicBezTo>
                      <a:pt x="598" y="1481"/>
                      <a:pt x="513" y="1459"/>
                      <a:pt x="438" y="1434"/>
                    </a:cubicBezTo>
                    <a:cubicBezTo>
                      <a:pt x="473" y="1363"/>
                      <a:pt x="518" y="1288"/>
                      <a:pt x="573" y="1210"/>
                    </a:cubicBezTo>
                    <a:cubicBezTo>
                      <a:pt x="605" y="1252"/>
                      <a:pt x="640" y="1294"/>
                      <a:pt x="676" y="1335"/>
                    </a:cubicBezTo>
                    <a:close/>
                    <a:moveTo>
                      <a:pt x="670" y="1204"/>
                    </a:moveTo>
                    <a:lnTo>
                      <a:pt x="670" y="1204"/>
                    </a:lnTo>
                    <a:cubicBezTo>
                      <a:pt x="654" y="1183"/>
                      <a:pt x="637" y="1163"/>
                      <a:pt x="622" y="1142"/>
                    </a:cubicBezTo>
                    <a:cubicBezTo>
                      <a:pt x="637" y="1122"/>
                      <a:pt x="653" y="1101"/>
                      <a:pt x="670" y="1080"/>
                    </a:cubicBezTo>
                    <a:cubicBezTo>
                      <a:pt x="670" y="1101"/>
                      <a:pt x="669" y="1122"/>
                      <a:pt x="669" y="1143"/>
                    </a:cubicBezTo>
                    <a:cubicBezTo>
                      <a:pt x="669" y="1163"/>
                      <a:pt x="670" y="1184"/>
                      <a:pt x="670" y="1204"/>
                    </a:cubicBezTo>
                    <a:close/>
                    <a:moveTo>
                      <a:pt x="391" y="392"/>
                    </a:moveTo>
                    <a:lnTo>
                      <a:pt x="391" y="392"/>
                    </a:lnTo>
                    <a:cubicBezTo>
                      <a:pt x="421" y="361"/>
                      <a:pt x="468" y="345"/>
                      <a:pt x="528" y="345"/>
                    </a:cubicBezTo>
                    <a:cubicBezTo>
                      <a:pt x="599" y="345"/>
                      <a:pt x="685" y="367"/>
                      <a:pt x="778" y="407"/>
                    </a:cubicBezTo>
                    <a:cubicBezTo>
                      <a:pt x="747" y="495"/>
                      <a:pt x="722" y="596"/>
                      <a:pt x="704" y="705"/>
                    </a:cubicBezTo>
                    <a:cubicBezTo>
                      <a:pt x="595" y="723"/>
                      <a:pt x="494" y="748"/>
                      <a:pt x="406" y="779"/>
                    </a:cubicBezTo>
                    <a:cubicBezTo>
                      <a:pt x="330" y="599"/>
                      <a:pt x="324" y="458"/>
                      <a:pt x="391" y="392"/>
                    </a:cubicBezTo>
                    <a:close/>
                    <a:moveTo>
                      <a:pt x="850" y="440"/>
                    </a:moveTo>
                    <a:lnTo>
                      <a:pt x="850" y="440"/>
                    </a:lnTo>
                    <a:cubicBezTo>
                      <a:pt x="922" y="476"/>
                      <a:pt x="997" y="521"/>
                      <a:pt x="1074" y="574"/>
                    </a:cubicBezTo>
                    <a:cubicBezTo>
                      <a:pt x="1032" y="606"/>
                      <a:pt x="990" y="641"/>
                      <a:pt x="949" y="677"/>
                    </a:cubicBezTo>
                    <a:cubicBezTo>
                      <a:pt x="893" y="681"/>
                      <a:pt x="839" y="686"/>
                      <a:pt x="787" y="693"/>
                    </a:cubicBezTo>
                    <a:cubicBezTo>
                      <a:pt x="804" y="599"/>
                      <a:pt x="825" y="514"/>
                      <a:pt x="850" y="440"/>
                    </a:cubicBezTo>
                    <a:close/>
                    <a:moveTo>
                      <a:pt x="1142" y="80"/>
                    </a:moveTo>
                    <a:lnTo>
                      <a:pt x="1142" y="80"/>
                    </a:lnTo>
                    <a:cubicBezTo>
                      <a:pt x="1235" y="80"/>
                      <a:pt x="1331" y="184"/>
                      <a:pt x="1405" y="364"/>
                    </a:cubicBezTo>
                    <a:cubicBezTo>
                      <a:pt x="1320" y="406"/>
                      <a:pt x="1231" y="460"/>
                      <a:pt x="1142" y="524"/>
                    </a:cubicBezTo>
                    <a:cubicBezTo>
                      <a:pt x="1052" y="460"/>
                      <a:pt x="963" y="406"/>
                      <a:pt x="878" y="364"/>
                    </a:cubicBezTo>
                    <a:cubicBezTo>
                      <a:pt x="952" y="184"/>
                      <a:pt x="1049" y="80"/>
                      <a:pt x="1142" y="80"/>
                    </a:cubicBezTo>
                    <a:close/>
                    <a:moveTo>
                      <a:pt x="1496" y="693"/>
                    </a:moveTo>
                    <a:lnTo>
                      <a:pt x="1496" y="693"/>
                    </a:lnTo>
                    <a:cubicBezTo>
                      <a:pt x="1444" y="686"/>
                      <a:pt x="1390" y="681"/>
                      <a:pt x="1335" y="677"/>
                    </a:cubicBezTo>
                    <a:cubicBezTo>
                      <a:pt x="1293" y="641"/>
                      <a:pt x="1251" y="606"/>
                      <a:pt x="1210" y="574"/>
                    </a:cubicBezTo>
                    <a:cubicBezTo>
                      <a:pt x="1286" y="521"/>
                      <a:pt x="1361" y="476"/>
                      <a:pt x="1433" y="440"/>
                    </a:cubicBezTo>
                    <a:cubicBezTo>
                      <a:pt x="1458" y="514"/>
                      <a:pt x="1480" y="599"/>
                      <a:pt x="1496" y="693"/>
                    </a:cubicBezTo>
                    <a:close/>
                    <a:moveTo>
                      <a:pt x="1431" y="765"/>
                    </a:moveTo>
                    <a:lnTo>
                      <a:pt x="1431" y="765"/>
                    </a:lnTo>
                    <a:cubicBezTo>
                      <a:pt x="1458" y="768"/>
                      <a:pt x="1484" y="771"/>
                      <a:pt x="1509" y="775"/>
                    </a:cubicBezTo>
                    <a:cubicBezTo>
                      <a:pt x="1513" y="800"/>
                      <a:pt x="1516" y="826"/>
                      <a:pt x="1519" y="853"/>
                    </a:cubicBezTo>
                    <a:cubicBezTo>
                      <a:pt x="1505" y="838"/>
                      <a:pt x="1490" y="823"/>
                      <a:pt x="1476" y="809"/>
                    </a:cubicBezTo>
                    <a:cubicBezTo>
                      <a:pt x="1461" y="794"/>
                      <a:pt x="1446" y="779"/>
                      <a:pt x="1431" y="765"/>
                    </a:cubicBezTo>
                    <a:close/>
                    <a:moveTo>
                      <a:pt x="1081" y="671"/>
                    </a:moveTo>
                    <a:lnTo>
                      <a:pt x="1081" y="671"/>
                    </a:lnTo>
                    <a:cubicBezTo>
                      <a:pt x="1101" y="655"/>
                      <a:pt x="1121" y="639"/>
                      <a:pt x="1142" y="623"/>
                    </a:cubicBezTo>
                    <a:cubicBezTo>
                      <a:pt x="1162" y="639"/>
                      <a:pt x="1182" y="655"/>
                      <a:pt x="1203" y="671"/>
                    </a:cubicBezTo>
                    <a:cubicBezTo>
                      <a:pt x="1182" y="670"/>
                      <a:pt x="1162" y="670"/>
                      <a:pt x="1142" y="670"/>
                    </a:cubicBezTo>
                    <a:cubicBezTo>
                      <a:pt x="1121" y="670"/>
                      <a:pt x="1101" y="670"/>
                      <a:pt x="1081" y="671"/>
                    </a:cubicBezTo>
                    <a:close/>
                    <a:moveTo>
                      <a:pt x="764" y="853"/>
                    </a:moveTo>
                    <a:lnTo>
                      <a:pt x="764" y="853"/>
                    </a:lnTo>
                    <a:cubicBezTo>
                      <a:pt x="767" y="826"/>
                      <a:pt x="770" y="800"/>
                      <a:pt x="774" y="775"/>
                    </a:cubicBezTo>
                    <a:cubicBezTo>
                      <a:pt x="799" y="771"/>
                      <a:pt x="826" y="768"/>
                      <a:pt x="852" y="765"/>
                    </a:cubicBezTo>
                    <a:cubicBezTo>
                      <a:pt x="837" y="779"/>
                      <a:pt x="822" y="794"/>
                      <a:pt x="808" y="809"/>
                    </a:cubicBezTo>
                    <a:cubicBezTo>
                      <a:pt x="793" y="823"/>
                      <a:pt x="779" y="838"/>
                      <a:pt x="764" y="853"/>
                    </a:cubicBezTo>
                    <a:close/>
                    <a:moveTo>
                      <a:pt x="852" y="1520"/>
                    </a:moveTo>
                    <a:lnTo>
                      <a:pt x="852" y="1520"/>
                    </a:lnTo>
                    <a:cubicBezTo>
                      <a:pt x="826" y="1517"/>
                      <a:pt x="799" y="1514"/>
                      <a:pt x="774" y="1510"/>
                    </a:cubicBezTo>
                    <a:cubicBezTo>
                      <a:pt x="770" y="1485"/>
                      <a:pt x="767" y="1459"/>
                      <a:pt x="764" y="1432"/>
                    </a:cubicBezTo>
                    <a:cubicBezTo>
                      <a:pt x="779" y="1447"/>
                      <a:pt x="793" y="1462"/>
                      <a:pt x="808" y="1476"/>
                    </a:cubicBezTo>
                    <a:cubicBezTo>
                      <a:pt x="822" y="1491"/>
                      <a:pt x="837" y="1506"/>
                      <a:pt x="852" y="1520"/>
                    </a:cubicBezTo>
                    <a:close/>
                    <a:moveTo>
                      <a:pt x="1203" y="1614"/>
                    </a:moveTo>
                    <a:lnTo>
                      <a:pt x="1203" y="1614"/>
                    </a:lnTo>
                    <a:cubicBezTo>
                      <a:pt x="1182" y="1630"/>
                      <a:pt x="1162" y="1646"/>
                      <a:pt x="1142" y="1662"/>
                    </a:cubicBezTo>
                    <a:cubicBezTo>
                      <a:pt x="1121" y="1646"/>
                      <a:pt x="1101" y="1630"/>
                      <a:pt x="1081" y="1614"/>
                    </a:cubicBezTo>
                    <a:cubicBezTo>
                      <a:pt x="1101" y="1615"/>
                      <a:pt x="1121" y="1615"/>
                      <a:pt x="1142" y="1615"/>
                    </a:cubicBezTo>
                    <a:cubicBezTo>
                      <a:pt x="1162" y="1615"/>
                      <a:pt x="1182" y="1615"/>
                      <a:pt x="1203" y="1614"/>
                    </a:cubicBezTo>
                    <a:close/>
                    <a:moveTo>
                      <a:pt x="1519" y="1432"/>
                    </a:moveTo>
                    <a:lnTo>
                      <a:pt x="1519" y="1432"/>
                    </a:lnTo>
                    <a:cubicBezTo>
                      <a:pt x="1516" y="1459"/>
                      <a:pt x="1513" y="1485"/>
                      <a:pt x="1509" y="1510"/>
                    </a:cubicBezTo>
                    <a:cubicBezTo>
                      <a:pt x="1484" y="1514"/>
                      <a:pt x="1458" y="1517"/>
                      <a:pt x="1431" y="1520"/>
                    </a:cubicBezTo>
                    <a:cubicBezTo>
                      <a:pt x="1446" y="1506"/>
                      <a:pt x="1461" y="1491"/>
                      <a:pt x="1476" y="1476"/>
                    </a:cubicBezTo>
                    <a:cubicBezTo>
                      <a:pt x="1490" y="1462"/>
                      <a:pt x="1505" y="1447"/>
                      <a:pt x="1519" y="1432"/>
                    </a:cubicBezTo>
                    <a:close/>
                    <a:moveTo>
                      <a:pt x="1419" y="1420"/>
                    </a:moveTo>
                    <a:lnTo>
                      <a:pt x="1419" y="1420"/>
                    </a:lnTo>
                    <a:cubicBezTo>
                      <a:pt x="1381" y="1458"/>
                      <a:pt x="1342" y="1495"/>
                      <a:pt x="1302" y="1530"/>
                    </a:cubicBezTo>
                    <a:cubicBezTo>
                      <a:pt x="1250" y="1533"/>
                      <a:pt x="1197" y="1535"/>
                      <a:pt x="1142" y="1535"/>
                    </a:cubicBezTo>
                    <a:cubicBezTo>
                      <a:pt x="1087" y="1535"/>
                      <a:pt x="1033" y="1533"/>
                      <a:pt x="981" y="1530"/>
                    </a:cubicBezTo>
                    <a:cubicBezTo>
                      <a:pt x="942" y="1495"/>
                      <a:pt x="903" y="1458"/>
                      <a:pt x="864" y="1420"/>
                    </a:cubicBezTo>
                    <a:cubicBezTo>
                      <a:pt x="826" y="1381"/>
                      <a:pt x="789" y="1342"/>
                      <a:pt x="754" y="1303"/>
                    </a:cubicBezTo>
                    <a:cubicBezTo>
                      <a:pt x="751" y="1251"/>
                      <a:pt x="749" y="1198"/>
                      <a:pt x="749" y="1143"/>
                    </a:cubicBezTo>
                    <a:cubicBezTo>
                      <a:pt x="749" y="1087"/>
                      <a:pt x="751" y="1034"/>
                      <a:pt x="754" y="982"/>
                    </a:cubicBezTo>
                    <a:cubicBezTo>
                      <a:pt x="789" y="943"/>
                      <a:pt x="825" y="904"/>
                      <a:pt x="864" y="865"/>
                    </a:cubicBezTo>
                    <a:cubicBezTo>
                      <a:pt x="903" y="827"/>
                      <a:pt x="942" y="790"/>
                      <a:pt x="981" y="755"/>
                    </a:cubicBezTo>
                    <a:cubicBezTo>
                      <a:pt x="1033" y="752"/>
                      <a:pt x="1087" y="750"/>
                      <a:pt x="1142" y="750"/>
                    </a:cubicBezTo>
                    <a:cubicBezTo>
                      <a:pt x="1197" y="750"/>
                      <a:pt x="1250" y="752"/>
                      <a:pt x="1302" y="755"/>
                    </a:cubicBezTo>
                    <a:cubicBezTo>
                      <a:pt x="1342" y="790"/>
                      <a:pt x="1381" y="827"/>
                      <a:pt x="1419" y="865"/>
                    </a:cubicBezTo>
                    <a:cubicBezTo>
                      <a:pt x="1458" y="904"/>
                      <a:pt x="1495" y="943"/>
                      <a:pt x="1529" y="982"/>
                    </a:cubicBezTo>
                    <a:cubicBezTo>
                      <a:pt x="1532" y="1034"/>
                      <a:pt x="1534" y="1087"/>
                      <a:pt x="1534" y="1143"/>
                    </a:cubicBezTo>
                    <a:cubicBezTo>
                      <a:pt x="1534" y="1198"/>
                      <a:pt x="1532" y="1251"/>
                      <a:pt x="1529" y="1303"/>
                    </a:cubicBezTo>
                    <a:cubicBezTo>
                      <a:pt x="1494" y="1342"/>
                      <a:pt x="1457" y="1381"/>
                      <a:pt x="1419" y="1420"/>
                    </a:cubicBezTo>
                    <a:close/>
                    <a:moveTo>
                      <a:pt x="1710" y="1075"/>
                    </a:moveTo>
                    <a:lnTo>
                      <a:pt x="1710" y="1075"/>
                    </a:lnTo>
                    <a:cubicBezTo>
                      <a:pt x="1678" y="1033"/>
                      <a:pt x="1644" y="991"/>
                      <a:pt x="1607" y="950"/>
                    </a:cubicBezTo>
                    <a:cubicBezTo>
                      <a:pt x="1604" y="894"/>
                      <a:pt x="1598" y="840"/>
                      <a:pt x="1591" y="788"/>
                    </a:cubicBezTo>
                    <a:cubicBezTo>
                      <a:pt x="1685" y="804"/>
                      <a:pt x="1770" y="826"/>
                      <a:pt x="1844" y="851"/>
                    </a:cubicBezTo>
                    <a:cubicBezTo>
                      <a:pt x="1808" y="924"/>
                      <a:pt x="1763" y="999"/>
                      <a:pt x="1710" y="1075"/>
                    </a:cubicBezTo>
                    <a:close/>
                    <a:moveTo>
                      <a:pt x="1711" y="1210"/>
                    </a:moveTo>
                    <a:lnTo>
                      <a:pt x="1711" y="1210"/>
                    </a:lnTo>
                    <a:cubicBezTo>
                      <a:pt x="1765" y="1288"/>
                      <a:pt x="1810" y="1363"/>
                      <a:pt x="1845" y="1434"/>
                    </a:cubicBezTo>
                    <a:cubicBezTo>
                      <a:pt x="1770" y="1459"/>
                      <a:pt x="1685" y="1481"/>
                      <a:pt x="1591" y="1497"/>
                    </a:cubicBezTo>
                    <a:cubicBezTo>
                      <a:pt x="1598" y="1445"/>
                      <a:pt x="1604" y="1391"/>
                      <a:pt x="1607" y="1335"/>
                    </a:cubicBezTo>
                    <a:cubicBezTo>
                      <a:pt x="1644" y="1294"/>
                      <a:pt x="1678" y="1252"/>
                      <a:pt x="1711" y="1210"/>
                    </a:cubicBezTo>
                    <a:close/>
                    <a:moveTo>
                      <a:pt x="1613" y="1080"/>
                    </a:moveTo>
                    <a:lnTo>
                      <a:pt x="1613" y="1080"/>
                    </a:lnTo>
                    <a:cubicBezTo>
                      <a:pt x="1630" y="1101"/>
                      <a:pt x="1646" y="1122"/>
                      <a:pt x="1661" y="1142"/>
                    </a:cubicBezTo>
                    <a:cubicBezTo>
                      <a:pt x="1646" y="1163"/>
                      <a:pt x="1630" y="1183"/>
                      <a:pt x="1613" y="1204"/>
                    </a:cubicBezTo>
                    <a:cubicBezTo>
                      <a:pt x="1614" y="1184"/>
                      <a:pt x="1614" y="1163"/>
                      <a:pt x="1614" y="1143"/>
                    </a:cubicBezTo>
                    <a:cubicBezTo>
                      <a:pt x="1614" y="1122"/>
                      <a:pt x="1614" y="1101"/>
                      <a:pt x="1613" y="1080"/>
                    </a:cubicBezTo>
                    <a:close/>
                    <a:moveTo>
                      <a:pt x="1756" y="345"/>
                    </a:moveTo>
                    <a:lnTo>
                      <a:pt x="1756" y="345"/>
                    </a:lnTo>
                    <a:cubicBezTo>
                      <a:pt x="1816" y="345"/>
                      <a:pt x="1862" y="361"/>
                      <a:pt x="1893" y="392"/>
                    </a:cubicBezTo>
                    <a:cubicBezTo>
                      <a:pt x="1959" y="458"/>
                      <a:pt x="1953" y="599"/>
                      <a:pt x="1878" y="779"/>
                    </a:cubicBezTo>
                    <a:cubicBezTo>
                      <a:pt x="1789" y="748"/>
                      <a:pt x="1689" y="723"/>
                      <a:pt x="1579" y="705"/>
                    </a:cubicBezTo>
                    <a:cubicBezTo>
                      <a:pt x="1561" y="596"/>
                      <a:pt x="1536" y="495"/>
                      <a:pt x="1505" y="407"/>
                    </a:cubicBezTo>
                    <a:cubicBezTo>
                      <a:pt x="1599" y="367"/>
                      <a:pt x="1684" y="345"/>
                      <a:pt x="1756" y="345"/>
                    </a:cubicBezTo>
                    <a:close/>
                    <a:moveTo>
                      <a:pt x="1952" y="807"/>
                    </a:moveTo>
                    <a:lnTo>
                      <a:pt x="1952" y="807"/>
                    </a:lnTo>
                    <a:cubicBezTo>
                      <a:pt x="2042" y="594"/>
                      <a:pt x="2041" y="427"/>
                      <a:pt x="1949" y="335"/>
                    </a:cubicBezTo>
                    <a:cubicBezTo>
                      <a:pt x="1903" y="289"/>
                      <a:pt x="1838" y="265"/>
                      <a:pt x="1756" y="265"/>
                    </a:cubicBezTo>
                    <a:cubicBezTo>
                      <a:pt x="1675" y="265"/>
                      <a:pt x="1580" y="289"/>
                      <a:pt x="1477" y="332"/>
                    </a:cubicBezTo>
                    <a:cubicBezTo>
                      <a:pt x="1392" y="126"/>
                      <a:pt x="1274" y="0"/>
                      <a:pt x="1142" y="0"/>
                    </a:cubicBezTo>
                    <a:cubicBezTo>
                      <a:pt x="1009" y="0"/>
                      <a:pt x="891" y="126"/>
                      <a:pt x="806" y="332"/>
                    </a:cubicBezTo>
                    <a:cubicBezTo>
                      <a:pt x="704" y="289"/>
                      <a:pt x="609" y="265"/>
                      <a:pt x="528" y="265"/>
                    </a:cubicBezTo>
                    <a:cubicBezTo>
                      <a:pt x="446" y="265"/>
                      <a:pt x="380" y="289"/>
                      <a:pt x="334" y="335"/>
                    </a:cubicBezTo>
                    <a:cubicBezTo>
                      <a:pt x="242" y="427"/>
                      <a:pt x="242" y="594"/>
                      <a:pt x="331" y="807"/>
                    </a:cubicBezTo>
                    <a:cubicBezTo>
                      <a:pt x="125" y="892"/>
                      <a:pt x="0" y="1010"/>
                      <a:pt x="0" y="1143"/>
                    </a:cubicBezTo>
                    <a:cubicBezTo>
                      <a:pt x="0" y="1275"/>
                      <a:pt x="125" y="1393"/>
                      <a:pt x="331" y="1478"/>
                    </a:cubicBezTo>
                    <a:cubicBezTo>
                      <a:pt x="246" y="1684"/>
                      <a:pt x="240" y="1856"/>
                      <a:pt x="334" y="1950"/>
                    </a:cubicBezTo>
                    <a:cubicBezTo>
                      <a:pt x="380" y="1996"/>
                      <a:pt x="446" y="2020"/>
                      <a:pt x="528" y="2020"/>
                    </a:cubicBezTo>
                    <a:cubicBezTo>
                      <a:pt x="609" y="2020"/>
                      <a:pt x="704" y="1996"/>
                      <a:pt x="806" y="1953"/>
                    </a:cubicBezTo>
                    <a:cubicBezTo>
                      <a:pt x="891" y="2159"/>
                      <a:pt x="1009" y="2284"/>
                      <a:pt x="1142" y="2284"/>
                    </a:cubicBezTo>
                    <a:cubicBezTo>
                      <a:pt x="1274" y="2284"/>
                      <a:pt x="1392" y="2159"/>
                      <a:pt x="1477" y="1953"/>
                    </a:cubicBezTo>
                    <a:cubicBezTo>
                      <a:pt x="1580" y="1996"/>
                      <a:pt x="1675" y="2020"/>
                      <a:pt x="1756" y="2020"/>
                    </a:cubicBezTo>
                    <a:cubicBezTo>
                      <a:pt x="1838" y="2020"/>
                      <a:pt x="1903" y="1996"/>
                      <a:pt x="1949" y="1950"/>
                    </a:cubicBezTo>
                    <a:cubicBezTo>
                      <a:pt x="2043" y="1856"/>
                      <a:pt x="2038" y="1684"/>
                      <a:pt x="1952" y="1478"/>
                    </a:cubicBezTo>
                    <a:cubicBezTo>
                      <a:pt x="2158" y="1393"/>
                      <a:pt x="2284" y="1275"/>
                      <a:pt x="2284" y="1143"/>
                    </a:cubicBezTo>
                    <a:cubicBezTo>
                      <a:pt x="2284" y="1010"/>
                      <a:pt x="2158" y="892"/>
                      <a:pt x="1952" y="807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3" name="Freeform 20"/>
              <p:cNvSpPr>
                <a:spLocks/>
              </p:cNvSpPr>
              <p:nvPr/>
            </p:nvSpPr>
            <p:spPr bwMode="auto">
              <a:xfrm>
                <a:off x="7021513" y="5929313"/>
                <a:ext cx="177800" cy="177800"/>
              </a:xfrm>
              <a:custGeom>
                <a:avLst/>
                <a:gdLst>
                  <a:gd name="T0" fmla="*/ 120 w 240"/>
                  <a:gd name="T1" fmla="*/ 0 h 240"/>
                  <a:gd name="T2" fmla="*/ 120 w 240"/>
                  <a:gd name="T3" fmla="*/ 0 h 240"/>
                  <a:gd name="T4" fmla="*/ 0 w 240"/>
                  <a:gd name="T5" fmla="*/ 120 h 240"/>
                  <a:gd name="T6" fmla="*/ 120 w 240"/>
                  <a:gd name="T7" fmla="*/ 240 h 240"/>
                  <a:gd name="T8" fmla="*/ 240 w 240"/>
                  <a:gd name="T9" fmla="*/ 120 h 240"/>
                  <a:gd name="T10" fmla="*/ 120 w 240"/>
                  <a:gd name="T11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0" h="240">
                    <a:moveTo>
                      <a:pt x="120" y="0"/>
                    </a:moveTo>
                    <a:lnTo>
                      <a:pt x="120" y="0"/>
                    </a:lnTo>
                    <a:cubicBezTo>
                      <a:pt x="53" y="0"/>
                      <a:pt x="0" y="53"/>
                      <a:pt x="0" y="120"/>
                    </a:cubicBezTo>
                    <a:cubicBezTo>
                      <a:pt x="0" y="186"/>
                      <a:pt x="53" y="240"/>
                      <a:pt x="120" y="240"/>
                    </a:cubicBezTo>
                    <a:cubicBezTo>
                      <a:pt x="186" y="240"/>
                      <a:pt x="240" y="186"/>
                      <a:pt x="240" y="120"/>
                    </a:cubicBezTo>
                    <a:cubicBezTo>
                      <a:pt x="240" y="53"/>
                      <a:pt x="186" y="0"/>
                      <a:pt x="120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24" name="Freeform 9"/>
            <p:cNvSpPr>
              <a:spLocks noEditPoints="1"/>
            </p:cNvSpPr>
            <p:nvPr userDrawn="1"/>
          </p:nvSpPr>
          <p:spPr bwMode="auto">
            <a:xfrm>
              <a:off x="11714474" y="3298829"/>
              <a:ext cx="1135300" cy="1451430"/>
            </a:xfrm>
            <a:custGeom>
              <a:avLst/>
              <a:gdLst>
                <a:gd name="T0" fmla="*/ 449 w 1637"/>
                <a:gd name="T1" fmla="*/ 1301 h 2083"/>
                <a:gd name="T2" fmla="*/ 449 w 1637"/>
                <a:gd name="T3" fmla="*/ 1301 h 2083"/>
                <a:gd name="T4" fmla="*/ 350 w 1637"/>
                <a:gd name="T5" fmla="*/ 1276 h 2083"/>
                <a:gd name="T6" fmla="*/ 240 w 1637"/>
                <a:gd name="T7" fmla="*/ 1150 h 2083"/>
                <a:gd name="T8" fmla="*/ 273 w 1637"/>
                <a:gd name="T9" fmla="*/ 841 h 2083"/>
                <a:gd name="T10" fmla="*/ 770 w 1637"/>
                <a:gd name="T11" fmla="*/ 1055 h 2083"/>
                <a:gd name="T12" fmla="*/ 449 w 1637"/>
                <a:gd name="T13" fmla="*/ 1301 h 2083"/>
                <a:gd name="T14" fmla="*/ 1500 w 1637"/>
                <a:gd name="T15" fmla="*/ 1781 h 2083"/>
                <a:gd name="T16" fmla="*/ 1500 w 1637"/>
                <a:gd name="T17" fmla="*/ 1781 h 2083"/>
                <a:gd name="T18" fmla="*/ 1590 w 1637"/>
                <a:gd name="T19" fmla="*/ 1670 h 2083"/>
                <a:gd name="T20" fmla="*/ 1278 w 1637"/>
                <a:gd name="T21" fmla="*/ 1604 h 2083"/>
                <a:gd name="T22" fmla="*/ 1403 w 1637"/>
                <a:gd name="T23" fmla="*/ 1057 h 2083"/>
                <a:gd name="T24" fmla="*/ 1031 w 1637"/>
                <a:gd name="T25" fmla="*/ 383 h 2083"/>
                <a:gd name="T26" fmla="*/ 931 w 1637"/>
                <a:gd name="T27" fmla="*/ 92 h 2083"/>
                <a:gd name="T28" fmla="*/ 480 w 1637"/>
                <a:gd name="T29" fmla="*/ 430 h 2083"/>
                <a:gd name="T30" fmla="*/ 0 w 1637"/>
                <a:gd name="T31" fmla="*/ 723 h 2083"/>
                <a:gd name="T32" fmla="*/ 236 w 1637"/>
                <a:gd name="T33" fmla="*/ 825 h 2083"/>
                <a:gd name="T34" fmla="*/ 202 w 1637"/>
                <a:gd name="T35" fmla="*/ 1162 h 2083"/>
                <a:gd name="T36" fmla="*/ 332 w 1637"/>
                <a:gd name="T37" fmla="*/ 1312 h 2083"/>
                <a:gd name="T38" fmla="*/ 449 w 1637"/>
                <a:gd name="T39" fmla="*/ 1341 h 2083"/>
                <a:gd name="T40" fmla="*/ 807 w 1637"/>
                <a:gd name="T41" fmla="*/ 1071 h 2083"/>
                <a:gd name="T42" fmla="*/ 1003 w 1637"/>
                <a:gd name="T43" fmla="*/ 1156 h 2083"/>
                <a:gd name="T44" fmla="*/ 950 w 1637"/>
                <a:gd name="T45" fmla="*/ 626 h 2083"/>
                <a:gd name="T46" fmla="*/ 1001 w 1637"/>
                <a:gd name="T47" fmla="*/ 495 h 2083"/>
                <a:gd name="T48" fmla="*/ 1297 w 1637"/>
                <a:gd name="T49" fmla="*/ 1060 h 2083"/>
                <a:gd name="T50" fmla="*/ 1215 w 1637"/>
                <a:gd name="T51" fmla="*/ 1499 h 2083"/>
                <a:gd name="T52" fmla="*/ 1166 w 1637"/>
                <a:gd name="T53" fmla="*/ 1581 h 2083"/>
                <a:gd name="T54" fmla="*/ 920 w 1637"/>
                <a:gd name="T55" fmla="*/ 1530 h 2083"/>
                <a:gd name="T56" fmla="*/ 549 w 1637"/>
                <a:gd name="T57" fmla="*/ 1946 h 2083"/>
                <a:gd name="T58" fmla="*/ 1255 w 1637"/>
                <a:gd name="T59" fmla="*/ 2083 h 2083"/>
                <a:gd name="T60" fmla="*/ 1637 w 1637"/>
                <a:gd name="T61" fmla="*/ 1806 h 2083"/>
                <a:gd name="T62" fmla="*/ 1500 w 1637"/>
                <a:gd name="T63" fmla="*/ 1781 h 20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37" h="2083">
                  <a:moveTo>
                    <a:pt x="449" y="1301"/>
                  </a:moveTo>
                  <a:lnTo>
                    <a:pt x="449" y="1301"/>
                  </a:lnTo>
                  <a:cubicBezTo>
                    <a:pt x="416" y="1301"/>
                    <a:pt x="383" y="1292"/>
                    <a:pt x="350" y="1276"/>
                  </a:cubicBezTo>
                  <a:cubicBezTo>
                    <a:pt x="295" y="1248"/>
                    <a:pt x="258" y="1206"/>
                    <a:pt x="240" y="1150"/>
                  </a:cubicBezTo>
                  <a:cubicBezTo>
                    <a:pt x="207" y="1047"/>
                    <a:pt x="243" y="919"/>
                    <a:pt x="273" y="841"/>
                  </a:cubicBezTo>
                  <a:lnTo>
                    <a:pt x="770" y="1055"/>
                  </a:lnTo>
                  <a:cubicBezTo>
                    <a:pt x="719" y="1137"/>
                    <a:pt x="599" y="1301"/>
                    <a:pt x="449" y="1301"/>
                  </a:cubicBezTo>
                  <a:close/>
                  <a:moveTo>
                    <a:pt x="1500" y="1781"/>
                  </a:moveTo>
                  <a:lnTo>
                    <a:pt x="1500" y="1781"/>
                  </a:lnTo>
                  <a:lnTo>
                    <a:pt x="1590" y="1670"/>
                  </a:lnTo>
                  <a:lnTo>
                    <a:pt x="1278" y="1604"/>
                  </a:lnTo>
                  <a:cubicBezTo>
                    <a:pt x="1340" y="1504"/>
                    <a:pt x="1412" y="1329"/>
                    <a:pt x="1403" y="1057"/>
                  </a:cubicBezTo>
                  <a:cubicBezTo>
                    <a:pt x="1392" y="672"/>
                    <a:pt x="1130" y="453"/>
                    <a:pt x="1031" y="383"/>
                  </a:cubicBezTo>
                  <a:cubicBezTo>
                    <a:pt x="1053" y="263"/>
                    <a:pt x="1046" y="135"/>
                    <a:pt x="931" y="92"/>
                  </a:cubicBezTo>
                  <a:cubicBezTo>
                    <a:pt x="680" y="0"/>
                    <a:pt x="480" y="430"/>
                    <a:pt x="480" y="430"/>
                  </a:cubicBezTo>
                  <a:cubicBezTo>
                    <a:pt x="480" y="430"/>
                    <a:pt x="113" y="340"/>
                    <a:pt x="0" y="723"/>
                  </a:cubicBezTo>
                  <a:lnTo>
                    <a:pt x="236" y="825"/>
                  </a:lnTo>
                  <a:cubicBezTo>
                    <a:pt x="204" y="908"/>
                    <a:pt x="164" y="1046"/>
                    <a:pt x="202" y="1162"/>
                  </a:cubicBezTo>
                  <a:cubicBezTo>
                    <a:pt x="223" y="1229"/>
                    <a:pt x="267" y="1279"/>
                    <a:pt x="332" y="1312"/>
                  </a:cubicBezTo>
                  <a:cubicBezTo>
                    <a:pt x="370" y="1331"/>
                    <a:pt x="410" y="1341"/>
                    <a:pt x="449" y="1341"/>
                  </a:cubicBezTo>
                  <a:cubicBezTo>
                    <a:pt x="623" y="1341"/>
                    <a:pt x="755" y="1157"/>
                    <a:pt x="807" y="1071"/>
                  </a:cubicBezTo>
                  <a:lnTo>
                    <a:pt x="1003" y="1156"/>
                  </a:lnTo>
                  <a:cubicBezTo>
                    <a:pt x="1003" y="1156"/>
                    <a:pt x="1247" y="846"/>
                    <a:pt x="950" y="626"/>
                  </a:cubicBezTo>
                  <a:cubicBezTo>
                    <a:pt x="950" y="626"/>
                    <a:pt x="977" y="571"/>
                    <a:pt x="1001" y="495"/>
                  </a:cubicBezTo>
                  <a:cubicBezTo>
                    <a:pt x="1101" y="574"/>
                    <a:pt x="1288" y="762"/>
                    <a:pt x="1297" y="1060"/>
                  </a:cubicBezTo>
                  <a:cubicBezTo>
                    <a:pt x="1303" y="1273"/>
                    <a:pt x="1256" y="1416"/>
                    <a:pt x="1215" y="1499"/>
                  </a:cubicBezTo>
                  <a:cubicBezTo>
                    <a:pt x="1198" y="1534"/>
                    <a:pt x="1181" y="1561"/>
                    <a:pt x="1166" y="1581"/>
                  </a:cubicBezTo>
                  <a:lnTo>
                    <a:pt x="920" y="1530"/>
                  </a:lnTo>
                  <a:lnTo>
                    <a:pt x="549" y="1946"/>
                  </a:lnTo>
                  <a:lnTo>
                    <a:pt x="1255" y="2083"/>
                  </a:lnTo>
                  <a:lnTo>
                    <a:pt x="1637" y="1806"/>
                  </a:lnTo>
                  <a:lnTo>
                    <a:pt x="1500" y="178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225" name="组合 45"/>
            <p:cNvGrpSpPr/>
            <p:nvPr userDrawn="1"/>
          </p:nvGrpSpPr>
          <p:grpSpPr>
            <a:xfrm rot="2116298">
              <a:off x="718679" y="6474356"/>
              <a:ext cx="1228067" cy="1069642"/>
              <a:chOff x="501650" y="3292475"/>
              <a:chExt cx="1735138" cy="1511300"/>
            </a:xfrm>
            <a:grpFill/>
          </p:grpSpPr>
          <p:sp>
            <p:nvSpPr>
              <p:cNvPr id="226" name="Freeform 5"/>
              <p:cNvSpPr>
                <a:spLocks/>
              </p:cNvSpPr>
              <p:nvPr/>
            </p:nvSpPr>
            <p:spPr bwMode="auto">
              <a:xfrm>
                <a:off x="501650" y="3292475"/>
                <a:ext cx="1735138" cy="893762"/>
              </a:xfrm>
              <a:custGeom>
                <a:avLst/>
                <a:gdLst>
                  <a:gd name="T0" fmla="*/ 0 w 943"/>
                  <a:gd name="T1" fmla="*/ 242 h 484"/>
                  <a:gd name="T2" fmla="*/ 0 w 943"/>
                  <a:gd name="T3" fmla="*/ 242 h 484"/>
                  <a:gd name="T4" fmla="*/ 471 w 943"/>
                  <a:gd name="T5" fmla="*/ 484 h 484"/>
                  <a:gd name="T6" fmla="*/ 943 w 943"/>
                  <a:gd name="T7" fmla="*/ 242 h 484"/>
                  <a:gd name="T8" fmla="*/ 471 w 943"/>
                  <a:gd name="T9" fmla="*/ 0 h 484"/>
                  <a:gd name="T10" fmla="*/ 0 w 943"/>
                  <a:gd name="T11" fmla="*/ 242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43" h="484">
                    <a:moveTo>
                      <a:pt x="0" y="242"/>
                    </a:moveTo>
                    <a:lnTo>
                      <a:pt x="0" y="242"/>
                    </a:lnTo>
                    <a:lnTo>
                      <a:pt x="471" y="484"/>
                    </a:lnTo>
                    <a:lnTo>
                      <a:pt x="943" y="242"/>
                    </a:lnTo>
                    <a:lnTo>
                      <a:pt x="471" y="0"/>
                    </a:lnTo>
                    <a:lnTo>
                      <a:pt x="0" y="242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7" name="Freeform 6"/>
              <p:cNvSpPr>
                <a:spLocks/>
              </p:cNvSpPr>
              <p:nvPr/>
            </p:nvSpPr>
            <p:spPr bwMode="auto">
              <a:xfrm>
                <a:off x="728663" y="3959225"/>
                <a:ext cx="1285875" cy="758825"/>
              </a:xfrm>
              <a:custGeom>
                <a:avLst/>
                <a:gdLst>
                  <a:gd name="T0" fmla="*/ 349 w 699"/>
                  <a:gd name="T1" fmla="*/ 179 h 412"/>
                  <a:gd name="T2" fmla="*/ 349 w 699"/>
                  <a:gd name="T3" fmla="*/ 179 h 412"/>
                  <a:gd name="T4" fmla="*/ 0 w 699"/>
                  <a:gd name="T5" fmla="*/ 0 h 412"/>
                  <a:gd name="T6" fmla="*/ 0 w 699"/>
                  <a:gd name="T7" fmla="*/ 233 h 412"/>
                  <a:gd name="T8" fmla="*/ 349 w 699"/>
                  <a:gd name="T9" fmla="*/ 412 h 412"/>
                  <a:gd name="T10" fmla="*/ 699 w 699"/>
                  <a:gd name="T11" fmla="*/ 233 h 412"/>
                  <a:gd name="T12" fmla="*/ 699 w 699"/>
                  <a:gd name="T13" fmla="*/ 0 h 412"/>
                  <a:gd name="T14" fmla="*/ 349 w 699"/>
                  <a:gd name="T15" fmla="*/ 179 h 4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99" h="412">
                    <a:moveTo>
                      <a:pt x="349" y="179"/>
                    </a:moveTo>
                    <a:lnTo>
                      <a:pt x="349" y="179"/>
                    </a:lnTo>
                    <a:lnTo>
                      <a:pt x="0" y="0"/>
                    </a:lnTo>
                    <a:lnTo>
                      <a:pt x="0" y="233"/>
                    </a:lnTo>
                    <a:lnTo>
                      <a:pt x="349" y="412"/>
                    </a:lnTo>
                    <a:lnTo>
                      <a:pt x="699" y="233"/>
                    </a:lnTo>
                    <a:lnTo>
                      <a:pt x="699" y="0"/>
                    </a:lnTo>
                    <a:lnTo>
                      <a:pt x="349" y="179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8" name="Freeform 7"/>
              <p:cNvSpPr>
                <a:spLocks/>
              </p:cNvSpPr>
              <p:nvPr/>
            </p:nvSpPr>
            <p:spPr bwMode="auto">
              <a:xfrm>
                <a:off x="514350" y="4095750"/>
                <a:ext cx="68263" cy="708025"/>
              </a:xfrm>
              <a:custGeom>
                <a:avLst/>
                <a:gdLst>
                  <a:gd name="T0" fmla="*/ 0 w 37"/>
                  <a:gd name="T1" fmla="*/ 384 h 384"/>
                  <a:gd name="T2" fmla="*/ 0 w 37"/>
                  <a:gd name="T3" fmla="*/ 384 h 384"/>
                  <a:gd name="T4" fmla="*/ 37 w 37"/>
                  <a:gd name="T5" fmla="*/ 384 h 384"/>
                  <a:gd name="T6" fmla="*/ 37 w 37"/>
                  <a:gd name="T7" fmla="*/ 0 h 384"/>
                  <a:gd name="T8" fmla="*/ 0 w 37"/>
                  <a:gd name="T9" fmla="*/ 0 h 384"/>
                  <a:gd name="T10" fmla="*/ 0 w 37"/>
                  <a:gd name="T11" fmla="*/ 384 h 3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" h="384">
                    <a:moveTo>
                      <a:pt x="0" y="384"/>
                    </a:moveTo>
                    <a:lnTo>
                      <a:pt x="0" y="384"/>
                    </a:lnTo>
                    <a:lnTo>
                      <a:pt x="37" y="384"/>
                    </a:lnTo>
                    <a:lnTo>
                      <a:pt x="37" y="0"/>
                    </a:lnTo>
                    <a:lnTo>
                      <a:pt x="0" y="0"/>
                    </a:lnTo>
                    <a:lnTo>
                      <a:pt x="0" y="384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9" name="Freeform 8"/>
              <p:cNvSpPr>
                <a:spLocks/>
              </p:cNvSpPr>
              <p:nvPr/>
            </p:nvSpPr>
            <p:spPr bwMode="auto">
              <a:xfrm>
                <a:off x="511175" y="3986212"/>
                <a:ext cx="74613" cy="76200"/>
              </a:xfrm>
              <a:custGeom>
                <a:avLst/>
                <a:gdLst>
                  <a:gd name="T0" fmla="*/ 41 w 41"/>
                  <a:gd name="T1" fmla="*/ 21 h 41"/>
                  <a:gd name="T2" fmla="*/ 41 w 41"/>
                  <a:gd name="T3" fmla="*/ 21 h 41"/>
                  <a:gd name="T4" fmla="*/ 20 w 41"/>
                  <a:gd name="T5" fmla="*/ 41 h 41"/>
                  <a:gd name="T6" fmla="*/ 0 w 41"/>
                  <a:gd name="T7" fmla="*/ 21 h 41"/>
                  <a:gd name="T8" fmla="*/ 20 w 41"/>
                  <a:gd name="T9" fmla="*/ 0 h 41"/>
                  <a:gd name="T10" fmla="*/ 41 w 41"/>
                  <a:gd name="T11" fmla="*/ 21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1" h="41">
                    <a:moveTo>
                      <a:pt x="41" y="21"/>
                    </a:moveTo>
                    <a:lnTo>
                      <a:pt x="41" y="21"/>
                    </a:lnTo>
                    <a:cubicBezTo>
                      <a:pt x="41" y="32"/>
                      <a:pt x="32" y="41"/>
                      <a:pt x="20" y="41"/>
                    </a:cubicBezTo>
                    <a:cubicBezTo>
                      <a:pt x="9" y="41"/>
                      <a:pt x="0" y="32"/>
                      <a:pt x="0" y="21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2" y="0"/>
                      <a:pt x="41" y="9"/>
                      <a:pt x="41" y="21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0" name="Freeform 9"/>
              <p:cNvSpPr>
                <a:spLocks/>
              </p:cNvSpPr>
              <p:nvPr/>
            </p:nvSpPr>
            <p:spPr bwMode="auto">
              <a:xfrm>
                <a:off x="541338" y="3738562"/>
                <a:ext cx="14288" cy="401637"/>
              </a:xfrm>
              <a:custGeom>
                <a:avLst/>
                <a:gdLst>
                  <a:gd name="T0" fmla="*/ 7 w 7"/>
                  <a:gd name="T1" fmla="*/ 217 h 217"/>
                  <a:gd name="T2" fmla="*/ 7 w 7"/>
                  <a:gd name="T3" fmla="*/ 217 h 217"/>
                  <a:gd name="T4" fmla="*/ 0 w 7"/>
                  <a:gd name="T5" fmla="*/ 217 h 217"/>
                  <a:gd name="T6" fmla="*/ 0 w 7"/>
                  <a:gd name="T7" fmla="*/ 0 h 217"/>
                  <a:gd name="T8" fmla="*/ 7 w 7"/>
                  <a:gd name="T9" fmla="*/ 0 h 217"/>
                  <a:gd name="T10" fmla="*/ 7 w 7"/>
                  <a:gd name="T11" fmla="*/ 217 h 2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217">
                    <a:moveTo>
                      <a:pt x="7" y="217"/>
                    </a:moveTo>
                    <a:lnTo>
                      <a:pt x="7" y="217"/>
                    </a:lnTo>
                    <a:lnTo>
                      <a:pt x="0" y="217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7" y="217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31" name="Freeform 7"/>
            <p:cNvSpPr>
              <a:spLocks noEditPoints="1"/>
            </p:cNvSpPr>
            <p:nvPr userDrawn="1"/>
          </p:nvSpPr>
          <p:spPr bwMode="auto">
            <a:xfrm rot="20132266">
              <a:off x="9763146" y="-248950"/>
              <a:ext cx="1277233" cy="931381"/>
            </a:xfrm>
            <a:custGeom>
              <a:avLst/>
              <a:gdLst>
                <a:gd name="T0" fmla="*/ 1034 w 2022"/>
                <a:gd name="T1" fmla="*/ 210 h 1466"/>
                <a:gd name="T2" fmla="*/ 1034 w 2022"/>
                <a:gd name="T3" fmla="*/ 210 h 1466"/>
                <a:gd name="T4" fmla="*/ 1395 w 2022"/>
                <a:gd name="T5" fmla="*/ 46 h 1466"/>
                <a:gd name="T6" fmla="*/ 1487 w 2022"/>
                <a:gd name="T7" fmla="*/ 40 h 1466"/>
                <a:gd name="T8" fmla="*/ 1888 w 2022"/>
                <a:gd name="T9" fmla="*/ 99 h 1466"/>
                <a:gd name="T10" fmla="*/ 1888 w 2022"/>
                <a:gd name="T11" fmla="*/ 1249 h 1466"/>
                <a:gd name="T12" fmla="*/ 1467 w 2022"/>
                <a:gd name="T13" fmla="*/ 1137 h 1466"/>
                <a:gd name="T14" fmla="*/ 1397 w 2022"/>
                <a:gd name="T15" fmla="*/ 1132 h 1466"/>
                <a:gd name="T16" fmla="*/ 1034 w 2022"/>
                <a:gd name="T17" fmla="*/ 1232 h 1466"/>
                <a:gd name="T18" fmla="*/ 1034 w 2022"/>
                <a:gd name="T19" fmla="*/ 210 h 1466"/>
                <a:gd name="T20" fmla="*/ 134 w 2022"/>
                <a:gd name="T21" fmla="*/ 99 h 1466"/>
                <a:gd name="T22" fmla="*/ 134 w 2022"/>
                <a:gd name="T23" fmla="*/ 99 h 1466"/>
                <a:gd name="T24" fmla="*/ 534 w 2022"/>
                <a:gd name="T25" fmla="*/ 40 h 1466"/>
                <a:gd name="T26" fmla="*/ 626 w 2022"/>
                <a:gd name="T27" fmla="*/ 46 h 1466"/>
                <a:gd name="T28" fmla="*/ 988 w 2022"/>
                <a:gd name="T29" fmla="*/ 210 h 1466"/>
                <a:gd name="T30" fmla="*/ 988 w 2022"/>
                <a:gd name="T31" fmla="*/ 1232 h 1466"/>
                <a:gd name="T32" fmla="*/ 625 w 2022"/>
                <a:gd name="T33" fmla="*/ 1132 h 1466"/>
                <a:gd name="T34" fmla="*/ 555 w 2022"/>
                <a:gd name="T35" fmla="*/ 1137 h 1466"/>
                <a:gd name="T36" fmla="*/ 134 w 2022"/>
                <a:gd name="T37" fmla="*/ 1249 h 1466"/>
                <a:gd name="T38" fmla="*/ 134 w 2022"/>
                <a:gd name="T39" fmla="*/ 99 h 1466"/>
                <a:gd name="T40" fmla="*/ 1928 w 2022"/>
                <a:gd name="T41" fmla="*/ 203 h 1466"/>
                <a:gd name="T42" fmla="*/ 1928 w 2022"/>
                <a:gd name="T43" fmla="*/ 203 h 1466"/>
                <a:gd name="T44" fmla="*/ 1928 w 2022"/>
                <a:gd name="T45" fmla="*/ 68 h 1466"/>
                <a:gd name="T46" fmla="*/ 1487 w 2022"/>
                <a:gd name="T47" fmla="*/ 0 h 1466"/>
                <a:gd name="T48" fmla="*/ 1390 w 2022"/>
                <a:gd name="T49" fmla="*/ 6 h 1466"/>
                <a:gd name="T50" fmla="*/ 1011 w 2022"/>
                <a:gd name="T51" fmla="*/ 177 h 1466"/>
                <a:gd name="T52" fmla="*/ 632 w 2022"/>
                <a:gd name="T53" fmla="*/ 6 h 1466"/>
                <a:gd name="T54" fmla="*/ 534 w 2022"/>
                <a:gd name="T55" fmla="*/ 0 h 1466"/>
                <a:gd name="T56" fmla="*/ 94 w 2022"/>
                <a:gd name="T57" fmla="*/ 68 h 1466"/>
                <a:gd name="T58" fmla="*/ 94 w 2022"/>
                <a:gd name="T59" fmla="*/ 203 h 1466"/>
                <a:gd name="T60" fmla="*/ 0 w 2022"/>
                <a:gd name="T61" fmla="*/ 227 h 1466"/>
                <a:gd name="T62" fmla="*/ 0 w 2022"/>
                <a:gd name="T63" fmla="*/ 1466 h 1466"/>
                <a:gd name="T64" fmla="*/ 467 w 2022"/>
                <a:gd name="T65" fmla="*/ 1335 h 1466"/>
                <a:gd name="T66" fmla="*/ 905 w 2022"/>
                <a:gd name="T67" fmla="*/ 1412 h 1466"/>
                <a:gd name="T68" fmla="*/ 905 w 2022"/>
                <a:gd name="T69" fmla="*/ 1466 h 1466"/>
                <a:gd name="T70" fmla="*/ 1116 w 2022"/>
                <a:gd name="T71" fmla="*/ 1466 h 1466"/>
                <a:gd name="T72" fmla="*/ 1116 w 2022"/>
                <a:gd name="T73" fmla="*/ 1412 h 1466"/>
                <a:gd name="T74" fmla="*/ 1555 w 2022"/>
                <a:gd name="T75" fmla="*/ 1335 h 1466"/>
                <a:gd name="T76" fmla="*/ 2022 w 2022"/>
                <a:gd name="T77" fmla="*/ 1466 h 1466"/>
                <a:gd name="T78" fmla="*/ 2022 w 2022"/>
                <a:gd name="T79" fmla="*/ 227 h 1466"/>
                <a:gd name="T80" fmla="*/ 1928 w 2022"/>
                <a:gd name="T81" fmla="*/ 203 h 1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022" h="1466">
                  <a:moveTo>
                    <a:pt x="1034" y="210"/>
                  </a:moveTo>
                  <a:lnTo>
                    <a:pt x="1034" y="210"/>
                  </a:lnTo>
                  <a:cubicBezTo>
                    <a:pt x="1077" y="175"/>
                    <a:pt x="1220" y="68"/>
                    <a:pt x="1395" y="46"/>
                  </a:cubicBezTo>
                  <a:cubicBezTo>
                    <a:pt x="1423" y="42"/>
                    <a:pt x="1454" y="40"/>
                    <a:pt x="1487" y="40"/>
                  </a:cubicBezTo>
                  <a:cubicBezTo>
                    <a:pt x="1645" y="40"/>
                    <a:pt x="1820" y="81"/>
                    <a:pt x="1888" y="99"/>
                  </a:cubicBezTo>
                  <a:lnTo>
                    <a:pt x="1888" y="1249"/>
                  </a:lnTo>
                  <a:cubicBezTo>
                    <a:pt x="1803" y="1218"/>
                    <a:pt x="1631" y="1161"/>
                    <a:pt x="1467" y="1137"/>
                  </a:cubicBezTo>
                  <a:cubicBezTo>
                    <a:pt x="1445" y="1134"/>
                    <a:pt x="1421" y="1132"/>
                    <a:pt x="1397" y="1132"/>
                  </a:cubicBezTo>
                  <a:cubicBezTo>
                    <a:pt x="1252" y="1132"/>
                    <a:pt x="1112" y="1192"/>
                    <a:pt x="1034" y="1232"/>
                  </a:cubicBezTo>
                  <a:lnTo>
                    <a:pt x="1034" y="210"/>
                  </a:lnTo>
                  <a:close/>
                  <a:moveTo>
                    <a:pt x="134" y="99"/>
                  </a:moveTo>
                  <a:lnTo>
                    <a:pt x="134" y="99"/>
                  </a:lnTo>
                  <a:cubicBezTo>
                    <a:pt x="201" y="81"/>
                    <a:pt x="376" y="40"/>
                    <a:pt x="534" y="40"/>
                  </a:cubicBezTo>
                  <a:cubicBezTo>
                    <a:pt x="568" y="40"/>
                    <a:pt x="599" y="42"/>
                    <a:pt x="626" y="46"/>
                  </a:cubicBezTo>
                  <a:cubicBezTo>
                    <a:pt x="802" y="68"/>
                    <a:pt x="945" y="175"/>
                    <a:pt x="988" y="210"/>
                  </a:cubicBezTo>
                  <a:lnTo>
                    <a:pt x="988" y="1232"/>
                  </a:lnTo>
                  <a:cubicBezTo>
                    <a:pt x="910" y="1192"/>
                    <a:pt x="770" y="1132"/>
                    <a:pt x="625" y="1132"/>
                  </a:cubicBezTo>
                  <a:cubicBezTo>
                    <a:pt x="601" y="1132"/>
                    <a:pt x="577" y="1134"/>
                    <a:pt x="555" y="1137"/>
                  </a:cubicBezTo>
                  <a:cubicBezTo>
                    <a:pt x="391" y="1161"/>
                    <a:pt x="219" y="1218"/>
                    <a:pt x="134" y="1249"/>
                  </a:cubicBezTo>
                  <a:lnTo>
                    <a:pt x="134" y="99"/>
                  </a:lnTo>
                  <a:close/>
                  <a:moveTo>
                    <a:pt x="1928" y="203"/>
                  </a:moveTo>
                  <a:lnTo>
                    <a:pt x="1928" y="203"/>
                  </a:lnTo>
                  <a:lnTo>
                    <a:pt x="1928" y="68"/>
                  </a:lnTo>
                  <a:cubicBezTo>
                    <a:pt x="1928" y="68"/>
                    <a:pt x="1696" y="0"/>
                    <a:pt x="1487" y="0"/>
                  </a:cubicBezTo>
                  <a:cubicBezTo>
                    <a:pt x="1454" y="0"/>
                    <a:pt x="1421" y="2"/>
                    <a:pt x="1390" y="6"/>
                  </a:cubicBezTo>
                  <a:cubicBezTo>
                    <a:pt x="1207" y="30"/>
                    <a:pt x="1059" y="138"/>
                    <a:pt x="1011" y="177"/>
                  </a:cubicBezTo>
                  <a:cubicBezTo>
                    <a:pt x="963" y="138"/>
                    <a:pt x="815" y="30"/>
                    <a:pt x="632" y="6"/>
                  </a:cubicBezTo>
                  <a:cubicBezTo>
                    <a:pt x="601" y="2"/>
                    <a:pt x="568" y="0"/>
                    <a:pt x="534" y="0"/>
                  </a:cubicBezTo>
                  <a:cubicBezTo>
                    <a:pt x="326" y="0"/>
                    <a:pt x="94" y="68"/>
                    <a:pt x="94" y="68"/>
                  </a:cubicBezTo>
                  <a:lnTo>
                    <a:pt x="94" y="203"/>
                  </a:lnTo>
                  <a:cubicBezTo>
                    <a:pt x="36" y="216"/>
                    <a:pt x="0" y="227"/>
                    <a:pt x="0" y="227"/>
                  </a:cubicBezTo>
                  <a:lnTo>
                    <a:pt x="0" y="1466"/>
                  </a:lnTo>
                  <a:cubicBezTo>
                    <a:pt x="0" y="1466"/>
                    <a:pt x="243" y="1368"/>
                    <a:pt x="467" y="1335"/>
                  </a:cubicBezTo>
                  <a:cubicBezTo>
                    <a:pt x="605" y="1315"/>
                    <a:pt x="787" y="1368"/>
                    <a:pt x="905" y="1412"/>
                  </a:cubicBezTo>
                  <a:lnTo>
                    <a:pt x="905" y="1466"/>
                  </a:lnTo>
                  <a:lnTo>
                    <a:pt x="1116" y="1466"/>
                  </a:lnTo>
                  <a:lnTo>
                    <a:pt x="1116" y="1412"/>
                  </a:lnTo>
                  <a:cubicBezTo>
                    <a:pt x="1235" y="1368"/>
                    <a:pt x="1417" y="1315"/>
                    <a:pt x="1555" y="1335"/>
                  </a:cubicBezTo>
                  <a:cubicBezTo>
                    <a:pt x="1779" y="1368"/>
                    <a:pt x="2022" y="1466"/>
                    <a:pt x="2022" y="1466"/>
                  </a:cubicBezTo>
                  <a:lnTo>
                    <a:pt x="2022" y="227"/>
                  </a:lnTo>
                  <a:cubicBezTo>
                    <a:pt x="2022" y="227"/>
                    <a:pt x="1986" y="216"/>
                    <a:pt x="1928" y="20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232" name="组合 23"/>
            <p:cNvGrpSpPr/>
            <p:nvPr userDrawn="1"/>
          </p:nvGrpSpPr>
          <p:grpSpPr>
            <a:xfrm rot="1406730">
              <a:off x="10767933" y="5424446"/>
              <a:ext cx="1301704" cy="1299270"/>
              <a:chOff x="6262688" y="5170488"/>
              <a:chExt cx="1697038" cy="1693863"/>
            </a:xfrm>
            <a:grpFill/>
          </p:grpSpPr>
          <p:sp>
            <p:nvSpPr>
              <p:cNvPr id="233" name="Freeform 19"/>
              <p:cNvSpPr>
                <a:spLocks noEditPoints="1"/>
              </p:cNvSpPr>
              <p:nvPr/>
            </p:nvSpPr>
            <p:spPr bwMode="auto">
              <a:xfrm>
                <a:off x="6262688" y="5170488"/>
                <a:ext cx="1697038" cy="1693863"/>
              </a:xfrm>
              <a:custGeom>
                <a:avLst/>
                <a:gdLst>
                  <a:gd name="T0" fmla="*/ 1760 w 2284"/>
                  <a:gd name="T1" fmla="*/ 1142 h 2284"/>
                  <a:gd name="T2" fmla="*/ 1919 w 2284"/>
                  <a:gd name="T3" fmla="*/ 1406 h 2284"/>
                  <a:gd name="T4" fmla="*/ 1756 w 2284"/>
                  <a:gd name="T5" fmla="*/ 1940 h 2284"/>
                  <a:gd name="T6" fmla="*/ 1878 w 2284"/>
                  <a:gd name="T7" fmla="*/ 1506 h 2284"/>
                  <a:gd name="T8" fmla="*/ 1433 w 2284"/>
                  <a:gd name="T9" fmla="*/ 1845 h 2284"/>
                  <a:gd name="T10" fmla="*/ 1496 w 2284"/>
                  <a:gd name="T11" fmla="*/ 1592 h 2284"/>
                  <a:gd name="T12" fmla="*/ 1142 w 2284"/>
                  <a:gd name="T13" fmla="*/ 2204 h 2284"/>
                  <a:gd name="T14" fmla="*/ 1405 w 2284"/>
                  <a:gd name="T15" fmla="*/ 1921 h 2284"/>
                  <a:gd name="T16" fmla="*/ 787 w 2284"/>
                  <a:gd name="T17" fmla="*/ 1592 h 2284"/>
                  <a:gd name="T18" fmla="*/ 850 w 2284"/>
                  <a:gd name="T19" fmla="*/ 1845 h 2284"/>
                  <a:gd name="T20" fmla="*/ 528 w 2284"/>
                  <a:gd name="T21" fmla="*/ 1940 h 2284"/>
                  <a:gd name="T22" fmla="*/ 704 w 2284"/>
                  <a:gd name="T23" fmla="*/ 1580 h 2284"/>
                  <a:gd name="T24" fmla="*/ 80 w 2284"/>
                  <a:gd name="T25" fmla="*/ 1143 h 2284"/>
                  <a:gd name="T26" fmla="*/ 523 w 2284"/>
                  <a:gd name="T27" fmla="*/ 1142 h 2284"/>
                  <a:gd name="T28" fmla="*/ 676 w 2284"/>
                  <a:gd name="T29" fmla="*/ 950 h 2284"/>
                  <a:gd name="T30" fmla="*/ 439 w 2284"/>
                  <a:gd name="T31" fmla="*/ 851 h 2284"/>
                  <a:gd name="T32" fmla="*/ 676 w 2284"/>
                  <a:gd name="T33" fmla="*/ 1335 h 2284"/>
                  <a:gd name="T34" fmla="*/ 438 w 2284"/>
                  <a:gd name="T35" fmla="*/ 1434 h 2284"/>
                  <a:gd name="T36" fmla="*/ 670 w 2284"/>
                  <a:gd name="T37" fmla="*/ 1204 h 2284"/>
                  <a:gd name="T38" fmla="*/ 670 w 2284"/>
                  <a:gd name="T39" fmla="*/ 1080 h 2284"/>
                  <a:gd name="T40" fmla="*/ 391 w 2284"/>
                  <a:gd name="T41" fmla="*/ 392 h 2284"/>
                  <a:gd name="T42" fmla="*/ 778 w 2284"/>
                  <a:gd name="T43" fmla="*/ 407 h 2284"/>
                  <a:gd name="T44" fmla="*/ 391 w 2284"/>
                  <a:gd name="T45" fmla="*/ 392 h 2284"/>
                  <a:gd name="T46" fmla="*/ 1074 w 2284"/>
                  <a:gd name="T47" fmla="*/ 574 h 2284"/>
                  <a:gd name="T48" fmla="*/ 850 w 2284"/>
                  <a:gd name="T49" fmla="*/ 440 h 2284"/>
                  <a:gd name="T50" fmla="*/ 1405 w 2284"/>
                  <a:gd name="T51" fmla="*/ 364 h 2284"/>
                  <a:gd name="T52" fmla="*/ 1142 w 2284"/>
                  <a:gd name="T53" fmla="*/ 80 h 2284"/>
                  <a:gd name="T54" fmla="*/ 1335 w 2284"/>
                  <a:gd name="T55" fmla="*/ 677 h 2284"/>
                  <a:gd name="T56" fmla="*/ 1496 w 2284"/>
                  <a:gd name="T57" fmla="*/ 693 h 2284"/>
                  <a:gd name="T58" fmla="*/ 1509 w 2284"/>
                  <a:gd name="T59" fmla="*/ 775 h 2284"/>
                  <a:gd name="T60" fmla="*/ 1431 w 2284"/>
                  <a:gd name="T61" fmla="*/ 765 h 2284"/>
                  <a:gd name="T62" fmla="*/ 1142 w 2284"/>
                  <a:gd name="T63" fmla="*/ 623 h 2284"/>
                  <a:gd name="T64" fmla="*/ 1081 w 2284"/>
                  <a:gd name="T65" fmla="*/ 671 h 2284"/>
                  <a:gd name="T66" fmla="*/ 774 w 2284"/>
                  <a:gd name="T67" fmla="*/ 775 h 2284"/>
                  <a:gd name="T68" fmla="*/ 764 w 2284"/>
                  <a:gd name="T69" fmla="*/ 853 h 2284"/>
                  <a:gd name="T70" fmla="*/ 774 w 2284"/>
                  <a:gd name="T71" fmla="*/ 1510 h 2284"/>
                  <a:gd name="T72" fmla="*/ 852 w 2284"/>
                  <a:gd name="T73" fmla="*/ 1520 h 2284"/>
                  <a:gd name="T74" fmla="*/ 1142 w 2284"/>
                  <a:gd name="T75" fmla="*/ 1662 h 2284"/>
                  <a:gd name="T76" fmla="*/ 1203 w 2284"/>
                  <a:gd name="T77" fmla="*/ 1614 h 2284"/>
                  <a:gd name="T78" fmla="*/ 1509 w 2284"/>
                  <a:gd name="T79" fmla="*/ 1510 h 2284"/>
                  <a:gd name="T80" fmla="*/ 1519 w 2284"/>
                  <a:gd name="T81" fmla="*/ 1432 h 2284"/>
                  <a:gd name="T82" fmla="*/ 1302 w 2284"/>
                  <a:gd name="T83" fmla="*/ 1530 h 2284"/>
                  <a:gd name="T84" fmla="*/ 864 w 2284"/>
                  <a:gd name="T85" fmla="*/ 1420 h 2284"/>
                  <a:gd name="T86" fmla="*/ 754 w 2284"/>
                  <a:gd name="T87" fmla="*/ 982 h 2284"/>
                  <a:gd name="T88" fmla="*/ 1142 w 2284"/>
                  <a:gd name="T89" fmla="*/ 750 h 2284"/>
                  <a:gd name="T90" fmla="*/ 1529 w 2284"/>
                  <a:gd name="T91" fmla="*/ 982 h 2284"/>
                  <a:gd name="T92" fmla="*/ 1419 w 2284"/>
                  <a:gd name="T93" fmla="*/ 1420 h 2284"/>
                  <a:gd name="T94" fmla="*/ 1607 w 2284"/>
                  <a:gd name="T95" fmla="*/ 950 h 2284"/>
                  <a:gd name="T96" fmla="*/ 1710 w 2284"/>
                  <a:gd name="T97" fmla="*/ 1075 h 2284"/>
                  <a:gd name="T98" fmla="*/ 1845 w 2284"/>
                  <a:gd name="T99" fmla="*/ 1434 h 2284"/>
                  <a:gd name="T100" fmla="*/ 1711 w 2284"/>
                  <a:gd name="T101" fmla="*/ 1210 h 2284"/>
                  <a:gd name="T102" fmla="*/ 1661 w 2284"/>
                  <a:gd name="T103" fmla="*/ 1142 h 2284"/>
                  <a:gd name="T104" fmla="*/ 1613 w 2284"/>
                  <a:gd name="T105" fmla="*/ 1080 h 2284"/>
                  <a:gd name="T106" fmla="*/ 1893 w 2284"/>
                  <a:gd name="T107" fmla="*/ 392 h 2284"/>
                  <a:gd name="T108" fmla="*/ 1505 w 2284"/>
                  <a:gd name="T109" fmla="*/ 407 h 2284"/>
                  <a:gd name="T110" fmla="*/ 1952 w 2284"/>
                  <a:gd name="T111" fmla="*/ 807 h 2284"/>
                  <a:gd name="T112" fmla="*/ 1477 w 2284"/>
                  <a:gd name="T113" fmla="*/ 332 h 2284"/>
                  <a:gd name="T114" fmla="*/ 528 w 2284"/>
                  <a:gd name="T115" fmla="*/ 265 h 2284"/>
                  <a:gd name="T116" fmla="*/ 0 w 2284"/>
                  <a:gd name="T117" fmla="*/ 1143 h 2284"/>
                  <a:gd name="T118" fmla="*/ 528 w 2284"/>
                  <a:gd name="T119" fmla="*/ 2020 h 2284"/>
                  <a:gd name="T120" fmla="*/ 1477 w 2284"/>
                  <a:gd name="T121" fmla="*/ 1953 h 2284"/>
                  <a:gd name="T122" fmla="*/ 1952 w 2284"/>
                  <a:gd name="T123" fmla="*/ 1478 h 2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284" h="2284">
                    <a:moveTo>
                      <a:pt x="1919" y="1406"/>
                    </a:moveTo>
                    <a:lnTo>
                      <a:pt x="1919" y="1406"/>
                    </a:lnTo>
                    <a:cubicBezTo>
                      <a:pt x="1878" y="1322"/>
                      <a:pt x="1825" y="1233"/>
                      <a:pt x="1760" y="1142"/>
                    </a:cubicBezTo>
                    <a:cubicBezTo>
                      <a:pt x="1824" y="1053"/>
                      <a:pt x="1878" y="965"/>
                      <a:pt x="1920" y="879"/>
                    </a:cubicBezTo>
                    <a:cubicBezTo>
                      <a:pt x="2100" y="953"/>
                      <a:pt x="2204" y="1049"/>
                      <a:pt x="2204" y="1143"/>
                    </a:cubicBezTo>
                    <a:cubicBezTo>
                      <a:pt x="2204" y="1236"/>
                      <a:pt x="2100" y="1332"/>
                      <a:pt x="1919" y="1406"/>
                    </a:cubicBezTo>
                    <a:close/>
                    <a:moveTo>
                      <a:pt x="1893" y="1893"/>
                    </a:moveTo>
                    <a:lnTo>
                      <a:pt x="1893" y="1893"/>
                    </a:lnTo>
                    <a:cubicBezTo>
                      <a:pt x="1862" y="1924"/>
                      <a:pt x="1816" y="1940"/>
                      <a:pt x="1756" y="1940"/>
                    </a:cubicBezTo>
                    <a:cubicBezTo>
                      <a:pt x="1684" y="1940"/>
                      <a:pt x="1599" y="1918"/>
                      <a:pt x="1505" y="1878"/>
                    </a:cubicBezTo>
                    <a:cubicBezTo>
                      <a:pt x="1536" y="1790"/>
                      <a:pt x="1561" y="1689"/>
                      <a:pt x="1579" y="1580"/>
                    </a:cubicBezTo>
                    <a:cubicBezTo>
                      <a:pt x="1689" y="1562"/>
                      <a:pt x="1789" y="1537"/>
                      <a:pt x="1878" y="1506"/>
                    </a:cubicBezTo>
                    <a:cubicBezTo>
                      <a:pt x="1954" y="1686"/>
                      <a:pt x="1959" y="1828"/>
                      <a:pt x="1893" y="1893"/>
                    </a:cubicBezTo>
                    <a:close/>
                    <a:moveTo>
                      <a:pt x="1433" y="1845"/>
                    </a:moveTo>
                    <a:lnTo>
                      <a:pt x="1433" y="1845"/>
                    </a:lnTo>
                    <a:cubicBezTo>
                      <a:pt x="1361" y="1809"/>
                      <a:pt x="1286" y="1764"/>
                      <a:pt x="1210" y="1711"/>
                    </a:cubicBezTo>
                    <a:cubicBezTo>
                      <a:pt x="1251" y="1679"/>
                      <a:pt x="1293" y="1644"/>
                      <a:pt x="1335" y="1608"/>
                    </a:cubicBezTo>
                    <a:cubicBezTo>
                      <a:pt x="1390" y="1604"/>
                      <a:pt x="1444" y="1599"/>
                      <a:pt x="1496" y="1592"/>
                    </a:cubicBezTo>
                    <a:cubicBezTo>
                      <a:pt x="1480" y="1686"/>
                      <a:pt x="1458" y="1771"/>
                      <a:pt x="1433" y="1845"/>
                    </a:cubicBezTo>
                    <a:close/>
                    <a:moveTo>
                      <a:pt x="1142" y="2204"/>
                    </a:moveTo>
                    <a:lnTo>
                      <a:pt x="1142" y="2204"/>
                    </a:lnTo>
                    <a:cubicBezTo>
                      <a:pt x="1049" y="2204"/>
                      <a:pt x="952" y="2101"/>
                      <a:pt x="878" y="1921"/>
                    </a:cubicBezTo>
                    <a:cubicBezTo>
                      <a:pt x="963" y="1879"/>
                      <a:pt x="1052" y="1825"/>
                      <a:pt x="1142" y="1761"/>
                    </a:cubicBezTo>
                    <a:cubicBezTo>
                      <a:pt x="1231" y="1825"/>
                      <a:pt x="1320" y="1879"/>
                      <a:pt x="1405" y="1921"/>
                    </a:cubicBezTo>
                    <a:cubicBezTo>
                      <a:pt x="1331" y="2101"/>
                      <a:pt x="1235" y="2204"/>
                      <a:pt x="1142" y="2204"/>
                    </a:cubicBezTo>
                    <a:close/>
                    <a:moveTo>
                      <a:pt x="787" y="1592"/>
                    </a:moveTo>
                    <a:lnTo>
                      <a:pt x="787" y="1592"/>
                    </a:lnTo>
                    <a:cubicBezTo>
                      <a:pt x="839" y="1599"/>
                      <a:pt x="893" y="1604"/>
                      <a:pt x="949" y="1608"/>
                    </a:cubicBezTo>
                    <a:cubicBezTo>
                      <a:pt x="990" y="1644"/>
                      <a:pt x="1032" y="1679"/>
                      <a:pt x="1074" y="1711"/>
                    </a:cubicBezTo>
                    <a:cubicBezTo>
                      <a:pt x="997" y="1764"/>
                      <a:pt x="922" y="1809"/>
                      <a:pt x="850" y="1845"/>
                    </a:cubicBezTo>
                    <a:cubicBezTo>
                      <a:pt x="825" y="1771"/>
                      <a:pt x="804" y="1686"/>
                      <a:pt x="787" y="1592"/>
                    </a:cubicBezTo>
                    <a:close/>
                    <a:moveTo>
                      <a:pt x="528" y="1940"/>
                    </a:moveTo>
                    <a:lnTo>
                      <a:pt x="528" y="1940"/>
                    </a:lnTo>
                    <a:cubicBezTo>
                      <a:pt x="468" y="1940"/>
                      <a:pt x="421" y="1924"/>
                      <a:pt x="391" y="1893"/>
                    </a:cubicBezTo>
                    <a:cubicBezTo>
                      <a:pt x="325" y="1828"/>
                      <a:pt x="330" y="1686"/>
                      <a:pt x="405" y="1506"/>
                    </a:cubicBezTo>
                    <a:cubicBezTo>
                      <a:pt x="494" y="1537"/>
                      <a:pt x="595" y="1562"/>
                      <a:pt x="704" y="1580"/>
                    </a:cubicBezTo>
                    <a:cubicBezTo>
                      <a:pt x="722" y="1689"/>
                      <a:pt x="747" y="1790"/>
                      <a:pt x="778" y="1878"/>
                    </a:cubicBezTo>
                    <a:cubicBezTo>
                      <a:pt x="685" y="1918"/>
                      <a:pt x="599" y="1940"/>
                      <a:pt x="528" y="1940"/>
                    </a:cubicBezTo>
                    <a:close/>
                    <a:moveTo>
                      <a:pt x="80" y="1143"/>
                    </a:moveTo>
                    <a:lnTo>
                      <a:pt x="80" y="1143"/>
                    </a:lnTo>
                    <a:cubicBezTo>
                      <a:pt x="80" y="1049"/>
                      <a:pt x="183" y="953"/>
                      <a:pt x="364" y="879"/>
                    </a:cubicBezTo>
                    <a:cubicBezTo>
                      <a:pt x="406" y="965"/>
                      <a:pt x="459" y="1053"/>
                      <a:pt x="523" y="1142"/>
                    </a:cubicBezTo>
                    <a:cubicBezTo>
                      <a:pt x="458" y="1233"/>
                      <a:pt x="405" y="1322"/>
                      <a:pt x="364" y="1406"/>
                    </a:cubicBezTo>
                    <a:cubicBezTo>
                      <a:pt x="183" y="1332"/>
                      <a:pt x="80" y="1236"/>
                      <a:pt x="80" y="1143"/>
                    </a:cubicBezTo>
                    <a:close/>
                    <a:moveTo>
                      <a:pt x="676" y="950"/>
                    </a:moveTo>
                    <a:lnTo>
                      <a:pt x="676" y="950"/>
                    </a:lnTo>
                    <a:cubicBezTo>
                      <a:pt x="639" y="991"/>
                      <a:pt x="605" y="1033"/>
                      <a:pt x="573" y="1075"/>
                    </a:cubicBezTo>
                    <a:cubicBezTo>
                      <a:pt x="520" y="999"/>
                      <a:pt x="475" y="924"/>
                      <a:pt x="439" y="851"/>
                    </a:cubicBezTo>
                    <a:cubicBezTo>
                      <a:pt x="514" y="826"/>
                      <a:pt x="598" y="804"/>
                      <a:pt x="692" y="788"/>
                    </a:cubicBezTo>
                    <a:cubicBezTo>
                      <a:pt x="685" y="840"/>
                      <a:pt x="680" y="894"/>
                      <a:pt x="676" y="950"/>
                    </a:cubicBezTo>
                    <a:close/>
                    <a:moveTo>
                      <a:pt x="676" y="1335"/>
                    </a:moveTo>
                    <a:lnTo>
                      <a:pt x="676" y="1335"/>
                    </a:lnTo>
                    <a:cubicBezTo>
                      <a:pt x="680" y="1391"/>
                      <a:pt x="685" y="1445"/>
                      <a:pt x="692" y="1497"/>
                    </a:cubicBezTo>
                    <a:cubicBezTo>
                      <a:pt x="598" y="1481"/>
                      <a:pt x="513" y="1459"/>
                      <a:pt x="438" y="1434"/>
                    </a:cubicBezTo>
                    <a:cubicBezTo>
                      <a:pt x="473" y="1363"/>
                      <a:pt x="518" y="1288"/>
                      <a:pt x="573" y="1210"/>
                    </a:cubicBezTo>
                    <a:cubicBezTo>
                      <a:pt x="605" y="1252"/>
                      <a:pt x="640" y="1294"/>
                      <a:pt x="676" y="1335"/>
                    </a:cubicBezTo>
                    <a:close/>
                    <a:moveTo>
                      <a:pt x="670" y="1204"/>
                    </a:moveTo>
                    <a:lnTo>
                      <a:pt x="670" y="1204"/>
                    </a:lnTo>
                    <a:cubicBezTo>
                      <a:pt x="654" y="1183"/>
                      <a:pt x="637" y="1163"/>
                      <a:pt x="622" y="1142"/>
                    </a:cubicBezTo>
                    <a:cubicBezTo>
                      <a:pt x="637" y="1122"/>
                      <a:pt x="653" y="1101"/>
                      <a:pt x="670" y="1080"/>
                    </a:cubicBezTo>
                    <a:cubicBezTo>
                      <a:pt x="670" y="1101"/>
                      <a:pt x="669" y="1122"/>
                      <a:pt x="669" y="1143"/>
                    </a:cubicBezTo>
                    <a:cubicBezTo>
                      <a:pt x="669" y="1163"/>
                      <a:pt x="670" y="1184"/>
                      <a:pt x="670" y="1204"/>
                    </a:cubicBezTo>
                    <a:close/>
                    <a:moveTo>
                      <a:pt x="391" y="392"/>
                    </a:moveTo>
                    <a:lnTo>
                      <a:pt x="391" y="392"/>
                    </a:lnTo>
                    <a:cubicBezTo>
                      <a:pt x="421" y="361"/>
                      <a:pt x="468" y="345"/>
                      <a:pt x="528" y="345"/>
                    </a:cubicBezTo>
                    <a:cubicBezTo>
                      <a:pt x="599" y="345"/>
                      <a:pt x="685" y="367"/>
                      <a:pt x="778" y="407"/>
                    </a:cubicBezTo>
                    <a:cubicBezTo>
                      <a:pt x="747" y="495"/>
                      <a:pt x="722" y="596"/>
                      <a:pt x="704" y="705"/>
                    </a:cubicBezTo>
                    <a:cubicBezTo>
                      <a:pt x="595" y="723"/>
                      <a:pt x="494" y="748"/>
                      <a:pt x="406" y="779"/>
                    </a:cubicBezTo>
                    <a:cubicBezTo>
                      <a:pt x="330" y="599"/>
                      <a:pt x="324" y="458"/>
                      <a:pt x="391" y="392"/>
                    </a:cubicBezTo>
                    <a:close/>
                    <a:moveTo>
                      <a:pt x="850" y="440"/>
                    </a:moveTo>
                    <a:lnTo>
                      <a:pt x="850" y="440"/>
                    </a:lnTo>
                    <a:cubicBezTo>
                      <a:pt x="922" y="476"/>
                      <a:pt x="997" y="521"/>
                      <a:pt x="1074" y="574"/>
                    </a:cubicBezTo>
                    <a:cubicBezTo>
                      <a:pt x="1032" y="606"/>
                      <a:pt x="990" y="641"/>
                      <a:pt x="949" y="677"/>
                    </a:cubicBezTo>
                    <a:cubicBezTo>
                      <a:pt x="893" y="681"/>
                      <a:pt x="839" y="686"/>
                      <a:pt x="787" y="693"/>
                    </a:cubicBezTo>
                    <a:cubicBezTo>
                      <a:pt x="804" y="599"/>
                      <a:pt x="825" y="514"/>
                      <a:pt x="850" y="440"/>
                    </a:cubicBezTo>
                    <a:close/>
                    <a:moveTo>
                      <a:pt x="1142" y="80"/>
                    </a:moveTo>
                    <a:lnTo>
                      <a:pt x="1142" y="80"/>
                    </a:lnTo>
                    <a:cubicBezTo>
                      <a:pt x="1235" y="80"/>
                      <a:pt x="1331" y="184"/>
                      <a:pt x="1405" y="364"/>
                    </a:cubicBezTo>
                    <a:cubicBezTo>
                      <a:pt x="1320" y="406"/>
                      <a:pt x="1231" y="460"/>
                      <a:pt x="1142" y="524"/>
                    </a:cubicBezTo>
                    <a:cubicBezTo>
                      <a:pt x="1052" y="460"/>
                      <a:pt x="963" y="406"/>
                      <a:pt x="878" y="364"/>
                    </a:cubicBezTo>
                    <a:cubicBezTo>
                      <a:pt x="952" y="184"/>
                      <a:pt x="1049" y="80"/>
                      <a:pt x="1142" y="80"/>
                    </a:cubicBezTo>
                    <a:close/>
                    <a:moveTo>
                      <a:pt x="1496" y="693"/>
                    </a:moveTo>
                    <a:lnTo>
                      <a:pt x="1496" y="693"/>
                    </a:lnTo>
                    <a:cubicBezTo>
                      <a:pt x="1444" y="686"/>
                      <a:pt x="1390" y="681"/>
                      <a:pt x="1335" y="677"/>
                    </a:cubicBezTo>
                    <a:cubicBezTo>
                      <a:pt x="1293" y="641"/>
                      <a:pt x="1251" y="606"/>
                      <a:pt x="1210" y="574"/>
                    </a:cubicBezTo>
                    <a:cubicBezTo>
                      <a:pt x="1286" y="521"/>
                      <a:pt x="1361" y="476"/>
                      <a:pt x="1433" y="440"/>
                    </a:cubicBezTo>
                    <a:cubicBezTo>
                      <a:pt x="1458" y="514"/>
                      <a:pt x="1480" y="599"/>
                      <a:pt x="1496" y="693"/>
                    </a:cubicBezTo>
                    <a:close/>
                    <a:moveTo>
                      <a:pt x="1431" y="765"/>
                    </a:moveTo>
                    <a:lnTo>
                      <a:pt x="1431" y="765"/>
                    </a:lnTo>
                    <a:cubicBezTo>
                      <a:pt x="1458" y="768"/>
                      <a:pt x="1484" y="771"/>
                      <a:pt x="1509" y="775"/>
                    </a:cubicBezTo>
                    <a:cubicBezTo>
                      <a:pt x="1513" y="800"/>
                      <a:pt x="1516" y="826"/>
                      <a:pt x="1519" y="853"/>
                    </a:cubicBezTo>
                    <a:cubicBezTo>
                      <a:pt x="1505" y="838"/>
                      <a:pt x="1490" y="823"/>
                      <a:pt x="1476" y="809"/>
                    </a:cubicBezTo>
                    <a:cubicBezTo>
                      <a:pt x="1461" y="794"/>
                      <a:pt x="1446" y="779"/>
                      <a:pt x="1431" y="765"/>
                    </a:cubicBezTo>
                    <a:close/>
                    <a:moveTo>
                      <a:pt x="1081" y="671"/>
                    </a:moveTo>
                    <a:lnTo>
                      <a:pt x="1081" y="671"/>
                    </a:lnTo>
                    <a:cubicBezTo>
                      <a:pt x="1101" y="655"/>
                      <a:pt x="1121" y="639"/>
                      <a:pt x="1142" y="623"/>
                    </a:cubicBezTo>
                    <a:cubicBezTo>
                      <a:pt x="1162" y="639"/>
                      <a:pt x="1182" y="655"/>
                      <a:pt x="1203" y="671"/>
                    </a:cubicBezTo>
                    <a:cubicBezTo>
                      <a:pt x="1182" y="670"/>
                      <a:pt x="1162" y="670"/>
                      <a:pt x="1142" y="670"/>
                    </a:cubicBezTo>
                    <a:cubicBezTo>
                      <a:pt x="1121" y="670"/>
                      <a:pt x="1101" y="670"/>
                      <a:pt x="1081" y="671"/>
                    </a:cubicBezTo>
                    <a:close/>
                    <a:moveTo>
                      <a:pt x="764" y="853"/>
                    </a:moveTo>
                    <a:lnTo>
                      <a:pt x="764" y="853"/>
                    </a:lnTo>
                    <a:cubicBezTo>
                      <a:pt x="767" y="826"/>
                      <a:pt x="770" y="800"/>
                      <a:pt x="774" y="775"/>
                    </a:cubicBezTo>
                    <a:cubicBezTo>
                      <a:pt x="799" y="771"/>
                      <a:pt x="826" y="768"/>
                      <a:pt x="852" y="765"/>
                    </a:cubicBezTo>
                    <a:cubicBezTo>
                      <a:pt x="837" y="779"/>
                      <a:pt x="822" y="794"/>
                      <a:pt x="808" y="809"/>
                    </a:cubicBezTo>
                    <a:cubicBezTo>
                      <a:pt x="793" y="823"/>
                      <a:pt x="779" y="838"/>
                      <a:pt x="764" y="853"/>
                    </a:cubicBezTo>
                    <a:close/>
                    <a:moveTo>
                      <a:pt x="852" y="1520"/>
                    </a:moveTo>
                    <a:lnTo>
                      <a:pt x="852" y="1520"/>
                    </a:lnTo>
                    <a:cubicBezTo>
                      <a:pt x="826" y="1517"/>
                      <a:pt x="799" y="1514"/>
                      <a:pt x="774" y="1510"/>
                    </a:cubicBezTo>
                    <a:cubicBezTo>
                      <a:pt x="770" y="1485"/>
                      <a:pt x="767" y="1459"/>
                      <a:pt x="764" y="1432"/>
                    </a:cubicBezTo>
                    <a:cubicBezTo>
                      <a:pt x="779" y="1447"/>
                      <a:pt x="793" y="1462"/>
                      <a:pt x="808" y="1476"/>
                    </a:cubicBezTo>
                    <a:cubicBezTo>
                      <a:pt x="822" y="1491"/>
                      <a:pt x="837" y="1506"/>
                      <a:pt x="852" y="1520"/>
                    </a:cubicBezTo>
                    <a:close/>
                    <a:moveTo>
                      <a:pt x="1203" y="1614"/>
                    </a:moveTo>
                    <a:lnTo>
                      <a:pt x="1203" y="1614"/>
                    </a:lnTo>
                    <a:cubicBezTo>
                      <a:pt x="1182" y="1630"/>
                      <a:pt x="1162" y="1646"/>
                      <a:pt x="1142" y="1662"/>
                    </a:cubicBezTo>
                    <a:cubicBezTo>
                      <a:pt x="1121" y="1646"/>
                      <a:pt x="1101" y="1630"/>
                      <a:pt x="1081" y="1614"/>
                    </a:cubicBezTo>
                    <a:cubicBezTo>
                      <a:pt x="1101" y="1615"/>
                      <a:pt x="1121" y="1615"/>
                      <a:pt x="1142" y="1615"/>
                    </a:cubicBezTo>
                    <a:cubicBezTo>
                      <a:pt x="1162" y="1615"/>
                      <a:pt x="1182" y="1615"/>
                      <a:pt x="1203" y="1614"/>
                    </a:cubicBezTo>
                    <a:close/>
                    <a:moveTo>
                      <a:pt x="1519" y="1432"/>
                    </a:moveTo>
                    <a:lnTo>
                      <a:pt x="1519" y="1432"/>
                    </a:lnTo>
                    <a:cubicBezTo>
                      <a:pt x="1516" y="1459"/>
                      <a:pt x="1513" y="1485"/>
                      <a:pt x="1509" y="1510"/>
                    </a:cubicBezTo>
                    <a:cubicBezTo>
                      <a:pt x="1484" y="1514"/>
                      <a:pt x="1458" y="1517"/>
                      <a:pt x="1431" y="1520"/>
                    </a:cubicBezTo>
                    <a:cubicBezTo>
                      <a:pt x="1446" y="1506"/>
                      <a:pt x="1461" y="1491"/>
                      <a:pt x="1476" y="1476"/>
                    </a:cubicBezTo>
                    <a:cubicBezTo>
                      <a:pt x="1490" y="1462"/>
                      <a:pt x="1505" y="1447"/>
                      <a:pt x="1519" y="1432"/>
                    </a:cubicBezTo>
                    <a:close/>
                    <a:moveTo>
                      <a:pt x="1419" y="1420"/>
                    </a:moveTo>
                    <a:lnTo>
                      <a:pt x="1419" y="1420"/>
                    </a:lnTo>
                    <a:cubicBezTo>
                      <a:pt x="1381" y="1458"/>
                      <a:pt x="1342" y="1495"/>
                      <a:pt x="1302" y="1530"/>
                    </a:cubicBezTo>
                    <a:cubicBezTo>
                      <a:pt x="1250" y="1533"/>
                      <a:pt x="1197" y="1535"/>
                      <a:pt x="1142" y="1535"/>
                    </a:cubicBezTo>
                    <a:cubicBezTo>
                      <a:pt x="1087" y="1535"/>
                      <a:pt x="1033" y="1533"/>
                      <a:pt x="981" y="1530"/>
                    </a:cubicBezTo>
                    <a:cubicBezTo>
                      <a:pt x="942" y="1495"/>
                      <a:pt x="903" y="1458"/>
                      <a:pt x="864" y="1420"/>
                    </a:cubicBezTo>
                    <a:cubicBezTo>
                      <a:pt x="826" y="1381"/>
                      <a:pt x="789" y="1342"/>
                      <a:pt x="754" y="1303"/>
                    </a:cubicBezTo>
                    <a:cubicBezTo>
                      <a:pt x="751" y="1251"/>
                      <a:pt x="749" y="1198"/>
                      <a:pt x="749" y="1143"/>
                    </a:cubicBezTo>
                    <a:cubicBezTo>
                      <a:pt x="749" y="1087"/>
                      <a:pt x="751" y="1034"/>
                      <a:pt x="754" y="982"/>
                    </a:cubicBezTo>
                    <a:cubicBezTo>
                      <a:pt x="789" y="943"/>
                      <a:pt x="825" y="904"/>
                      <a:pt x="864" y="865"/>
                    </a:cubicBezTo>
                    <a:cubicBezTo>
                      <a:pt x="903" y="827"/>
                      <a:pt x="942" y="790"/>
                      <a:pt x="981" y="755"/>
                    </a:cubicBezTo>
                    <a:cubicBezTo>
                      <a:pt x="1033" y="752"/>
                      <a:pt x="1087" y="750"/>
                      <a:pt x="1142" y="750"/>
                    </a:cubicBezTo>
                    <a:cubicBezTo>
                      <a:pt x="1197" y="750"/>
                      <a:pt x="1250" y="752"/>
                      <a:pt x="1302" y="755"/>
                    </a:cubicBezTo>
                    <a:cubicBezTo>
                      <a:pt x="1342" y="790"/>
                      <a:pt x="1381" y="827"/>
                      <a:pt x="1419" y="865"/>
                    </a:cubicBezTo>
                    <a:cubicBezTo>
                      <a:pt x="1458" y="904"/>
                      <a:pt x="1495" y="943"/>
                      <a:pt x="1529" y="982"/>
                    </a:cubicBezTo>
                    <a:cubicBezTo>
                      <a:pt x="1532" y="1034"/>
                      <a:pt x="1534" y="1087"/>
                      <a:pt x="1534" y="1143"/>
                    </a:cubicBezTo>
                    <a:cubicBezTo>
                      <a:pt x="1534" y="1198"/>
                      <a:pt x="1532" y="1251"/>
                      <a:pt x="1529" y="1303"/>
                    </a:cubicBezTo>
                    <a:cubicBezTo>
                      <a:pt x="1494" y="1342"/>
                      <a:pt x="1457" y="1381"/>
                      <a:pt x="1419" y="1420"/>
                    </a:cubicBezTo>
                    <a:close/>
                    <a:moveTo>
                      <a:pt x="1710" y="1075"/>
                    </a:moveTo>
                    <a:lnTo>
                      <a:pt x="1710" y="1075"/>
                    </a:lnTo>
                    <a:cubicBezTo>
                      <a:pt x="1678" y="1033"/>
                      <a:pt x="1644" y="991"/>
                      <a:pt x="1607" y="950"/>
                    </a:cubicBezTo>
                    <a:cubicBezTo>
                      <a:pt x="1604" y="894"/>
                      <a:pt x="1598" y="840"/>
                      <a:pt x="1591" y="788"/>
                    </a:cubicBezTo>
                    <a:cubicBezTo>
                      <a:pt x="1685" y="804"/>
                      <a:pt x="1770" y="826"/>
                      <a:pt x="1844" y="851"/>
                    </a:cubicBezTo>
                    <a:cubicBezTo>
                      <a:pt x="1808" y="924"/>
                      <a:pt x="1763" y="999"/>
                      <a:pt x="1710" y="1075"/>
                    </a:cubicBezTo>
                    <a:close/>
                    <a:moveTo>
                      <a:pt x="1711" y="1210"/>
                    </a:moveTo>
                    <a:lnTo>
                      <a:pt x="1711" y="1210"/>
                    </a:lnTo>
                    <a:cubicBezTo>
                      <a:pt x="1765" y="1288"/>
                      <a:pt x="1810" y="1363"/>
                      <a:pt x="1845" y="1434"/>
                    </a:cubicBezTo>
                    <a:cubicBezTo>
                      <a:pt x="1770" y="1459"/>
                      <a:pt x="1685" y="1481"/>
                      <a:pt x="1591" y="1497"/>
                    </a:cubicBezTo>
                    <a:cubicBezTo>
                      <a:pt x="1598" y="1445"/>
                      <a:pt x="1604" y="1391"/>
                      <a:pt x="1607" y="1335"/>
                    </a:cubicBezTo>
                    <a:cubicBezTo>
                      <a:pt x="1644" y="1294"/>
                      <a:pt x="1678" y="1252"/>
                      <a:pt x="1711" y="1210"/>
                    </a:cubicBezTo>
                    <a:close/>
                    <a:moveTo>
                      <a:pt x="1613" y="1080"/>
                    </a:moveTo>
                    <a:lnTo>
                      <a:pt x="1613" y="1080"/>
                    </a:lnTo>
                    <a:cubicBezTo>
                      <a:pt x="1630" y="1101"/>
                      <a:pt x="1646" y="1122"/>
                      <a:pt x="1661" y="1142"/>
                    </a:cubicBezTo>
                    <a:cubicBezTo>
                      <a:pt x="1646" y="1163"/>
                      <a:pt x="1630" y="1183"/>
                      <a:pt x="1613" y="1204"/>
                    </a:cubicBezTo>
                    <a:cubicBezTo>
                      <a:pt x="1614" y="1184"/>
                      <a:pt x="1614" y="1163"/>
                      <a:pt x="1614" y="1143"/>
                    </a:cubicBezTo>
                    <a:cubicBezTo>
                      <a:pt x="1614" y="1122"/>
                      <a:pt x="1614" y="1101"/>
                      <a:pt x="1613" y="1080"/>
                    </a:cubicBezTo>
                    <a:close/>
                    <a:moveTo>
                      <a:pt x="1756" y="345"/>
                    </a:moveTo>
                    <a:lnTo>
                      <a:pt x="1756" y="345"/>
                    </a:lnTo>
                    <a:cubicBezTo>
                      <a:pt x="1816" y="345"/>
                      <a:pt x="1862" y="361"/>
                      <a:pt x="1893" y="392"/>
                    </a:cubicBezTo>
                    <a:cubicBezTo>
                      <a:pt x="1959" y="458"/>
                      <a:pt x="1953" y="599"/>
                      <a:pt x="1878" y="779"/>
                    </a:cubicBezTo>
                    <a:cubicBezTo>
                      <a:pt x="1789" y="748"/>
                      <a:pt x="1689" y="723"/>
                      <a:pt x="1579" y="705"/>
                    </a:cubicBezTo>
                    <a:cubicBezTo>
                      <a:pt x="1561" y="596"/>
                      <a:pt x="1536" y="495"/>
                      <a:pt x="1505" y="407"/>
                    </a:cubicBezTo>
                    <a:cubicBezTo>
                      <a:pt x="1599" y="367"/>
                      <a:pt x="1684" y="345"/>
                      <a:pt x="1756" y="345"/>
                    </a:cubicBezTo>
                    <a:close/>
                    <a:moveTo>
                      <a:pt x="1952" y="807"/>
                    </a:moveTo>
                    <a:lnTo>
                      <a:pt x="1952" y="807"/>
                    </a:lnTo>
                    <a:cubicBezTo>
                      <a:pt x="2042" y="594"/>
                      <a:pt x="2041" y="427"/>
                      <a:pt x="1949" y="335"/>
                    </a:cubicBezTo>
                    <a:cubicBezTo>
                      <a:pt x="1903" y="289"/>
                      <a:pt x="1838" y="265"/>
                      <a:pt x="1756" y="265"/>
                    </a:cubicBezTo>
                    <a:cubicBezTo>
                      <a:pt x="1675" y="265"/>
                      <a:pt x="1580" y="289"/>
                      <a:pt x="1477" y="332"/>
                    </a:cubicBezTo>
                    <a:cubicBezTo>
                      <a:pt x="1392" y="126"/>
                      <a:pt x="1274" y="0"/>
                      <a:pt x="1142" y="0"/>
                    </a:cubicBezTo>
                    <a:cubicBezTo>
                      <a:pt x="1009" y="0"/>
                      <a:pt x="891" y="126"/>
                      <a:pt x="806" y="332"/>
                    </a:cubicBezTo>
                    <a:cubicBezTo>
                      <a:pt x="704" y="289"/>
                      <a:pt x="609" y="265"/>
                      <a:pt x="528" y="265"/>
                    </a:cubicBezTo>
                    <a:cubicBezTo>
                      <a:pt x="446" y="265"/>
                      <a:pt x="380" y="289"/>
                      <a:pt x="334" y="335"/>
                    </a:cubicBezTo>
                    <a:cubicBezTo>
                      <a:pt x="242" y="427"/>
                      <a:pt x="242" y="594"/>
                      <a:pt x="331" y="807"/>
                    </a:cubicBezTo>
                    <a:cubicBezTo>
                      <a:pt x="125" y="892"/>
                      <a:pt x="0" y="1010"/>
                      <a:pt x="0" y="1143"/>
                    </a:cubicBezTo>
                    <a:cubicBezTo>
                      <a:pt x="0" y="1275"/>
                      <a:pt x="125" y="1393"/>
                      <a:pt x="331" y="1478"/>
                    </a:cubicBezTo>
                    <a:cubicBezTo>
                      <a:pt x="246" y="1684"/>
                      <a:pt x="240" y="1856"/>
                      <a:pt x="334" y="1950"/>
                    </a:cubicBezTo>
                    <a:cubicBezTo>
                      <a:pt x="380" y="1996"/>
                      <a:pt x="446" y="2020"/>
                      <a:pt x="528" y="2020"/>
                    </a:cubicBezTo>
                    <a:cubicBezTo>
                      <a:pt x="609" y="2020"/>
                      <a:pt x="704" y="1996"/>
                      <a:pt x="806" y="1953"/>
                    </a:cubicBezTo>
                    <a:cubicBezTo>
                      <a:pt x="891" y="2159"/>
                      <a:pt x="1009" y="2284"/>
                      <a:pt x="1142" y="2284"/>
                    </a:cubicBezTo>
                    <a:cubicBezTo>
                      <a:pt x="1274" y="2284"/>
                      <a:pt x="1392" y="2159"/>
                      <a:pt x="1477" y="1953"/>
                    </a:cubicBezTo>
                    <a:cubicBezTo>
                      <a:pt x="1580" y="1996"/>
                      <a:pt x="1675" y="2020"/>
                      <a:pt x="1756" y="2020"/>
                    </a:cubicBezTo>
                    <a:cubicBezTo>
                      <a:pt x="1838" y="2020"/>
                      <a:pt x="1903" y="1996"/>
                      <a:pt x="1949" y="1950"/>
                    </a:cubicBezTo>
                    <a:cubicBezTo>
                      <a:pt x="2043" y="1856"/>
                      <a:pt x="2038" y="1684"/>
                      <a:pt x="1952" y="1478"/>
                    </a:cubicBezTo>
                    <a:cubicBezTo>
                      <a:pt x="2158" y="1393"/>
                      <a:pt x="2284" y="1275"/>
                      <a:pt x="2284" y="1143"/>
                    </a:cubicBezTo>
                    <a:cubicBezTo>
                      <a:pt x="2284" y="1010"/>
                      <a:pt x="2158" y="892"/>
                      <a:pt x="1952" y="807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4" name="Freeform 20"/>
              <p:cNvSpPr>
                <a:spLocks/>
              </p:cNvSpPr>
              <p:nvPr/>
            </p:nvSpPr>
            <p:spPr bwMode="auto">
              <a:xfrm>
                <a:off x="7021513" y="5929313"/>
                <a:ext cx="177800" cy="177800"/>
              </a:xfrm>
              <a:custGeom>
                <a:avLst/>
                <a:gdLst>
                  <a:gd name="T0" fmla="*/ 120 w 240"/>
                  <a:gd name="T1" fmla="*/ 0 h 240"/>
                  <a:gd name="T2" fmla="*/ 120 w 240"/>
                  <a:gd name="T3" fmla="*/ 0 h 240"/>
                  <a:gd name="T4" fmla="*/ 0 w 240"/>
                  <a:gd name="T5" fmla="*/ 120 h 240"/>
                  <a:gd name="T6" fmla="*/ 120 w 240"/>
                  <a:gd name="T7" fmla="*/ 240 h 240"/>
                  <a:gd name="T8" fmla="*/ 240 w 240"/>
                  <a:gd name="T9" fmla="*/ 120 h 240"/>
                  <a:gd name="T10" fmla="*/ 120 w 240"/>
                  <a:gd name="T11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0" h="240">
                    <a:moveTo>
                      <a:pt x="120" y="0"/>
                    </a:moveTo>
                    <a:lnTo>
                      <a:pt x="120" y="0"/>
                    </a:lnTo>
                    <a:cubicBezTo>
                      <a:pt x="53" y="0"/>
                      <a:pt x="0" y="53"/>
                      <a:pt x="0" y="120"/>
                    </a:cubicBezTo>
                    <a:cubicBezTo>
                      <a:pt x="0" y="186"/>
                      <a:pt x="53" y="240"/>
                      <a:pt x="120" y="240"/>
                    </a:cubicBezTo>
                    <a:cubicBezTo>
                      <a:pt x="186" y="240"/>
                      <a:pt x="240" y="186"/>
                      <a:pt x="240" y="120"/>
                    </a:cubicBezTo>
                    <a:cubicBezTo>
                      <a:pt x="240" y="53"/>
                      <a:pt x="186" y="0"/>
                      <a:pt x="120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35" name="Freeform 19"/>
            <p:cNvSpPr>
              <a:spLocks noEditPoints="1"/>
            </p:cNvSpPr>
            <p:nvPr userDrawn="1"/>
          </p:nvSpPr>
          <p:spPr bwMode="auto">
            <a:xfrm rot="21418795">
              <a:off x="11264443" y="4898673"/>
              <a:ext cx="1209819" cy="253100"/>
            </a:xfrm>
            <a:custGeom>
              <a:avLst/>
              <a:gdLst>
                <a:gd name="T0" fmla="*/ 2347 w 2387"/>
                <a:gd name="T1" fmla="*/ 458 h 498"/>
                <a:gd name="T2" fmla="*/ 40 w 2387"/>
                <a:gd name="T3" fmla="*/ 40 h 498"/>
                <a:gd name="T4" fmla="*/ 177 w 2387"/>
                <a:gd name="T5" fmla="*/ 298 h 498"/>
                <a:gd name="T6" fmla="*/ 217 w 2387"/>
                <a:gd name="T7" fmla="*/ 40 h 498"/>
                <a:gd name="T8" fmla="*/ 277 w 2387"/>
                <a:gd name="T9" fmla="*/ 159 h 498"/>
                <a:gd name="T10" fmla="*/ 317 w 2387"/>
                <a:gd name="T11" fmla="*/ 40 h 498"/>
                <a:gd name="T12" fmla="*/ 377 w 2387"/>
                <a:gd name="T13" fmla="*/ 159 h 498"/>
                <a:gd name="T14" fmla="*/ 417 w 2387"/>
                <a:gd name="T15" fmla="*/ 40 h 498"/>
                <a:gd name="T16" fmla="*/ 477 w 2387"/>
                <a:gd name="T17" fmla="*/ 159 h 498"/>
                <a:gd name="T18" fmla="*/ 517 w 2387"/>
                <a:gd name="T19" fmla="*/ 40 h 498"/>
                <a:gd name="T20" fmla="*/ 577 w 2387"/>
                <a:gd name="T21" fmla="*/ 159 h 498"/>
                <a:gd name="T22" fmla="*/ 617 w 2387"/>
                <a:gd name="T23" fmla="*/ 40 h 498"/>
                <a:gd name="T24" fmla="*/ 674 w 2387"/>
                <a:gd name="T25" fmla="*/ 298 h 498"/>
                <a:gd name="T26" fmla="*/ 714 w 2387"/>
                <a:gd name="T27" fmla="*/ 40 h 498"/>
                <a:gd name="T28" fmla="*/ 774 w 2387"/>
                <a:gd name="T29" fmla="*/ 159 h 498"/>
                <a:gd name="T30" fmla="*/ 814 w 2387"/>
                <a:gd name="T31" fmla="*/ 40 h 498"/>
                <a:gd name="T32" fmla="*/ 874 w 2387"/>
                <a:gd name="T33" fmla="*/ 159 h 498"/>
                <a:gd name="T34" fmla="*/ 914 w 2387"/>
                <a:gd name="T35" fmla="*/ 40 h 498"/>
                <a:gd name="T36" fmla="*/ 974 w 2387"/>
                <a:gd name="T37" fmla="*/ 159 h 498"/>
                <a:gd name="T38" fmla="*/ 1014 w 2387"/>
                <a:gd name="T39" fmla="*/ 40 h 498"/>
                <a:gd name="T40" fmla="*/ 1074 w 2387"/>
                <a:gd name="T41" fmla="*/ 159 h 498"/>
                <a:gd name="T42" fmla="*/ 1114 w 2387"/>
                <a:gd name="T43" fmla="*/ 40 h 498"/>
                <a:gd name="T44" fmla="*/ 1187 w 2387"/>
                <a:gd name="T45" fmla="*/ 298 h 498"/>
                <a:gd name="T46" fmla="*/ 1227 w 2387"/>
                <a:gd name="T47" fmla="*/ 40 h 498"/>
                <a:gd name="T48" fmla="*/ 1287 w 2387"/>
                <a:gd name="T49" fmla="*/ 159 h 498"/>
                <a:gd name="T50" fmla="*/ 1327 w 2387"/>
                <a:gd name="T51" fmla="*/ 40 h 498"/>
                <a:gd name="T52" fmla="*/ 1387 w 2387"/>
                <a:gd name="T53" fmla="*/ 159 h 498"/>
                <a:gd name="T54" fmla="*/ 1427 w 2387"/>
                <a:gd name="T55" fmla="*/ 40 h 498"/>
                <a:gd name="T56" fmla="*/ 1487 w 2387"/>
                <a:gd name="T57" fmla="*/ 159 h 498"/>
                <a:gd name="T58" fmla="*/ 1527 w 2387"/>
                <a:gd name="T59" fmla="*/ 40 h 498"/>
                <a:gd name="T60" fmla="*/ 1587 w 2387"/>
                <a:gd name="T61" fmla="*/ 159 h 498"/>
                <a:gd name="T62" fmla="*/ 1627 w 2387"/>
                <a:gd name="T63" fmla="*/ 40 h 498"/>
                <a:gd name="T64" fmla="*/ 1684 w 2387"/>
                <a:gd name="T65" fmla="*/ 298 h 498"/>
                <a:gd name="T66" fmla="*/ 1724 w 2387"/>
                <a:gd name="T67" fmla="*/ 40 h 498"/>
                <a:gd name="T68" fmla="*/ 1784 w 2387"/>
                <a:gd name="T69" fmla="*/ 159 h 498"/>
                <a:gd name="T70" fmla="*/ 1824 w 2387"/>
                <a:gd name="T71" fmla="*/ 40 h 498"/>
                <a:gd name="T72" fmla="*/ 1884 w 2387"/>
                <a:gd name="T73" fmla="*/ 159 h 498"/>
                <a:gd name="T74" fmla="*/ 1924 w 2387"/>
                <a:gd name="T75" fmla="*/ 40 h 498"/>
                <a:gd name="T76" fmla="*/ 1984 w 2387"/>
                <a:gd name="T77" fmla="*/ 159 h 498"/>
                <a:gd name="T78" fmla="*/ 2024 w 2387"/>
                <a:gd name="T79" fmla="*/ 40 h 498"/>
                <a:gd name="T80" fmla="*/ 2084 w 2387"/>
                <a:gd name="T81" fmla="*/ 159 h 498"/>
                <a:gd name="T82" fmla="*/ 2124 w 2387"/>
                <a:gd name="T83" fmla="*/ 40 h 498"/>
                <a:gd name="T84" fmla="*/ 2170 w 2387"/>
                <a:gd name="T85" fmla="*/ 298 h 498"/>
                <a:gd name="T86" fmla="*/ 2210 w 2387"/>
                <a:gd name="T87" fmla="*/ 40 h 498"/>
                <a:gd name="T88" fmla="*/ 2347 w 2387"/>
                <a:gd name="T89" fmla="*/ 458 h 498"/>
                <a:gd name="T90" fmla="*/ 0 w 2387"/>
                <a:gd name="T91" fmla="*/ 498 h 498"/>
                <a:gd name="T92" fmla="*/ 2387 w 2387"/>
                <a:gd name="T93" fmla="*/ 0 h 498"/>
                <a:gd name="T94" fmla="*/ 0 w 2387"/>
                <a:gd name="T95" fmla="*/ 498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387" h="498">
                  <a:moveTo>
                    <a:pt x="2347" y="458"/>
                  </a:moveTo>
                  <a:lnTo>
                    <a:pt x="2347" y="458"/>
                  </a:lnTo>
                  <a:lnTo>
                    <a:pt x="40" y="458"/>
                  </a:lnTo>
                  <a:lnTo>
                    <a:pt x="40" y="40"/>
                  </a:lnTo>
                  <a:lnTo>
                    <a:pt x="177" y="40"/>
                  </a:lnTo>
                  <a:lnTo>
                    <a:pt x="177" y="298"/>
                  </a:lnTo>
                  <a:lnTo>
                    <a:pt x="217" y="298"/>
                  </a:lnTo>
                  <a:lnTo>
                    <a:pt x="217" y="40"/>
                  </a:lnTo>
                  <a:lnTo>
                    <a:pt x="277" y="40"/>
                  </a:lnTo>
                  <a:lnTo>
                    <a:pt x="277" y="159"/>
                  </a:lnTo>
                  <a:lnTo>
                    <a:pt x="317" y="159"/>
                  </a:lnTo>
                  <a:lnTo>
                    <a:pt x="317" y="40"/>
                  </a:lnTo>
                  <a:lnTo>
                    <a:pt x="377" y="40"/>
                  </a:lnTo>
                  <a:lnTo>
                    <a:pt x="377" y="159"/>
                  </a:lnTo>
                  <a:lnTo>
                    <a:pt x="417" y="159"/>
                  </a:lnTo>
                  <a:lnTo>
                    <a:pt x="417" y="40"/>
                  </a:lnTo>
                  <a:lnTo>
                    <a:pt x="477" y="40"/>
                  </a:lnTo>
                  <a:lnTo>
                    <a:pt x="477" y="159"/>
                  </a:lnTo>
                  <a:lnTo>
                    <a:pt x="517" y="159"/>
                  </a:lnTo>
                  <a:lnTo>
                    <a:pt x="517" y="40"/>
                  </a:lnTo>
                  <a:lnTo>
                    <a:pt x="577" y="40"/>
                  </a:lnTo>
                  <a:lnTo>
                    <a:pt x="577" y="159"/>
                  </a:lnTo>
                  <a:lnTo>
                    <a:pt x="617" y="159"/>
                  </a:lnTo>
                  <a:lnTo>
                    <a:pt x="617" y="40"/>
                  </a:lnTo>
                  <a:lnTo>
                    <a:pt x="674" y="40"/>
                  </a:lnTo>
                  <a:lnTo>
                    <a:pt x="674" y="298"/>
                  </a:lnTo>
                  <a:lnTo>
                    <a:pt x="714" y="298"/>
                  </a:lnTo>
                  <a:lnTo>
                    <a:pt x="714" y="40"/>
                  </a:lnTo>
                  <a:lnTo>
                    <a:pt x="774" y="40"/>
                  </a:lnTo>
                  <a:lnTo>
                    <a:pt x="774" y="159"/>
                  </a:lnTo>
                  <a:lnTo>
                    <a:pt x="814" y="159"/>
                  </a:lnTo>
                  <a:lnTo>
                    <a:pt x="814" y="40"/>
                  </a:lnTo>
                  <a:lnTo>
                    <a:pt x="874" y="40"/>
                  </a:lnTo>
                  <a:lnTo>
                    <a:pt x="874" y="159"/>
                  </a:lnTo>
                  <a:lnTo>
                    <a:pt x="914" y="159"/>
                  </a:lnTo>
                  <a:lnTo>
                    <a:pt x="914" y="40"/>
                  </a:lnTo>
                  <a:lnTo>
                    <a:pt x="974" y="40"/>
                  </a:lnTo>
                  <a:lnTo>
                    <a:pt x="974" y="159"/>
                  </a:lnTo>
                  <a:lnTo>
                    <a:pt x="1014" y="159"/>
                  </a:lnTo>
                  <a:lnTo>
                    <a:pt x="1014" y="40"/>
                  </a:lnTo>
                  <a:lnTo>
                    <a:pt x="1074" y="40"/>
                  </a:lnTo>
                  <a:lnTo>
                    <a:pt x="1074" y="159"/>
                  </a:lnTo>
                  <a:lnTo>
                    <a:pt x="1114" y="159"/>
                  </a:lnTo>
                  <a:lnTo>
                    <a:pt x="1114" y="40"/>
                  </a:lnTo>
                  <a:lnTo>
                    <a:pt x="1187" y="40"/>
                  </a:lnTo>
                  <a:lnTo>
                    <a:pt x="1187" y="298"/>
                  </a:lnTo>
                  <a:lnTo>
                    <a:pt x="1227" y="298"/>
                  </a:lnTo>
                  <a:lnTo>
                    <a:pt x="1227" y="40"/>
                  </a:lnTo>
                  <a:lnTo>
                    <a:pt x="1287" y="40"/>
                  </a:lnTo>
                  <a:lnTo>
                    <a:pt x="1287" y="159"/>
                  </a:lnTo>
                  <a:lnTo>
                    <a:pt x="1327" y="159"/>
                  </a:lnTo>
                  <a:lnTo>
                    <a:pt x="1327" y="40"/>
                  </a:lnTo>
                  <a:lnTo>
                    <a:pt x="1387" y="40"/>
                  </a:lnTo>
                  <a:lnTo>
                    <a:pt x="1387" y="159"/>
                  </a:lnTo>
                  <a:lnTo>
                    <a:pt x="1427" y="159"/>
                  </a:lnTo>
                  <a:lnTo>
                    <a:pt x="1427" y="40"/>
                  </a:lnTo>
                  <a:lnTo>
                    <a:pt x="1487" y="40"/>
                  </a:lnTo>
                  <a:lnTo>
                    <a:pt x="1487" y="159"/>
                  </a:lnTo>
                  <a:lnTo>
                    <a:pt x="1527" y="159"/>
                  </a:lnTo>
                  <a:lnTo>
                    <a:pt x="1527" y="40"/>
                  </a:lnTo>
                  <a:lnTo>
                    <a:pt x="1587" y="40"/>
                  </a:lnTo>
                  <a:lnTo>
                    <a:pt x="1587" y="159"/>
                  </a:lnTo>
                  <a:lnTo>
                    <a:pt x="1627" y="159"/>
                  </a:lnTo>
                  <a:lnTo>
                    <a:pt x="1627" y="40"/>
                  </a:lnTo>
                  <a:lnTo>
                    <a:pt x="1684" y="40"/>
                  </a:lnTo>
                  <a:lnTo>
                    <a:pt x="1684" y="298"/>
                  </a:lnTo>
                  <a:lnTo>
                    <a:pt x="1724" y="298"/>
                  </a:lnTo>
                  <a:lnTo>
                    <a:pt x="1724" y="40"/>
                  </a:lnTo>
                  <a:lnTo>
                    <a:pt x="1784" y="40"/>
                  </a:lnTo>
                  <a:lnTo>
                    <a:pt x="1784" y="159"/>
                  </a:lnTo>
                  <a:lnTo>
                    <a:pt x="1824" y="159"/>
                  </a:lnTo>
                  <a:lnTo>
                    <a:pt x="1824" y="40"/>
                  </a:lnTo>
                  <a:lnTo>
                    <a:pt x="1884" y="40"/>
                  </a:lnTo>
                  <a:lnTo>
                    <a:pt x="1884" y="159"/>
                  </a:lnTo>
                  <a:lnTo>
                    <a:pt x="1924" y="159"/>
                  </a:lnTo>
                  <a:lnTo>
                    <a:pt x="1924" y="40"/>
                  </a:lnTo>
                  <a:lnTo>
                    <a:pt x="1984" y="40"/>
                  </a:lnTo>
                  <a:lnTo>
                    <a:pt x="1984" y="159"/>
                  </a:lnTo>
                  <a:lnTo>
                    <a:pt x="2024" y="159"/>
                  </a:lnTo>
                  <a:lnTo>
                    <a:pt x="2024" y="40"/>
                  </a:lnTo>
                  <a:lnTo>
                    <a:pt x="2084" y="40"/>
                  </a:lnTo>
                  <a:lnTo>
                    <a:pt x="2084" y="159"/>
                  </a:lnTo>
                  <a:lnTo>
                    <a:pt x="2124" y="159"/>
                  </a:lnTo>
                  <a:lnTo>
                    <a:pt x="2124" y="40"/>
                  </a:lnTo>
                  <a:lnTo>
                    <a:pt x="2170" y="40"/>
                  </a:lnTo>
                  <a:lnTo>
                    <a:pt x="2170" y="298"/>
                  </a:lnTo>
                  <a:lnTo>
                    <a:pt x="2210" y="298"/>
                  </a:lnTo>
                  <a:lnTo>
                    <a:pt x="2210" y="40"/>
                  </a:lnTo>
                  <a:lnTo>
                    <a:pt x="2347" y="40"/>
                  </a:lnTo>
                  <a:lnTo>
                    <a:pt x="2347" y="458"/>
                  </a:lnTo>
                  <a:close/>
                  <a:moveTo>
                    <a:pt x="0" y="498"/>
                  </a:moveTo>
                  <a:lnTo>
                    <a:pt x="0" y="498"/>
                  </a:lnTo>
                  <a:lnTo>
                    <a:pt x="2387" y="498"/>
                  </a:lnTo>
                  <a:lnTo>
                    <a:pt x="2387" y="0"/>
                  </a:lnTo>
                  <a:lnTo>
                    <a:pt x="0" y="0"/>
                  </a:lnTo>
                  <a:lnTo>
                    <a:pt x="0" y="498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37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1281294" y="258233"/>
            <a:ext cx="5302783" cy="72139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 smtClean="0"/>
              <a:t>CLICK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endParaRPr kumimoji="1" lang="zh-CN" altLang="en-US" dirty="0"/>
          </a:p>
        </p:txBody>
      </p:sp>
      <p:sp>
        <p:nvSpPr>
          <p:cNvPr id="238" name="Freeform 7"/>
          <p:cNvSpPr>
            <a:spLocks noEditPoints="1"/>
          </p:cNvSpPr>
          <p:nvPr userDrawn="1"/>
        </p:nvSpPr>
        <p:spPr bwMode="auto">
          <a:xfrm>
            <a:off x="280410" y="331276"/>
            <a:ext cx="826852" cy="602955"/>
          </a:xfrm>
          <a:custGeom>
            <a:avLst/>
            <a:gdLst>
              <a:gd name="T0" fmla="*/ 1034 w 2022"/>
              <a:gd name="T1" fmla="*/ 210 h 1466"/>
              <a:gd name="T2" fmla="*/ 1034 w 2022"/>
              <a:gd name="T3" fmla="*/ 210 h 1466"/>
              <a:gd name="T4" fmla="*/ 1395 w 2022"/>
              <a:gd name="T5" fmla="*/ 46 h 1466"/>
              <a:gd name="T6" fmla="*/ 1487 w 2022"/>
              <a:gd name="T7" fmla="*/ 40 h 1466"/>
              <a:gd name="T8" fmla="*/ 1888 w 2022"/>
              <a:gd name="T9" fmla="*/ 99 h 1466"/>
              <a:gd name="T10" fmla="*/ 1888 w 2022"/>
              <a:gd name="T11" fmla="*/ 1249 h 1466"/>
              <a:gd name="T12" fmla="*/ 1467 w 2022"/>
              <a:gd name="T13" fmla="*/ 1137 h 1466"/>
              <a:gd name="T14" fmla="*/ 1397 w 2022"/>
              <a:gd name="T15" fmla="*/ 1132 h 1466"/>
              <a:gd name="T16" fmla="*/ 1034 w 2022"/>
              <a:gd name="T17" fmla="*/ 1232 h 1466"/>
              <a:gd name="T18" fmla="*/ 1034 w 2022"/>
              <a:gd name="T19" fmla="*/ 210 h 1466"/>
              <a:gd name="T20" fmla="*/ 134 w 2022"/>
              <a:gd name="T21" fmla="*/ 99 h 1466"/>
              <a:gd name="T22" fmla="*/ 134 w 2022"/>
              <a:gd name="T23" fmla="*/ 99 h 1466"/>
              <a:gd name="T24" fmla="*/ 534 w 2022"/>
              <a:gd name="T25" fmla="*/ 40 h 1466"/>
              <a:gd name="T26" fmla="*/ 626 w 2022"/>
              <a:gd name="T27" fmla="*/ 46 h 1466"/>
              <a:gd name="T28" fmla="*/ 988 w 2022"/>
              <a:gd name="T29" fmla="*/ 210 h 1466"/>
              <a:gd name="T30" fmla="*/ 988 w 2022"/>
              <a:gd name="T31" fmla="*/ 1232 h 1466"/>
              <a:gd name="T32" fmla="*/ 625 w 2022"/>
              <a:gd name="T33" fmla="*/ 1132 h 1466"/>
              <a:gd name="T34" fmla="*/ 555 w 2022"/>
              <a:gd name="T35" fmla="*/ 1137 h 1466"/>
              <a:gd name="T36" fmla="*/ 134 w 2022"/>
              <a:gd name="T37" fmla="*/ 1249 h 1466"/>
              <a:gd name="T38" fmla="*/ 134 w 2022"/>
              <a:gd name="T39" fmla="*/ 99 h 1466"/>
              <a:gd name="T40" fmla="*/ 1928 w 2022"/>
              <a:gd name="T41" fmla="*/ 203 h 1466"/>
              <a:gd name="T42" fmla="*/ 1928 w 2022"/>
              <a:gd name="T43" fmla="*/ 203 h 1466"/>
              <a:gd name="T44" fmla="*/ 1928 w 2022"/>
              <a:gd name="T45" fmla="*/ 68 h 1466"/>
              <a:gd name="T46" fmla="*/ 1487 w 2022"/>
              <a:gd name="T47" fmla="*/ 0 h 1466"/>
              <a:gd name="T48" fmla="*/ 1390 w 2022"/>
              <a:gd name="T49" fmla="*/ 6 h 1466"/>
              <a:gd name="T50" fmla="*/ 1011 w 2022"/>
              <a:gd name="T51" fmla="*/ 177 h 1466"/>
              <a:gd name="T52" fmla="*/ 632 w 2022"/>
              <a:gd name="T53" fmla="*/ 6 h 1466"/>
              <a:gd name="T54" fmla="*/ 534 w 2022"/>
              <a:gd name="T55" fmla="*/ 0 h 1466"/>
              <a:gd name="T56" fmla="*/ 94 w 2022"/>
              <a:gd name="T57" fmla="*/ 68 h 1466"/>
              <a:gd name="T58" fmla="*/ 94 w 2022"/>
              <a:gd name="T59" fmla="*/ 203 h 1466"/>
              <a:gd name="T60" fmla="*/ 0 w 2022"/>
              <a:gd name="T61" fmla="*/ 227 h 1466"/>
              <a:gd name="T62" fmla="*/ 0 w 2022"/>
              <a:gd name="T63" fmla="*/ 1466 h 1466"/>
              <a:gd name="T64" fmla="*/ 467 w 2022"/>
              <a:gd name="T65" fmla="*/ 1335 h 1466"/>
              <a:gd name="T66" fmla="*/ 905 w 2022"/>
              <a:gd name="T67" fmla="*/ 1412 h 1466"/>
              <a:gd name="T68" fmla="*/ 905 w 2022"/>
              <a:gd name="T69" fmla="*/ 1466 h 1466"/>
              <a:gd name="T70" fmla="*/ 1116 w 2022"/>
              <a:gd name="T71" fmla="*/ 1466 h 1466"/>
              <a:gd name="T72" fmla="*/ 1116 w 2022"/>
              <a:gd name="T73" fmla="*/ 1412 h 1466"/>
              <a:gd name="T74" fmla="*/ 1555 w 2022"/>
              <a:gd name="T75" fmla="*/ 1335 h 1466"/>
              <a:gd name="T76" fmla="*/ 2022 w 2022"/>
              <a:gd name="T77" fmla="*/ 1466 h 1466"/>
              <a:gd name="T78" fmla="*/ 2022 w 2022"/>
              <a:gd name="T79" fmla="*/ 227 h 1466"/>
              <a:gd name="T80" fmla="*/ 1928 w 2022"/>
              <a:gd name="T81" fmla="*/ 203 h 14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2022" h="1466">
                <a:moveTo>
                  <a:pt x="1034" y="210"/>
                </a:moveTo>
                <a:lnTo>
                  <a:pt x="1034" y="210"/>
                </a:lnTo>
                <a:cubicBezTo>
                  <a:pt x="1077" y="175"/>
                  <a:pt x="1220" y="68"/>
                  <a:pt x="1395" y="46"/>
                </a:cubicBezTo>
                <a:cubicBezTo>
                  <a:pt x="1423" y="42"/>
                  <a:pt x="1454" y="40"/>
                  <a:pt x="1487" y="40"/>
                </a:cubicBezTo>
                <a:cubicBezTo>
                  <a:pt x="1645" y="40"/>
                  <a:pt x="1820" y="81"/>
                  <a:pt x="1888" y="99"/>
                </a:cubicBezTo>
                <a:lnTo>
                  <a:pt x="1888" y="1249"/>
                </a:lnTo>
                <a:cubicBezTo>
                  <a:pt x="1803" y="1218"/>
                  <a:pt x="1631" y="1161"/>
                  <a:pt x="1467" y="1137"/>
                </a:cubicBezTo>
                <a:cubicBezTo>
                  <a:pt x="1445" y="1134"/>
                  <a:pt x="1421" y="1132"/>
                  <a:pt x="1397" y="1132"/>
                </a:cubicBezTo>
                <a:cubicBezTo>
                  <a:pt x="1252" y="1132"/>
                  <a:pt x="1112" y="1192"/>
                  <a:pt x="1034" y="1232"/>
                </a:cubicBezTo>
                <a:lnTo>
                  <a:pt x="1034" y="210"/>
                </a:lnTo>
                <a:close/>
                <a:moveTo>
                  <a:pt x="134" y="99"/>
                </a:moveTo>
                <a:lnTo>
                  <a:pt x="134" y="99"/>
                </a:lnTo>
                <a:cubicBezTo>
                  <a:pt x="201" y="81"/>
                  <a:pt x="376" y="40"/>
                  <a:pt x="534" y="40"/>
                </a:cubicBezTo>
                <a:cubicBezTo>
                  <a:pt x="568" y="40"/>
                  <a:pt x="599" y="42"/>
                  <a:pt x="626" y="46"/>
                </a:cubicBezTo>
                <a:cubicBezTo>
                  <a:pt x="802" y="68"/>
                  <a:pt x="945" y="175"/>
                  <a:pt x="988" y="210"/>
                </a:cubicBezTo>
                <a:lnTo>
                  <a:pt x="988" y="1232"/>
                </a:lnTo>
                <a:cubicBezTo>
                  <a:pt x="910" y="1192"/>
                  <a:pt x="770" y="1132"/>
                  <a:pt x="625" y="1132"/>
                </a:cubicBezTo>
                <a:cubicBezTo>
                  <a:pt x="601" y="1132"/>
                  <a:pt x="577" y="1134"/>
                  <a:pt x="555" y="1137"/>
                </a:cubicBezTo>
                <a:cubicBezTo>
                  <a:pt x="391" y="1161"/>
                  <a:pt x="219" y="1218"/>
                  <a:pt x="134" y="1249"/>
                </a:cubicBezTo>
                <a:lnTo>
                  <a:pt x="134" y="99"/>
                </a:lnTo>
                <a:close/>
                <a:moveTo>
                  <a:pt x="1928" y="203"/>
                </a:moveTo>
                <a:lnTo>
                  <a:pt x="1928" y="203"/>
                </a:lnTo>
                <a:lnTo>
                  <a:pt x="1928" y="68"/>
                </a:lnTo>
                <a:cubicBezTo>
                  <a:pt x="1928" y="68"/>
                  <a:pt x="1696" y="0"/>
                  <a:pt x="1487" y="0"/>
                </a:cubicBezTo>
                <a:cubicBezTo>
                  <a:pt x="1454" y="0"/>
                  <a:pt x="1421" y="2"/>
                  <a:pt x="1390" y="6"/>
                </a:cubicBezTo>
                <a:cubicBezTo>
                  <a:pt x="1207" y="30"/>
                  <a:pt x="1059" y="138"/>
                  <a:pt x="1011" y="177"/>
                </a:cubicBezTo>
                <a:cubicBezTo>
                  <a:pt x="963" y="138"/>
                  <a:pt x="815" y="30"/>
                  <a:pt x="632" y="6"/>
                </a:cubicBezTo>
                <a:cubicBezTo>
                  <a:pt x="601" y="2"/>
                  <a:pt x="568" y="0"/>
                  <a:pt x="534" y="0"/>
                </a:cubicBezTo>
                <a:cubicBezTo>
                  <a:pt x="326" y="0"/>
                  <a:pt x="94" y="68"/>
                  <a:pt x="94" y="68"/>
                </a:cubicBezTo>
                <a:lnTo>
                  <a:pt x="94" y="203"/>
                </a:lnTo>
                <a:cubicBezTo>
                  <a:pt x="36" y="216"/>
                  <a:pt x="0" y="227"/>
                  <a:pt x="0" y="227"/>
                </a:cubicBezTo>
                <a:lnTo>
                  <a:pt x="0" y="1466"/>
                </a:lnTo>
                <a:cubicBezTo>
                  <a:pt x="0" y="1466"/>
                  <a:pt x="243" y="1368"/>
                  <a:pt x="467" y="1335"/>
                </a:cubicBezTo>
                <a:cubicBezTo>
                  <a:pt x="605" y="1315"/>
                  <a:pt x="787" y="1368"/>
                  <a:pt x="905" y="1412"/>
                </a:cubicBezTo>
                <a:lnTo>
                  <a:pt x="905" y="1466"/>
                </a:lnTo>
                <a:lnTo>
                  <a:pt x="1116" y="1466"/>
                </a:lnTo>
                <a:lnTo>
                  <a:pt x="1116" y="1412"/>
                </a:lnTo>
                <a:cubicBezTo>
                  <a:pt x="1235" y="1368"/>
                  <a:pt x="1417" y="1315"/>
                  <a:pt x="1555" y="1335"/>
                </a:cubicBezTo>
                <a:cubicBezTo>
                  <a:pt x="1779" y="1368"/>
                  <a:pt x="2022" y="1466"/>
                  <a:pt x="2022" y="1466"/>
                </a:cubicBezTo>
                <a:lnTo>
                  <a:pt x="2022" y="227"/>
                </a:lnTo>
                <a:cubicBezTo>
                  <a:pt x="2022" y="227"/>
                  <a:pt x="1986" y="216"/>
                  <a:pt x="1928" y="203"/>
                </a:cubicBez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39" name="矩形 238"/>
          <p:cNvSpPr/>
          <p:nvPr userDrawn="1"/>
        </p:nvSpPr>
        <p:spPr>
          <a:xfrm>
            <a:off x="1058" y="6488563"/>
            <a:ext cx="12190942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0" name="矩形 239"/>
          <p:cNvSpPr/>
          <p:nvPr userDrawn="1"/>
        </p:nvSpPr>
        <p:spPr>
          <a:xfrm>
            <a:off x="529" y="1661090"/>
            <a:ext cx="12190942" cy="16011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100809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标题幻灯片">
    <p:bg>
      <p:bgPr>
        <a:gradFill flip="none" rotWithShape="1">
          <a:gsLst>
            <a:gs pos="32000">
              <a:schemeClr val="accent2"/>
            </a:gs>
            <a:gs pos="0">
              <a:schemeClr val="accent2">
                <a:lumMod val="75000"/>
              </a:schemeClr>
            </a:gs>
            <a:gs pos="69000">
              <a:schemeClr val="accent3"/>
            </a:gs>
            <a:gs pos="97000">
              <a:schemeClr val="accent4"/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6" name="组 235"/>
          <p:cNvGrpSpPr/>
          <p:nvPr userDrawn="1"/>
        </p:nvGrpSpPr>
        <p:grpSpPr>
          <a:xfrm>
            <a:off x="-1517189" y="-871840"/>
            <a:ext cx="14366963" cy="9196672"/>
            <a:chOff x="-1517189" y="-871840"/>
            <a:chExt cx="14366963" cy="9196672"/>
          </a:xfrm>
          <a:solidFill>
            <a:schemeClr val="bg1">
              <a:alpha val="5000"/>
            </a:schemeClr>
          </a:solidFill>
        </p:grpSpPr>
        <p:sp>
          <p:nvSpPr>
            <p:cNvPr id="5" name="Freeform 7"/>
            <p:cNvSpPr>
              <a:spLocks noEditPoints="1"/>
            </p:cNvSpPr>
            <p:nvPr/>
          </p:nvSpPr>
          <p:spPr bwMode="auto">
            <a:xfrm rot="20132266">
              <a:off x="3204672" y="5259246"/>
              <a:ext cx="1277233" cy="931381"/>
            </a:xfrm>
            <a:custGeom>
              <a:avLst/>
              <a:gdLst>
                <a:gd name="T0" fmla="*/ 1034 w 2022"/>
                <a:gd name="T1" fmla="*/ 210 h 1466"/>
                <a:gd name="T2" fmla="*/ 1034 w 2022"/>
                <a:gd name="T3" fmla="*/ 210 h 1466"/>
                <a:gd name="T4" fmla="*/ 1395 w 2022"/>
                <a:gd name="T5" fmla="*/ 46 h 1466"/>
                <a:gd name="T6" fmla="*/ 1487 w 2022"/>
                <a:gd name="T7" fmla="*/ 40 h 1466"/>
                <a:gd name="T8" fmla="*/ 1888 w 2022"/>
                <a:gd name="T9" fmla="*/ 99 h 1466"/>
                <a:gd name="T10" fmla="*/ 1888 w 2022"/>
                <a:gd name="T11" fmla="*/ 1249 h 1466"/>
                <a:gd name="T12" fmla="*/ 1467 w 2022"/>
                <a:gd name="T13" fmla="*/ 1137 h 1466"/>
                <a:gd name="T14" fmla="*/ 1397 w 2022"/>
                <a:gd name="T15" fmla="*/ 1132 h 1466"/>
                <a:gd name="T16" fmla="*/ 1034 w 2022"/>
                <a:gd name="T17" fmla="*/ 1232 h 1466"/>
                <a:gd name="T18" fmla="*/ 1034 w 2022"/>
                <a:gd name="T19" fmla="*/ 210 h 1466"/>
                <a:gd name="T20" fmla="*/ 134 w 2022"/>
                <a:gd name="T21" fmla="*/ 99 h 1466"/>
                <a:gd name="T22" fmla="*/ 134 w 2022"/>
                <a:gd name="T23" fmla="*/ 99 h 1466"/>
                <a:gd name="T24" fmla="*/ 534 w 2022"/>
                <a:gd name="T25" fmla="*/ 40 h 1466"/>
                <a:gd name="T26" fmla="*/ 626 w 2022"/>
                <a:gd name="T27" fmla="*/ 46 h 1466"/>
                <a:gd name="T28" fmla="*/ 988 w 2022"/>
                <a:gd name="T29" fmla="*/ 210 h 1466"/>
                <a:gd name="T30" fmla="*/ 988 w 2022"/>
                <a:gd name="T31" fmla="*/ 1232 h 1466"/>
                <a:gd name="T32" fmla="*/ 625 w 2022"/>
                <a:gd name="T33" fmla="*/ 1132 h 1466"/>
                <a:gd name="T34" fmla="*/ 555 w 2022"/>
                <a:gd name="T35" fmla="*/ 1137 h 1466"/>
                <a:gd name="T36" fmla="*/ 134 w 2022"/>
                <a:gd name="T37" fmla="*/ 1249 h 1466"/>
                <a:gd name="T38" fmla="*/ 134 w 2022"/>
                <a:gd name="T39" fmla="*/ 99 h 1466"/>
                <a:gd name="T40" fmla="*/ 1928 w 2022"/>
                <a:gd name="T41" fmla="*/ 203 h 1466"/>
                <a:gd name="T42" fmla="*/ 1928 w 2022"/>
                <a:gd name="T43" fmla="*/ 203 h 1466"/>
                <a:gd name="T44" fmla="*/ 1928 w 2022"/>
                <a:gd name="T45" fmla="*/ 68 h 1466"/>
                <a:gd name="T46" fmla="*/ 1487 w 2022"/>
                <a:gd name="T47" fmla="*/ 0 h 1466"/>
                <a:gd name="T48" fmla="*/ 1390 w 2022"/>
                <a:gd name="T49" fmla="*/ 6 h 1466"/>
                <a:gd name="T50" fmla="*/ 1011 w 2022"/>
                <a:gd name="T51" fmla="*/ 177 h 1466"/>
                <a:gd name="T52" fmla="*/ 632 w 2022"/>
                <a:gd name="T53" fmla="*/ 6 h 1466"/>
                <a:gd name="T54" fmla="*/ 534 w 2022"/>
                <a:gd name="T55" fmla="*/ 0 h 1466"/>
                <a:gd name="T56" fmla="*/ 94 w 2022"/>
                <a:gd name="T57" fmla="*/ 68 h 1466"/>
                <a:gd name="T58" fmla="*/ 94 w 2022"/>
                <a:gd name="T59" fmla="*/ 203 h 1466"/>
                <a:gd name="T60" fmla="*/ 0 w 2022"/>
                <a:gd name="T61" fmla="*/ 227 h 1466"/>
                <a:gd name="T62" fmla="*/ 0 w 2022"/>
                <a:gd name="T63" fmla="*/ 1466 h 1466"/>
                <a:gd name="T64" fmla="*/ 467 w 2022"/>
                <a:gd name="T65" fmla="*/ 1335 h 1466"/>
                <a:gd name="T66" fmla="*/ 905 w 2022"/>
                <a:gd name="T67" fmla="*/ 1412 h 1466"/>
                <a:gd name="T68" fmla="*/ 905 w 2022"/>
                <a:gd name="T69" fmla="*/ 1466 h 1466"/>
                <a:gd name="T70" fmla="*/ 1116 w 2022"/>
                <a:gd name="T71" fmla="*/ 1466 h 1466"/>
                <a:gd name="T72" fmla="*/ 1116 w 2022"/>
                <a:gd name="T73" fmla="*/ 1412 h 1466"/>
                <a:gd name="T74" fmla="*/ 1555 w 2022"/>
                <a:gd name="T75" fmla="*/ 1335 h 1466"/>
                <a:gd name="T76" fmla="*/ 2022 w 2022"/>
                <a:gd name="T77" fmla="*/ 1466 h 1466"/>
                <a:gd name="T78" fmla="*/ 2022 w 2022"/>
                <a:gd name="T79" fmla="*/ 227 h 1466"/>
                <a:gd name="T80" fmla="*/ 1928 w 2022"/>
                <a:gd name="T81" fmla="*/ 203 h 1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022" h="1466">
                  <a:moveTo>
                    <a:pt x="1034" y="210"/>
                  </a:moveTo>
                  <a:lnTo>
                    <a:pt x="1034" y="210"/>
                  </a:lnTo>
                  <a:cubicBezTo>
                    <a:pt x="1077" y="175"/>
                    <a:pt x="1220" y="68"/>
                    <a:pt x="1395" y="46"/>
                  </a:cubicBezTo>
                  <a:cubicBezTo>
                    <a:pt x="1423" y="42"/>
                    <a:pt x="1454" y="40"/>
                    <a:pt x="1487" y="40"/>
                  </a:cubicBezTo>
                  <a:cubicBezTo>
                    <a:pt x="1645" y="40"/>
                    <a:pt x="1820" y="81"/>
                    <a:pt x="1888" y="99"/>
                  </a:cubicBezTo>
                  <a:lnTo>
                    <a:pt x="1888" y="1249"/>
                  </a:lnTo>
                  <a:cubicBezTo>
                    <a:pt x="1803" y="1218"/>
                    <a:pt x="1631" y="1161"/>
                    <a:pt x="1467" y="1137"/>
                  </a:cubicBezTo>
                  <a:cubicBezTo>
                    <a:pt x="1445" y="1134"/>
                    <a:pt x="1421" y="1132"/>
                    <a:pt x="1397" y="1132"/>
                  </a:cubicBezTo>
                  <a:cubicBezTo>
                    <a:pt x="1252" y="1132"/>
                    <a:pt x="1112" y="1192"/>
                    <a:pt x="1034" y="1232"/>
                  </a:cubicBezTo>
                  <a:lnTo>
                    <a:pt x="1034" y="210"/>
                  </a:lnTo>
                  <a:close/>
                  <a:moveTo>
                    <a:pt x="134" y="99"/>
                  </a:moveTo>
                  <a:lnTo>
                    <a:pt x="134" y="99"/>
                  </a:lnTo>
                  <a:cubicBezTo>
                    <a:pt x="201" y="81"/>
                    <a:pt x="376" y="40"/>
                    <a:pt x="534" y="40"/>
                  </a:cubicBezTo>
                  <a:cubicBezTo>
                    <a:pt x="568" y="40"/>
                    <a:pt x="599" y="42"/>
                    <a:pt x="626" y="46"/>
                  </a:cubicBezTo>
                  <a:cubicBezTo>
                    <a:pt x="802" y="68"/>
                    <a:pt x="945" y="175"/>
                    <a:pt x="988" y="210"/>
                  </a:cubicBezTo>
                  <a:lnTo>
                    <a:pt x="988" y="1232"/>
                  </a:lnTo>
                  <a:cubicBezTo>
                    <a:pt x="910" y="1192"/>
                    <a:pt x="770" y="1132"/>
                    <a:pt x="625" y="1132"/>
                  </a:cubicBezTo>
                  <a:cubicBezTo>
                    <a:pt x="601" y="1132"/>
                    <a:pt x="577" y="1134"/>
                    <a:pt x="555" y="1137"/>
                  </a:cubicBezTo>
                  <a:cubicBezTo>
                    <a:pt x="391" y="1161"/>
                    <a:pt x="219" y="1218"/>
                    <a:pt x="134" y="1249"/>
                  </a:cubicBezTo>
                  <a:lnTo>
                    <a:pt x="134" y="99"/>
                  </a:lnTo>
                  <a:close/>
                  <a:moveTo>
                    <a:pt x="1928" y="203"/>
                  </a:moveTo>
                  <a:lnTo>
                    <a:pt x="1928" y="203"/>
                  </a:lnTo>
                  <a:lnTo>
                    <a:pt x="1928" y="68"/>
                  </a:lnTo>
                  <a:cubicBezTo>
                    <a:pt x="1928" y="68"/>
                    <a:pt x="1696" y="0"/>
                    <a:pt x="1487" y="0"/>
                  </a:cubicBezTo>
                  <a:cubicBezTo>
                    <a:pt x="1454" y="0"/>
                    <a:pt x="1421" y="2"/>
                    <a:pt x="1390" y="6"/>
                  </a:cubicBezTo>
                  <a:cubicBezTo>
                    <a:pt x="1207" y="30"/>
                    <a:pt x="1059" y="138"/>
                    <a:pt x="1011" y="177"/>
                  </a:cubicBezTo>
                  <a:cubicBezTo>
                    <a:pt x="963" y="138"/>
                    <a:pt x="815" y="30"/>
                    <a:pt x="632" y="6"/>
                  </a:cubicBezTo>
                  <a:cubicBezTo>
                    <a:pt x="601" y="2"/>
                    <a:pt x="568" y="0"/>
                    <a:pt x="534" y="0"/>
                  </a:cubicBezTo>
                  <a:cubicBezTo>
                    <a:pt x="326" y="0"/>
                    <a:pt x="94" y="68"/>
                    <a:pt x="94" y="68"/>
                  </a:cubicBezTo>
                  <a:lnTo>
                    <a:pt x="94" y="203"/>
                  </a:lnTo>
                  <a:cubicBezTo>
                    <a:pt x="36" y="216"/>
                    <a:pt x="0" y="227"/>
                    <a:pt x="0" y="227"/>
                  </a:cubicBezTo>
                  <a:lnTo>
                    <a:pt x="0" y="1466"/>
                  </a:lnTo>
                  <a:cubicBezTo>
                    <a:pt x="0" y="1466"/>
                    <a:pt x="243" y="1368"/>
                    <a:pt x="467" y="1335"/>
                  </a:cubicBezTo>
                  <a:cubicBezTo>
                    <a:pt x="605" y="1315"/>
                    <a:pt x="787" y="1368"/>
                    <a:pt x="905" y="1412"/>
                  </a:cubicBezTo>
                  <a:lnTo>
                    <a:pt x="905" y="1466"/>
                  </a:lnTo>
                  <a:lnTo>
                    <a:pt x="1116" y="1466"/>
                  </a:lnTo>
                  <a:lnTo>
                    <a:pt x="1116" y="1412"/>
                  </a:lnTo>
                  <a:cubicBezTo>
                    <a:pt x="1235" y="1368"/>
                    <a:pt x="1417" y="1315"/>
                    <a:pt x="1555" y="1335"/>
                  </a:cubicBezTo>
                  <a:cubicBezTo>
                    <a:pt x="1779" y="1368"/>
                    <a:pt x="2022" y="1466"/>
                    <a:pt x="2022" y="1466"/>
                  </a:cubicBezTo>
                  <a:lnTo>
                    <a:pt x="2022" y="227"/>
                  </a:lnTo>
                  <a:cubicBezTo>
                    <a:pt x="2022" y="227"/>
                    <a:pt x="1986" y="216"/>
                    <a:pt x="1928" y="20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" name="Freeform 9"/>
            <p:cNvSpPr>
              <a:spLocks noEditPoints="1"/>
            </p:cNvSpPr>
            <p:nvPr/>
          </p:nvSpPr>
          <p:spPr bwMode="auto">
            <a:xfrm>
              <a:off x="3276077" y="3086935"/>
              <a:ext cx="1135300" cy="1451430"/>
            </a:xfrm>
            <a:custGeom>
              <a:avLst/>
              <a:gdLst>
                <a:gd name="T0" fmla="*/ 449 w 1637"/>
                <a:gd name="T1" fmla="*/ 1301 h 2083"/>
                <a:gd name="T2" fmla="*/ 449 w 1637"/>
                <a:gd name="T3" fmla="*/ 1301 h 2083"/>
                <a:gd name="T4" fmla="*/ 350 w 1637"/>
                <a:gd name="T5" fmla="*/ 1276 h 2083"/>
                <a:gd name="T6" fmla="*/ 240 w 1637"/>
                <a:gd name="T7" fmla="*/ 1150 h 2083"/>
                <a:gd name="T8" fmla="*/ 273 w 1637"/>
                <a:gd name="T9" fmla="*/ 841 h 2083"/>
                <a:gd name="T10" fmla="*/ 770 w 1637"/>
                <a:gd name="T11" fmla="*/ 1055 h 2083"/>
                <a:gd name="T12" fmla="*/ 449 w 1637"/>
                <a:gd name="T13" fmla="*/ 1301 h 2083"/>
                <a:gd name="T14" fmla="*/ 1500 w 1637"/>
                <a:gd name="T15" fmla="*/ 1781 h 2083"/>
                <a:gd name="T16" fmla="*/ 1500 w 1637"/>
                <a:gd name="T17" fmla="*/ 1781 h 2083"/>
                <a:gd name="T18" fmla="*/ 1590 w 1637"/>
                <a:gd name="T19" fmla="*/ 1670 h 2083"/>
                <a:gd name="T20" fmla="*/ 1278 w 1637"/>
                <a:gd name="T21" fmla="*/ 1604 h 2083"/>
                <a:gd name="T22" fmla="*/ 1403 w 1637"/>
                <a:gd name="T23" fmla="*/ 1057 h 2083"/>
                <a:gd name="T24" fmla="*/ 1031 w 1637"/>
                <a:gd name="T25" fmla="*/ 383 h 2083"/>
                <a:gd name="T26" fmla="*/ 931 w 1637"/>
                <a:gd name="T27" fmla="*/ 92 h 2083"/>
                <a:gd name="T28" fmla="*/ 480 w 1637"/>
                <a:gd name="T29" fmla="*/ 430 h 2083"/>
                <a:gd name="T30" fmla="*/ 0 w 1637"/>
                <a:gd name="T31" fmla="*/ 723 h 2083"/>
                <a:gd name="T32" fmla="*/ 236 w 1637"/>
                <a:gd name="T33" fmla="*/ 825 h 2083"/>
                <a:gd name="T34" fmla="*/ 202 w 1637"/>
                <a:gd name="T35" fmla="*/ 1162 h 2083"/>
                <a:gd name="T36" fmla="*/ 332 w 1637"/>
                <a:gd name="T37" fmla="*/ 1312 h 2083"/>
                <a:gd name="T38" fmla="*/ 449 w 1637"/>
                <a:gd name="T39" fmla="*/ 1341 h 2083"/>
                <a:gd name="T40" fmla="*/ 807 w 1637"/>
                <a:gd name="T41" fmla="*/ 1071 h 2083"/>
                <a:gd name="T42" fmla="*/ 1003 w 1637"/>
                <a:gd name="T43" fmla="*/ 1156 h 2083"/>
                <a:gd name="T44" fmla="*/ 950 w 1637"/>
                <a:gd name="T45" fmla="*/ 626 h 2083"/>
                <a:gd name="T46" fmla="*/ 1001 w 1637"/>
                <a:gd name="T47" fmla="*/ 495 h 2083"/>
                <a:gd name="T48" fmla="*/ 1297 w 1637"/>
                <a:gd name="T49" fmla="*/ 1060 h 2083"/>
                <a:gd name="T50" fmla="*/ 1215 w 1637"/>
                <a:gd name="T51" fmla="*/ 1499 h 2083"/>
                <a:gd name="T52" fmla="*/ 1166 w 1637"/>
                <a:gd name="T53" fmla="*/ 1581 h 2083"/>
                <a:gd name="T54" fmla="*/ 920 w 1637"/>
                <a:gd name="T55" fmla="*/ 1530 h 2083"/>
                <a:gd name="T56" fmla="*/ 549 w 1637"/>
                <a:gd name="T57" fmla="*/ 1946 h 2083"/>
                <a:gd name="T58" fmla="*/ 1255 w 1637"/>
                <a:gd name="T59" fmla="*/ 2083 h 2083"/>
                <a:gd name="T60" fmla="*/ 1637 w 1637"/>
                <a:gd name="T61" fmla="*/ 1806 h 2083"/>
                <a:gd name="T62" fmla="*/ 1500 w 1637"/>
                <a:gd name="T63" fmla="*/ 1781 h 20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37" h="2083">
                  <a:moveTo>
                    <a:pt x="449" y="1301"/>
                  </a:moveTo>
                  <a:lnTo>
                    <a:pt x="449" y="1301"/>
                  </a:lnTo>
                  <a:cubicBezTo>
                    <a:pt x="416" y="1301"/>
                    <a:pt x="383" y="1292"/>
                    <a:pt x="350" y="1276"/>
                  </a:cubicBezTo>
                  <a:cubicBezTo>
                    <a:pt x="295" y="1248"/>
                    <a:pt x="258" y="1206"/>
                    <a:pt x="240" y="1150"/>
                  </a:cubicBezTo>
                  <a:cubicBezTo>
                    <a:pt x="207" y="1047"/>
                    <a:pt x="243" y="919"/>
                    <a:pt x="273" y="841"/>
                  </a:cubicBezTo>
                  <a:lnTo>
                    <a:pt x="770" y="1055"/>
                  </a:lnTo>
                  <a:cubicBezTo>
                    <a:pt x="719" y="1137"/>
                    <a:pt x="599" y="1301"/>
                    <a:pt x="449" y="1301"/>
                  </a:cubicBezTo>
                  <a:close/>
                  <a:moveTo>
                    <a:pt x="1500" y="1781"/>
                  </a:moveTo>
                  <a:lnTo>
                    <a:pt x="1500" y="1781"/>
                  </a:lnTo>
                  <a:lnTo>
                    <a:pt x="1590" y="1670"/>
                  </a:lnTo>
                  <a:lnTo>
                    <a:pt x="1278" y="1604"/>
                  </a:lnTo>
                  <a:cubicBezTo>
                    <a:pt x="1340" y="1504"/>
                    <a:pt x="1412" y="1329"/>
                    <a:pt x="1403" y="1057"/>
                  </a:cubicBezTo>
                  <a:cubicBezTo>
                    <a:pt x="1392" y="672"/>
                    <a:pt x="1130" y="453"/>
                    <a:pt x="1031" y="383"/>
                  </a:cubicBezTo>
                  <a:cubicBezTo>
                    <a:pt x="1053" y="263"/>
                    <a:pt x="1046" y="135"/>
                    <a:pt x="931" y="92"/>
                  </a:cubicBezTo>
                  <a:cubicBezTo>
                    <a:pt x="680" y="0"/>
                    <a:pt x="480" y="430"/>
                    <a:pt x="480" y="430"/>
                  </a:cubicBezTo>
                  <a:cubicBezTo>
                    <a:pt x="480" y="430"/>
                    <a:pt x="113" y="340"/>
                    <a:pt x="0" y="723"/>
                  </a:cubicBezTo>
                  <a:lnTo>
                    <a:pt x="236" y="825"/>
                  </a:lnTo>
                  <a:cubicBezTo>
                    <a:pt x="204" y="908"/>
                    <a:pt x="164" y="1046"/>
                    <a:pt x="202" y="1162"/>
                  </a:cubicBezTo>
                  <a:cubicBezTo>
                    <a:pt x="223" y="1229"/>
                    <a:pt x="267" y="1279"/>
                    <a:pt x="332" y="1312"/>
                  </a:cubicBezTo>
                  <a:cubicBezTo>
                    <a:pt x="370" y="1331"/>
                    <a:pt x="410" y="1341"/>
                    <a:pt x="449" y="1341"/>
                  </a:cubicBezTo>
                  <a:cubicBezTo>
                    <a:pt x="623" y="1341"/>
                    <a:pt x="755" y="1157"/>
                    <a:pt x="807" y="1071"/>
                  </a:cubicBezTo>
                  <a:lnTo>
                    <a:pt x="1003" y="1156"/>
                  </a:lnTo>
                  <a:cubicBezTo>
                    <a:pt x="1003" y="1156"/>
                    <a:pt x="1247" y="846"/>
                    <a:pt x="950" y="626"/>
                  </a:cubicBezTo>
                  <a:cubicBezTo>
                    <a:pt x="950" y="626"/>
                    <a:pt x="977" y="571"/>
                    <a:pt x="1001" y="495"/>
                  </a:cubicBezTo>
                  <a:cubicBezTo>
                    <a:pt x="1101" y="574"/>
                    <a:pt x="1288" y="762"/>
                    <a:pt x="1297" y="1060"/>
                  </a:cubicBezTo>
                  <a:cubicBezTo>
                    <a:pt x="1303" y="1273"/>
                    <a:pt x="1256" y="1416"/>
                    <a:pt x="1215" y="1499"/>
                  </a:cubicBezTo>
                  <a:cubicBezTo>
                    <a:pt x="1198" y="1534"/>
                    <a:pt x="1181" y="1561"/>
                    <a:pt x="1166" y="1581"/>
                  </a:cubicBezTo>
                  <a:lnTo>
                    <a:pt x="920" y="1530"/>
                  </a:lnTo>
                  <a:lnTo>
                    <a:pt x="549" y="1946"/>
                  </a:lnTo>
                  <a:lnTo>
                    <a:pt x="1255" y="2083"/>
                  </a:lnTo>
                  <a:lnTo>
                    <a:pt x="1637" y="1806"/>
                  </a:lnTo>
                  <a:lnTo>
                    <a:pt x="1500" y="178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19" name="组 18"/>
            <p:cNvGrpSpPr/>
            <p:nvPr userDrawn="1"/>
          </p:nvGrpSpPr>
          <p:grpSpPr>
            <a:xfrm rot="1396810">
              <a:off x="5439148" y="3364452"/>
              <a:ext cx="337162" cy="1815987"/>
              <a:chOff x="6099175" y="2627313"/>
              <a:chExt cx="411163" cy="2214563"/>
            </a:xfrm>
            <a:grpFill/>
          </p:grpSpPr>
          <p:sp>
            <p:nvSpPr>
              <p:cNvPr id="11" name="Freeform 13"/>
              <p:cNvSpPr>
                <a:spLocks noEditPoints="1"/>
              </p:cNvSpPr>
              <p:nvPr/>
            </p:nvSpPr>
            <p:spPr bwMode="auto">
              <a:xfrm>
                <a:off x="6130130" y="3048001"/>
                <a:ext cx="349250" cy="1258888"/>
              </a:xfrm>
              <a:custGeom>
                <a:avLst/>
                <a:gdLst>
                  <a:gd name="T0" fmla="*/ 137 w 367"/>
                  <a:gd name="T1" fmla="*/ 40 h 1313"/>
                  <a:gd name="T2" fmla="*/ 137 w 367"/>
                  <a:gd name="T3" fmla="*/ 40 h 1313"/>
                  <a:gd name="T4" fmla="*/ 230 w 367"/>
                  <a:gd name="T5" fmla="*/ 40 h 1313"/>
                  <a:gd name="T6" fmla="*/ 230 w 367"/>
                  <a:gd name="T7" fmla="*/ 1273 h 1313"/>
                  <a:gd name="T8" fmla="*/ 137 w 367"/>
                  <a:gd name="T9" fmla="*/ 1273 h 1313"/>
                  <a:gd name="T10" fmla="*/ 137 w 367"/>
                  <a:gd name="T11" fmla="*/ 40 h 1313"/>
                  <a:gd name="T12" fmla="*/ 97 w 367"/>
                  <a:gd name="T13" fmla="*/ 1273 h 1313"/>
                  <a:gd name="T14" fmla="*/ 97 w 367"/>
                  <a:gd name="T15" fmla="*/ 1273 h 1313"/>
                  <a:gd name="T16" fmla="*/ 40 w 367"/>
                  <a:gd name="T17" fmla="*/ 1273 h 1313"/>
                  <a:gd name="T18" fmla="*/ 40 w 367"/>
                  <a:gd name="T19" fmla="*/ 40 h 1313"/>
                  <a:gd name="T20" fmla="*/ 97 w 367"/>
                  <a:gd name="T21" fmla="*/ 40 h 1313"/>
                  <a:gd name="T22" fmla="*/ 97 w 367"/>
                  <a:gd name="T23" fmla="*/ 1273 h 1313"/>
                  <a:gd name="T24" fmla="*/ 270 w 367"/>
                  <a:gd name="T25" fmla="*/ 40 h 1313"/>
                  <a:gd name="T26" fmla="*/ 270 w 367"/>
                  <a:gd name="T27" fmla="*/ 40 h 1313"/>
                  <a:gd name="T28" fmla="*/ 327 w 367"/>
                  <a:gd name="T29" fmla="*/ 40 h 1313"/>
                  <a:gd name="T30" fmla="*/ 327 w 367"/>
                  <a:gd name="T31" fmla="*/ 1273 h 1313"/>
                  <a:gd name="T32" fmla="*/ 270 w 367"/>
                  <a:gd name="T33" fmla="*/ 1273 h 1313"/>
                  <a:gd name="T34" fmla="*/ 270 w 367"/>
                  <a:gd name="T35" fmla="*/ 40 h 1313"/>
                  <a:gd name="T36" fmla="*/ 270 w 367"/>
                  <a:gd name="T37" fmla="*/ 1313 h 1313"/>
                  <a:gd name="T38" fmla="*/ 270 w 367"/>
                  <a:gd name="T39" fmla="*/ 1313 h 1313"/>
                  <a:gd name="T40" fmla="*/ 270 w 367"/>
                  <a:gd name="T41" fmla="*/ 1313 h 1313"/>
                  <a:gd name="T42" fmla="*/ 367 w 367"/>
                  <a:gd name="T43" fmla="*/ 1313 h 1313"/>
                  <a:gd name="T44" fmla="*/ 367 w 367"/>
                  <a:gd name="T45" fmla="*/ 0 h 1313"/>
                  <a:gd name="T46" fmla="*/ 0 w 367"/>
                  <a:gd name="T47" fmla="*/ 0 h 1313"/>
                  <a:gd name="T48" fmla="*/ 0 w 367"/>
                  <a:gd name="T49" fmla="*/ 1313 h 1313"/>
                  <a:gd name="T50" fmla="*/ 97 w 367"/>
                  <a:gd name="T51" fmla="*/ 1313 h 1313"/>
                  <a:gd name="T52" fmla="*/ 97 w 367"/>
                  <a:gd name="T53" fmla="*/ 1313 h 1313"/>
                  <a:gd name="T54" fmla="*/ 137 w 367"/>
                  <a:gd name="T55" fmla="*/ 1313 h 1313"/>
                  <a:gd name="T56" fmla="*/ 137 w 367"/>
                  <a:gd name="T57" fmla="*/ 1313 h 1313"/>
                  <a:gd name="T58" fmla="*/ 230 w 367"/>
                  <a:gd name="T59" fmla="*/ 1313 h 1313"/>
                  <a:gd name="T60" fmla="*/ 230 w 367"/>
                  <a:gd name="T61" fmla="*/ 1313 h 1313"/>
                  <a:gd name="T62" fmla="*/ 270 w 367"/>
                  <a:gd name="T63" fmla="*/ 1313 h 1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367" h="1313">
                    <a:moveTo>
                      <a:pt x="137" y="40"/>
                    </a:moveTo>
                    <a:lnTo>
                      <a:pt x="137" y="40"/>
                    </a:lnTo>
                    <a:lnTo>
                      <a:pt x="230" y="40"/>
                    </a:lnTo>
                    <a:lnTo>
                      <a:pt x="230" y="1273"/>
                    </a:lnTo>
                    <a:lnTo>
                      <a:pt x="137" y="1273"/>
                    </a:lnTo>
                    <a:lnTo>
                      <a:pt x="137" y="40"/>
                    </a:lnTo>
                    <a:close/>
                    <a:moveTo>
                      <a:pt x="97" y="1273"/>
                    </a:moveTo>
                    <a:lnTo>
                      <a:pt x="97" y="1273"/>
                    </a:lnTo>
                    <a:lnTo>
                      <a:pt x="40" y="1273"/>
                    </a:lnTo>
                    <a:lnTo>
                      <a:pt x="40" y="40"/>
                    </a:lnTo>
                    <a:lnTo>
                      <a:pt x="97" y="40"/>
                    </a:lnTo>
                    <a:lnTo>
                      <a:pt x="97" y="1273"/>
                    </a:lnTo>
                    <a:close/>
                    <a:moveTo>
                      <a:pt x="270" y="40"/>
                    </a:moveTo>
                    <a:lnTo>
                      <a:pt x="270" y="40"/>
                    </a:lnTo>
                    <a:lnTo>
                      <a:pt x="327" y="40"/>
                    </a:lnTo>
                    <a:lnTo>
                      <a:pt x="327" y="1273"/>
                    </a:lnTo>
                    <a:lnTo>
                      <a:pt x="270" y="1273"/>
                    </a:lnTo>
                    <a:lnTo>
                      <a:pt x="270" y="40"/>
                    </a:lnTo>
                    <a:close/>
                    <a:moveTo>
                      <a:pt x="270" y="1313"/>
                    </a:moveTo>
                    <a:lnTo>
                      <a:pt x="270" y="1313"/>
                    </a:lnTo>
                    <a:lnTo>
                      <a:pt x="270" y="1313"/>
                    </a:lnTo>
                    <a:lnTo>
                      <a:pt x="367" y="1313"/>
                    </a:lnTo>
                    <a:lnTo>
                      <a:pt x="367" y="0"/>
                    </a:lnTo>
                    <a:lnTo>
                      <a:pt x="0" y="0"/>
                    </a:lnTo>
                    <a:lnTo>
                      <a:pt x="0" y="1313"/>
                    </a:lnTo>
                    <a:lnTo>
                      <a:pt x="97" y="1313"/>
                    </a:lnTo>
                    <a:lnTo>
                      <a:pt x="97" y="1313"/>
                    </a:lnTo>
                    <a:lnTo>
                      <a:pt x="137" y="1313"/>
                    </a:lnTo>
                    <a:lnTo>
                      <a:pt x="137" y="1313"/>
                    </a:lnTo>
                    <a:lnTo>
                      <a:pt x="230" y="1313"/>
                    </a:lnTo>
                    <a:lnTo>
                      <a:pt x="230" y="1313"/>
                    </a:lnTo>
                    <a:lnTo>
                      <a:pt x="270" y="1313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" name="Freeform 14"/>
              <p:cNvSpPr>
                <a:spLocks/>
              </p:cNvSpPr>
              <p:nvPr/>
            </p:nvSpPr>
            <p:spPr bwMode="auto">
              <a:xfrm>
                <a:off x="6130131" y="2968626"/>
                <a:ext cx="349250" cy="63500"/>
              </a:xfrm>
              <a:custGeom>
                <a:avLst/>
                <a:gdLst>
                  <a:gd name="T0" fmla="*/ 367 w 367"/>
                  <a:gd name="T1" fmla="*/ 0 h 67"/>
                  <a:gd name="T2" fmla="*/ 367 w 367"/>
                  <a:gd name="T3" fmla="*/ 0 h 67"/>
                  <a:gd name="T4" fmla="*/ 0 w 367"/>
                  <a:gd name="T5" fmla="*/ 0 h 67"/>
                  <a:gd name="T6" fmla="*/ 0 w 367"/>
                  <a:gd name="T7" fmla="*/ 67 h 67"/>
                  <a:gd name="T8" fmla="*/ 367 w 367"/>
                  <a:gd name="T9" fmla="*/ 67 h 67"/>
                  <a:gd name="T10" fmla="*/ 367 w 367"/>
                  <a:gd name="T11" fmla="*/ 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7" h="67">
                    <a:moveTo>
                      <a:pt x="367" y="0"/>
                    </a:moveTo>
                    <a:lnTo>
                      <a:pt x="367" y="0"/>
                    </a:lnTo>
                    <a:lnTo>
                      <a:pt x="0" y="0"/>
                    </a:lnTo>
                    <a:lnTo>
                      <a:pt x="0" y="67"/>
                    </a:lnTo>
                    <a:lnTo>
                      <a:pt x="367" y="67"/>
                    </a:lnTo>
                    <a:lnTo>
                      <a:pt x="36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" name="Freeform 15"/>
              <p:cNvSpPr>
                <a:spLocks/>
              </p:cNvSpPr>
              <p:nvPr/>
            </p:nvSpPr>
            <p:spPr bwMode="auto">
              <a:xfrm>
                <a:off x="6099175" y="2627313"/>
                <a:ext cx="411163" cy="325438"/>
              </a:xfrm>
              <a:custGeom>
                <a:avLst/>
                <a:gdLst>
                  <a:gd name="T0" fmla="*/ 399 w 430"/>
                  <a:gd name="T1" fmla="*/ 340 h 340"/>
                  <a:gd name="T2" fmla="*/ 399 w 430"/>
                  <a:gd name="T3" fmla="*/ 340 h 340"/>
                  <a:gd name="T4" fmla="*/ 215 w 430"/>
                  <a:gd name="T5" fmla="*/ 0 h 340"/>
                  <a:gd name="T6" fmla="*/ 32 w 430"/>
                  <a:gd name="T7" fmla="*/ 340 h 340"/>
                  <a:gd name="T8" fmla="*/ 399 w 430"/>
                  <a:gd name="T9" fmla="*/ 340 h 3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0" h="340">
                    <a:moveTo>
                      <a:pt x="399" y="340"/>
                    </a:moveTo>
                    <a:lnTo>
                      <a:pt x="399" y="340"/>
                    </a:lnTo>
                    <a:cubicBezTo>
                      <a:pt x="399" y="340"/>
                      <a:pt x="430" y="0"/>
                      <a:pt x="215" y="0"/>
                    </a:cubicBezTo>
                    <a:cubicBezTo>
                      <a:pt x="0" y="0"/>
                      <a:pt x="32" y="340"/>
                      <a:pt x="32" y="340"/>
                    </a:cubicBezTo>
                    <a:lnTo>
                      <a:pt x="399" y="34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" name="Freeform 17"/>
              <p:cNvSpPr>
                <a:spLocks noEditPoints="1"/>
              </p:cNvSpPr>
              <p:nvPr/>
            </p:nvSpPr>
            <p:spPr bwMode="auto">
              <a:xfrm>
                <a:off x="6128544" y="4310063"/>
                <a:ext cx="352425" cy="531813"/>
              </a:xfrm>
              <a:custGeom>
                <a:avLst/>
                <a:gdLst>
                  <a:gd name="T0" fmla="*/ 214 w 369"/>
                  <a:gd name="T1" fmla="*/ 338 h 554"/>
                  <a:gd name="T2" fmla="*/ 214 w 369"/>
                  <a:gd name="T3" fmla="*/ 338 h 554"/>
                  <a:gd name="T4" fmla="*/ 155 w 369"/>
                  <a:gd name="T5" fmla="*/ 338 h 554"/>
                  <a:gd name="T6" fmla="*/ 56 w 369"/>
                  <a:gd name="T7" fmla="*/ 40 h 554"/>
                  <a:gd name="T8" fmla="*/ 313 w 369"/>
                  <a:gd name="T9" fmla="*/ 40 h 554"/>
                  <a:gd name="T10" fmla="*/ 214 w 369"/>
                  <a:gd name="T11" fmla="*/ 338 h 554"/>
                  <a:gd name="T12" fmla="*/ 113 w 369"/>
                  <a:gd name="T13" fmla="*/ 338 h 554"/>
                  <a:gd name="T14" fmla="*/ 113 w 369"/>
                  <a:gd name="T15" fmla="*/ 338 h 554"/>
                  <a:gd name="T16" fmla="*/ 184 w 369"/>
                  <a:gd name="T17" fmla="*/ 554 h 554"/>
                  <a:gd name="T18" fmla="*/ 256 w 369"/>
                  <a:gd name="T19" fmla="*/ 338 h 554"/>
                  <a:gd name="T20" fmla="*/ 369 w 369"/>
                  <a:gd name="T21" fmla="*/ 0 h 554"/>
                  <a:gd name="T22" fmla="*/ 0 w 369"/>
                  <a:gd name="T23" fmla="*/ 0 h 554"/>
                  <a:gd name="T24" fmla="*/ 113 w 369"/>
                  <a:gd name="T25" fmla="*/ 338 h 5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69" h="554">
                    <a:moveTo>
                      <a:pt x="214" y="338"/>
                    </a:moveTo>
                    <a:lnTo>
                      <a:pt x="214" y="338"/>
                    </a:lnTo>
                    <a:lnTo>
                      <a:pt x="155" y="338"/>
                    </a:lnTo>
                    <a:lnTo>
                      <a:pt x="56" y="40"/>
                    </a:lnTo>
                    <a:lnTo>
                      <a:pt x="313" y="40"/>
                    </a:lnTo>
                    <a:lnTo>
                      <a:pt x="214" y="338"/>
                    </a:lnTo>
                    <a:close/>
                    <a:moveTo>
                      <a:pt x="113" y="338"/>
                    </a:moveTo>
                    <a:lnTo>
                      <a:pt x="113" y="338"/>
                    </a:lnTo>
                    <a:lnTo>
                      <a:pt x="184" y="554"/>
                    </a:lnTo>
                    <a:lnTo>
                      <a:pt x="256" y="338"/>
                    </a:lnTo>
                    <a:lnTo>
                      <a:pt x="369" y="0"/>
                    </a:lnTo>
                    <a:lnTo>
                      <a:pt x="0" y="0"/>
                    </a:lnTo>
                    <a:lnTo>
                      <a:pt x="113" y="338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7" name="Freeform 19"/>
            <p:cNvSpPr>
              <a:spLocks noEditPoints="1"/>
            </p:cNvSpPr>
            <p:nvPr/>
          </p:nvSpPr>
          <p:spPr bwMode="auto">
            <a:xfrm rot="1363540">
              <a:off x="8673100" y="723488"/>
              <a:ext cx="1209819" cy="253100"/>
            </a:xfrm>
            <a:custGeom>
              <a:avLst/>
              <a:gdLst>
                <a:gd name="T0" fmla="*/ 2347 w 2387"/>
                <a:gd name="T1" fmla="*/ 458 h 498"/>
                <a:gd name="T2" fmla="*/ 40 w 2387"/>
                <a:gd name="T3" fmla="*/ 40 h 498"/>
                <a:gd name="T4" fmla="*/ 177 w 2387"/>
                <a:gd name="T5" fmla="*/ 298 h 498"/>
                <a:gd name="T6" fmla="*/ 217 w 2387"/>
                <a:gd name="T7" fmla="*/ 40 h 498"/>
                <a:gd name="T8" fmla="*/ 277 w 2387"/>
                <a:gd name="T9" fmla="*/ 159 h 498"/>
                <a:gd name="T10" fmla="*/ 317 w 2387"/>
                <a:gd name="T11" fmla="*/ 40 h 498"/>
                <a:gd name="T12" fmla="*/ 377 w 2387"/>
                <a:gd name="T13" fmla="*/ 159 h 498"/>
                <a:gd name="T14" fmla="*/ 417 w 2387"/>
                <a:gd name="T15" fmla="*/ 40 h 498"/>
                <a:gd name="T16" fmla="*/ 477 w 2387"/>
                <a:gd name="T17" fmla="*/ 159 h 498"/>
                <a:gd name="T18" fmla="*/ 517 w 2387"/>
                <a:gd name="T19" fmla="*/ 40 h 498"/>
                <a:gd name="T20" fmla="*/ 577 w 2387"/>
                <a:gd name="T21" fmla="*/ 159 h 498"/>
                <a:gd name="T22" fmla="*/ 617 w 2387"/>
                <a:gd name="T23" fmla="*/ 40 h 498"/>
                <a:gd name="T24" fmla="*/ 674 w 2387"/>
                <a:gd name="T25" fmla="*/ 298 h 498"/>
                <a:gd name="T26" fmla="*/ 714 w 2387"/>
                <a:gd name="T27" fmla="*/ 40 h 498"/>
                <a:gd name="T28" fmla="*/ 774 w 2387"/>
                <a:gd name="T29" fmla="*/ 159 h 498"/>
                <a:gd name="T30" fmla="*/ 814 w 2387"/>
                <a:gd name="T31" fmla="*/ 40 h 498"/>
                <a:gd name="T32" fmla="*/ 874 w 2387"/>
                <a:gd name="T33" fmla="*/ 159 h 498"/>
                <a:gd name="T34" fmla="*/ 914 w 2387"/>
                <a:gd name="T35" fmla="*/ 40 h 498"/>
                <a:gd name="T36" fmla="*/ 974 w 2387"/>
                <a:gd name="T37" fmla="*/ 159 h 498"/>
                <a:gd name="T38" fmla="*/ 1014 w 2387"/>
                <a:gd name="T39" fmla="*/ 40 h 498"/>
                <a:gd name="T40" fmla="*/ 1074 w 2387"/>
                <a:gd name="T41" fmla="*/ 159 h 498"/>
                <a:gd name="T42" fmla="*/ 1114 w 2387"/>
                <a:gd name="T43" fmla="*/ 40 h 498"/>
                <a:gd name="T44" fmla="*/ 1187 w 2387"/>
                <a:gd name="T45" fmla="*/ 298 h 498"/>
                <a:gd name="T46" fmla="*/ 1227 w 2387"/>
                <a:gd name="T47" fmla="*/ 40 h 498"/>
                <a:gd name="T48" fmla="*/ 1287 w 2387"/>
                <a:gd name="T49" fmla="*/ 159 h 498"/>
                <a:gd name="T50" fmla="*/ 1327 w 2387"/>
                <a:gd name="T51" fmla="*/ 40 h 498"/>
                <a:gd name="T52" fmla="*/ 1387 w 2387"/>
                <a:gd name="T53" fmla="*/ 159 h 498"/>
                <a:gd name="T54" fmla="*/ 1427 w 2387"/>
                <a:gd name="T55" fmla="*/ 40 h 498"/>
                <a:gd name="T56" fmla="*/ 1487 w 2387"/>
                <a:gd name="T57" fmla="*/ 159 h 498"/>
                <a:gd name="T58" fmla="*/ 1527 w 2387"/>
                <a:gd name="T59" fmla="*/ 40 h 498"/>
                <a:gd name="T60" fmla="*/ 1587 w 2387"/>
                <a:gd name="T61" fmla="*/ 159 h 498"/>
                <a:gd name="T62" fmla="*/ 1627 w 2387"/>
                <a:gd name="T63" fmla="*/ 40 h 498"/>
                <a:gd name="T64" fmla="*/ 1684 w 2387"/>
                <a:gd name="T65" fmla="*/ 298 h 498"/>
                <a:gd name="T66" fmla="*/ 1724 w 2387"/>
                <a:gd name="T67" fmla="*/ 40 h 498"/>
                <a:gd name="T68" fmla="*/ 1784 w 2387"/>
                <a:gd name="T69" fmla="*/ 159 h 498"/>
                <a:gd name="T70" fmla="*/ 1824 w 2387"/>
                <a:gd name="T71" fmla="*/ 40 h 498"/>
                <a:gd name="T72" fmla="*/ 1884 w 2387"/>
                <a:gd name="T73" fmla="*/ 159 h 498"/>
                <a:gd name="T74" fmla="*/ 1924 w 2387"/>
                <a:gd name="T75" fmla="*/ 40 h 498"/>
                <a:gd name="T76" fmla="*/ 1984 w 2387"/>
                <a:gd name="T77" fmla="*/ 159 h 498"/>
                <a:gd name="T78" fmla="*/ 2024 w 2387"/>
                <a:gd name="T79" fmla="*/ 40 h 498"/>
                <a:gd name="T80" fmla="*/ 2084 w 2387"/>
                <a:gd name="T81" fmla="*/ 159 h 498"/>
                <a:gd name="T82" fmla="*/ 2124 w 2387"/>
                <a:gd name="T83" fmla="*/ 40 h 498"/>
                <a:gd name="T84" fmla="*/ 2170 w 2387"/>
                <a:gd name="T85" fmla="*/ 298 h 498"/>
                <a:gd name="T86" fmla="*/ 2210 w 2387"/>
                <a:gd name="T87" fmla="*/ 40 h 498"/>
                <a:gd name="T88" fmla="*/ 2347 w 2387"/>
                <a:gd name="T89" fmla="*/ 458 h 498"/>
                <a:gd name="T90" fmla="*/ 0 w 2387"/>
                <a:gd name="T91" fmla="*/ 498 h 498"/>
                <a:gd name="T92" fmla="*/ 2387 w 2387"/>
                <a:gd name="T93" fmla="*/ 0 h 498"/>
                <a:gd name="T94" fmla="*/ 0 w 2387"/>
                <a:gd name="T95" fmla="*/ 498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387" h="498">
                  <a:moveTo>
                    <a:pt x="2347" y="458"/>
                  </a:moveTo>
                  <a:lnTo>
                    <a:pt x="2347" y="458"/>
                  </a:lnTo>
                  <a:lnTo>
                    <a:pt x="40" y="458"/>
                  </a:lnTo>
                  <a:lnTo>
                    <a:pt x="40" y="40"/>
                  </a:lnTo>
                  <a:lnTo>
                    <a:pt x="177" y="40"/>
                  </a:lnTo>
                  <a:lnTo>
                    <a:pt x="177" y="298"/>
                  </a:lnTo>
                  <a:lnTo>
                    <a:pt x="217" y="298"/>
                  </a:lnTo>
                  <a:lnTo>
                    <a:pt x="217" y="40"/>
                  </a:lnTo>
                  <a:lnTo>
                    <a:pt x="277" y="40"/>
                  </a:lnTo>
                  <a:lnTo>
                    <a:pt x="277" y="159"/>
                  </a:lnTo>
                  <a:lnTo>
                    <a:pt x="317" y="159"/>
                  </a:lnTo>
                  <a:lnTo>
                    <a:pt x="317" y="40"/>
                  </a:lnTo>
                  <a:lnTo>
                    <a:pt x="377" y="40"/>
                  </a:lnTo>
                  <a:lnTo>
                    <a:pt x="377" y="159"/>
                  </a:lnTo>
                  <a:lnTo>
                    <a:pt x="417" y="159"/>
                  </a:lnTo>
                  <a:lnTo>
                    <a:pt x="417" y="40"/>
                  </a:lnTo>
                  <a:lnTo>
                    <a:pt x="477" y="40"/>
                  </a:lnTo>
                  <a:lnTo>
                    <a:pt x="477" y="159"/>
                  </a:lnTo>
                  <a:lnTo>
                    <a:pt x="517" y="159"/>
                  </a:lnTo>
                  <a:lnTo>
                    <a:pt x="517" y="40"/>
                  </a:lnTo>
                  <a:lnTo>
                    <a:pt x="577" y="40"/>
                  </a:lnTo>
                  <a:lnTo>
                    <a:pt x="577" y="159"/>
                  </a:lnTo>
                  <a:lnTo>
                    <a:pt x="617" y="159"/>
                  </a:lnTo>
                  <a:lnTo>
                    <a:pt x="617" y="40"/>
                  </a:lnTo>
                  <a:lnTo>
                    <a:pt x="674" y="40"/>
                  </a:lnTo>
                  <a:lnTo>
                    <a:pt x="674" y="298"/>
                  </a:lnTo>
                  <a:lnTo>
                    <a:pt x="714" y="298"/>
                  </a:lnTo>
                  <a:lnTo>
                    <a:pt x="714" y="40"/>
                  </a:lnTo>
                  <a:lnTo>
                    <a:pt x="774" y="40"/>
                  </a:lnTo>
                  <a:lnTo>
                    <a:pt x="774" y="159"/>
                  </a:lnTo>
                  <a:lnTo>
                    <a:pt x="814" y="159"/>
                  </a:lnTo>
                  <a:lnTo>
                    <a:pt x="814" y="40"/>
                  </a:lnTo>
                  <a:lnTo>
                    <a:pt x="874" y="40"/>
                  </a:lnTo>
                  <a:lnTo>
                    <a:pt x="874" y="159"/>
                  </a:lnTo>
                  <a:lnTo>
                    <a:pt x="914" y="159"/>
                  </a:lnTo>
                  <a:lnTo>
                    <a:pt x="914" y="40"/>
                  </a:lnTo>
                  <a:lnTo>
                    <a:pt x="974" y="40"/>
                  </a:lnTo>
                  <a:lnTo>
                    <a:pt x="974" y="159"/>
                  </a:lnTo>
                  <a:lnTo>
                    <a:pt x="1014" y="159"/>
                  </a:lnTo>
                  <a:lnTo>
                    <a:pt x="1014" y="40"/>
                  </a:lnTo>
                  <a:lnTo>
                    <a:pt x="1074" y="40"/>
                  </a:lnTo>
                  <a:lnTo>
                    <a:pt x="1074" y="159"/>
                  </a:lnTo>
                  <a:lnTo>
                    <a:pt x="1114" y="159"/>
                  </a:lnTo>
                  <a:lnTo>
                    <a:pt x="1114" y="40"/>
                  </a:lnTo>
                  <a:lnTo>
                    <a:pt x="1187" y="40"/>
                  </a:lnTo>
                  <a:lnTo>
                    <a:pt x="1187" y="298"/>
                  </a:lnTo>
                  <a:lnTo>
                    <a:pt x="1227" y="298"/>
                  </a:lnTo>
                  <a:lnTo>
                    <a:pt x="1227" y="40"/>
                  </a:lnTo>
                  <a:lnTo>
                    <a:pt x="1287" y="40"/>
                  </a:lnTo>
                  <a:lnTo>
                    <a:pt x="1287" y="159"/>
                  </a:lnTo>
                  <a:lnTo>
                    <a:pt x="1327" y="159"/>
                  </a:lnTo>
                  <a:lnTo>
                    <a:pt x="1327" y="40"/>
                  </a:lnTo>
                  <a:lnTo>
                    <a:pt x="1387" y="40"/>
                  </a:lnTo>
                  <a:lnTo>
                    <a:pt x="1387" y="159"/>
                  </a:lnTo>
                  <a:lnTo>
                    <a:pt x="1427" y="159"/>
                  </a:lnTo>
                  <a:lnTo>
                    <a:pt x="1427" y="40"/>
                  </a:lnTo>
                  <a:lnTo>
                    <a:pt x="1487" y="40"/>
                  </a:lnTo>
                  <a:lnTo>
                    <a:pt x="1487" y="159"/>
                  </a:lnTo>
                  <a:lnTo>
                    <a:pt x="1527" y="159"/>
                  </a:lnTo>
                  <a:lnTo>
                    <a:pt x="1527" y="40"/>
                  </a:lnTo>
                  <a:lnTo>
                    <a:pt x="1587" y="40"/>
                  </a:lnTo>
                  <a:lnTo>
                    <a:pt x="1587" y="159"/>
                  </a:lnTo>
                  <a:lnTo>
                    <a:pt x="1627" y="159"/>
                  </a:lnTo>
                  <a:lnTo>
                    <a:pt x="1627" y="40"/>
                  </a:lnTo>
                  <a:lnTo>
                    <a:pt x="1684" y="40"/>
                  </a:lnTo>
                  <a:lnTo>
                    <a:pt x="1684" y="298"/>
                  </a:lnTo>
                  <a:lnTo>
                    <a:pt x="1724" y="298"/>
                  </a:lnTo>
                  <a:lnTo>
                    <a:pt x="1724" y="40"/>
                  </a:lnTo>
                  <a:lnTo>
                    <a:pt x="1784" y="40"/>
                  </a:lnTo>
                  <a:lnTo>
                    <a:pt x="1784" y="159"/>
                  </a:lnTo>
                  <a:lnTo>
                    <a:pt x="1824" y="159"/>
                  </a:lnTo>
                  <a:lnTo>
                    <a:pt x="1824" y="40"/>
                  </a:lnTo>
                  <a:lnTo>
                    <a:pt x="1884" y="40"/>
                  </a:lnTo>
                  <a:lnTo>
                    <a:pt x="1884" y="159"/>
                  </a:lnTo>
                  <a:lnTo>
                    <a:pt x="1924" y="159"/>
                  </a:lnTo>
                  <a:lnTo>
                    <a:pt x="1924" y="40"/>
                  </a:lnTo>
                  <a:lnTo>
                    <a:pt x="1984" y="40"/>
                  </a:lnTo>
                  <a:lnTo>
                    <a:pt x="1984" y="159"/>
                  </a:lnTo>
                  <a:lnTo>
                    <a:pt x="2024" y="159"/>
                  </a:lnTo>
                  <a:lnTo>
                    <a:pt x="2024" y="40"/>
                  </a:lnTo>
                  <a:lnTo>
                    <a:pt x="2084" y="40"/>
                  </a:lnTo>
                  <a:lnTo>
                    <a:pt x="2084" y="159"/>
                  </a:lnTo>
                  <a:lnTo>
                    <a:pt x="2124" y="159"/>
                  </a:lnTo>
                  <a:lnTo>
                    <a:pt x="2124" y="40"/>
                  </a:lnTo>
                  <a:lnTo>
                    <a:pt x="2170" y="40"/>
                  </a:lnTo>
                  <a:lnTo>
                    <a:pt x="2170" y="298"/>
                  </a:lnTo>
                  <a:lnTo>
                    <a:pt x="2210" y="298"/>
                  </a:lnTo>
                  <a:lnTo>
                    <a:pt x="2210" y="40"/>
                  </a:lnTo>
                  <a:lnTo>
                    <a:pt x="2347" y="40"/>
                  </a:lnTo>
                  <a:lnTo>
                    <a:pt x="2347" y="458"/>
                  </a:lnTo>
                  <a:close/>
                  <a:moveTo>
                    <a:pt x="0" y="498"/>
                  </a:moveTo>
                  <a:lnTo>
                    <a:pt x="0" y="498"/>
                  </a:lnTo>
                  <a:lnTo>
                    <a:pt x="2387" y="498"/>
                  </a:lnTo>
                  <a:lnTo>
                    <a:pt x="2387" y="0"/>
                  </a:lnTo>
                  <a:lnTo>
                    <a:pt x="0" y="0"/>
                  </a:lnTo>
                  <a:lnTo>
                    <a:pt x="0" y="498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20"/>
            <p:cNvSpPr>
              <a:spLocks/>
            </p:cNvSpPr>
            <p:nvPr/>
          </p:nvSpPr>
          <p:spPr bwMode="auto">
            <a:xfrm rot="20253209">
              <a:off x="4644944" y="4409600"/>
              <a:ext cx="271863" cy="880837"/>
            </a:xfrm>
            <a:custGeom>
              <a:avLst/>
              <a:gdLst>
                <a:gd name="T0" fmla="*/ 772 w 831"/>
                <a:gd name="T1" fmla="*/ 279 h 2682"/>
                <a:gd name="T2" fmla="*/ 772 w 831"/>
                <a:gd name="T3" fmla="*/ 279 h 2682"/>
                <a:gd name="T4" fmla="*/ 772 w 831"/>
                <a:gd name="T5" fmla="*/ 0 h 2682"/>
                <a:gd name="T6" fmla="*/ 622 w 831"/>
                <a:gd name="T7" fmla="*/ 0 h 2682"/>
                <a:gd name="T8" fmla="*/ 622 w 831"/>
                <a:gd name="T9" fmla="*/ 279 h 2682"/>
                <a:gd name="T10" fmla="*/ 557 w 831"/>
                <a:gd name="T11" fmla="*/ 279 h 2682"/>
                <a:gd name="T12" fmla="*/ 557 w 831"/>
                <a:gd name="T13" fmla="*/ 900 h 2682"/>
                <a:gd name="T14" fmla="*/ 606 w 831"/>
                <a:gd name="T15" fmla="*/ 900 h 2682"/>
                <a:gd name="T16" fmla="*/ 102 w 831"/>
                <a:gd name="T17" fmla="*/ 2121 h 2682"/>
                <a:gd name="T18" fmla="*/ 130 w 831"/>
                <a:gd name="T19" fmla="*/ 2133 h 2682"/>
                <a:gd name="T20" fmla="*/ 40 w 831"/>
                <a:gd name="T21" fmla="*/ 2350 h 2682"/>
                <a:gd name="T22" fmla="*/ 62 w 831"/>
                <a:gd name="T23" fmla="*/ 2359 h 2682"/>
                <a:gd name="T24" fmla="*/ 0 w 831"/>
                <a:gd name="T25" fmla="*/ 2510 h 2682"/>
                <a:gd name="T26" fmla="*/ 24 w 831"/>
                <a:gd name="T27" fmla="*/ 2519 h 2682"/>
                <a:gd name="T28" fmla="*/ 86 w 831"/>
                <a:gd name="T29" fmla="*/ 2369 h 2682"/>
                <a:gd name="T30" fmla="*/ 108 w 831"/>
                <a:gd name="T31" fmla="*/ 2378 h 2682"/>
                <a:gd name="T32" fmla="*/ 198 w 831"/>
                <a:gd name="T33" fmla="*/ 2161 h 2682"/>
                <a:gd name="T34" fmla="*/ 226 w 831"/>
                <a:gd name="T35" fmla="*/ 2172 h 2682"/>
                <a:gd name="T36" fmla="*/ 630 w 831"/>
                <a:gd name="T37" fmla="*/ 1191 h 2682"/>
                <a:gd name="T38" fmla="*/ 630 w 831"/>
                <a:gd name="T39" fmla="*/ 2284 h 2682"/>
                <a:gd name="T40" fmla="*/ 660 w 831"/>
                <a:gd name="T41" fmla="*/ 2284 h 2682"/>
                <a:gd name="T42" fmla="*/ 660 w 831"/>
                <a:gd name="T43" fmla="*/ 2519 h 2682"/>
                <a:gd name="T44" fmla="*/ 684 w 831"/>
                <a:gd name="T45" fmla="*/ 2519 h 2682"/>
                <a:gd name="T46" fmla="*/ 684 w 831"/>
                <a:gd name="T47" fmla="*/ 2682 h 2682"/>
                <a:gd name="T48" fmla="*/ 710 w 831"/>
                <a:gd name="T49" fmla="*/ 2682 h 2682"/>
                <a:gd name="T50" fmla="*/ 710 w 831"/>
                <a:gd name="T51" fmla="*/ 2519 h 2682"/>
                <a:gd name="T52" fmla="*/ 734 w 831"/>
                <a:gd name="T53" fmla="*/ 2519 h 2682"/>
                <a:gd name="T54" fmla="*/ 734 w 831"/>
                <a:gd name="T55" fmla="*/ 2284 h 2682"/>
                <a:gd name="T56" fmla="*/ 764 w 831"/>
                <a:gd name="T57" fmla="*/ 2284 h 2682"/>
                <a:gd name="T58" fmla="*/ 764 w 831"/>
                <a:gd name="T59" fmla="*/ 900 h 2682"/>
                <a:gd name="T60" fmla="*/ 831 w 831"/>
                <a:gd name="T61" fmla="*/ 900 h 2682"/>
                <a:gd name="T62" fmla="*/ 831 w 831"/>
                <a:gd name="T63" fmla="*/ 279 h 2682"/>
                <a:gd name="T64" fmla="*/ 772 w 831"/>
                <a:gd name="T65" fmla="*/ 279 h 26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31" h="2682">
                  <a:moveTo>
                    <a:pt x="772" y="279"/>
                  </a:moveTo>
                  <a:lnTo>
                    <a:pt x="772" y="279"/>
                  </a:lnTo>
                  <a:lnTo>
                    <a:pt x="772" y="0"/>
                  </a:lnTo>
                  <a:lnTo>
                    <a:pt x="622" y="0"/>
                  </a:lnTo>
                  <a:lnTo>
                    <a:pt x="622" y="279"/>
                  </a:lnTo>
                  <a:lnTo>
                    <a:pt x="557" y="279"/>
                  </a:lnTo>
                  <a:lnTo>
                    <a:pt x="557" y="900"/>
                  </a:lnTo>
                  <a:lnTo>
                    <a:pt x="606" y="900"/>
                  </a:lnTo>
                  <a:lnTo>
                    <a:pt x="102" y="2121"/>
                  </a:lnTo>
                  <a:lnTo>
                    <a:pt x="130" y="2133"/>
                  </a:lnTo>
                  <a:lnTo>
                    <a:pt x="40" y="2350"/>
                  </a:lnTo>
                  <a:lnTo>
                    <a:pt x="62" y="2359"/>
                  </a:lnTo>
                  <a:lnTo>
                    <a:pt x="0" y="2510"/>
                  </a:lnTo>
                  <a:lnTo>
                    <a:pt x="24" y="2519"/>
                  </a:lnTo>
                  <a:lnTo>
                    <a:pt x="86" y="2369"/>
                  </a:lnTo>
                  <a:lnTo>
                    <a:pt x="108" y="2378"/>
                  </a:lnTo>
                  <a:lnTo>
                    <a:pt x="198" y="2161"/>
                  </a:lnTo>
                  <a:lnTo>
                    <a:pt x="226" y="2172"/>
                  </a:lnTo>
                  <a:lnTo>
                    <a:pt x="630" y="1191"/>
                  </a:lnTo>
                  <a:lnTo>
                    <a:pt x="630" y="2284"/>
                  </a:lnTo>
                  <a:lnTo>
                    <a:pt x="660" y="2284"/>
                  </a:lnTo>
                  <a:lnTo>
                    <a:pt x="660" y="2519"/>
                  </a:lnTo>
                  <a:lnTo>
                    <a:pt x="684" y="2519"/>
                  </a:lnTo>
                  <a:lnTo>
                    <a:pt x="684" y="2682"/>
                  </a:lnTo>
                  <a:lnTo>
                    <a:pt x="710" y="2682"/>
                  </a:lnTo>
                  <a:lnTo>
                    <a:pt x="710" y="2519"/>
                  </a:lnTo>
                  <a:lnTo>
                    <a:pt x="734" y="2519"/>
                  </a:lnTo>
                  <a:lnTo>
                    <a:pt x="734" y="2284"/>
                  </a:lnTo>
                  <a:lnTo>
                    <a:pt x="764" y="2284"/>
                  </a:lnTo>
                  <a:lnTo>
                    <a:pt x="764" y="900"/>
                  </a:lnTo>
                  <a:lnTo>
                    <a:pt x="831" y="900"/>
                  </a:lnTo>
                  <a:lnTo>
                    <a:pt x="831" y="279"/>
                  </a:lnTo>
                  <a:lnTo>
                    <a:pt x="772" y="27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20" name="组合 45"/>
            <p:cNvGrpSpPr/>
            <p:nvPr userDrawn="1"/>
          </p:nvGrpSpPr>
          <p:grpSpPr>
            <a:xfrm rot="2116298">
              <a:off x="5097308" y="5328958"/>
              <a:ext cx="722933" cy="629672"/>
              <a:chOff x="501650" y="3292475"/>
              <a:chExt cx="1735138" cy="1511300"/>
            </a:xfrm>
            <a:grpFill/>
          </p:grpSpPr>
          <p:sp>
            <p:nvSpPr>
              <p:cNvPr id="21" name="Freeform 5"/>
              <p:cNvSpPr>
                <a:spLocks/>
              </p:cNvSpPr>
              <p:nvPr/>
            </p:nvSpPr>
            <p:spPr bwMode="auto">
              <a:xfrm>
                <a:off x="501650" y="3292475"/>
                <a:ext cx="1735138" cy="893762"/>
              </a:xfrm>
              <a:custGeom>
                <a:avLst/>
                <a:gdLst>
                  <a:gd name="T0" fmla="*/ 0 w 943"/>
                  <a:gd name="T1" fmla="*/ 242 h 484"/>
                  <a:gd name="T2" fmla="*/ 0 w 943"/>
                  <a:gd name="T3" fmla="*/ 242 h 484"/>
                  <a:gd name="T4" fmla="*/ 471 w 943"/>
                  <a:gd name="T5" fmla="*/ 484 h 484"/>
                  <a:gd name="T6" fmla="*/ 943 w 943"/>
                  <a:gd name="T7" fmla="*/ 242 h 484"/>
                  <a:gd name="T8" fmla="*/ 471 w 943"/>
                  <a:gd name="T9" fmla="*/ 0 h 484"/>
                  <a:gd name="T10" fmla="*/ 0 w 943"/>
                  <a:gd name="T11" fmla="*/ 242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43" h="484">
                    <a:moveTo>
                      <a:pt x="0" y="242"/>
                    </a:moveTo>
                    <a:lnTo>
                      <a:pt x="0" y="242"/>
                    </a:lnTo>
                    <a:lnTo>
                      <a:pt x="471" y="484"/>
                    </a:lnTo>
                    <a:lnTo>
                      <a:pt x="943" y="242"/>
                    </a:lnTo>
                    <a:lnTo>
                      <a:pt x="471" y="0"/>
                    </a:lnTo>
                    <a:lnTo>
                      <a:pt x="0" y="242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" name="Freeform 6"/>
              <p:cNvSpPr>
                <a:spLocks/>
              </p:cNvSpPr>
              <p:nvPr/>
            </p:nvSpPr>
            <p:spPr bwMode="auto">
              <a:xfrm>
                <a:off x="728663" y="3959225"/>
                <a:ext cx="1285875" cy="758825"/>
              </a:xfrm>
              <a:custGeom>
                <a:avLst/>
                <a:gdLst>
                  <a:gd name="T0" fmla="*/ 349 w 699"/>
                  <a:gd name="T1" fmla="*/ 179 h 412"/>
                  <a:gd name="T2" fmla="*/ 349 w 699"/>
                  <a:gd name="T3" fmla="*/ 179 h 412"/>
                  <a:gd name="T4" fmla="*/ 0 w 699"/>
                  <a:gd name="T5" fmla="*/ 0 h 412"/>
                  <a:gd name="T6" fmla="*/ 0 w 699"/>
                  <a:gd name="T7" fmla="*/ 233 h 412"/>
                  <a:gd name="T8" fmla="*/ 349 w 699"/>
                  <a:gd name="T9" fmla="*/ 412 h 412"/>
                  <a:gd name="T10" fmla="*/ 699 w 699"/>
                  <a:gd name="T11" fmla="*/ 233 h 412"/>
                  <a:gd name="T12" fmla="*/ 699 w 699"/>
                  <a:gd name="T13" fmla="*/ 0 h 412"/>
                  <a:gd name="T14" fmla="*/ 349 w 699"/>
                  <a:gd name="T15" fmla="*/ 179 h 4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99" h="412">
                    <a:moveTo>
                      <a:pt x="349" y="179"/>
                    </a:moveTo>
                    <a:lnTo>
                      <a:pt x="349" y="179"/>
                    </a:lnTo>
                    <a:lnTo>
                      <a:pt x="0" y="0"/>
                    </a:lnTo>
                    <a:lnTo>
                      <a:pt x="0" y="233"/>
                    </a:lnTo>
                    <a:lnTo>
                      <a:pt x="349" y="412"/>
                    </a:lnTo>
                    <a:lnTo>
                      <a:pt x="699" y="233"/>
                    </a:lnTo>
                    <a:lnTo>
                      <a:pt x="699" y="0"/>
                    </a:lnTo>
                    <a:lnTo>
                      <a:pt x="349" y="179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" name="Freeform 7"/>
              <p:cNvSpPr>
                <a:spLocks/>
              </p:cNvSpPr>
              <p:nvPr/>
            </p:nvSpPr>
            <p:spPr bwMode="auto">
              <a:xfrm>
                <a:off x="514350" y="4095750"/>
                <a:ext cx="68263" cy="708025"/>
              </a:xfrm>
              <a:custGeom>
                <a:avLst/>
                <a:gdLst>
                  <a:gd name="T0" fmla="*/ 0 w 37"/>
                  <a:gd name="T1" fmla="*/ 384 h 384"/>
                  <a:gd name="T2" fmla="*/ 0 w 37"/>
                  <a:gd name="T3" fmla="*/ 384 h 384"/>
                  <a:gd name="T4" fmla="*/ 37 w 37"/>
                  <a:gd name="T5" fmla="*/ 384 h 384"/>
                  <a:gd name="T6" fmla="*/ 37 w 37"/>
                  <a:gd name="T7" fmla="*/ 0 h 384"/>
                  <a:gd name="T8" fmla="*/ 0 w 37"/>
                  <a:gd name="T9" fmla="*/ 0 h 384"/>
                  <a:gd name="T10" fmla="*/ 0 w 37"/>
                  <a:gd name="T11" fmla="*/ 384 h 3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" h="384">
                    <a:moveTo>
                      <a:pt x="0" y="384"/>
                    </a:moveTo>
                    <a:lnTo>
                      <a:pt x="0" y="384"/>
                    </a:lnTo>
                    <a:lnTo>
                      <a:pt x="37" y="384"/>
                    </a:lnTo>
                    <a:lnTo>
                      <a:pt x="37" y="0"/>
                    </a:lnTo>
                    <a:lnTo>
                      <a:pt x="0" y="0"/>
                    </a:lnTo>
                    <a:lnTo>
                      <a:pt x="0" y="384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" name="Freeform 8"/>
              <p:cNvSpPr>
                <a:spLocks/>
              </p:cNvSpPr>
              <p:nvPr/>
            </p:nvSpPr>
            <p:spPr bwMode="auto">
              <a:xfrm>
                <a:off x="511175" y="3986212"/>
                <a:ext cx="74613" cy="76200"/>
              </a:xfrm>
              <a:custGeom>
                <a:avLst/>
                <a:gdLst>
                  <a:gd name="T0" fmla="*/ 41 w 41"/>
                  <a:gd name="T1" fmla="*/ 21 h 41"/>
                  <a:gd name="T2" fmla="*/ 41 w 41"/>
                  <a:gd name="T3" fmla="*/ 21 h 41"/>
                  <a:gd name="T4" fmla="*/ 20 w 41"/>
                  <a:gd name="T5" fmla="*/ 41 h 41"/>
                  <a:gd name="T6" fmla="*/ 0 w 41"/>
                  <a:gd name="T7" fmla="*/ 21 h 41"/>
                  <a:gd name="T8" fmla="*/ 20 w 41"/>
                  <a:gd name="T9" fmla="*/ 0 h 41"/>
                  <a:gd name="T10" fmla="*/ 41 w 41"/>
                  <a:gd name="T11" fmla="*/ 21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1" h="41">
                    <a:moveTo>
                      <a:pt x="41" y="21"/>
                    </a:moveTo>
                    <a:lnTo>
                      <a:pt x="41" y="21"/>
                    </a:lnTo>
                    <a:cubicBezTo>
                      <a:pt x="41" y="32"/>
                      <a:pt x="32" y="41"/>
                      <a:pt x="20" y="41"/>
                    </a:cubicBezTo>
                    <a:cubicBezTo>
                      <a:pt x="9" y="41"/>
                      <a:pt x="0" y="32"/>
                      <a:pt x="0" y="21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2" y="0"/>
                      <a:pt x="41" y="9"/>
                      <a:pt x="41" y="21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" name="Freeform 9"/>
              <p:cNvSpPr>
                <a:spLocks/>
              </p:cNvSpPr>
              <p:nvPr/>
            </p:nvSpPr>
            <p:spPr bwMode="auto">
              <a:xfrm>
                <a:off x="541338" y="3738562"/>
                <a:ext cx="14288" cy="401637"/>
              </a:xfrm>
              <a:custGeom>
                <a:avLst/>
                <a:gdLst>
                  <a:gd name="T0" fmla="*/ 7 w 7"/>
                  <a:gd name="T1" fmla="*/ 217 h 217"/>
                  <a:gd name="T2" fmla="*/ 7 w 7"/>
                  <a:gd name="T3" fmla="*/ 217 h 217"/>
                  <a:gd name="T4" fmla="*/ 0 w 7"/>
                  <a:gd name="T5" fmla="*/ 217 h 217"/>
                  <a:gd name="T6" fmla="*/ 0 w 7"/>
                  <a:gd name="T7" fmla="*/ 0 h 217"/>
                  <a:gd name="T8" fmla="*/ 7 w 7"/>
                  <a:gd name="T9" fmla="*/ 0 h 217"/>
                  <a:gd name="T10" fmla="*/ 7 w 7"/>
                  <a:gd name="T11" fmla="*/ 217 h 2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217">
                    <a:moveTo>
                      <a:pt x="7" y="217"/>
                    </a:moveTo>
                    <a:lnTo>
                      <a:pt x="7" y="217"/>
                    </a:lnTo>
                    <a:lnTo>
                      <a:pt x="0" y="217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7" y="217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6" name="组合 46"/>
            <p:cNvGrpSpPr/>
            <p:nvPr userDrawn="1"/>
          </p:nvGrpSpPr>
          <p:grpSpPr>
            <a:xfrm rot="19680185">
              <a:off x="2669841" y="4499503"/>
              <a:ext cx="920458" cy="709092"/>
              <a:chOff x="2486025" y="3619500"/>
              <a:chExt cx="1500188" cy="1155700"/>
            </a:xfrm>
            <a:grpFill/>
          </p:grpSpPr>
          <p:sp>
            <p:nvSpPr>
              <p:cNvPr id="27" name="Freeform 26"/>
              <p:cNvSpPr>
                <a:spLocks noEditPoints="1"/>
              </p:cNvSpPr>
              <p:nvPr/>
            </p:nvSpPr>
            <p:spPr bwMode="auto">
              <a:xfrm>
                <a:off x="2486025" y="3619500"/>
                <a:ext cx="1500188" cy="1155700"/>
              </a:xfrm>
              <a:custGeom>
                <a:avLst/>
                <a:gdLst>
                  <a:gd name="T0" fmla="*/ 408 w 815"/>
                  <a:gd name="T1" fmla="*/ 553 h 627"/>
                  <a:gd name="T2" fmla="*/ 408 w 815"/>
                  <a:gd name="T3" fmla="*/ 553 h 627"/>
                  <a:gd name="T4" fmla="*/ 207 w 815"/>
                  <a:gd name="T5" fmla="*/ 353 h 627"/>
                  <a:gd name="T6" fmla="*/ 408 w 815"/>
                  <a:gd name="T7" fmla="*/ 152 h 627"/>
                  <a:gd name="T8" fmla="*/ 608 w 815"/>
                  <a:gd name="T9" fmla="*/ 353 h 627"/>
                  <a:gd name="T10" fmla="*/ 408 w 815"/>
                  <a:gd name="T11" fmla="*/ 553 h 627"/>
                  <a:gd name="T12" fmla="*/ 156 w 815"/>
                  <a:gd name="T13" fmla="*/ 176 h 627"/>
                  <a:gd name="T14" fmla="*/ 156 w 815"/>
                  <a:gd name="T15" fmla="*/ 176 h 627"/>
                  <a:gd name="T16" fmla="*/ 54 w 815"/>
                  <a:gd name="T17" fmla="*/ 176 h 627"/>
                  <a:gd name="T18" fmla="*/ 54 w 815"/>
                  <a:gd name="T19" fmla="*/ 118 h 627"/>
                  <a:gd name="T20" fmla="*/ 156 w 815"/>
                  <a:gd name="T21" fmla="*/ 118 h 627"/>
                  <a:gd name="T22" fmla="*/ 156 w 815"/>
                  <a:gd name="T23" fmla="*/ 176 h 627"/>
                  <a:gd name="T24" fmla="*/ 601 w 815"/>
                  <a:gd name="T25" fmla="*/ 79 h 627"/>
                  <a:gd name="T26" fmla="*/ 601 w 815"/>
                  <a:gd name="T27" fmla="*/ 79 h 627"/>
                  <a:gd name="T28" fmla="*/ 530 w 815"/>
                  <a:gd name="T29" fmla="*/ 0 h 627"/>
                  <a:gd name="T30" fmla="*/ 285 w 815"/>
                  <a:gd name="T31" fmla="*/ 0 h 627"/>
                  <a:gd name="T32" fmla="*/ 214 w 815"/>
                  <a:gd name="T33" fmla="*/ 79 h 627"/>
                  <a:gd name="T34" fmla="*/ 0 w 815"/>
                  <a:gd name="T35" fmla="*/ 79 h 627"/>
                  <a:gd name="T36" fmla="*/ 0 w 815"/>
                  <a:gd name="T37" fmla="*/ 627 h 627"/>
                  <a:gd name="T38" fmla="*/ 815 w 815"/>
                  <a:gd name="T39" fmla="*/ 627 h 627"/>
                  <a:gd name="T40" fmla="*/ 815 w 815"/>
                  <a:gd name="T41" fmla="*/ 79 h 627"/>
                  <a:gd name="T42" fmla="*/ 601 w 815"/>
                  <a:gd name="T43" fmla="*/ 79 h 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815" h="627">
                    <a:moveTo>
                      <a:pt x="408" y="553"/>
                    </a:moveTo>
                    <a:lnTo>
                      <a:pt x="408" y="553"/>
                    </a:lnTo>
                    <a:cubicBezTo>
                      <a:pt x="297" y="553"/>
                      <a:pt x="207" y="463"/>
                      <a:pt x="207" y="353"/>
                    </a:cubicBezTo>
                    <a:cubicBezTo>
                      <a:pt x="207" y="242"/>
                      <a:pt x="297" y="152"/>
                      <a:pt x="408" y="152"/>
                    </a:cubicBezTo>
                    <a:cubicBezTo>
                      <a:pt x="518" y="152"/>
                      <a:pt x="608" y="242"/>
                      <a:pt x="608" y="353"/>
                    </a:cubicBezTo>
                    <a:cubicBezTo>
                      <a:pt x="608" y="463"/>
                      <a:pt x="518" y="553"/>
                      <a:pt x="408" y="553"/>
                    </a:cubicBezTo>
                    <a:close/>
                    <a:moveTo>
                      <a:pt x="156" y="176"/>
                    </a:moveTo>
                    <a:lnTo>
                      <a:pt x="156" y="176"/>
                    </a:lnTo>
                    <a:lnTo>
                      <a:pt x="54" y="176"/>
                    </a:lnTo>
                    <a:lnTo>
                      <a:pt x="54" y="118"/>
                    </a:lnTo>
                    <a:lnTo>
                      <a:pt x="156" y="118"/>
                    </a:lnTo>
                    <a:lnTo>
                      <a:pt x="156" y="176"/>
                    </a:lnTo>
                    <a:close/>
                    <a:moveTo>
                      <a:pt x="601" y="79"/>
                    </a:moveTo>
                    <a:lnTo>
                      <a:pt x="601" y="79"/>
                    </a:lnTo>
                    <a:lnTo>
                      <a:pt x="530" y="0"/>
                    </a:lnTo>
                    <a:lnTo>
                      <a:pt x="285" y="0"/>
                    </a:lnTo>
                    <a:lnTo>
                      <a:pt x="214" y="79"/>
                    </a:lnTo>
                    <a:lnTo>
                      <a:pt x="0" y="79"/>
                    </a:lnTo>
                    <a:lnTo>
                      <a:pt x="0" y="627"/>
                    </a:lnTo>
                    <a:lnTo>
                      <a:pt x="815" y="627"/>
                    </a:lnTo>
                    <a:lnTo>
                      <a:pt x="815" y="79"/>
                    </a:lnTo>
                    <a:lnTo>
                      <a:pt x="601" y="79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" name="Freeform 27"/>
              <p:cNvSpPr>
                <a:spLocks/>
              </p:cNvSpPr>
              <p:nvPr/>
            </p:nvSpPr>
            <p:spPr bwMode="auto">
              <a:xfrm>
                <a:off x="2955925" y="3987800"/>
                <a:ext cx="560388" cy="565150"/>
              </a:xfrm>
              <a:custGeom>
                <a:avLst/>
                <a:gdLst>
                  <a:gd name="T0" fmla="*/ 153 w 305"/>
                  <a:gd name="T1" fmla="*/ 0 h 306"/>
                  <a:gd name="T2" fmla="*/ 153 w 305"/>
                  <a:gd name="T3" fmla="*/ 0 h 306"/>
                  <a:gd name="T4" fmla="*/ 0 w 305"/>
                  <a:gd name="T5" fmla="*/ 153 h 306"/>
                  <a:gd name="T6" fmla="*/ 153 w 305"/>
                  <a:gd name="T7" fmla="*/ 306 h 306"/>
                  <a:gd name="T8" fmla="*/ 305 w 305"/>
                  <a:gd name="T9" fmla="*/ 153 h 306"/>
                  <a:gd name="T10" fmla="*/ 153 w 305"/>
                  <a:gd name="T11" fmla="*/ 0 h 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5" h="306">
                    <a:moveTo>
                      <a:pt x="153" y="0"/>
                    </a:moveTo>
                    <a:lnTo>
                      <a:pt x="153" y="0"/>
                    </a:lnTo>
                    <a:cubicBezTo>
                      <a:pt x="68" y="0"/>
                      <a:pt x="0" y="68"/>
                      <a:pt x="0" y="153"/>
                    </a:cubicBezTo>
                    <a:cubicBezTo>
                      <a:pt x="0" y="237"/>
                      <a:pt x="68" y="306"/>
                      <a:pt x="153" y="306"/>
                    </a:cubicBezTo>
                    <a:cubicBezTo>
                      <a:pt x="237" y="306"/>
                      <a:pt x="305" y="237"/>
                      <a:pt x="305" y="153"/>
                    </a:cubicBezTo>
                    <a:cubicBezTo>
                      <a:pt x="305" y="68"/>
                      <a:pt x="237" y="0"/>
                      <a:pt x="153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9" name="Freeform 29"/>
            <p:cNvSpPr>
              <a:spLocks noEditPoints="1"/>
            </p:cNvSpPr>
            <p:nvPr userDrawn="1"/>
          </p:nvSpPr>
          <p:spPr bwMode="auto">
            <a:xfrm>
              <a:off x="4567724" y="3130391"/>
              <a:ext cx="905329" cy="907255"/>
            </a:xfrm>
            <a:custGeom>
              <a:avLst/>
              <a:gdLst>
                <a:gd name="T0" fmla="*/ 578 w 811"/>
                <a:gd name="T1" fmla="*/ 436 h 811"/>
                <a:gd name="T2" fmla="*/ 578 w 811"/>
                <a:gd name="T3" fmla="*/ 436 h 811"/>
                <a:gd name="T4" fmla="*/ 531 w 811"/>
                <a:gd name="T5" fmla="*/ 269 h 811"/>
                <a:gd name="T6" fmla="*/ 698 w 811"/>
                <a:gd name="T7" fmla="*/ 222 h 811"/>
                <a:gd name="T8" fmla="*/ 745 w 811"/>
                <a:gd name="T9" fmla="*/ 389 h 811"/>
                <a:gd name="T10" fmla="*/ 578 w 811"/>
                <a:gd name="T11" fmla="*/ 436 h 811"/>
                <a:gd name="T12" fmla="*/ 656 w 811"/>
                <a:gd name="T13" fmla="*/ 663 h 811"/>
                <a:gd name="T14" fmla="*/ 656 w 811"/>
                <a:gd name="T15" fmla="*/ 663 h 811"/>
                <a:gd name="T16" fmla="*/ 489 w 811"/>
                <a:gd name="T17" fmla="*/ 710 h 811"/>
                <a:gd name="T18" fmla="*/ 441 w 811"/>
                <a:gd name="T19" fmla="*/ 543 h 811"/>
                <a:gd name="T20" fmla="*/ 609 w 811"/>
                <a:gd name="T21" fmla="*/ 495 h 811"/>
                <a:gd name="T22" fmla="*/ 656 w 811"/>
                <a:gd name="T23" fmla="*/ 663 h 811"/>
                <a:gd name="T24" fmla="*/ 366 w 811"/>
                <a:gd name="T25" fmla="*/ 405 h 811"/>
                <a:gd name="T26" fmla="*/ 366 w 811"/>
                <a:gd name="T27" fmla="*/ 405 h 811"/>
                <a:gd name="T28" fmla="*/ 405 w 811"/>
                <a:gd name="T29" fmla="*/ 366 h 811"/>
                <a:gd name="T30" fmla="*/ 444 w 811"/>
                <a:gd name="T31" fmla="*/ 405 h 811"/>
                <a:gd name="T32" fmla="*/ 405 w 811"/>
                <a:gd name="T33" fmla="*/ 444 h 811"/>
                <a:gd name="T34" fmla="*/ 366 w 811"/>
                <a:gd name="T35" fmla="*/ 405 h 811"/>
                <a:gd name="T36" fmla="*/ 369 w 811"/>
                <a:gd name="T37" fmla="*/ 663 h 811"/>
                <a:gd name="T38" fmla="*/ 369 w 811"/>
                <a:gd name="T39" fmla="*/ 663 h 811"/>
                <a:gd name="T40" fmla="*/ 201 w 811"/>
                <a:gd name="T41" fmla="*/ 710 h 811"/>
                <a:gd name="T42" fmla="*/ 154 w 811"/>
                <a:gd name="T43" fmla="*/ 543 h 811"/>
                <a:gd name="T44" fmla="*/ 321 w 811"/>
                <a:gd name="T45" fmla="*/ 495 h 811"/>
                <a:gd name="T46" fmla="*/ 369 w 811"/>
                <a:gd name="T47" fmla="*/ 663 h 811"/>
                <a:gd name="T48" fmla="*/ 112 w 811"/>
                <a:gd name="T49" fmla="*/ 436 h 811"/>
                <a:gd name="T50" fmla="*/ 112 w 811"/>
                <a:gd name="T51" fmla="*/ 436 h 811"/>
                <a:gd name="T52" fmla="*/ 65 w 811"/>
                <a:gd name="T53" fmla="*/ 269 h 811"/>
                <a:gd name="T54" fmla="*/ 232 w 811"/>
                <a:gd name="T55" fmla="*/ 222 h 811"/>
                <a:gd name="T56" fmla="*/ 280 w 811"/>
                <a:gd name="T57" fmla="*/ 389 h 811"/>
                <a:gd name="T58" fmla="*/ 112 w 811"/>
                <a:gd name="T59" fmla="*/ 436 h 811"/>
                <a:gd name="T60" fmla="*/ 298 w 811"/>
                <a:gd name="T61" fmla="*/ 100 h 811"/>
                <a:gd name="T62" fmla="*/ 298 w 811"/>
                <a:gd name="T63" fmla="*/ 100 h 811"/>
                <a:gd name="T64" fmla="*/ 465 w 811"/>
                <a:gd name="T65" fmla="*/ 52 h 811"/>
                <a:gd name="T66" fmla="*/ 513 w 811"/>
                <a:gd name="T67" fmla="*/ 220 h 811"/>
                <a:gd name="T68" fmla="*/ 345 w 811"/>
                <a:gd name="T69" fmla="*/ 267 h 811"/>
                <a:gd name="T70" fmla="*/ 298 w 811"/>
                <a:gd name="T71" fmla="*/ 100 h 811"/>
                <a:gd name="T72" fmla="*/ 405 w 811"/>
                <a:gd name="T73" fmla="*/ 0 h 811"/>
                <a:gd name="T74" fmla="*/ 405 w 811"/>
                <a:gd name="T75" fmla="*/ 0 h 811"/>
                <a:gd name="T76" fmla="*/ 0 w 811"/>
                <a:gd name="T77" fmla="*/ 405 h 811"/>
                <a:gd name="T78" fmla="*/ 405 w 811"/>
                <a:gd name="T79" fmla="*/ 811 h 811"/>
                <a:gd name="T80" fmla="*/ 811 w 811"/>
                <a:gd name="T81" fmla="*/ 405 h 811"/>
                <a:gd name="T82" fmla="*/ 405 w 811"/>
                <a:gd name="T83" fmla="*/ 0 h 8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811" h="811">
                  <a:moveTo>
                    <a:pt x="578" y="436"/>
                  </a:moveTo>
                  <a:lnTo>
                    <a:pt x="578" y="436"/>
                  </a:lnTo>
                  <a:cubicBezTo>
                    <a:pt x="519" y="403"/>
                    <a:pt x="497" y="329"/>
                    <a:pt x="531" y="269"/>
                  </a:cubicBezTo>
                  <a:cubicBezTo>
                    <a:pt x="564" y="210"/>
                    <a:pt x="638" y="188"/>
                    <a:pt x="698" y="222"/>
                  </a:cubicBezTo>
                  <a:cubicBezTo>
                    <a:pt x="757" y="255"/>
                    <a:pt x="778" y="329"/>
                    <a:pt x="745" y="389"/>
                  </a:cubicBezTo>
                  <a:cubicBezTo>
                    <a:pt x="712" y="448"/>
                    <a:pt x="637" y="469"/>
                    <a:pt x="578" y="436"/>
                  </a:cubicBezTo>
                  <a:close/>
                  <a:moveTo>
                    <a:pt x="656" y="663"/>
                  </a:moveTo>
                  <a:lnTo>
                    <a:pt x="656" y="663"/>
                  </a:lnTo>
                  <a:cubicBezTo>
                    <a:pt x="623" y="722"/>
                    <a:pt x="548" y="743"/>
                    <a:pt x="489" y="710"/>
                  </a:cubicBezTo>
                  <a:cubicBezTo>
                    <a:pt x="430" y="677"/>
                    <a:pt x="408" y="602"/>
                    <a:pt x="441" y="543"/>
                  </a:cubicBezTo>
                  <a:cubicBezTo>
                    <a:pt x="474" y="484"/>
                    <a:pt x="549" y="462"/>
                    <a:pt x="609" y="495"/>
                  </a:cubicBezTo>
                  <a:cubicBezTo>
                    <a:pt x="668" y="528"/>
                    <a:pt x="689" y="603"/>
                    <a:pt x="656" y="663"/>
                  </a:cubicBezTo>
                  <a:close/>
                  <a:moveTo>
                    <a:pt x="366" y="405"/>
                  </a:moveTo>
                  <a:lnTo>
                    <a:pt x="366" y="405"/>
                  </a:lnTo>
                  <a:cubicBezTo>
                    <a:pt x="366" y="384"/>
                    <a:pt x="384" y="366"/>
                    <a:pt x="405" y="366"/>
                  </a:cubicBezTo>
                  <a:cubicBezTo>
                    <a:pt x="427" y="366"/>
                    <a:pt x="444" y="384"/>
                    <a:pt x="444" y="405"/>
                  </a:cubicBezTo>
                  <a:cubicBezTo>
                    <a:pt x="444" y="427"/>
                    <a:pt x="427" y="444"/>
                    <a:pt x="405" y="444"/>
                  </a:cubicBezTo>
                  <a:cubicBezTo>
                    <a:pt x="384" y="444"/>
                    <a:pt x="366" y="427"/>
                    <a:pt x="366" y="405"/>
                  </a:cubicBezTo>
                  <a:close/>
                  <a:moveTo>
                    <a:pt x="369" y="663"/>
                  </a:moveTo>
                  <a:lnTo>
                    <a:pt x="369" y="663"/>
                  </a:lnTo>
                  <a:cubicBezTo>
                    <a:pt x="336" y="722"/>
                    <a:pt x="261" y="743"/>
                    <a:pt x="201" y="710"/>
                  </a:cubicBezTo>
                  <a:cubicBezTo>
                    <a:pt x="142" y="677"/>
                    <a:pt x="121" y="602"/>
                    <a:pt x="154" y="543"/>
                  </a:cubicBezTo>
                  <a:cubicBezTo>
                    <a:pt x="187" y="484"/>
                    <a:pt x="262" y="462"/>
                    <a:pt x="321" y="495"/>
                  </a:cubicBezTo>
                  <a:cubicBezTo>
                    <a:pt x="381" y="528"/>
                    <a:pt x="402" y="603"/>
                    <a:pt x="369" y="663"/>
                  </a:cubicBezTo>
                  <a:close/>
                  <a:moveTo>
                    <a:pt x="112" y="436"/>
                  </a:moveTo>
                  <a:lnTo>
                    <a:pt x="112" y="436"/>
                  </a:lnTo>
                  <a:cubicBezTo>
                    <a:pt x="53" y="403"/>
                    <a:pt x="32" y="329"/>
                    <a:pt x="65" y="269"/>
                  </a:cubicBezTo>
                  <a:cubicBezTo>
                    <a:pt x="98" y="210"/>
                    <a:pt x="173" y="188"/>
                    <a:pt x="232" y="222"/>
                  </a:cubicBezTo>
                  <a:cubicBezTo>
                    <a:pt x="291" y="255"/>
                    <a:pt x="313" y="329"/>
                    <a:pt x="280" y="389"/>
                  </a:cubicBezTo>
                  <a:cubicBezTo>
                    <a:pt x="247" y="448"/>
                    <a:pt x="172" y="469"/>
                    <a:pt x="112" y="436"/>
                  </a:cubicBezTo>
                  <a:close/>
                  <a:moveTo>
                    <a:pt x="298" y="100"/>
                  </a:moveTo>
                  <a:lnTo>
                    <a:pt x="298" y="100"/>
                  </a:lnTo>
                  <a:cubicBezTo>
                    <a:pt x="331" y="41"/>
                    <a:pt x="406" y="19"/>
                    <a:pt x="465" y="52"/>
                  </a:cubicBezTo>
                  <a:cubicBezTo>
                    <a:pt x="524" y="85"/>
                    <a:pt x="546" y="160"/>
                    <a:pt x="513" y="220"/>
                  </a:cubicBezTo>
                  <a:cubicBezTo>
                    <a:pt x="480" y="279"/>
                    <a:pt x="405" y="300"/>
                    <a:pt x="345" y="267"/>
                  </a:cubicBezTo>
                  <a:cubicBezTo>
                    <a:pt x="286" y="234"/>
                    <a:pt x="265" y="159"/>
                    <a:pt x="298" y="100"/>
                  </a:cubicBezTo>
                  <a:close/>
                  <a:moveTo>
                    <a:pt x="405" y="0"/>
                  </a:moveTo>
                  <a:lnTo>
                    <a:pt x="405" y="0"/>
                  </a:lnTo>
                  <a:cubicBezTo>
                    <a:pt x="181" y="0"/>
                    <a:pt x="0" y="181"/>
                    <a:pt x="0" y="405"/>
                  </a:cubicBezTo>
                  <a:cubicBezTo>
                    <a:pt x="0" y="629"/>
                    <a:pt x="181" y="811"/>
                    <a:pt x="405" y="811"/>
                  </a:cubicBezTo>
                  <a:cubicBezTo>
                    <a:pt x="629" y="811"/>
                    <a:pt x="811" y="629"/>
                    <a:pt x="811" y="405"/>
                  </a:cubicBezTo>
                  <a:cubicBezTo>
                    <a:pt x="811" y="181"/>
                    <a:pt x="629" y="0"/>
                    <a:pt x="40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5"/>
            <p:cNvSpPr>
              <a:spLocks noEditPoints="1"/>
            </p:cNvSpPr>
            <p:nvPr userDrawn="1"/>
          </p:nvSpPr>
          <p:spPr bwMode="auto">
            <a:xfrm rot="1264384">
              <a:off x="3800465" y="6382321"/>
              <a:ext cx="1000393" cy="429321"/>
            </a:xfrm>
            <a:custGeom>
              <a:avLst/>
              <a:gdLst>
                <a:gd name="T0" fmla="*/ 1727 w 3152"/>
                <a:gd name="T1" fmla="*/ 1223 h 1356"/>
                <a:gd name="T2" fmla="*/ 1727 w 3152"/>
                <a:gd name="T3" fmla="*/ 421 h 1356"/>
                <a:gd name="T4" fmla="*/ 1727 w 3152"/>
                <a:gd name="T5" fmla="*/ 1223 h 1356"/>
                <a:gd name="T6" fmla="*/ 534 w 3152"/>
                <a:gd name="T7" fmla="*/ 1223 h 1356"/>
                <a:gd name="T8" fmla="*/ 522 w 3152"/>
                <a:gd name="T9" fmla="*/ 422 h 1356"/>
                <a:gd name="T10" fmla="*/ 550 w 3152"/>
                <a:gd name="T11" fmla="*/ 422 h 1356"/>
                <a:gd name="T12" fmla="*/ 534 w 3152"/>
                <a:gd name="T13" fmla="*/ 1223 h 1356"/>
                <a:gd name="T14" fmla="*/ 2965 w 3152"/>
                <a:gd name="T15" fmla="*/ 30 h 1356"/>
                <a:gd name="T16" fmla="*/ 2960 w 3152"/>
                <a:gd name="T17" fmla="*/ 24 h 1356"/>
                <a:gd name="T18" fmla="*/ 2955 w 3152"/>
                <a:gd name="T19" fmla="*/ 19 h 1356"/>
                <a:gd name="T20" fmla="*/ 2945 w 3152"/>
                <a:gd name="T21" fmla="*/ 11 h 1356"/>
                <a:gd name="T22" fmla="*/ 2934 w 3152"/>
                <a:gd name="T23" fmla="*/ 5 h 1356"/>
                <a:gd name="T24" fmla="*/ 2921 w 3152"/>
                <a:gd name="T25" fmla="*/ 2 h 1356"/>
                <a:gd name="T26" fmla="*/ 2908 w 3152"/>
                <a:gd name="T27" fmla="*/ 1 h 1356"/>
                <a:gd name="T28" fmla="*/ 2896 w 3152"/>
                <a:gd name="T29" fmla="*/ 2 h 1356"/>
                <a:gd name="T30" fmla="*/ 2883 w 3152"/>
                <a:gd name="T31" fmla="*/ 6 h 1356"/>
                <a:gd name="T32" fmla="*/ 2872 w 3152"/>
                <a:gd name="T33" fmla="*/ 12 h 1356"/>
                <a:gd name="T34" fmla="*/ 2867 w 3152"/>
                <a:gd name="T35" fmla="*/ 17 h 1356"/>
                <a:gd name="T36" fmla="*/ 2861 w 3152"/>
                <a:gd name="T37" fmla="*/ 21 h 1356"/>
                <a:gd name="T38" fmla="*/ 1727 w 3152"/>
                <a:gd name="T39" fmla="*/ 288 h 1356"/>
                <a:gd name="T40" fmla="*/ 1064 w 3152"/>
                <a:gd name="T41" fmla="*/ 756 h 1356"/>
                <a:gd name="T42" fmla="*/ 799 w 3152"/>
                <a:gd name="T43" fmla="*/ 173 h 1356"/>
                <a:gd name="T44" fmla="*/ 975 w 3152"/>
                <a:gd name="T45" fmla="*/ 380 h 1356"/>
                <a:gd name="T46" fmla="*/ 1030 w 3152"/>
                <a:gd name="T47" fmla="*/ 275 h 1356"/>
                <a:gd name="T48" fmla="*/ 863 w 3152"/>
                <a:gd name="T49" fmla="*/ 29 h 1356"/>
                <a:gd name="T50" fmla="*/ 854 w 3152"/>
                <a:gd name="T51" fmla="*/ 19 h 1356"/>
                <a:gd name="T52" fmla="*/ 850 w 3152"/>
                <a:gd name="T53" fmla="*/ 16 h 1356"/>
                <a:gd name="T54" fmla="*/ 838 w 3152"/>
                <a:gd name="T55" fmla="*/ 8 h 1356"/>
                <a:gd name="T56" fmla="*/ 825 w 3152"/>
                <a:gd name="T57" fmla="*/ 3 h 1356"/>
                <a:gd name="T58" fmla="*/ 813 w 3152"/>
                <a:gd name="T59" fmla="*/ 1 h 1356"/>
                <a:gd name="T60" fmla="*/ 800 w 3152"/>
                <a:gd name="T61" fmla="*/ 1 h 1356"/>
                <a:gd name="T62" fmla="*/ 787 w 3152"/>
                <a:gd name="T63" fmla="*/ 4 h 1356"/>
                <a:gd name="T64" fmla="*/ 774 w 3152"/>
                <a:gd name="T65" fmla="*/ 10 h 1356"/>
                <a:gd name="T66" fmla="*/ 770 w 3152"/>
                <a:gd name="T67" fmla="*/ 12 h 1356"/>
                <a:gd name="T68" fmla="*/ 760 w 3152"/>
                <a:gd name="T69" fmla="*/ 21 h 1356"/>
                <a:gd name="T70" fmla="*/ 508 w 3152"/>
                <a:gd name="T71" fmla="*/ 289 h 1356"/>
                <a:gd name="T72" fmla="*/ 534 w 3152"/>
                <a:gd name="T73" fmla="*/ 1356 h 1356"/>
                <a:gd name="T74" fmla="*/ 1197 w 3152"/>
                <a:gd name="T75" fmla="*/ 889 h 1356"/>
                <a:gd name="T76" fmla="*/ 2260 w 3152"/>
                <a:gd name="T77" fmla="*/ 856 h 1356"/>
                <a:gd name="T78" fmla="*/ 3021 w 3152"/>
                <a:gd name="T79" fmla="*/ 350 h 1356"/>
                <a:gd name="T80" fmla="*/ 3114 w 3152"/>
                <a:gd name="T81" fmla="*/ 368 h 1356"/>
                <a:gd name="T82" fmla="*/ 2965 w 3152"/>
                <a:gd name="T83" fmla="*/ 30 h 1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152" h="1356">
                  <a:moveTo>
                    <a:pt x="1727" y="1223"/>
                  </a:moveTo>
                  <a:lnTo>
                    <a:pt x="1727" y="1223"/>
                  </a:lnTo>
                  <a:cubicBezTo>
                    <a:pt x="1506" y="1223"/>
                    <a:pt x="1326" y="1043"/>
                    <a:pt x="1326" y="822"/>
                  </a:cubicBezTo>
                  <a:cubicBezTo>
                    <a:pt x="1326" y="601"/>
                    <a:pt x="1506" y="421"/>
                    <a:pt x="1727" y="421"/>
                  </a:cubicBezTo>
                  <a:cubicBezTo>
                    <a:pt x="1948" y="421"/>
                    <a:pt x="2128" y="601"/>
                    <a:pt x="2128" y="822"/>
                  </a:cubicBezTo>
                  <a:cubicBezTo>
                    <a:pt x="2128" y="1043"/>
                    <a:pt x="1948" y="1223"/>
                    <a:pt x="1727" y="1223"/>
                  </a:cubicBezTo>
                  <a:close/>
                  <a:moveTo>
                    <a:pt x="534" y="1223"/>
                  </a:moveTo>
                  <a:lnTo>
                    <a:pt x="534" y="1223"/>
                  </a:lnTo>
                  <a:cubicBezTo>
                    <a:pt x="313" y="1223"/>
                    <a:pt x="133" y="1043"/>
                    <a:pt x="133" y="822"/>
                  </a:cubicBezTo>
                  <a:cubicBezTo>
                    <a:pt x="133" y="605"/>
                    <a:pt x="306" y="428"/>
                    <a:pt x="522" y="422"/>
                  </a:cubicBezTo>
                  <a:cubicBezTo>
                    <a:pt x="526" y="423"/>
                    <a:pt x="531" y="423"/>
                    <a:pt x="536" y="423"/>
                  </a:cubicBezTo>
                  <a:cubicBezTo>
                    <a:pt x="540" y="423"/>
                    <a:pt x="545" y="423"/>
                    <a:pt x="550" y="422"/>
                  </a:cubicBezTo>
                  <a:cubicBezTo>
                    <a:pt x="763" y="430"/>
                    <a:pt x="935" y="607"/>
                    <a:pt x="935" y="822"/>
                  </a:cubicBezTo>
                  <a:cubicBezTo>
                    <a:pt x="935" y="1043"/>
                    <a:pt x="755" y="1223"/>
                    <a:pt x="534" y="1223"/>
                  </a:cubicBezTo>
                  <a:close/>
                  <a:moveTo>
                    <a:pt x="2965" y="30"/>
                  </a:moveTo>
                  <a:lnTo>
                    <a:pt x="2965" y="30"/>
                  </a:lnTo>
                  <a:cubicBezTo>
                    <a:pt x="2965" y="30"/>
                    <a:pt x="2965" y="29"/>
                    <a:pt x="2965" y="29"/>
                  </a:cubicBezTo>
                  <a:cubicBezTo>
                    <a:pt x="2963" y="27"/>
                    <a:pt x="2962" y="26"/>
                    <a:pt x="2960" y="24"/>
                  </a:cubicBezTo>
                  <a:cubicBezTo>
                    <a:pt x="2959" y="22"/>
                    <a:pt x="2957" y="20"/>
                    <a:pt x="2956" y="19"/>
                  </a:cubicBezTo>
                  <a:cubicBezTo>
                    <a:pt x="2956" y="19"/>
                    <a:pt x="2955" y="19"/>
                    <a:pt x="2955" y="19"/>
                  </a:cubicBezTo>
                  <a:cubicBezTo>
                    <a:pt x="2954" y="17"/>
                    <a:pt x="2953" y="17"/>
                    <a:pt x="2952" y="16"/>
                  </a:cubicBezTo>
                  <a:cubicBezTo>
                    <a:pt x="2950" y="14"/>
                    <a:pt x="2948" y="12"/>
                    <a:pt x="2945" y="11"/>
                  </a:cubicBezTo>
                  <a:cubicBezTo>
                    <a:pt x="2944" y="10"/>
                    <a:pt x="2942" y="9"/>
                    <a:pt x="2940" y="8"/>
                  </a:cubicBezTo>
                  <a:cubicBezTo>
                    <a:pt x="2938" y="7"/>
                    <a:pt x="2936" y="6"/>
                    <a:pt x="2934" y="5"/>
                  </a:cubicBezTo>
                  <a:cubicBezTo>
                    <a:pt x="2932" y="4"/>
                    <a:pt x="2930" y="4"/>
                    <a:pt x="2928" y="3"/>
                  </a:cubicBezTo>
                  <a:cubicBezTo>
                    <a:pt x="2925" y="3"/>
                    <a:pt x="2923" y="2"/>
                    <a:pt x="2921" y="2"/>
                  </a:cubicBezTo>
                  <a:cubicBezTo>
                    <a:pt x="2919" y="1"/>
                    <a:pt x="2917" y="1"/>
                    <a:pt x="2915" y="1"/>
                  </a:cubicBezTo>
                  <a:cubicBezTo>
                    <a:pt x="2913" y="1"/>
                    <a:pt x="2911" y="0"/>
                    <a:pt x="2908" y="1"/>
                  </a:cubicBezTo>
                  <a:cubicBezTo>
                    <a:pt x="2907" y="1"/>
                    <a:pt x="2905" y="1"/>
                    <a:pt x="2903" y="1"/>
                  </a:cubicBezTo>
                  <a:cubicBezTo>
                    <a:pt x="2900" y="1"/>
                    <a:pt x="2898" y="2"/>
                    <a:pt x="2896" y="2"/>
                  </a:cubicBezTo>
                  <a:cubicBezTo>
                    <a:pt x="2894" y="2"/>
                    <a:pt x="2892" y="3"/>
                    <a:pt x="2890" y="4"/>
                  </a:cubicBezTo>
                  <a:cubicBezTo>
                    <a:pt x="2887" y="5"/>
                    <a:pt x="2885" y="5"/>
                    <a:pt x="2883" y="6"/>
                  </a:cubicBezTo>
                  <a:cubicBezTo>
                    <a:pt x="2881" y="7"/>
                    <a:pt x="2879" y="8"/>
                    <a:pt x="2876" y="10"/>
                  </a:cubicBezTo>
                  <a:cubicBezTo>
                    <a:pt x="2875" y="11"/>
                    <a:pt x="2874" y="11"/>
                    <a:pt x="2872" y="12"/>
                  </a:cubicBezTo>
                  <a:cubicBezTo>
                    <a:pt x="2872" y="12"/>
                    <a:pt x="2872" y="12"/>
                    <a:pt x="2872" y="12"/>
                  </a:cubicBezTo>
                  <a:cubicBezTo>
                    <a:pt x="2870" y="14"/>
                    <a:pt x="2868" y="15"/>
                    <a:pt x="2867" y="17"/>
                  </a:cubicBezTo>
                  <a:cubicBezTo>
                    <a:pt x="2865" y="18"/>
                    <a:pt x="2863" y="20"/>
                    <a:pt x="2861" y="21"/>
                  </a:cubicBezTo>
                  <a:cubicBezTo>
                    <a:pt x="2861" y="21"/>
                    <a:pt x="2861" y="21"/>
                    <a:pt x="2861" y="21"/>
                  </a:cubicBezTo>
                  <a:lnTo>
                    <a:pt x="2242" y="680"/>
                  </a:lnTo>
                  <a:cubicBezTo>
                    <a:pt x="2180" y="454"/>
                    <a:pt x="1973" y="288"/>
                    <a:pt x="1727" y="288"/>
                  </a:cubicBezTo>
                  <a:cubicBezTo>
                    <a:pt x="1455" y="288"/>
                    <a:pt x="1230" y="492"/>
                    <a:pt x="1197" y="756"/>
                  </a:cubicBezTo>
                  <a:lnTo>
                    <a:pt x="1064" y="756"/>
                  </a:lnTo>
                  <a:cubicBezTo>
                    <a:pt x="1037" y="539"/>
                    <a:pt x="880" y="363"/>
                    <a:pt x="674" y="307"/>
                  </a:cubicBezTo>
                  <a:lnTo>
                    <a:pt x="799" y="173"/>
                  </a:lnTo>
                  <a:lnTo>
                    <a:pt x="919" y="350"/>
                  </a:lnTo>
                  <a:cubicBezTo>
                    <a:pt x="932" y="369"/>
                    <a:pt x="953" y="380"/>
                    <a:pt x="975" y="380"/>
                  </a:cubicBezTo>
                  <a:cubicBezTo>
                    <a:pt x="988" y="380"/>
                    <a:pt x="1001" y="376"/>
                    <a:pt x="1012" y="368"/>
                  </a:cubicBezTo>
                  <a:cubicBezTo>
                    <a:pt x="1042" y="347"/>
                    <a:pt x="1050" y="306"/>
                    <a:pt x="1030" y="275"/>
                  </a:cubicBezTo>
                  <a:lnTo>
                    <a:pt x="863" y="30"/>
                  </a:lnTo>
                  <a:cubicBezTo>
                    <a:pt x="863" y="30"/>
                    <a:pt x="863" y="29"/>
                    <a:pt x="863" y="29"/>
                  </a:cubicBezTo>
                  <a:cubicBezTo>
                    <a:pt x="861" y="27"/>
                    <a:pt x="860" y="26"/>
                    <a:pt x="858" y="24"/>
                  </a:cubicBezTo>
                  <a:cubicBezTo>
                    <a:pt x="857" y="22"/>
                    <a:pt x="855" y="20"/>
                    <a:pt x="854" y="19"/>
                  </a:cubicBezTo>
                  <a:cubicBezTo>
                    <a:pt x="854" y="19"/>
                    <a:pt x="854" y="19"/>
                    <a:pt x="853" y="19"/>
                  </a:cubicBezTo>
                  <a:cubicBezTo>
                    <a:pt x="852" y="17"/>
                    <a:pt x="851" y="17"/>
                    <a:pt x="850" y="16"/>
                  </a:cubicBezTo>
                  <a:cubicBezTo>
                    <a:pt x="848" y="14"/>
                    <a:pt x="846" y="12"/>
                    <a:pt x="843" y="11"/>
                  </a:cubicBezTo>
                  <a:cubicBezTo>
                    <a:pt x="842" y="10"/>
                    <a:pt x="840" y="9"/>
                    <a:pt x="838" y="8"/>
                  </a:cubicBezTo>
                  <a:cubicBezTo>
                    <a:pt x="836" y="7"/>
                    <a:pt x="834" y="6"/>
                    <a:pt x="832" y="5"/>
                  </a:cubicBezTo>
                  <a:cubicBezTo>
                    <a:pt x="830" y="4"/>
                    <a:pt x="827" y="4"/>
                    <a:pt x="825" y="3"/>
                  </a:cubicBezTo>
                  <a:cubicBezTo>
                    <a:pt x="823" y="3"/>
                    <a:pt x="821" y="2"/>
                    <a:pt x="819" y="2"/>
                  </a:cubicBezTo>
                  <a:cubicBezTo>
                    <a:pt x="817" y="1"/>
                    <a:pt x="815" y="1"/>
                    <a:pt x="813" y="1"/>
                  </a:cubicBezTo>
                  <a:cubicBezTo>
                    <a:pt x="811" y="1"/>
                    <a:pt x="809" y="1"/>
                    <a:pt x="807" y="1"/>
                  </a:cubicBezTo>
                  <a:cubicBezTo>
                    <a:pt x="805" y="1"/>
                    <a:pt x="802" y="1"/>
                    <a:pt x="800" y="1"/>
                  </a:cubicBezTo>
                  <a:cubicBezTo>
                    <a:pt x="798" y="1"/>
                    <a:pt x="796" y="2"/>
                    <a:pt x="794" y="2"/>
                  </a:cubicBezTo>
                  <a:cubicBezTo>
                    <a:pt x="792" y="2"/>
                    <a:pt x="790" y="3"/>
                    <a:pt x="787" y="4"/>
                  </a:cubicBezTo>
                  <a:cubicBezTo>
                    <a:pt x="785" y="5"/>
                    <a:pt x="783" y="5"/>
                    <a:pt x="782" y="6"/>
                  </a:cubicBezTo>
                  <a:cubicBezTo>
                    <a:pt x="779" y="7"/>
                    <a:pt x="777" y="8"/>
                    <a:pt x="774" y="10"/>
                  </a:cubicBezTo>
                  <a:cubicBezTo>
                    <a:pt x="773" y="11"/>
                    <a:pt x="772" y="11"/>
                    <a:pt x="770" y="12"/>
                  </a:cubicBezTo>
                  <a:cubicBezTo>
                    <a:pt x="770" y="12"/>
                    <a:pt x="770" y="12"/>
                    <a:pt x="770" y="12"/>
                  </a:cubicBezTo>
                  <a:cubicBezTo>
                    <a:pt x="768" y="14"/>
                    <a:pt x="766" y="15"/>
                    <a:pt x="765" y="17"/>
                  </a:cubicBezTo>
                  <a:cubicBezTo>
                    <a:pt x="763" y="18"/>
                    <a:pt x="761" y="20"/>
                    <a:pt x="760" y="21"/>
                  </a:cubicBezTo>
                  <a:cubicBezTo>
                    <a:pt x="759" y="21"/>
                    <a:pt x="759" y="21"/>
                    <a:pt x="759" y="21"/>
                  </a:cubicBezTo>
                  <a:lnTo>
                    <a:pt x="508" y="289"/>
                  </a:lnTo>
                  <a:cubicBezTo>
                    <a:pt x="225" y="302"/>
                    <a:pt x="0" y="536"/>
                    <a:pt x="0" y="822"/>
                  </a:cubicBezTo>
                  <a:cubicBezTo>
                    <a:pt x="0" y="1117"/>
                    <a:pt x="239" y="1356"/>
                    <a:pt x="534" y="1356"/>
                  </a:cubicBezTo>
                  <a:cubicBezTo>
                    <a:pt x="806" y="1356"/>
                    <a:pt x="1031" y="1152"/>
                    <a:pt x="1064" y="889"/>
                  </a:cubicBezTo>
                  <a:lnTo>
                    <a:pt x="1197" y="889"/>
                  </a:lnTo>
                  <a:cubicBezTo>
                    <a:pt x="1230" y="1152"/>
                    <a:pt x="1455" y="1356"/>
                    <a:pt x="1727" y="1356"/>
                  </a:cubicBezTo>
                  <a:cubicBezTo>
                    <a:pt x="2011" y="1356"/>
                    <a:pt x="2243" y="1135"/>
                    <a:pt x="2260" y="856"/>
                  </a:cubicBezTo>
                  <a:lnTo>
                    <a:pt x="2901" y="173"/>
                  </a:lnTo>
                  <a:lnTo>
                    <a:pt x="3021" y="350"/>
                  </a:lnTo>
                  <a:cubicBezTo>
                    <a:pt x="3034" y="369"/>
                    <a:pt x="3055" y="380"/>
                    <a:pt x="3077" y="380"/>
                  </a:cubicBezTo>
                  <a:cubicBezTo>
                    <a:pt x="3089" y="380"/>
                    <a:pt x="3103" y="376"/>
                    <a:pt x="3114" y="368"/>
                  </a:cubicBezTo>
                  <a:cubicBezTo>
                    <a:pt x="3144" y="347"/>
                    <a:pt x="3152" y="306"/>
                    <a:pt x="3132" y="275"/>
                  </a:cubicBezTo>
                  <a:lnTo>
                    <a:pt x="2965" y="3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31" name="组合 22"/>
            <p:cNvGrpSpPr/>
            <p:nvPr userDrawn="1"/>
          </p:nvGrpSpPr>
          <p:grpSpPr>
            <a:xfrm rot="1013132">
              <a:off x="2506793" y="6413812"/>
              <a:ext cx="794889" cy="623974"/>
              <a:chOff x="3654425" y="5089525"/>
              <a:chExt cx="1860550" cy="1460500"/>
            </a:xfrm>
            <a:grpFill/>
          </p:grpSpPr>
          <p:sp>
            <p:nvSpPr>
              <p:cNvPr id="32" name="Freeform 12"/>
              <p:cNvSpPr>
                <a:spLocks noEditPoints="1"/>
              </p:cNvSpPr>
              <p:nvPr/>
            </p:nvSpPr>
            <p:spPr bwMode="auto">
              <a:xfrm>
                <a:off x="3654425" y="5089525"/>
                <a:ext cx="1860550" cy="1460500"/>
              </a:xfrm>
              <a:custGeom>
                <a:avLst/>
                <a:gdLst>
                  <a:gd name="T0" fmla="*/ 2372 w 2506"/>
                  <a:gd name="T1" fmla="*/ 1716 h 1970"/>
                  <a:gd name="T2" fmla="*/ 2372 w 2506"/>
                  <a:gd name="T3" fmla="*/ 1716 h 1970"/>
                  <a:gd name="T4" fmla="*/ 1858 w 2506"/>
                  <a:gd name="T5" fmla="*/ 1575 h 1970"/>
                  <a:gd name="T6" fmla="*/ 1818 w 2506"/>
                  <a:gd name="T7" fmla="*/ 1576 h 1970"/>
                  <a:gd name="T8" fmla="*/ 1323 w 2506"/>
                  <a:gd name="T9" fmla="*/ 1715 h 1970"/>
                  <a:gd name="T10" fmla="*/ 1323 w 2506"/>
                  <a:gd name="T11" fmla="*/ 308 h 1970"/>
                  <a:gd name="T12" fmla="*/ 1847 w 2506"/>
                  <a:gd name="T13" fmla="*/ 133 h 1970"/>
                  <a:gd name="T14" fmla="*/ 2372 w 2506"/>
                  <a:gd name="T15" fmla="*/ 310 h 1970"/>
                  <a:gd name="T16" fmla="*/ 2372 w 2506"/>
                  <a:gd name="T17" fmla="*/ 1716 h 1970"/>
                  <a:gd name="T18" fmla="*/ 1182 w 2506"/>
                  <a:gd name="T19" fmla="*/ 1715 h 1970"/>
                  <a:gd name="T20" fmla="*/ 1182 w 2506"/>
                  <a:gd name="T21" fmla="*/ 1715 h 1970"/>
                  <a:gd name="T22" fmla="*/ 688 w 2506"/>
                  <a:gd name="T23" fmla="*/ 1576 h 1970"/>
                  <a:gd name="T24" fmla="*/ 647 w 2506"/>
                  <a:gd name="T25" fmla="*/ 1575 h 1970"/>
                  <a:gd name="T26" fmla="*/ 133 w 2506"/>
                  <a:gd name="T27" fmla="*/ 1716 h 1970"/>
                  <a:gd name="T28" fmla="*/ 133 w 2506"/>
                  <a:gd name="T29" fmla="*/ 310 h 1970"/>
                  <a:gd name="T30" fmla="*/ 659 w 2506"/>
                  <a:gd name="T31" fmla="*/ 133 h 1970"/>
                  <a:gd name="T32" fmla="*/ 1182 w 2506"/>
                  <a:gd name="T33" fmla="*/ 308 h 1970"/>
                  <a:gd name="T34" fmla="*/ 1182 w 2506"/>
                  <a:gd name="T35" fmla="*/ 1715 h 1970"/>
                  <a:gd name="T36" fmla="*/ 1849 w 2506"/>
                  <a:gd name="T37" fmla="*/ 0 h 1970"/>
                  <a:gd name="T38" fmla="*/ 1849 w 2506"/>
                  <a:gd name="T39" fmla="*/ 0 h 1970"/>
                  <a:gd name="T40" fmla="*/ 1823 w 2506"/>
                  <a:gd name="T41" fmla="*/ 0 h 1970"/>
                  <a:gd name="T42" fmla="*/ 1253 w 2506"/>
                  <a:gd name="T43" fmla="*/ 184 h 1970"/>
                  <a:gd name="T44" fmla="*/ 683 w 2506"/>
                  <a:gd name="T45" fmla="*/ 0 h 1970"/>
                  <a:gd name="T46" fmla="*/ 657 w 2506"/>
                  <a:gd name="T47" fmla="*/ 0 h 1970"/>
                  <a:gd name="T48" fmla="*/ 5 w 2506"/>
                  <a:gd name="T49" fmla="*/ 267 h 1970"/>
                  <a:gd name="T50" fmla="*/ 0 w 2506"/>
                  <a:gd name="T51" fmla="*/ 279 h 1970"/>
                  <a:gd name="T52" fmla="*/ 0 w 2506"/>
                  <a:gd name="T53" fmla="*/ 1970 h 1970"/>
                  <a:gd name="T54" fmla="*/ 107 w 2506"/>
                  <a:gd name="T55" fmla="*/ 1889 h 1970"/>
                  <a:gd name="T56" fmla="*/ 682 w 2506"/>
                  <a:gd name="T57" fmla="*/ 1709 h 1970"/>
                  <a:gd name="T58" fmla="*/ 1190 w 2506"/>
                  <a:gd name="T59" fmla="*/ 1876 h 1970"/>
                  <a:gd name="T60" fmla="*/ 1208 w 2506"/>
                  <a:gd name="T61" fmla="*/ 1888 h 1970"/>
                  <a:gd name="T62" fmla="*/ 1253 w 2506"/>
                  <a:gd name="T63" fmla="*/ 1924 h 1970"/>
                  <a:gd name="T64" fmla="*/ 1298 w 2506"/>
                  <a:gd name="T65" fmla="*/ 1888 h 1970"/>
                  <a:gd name="T66" fmla="*/ 1316 w 2506"/>
                  <a:gd name="T67" fmla="*/ 1876 h 1970"/>
                  <a:gd name="T68" fmla="*/ 1824 w 2506"/>
                  <a:gd name="T69" fmla="*/ 1709 h 1970"/>
                  <a:gd name="T70" fmla="*/ 2399 w 2506"/>
                  <a:gd name="T71" fmla="*/ 1889 h 1970"/>
                  <a:gd name="T72" fmla="*/ 2506 w 2506"/>
                  <a:gd name="T73" fmla="*/ 1970 h 1970"/>
                  <a:gd name="T74" fmla="*/ 2506 w 2506"/>
                  <a:gd name="T75" fmla="*/ 279 h 1970"/>
                  <a:gd name="T76" fmla="*/ 2501 w 2506"/>
                  <a:gd name="T77" fmla="*/ 267 h 1970"/>
                  <a:gd name="T78" fmla="*/ 1849 w 2506"/>
                  <a:gd name="T79" fmla="*/ 0 h 19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506" h="1970">
                    <a:moveTo>
                      <a:pt x="2372" y="1716"/>
                    </a:moveTo>
                    <a:lnTo>
                      <a:pt x="2372" y="1716"/>
                    </a:lnTo>
                    <a:cubicBezTo>
                      <a:pt x="2261" y="1655"/>
                      <a:pt x="2075" y="1575"/>
                      <a:pt x="1858" y="1575"/>
                    </a:cubicBezTo>
                    <a:cubicBezTo>
                      <a:pt x="1845" y="1575"/>
                      <a:pt x="1831" y="1576"/>
                      <a:pt x="1818" y="1576"/>
                    </a:cubicBezTo>
                    <a:cubicBezTo>
                      <a:pt x="1599" y="1587"/>
                      <a:pt x="1427" y="1659"/>
                      <a:pt x="1323" y="1715"/>
                    </a:cubicBezTo>
                    <a:lnTo>
                      <a:pt x="1323" y="308"/>
                    </a:lnTo>
                    <a:cubicBezTo>
                      <a:pt x="1347" y="271"/>
                      <a:pt x="1462" y="127"/>
                      <a:pt x="1847" y="133"/>
                    </a:cubicBezTo>
                    <a:cubicBezTo>
                      <a:pt x="2229" y="140"/>
                      <a:pt x="2347" y="273"/>
                      <a:pt x="2372" y="310"/>
                    </a:cubicBezTo>
                    <a:lnTo>
                      <a:pt x="2372" y="1716"/>
                    </a:lnTo>
                    <a:close/>
                    <a:moveTo>
                      <a:pt x="1182" y="1715"/>
                    </a:moveTo>
                    <a:lnTo>
                      <a:pt x="1182" y="1715"/>
                    </a:lnTo>
                    <a:cubicBezTo>
                      <a:pt x="1079" y="1659"/>
                      <a:pt x="906" y="1587"/>
                      <a:pt x="688" y="1576"/>
                    </a:cubicBezTo>
                    <a:cubicBezTo>
                      <a:pt x="674" y="1576"/>
                      <a:pt x="661" y="1575"/>
                      <a:pt x="647" y="1575"/>
                    </a:cubicBezTo>
                    <a:cubicBezTo>
                      <a:pt x="431" y="1575"/>
                      <a:pt x="244" y="1655"/>
                      <a:pt x="133" y="1716"/>
                    </a:cubicBezTo>
                    <a:lnTo>
                      <a:pt x="133" y="310"/>
                    </a:lnTo>
                    <a:cubicBezTo>
                      <a:pt x="159" y="273"/>
                      <a:pt x="276" y="140"/>
                      <a:pt x="659" y="133"/>
                    </a:cubicBezTo>
                    <a:cubicBezTo>
                      <a:pt x="1044" y="127"/>
                      <a:pt x="1159" y="271"/>
                      <a:pt x="1182" y="308"/>
                    </a:cubicBezTo>
                    <a:lnTo>
                      <a:pt x="1182" y="1715"/>
                    </a:lnTo>
                    <a:close/>
                    <a:moveTo>
                      <a:pt x="1849" y="0"/>
                    </a:moveTo>
                    <a:lnTo>
                      <a:pt x="1849" y="0"/>
                    </a:lnTo>
                    <a:cubicBezTo>
                      <a:pt x="1840" y="0"/>
                      <a:pt x="1831" y="0"/>
                      <a:pt x="1823" y="0"/>
                    </a:cubicBezTo>
                    <a:cubicBezTo>
                      <a:pt x="1490" y="0"/>
                      <a:pt x="1328" y="105"/>
                      <a:pt x="1253" y="184"/>
                    </a:cubicBezTo>
                    <a:cubicBezTo>
                      <a:pt x="1178" y="105"/>
                      <a:pt x="1015" y="0"/>
                      <a:pt x="683" y="0"/>
                    </a:cubicBezTo>
                    <a:cubicBezTo>
                      <a:pt x="674" y="0"/>
                      <a:pt x="666" y="0"/>
                      <a:pt x="657" y="0"/>
                    </a:cubicBezTo>
                    <a:cubicBezTo>
                      <a:pt x="127" y="9"/>
                      <a:pt x="16" y="240"/>
                      <a:pt x="5" y="267"/>
                    </a:cubicBezTo>
                    <a:lnTo>
                      <a:pt x="0" y="279"/>
                    </a:lnTo>
                    <a:lnTo>
                      <a:pt x="0" y="1970"/>
                    </a:lnTo>
                    <a:lnTo>
                      <a:pt x="107" y="1889"/>
                    </a:lnTo>
                    <a:cubicBezTo>
                      <a:pt x="109" y="1887"/>
                      <a:pt x="369" y="1695"/>
                      <a:pt x="682" y="1709"/>
                    </a:cubicBezTo>
                    <a:cubicBezTo>
                      <a:pt x="943" y="1722"/>
                      <a:pt x="1133" y="1837"/>
                      <a:pt x="1190" y="1876"/>
                    </a:cubicBezTo>
                    <a:cubicBezTo>
                      <a:pt x="1201" y="1883"/>
                      <a:pt x="1207" y="1888"/>
                      <a:pt x="1208" y="1888"/>
                    </a:cubicBezTo>
                    <a:lnTo>
                      <a:pt x="1253" y="1924"/>
                    </a:lnTo>
                    <a:lnTo>
                      <a:pt x="1298" y="1888"/>
                    </a:lnTo>
                    <a:cubicBezTo>
                      <a:pt x="1298" y="1888"/>
                      <a:pt x="1304" y="1883"/>
                      <a:pt x="1316" y="1876"/>
                    </a:cubicBezTo>
                    <a:cubicBezTo>
                      <a:pt x="1373" y="1837"/>
                      <a:pt x="1563" y="1722"/>
                      <a:pt x="1824" y="1709"/>
                    </a:cubicBezTo>
                    <a:cubicBezTo>
                      <a:pt x="2135" y="1695"/>
                      <a:pt x="2396" y="1887"/>
                      <a:pt x="2399" y="1889"/>
                    </a:cubicBezTo>
                    <a:lnTo>
                      <a:pt x="2506" y="1970"/>
                    </a:lnTo>
                    <a:lnTo>
                      <a:pt x="2506" y="279"/>
                    </a:lnTo>
                    <a:lnTo>
                      <a:pt x="2501" y="267"/>
                    </a:lnTo>
                    <a:cubicBezTo>
                      <a:pt x="2490" y="240"/>
                      <a:pt x="2379" y="9"/>
                      <a:pt x="1849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" name="Freeform 13"/>
              <p:cNvSpPr>
                <a:spLocks/>
              </p:cNvSpPr>
              <p:nvPr/>
            </p:nvSpPr>
            <p:spPr bwMode="auto">
              <a:xfrm>
                <a:off x="3829050" y="5399088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7 h 206"/>
                  <a:gd name="T8" fmla="*/ 12 w 844"/>
                  <a:gd name="T9" fmla="*/ 183 h 206"/>
                  <a:gd name="T10" fmla="*/ 45 w 844"/>
                  <a:gd name="T11" fmla="*/ 200 h 206"/>
                  <a:gd name="T12" fmla="*/ 68 w 844"/>
                  <a:gd name="T13" fmla="*/ 193 h 206"/>
                  <a:gd name="T14" fmla="*/ 437 w 844"/>
                  <a:gd name="T15" fmla="*/ 89 h 206"/>
                  <a:gd name="T16" fmla="*/ 775 w 844"/>
                  <a:gd name="T17" fmla="*/ 193 h 206"/>
                  <a:gd name="T18" fmla="*/ 831 w 844"/>
                  <a:gd name="T19" fmla="*/ 183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3"/>
                      <a:pt x="667" y="19"/>
                      <a:pt x="441" y="10"/>
                    </a:cubicBezTo>
                    <a:cubicBezTo>
                      <a:pt x="213" y="0"/>
                      <a:pt x="30" y="122"/>
                      <a:pt x="23" y="127"/>
                    </a:cubicBezTo>
                    <a:cubicBezTo>
                      <a:pt x="4" y="139"/>
                      <a:pt x="0" y="164"/>
                      <a:pt x="12" y="183"/>
                    </a:cubicBezTo>
                    <a:cubicBezTo>
                      <a:pt x="20" y="194"/>
                      <a:pt x="32" y="200"/>
                      <a:pt x="45" y="200"/>
                    </a:cubicBezTo>
                    <a:cubicBezTo>
                      <a:pt x="53" y="200"/>
                      <a:pt x="61" y="198"/>
                      <a:pt x="68" y="193"/>
                    </a:cubicBezTo>
                    <a:cubicBezTo>
                      <a:pt x="69" y="192"/>
                      <a:pt x="236" y="81"/>
                      <a:pt x="437" y="89"/>
                    </a:cubicBezTo>
                    <a:cubicBezTo>
                      <a:pt x="639" y="98"/>
                      <a:pt x="774" y="192"/>
                      <a:pt x="775" y="193"/>
                    </a:cubicBezTo>
                    <a:cubicBezTo>
                      <a:pt x="793" y="206"/>
                      <a:pt x="818" y="201"/>
                      <a:pt x="831" y="183"/>
                    </a:cubicBezTo>
                    <a:cubicBezTo>
                      <a:pt x="844" y="165"/>
                      <a:pt x="840" y="140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" name="Freeform 14"/>
              <p:cNvSpPr>
                <a:spLocks/>
              </p:cNvSpPr>
              <p:nvPr/>
            </p:nvSpPr>
            <p:spPr bwMode="auto">
              <a:xfrm>
                <a:off x="3829050" y="5678488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8 h 206"/>
                  <a:gd name="T8" fmla="*/ 12 w 844"/>
                  <a:gd name="T9" fmla="*/ 183 h 206"/>
                  <a:gd name="T10" fmla="*/ 45 w 844"/>
                  <a:gd name="T11" fmla="*/ 201 h 206"/>
                  <a:gd name="T12" fmla="*/ 68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4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3"/>
                      <a:pt x="23" y="128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5"/>
                      <a:pt x="32" y="201"/>
                      <a:pt x="45" y="201"/>
                    </a:cubicBezTo>
                    <a:cubicBezTo>
                      <a:pt x="53" y="201"/>
                      <a:pt x="61" y="199"/>
                      <a:pt x="68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9"/>
                      <a:pt x="774" y="193"/>
                      <a:pt x="775" y="194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" name="Freeform 15"/>
              <p:cNvSpPr>
                <a:spLocks/>
              </p:cNvSpPr>
              <p:nvPr/>
            </p:nvSpPr>
            <p:spPr bwMode="auto">
              <a:xfrm>
                <a:off x="3829050" y="5957888"/>
                <a:ext cx="627063" cy="153988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8 h 206"/>
                  <a:gd name="T8" fmla="*/ 12 w 844"/>
                  <a:gd name="T9" fmla="*/ 183 h 206"/>
                  <a:gd name="T10" fmla="*/ 45 w 844"/>
                  <a:gd name="T11" fmla="*/ 201 h 206"/>
                  <a:gd name="T12" fmla="*/ 68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3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2"/>
                      <a:pt x="23" y="128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5"/>
                      <a:pt x="32" y="201"/>
                      <a:pt x="45" y="201"/>
                    </a:cubicBezTo>
                    <a:cubicBezTo>
                      <a:pt x="53" y="201"/>
                      <a:pt x="61" y="198"/>
                      <a:pt x="68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9"/>
                      <a:pt x="774" y="192"/>
                      <a:pt x="775" y="193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" name="Freeform 16"/>
              <p:cNvSpPr>
                <a:spLocks/>
              </p:cNvSpPr>
              <p:nvPr/>
            </p:nvSpPr>
            <p:spPr bwMode="auto">
              <a:xfrm>
                <a:off x="4713288" y="5437188"/>
                <a:ext cx="627063" cy="152400"/>
              </a:xfrm>
              <a:custGeom>
                <a:avLst/>
                <a:gdLst>
                  <a:gd name="T0" fmla="*/ 822 w 844"/>
                  <a:gd name="T1" fmla="*/ 127 h 205"/>
                  <a:gd name="T2" fmla="*/ 822 w 844"/>
                  <a:gd name="T3" fmla="*/ 127 h 205"/>
                  <a:gd name="T4" fmla="*/ 441 w 844"/>
                  <a:gd name="T5" fmla="*/ 9 h 205"/>
                  <a:gd name="T6" fmla="*/ 23 w 844"/>
                  <a:gd name="T7" fmla="*/ 127 h 205"/>
                  <a:gd name="T8" fmla="*/ 12 w 844"/>
                  <a:gd name="T9" fmla="*/ 182 h 205"/>
                  <a:gd name="T10" fmla="*/ 45 w 844"/>
                  <a:gd name="T11" fmla="*/ 200 h 205"/>
                  <a:gd name="T12" fmla="*/ 67 w 844"/>
                  <a:gd name="T13" fmla="*/ 193 h 205"/>
                  <a:gd name="T14" fmla="*/ 437 w 844"/>
                  <a:gd name="T15" fmla="*/ 89 h 205"/>
                  <a:gd name="T16" fmla="*/ 775 w 844"/>
                  <a:gd name="T17" fmla="*/ 193 h 205"/>
                  <a:gd name="T18" fmla="*/ 831 w 844"/>
                  <a:gd name="T19" fmla="*/ 183 h 205"/>
                  <a:gd name="T20" fmla="*/ 822 w 844"/>
                  <a:gd name="T21" fmla="*/ 127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5">
                    <a:moveTo>
                      <a:pt x="822" y="127"/>
                    </a:moveTo>
                    <a:lnTo>
                      <a:pt x="822" y="127"/>
                    </a:lnTo>
                    <a:cubicBezTo>
                      <a:pt x="815" y="123"/>
                      <a:pt x="667" y="19"/>
                      <a:pt x="441" y="9"/>
                    </a:cubicBezTo>
                    <a:cubicBezTo>
                      <a:pt x="213" y="0"/>
                      <a:pt x="30" y="122"/>
                      <a:pt x="23" y="127"/>
                    </a:cubicBezTo>
                    <a:cubicBezTo>
                      <a:pt x="4" y="139"/>
                      <a:pt x="0" y="164"/>
                      <a:pt x="12" y="182"/>
                    </a:cubicBezTo>
                    <a:cubicBezTo>
                      <a:pt x="20" y="194"/>
                      <a:pt x="32" y="200"/>
                      <a:pt x="45" y="200"/>
                    </a:cubicBezTo>
                    <a:cubicBezTo>
                      <a:pt x="53" y="200"/>
                      <a:pt x="61" y="198"/>
                      <a:pt x="67" y="193"/>
                    </a:cubicBezTo>
                    <a:cubicBezTo>
                      <a:pt x="69" y="192"/>
                      <a:pt x="236" y="81"/>
                      <a:pt x="437" y="89"/>
                    </a:cubicBezTo>
                    <a:cubicBezTo>
                      <a:pt x="639" y="98"/>
                      <a:pt x="774" y="192"/>
                      <a:pt x="775" y="193"/>
                    </a:cubicBezTo>
                    <a:cubicBezTo>
                      <a:pt x="793" y="205"/>
                      <a:pt x="818" y="201"/>
                      <a:pt x="831" y="183"/>
                    </a:cubicBezTo>
                    <a:cubicBezTo>
                      <a:pt x="844" y="165"/>
                      <a:pt x="840" y="140"/>
                      <a:pt x="822" y="127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" name="Freeform 17"/>
              <p:cNvSpPr>
                <a:spLocks/>
              </p:cNvSpPr>
              <p:nvPr/>
            </p:nvSpPr>
            <p:spPr bwMode="auto">
              <a:xfrm>
                <a:off x="4713288" y="5716588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8 h 206"/>
                  <a:gd name="T8" fmla="*/ 12 w 844"/>
                  <a:gd name="T9" fmla="*/ 183 h 206"/>
                  <a:gd name="T10" fmla="*/ 45 w 844"/>
                  <a:gd name="T11" fmla="*/ 201 h 206"/>
                  <a:gd name="T12" fmla="*/ 67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3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2"/>
                      <a:pt x="23" y="128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5"/>
                      <a:pt x="32" y="201"/>
                      <a:pt x="45" y="201"/>
                    </a:cubicBezTo>
                    <a:cubicBezTo>
                      <a:pt x="53" y="201"/>
                      <a:pt x="61" y="199"/>
                      <a:pt x="67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9"/>
                      <a:pt x="774" y="192"/>
                      <a:pt x="775" y="193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" name="Freeform 18"/>
              <p:cNvSpPr>
                <a:spLocks/>
              </p:cNvSpPr>
              <p:nvPr/>
            </p:nvSpPr>
            <p:spPr bwMode="auto">
              <a:xfrm>
                <a:off x="4713288" y="5997575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7 h 206"/>
                  <a:gd name="T8" fmla="*/ 12 w 844"/>
                  <a:gd name="T9" fmla="*/ 183 h 206"/>
                  <a:gd name="T10" fmla="*/ 45 w 844"/>
                  <a:gd name="T11" fmla="*/ 201 h 206"/>
                  <a:gd name="T12" fmla="*/ 67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3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2"/>
                      <a:pt x="23" y="127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4"/>
                      <a:pt x="32" y="201"/>
                      <a:pt x="45" y="201"/>
                    </a:cubicBezTo>
                    <a:cubicBezTo>
                      <a:pt x="53" y="201"/>
                      <a:pt x="61" y="198"/>
                      <a:pt x="67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8"/>
                      <a:pt x="774" y="192"/>
                      <a:pt x="775" y="193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39" name="组合 23"/>
            <p:cNvGrpSpPr/>
            <p:nvPr userDrawn="1"/>
          </p:nvGrpSpPr>
          <p:grpSpPr>
            <a:xfrm>
              <a:off x="6063218" y="3624642"/>
              <a:ext cx="1301704" cy="1299270"/>
              <a:chOff x="6262690" y="5170488"/>
              <a:chExt cx="1697038" cy="1693863"/>
            </a:xfrm>
            <a:grpFill/>
          </p:grpSpPr>
          <p:sp>
            <p:nvSpPr>
              <p:cNvPr id="40" name="Freeform 19"/>
              <p:cNvSpPr>
                <a:spLocks noEditPoints="1"/>
              </p:cNvSpPr>
              <p:nvPr/>
            </p:nvSpPr>
            <p:spPr bwMode="auto">
              <a:xfrm>
                <a:off x="6262690" y="5170488"/>
                <a:ext cx="1697038" cy="1693863"/>
              </a:xfrm>
              <a:custGeom>
                <a:avLst/>
                <a:gdLst>
                  <a:gd name="T0" fmla="*/ 1760 w 2284"/>
                  <a:gd name="T1" fmla="*/ 1142 h 2284"/>
                  <a:gd name="T2" fmla="*/ 1919 w 2284"/>
                  <a:gd name="T3" fmla="*/ 1406 h 2284"/>
                  <a:gd name="T4" fmla="*/ 1756 w 2284"/>
                  <a:gd name="T5" fmla="*/ 1940 h 2284"/>
                  <a:gd name="T6" fmla="*/ 1878 w 2284"/>
                  <a:gd name="T7" fmla="*/ 1506 h 2284"/>
                  <a:gd name="T8" fmla="*/ 1433 w 2284"/>
                  <a:gd name="T9" fmla="*/ 1845 h 2284"/>
                  <a:gd name="T10" fmla="*/ 1496 w 2284"/>
                  <a:gd name="T11" fmla="*/ 1592 h 2284"/>
                  <a:gd name="T12" fmla="*/ 1142 w 2284"/>
                  <a:gd name="T13" fmla="*/ 2204 h 2284"/>
                  <a:gd name="T14" fmla="*/ 1405 w 2284"/>
                  <a:gd name="T15" fmla="*/ 1921 h 2284"/>
                  <a:gd name="T16" fmla="*/ 787 w 2284"/>
                  <a:gd name="T17" fmla="*/ 1592 h 2284"/>
                  <a:gd name="T18" fmla="*/ 850 w 2284"/>
                  <a:gd name="T19" fmla="*/ 1845 h 2284"/>
                  <a:gd name="T20" fmla="*/ 528 w 2284"/>
                  <a:gd name="T21" fmla="*/ 1940 h 2284"/>
                  <a:gd name="T22" fmla="*/ 704 w 2284"/>
                  <a:gd name="T23" fmla="*/ 1580 h 2284"/>
                  <a:gd name="T24" fmla="*/ 80 w 2284"/>
                  <a:gd name="T25" fmla="*/ 1143 h 2284"/>
                  <a:gd name="T26" fmla="*/ 523 w 2284"/>
                  <a:gd name="T27" fmla="*/ 1142 h 2284"/>
                  <a:gd name="T28" fmla="*/ 676 w 2284"/>
                  <a:gd name="T29" fmla="*/ 950 h 2284"/>
                  <a:gd name="T30" fmla="*/ 439 w 2284"/>
                  <a:gd name="T31" fmla="*/ 851 h 2284"/>
                  <a:gd name="T32" fmla="*/ 676 w 2284"/>
                  <a:gd name="T33" fmla="*/ 1335 h 2284"/>
                  <a:gd name="T34" fmla="*/ 438 w 2284"/>
                  <a:gd name="T35" fmla="*/ 1434 h 2284"/>
                  <a:gd name="T36" fmla="*/ 670 w 2284"/>
                  <a:gd name="T37" fmla="*/ 1204 h 2284"/>
                  <a:gd name="T38" fmla="*/ 670 w 2284"/>
                  <a:gd name="T39" fmla="*/ 1080 h 2284"/>
                  <a:gd name="T40" fmla="*/ 391 w 2284"/>
                  <a:gd name="T41" fmla="*/ 392 h 2284"/>
                  <a:gd name="T42" fmla="*/ 778 w 2284"/>
                  <a:gd name="T43" fmla="*/ 407 h 2284"/>
                  <a:gd name="T44" fmla="*/ 391 w 2284"/>
                  <a:gd name="T45" fmla="*/ 392 h 2284"/>
                  <a:gd name="T46" fmla="*/ 1074 w 2284"/>
                  <a:gd name="T47" fmla="*/ 574 h 2284"/>
                  <a:gd name="T48" fmla="*/ 850 w 2284"/>
                  <a:gd name="T49" fmla="*/ 440 h 2284"/>
                  <a:gd name="T50" fmla="*/ 1405 w 2284"/>
                  <a:gd name="T51" fmla="*/ 364 h 2284"/>
                  <a:gd name="T52" fmla="*/ 1142 w 2284"/>
                  <a:gd name="T53" fmla="*/ 80 h 2284"/>
                  <a:gd name="T54" fmla="*/ 1335 w 2284"/>
                  <a:gd name="T55" fmla="*/ 677 h 2284"/>
                  <a:gd name="T56" fmla="*/ 1496 w 2284"/>
                  <a:gd name="T57" fmla="*/ 693 h 2284"/>
                  <a:gd name="T58" fmla="*/ 1509 w 2284"/>
                  <a:gd name="T59" fmla="*/ 775 h 2284"/>
                  <a:gd name="T60" fmla="*/ 1431 w 2284"/>
                  <a:gd name="T61" fmla="*/ 765 h 2284"/>
                  <a:gd name="T62" fmla="*/ 1142 w 2284"/>
                  <a:gd name="T63" fmla="*/ 623 h 2284"/>
                  <a:gd name="T64" fmla="*/ 1081 w 2284"/>
                  <a:gd name="T65" fmla="*/ 671 h 2284"/>
                  <a:gd name="T66" fmla="*/ 774 w 2284"/>
                  <a:gd name="T67" fmla="*/ 775 h 2284"/>
                  <a:gd name="T68" fmla="*/ 764 w 2284"/>
                  <a:gd name="T69" fmla="*/ 853 h 2284"/>
                  <a:gd name="T70" fmla="*/ 774 w 2284"/>
                  <a:gd name="T71" fmla="*/ 1510 h 2284"/>
                  <a:gd name="T72" fmla="*/ 852 w 2284"/>
                  <a:gd name="T73" fmla="*/ 1520 h 2284"/>
                  <a:gd name="T74" fmla="*/ 1142 w 2284"/>
                  <a:gd name="T75" fmla="*/ 1662 h 2284"/>
                  <a:gd name="T76" fmla="*/ 1203 w 2284"/>
                  <a:gd name="T77" fmla="*/ 1614 h 2284"/>
                  <a:gd name="T78" fmla="*/ 1509 w 2284"/>
                  <a:gd name="T79" fmla="*/ 1510 h 2284"/>
                  <a:gd name="T80" fmla="*/ 1519 w 2284"/>
                  <a:gd name="T81" fmla="*/ 1432 h 2284"/>
                  <a:gd name="T82" fmla="*/ 1302 w 2284"/>
                  <a:gd name="T83" fmla="*/ 1530 h 2284"/>
                  <a:gd name="T84" fmla="*/ 864 w 2284"/>
                  <a:gd name="T85" fmla="*/ 1420 h 2284"/>
                  <a:gd name="T86" fmla="*/ 754 w 2284"/>
                  <a:gd name="T87" fmla="*/ 982 h 2284"/>
                  <a:gd name="T88" fmla="*/ 1142 w 2284"/>
                  <a:gd name="T89" fmla="*/ 750 h 2284"/>
                  <a:gd name="T90" fmla="*/ 1529 w 2284"/>
                  <a:gd name="T91" fmla="*/ 982 h 2284"/>
                  <a:gd name="T92" fmla="*/ 1419 w 2284"/>
                  <a:gd name="T93" fmla="*/ 1420 h 2284"/>
                  <a:gd name="T94" fmla="*/ 1607 w 2284"/>
                  <a:gd name="T95" fmla="*/ 950 h 2284"/>
                  <a:gd name="T96" fmla="*/ 1710 w 2284"/>
                  <a:gd name="T97" fmla="*/ 1075 h 2284"/>
                  <a:gd name="T98" fmla="*/ 1845 w 2284"/>
                  <a:gd name="T99" fmla="*/ 1434 h 2284"/>
                  <a:gd name="T100" fmla="*/ 1711 w 2284"/>
                  <a:gd name="T101" fmla="*/ 1210 h 2284"/>
                  <a:gd name="T102" fmla="*/ 1661 w 2284"/>
                  <a:gd name="T103" fmla="*/ 1142 h 2284"/>
                  <a:gd name="T104" fmla="*/ 1613 w 2284"/>
                  <a:gd name="T105" fmla="*/ 1080 h 2284"/>
                  <a:gd name="T106" fmla="*/ 1893 w 2284"/>
                  <a:gd name="T107" fmla="*/ 392 h 2284"/>
                  <a:gd name="T108" fmla="*/ 1505 w 2284"/>
                  <a:gd name="T109" fmla="*/ 407 h 2284"/>
                  <a:gd name="T110" fmla="*/ 1952 w 2284"/>
                  <a:gd name="T111" fmla="*/ 807 h 2284"/>
                  <a:gd name="T112" fmla="*/ 1477 w 2284"/>
                  <a:gd name="T113" fmla="*/ 332 h 2284"/>
                  <a:gd name="T114" fmla="*/ 528 w 2284"/>
                  <a:gd name="T115" fmla="*/ 265 h 2284"/>
                  <a:gd name="T116" fmla="*/ 0 w 2284"/>
                  <a:gd name="T117" fmla="*/ 1143 h 2284"/>
                  <a:gd name="T118" fmla="*/ 528 w 2284"/>
                  <a:gd name="T119" fmla="*/ 2020 h 2284"/>
                  <a:gd name="T120" fmla="*/ 1477 w 2284"/>
                  <a:gd name="T121" fmla="*/ 1953 h 2284"/>
                  <a:gd name="T122" fmla="*/ 1952 w 2284"/>
                  <a:gd name="T123" fmla="*/ 1478 h 2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284" h="2284">
                    <a:moveTo>
                      <a:pt x="1919" y="1406"/>
                    </a:moveTo>
                    <a:lnTo>
                      <a:pt x="1919" y="1406"/>
                    </a:lnTo>
                    <a:cubicBezTo>
                      <a:pt x="1878" y="1322"/>
                      <a:pt x="1825" y="1233"/>
                      <a:pt x="1760" y="1142"/>
                    </a:cubicBezTo>
                    <a:cubicBezTo>
                      <a:pt x="1824" y="1053"/>
                      <a:pt x="1878" y="965"/>
                      <a:pt x="1920" y="879"/>
                    </a:cubicBezTo>
                    <a:cubicBezTo>
                      <a:pt x="2100" y="953"/>
                      <a:pt x="2204" y="1049"/>
                      <a:pt x="2204" y="1143"/>
                    </a:cubicBezTo>
                    <a:cubicBezTo>
                      <a:pt x="2204" y="1236"/>
                      <a:pt x="2100" y="1332"/>
                      <a:pt x="1919" y="1406"/>
                    </a:cubicBezTo>
                    <a:close/>
                    <a:moveTo>
                      <a:pt x="1893" y="1893"/>
                    </a:moveTo>
                    <a:lnTo>
                      <a:pt x="1893" y="1893"/>
                    </a:lnTo>
                    <a:cubicBezTo>
                      <a:pt x="1862" y="1924"/>
                      <a:pt x="1816" y="1940"/>
                      <a:pt x="1756" y="1940"/>
                    </a:cubicBezTo>
                    <a:cubicBezTo>
                      <a:pt x="1684" y="1940"/>
                      <a:pt x="1599" y="1918"/>
                      <a:pt x="1505" y="1878"/>
                    </a:cubicBezTo>
                    <a:cubicBezTo>
                      <a:pt x="1536" y="1790"/>
                      <a:pt x="1561" y="1689"/>
                      <a:pt x="1579" y="1580"/>
                    </a:cubicBezTo>
                    <a:cubicBezTo>
                      <a:pt x="1689" y="1562"/>
                      <a:pt x="1789" y="1537"/>
                      <a:pt x="1878" y="1506"/>
                    </a:cubicBezTo>
                    <a:cubicBezTo>
                      <a:pt x="1954" y="1686"/>
                      <a:pt x="1959" y="1828"/>
                      <a:pt x="1893" y="1893"/>
                    </a:cubicBezTo>
                    <a:close/>
                    <a:moveTo>
                      <a:pt x="1433" y="1845"/>
                    </a:moveTo>
                    <a:lnTo>
                      <a:pt x="1433" y="1845"/>
                    </a:lnTo>
                    <a:cubicBezTo>
                      <a:pt x="1361" y="1809"/>
                      <a:pt x="1286" y="1764"/>
                      <a:pt x="1210" y="1711"/>
                    </a:cubicBezTo>
                    <a:cubicBezTo>
                      <a:pt x="1251" y="1679"/>
                      <a:pt x="1293" y="1644"/>
                      <a:pt x="1335" y="1608"/>
                    </a:cubicBezTo>
                    <a:cubicBezTo>
                      <a:pt x="1390" y="1604"/>
                      <a:pt x="1444" y="1599"/>
                      <a:pt x="1496" y="1592"/>
                    </a:cubicBezTo>
                    <a:cubicBezTo>
                      <a:pt x="1480" y="1686"/>
                      <a:pt x="1458" y="1771"/>
                      <a:pt x="1433" y="1845"/>
                    </a:cubicBezTo>
                    <a:close/>
                    <a:moveTo>
                      <a:pt x="1142" y="2204"/>
                    </a:moveTo>
                    <a:lnTo>
                      <a:pt x="1142" y="2204"/>
                    </a:lnTo>
                    <a:cubicBezTo>
                      <a:pt x="1049" y="2204"/>
                      <a:pt x="952" y="2101"/>
                      <a:pt x="878" y="1921"/>
                    </a:cubicBezTo>
                    <a:cubicBezTo>
                      <a:pt x="963" y="1879"/>
                      <a:pt x="1052" y="1825"/>
                      <a:pt x="1142" y="1761"/>
                    </a:cubicBezTo>
                    <a:cubicBezTo>
                      <a:pt x="1231" y="1825"/>
                      <a:pt x="1320" y="1879"/>
                      <a:pt x="1405" y="1921"/>
                    </a:cubicBezTo>
                    <a:cubicBezTo>
                      <a:pt x="1331" y="2101"/>
                      <a:pt x="1235" y="2204"/>
                      <a:pt x="1142" y="2204"/>
                    </a:cubicBezTo>
                    <a:close/>
                    <a:moveTo>
                      <a:pt x="787" y="1592"/>
                    </a:moveTo>
                    <a:lnTo>
                      <a:pt x="787" y="1592"/>
                    </a:lnTo>
                    <a:cubicBezTo>
                      <a:pt x="839" y="1599"/>
                      <a:pt x="893" y="1604"/>
                      <a:pt x="949" y="1608"/>
                    </a:cubicBezTo>
                    <a:cubicBezTo>
                      <a:pt x="990" y="1644"/>
                      <a:pt x="1032" y="1679"/>
                      <a:pt x="1074" y="1711"/>
                    </a:cubicBezTo>
                    <a:cubicBezTo>
                      <a:pt x="997" y="1764"/>
                      <a:pt x="922" y="1809"/>
                      <a:pt x="850" y="1845"/>
                    </a:cubicBezTo>
                    <a:cubicBezTo>
                      <a:pt x="825" y="1771"/>
                      <a:pt x="804" y="1686"/>
                      <a:pt x="787" y="1592"/>
                    </a:cubicBezTo>
                    <a:close/>
                    <a:moveTo>
                      <a:pt x="528" y="1940"/>
                    </a:moveTo>
                    <a:lnTo>
                      <a:pt x="528" y="1940"/>
                    </a:lnTo>
                    <a:cubicBezTo>
                      <a:pt x="468" y="1940"/>
                      <a:pt x="421" y="1924"/>
                      <a:pt x="391" y="1893"/>
                    </a:cubicBezTo>
                    <a:cubicBezTo>
                      <a:pt x="325" y="1828"/>
                      <a:pt x="330" y="1686"/>
                      <a:pt x="405" y="1506"/>
                    </a:cubicBezTo>
                    <a:cubicBezTo>
                      <a:pt x="494" y="1537"/>
                      <a:pt x="595" y="1562"/>
                      <a:pt x="704" y="1580"/>
                    </a:cubicBezTo>
                    <a:cubicBezTo>
                      <a:pt x="722" y="1689"/>
                      <a:pt x="747" y="1790"/>
                      <a:pt x="778" y="1878"/>
                    </a:cubicBezTo>
                    <a:cubicBezTo>
                      <a:pt x="685" y="1918"/>
                      <a:pt x="599" y="1940"/>
                      <a:pt x="528" y="1940"/>
                    </a:cubicBezTo>
                    <a:close/>
                    <a:moveTo>
                      <a:pt x="80" y="1143"/>
                    </a:moveTo>
                    <a:lnTo>
                      <a:pt x="80" y="1143"/>
                    </a:lnTo>
                    <a:cubicBezTo>
                      <a:pt x="80" y="1049"/>
                      <a:pt x="183" y="953"/>
                      <a:pt x="364" y="879"/>
                    </a:cubicBezTo>
                    <a:cubicBezTo>
                      <a:pt x="406" y="965"/>
                      <a:pt x="459" y="1053"/>
                      <a:pt x="523" y="1142"/>
                    </a:cubicBezTo>
                    <a:cubicBezTo>
                      <a:pt x="458" y="1233"/>
                      <a:pt x="405" y="1322"/>
                      <a:pt x="364" y="1406"/>
                    </a:cubicBezTo>
                    <a:cubicBezTo>
                      <a:pt x="183" y="1332"/>
                      <a:pt x="80" y="1236"/>
                      <a:pt x="80" y="1143"/>
                    </a:cubicBezTo>
                    <a:close/>
                    <a:moveTo>
                      <a:pt x="676" y="950"/>
                    </a:moveTo>
                    <a:lnTo>
                      <a:pt x="676" y="950"/>
                    </a:lnTo>
                    <a:cubicBezTo>
                      <a:pt x="639" y="991"/>
                      <a:pt x="605" y="1033"/>
                      <a:pt x="573" y="1075"/>
                    </a:cubicBezTo>
                    <a:cubicBezTo>
                      <a:pt x="520" y="999"/>
                      <a:pt x="475" y="924"/>
                      <a:pt x="439" y="851"/>
                    </a:cubicBezTo>
                    <a:cubicBezTo>
                      <a:pt x="514" y="826"/>
                      <a:pt x="598" y="804"/>
                      <a:pt x="692" y="788"/>
                    </a:cubicBezTo>
                    <a:cubicBezTo>
                      <a:pt x="685" y="840"/>
                      <a:pt x="680" y="894"/>
                      <a:pt x="676" y="950"/>
                    </a:cubicBezTo>
                    <a:close/>
                    <a:moveTo>
                      <a:pt x="676" y="1335"/>
                    </a:moveTo>
                    <a:lnTo>
                      <a:pt x="676" y="1335"/>
                    </a:lnTo>
                    <a:cubicBezTo>
                      <a:pt x="680" y="1391"/>
                      <a:pt x="685" y="1445"/>
                      <a:pt x="692" y="1497"/>
                    </a:cubicBezTo>
                    <a:cubicBezTo>
                      <a:pt x="598" y="1481"/>
                      <a:pt x="513" y="1459"/>
                      <a:pt x="438" y="1434"/>
                    </a:cubicBezTo>
                    <a:cubicBezTo>
                      <a:pt x="473" y="1363"/>
                      <a:pt x="518" y="1288"/>
                      <a:pt x="573" y="1210"/>
                    </a:cubicBezTo>
                    <a:cubicBezTo>
                      <a:pt x="605" y="1252"/>
                      <a:pt x="640" y="1294"/>
                      <a:pt x="676" y="1335"/>
                    </a:cubicBezTo>
                    <a:close/>
                    <a:moveTo>
                      <a:pt x="670" y="1204"/>
                    </a:moveTo>
                    <a:lnTo>
                      <a:pt x="670" y="1204"/>
                    </a:lnTo>
                    <a:cubicBezTo>
                      <a:pt x="654" y="1183"/>
                      <a:pt x="637" y="1163"/>
                      <a:pt x="622" y="1142"/>
                    </a:cubicBezTo>
                    <a:cubicBezTo>
                      <a:pt x="637" y="1122"/>
                      <a:pt x="653" y="1101"/>
                      <a:pt x="670" y="1080"/>
                    </a:cubicBezTo>
                    <a:cubicBezTo>
                      <a:pt x="670" y="1101"/>
                      <a:pt x="669" y="1122"/>
                      <a:pt x="669" y="1143"/>
                    </a:cubicBezTo>
                    <a:cubicBezTo>
                      <a:pt x="669" y="1163"/>
                      <a:pt x="670" y="1184"/>
                      <a:pt x="670" y="1204"/>
                    </a:cubicBezTo>
                    <a:close/>
                    <a:moveTo>
                      <a:pt x="391" y="392"/>
                    </a:moveTo>
                    <a:lnTo>
                      <a:pt x="391" y="392"/>
                    </a:lnTo>
                    <a:cubicBezTo>
                      <a:pt x="421" y="361"/>
                      <a:pt x="468" y="345"/>
                      <a:pt x="528" y="345"/>
                    </a:cubicBezTo>
                    <a:cubicBezTo>
                      <a:pt x="599" y="345"/>
                      <a:pt x="685" y="367"/>
                      <a:pt x="778" y="407"/>
                    </a:cubicBezTo>
                    <a:cubicBezTo>
                      <a:pt x="747" y="495"/>
                      <a:pt x="722" y="596"/>
                      <a:pt x="704" y="705"/>
                    </a:cubicBezTo>
                    <a:cubicBezTo>
                      <a:pt x="595" y="723"/>
                      <a:pt x="494" y="748"/>
                      <a:pt x="406" y="779"/>
                    </a:cubicBezTo>
                    <a:cubicBezTo>
                      <a:pt x="330" y="599"/>
                      <a:pt x="324" y="458"/>
                      <a:pt x="391" y="392"/>
                    </a:cubicBezTo>
                    <a:close/>
                    <a:moveTo>
                      <a:pt x="850" y="440"/>
                    </a:moveTo>
                    <a:lnTo>
                      <a:pt x="850" y="440"/>
                    </a:lnTo>
                    <a:cubicBezTo>
                      <a:pt x="922" y="476"/>
                      <a:pt x="997" y="521"/>
                      <a:pt x="1074" y="574"/>
                    </a:cubicBezTo>
                    <a:cubicBezTo>
                      <a:pt x="1032" y="606"/>
                      <a:pt x="990" y="641"/>
                      <a:pt x="949" y="677"/>
                    </a:cubicBezTo>
                    <a:cubicBezTo>
                      <a:pt x="893" y="681"/>
                      <a:pt x="839" y="686"/>
                      <a:pt x="787" y="693"/>
                    </a:cubicBezTo>
                    <a:cubicBezTo>
                      <a:pt x="804" y="599"/>
                      <a:pt x="825" y="514"/>
                      <a:pt x="850" y="440"/>
                    </a:cubicBezTo>
                    <a:close/>
                    <a:moveTo>
                      <a:pt x="1142" y="80"/>
                    </a:moveTo>
                    <a:lnTo>
                      <a:pt x="1142" y="80"/>
                    </a:lnTo>
                    <a:cubicBezTo>
                      <a:pt x="1235" y="80"/>
                      <a:pt x="1331" y="184"/>
                      <a:pt x="1405" y="364"/>
                    </a:cubicBezTo>
                    <a:cubicBezTo>
                      <a:pt x="1320" y="406"/>
                      <a:pt x="1231" y="460"/>
                      <a:pt x="1142" y="524"/>
                    </a:cubicBezTo>
                    <a:cubicBezTo>
                      <a:pt x="1052" y="460"/>
                      <a:pt x="963" y="406"/>
                      <a:pt x="878" y="364"/>
                    </a:cubicBezTo>
                    <a:cubicBezTo>
                      <a:pt x="952" y="184"/>
                      <a:pt x="1049" y="80"/>
                      <a:pt x="1142" y="80"/>
                    </a:cubicBezTo>
                    <a:close/>
                    <a:moveTo>
                      <a:pt x="1496" y="693"/>
                    </a:moveTo>
                    <a:lnTo>
                      <a:pt x="1496" y="693"/>
                    </a:lnTo>
                    <a:cubicBezTo>
                      <a:pt x="1444" y="686"/>
                      <a:pt x="1390" y="681"/>
                      <a:pt x="1335" y="677"/>
                    </a:cubicBezTo>
                    <a:cubicBezTo>
                      <a:pt x="1293" y="641"/>
                      <a:pt x="1251" y="606"/>
                      <a:pt x="1210" y="574"/>
                    </a:cubicBezTo>
                    <a:cubicBezTo>
                      <a:pt x="1286" y="521"/>
                      <a:pt x="1361" y="476"/>
                      <a:pt x="1433" y="440"/>
                    </a:cubicBezTo>
                    <a:cubicBezTo>
                      <a:pt x="1458" y="514"/>
                      <a:pt x="1480" y="599"/>
                      <a:pt x="1496" y="693"/>
                    </a:cubicBezTo>
                    <a:close/>
                    <a:moveTo>
                      <a:pt x="1431" y="765"/>
                    </a:moveTo>
                    <a:lnTo>
                      <a:pt x="1431" y="765"/>
                    </a:lnTo>
                    <a:cubicBezTo>
                      <a:pt x="1458" y="768"/>
                      <a:pt x="1484" y="771"/>
                      <a:pt x="1509" y="775"/>
                    </a:cubicBezTo>
                    <a:cubicBezTo>
                      <a:pt x="1513" y="800"/>
                      <a:pt x="1516" y="826"/>
                      <a:pt x="1519" y="853"/>
                    </a:cubicBezTo>
                    <a:cubicBezTo>
                      <a:pt x="1505" y="838"/>
                      <a:pt x="1490" y="823"/>
                      <a:pt x="1476" y="809"/>
                    </a:cubicBezTo>
                    <a:cubicBezTo>
                      <a:pt x="1461" y="794"/>
                      <a:pt x="1446" y="779"/>
                      <a:pt x="1431" y="765"/>
                    </a:cubicBezTo>
                    <a:close/>
                    <a:moveTo>
                      <a:pt x="1081" y="671"/>
                    </a:moveTo>
                    <a:lnTo>
                      <a:pt x="1081" y="671"/>
                    </a:lnTo>
                    <a:cubicBezTo>
                      <a:pt x="1101" y="655"/>
                      <a:pt x="1121" y="639"/>
                      <a:pt x="1142" y="623"/>
                    </a:cubicBezTo>
                    <a:cubicBezTo>
                      <a:pt x="1162" y="639"/>
                      <a:pt x="1182" y="655"/>
                      <a:pt x="1203" y="671"/>
                    </a:cubicBezTo>
                    <a:cubicBezTo>
                      <a:pt x="1182" y="670"/>
                      <a:pt x="1162" y="670"/>
                      <a:pt x="1142" y="670"/>
                    </a:cubicBezTo>
                    <a:cubicBezTo>
                      <a:pt x="1121" y="670"/>
                      <a:pt x="1101" y="670"/>
                      <a:pt x="1081" y="671"/>
                    </a:cubicBezTo>
                    <a:close/>
                    <a:moveTo>
                      <a:pt x="764" y="853"/>
                    </a:moveTo>
                    <a:lnTo>
                      <a:pt x="764" y="853"/>
                    </a:lnTo>
                    <a:cubicBezTo>
                      <a:pt x="767" y="826"/>
                      <a:pt x="770" y="800"/>
                      <a:pt x="774" y="775"/>
                    </a:cubicBezTo>
                    <a:cubicBezTo>
                      <a:pt x="799" y="771"/>
                      <a:pt x="826" y="768"/>
                      <a:pt x="852" y="765"/>
                    </a:cubicBezTo>
                    <a:cubicBezTo>
                      <a:pt x="837" y="779"/>
                      <a:pt x="822" y="794"/>
                      <a:pt x="808" y="809"/>
                    </a:cubicBezTo>
                    <a:cubicBezTo>
                      <a:pt x="793" y="823"/>
                      <a:pt x="779" y="838"/>
                      <a:pt x="764" y="853"/>
                    </a:cubicBezTo>
                    <a:close/>
                    <a:moveTo>
                      <a:pt x="852" y="1520"/>
                    </a:moveTo>
                    <a:lnTo>
                      <a:pt x="852" y="1520"/>
                    </a:lnTo>
                    <a:cubicBezTo>
                      <a:pt x="826" y="1517"/>
                      <a:pt x="799" y="1514"/>
                      <a:pt x="774" y="1510"/>
                    </a:cubicBezTo>
                    <a:cubicBezTo>
                      <a:pt x="770" y="1485"/>
                      <a:pt x="767" y="1459"/>
                      <a:pt x="764" y="1432"/>
                    </a:cubicBezTo>
                    <a:cubicBezTo>
                      <a:pt x="779" y="1447"/>
                      <a:pt x="793" y="1462"/>
                      <a:pt x="808" y="1476"/>
                    </a:cubicBezTo>
                    <a:cubicBezTo>
                      <a:pt x="822" y="1491"/>
                      <a:pt x="837" y="1506"/>
                      <a:pt x="852" y="1520"/>
                    </a:cubicBezTo>
                    <a:close/>
                    <a:moveTo>
                      <a:pt x="1203" y="1614"/>
                    </a:moveTo>
                    <a:lnTo>
                      <a:pt x="1203" y="1614"/>
                    </a:lnTo>
                    <a:cubicBezTo>
                      <a:pt x="1182" y="1630"/>
                      <a:pt x="1162" y="1646"/>
                      <a:pt x="1142" y="1662"/>
                    </a:cubicBezTo>
                    <a:cubicBezTo>
                      <a:pt x="1121" y="1646"/>
                      <a:pt x="1101" y="1630"/>
                      <a:pt x="1081" y="1614"/>
                    </a:cubicBezTo>
                    <a:cubicBezTo>
                      <a:pt x="1101" y="1615"/>
                      <a:pt x="1121" y="1615"/>
                      <a:pt x="1142" y="1615"/>
                    </a:cubicBezTo>
                    <a:cubicBezTo>
                      <a:pt x="1162" y="1615"/>
                      <a:pt x="1182" y="1615"/>
                      <a:pt x="1203" y="1614"/>
                    </a:cubicBezTo>
                    <a:close/>
                    <a:moveTo>
                      <a:pt x="1519" y="1432"/>
                    </a:moveTo>
                    <a:lnTo>
                      <a:pt x="1519" y="1432"/>
                    </a:lnTo>
                    <a:cubicBezTo>
                      <a:pt x="1516" y="1459"/>
                      <a:pt x="1513" y="1485"/>
                      <a:pt x="1509" y="1510"/>
                    </a:cubicBezTo>
                    <a:cubicBezTo>
                      <a:pt x="1484" y="1514"/>
                      <a:pt x="1458" y="1517"/>
                      <a:pt x="1431" y="1520"/>
                    </a:cubicBezTo>
                    <a:cubicBezTo>
                      <a:pt x="1446" y="1506"/>
                      <a:pt x="1461" y="1491"/>
                      <a:pt x="1476" y="1476"/>
                    </a:cubicBezTo>
                    <a:cubicBezTo>
                      <a:pt x="1490" y="1462"/>
                      <a:pt x="1505" y="1447"/>
                      <a:pt x="1519" y="1432"/>
                    </a:cubicBezTo>
                    <a:close/>
                    <a:moveTo>
                      <a:pt x="1419" y="1420"/>
                    </a:moveTo>
                    <a:lnTo>
                      <a:pt x="1419" y="1420"/>
                    </a:lnTo>
                    <a:cubicBezTo>
                      <a:pt x="1381" y="1458"/>
                      <a:pt x="1342" y="1495"/>
                      <a:pt x="1302" y="1530"/>
                    </a:cubicBezTo>
                    <a:cubicBezTo>
                      <a:pt x="1250" y="1533"/>
                      <a:pt x="1197" y="1535"/>
                      <a:pt x="1142" y="1535"/>
                    </a:cubicBezTo>
                    <a:cubicBezTo>
                      <a:pt x="1087" y="1535"/>
                      <a:pt x="1033" y="1533"/>
                      <a:pt x="981" y="1530"/>
                    </a:cubicBezTo>
                    <a:cubicBezTo>
                      <a:pt x="942" y="1495"/>
                      <a:pt x="903" y="1458"/>
                      <a:pt x="864" y="1420"/>
                    </a:cubicBezTo>
                    <a:cubicBezTo>
                      <a:pt x="826" y="1381"/>
                      <a:pt x="789" y="1342"/>
                      <a:pt x="754" y="1303"/>
                    </a:cubicBezTo>
                    <a:cubicBezTo>
                      <a:pt x="751" y="1251"/>
                      <a:pt x="749" y="1198"/>
                      <a:pt x="749" y="1143"/>
                    </a:cubicBezTo>
                    <a:cubicBezTo>
                      <a:pt x="749" y="1087"/>
                      <a:pt x="751" y="1034"/>
                      <a:pt x="754" y="982"/>
                    </a:cubicBezTo>
                    <a:cubicBezTo>
                      <a:pt x="789" y="943"/>
                      <a:pt x="825" y="904"/>
                      <a:pt x="864" y="865"/>
                    </a:cubicBezTo>
                    <a:cubicBezTo>
                      <a:pt x="903" y="827"/>
                      <a:pt x="942" y="790"/>
                      <a:pt x="981" y="755"/>
                    </a:cubicBezTo>
                    <a:cubicBezTo>
                      <a:pt x="1033" y="752"/>
                      <a:pt x="1087" y="750"/>
                      <a:pt x="1142" y="750"/>
                    </a:cubicBezTo>
                    <a:cubicBezTo>
                      <a:pt x="1197" y="750"/>
                      <a:pt x="1250" y="752"/>
                      <a:pt x="1302" y="755"/>
                    </a:cubicBezTo>
                    <a:cubicBezTo>
                      <a:pt x="1342" y="790"/>
                      <a:pt x="1381" y="827"/>
                      <a:pt x="1419" y="865"/>
                    </a:cubicBezTo>
                    <a:cubicBezTo>
                      <a:pt x="1458" y="904"/>
                      <a:pt x="1495" y="943"/>
                      <a:pt x="1529" y="982"/>
                    </a:cubicBezTo>
                    <a:cubicBezTo>
                      <a:pt x="1532" y="1034"/>
                      <a:pt x="1534" y="1087"/>
                      <a:pt x="1534" y="1143"/>
                    </a:cubicBezTo>
                    <a:cubicBezTo>
                      <a:pt x="1534" y="1198"/>
                      <a:pt x="1532" y="1251"/>
                      <a:pt x="1529" y="1303"/>
                    </a:cubicBezTo>
                    <a:cubicBezTo>
                      <a:pt x="1494" y="1342"/>
                      <a:pt x="1457" y="1381"/>
                      <a:pt x="1419" y="1420"/>
                    </a:cubicBezTo>
                    <a:close/>
                    <a:moveTo>
                      <a:pt x="1710" y="1075"/>
                    </a:moveTo>
                    <a:lnTo>
                      <a:pt x="1710" y="1075"/>
                    </a:lnTo>
                    <a:cubicBezTo>
                      <a:pt x="1678" y="1033"/>
                      <a:pt x="1644" y="991"/>
                      <a:pt x="1607" y="950"/>
                    </a:cubicBezTo>
                    <a:cubicBezTo>
                      <a:pt x="1604" y="894"/>
                      <a:pt x="1598" y="840"/>
                      <a:pt x="1591" y="788"/>
                    </a:cubicBezTo>
                    <a:cubicBezTo>
                      <a:pt x="1685" y="804"/>
                      <a:pt x="1770" y="826"/>
                      <a:pt x="1844" y="851"/>
                    </a:cubicBezTo>
                    <a:cubicBezTo>
                      <a:pt x="1808" y="924"/>
                      <a:pt x="1763" y="999"/>
                      <a:pt x="1710" y="1075"/>
                    </a:cubicBezTo>
                    <a:close/>
                    <a:moveTo>
                      <a:pt x="1711" y="1210"/>
                    </a:moveTo>
                    <a:lnTo>
                      <a:pt x="1711" y="1210"/>
                    </a:lnTo>
                    <a:cubicBezTo>
                      <a:pt x="1765" y="1288"/>
                      <a:pt x="1810" y="1363"/>
                      <a:pt x="1845" y="1434"/>
                    </a:cubicBezTo>
                    <a:cubicBezTo>
                      <a:pt x="1770" y="1459"/>
                      <a:pt x="1685" y="1481"/>
                      <a:pt x="1591" y="1497"/>
                    </a:cubicBezTo>
                    <a:cubicBezTo>
                      <a:pt x="1598" y="1445"/>
                      <a:pt x="1604" y="1391"/>
                      <a:pt x="1607" y="1335"/>
                    </a:cubicBezTo>
                    <a:cubicBezTo>
                      <a:pt x="1644" y="1294"/>
                      <a:pt x="1678" y="1252"/>
                      <a:pt x="1711" y="1210"/>
                    </a:cubicBezTo>
                    <a:close/>
                    <a:moveTo>
                      <a:pt x="1613" y="1080"/>
                    </a:moveTo>
                    <a:lnTo>
                      <a:pt x="1613" y="1080"/>
                    </a:lnTo>
                    <a:cubicBezTo>
                      <a:pt x="1630" y="1101"/>
                      <a:pt x="1646" y="1122"/>
                      <a:pt x="1661" y="1142"/>
                    </a:cubicBezTo>
                    <a:cubicBezTo>
                      <a:pt x="1646" y="1163"/>
                      <a:pt x="1630" y="1183"/>
                      <a:pt x="1613" y="1204"/>
                    </a:cubicBezTo>
                    <a:cubicBezTo>
                      <a:pt x="1614" y="1184"/>
                      <a:pt x="1614" y="1163"/>
                      <a:pt x="1614" y="1143"/>
                    </a:cubicBezTo>
                    <a:cubicBezTo>
                      <a:pt x="1614" y="1122"/>
                      <a:pt x="1614" y="1101"/>
                      <a:pt x="1613" y="1080"/>
                    </a:cubicBezTo>
                    <a:close/>
                    <a:moveTo>
                      <a:pt x="1756" y="345"/>
                    </a:moveTo>
                    <a:lnTo>
                      <a:pt x="1756" y="345"/>
                    </a:lnTo>
                    <a:cubicBezTo>
                      <a:pt x="1816" y="345"/>
                      <a:pt x="1862" y="361"/>
                      <a:pt x="1893" y="392"/>
                    </a:cubicBezTo>
                    <a:cubicBezTo>
                      <a:pt x="1959" y="458"/>
                      <a:pt x="1953" y="599"/>
                      <a:pt x="1878" y="779"/>
                    </a:cubicBezTo>
                    <a:cubicBezTo>
                      <a:pt x="1789" y="748"/>
                      <a:pt x="1689" y="723"/>
                      <a:pt x="1579" y="705"/>
                    </a:cubicBezTo>
                    <a:cubicBezTo>
                      <a:pt x="1561" y="596"/>
                      <a:pt x="1536" y="495"/>
                      <a:pt x="1505" y="407"/>
                    </a:cubicBezTo>
                    <a:cubicBezTo>
                      <a:pt x="1599" y="367"/>
                      <a:pt x="1684" y="345"/>
                      <a:pt x="1756" y="345"/>
                    </a:cubicBezTo>
                    <a:close/>
                    <a:moveTo>
                      <a:pt x="1952" y="807"/>
                    </a:moveTo>
                    <a:lnTo>
                      <a:pt x="1952" y="807"/>
                    </a:lnTo>
                    <a:cubicBezTo>
                      <a:pt x="2042" y="594"/>
                      <a:pt x="2041" y="427"/>
                      <a:pt x="1949" y="335"/>
                    </a:cubicBezTo>
                    <a:cubicBezTo>
                      <a:pt x="1903" y="289"/>
                      <a:pt x="1838" y="265"/>
                      <a:pt x="1756" y="265"/>
                    </a:cubicBezTo>
                    <a:cubicBezTo>
                      <a:pt x="1675" y="265"/>
                      <a:pt x="1580" y="289"/>
                      <a:pt x="1477" y="332"/>
                    </a:cubicBezTo>
                    <a:cubicBezTo>
                      <a:pt x="1392" y="126"/>
                      <a:pt x="1274" y="0"/>
                      <a:pt x="1142" y="0"/>
                    </a:cubicBezTo>
                    <a:cubicBezTo>
                      <a:pt x="1009" y="0"/>
                      <a:pt x="891" y="126"/>
                      <a:pt x="806" y="332"/>
                    </a:cubicBezTo>
                    <a:cubicBezTo>
                      <a:pt x="704" y="289"/>
                      <a:pt x="609" y="265"/>
                      <a:pt x="528" y="265"/>
                    </a:cubicBezTo>
                    <a:cubicBezTo>
                      <a:pt x="446" y="265"/>
                      <a:pt x="380" y="289"/>
                      <a:pt x="334" y="335"/>
                    </a:cubicBezTo>
                    <a:cubicBezTo>
                      <a:pt x="242" y="427"/>
                      <a:pt x="242" y="594"/>
                      <a:pt x="331" y="807"/>
                    </a:cubicBezTo>
                    <a:cubicBezTo>
                      <a:pt x="125" y="892"/>
                      <a:pt x="0" y="1010"/>
                      <a:pt x="0" y="1143"/>
                    </a:cubicBezTo>
                    <a:cubicBezTo>
                      <a:pt x="0" y="1275"/>
                      <a:pt x="125" y="1393"/>
                      <a:pt x="331" y="1478"/>
                    </a:cubicBezTo>
                    <a:cubicBezTo>
                      <a:pt x="246" y="1684"/>
                      <a:pt x="240" y="1856"/>
                      <a:pt x="334" y="1950"/>
                    </a:cubicBezTo>
                    <a:cubicBezTo>
                      <a:pt x="380" y="1996"/>
                      <a:pt x="446" y="2020"/>
                      <a:pt x="528" y="2020"/>
                    </a:cubicBezTo>
                    <a:cubicBezTo>
                      <a:pt x="609" y="2020"/>
                      <a:pt x="704" y="1996"/>
                      <a:pt x="806" y="1953"/>
                    </a:cubicBezTo>
                    <a:cubicBezTo>
                      <a:pt x="891" y="2159"/>
                      <a:pt x="1009" y="2284"/>
                      <a:pt x="1142" y="2284"/>
                    </a:cubicBezTo>
                    <a:cubicBezTo>
                      <a:pt x="1274" y="2284"/>
                      <a:pt x="1392" y="2159"/>
                      <a:pt x="1477" y="1953"/>
                    </a:cubicBezTo>
                    <a:cubicBezTo>
                      <a:pt x="1580" y="1996"/>
                      <a:pt x="1675" y="2020"/>
                      <a:pt x="1756" y="2020"/>
                    </a:cubicBezTo>
                    <a:cubicBezTo>
                      <a:pt x="1838" y="2020"/>
                      <a:pt x="1903" y="1996"/>
                      <a:pt x="1949" y="1950"/>
                    </a:cubicBezTo>
                    <a:cubicBezTo>
                      <a:pt x="2043" y="1856"/>
                      <a:pt x="2038" y="1684"/>
                      <a:pt x="1952" y="1478"/>
                    </a:cubicBezTo>
                    <a:cubicBezTo>
                      <a:pt x="2158" y="1393"/>
                      <a:pt x="2284" y="1275"/>
                      <a:pt x="2284" y="1143"/>
                    </a:cubicBezTo>
                    <a:cubicBezTo>
                      <a:pt x="2284" y="1010"/>
                      <a:pt x="2158" y="892"/>
                      <a:pt x="1952" y="807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" name="Freeform 20"/>
              <p:cNvSpPr>
                <a:spLocks/>
              </p:cNvSpPr>
              <p:nvPr userDrawn="1"/>
            </p:nvSpPr>
            <p:spPr bwMode="auto">
              <a:xfrm>
                <a:off x="7021513" y="5929313"/>
                <a:ext cx="177800" cy="177800"/>
              </a:xfrm>
              <a:custGeom>
                <a:avLst/>
                <a:gdLst>
                  <a:gd name="T0" fmla="*/ 120 w 240"/>
                  <a:gd name="T1" fmla="*/ 0 h 240"/>
                  <a:gd name="T2" fmla="*/ 120 w 240"/>
                  <a:gd name="T3" fmla="*/ 0 h 240"/>
                  <a:gd name="T4" fmla="*/ 0 w 240"/>
                  <a:gd name="T5" fmla="*/ 120 h 240"/>
                  <a:gd name="T6" fmla="*/ 120 w 240"/>
                  <a:gd name="T7" fmla="*/ 240 h 240"/>
                  <a:gd name="T8" fmla="*/ 240 w 240"/>
                  <a:gd name="T9" fmla="*/ 120 h 240"/>
                  <a:gd name="T10" fmla="*/ 120 w 240"/>
                  <a:gd name="T11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0" h="240">
                    <a:moveTo>
                      <a:pt x="120" y="0"/>
                    </a:moveTo>
                    <a:lnTo>
                      <a:pt x="120" y="0"/>
                    </a:lnTo>
                    <a:cubicBezTo>
                      <a:pt x="53" y="0"/>
                      <a:pt x="0" y="53"/>
                      <a:pt x="0" y="120"/>
                    </a:cubicBezTo>
                    <a:cubicBezTo>
                      <a:pt x="0" y="186"/>
                      <a:pt x="53" y="240"/>
                      <a:pt x="120" y="240"/>
                    </a:cubicBezTo>
                    <a:cubicBezTo>
                      <a:pt x="186" y="240"/>
                      <a:pt x="240" y="186"/>
                      <a:pt x="240" y="120"/>
                    </a:cubicBezTo>
                    <a:cubicBezTo>
                      <a:pt x="240" y="53"/>
                      <a:pt x="186" y="0"/>
                      <a:pt x="120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44" name="Freeform 7"/>
            <p:cNvSpPr>
              <a:spLocks noEditPoints="1"/>
            </p:cNvSpPr>
            <p:nvPr/>
          </p:nvSpPr>
          <p:spPr bwMode="auto">
            <a:xfrm rot="20132266">
              <a:off x="-1257123" y="4798205"/>
              <a:ext cx="1277233" cy="931381"/>
            </a:xfrm>
            <a:custGeom>
              <a:avLst/>
              <a:gdLst>
                <a:gd name="T0" fmla="*/ 1034 w 2022"/>
                <a:gd name="T1" fmla="*/ 210 h 1466"/>
                <a:gd name="T2" fmla="*/ 1034 w 2022"/>
                <a:gd name="T3" fmla="*/ 210 h 1466"/>
                <a:gd name="T4" fmla="*/ 1395 w 2022"/>
                <a:gd name="T5" fmla="*/ 46 h 1466"/>
                <a:gd name="T6" fmla="*/ 1487 w 2022"/>
                <a:gd name="T7" fmla="*/ 40 h 1466"/>
                <a:gd name="T8" fmla="*/ 1888 w 2022"/>
                <a:gd name="T9" fmla="*/ 99 h 1466"/>
                <a:gd name="T10" fmla="*/ 1888 w 2022"/>
                <a:gd name="T11" fmla="*/ 1249 h 1466"/>
                <a:gd name="T12" fmla="*/ 1467 w 2022"/>
                <a:gd name="T13" fmla="*/ 1137 h 1466"/>
                <a:gd name="T14" fmla="*/ 1397 w 2022"/>
                <a:gd name="T15" fmla="*/ 1132 h 1466"/>
                <a:gd name="T16" fmla="*/ 1034 w 2022"/>
                <a:gd name="T17" fmla="*/ 1232 h 1466"/>
                <a:gd name="T18" fmla="*/ 1034 w 2022"/>
                <a:gd name="T19" fmla="*/ 210 h 1466"/>
                <a:gd name="T20" fmla="*/ 134 w 2022"/>
                <a:gd name="T21" fmla="*/ 99 h 1466"/>
                <a:gd name="T22" fmla="*/ 134 w 2022"/>
                <a:gd name="T23" fmla="*/ 99 h 1466"/>
                <a:gd name="T24" fmla="*/ 534 w 2022"/>
                <a:gd name="T25" fmla="*/ 40 h 1466"/>
                <a:gd name="T26" fmla="*/ 626 w 2022"/>
                <a:gd name="T27" fmla="*/ 46 h 1466"/>
                <a:gd name="T28" fmla="*/ 988 w 2022"/>
                <a:gd name="T29" fmla="*/ 210 h 1466"/>
                <a:gd name="T30" fmla="*/ 988 w 2022"/>
                <a:gd name="T31" fmla="*/ 1232 h 1466"/>
                <a:gd name="T32" fmla="*/ 625 w 2022"/>
                <a:gd name="T33" fmla="*/ 1132 h 1466"/>
                <a:gd name="T34" fmla="*/ 555 w 2022"/>
                <a:gd name="T35" fmla="*/ 1137 h 1466"/>
                <a:gd name="T36" fmla="*/ 134 w 2022"/>
                <a:gd name="T37" fmla="*/ 1249 h 1466"/>
                <a:gd name="T38" fmla="*/ 134 w 2022"/>
                <a:gd name="T39" fmla="*/ 99 h 1466"/>
                <a:gd name="T40" fmla="*/ 1928 w 2022"/>
                <a:gd name="T41" fmla="*/ 203 h 1466"/>
                <a:gd name="T42" fmla="*/ 1928 w 2022"/>
                <a:gd name="T43" fmla="*/ 203 h 1466"/>
                <a:gd name="T44" fmla="*/ 1928 w 2022"/>
                <a:gd name="T45" fmla="*/ 68 h 1466"/>
                <a:gd name="T46" fmla="*/ 1487 w 2022"/>
                <a:gd name="T47" fmla="*/ 0 h 1466"/>
                <a:gd name="T48" fmla="*/ 1390 w 2022"/>
                <a:gd name="T49" fmla="*/ 6 h 1466"/>
                <a:gd name="T50" fmla="*/ 1011 w 2022"/>
                <a:gd name="T51" fmla="*/ 177 h 1466"/>
                <a:gd name="T52" fmla="*/ 632 w 2022"/>
                <a:gd name="T53" fmla="*/ 6 h 1466"/>
                <a:gd name="T54" fmla="*/ 534 w 2022"/>
                <a:gd name="T55" fmla="*/ 0 h 1466"/>
                <a:gd name="T56" fmla="*/ 94 w 2022"/>
                <a:gd name="T57" fmla="*/ 68 h 1466"/>
                <a:gd name="T58" fmla="*/ 94 w 2022"/>
                <a:gd name="T59" fmla="*/ 203 h 1466"/>
                <a:gd name="T60" fmla="*/ 0 w 2022"/>
                <a:gd name="T61" fmla="*/ 227 h 1466"/>
                <a:gd name="T62" fmla="*/ 0 w 2022"/>
                <a:gd name="T63" fmla="*/ 1466 h 1466"/>
                <a:gd name="T64" fmla="*/ 467 w 2022"/>
                <a:gd name="T65" fmla="*/ 1335 h 1466"/>
                <a:gd name="T66" fmla="*/ 905 w 2022"/>
                <a:gd name="T67" fmla="*/ 1412 h 1466"/>
                <a:gd name="T68" fmla="*/ 905 w 2022"/>
                <a:gd name="T69" fmla="*/ 1466 h 1466"/>
                <a:gd name="T70" fmla="*/ 1116 w 2022"/>
                <a:gd name="T71" fmla="*/ 1466 h 1466"/>
                <a:gd name="T72" fmla="*/ 1116 w 2022"/>
                <a:gd name="T73" fmla="*/ 1412 h 1466"/>
                <a:gd name="T74" fmla="*/ 1555 w 2022"/>
                <a:gd name="T75" fmla="*/ 1335 h 1466"/>
                <a:gd name="T76" fmla="*/ 2022 w 2022"/>
                <a:gd name="T77" fmla="*/ 1466 h 1466"/>
                <a:gd name="T78" fmla="*/ 2022 w 2022"/>
                <a:gd name="T79" fmla="*/ 227 h 1466"/>
                <a:gd name="T80" fmla="*/ 1928 w 2022"/>
                <a:gd name="T81" fmla="*/ 203 h 1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022" h="1466">
                  <a:moveTo>
                    <a:pt x="1034" y="210"/>
                  </a:moveTo>
                  <a:lnTo>
                    <a:pt x="1034" y="210"/>
                  </a:lnTo>
                  <a:cubicBezTo>
                    <a:pt x="1077" y="175"/>
                    <a:pt x="1220" y="68"/>
                    <a:pt x="1395" y="46"/>
                  </a:cubicBezTo>
                  <a:cubicBezTo>
                    <a:pt x="1423" y="42"/>
                    <a:pt x="1454" y="40"/>
                    <a:pt x="1487" y="40"/>
                  </a:cubicBezTo>
                  <a:cubicBezTo>
                    <a:pt x="1645" y="40"/>
                    <a:pt x="1820" y="81"/>
                    <a:pt x="1888" y="99"/>
                  </a:cubicBezTo>
                  <a:lnTo>
                    <a:pt x="1888" y="1249"/>
                  </a:lnTo>
                  <a:cubicBezTo>
                    <a:pt x="1803" y="1218"/>
                    <a:pt x="1631" y="1161"/>
                    <a:pt x="1467" y="1137"/>
                  </a:cubicBezTo>
                  <a:cubicBezTo>
                    <a:pt x="1445" y="1134"/>
                    <a:pt x="1421" y="1132"/>
                    <a:pt x="1397" y="1132"/>
                  </a:cubicBezTo>
                  <a:cubicBezTo>
                    <a:pt x="1252" y="1132"/>
                    <a:pt x="1112" y="1192"/>
                    <a:pt x="1034" y="1232"/>
                  </a:cubicBezTo>
                  <a:lnTo>
                    <a:pt x="1034" y="210"/>
                  </a:lnTo>
                  <a:close/>
                  <a:moveTo>
                    <a:pt x="134" y="99"/>
                  </a:moveTo>
                  <a:lnTo>
                    <a:pt x="134" y="99"/>
                  </a:lnTo>
                  <a:cubicBezTo>
                    <a:pt x="201" y="81"/>
                    <a:pt x="376" y="40"/>
                    <a:pt x="534" y="40"/>
                  </a:cubicBezTo>
                  <a:cubicBezTo>
                    <a:pt x="568" y="40"/>
                    <a:pt x="599" y="42"/>
                    <a:pt x="626" y="46"/>
                  </a:cubicBezTo>
                  <a:cubicBezTo>
                    <a:pt x="802" y="68"/>
                    <a:pt x="945" y="175"/>
                    <a:pt x="988" y="210"/>
                  </a:cubicBezTo>
                  <a:lnTo>
                    <a:pt x="988" y="1232"/>
                  </a:lnTo>
                  <a:cubicBezTo>
                    <a:pt x="910" y="1192"/>
                    <a:pt x="770" y="1132"/>
                    <a:pt x="625" y="1132"/>
                  </a:cubicBezTo>
                  <a:cubicBezTo>
                    <a:pt x="601" y="1132"/>
                    <a:pt x="577" y="1134"/>
                    <a:pt x="555" y="1137"/>
                  </a:cubicBezTo>
                  <a:cubicBezTo>
                    <a:pt x="391" y="1161"/>
                    <a:pt x="219" y="1218"/>
                    <a:pt x="134" y="1249"/>
                  </a:cubicBezTo>
                  <a:lnTo>
                    <a:pt x="134" y="99"/>
                  </a:lnTo>
                  <a:close/>
                  <a:moveTo>
                    <a:pt x="1928" y="203"/>
                  </a:moveTo>
                  <a:lnTo>
                    <a:pt x="1928" y="203"/>
                  </a:lnTo>
                  <a:lnTo>
                    <a:pt x="1928" y="68"/>
                  </a:lnTo>
                  <a:cubicBezTo>
                    <a:pt x="1928" y="68"/>
                    <a:pt x="1696" y="0"/>
                    <a:pt x="1487" y="0"/>
                  </a:cubicBezTo>
                  <a:cubicBezTo>
                    <a:pt x="1454" y="0"/>
                    <a:pt x="1421" y="2"/>
                    <a:pt x="1390" y="6"/>
                  </a:cubicBezTo>
                  <a:cubicBezTo>
                    <a:pt x="1207" y="30"/>
                    <a:pt x="1059" y="138"/>
                    <a:pt x="1011" y="177"/>
                  </a:cubicBezTo>
                  <a:cubicBezTo>
                    <a:pt x="963" y="138"/>
                    <a:pt x="815" y="30"/>
                    <a:pt x="632" y="6"/>
                  </a:cubicBezTo>
                  <a:cubicBezTo>
                    <a:pt x="601" y="2"/>
                    <a:pt x="568" y="0"/>
                    <a:pt x="534" y="0"/>
                  </a:cubicBezTo>
                  <a:cubicBezTo>
                    <a:pt x="326" y="0"/>
                    <a:pt x="94" y="68"/>
                    <a:pt x="94" y="68"/>
                  </a:cubicBezTo>
                  <a:lnTo>
                    <a:pt x="94" y="203"/>
                  </a:lnTo>
                  <a:cubicBezTo>
                    <a:pt x="36" y="216"/>
                    <a:pt x="0" y="227"/>
                    <a:pt x="0" y="227"/>
                  </a:cubicBezTo>
                  <a:lnTo>
                    <a:pt x="0" y="1466"/>
                  </a:lnTo>
                  <a:cubicBezTo>
                    <a:pt x="0" y="1466"/>
                    <a:pt x="243" y="1368"/>
                    <a:pt x="467" y="1335"/>
                  </a:cubicBezTo>
                  <a:cubicBezTo>
                    <a:pt x="605" y="1315"/>
                    <a:pt x="787" y="1368"/>
                    <a:pt x="905" y="1412"/>
                  </a:cubicBezTo>
                  <a:lnTo>
                    <a:pt x="905" y="1466"/>
                  </a:lnTo>
                  <a:lnTo>
                    <a:pt x="1116" y="1466"/>
                  </a:lnTo>
                  <a:lnTo>
                    <a:pt x="1116" y="1412"/>
                  </a:lnTo>
                  <a:cubicBezTo>
                    <a:pt x="1235" y="1368"/>
                    <a:pt x="1417" y="1315"/>
                    <a:pt x="1555" y="1335"/>
                  </a:cubicBezTo>
                  <a:cubicBezTo>
                    <a:pt x="1779" y="1368"/>
                    <a:pt x="2022" y="1466"/>
                    <a:pt x="2022" y="1466"/>
                  </a:cubicBezTo>
                  <a:lnTo>
                    <a:pt x="2022" y="227"/>
                  </a:lnTo>
                  <a:cubicBezTo>
                    <a:pt x="2022" y="227"/>
                    <a:pt x="1986" y="216"/>
                    <a:pt x="1928" y="20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9"/>
            <p:cNvSpPr>
              <a:spLocks noEditPoints="1"/>
            </p:cNvSpPr>
            <p:nvPr/>
          </p:nvSpPr>
          <p:spPr bwMode="auto">
            <a:xfrm>
              <a:off x="-491355" y="2831662"/>
              <a:ext cx="1135300" cy="1451430"/>
            </a:xfrm>
            <a:custGeom>
              <a:avLst/>
              <a:gdLst>
                <a:gd name="T0" fmla="*/ 449 w 1637"/>
                <a:gd name="T1" fmla="*/ 1301 h 2083"/>
                <a:gd name="T2" fmla="*/ 449 w 1637"/>
                <a:gd name="T3" fmla="*/ 1301 h 2083"/>
                <a:gd name="T4" fmla="*/ 350 w 1637"/>
                <a:gd name="T5" fmla="*/ 1276 h 2083"/>
                <a:gd name="T6" fmla="*/ 240 w 1637"/>
                <a:gd name="T7" fmla="*/ 1150 h 2083"/>
                <a:gd name="T8" fmla="*/ 273 w 1637"/>
                <a:gd name="T9" fmla="*/ 841 h 2083"/>
                <a:gd name="T10" fmla="*/ 770 w 1637"/>
                <a:gd name="T11" fmla="*/ 1055 h 2083"/>
                <a:gd name="T12" fmla="*/ 449 w 1637"/>
                <a:gd name="T13" fmla="*/ 1301 h 2083"/>
                <a:gd name="T14" fmla="*/ 1500 w 1637"/>
                <a:gd name="T15" fmla="*/ 1781 h 2083"/>
                <a:gd name="T16" fmla="*/ 1500 w 1637"/>
                <a:gd name="T17" fmla="*/ 1781 h 2083"/>
                <a:gd name="T18" fmla="*/ 1590 w 1637"/>
                <a:gd name="T19" fmla="*/ 1670 h 2083"/>
                <a:gd name="T20" fmla="*/ 1278 w 1637"/>
                <a:gd name="T21" fmla="*/ 1604 h 2083"/>
                <a:gd name="T22" fmla="*/ 1403 w 1637"/>
                <a:gd name="T23" fmla="*/ 1057 h 2083"/>
                <a:gd name="T24" fmla="*/ 1031 w 1637"/>
                <a:gd name="T25" fmla="*/ 383 h 2083"/>
                <a:gd name="T26" fmla="*/ 931 w 1637"/>
                <a:gd name="T27" fmla="*/ 92 h 2083"/>
                <a:gd name="T28" fmla="*/ 480 w 1637"/>
                <a:gd name="T29" fmla="*/ 430 h 2083"/>
                <a:gd name="T30" fmla="*/ 0 w 1637"/>
                <a:gd name="T31" fmla="*/ 723 h 2083"/>
                <a:gd name="T32" fmla="*/ 236 w 1637"/>
                <a:gd name="T33" fmla="*/ 825 h 2083"/>
                <a:gd name="T34" fmla="*/ 202 w 1637"/>
                <a:gd name="T35" fmla="*/ 1162 h 2083"/>
                <a:gd name="T36" fmla="*/ 332 w 1637"/>
                <a:gd name="T37" fmla="*/ 1312 h 2083"/>
                <a:gd name="T38" fmla="*/ 449 w 1637"/>
                <a:gd name="T39" fmla="*/ 1341 h 2083"/>
                <a:gd name="T40" fmla="*/ 807 w 1637"/>
                <a:gd name="T41" fmla="*/ 1071 h 2083"/>
                <a:gd name="T42" fmla="*/ 1003 w 1637"/>
                <a:gd name="T43" fmla="*/ 1156 h 2083"/>
                <a:gd name="T44" fmla="*/ 950 w 1637"/>
                <a:gd name="T45" fmla="*/ 626 h 2083"/>
                <a:gd name="T46" fmla="*/ 1001 w 1637"/>
                <a:gd name="T47" fmla="*/ 495 h 2083"/>
                <a:gd name="T48" fmla="*/ 1297 w 1637"/>
                <a:gd name="T49" fmla="*/ 1060 h 2083"/>
                <a:gd name="T50" fmla="*/ 1215 w 1637"/>
                <a:gd name="T51" fmla="*/ 1499 h 2083"/>
                <a:gd name="T52" fmla="*/ 1166 w 1637"/>
                <a:gd name="T53" fmla="*/ 1581 h 2083"/>
                <a:gd name="T54" fmla="*/ 920 w 1637"/>
                <a:gd name="T55" fmla="*/ 1530 h 2083"/>
                <a:gd name="T56" fmla="*/ 549 w 1637"/>
                <a:gd name="T57" fmla="*/ 1946 h 2083"/>
                <a:gd name="T58" fmla="*/ 1255 w 1637"/>
                <a:gd name="T59" fmla="*/ 2083 h 2083"/>
                <a:gd name="T60" fmla="*/ 1637 w 1637"/>
                <a:gd name="T61" fmla="*/ 1806 h 2083"/>
                <a:gd name="T62" fmla="*/ 1500 w 1637"/>
                <a:gd name="T63" fmla="*/ 1781 h 20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37" h="2083">
                  <a:moveTo>
                    <a:pt x="449" y="1301"/>
                  </a:moveTo>
                  <a:lnTo>
                    <a:pt x="449" y="1301"/>
                  </a:lnTo>
                  <a:cubicBezTo>
                    <a:pt x="416" y="1301"/>
                    <a:pt x="383" y="1292"/>
                    <a:pt x="350" y="1276"/>
                  </a:cubicBezTo>
                  <a:cubicBezTo>
                    <a:pt x="295" y="1248"/>
                    <a:pt x="258" y="1206"/>
                    <a:pt x="240" y="1150"/>
                  </a:cubicBezTo>
                  <a:cubicBezTo>
                    <a:pt x="207" y="1047"/>
                    <a:pt x="243" y="919"/>
                    <a:pt x="273" y="841"/>
                  </a:cubicBezTo>
                  <a:lnTo>
                    <a:pt x="770" y="1055"/>
                  </a:lnTo>
                  <a:cubicBezTo>
                    <a:pt x="719" y="1137"/>
                    <a:pt x="599" y="1301"/>
                    <a:pt x="449" y="1301"/>
                  </a:cubicBezTo>
                  <a:close/>
                  <a:moveTo>
                    <a:pt x="1500" y="1781"/>
                  </a:moveTo>
                  <a:lnTo>
                    <a:pt x="1500" y="1781"/>
                  </a:lnTo>
                  <a:lnTo>
                    <a:pt x="1590" y="1670"/>
                  </a:lnTo>
                  <a:lnTo>
                    <a:pt x="1278" y="1604"/>
                  </a:lnTo>
                  <a:cubicBezTo>
                    <a:pt x="1340" y="1504"/>
                    <a:pt x="1412" y="1329"/>
                    <a:pt x="1403" y="1057"/>
                  </a:cubicBezTo>
                  <a:cubicBezTo>
                    <a:pt x="1392" y="672"/>
                    <a:pt x="1130" y="453"/>
                    <a:pt x="1031" y="383"/>
                  </a:cubicBezTo>
                  <a:cubicBezTo>
                    <a:pt x="1053" y="263"/>
                    <a:pt x="1046" y="135"/>
                    <a:pt x="931" y="92"/>
                  </a:cubicBezTo>
                  <a:cubicBezTo>
                    <a:pt x="680" y="0"/>
                    <a:pt x="480" y="430"/>
                    <a:pt x="480" y="430"/>
                  </a:cubicBezTo>
                  <a:cubicBezTo>
                    <a:pt x="480" y="430"/>
                    <a:pt x="113" y="340"/>
                    <a:pt x="0" y="723"/>
                  </a:cubicBezTo>
                  <a:lnTo>
                    <a:pt x="236" y="825"/>
                  </a:lnTo>
                  <a:cubicBezTo>
                    <a:pt x="204" y="908"/>
                    <a:pt x="164" y="1046"/>
                    <a:pt x="202" y="1162"/>
                  </a:cubicBezTo>
                  <a:cubicBezTo>
                    <a:pt x="223" y="1229"/>
                    <a:pt x="267" y="1279"/>
                    <a:pt x="332" y="1312"/>
                  </a:cubicBezTo>
                  <a:cubicBezTo>
                    <a:pt x="370" y="1331"/>
                    <a:pt x="410" y="1341"/>
                    <a:pt x="449" y="1341"/>
                  </a:cubicBezTo>
                  <a:cubicBezTo>
                    <a:pt x="623" y="1341"/>
                    <a:pt x="755" y="1157"/>
                    <a:pt x="807" y="1071"/>
                  </a:cubicBezTo>
                  <a:lnTo>
                    <a:pt x="1003" y="1156"/>
                  </a:lnTo>
                  <a:cubicBezTo>
                    <a:pt x="1003" y="1156"/>
                    <a:pt x="1247" y="846"/>
                    <a:pt x="950" y="626"/>
                  </a:cubicBezTo>
                  <a:cubicBezTo>
                    <a:pt x="950" y="626"/>
                    <a:pt x="977" y="571"/>
                    <a:pt x="1001" y="495"/>
                  </a:cubicBezTo>
                  <a:cubicBezTo>
                    <a:pt x="1101" y="574"/>
                    <a:pt x="1288" y="762"/>
                    <a:pt x="1297" y="1060"/>
                  </a:cubicBezTo>
                  <a:cubicBezTo>
                    <a:pt x="1303" y="1273"/>
                    <a:pt x="1256" y="1416"/>
                    <a:pt x="1215" y="1499"/>
                  </a:cubicBezTo>
                  <a:cubicBezTo>
                    <a:pt x="1198" y="1534"/>
                    <a:pt x="1181" y="1561"/>
                    <a:pt x="1166" y="1581"/>
                  </a:cubicBezTo>
                  <a:lnTo>
                    <a:pt x="920" y="1530"/>
                  </a:lnTo>
                  <a:lnTo>
                    <a:pt x="549" y="1946"/>
                  </a:lnTo>
                  <a:lnTo>
                    <a:pt x="1255" y="2083"/>
                  </a:lnTo>
                  <a:lnTo>
                    <a:pt x="1637" y="1806"/>
                  </a:lnTo>
                  <a:lnTo>
                    <a:pt x="1500" y="178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46" name="组 45"/>
            <p:cNvGrpSpPr/>
            <p:nvPr userDrawn="1"/>
          </p:nvGrpSpPr>
          <p:grpSpPr>
            <a:xfrm rot="1396810">
              <a:off x="998952" y="3722131"/>
              <a:ext cx="337162" cy="1815987"/>
              <a:chOff x="6099175" y="2627313"/>
              <a:chExt cx="411163" cy="2214563"/>
            </a:xfrm>
            <a:grpFill/>
          </p:grpSpPr>
          <p:sp>
            <p:nvSpPr>
              <p:cNvPr id="71" name="Freeform 13"/>
              <p:cNvSpPr>
                <a:spLocks noEditPoints="1"/>
              </p:cNvSpPr>
              <p:nvPr/>
            </p:nvSpPr>
            <p:spPr bwMode="auto">
              <a:xfrm>
                <a:off x="6130131" y="3048001"/>
                <a:ext cx="349250" cy="1258888"/>
              </a:xfrm>
              <a:custGeom>
                <a:avLst/>
                <a:gdLst>
                  <a:gd name="T0" fmla="*/ 137 w 367"/>
                  <a:gd name="T1" fmla="*/ 40 h 1313"/>
                  <a:gd name="T2" fmla="*/ 137 w 367"/>
                  <a:gd name="T3" fmla="*/ 40 h 1313"/>
                  <a:gd name="T4" fmla="*/ 230 w 367"/>
                  <a:gd name="T5" fmla="*/ 40 h 1313"/>
                  <a:gd name="T6" fmla="*/ 230 w 367"/>
                  <a:gd name="T7" fmla="*/ 1273 h 1313"/>
                  <a:gd name="T8" fmla="*/ 137 w 367"/>
                  <a:gd name="T9" fmla="*/ 1273 h 1313"/>
                  <a:gd name="T10" fmla="*/ 137 w 367"/>
                  <a:gd name="T11" fmla="*/ 40 h 1313"/>
                  <a:gd name="T12" fmla="*/ 97 w 367"/>
                  <a:gd name="T13" fmla="*/ 1273 h 1313"/>
                  <a:gd name="T14" fmla="*/ 97 w 367"/>
                  <a:gd name="T15" fmla="*/ 1273 h 1313"/>
                  <a:gd name="T16" fmla="*/ 40 w 367"/>
                  <a:gd name="T17" fmla="*/ 1273 h 1313"/>
                  <a:gd name="T18" fmla="*/ 40 w 367"/>
                  <a:gd name="T19" fmla="*/ 40 h 1313"/>
                  <a:gd name="T20" fmla="*/ 97 w 367"/>
                  <a:gd name="T21" fmla="*/ 40 h 1313"/>
                  <a:gd name="T22" fmla="*/ 97 w 367"/>
                  <a:gd name="T23" fmla="*/ 1273 h 1313"/>
                  <a:gd name="T24" fmla="*/ 270 w 367"/>
                  <a:gd name="T25" fmla="*/ 40 h 1313"/>
                  <a:gd name="T26" fmla="*/ 270 w 367"/>
                  <a:gd name="T27" fmla="*/ 40 h 1313"/>
                  <a:gd name="T28" fmla="*/ 327 w 367"/>
                  <a:gd name="T29" fmla="*/ 40 h 1313"/>
                  <a:gd name="T30" fmla="*/ 327 w 367"/>
                  <a:gd name="T31" fmla="*/ 1273 h 1313"/>
                  <a:gd name="T32" fmla="*/ 270 w 367"/>
                  <a:gd name="T33" fmla="*/ 1273 h 1313"/>
                  <a:gd name="T34" fmla="*/ 270 w 367"/>
                  <a:gd name="T35" fmla="*/ 40 h 1313"/>
                  <a:gd name="T36" fmla="*/ 270 w 367"/>
                  <a:gd name="T37" fmla="*/ 1313 h 1313"/>
                  <a:gd name="T38" fmla="*/ 270 w 367"/>
                  <a:gd name="T39" fmla="*/ 1313 h 1313"/>
                  <a:gd name="T40" fmla="*/ 270 w 367"/>
                  <a:gd name="T41" fmla="*/ 1313 h 1313"/>
                  <a:gd name="T42" fmla="*/ 367 w 367"/>
                  <a:gd name="T43" fmla="*/ 1313 h 1313"/>
                  <a:gd name="T44" fmla="*/ 367 w 367"/>
                  <a:gd name="T45" fmla="*/ 0 h 1313"/>
                  <a:gd name="T46" fmla="*/ 0 w 367"/>
                  <a:gd name="T47" fmla="*/ 0 h 1313"/>
                  <a:gd name="T48" fmla="*/ 0 w 367"/>
                  <a:gd name="T49" fmla="*/ 1313 h 1313"/>
                  <a:gd name="T50" fmla="*/ 97 w 367"/>
                  <a:gd name="T51" fmla="*/ 1313 h 1313"/>
                  <a:gd name="T52" fmla="*/ 97 w 367"/>
                  <a:gd name="T53" fmla="*/ 1313 h 1313"/>
                  <a:gd name="T54" fmla="*/ 137 w 367"/>
                  <a:gd name="T55" fmla="*/ 1313 h 1313"/>
                  <a:gd name="T56" fmla="*/ 137 w 367"/>
                  <a:gd name="T57" fmla="*/ 1313 h 1313"/>
                  <a:gd name="T58" fmla="*/ 230 w 367"/>
                  <a:gd name="T59" fmla="*/ 1313 h 1313"/>
                  <a:gd name="T60" fmla="*/ 230 w 367"/>
                  <a:gd name="T61" fmla="*/ 1313 h 1313"/>
                  <a:gd name="T62" fmla="*/ 270 w 367"/>
                  <a:gd name="T63" fmla="*/ 1313 h 1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367" h="1313">
                    <a:moveTo>
                      <a:pt x="137" y="40"/>
                    </a:moveTo>
                    <a:lnTo>
                      <a:pt x="137" y="40"/>
                    </a:lnTo>
                    <a:lnTo>
                      <a:pt x="230" y="40"/>
                    </a:lnTo>
                    <a:lnTo>
                      <a:pt x="230" y="1273"/>
                    </a:lnTo>
                    <a:lnTo>
                      <a:pt x="137" y="1273"/>
                    </a:lnTo>
                    <a:lnTo>
                      <a:pt x="137" y="40"/>
                    </a:lnTo>
                    <a:close/>
                    <a:moveTo>
                      <a:pt x="97" y="1273"/>
                    </a:moveTo>
                    <a:lnTo>
                      <a:pt x="97" y="1273"/>
                    </a:lnTo>
                    <a:lnTo>
                      <a:pt x="40" y="1273"/>
                    </a:lnTo>
                    <a:lnTo>
                      <a:pt x="40" y="40"/>
                    </a:lnTo>
                    <a:lnTo>
                      <a:pt x="97" y="40"/>
                    </a:lnTo>
                    <a:lnTo>
                      <a:pt x="97" y="1273"/>
                    </a:lnTo>
                    <a:close/>
                    <a:moveTo>
                      <a:pt x="270" y="40"/>
                    </a:moveTo>
                    <a:lnTo>
                      <a:pt x="270" y="40"/>
                    </a:lnTo>
                    <a:lnTo>
                      <a:pt x="327" y="40"/>
                    </a:lnTo>
                    <a:lnTo>
                      <a:pt x="327" y="1273"/>
                    </a:lnTo>
                    <a:lnTo>
                      <a:pt x="270" y="1273"/>
                    </a:lnTo>
                    <a:lnTo>
                      <a:pt x="270" y="40"/>
                    </a:lnTo>
                    <a:close/>
                    <a:moveTo>
                      <a:pt x="270" y="1313"/>
                    </a:moveTo>
                    <a:lnTo>
                      <a:pt x="270" y="1313"/>
                    </a:lnTo>
                    <a:lnTo>
                      <a:pt x="270" y="1313"/>
                    </a:lnTo>
                    <a:lnTo>
                      <a:pt x="367" y="1313"/>
                    </a:lnTo>
                    <a:lnTo>
                      <a:pt x="367" y="0"/>
                    </a:lnTo>
                    <a:lnTo>
                      <a:pt x="0" y="0"/>
                    </a:lnTo>
                    <a:lnTo>
                      <a:pt x="0" y="1313"/>
                    </a:lnTo>
                    <a:lnTo>
                      <a:pt x="97" y="1313"/>
                    </a:lnTo>
                    <a:lnTo>
                      <a:pt x="97" y="1313"/>
                    </a:lnTo>
                    <a:lnTo>
                      <a:pt x="137" y="1313"/>
                    </a:lnTo>
                    <a:lnTo>
                      <a:pt x="137" y="1313"/>
                    </a:lnTo>
                    <a:lnTo>
                      <a:pt x="230" y="1313"/>
                    </a:lnTo>
                    <a:lnTo>
                      <a:pt x="230" y="1313"/>
                    </a:lnTo>
                    <a:lnTo>
                      <a:pt x="270" y="1313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2" name="Freeform 14"/>
              <p:cNvSpPr>
                <a:spLocks/>
              </p:cNvSpPr>
              <p:nvPr/>
            </p:nvSpPr>
            <p:spPr bwMode="auto">
              <a:xfrm>
                <a:off x="6130131" y="2968626"/>
                <a:ext cx="349250" cy="63500"/>
              </a:xfrm>
              <a:custGeom>
                <a:avLst/>
                <a:gdLst>
                  <a:gd name="T0" fmla="*/ 367 w 367"/>
                  <a:gd name="T1" fmla="*/ 0 h 67"/>
                  <a:gd name="T2" fmla="*/ 367 w 367"/>
                  <a:gd name="T3" fmla="*/ 0 h 67"/>
                  <a:gd name="T4" fmla="*/ 0 w 367"/>
                  <a:gd name="T5" fmla="*/ 0 h 67"/>
                  <a:gd name="T6" fmla="*/ 0 w 367"/>
                  <a:gd name="T7" fmla="*/ 67 h 67"/>
                  <a:gd name="T8" fmla="*/ 367 w 367"/>
                  <a:gd name="T9" fmla="*/ 67 h 67"/>
                  <a:gd name="T10" fmla="*/ 367 w 367"/>
                  <a:gd name="T11" fmla="*/ 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7" h="67">
                    <a:moveTo>
                      <a:pt x="367" y="0"/>
                    </a:moveTo>
                    <a:lnTo>
                      <a:pt x="367" y="0"/>
                    </a:lnTo>
                    <a:lnTo>
                      <a:pt x="0" y="0"/>
                    </a:lnTo>
                    <a:lnTo>
                      <a:pt x="0" y="67"/>
                    </a:lnTo>
                    <a:lnTo>
                      <a:pt x="367" y="67"/>
                    </a:lnTo>
                    <a:lnTo>
                      <a:pt x="36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3" name="Freeform 15"/>
              <p:cNvSpPr>
                <a:spLocks/>
              </p:cNvSpPr>
              <p:nvPr/>
            </p:nvSpPr>
            <p:spPr bwMode="auto">
              <a:xfrm>
                <a:off x="6099175" y="2627313"/>
                <a:ext cx="411163" cy="325438"/>
              </a:xfrm>
              <a:custGeom>
                <a:avLst/>
                <a:gdLst>
                  <a:gd name="T0" fmla="*/ 399 w 430"/>
                  <a:gd name="T1" fmla="*/ 340 h 340"/>
                  <a:gd name="T2" fmla="*/ 399 w 430"/>
                  <a:gd name="T3" fmla="*/ 340 h 340"/>
                  <a:gd name="T4" fmla="*/ 215 w 430"/>
                  <a:gd name="T5" fmla="*/ 0 h 340"/>
                  <a:gd name="T6" fmla="*/ 32 w 430"/>
                  <a:gd name="T7" fmla="*/ 340 h 340"/>
                  <a:gd name="T8" fmla="*/ 399 w 430"/>
                  <a:gd name="T9" fmla="*/ 340 h 3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0" h="340">
                    <a:moveTo>
                      <a:pt x="399" y="340"/>
                    </a:moveTo>
                    <a:lnTo>
                      <a:pt x="399" y="340"/>
                    </a:lnTo>
                    <a:cubicBezTo>
                      <a:pt x="399" y="340"/>
                      <a:pt x="430" y="0"/>
                      <a:pt x="215" y="0"/>
                    </a:cubicBezTo>
                    <a:cubicBezTo>
                      <a:pt x="0" y="0"/>
                      <a:pt x="32" y="340"/>
                      <a:pt x="32" y="340"/>
                    </a:cubicBezTo>
                    <a:lnTo>
                      <a:pt x="399" y="34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4" name="Freeform 17"/>
              <p:cNvSpPr>
                <a:spLocks noEditPoints="1"/>
              </p:cNvSpPr>
              <p:nvPr/>
            </p:nvSpPr>
            <p:spPr bwMode="auto">
              <a:xfrm>
                <a:off x="6128544" y="4310063"/>
                <a:ext cx="352425" cy="531813"/>
              </a:xfrm>
              <a:custGeom>
                <a:avLst/>
                <a:gdLst>
                  <a:gd name="T0" fmla="*/ 214 w 369"/>
                  <a:gd name="T1" fmla="*/ 338 h 554"/>
                  <a:gd name="T2" fmla="*/ 214 w 369"/>
                  <a:gd name="T3" fmla="*/ 338 h 554"/>
                  <a:gd name="T4" fmla="*/ 155 w 369"/>
                  <a:gd name="T5" fmla="*/ 338 h 554"/>
                  <a:gd name="T6" fmla="*/ 56 w 369"/>
                  <a:gd name="T7" fmla="*/ 40 h 554"/>
                  <a:gd name="T8" fmla="*/ 313 w 369"/>
                  <a:gd name="T9" fmla="*/ 40 h 554"/>
                  <a:gd name="T10" fmla="*/ 214 w 369"/>
                  <a:gd name="T11" fmla="*/ 338 h 554"/>
                  <a:gd name="T12" fmla="*/ 113 w 369"/>
                  <a:gd name="T13" fmla="*/ 338 h 554"/>
                  <a:gd name="T14" fmla="*/ 113 w 369"/>
                  <a:gd name="T15" fmla="*/ 338 h 554"/>
                  <a:gd name="T16" fmla="*/ 184 w 369"/>
                  <a:gd name="T17" fmla="*/ 554 h 554"/>
                  <a:gd name="T18" fmla="*/ 256 w 369"/>
                  <a:gd name="T19" fmla="*/ 338 h 554"/>
                  <a:gd name="T20" fmla="*/ 369 w 369"/>
                  <a:gd name="T21" fmla="*/ 0 h 554"/>
                  <a:gd name="T22" fmla="*/ 0 w 369"/>
                  <a:gd name="T23" fmla="*/ 0 h 554"/>
                  <a:gd name="T24" fmla="*/ 113 w 369"/>
                  <a:gd name="T25" fmla="*/ 338 h 5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69" h="554">
                    <a:moveTo>
                      <a:pt x="214" y="338"/>
                    </a:moveTo>
                    <a:lnTo>
                      <a:pt x="214" y="338"/>
                    </a:lnTo>
                    <a:lnTo>
                      <a:pt x="155" y="338"/>
                    </a:lnTo>
                    <a:lnTo>
                      <a:pt x="56" y="40"/>
                    </a:lnTo>
                    <a:lnTo>
                      <a:pt x="313" y="40"/>
                    </a:lnTo>
                    <a:lnTo>
                      <a:pt x="214" y="338"/>
                    </a:lnTo>
                    <a:close/>
                    <a:moveTo>
                      <a:pt x="113" y="338"/>
                    </a:moveTo>
                    <a:lnTo>
                      <a:pt x="113" y="338"/>
                    </a:lnTo>
                    <a:lnTo>
                      <a:pt x="184" y="554"/>
                    </a:lnTo>
                    <a:lnTo>
                      <a:pt x="256" y="338"/>
                    </a:lnTo>
                    <a:lnTo>
                      <a:pt x="369" y="0"/>
                    </a:lnTo>
                    <a:lnTo>
                      <a:pt x="0" y="0"/>
                    </a:lnTo>
                    <a:lnTo>
                      <a:pt x="113" y="338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47" name="Freeform 19"/>
            <p:cNvSpPr>
              <a:spLocks noEditPoints="1"/>
            </p:cNvSpPr>
            <p:nvPr/>
          </p:nvSpPr>
          <p:spPr bwMode="auto">
            <a:xfrm rot="1363540">
              <a:off x="337564" y="5792830"/>
              <a:ext cx="1209819" cy="253100"/>
            </a:xfrm>
            <a:custGeom>
              <a:avLst/>
              <a:gdLst>
                <a:gd name="T0" fmla="*/ 2347 w 2387"/>
                <a:gd name="T1" fmla="*/ 458 h 498"/>
                <a:gd name="T2" fmla="*/ 40 w 2387"/>
                <a:gd name="T3" fmla="*/ 40 h 498"/>
                <a:gd name="T4" fmla="*/ 177 w 2387"/>
                <a:gd name="T5" fmla="*/ 298 h 498"/>
                <a:gd name="T6" fmla="*/ 217 w 2387"/>
                <a:gd name="T7" fmla="*/ 40 h 498"/>
                <a:gd name="T8" fmla="*/ 277 w 2387"/>
                <a:gd name="T9" fmla="*/ 159 h 498"/>
                <a:gd name="T10" fmla="*/ 317 w 2387"/>
                <a:gd name="T11" fmla="*/ 40 h 498"/>
                <a:gd name="T12" fmla="*/ 377 w 2387"/>
                <a:gd name="T13" fmla="*/ 159 h 498"/>
                <a:gd name="T14" fmla="*/ 417 w 2387"/>
                <a:gd name="T15" fmla="*/ 40 h 498"/>
                <a:gd name="T16" fmla="*/ 477 w 2387"/>
                <a:gd name="T17" fmla="*/ 159 h 498"/>
                <a:gd name="T18" fmla="*/ 517 w 2387"/>
                <a:gd name="T19" fmla="*/ 40 h 498"/>
                <a:gd name="T20" fmla="*/ 577 w 2387"/>
                <a:gd name="T21" fmla="*/ 159 h 498"/>
                <a:gd name="T22" fmla="*/ 617 w 2387"/>
                <a:gd name="T23" fmla="*/ 40 h 498"/>
                <a:gd name="T24" fmla="*/ 674 w 2387"/>
                <a:gd name="T25" fmla="*/ 298 h 498"/>
                <a:gd name="T26" fmla="*/ 714 w 2387"/>
                <a:gd name="T27" fmla="*/ 40 h 498"/>
                <a:gd name="T28" fmla="*/ 774 w 2387"/>
                <a:gd name="T29" fmla="*/ 159 h 498"/>
                <a:gd name="T30" fmla="*/ 814 w 2387"/>
                <a:gd name="T31" fmla="*/ 40 h 498"/>
                <a:gd name="T32" fmla="*/ 874 w 2387"/>
                <a:gd name="T33" fmla="*/ 159 h 498"/>
                <a:gd name="T34" fmla="*/ 914 w 2387"/>
                <a:gd name="T35" fmla="*/ 40 h 498"/>
                <a:gd name="T36" fmla="*/ 974 w 2387"/>
                <a:gd name="T37" fmla="*/ 159 h 498"/>
                <a:gd name="T38" fmla="*/ 1014 w 2387"/>
                <a:gd name="T39" fmla="*/ 40 h 498"/>
                <a:gd name="T40" fmla="*/ 1074 w 2387"/>
                <a:gd name="T41" fmla="*/ 159 h 498"/>
                <a:gd name="T42" fmla="*/ 1114 w 2387"/>
                <a:gd name="T43" fmla="*/ 40 h 498"/>
                <a:gd name="T44" fmla="*/ 1187 w 2387"/>
                <a:gd name="T45" fmla="*/ 298 h 498"/>
                <a:gd name="T46" fmla="*/ 1227 w 2387"/>
                <a:gd name="T47" fmla="*/ 40 h 498"/>
                <a:gd name="T48" fmla="*/ 1287 w 2387"/>
                <a:gd name="T49" fmla="*/ 159 h 498"/>
                <a:gd name="T50" fmla="*/ 1327 w 2387"/>
                <a:gd name="T51" fmla="*/ 40 h 498"/>
                <a:gd name="T52" fmla="*/ 1387 w 2387"/>
                <a:gd name="T53" fmla="*/ 159 h 498"/>
                <a:gd name="T54" fmla="*/ 1427 w 2387"/>
                <a:gd name="T55" fmla="*/ 40 h 498"/>
                <a:gd name="T56" fmla="*/ 1487 w 2387"/>
                <a:gd name="T57" fmla="*/ 159 h 498"/>
                <a:gd name="T58" fmla="*/ 1527 w 2387"/>
                <a:gd name="T59" fmla="*/ 40 h 498"/>
                <a:gd name="T60" fmla="*/ 1587 w 2387"/>
                <a:gd name="T61" fmla="*/ 159 h 498"/>
                <a:gd name="T62" fmla="*/ 1627 w 2387"/>
                <a:gd name="T63" fmla="*/ 40 h 498"/>
                <a:gd name="T64" fmla="*/ 1684 w 2387"/>
                <a:gd name="T65" fmla="*/ 298 h 498"/>
                <a:gd name="T66" fmla="*/ 1724 w 2387"/>
                <a:gd name="T67" fmla="*/ 40 h 498"/>
                <a:gd name="T68" fmla="*/ 1784 w 2387"/>
                <a:gd name="T69" fmla="*/ 159 h 498"/>
                <a:gd name="T70" fmla="*/ 1824 w 2387"/>
                <a:gd name="T71" fmla="*/ 40 h 498"/>
                <a:gd name="T72" fmla="*/ 1884 w 2387"/>
                <a:gd name="T73" fmla="*/ 159 h 498"/>
                <a:gd name="T74" fmla="*/ 1924 w 2387"/>
                <a:gd name="T75" fmla="*/ 40 h 498"/>
                <a:gd name="T76" fmla="*/ 1984 w 2387"/>
                <a:gd name="T77" fmla="*/ 159 h 498"/>
                <a:gd name="T78" fmla="*/ 2024 w 2387"/>
                <a:gd name="T79" fmla="*/ 40 h 498"/>
                <a:gd name="T80" fmla="*/ 2084 w 2387"/>
                <a:gd name="T81" fmla="*/ 159 h 498"/>
                <a:gd name="T82" fmla="*/ 2124 w 2387"/>
                <a:gd name="T83" fmla="*/ 40 h 498"/>
                <a:gd name="T84" fmla="*/ 2170 w 2387"/>
                <a:gd name="T85" fmla="*/ 298 h 498"/>
                <a:gd name="T86" fmla="*/ 2210 w 2387"/>
                <a:gd name="T87" fmla="*/ 40 h 498"/>
                <a:gd name="T88" fmla="*/ 2347 w 2387"/>
                <a:gd name="T89" fmla="*/ 458 h 498"/>
                <a:gd name="T90" fmla="*/ 0 w 2387"/>
                <a:gd name="T91" fmla="*/ 498 h 498"/>
                <a:gd name="T92" fmla="*/ 2387 w 2387"/>
                <a:gd name="T93" fmla="*/ 0 h 498"/>
                <a:gd name="T94" fmla="*/ 0 w 2387"/>
                <a:gd name="T95" fmla="*/ 498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387" h="498">
                  <a:moveTo>
                    <a:pt x="2347" y="458"/>
                  </a:moveTo>
                  <a:lnTo>
                    <a:pt x="2347" y="458"/>
                  </a:lnTo>
                  <a:lnTo>
                    <a:pt x="40" y="458"/>
                  </a:lnTo>
                  <a:lnTo>
                    <a:pt x="40" y="40"/>
                  </a:lnTo>
                  <a:lnTo>
                    <a:pt x="177" y="40"/>
                  </a:lnTo>
                  <a:lnTo>
                    <a:pt x="177" y="298"/>
                  </a:lnTo>
                  <a:lnTo>
                    <a:pt x="217" y="298"/>
                  </a:lnTo>
                  <a:lnTo>
                    <a:pt x="217" y="40"/>
                  </a:lnTo>
                  <a:lnTo>
                    <a:pt x="277" y="40"/>
                  </a:lnTo>
                  <a:lnTo>
                    <a:pt x="277" y="159"/>
                  </a:lnTo>
                  <a:lnTo>
                    <a:pt x="317" y="159"/>
                  </a:lnTo>
                  <a:lnTo>
                    <a:pt x="317" y="40"/>
                  </a:lnTo>
                  <a:lnTo>
                    <a:pt x="377" y="40"/>
                  </a:lnTo>
                  <a:lnTo>
                    <a:pt x="377" y="159"/>
                  </a:lnTo>
                  <a:lnTo>
                    <a:pt x="417" y="159"/>
                  </a:lnTo>
                  <a:lnTo>
                    <a:pt x="417" y="40"/>
                  </a:lnTo>
                  <a:lnTo>
                    <a:pt x="477" y="40"/>
                  </a:lnTo>
                  <a:lnTo>
                    <a:pt x="477" y="159"/>
                  </a:lnTo>
                  <a:lnTo>
                    <a:pt x="517" y="159"/>
                  </a:lnTo>
                  <a:lnTo>
                    <a:pt x="517" y="40"/>
                  </a:lnTo>
                  <a:lnTo>
                    <a:pt x="577" y="40"/>
                  </a:lnTo>
                  <a:lnTo>
                    <a:pt x="577" y="159"/>
                  </a:lnTo>
                  <a:lnTo>
                    <a:pt x="617" y="159"/>
                  </a:lnTo>
                  <a:lnTo>
                    <a:pt x="617" y="40"/>
                  </a:lnTo>
                  <a:lnTo>
                    <a:pt x="674" y="40"/>
                  </a:lnTo>
                  <a:lnTo>
                    <a:pt x="674" y="298"/>
                  </a:lnTo>
                  <a:lnTo>
                    <a:pt x="714" y="298"/>
                  </a:lnTo>
                  <a:lnTo>
                    <a:pt x="714" y="40"/>
                  </a:lnTo>
                  <a:lnTo>
                    <a:pt x="774" y="40"/>
                  </a:lnTo>
                  <a:lnTo>
                    <a:pt x="774" y="159"/>
                  </a:lnTo>
                  <a:lnTo>
                    <a:pt x="814" y="159"/>
                  </a:lnTo>
                  <a:lnTo>
                    <a:pt x="814" y="40"/>
                  </a:lnTo>
                  <a:lnTo>
                    <a:pt x="874" y="40"/>
                  </a:lnTo>
                  <a:lnTo>
                    <a:pt x="874" y="159"/>
                  </a:lnTo>
                  <a:lnTo>
                    <a:pt x="914" y="159"/>
                  </a:lnTo>
                  <a:lnTo>
                    <a:pt x="914" y="40"/>
                  </a:lnTo>
                  <a:lnTo>
                    <a:pt x="974" y="40"/>
                  </a:lnTo>
                  <a:lnTo>
                    <a:pt x="974" y="159"/>
                  </a:lnTo>
                  <a:lnTo>
                    <a:pt x="1014" y="159"/>
                  </a:lnTo>
                  <a:lnTo>
                    <a:pt x="1014" y="40"/>
                  </a:lnTo>
                  <a:lnTo>
                    <a:pt x="1074" y="40"/>
                  </a:lnTo>
                  <a:lnTo>
                    <a:pt x="1074" y="159"/>
                  </a:lnTo>
                  <a:lnTo>
                    <a:pt x="1114" y="159"/>
                  </a:lnTo>
                  <a:lnTo>
                    <a:pt x="1114" y="40"/>
                  </a:lnTo>
                  <a:lnTo>
                    <a:pt x="1187" y="40"/>
                  </a:lnTo>
                  <a:lnTo>
                    <a:pt x="1187" y="298"/>
                  </a:lnTo>
                  <a:lnTo>
                    <a:pt x="1227" y="298"/>
                  </a:lnTo>
                  <a:lnTo>
                    <a:pt x="1227" y="40"/>
                  </a:lnTo>
                  <a:lnTo>
                    <a:pt x="1287" y="40"/>
                  </a:lnTo>
                  <a:lnTo>
                    <a:pt x="1287" y="159"/>
                  </a:lnTo>
                  <a:lnTo>
                    <a:pt x="1327" y="159"/>
                  </a:lnTo>
                  <a:lnTo>
                    <a:pt x="1327" y="40"/>
                  </a:lnTo>
                  <a:lnTo>
                    <a:pt x="1387" y="40"/>
                  </a:lnTo>
                  <a:lnTo>
                    <a:pt x="1387" y="159"/>
                  </a:lnTo>
                  <a:lnTo>
                    <a:pt x="1427" y="159"/>
                  </a:lnTo>
                  <a:lnTo>
                    <a:pt x="1427" y="40"/>
                  </a:lnTo>
                  <a:lnTo>
                    <a:pt x="1487" y="40"/>
                  </a:lnTo>
                  <a:lnTo>
                    <a:pt x="1487" y="159"/>
                  </a:lnTo>
                  <a:lnTo>
                    <a:pt x="1527" y="159"/>
                  </a:lnTo>
                  <a:lnTo>
                    <a:pt x="1527" y="40"/>
                  </a:lnTo>
                  <a:lnTo>
                    <a:pt x="1587" y="40"/>
                  </a:lnTo>
                  <a:lnTo>
                    <a:pt x="1587" y="159"/>
                  </a:lnTo>
                  <a:lnTo>
                    <a:pt x="1627" y="159"/>
                  </a:lnTo>
                  <a:lnTo>
                    <a:pt x="1627" y="40"/>
                  </a:lnTo>
                  <a:lnTo>
                    <a:pt x="1684" y="40"/>
                  </a:lnTo>
                  <a:lnTo>
                    <a:pt x="1684" y="298"/>
                  </a:lnTo>
                  <a:lnTo>
                    <a:pt x="1724" y="298"/>
                  </a:lnTo>
                  <a:lnTo>
                    <a:pt x="1724" y="40"/>
                  </a:lnTo>
                  <a:lnTo>
                    <a:pt x="1784" y="40"/>
                  </a:lnTo>
                  <a:lnTo>
                    <a:pt x="1784" y="159"/>
                  </a:lnTo>
                  <a:lnTo>
                    <a:pt x="1824" y="159"/>
                  </a:lnTo>
                  <a:lnTo>
                    <a:pt x="1824" y="40"/>
                  </a:lnTo>
                  <a:lnTo>
                    <a:pt x="1884" y="40"/>
                  </a:lnTo>
                  <a:lnTo>
                    <a:pt x="1884" y="159"/>
                  </a:lnTo>
                  <a:lnTo>
                    <a:pt x="1924" y="159"/>
                  </a:lnTo>
                  <a:lnTo>
                    <a:pt x="1924" y="40"/>
                  </a:lnTo>
                  <a:lnTo>
                    <a:pt x="1984" y="40"/>
                  </a:lnTo>
                  <a:lnTo>
                    <a:pt x="1984" y="159"/>
                  </a:lnTo>
                  <a:lnTo>
                    <a:pt x="2024" y="159"/>
                  </a:lnTo>
                  <a:lnTo>
                    <a:pt x="2024" y="40"/>
                  </a:lnTo>
                  <a:lnTo>
                    <a:pt x="2084" y="40"/>
                  </a:lnTo>
                  <a:lnTo>
                    <a:pt x="2084" y="159"/>
                  </a:lnTo>
                  <a:lnTo>
                    <a:pt x="2124" y="159"/>
                  </a:lnTo>
                  <a:lnTo>
                    <a:pt x="2124" y="40"/>
                  </a:lnTo>
                  <a:lnTo>
                    <a:pt x="2170" y="40"/>
                  </a:lnTo>
                  <a:lnTo>
                    <a:pt x="2170" y="298"/>
                  </a:lnTo>
                  <a:lnTo>
                    <a:pt x="2210" y="298"/>
                  </a:lnTo>
                  <a:lnTo>
                    <a:pt x="2210" y="40"/>
                  </a:lnTo>
                  <a:lnTo>
                    <a:pt x="2347" y="40"/>
                  </a:lnTo>
                  <a:lnTo>
                    <a:pt x="2347" y="458"/>
                  </a:lnTo>
                  <a:close/>
                  <a:moveTo>
                    <a:pt x="0" y="498"/>
                  </a:moveTo>
                  <a:lnTo>
                    <a:pt x="0" y="498"/>
                  </a:lnTo>
                  <a:lnTo>
                    <a:pt x="2387" y="498"/>
                  </a:lnTo>
                  <a:lnTo>
                    <a:pt x="2387" y="0"/>
                  </a:lnTo>
                  <a:lnTo>
                    <a:pt x="0" y="0"/>
                  </a:lnTo>
                  <a:lnTo>
                    <a:pt x="0" y="498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Freeform 20"/>
            <p:cNvSpPr>
              <a:spLocks/>
            </p:cNvSpPr>
            <p:nvPr/>
          </p:nvSpPr>
          <p:spPr bwMode="auto">
            <a:xfrm rot="20253209">
              <a:off x="158920" y="4485610"/>
              <a:ext cx="271863" cy="880837"/>
            </a:xfrm>
            <a:custGeom>
              <a:avLst/>
              <a:gdLst>
                <a:gd name="T0" fmla="*/ 772 w 831"/>
                <a:gd name="T1" fmla="*/ 279 h 2682"/>
                <a:gd name="T2" fmla="*/ 772 w 831"/>
                <a:gd name="T3" fmla="*/ 279 h 2682"/>
                <a:gd name="T4" fmla="*/ 772 w 831"/>
                <a:gd name="T5" fmla="*/ 0 h 2682"/>
                <a:gd name="T6" fmla="*/ 622 w 831"/>
                <a:gd name="T7" fmla="*/ 0 h 2682"/>
                <a:gd name="T8" fmla="*/ 622 w 831"/>
                <a:gd name="T9" fmla="*/ 279 h 2682"/>
                <a:gd name="T10" fmla="*/ 557 w 831"/>
                <a:gd name="T11" fmla="*/ 279 h 2682"/>
                <a:gd name="T12" fmla="*/ 557 w 831"/>
                <a:gd name="T13" fmla="*/ 900 h 2682"/>
                <a:gd name="T14" fmla="*/ 606 w 831"/>
                <a:gd name="T15" fmla="*/ 900 h 2682"/>
                <a:gd name="T16" fmla="*/ 102 w 831"/>
                <a:gd name="T17" fmla="*/ 2121 h 2682"/>
                <a:gd name="T18" fmla="*/ 130 w 831"/>
                <a:gd name="T19" fmla="*/ 2133 h 2682"/>
                <a:gd name="T20" fmla="*/ 40 w 831"/>
                <a:gd name="T21" fmla="*/ 2350 h 2682"/>
                <a:gd name="T22" fmla="*/ 62 w 831"/>
                <a:gd name="T23" fmla="*/ 2359 h 2682"/>
                <a:gd name="T24" fmla="*/ 0 w 831"/>
                <a:gd name="T25" fmla="*/ 2510 h 2682"/>
                <a:gd name="T26" fmla="*/ 24 w 831"/>
                <a:gd name="T27" fmla="*/ 2519 h 2682"/>
                <a:gd name="T28" fmla="*/ 86 w 831"/>
                <a:gd name="T29" fmla="*/ 2369 h 2682"/>
                <a:gd name="T30" fmla="*/ 108 w 831"/>
                <a:gd name="T31" fmla="*/ 2378 h 2682"/>
                <a:gd name="T32" fmla="*/ 198 w 831"/>
                <a:gd name="T33" fmla="*/ 2161 h 2682"/>
                <a:gd name="T34" fmla="*/ 226 w 831"/>
                <a:gd name="T35" fmla="*/ 2172 h 2682"/>
                <a:gd name="T36" fmla="*/ 630 w 831"/>
                <a:gd name="T37" fmla="*/ 1191 h 2682"/>
                <a:gd name="T38" fmla="*/ 630 w 831"/>
                <a:gd name="T39" fmla="*/ 2284 h 2682"/>
                <a:gd name="T40" fmla="*/ 660 w 831"/>
                <a:gd name="T41" fmla="*/ 2284 h 2682"/>
                <a:gd name="T42" fmla="*/ 660 w 831"/>
                <a:gd name="T43" fmla="*/ 2519 h 2682"/>
                <a:gd name="T44" fmla="*/ 684 w 831"/>
                <a:gd name="T45" fmla="*/ 2519 h 2682"/>
                <a:gd name="T46" fmla="*/ 684 w 831"/>
                <a:gd name="T47" fmla="*/ 2682 h 2682"/>
                <a:gd name="T48" fmla="*/ 710 w 831"/>
                <a:gd name="T49" fmla="*/ 2682 h 2682"/>
                <a:gd name="T50" fmla="*/ 710 w 831"/>
                <a:gd name="T51" fmla="*/ 2519 h 2682"/>
                <a:gd name="T52" fmla="*/ 734 w 831"/>
                <a:gd name="T53" fmla="*/ 2519 h 2682"/>
                <a:gd name="T54" fmla="*/ 734 w 831"/>
                <a:gd name="T55" fmla="*/ 2284 h 2682"/>
                <a:gd name="T56" fmla="*/ 764 w 831"/>
                <a:gd name="T57" fmla="*/ 2284 h 2682"/>
                <a:gd name="T58" fmla="*/ 764 w 831"/>
                <a:gd name="T59" fmla="*/ 900 h 2682"/>
                <a:gd name="T60" fmla="*/ 831 w 831"/>
                <a:gd name="T61" fmla="*/ 900 h 2682"/>
                <a:gd name="T62" fmla="*/ 831 w 831"/>
                <a:gd name="T63" fmla="*/ 279 h 2682"/>
                <a:gd name="T64" fmla="*/ 772 w 831"/>
                <a:gd name="T65" fmla="*/ 279 h 26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31" h="2682">
                  <a:moveTo>
                    <a:pt x="772" y="279"/>
                  </a:moveTo>
                  <a:lnTo>
                    <a:pt x="772" y="279"/>
                  </a:lnTo>
                  <a:lnTo>
                    <a:pt x="772" y="0"/>
                  </a:lnTo>
                  <a:lnTo>
                    <a:pt x="622" y="0"/>
                  </a:lnTo>
                  <a:lnTo>
                    <a:pt x="622" y="279"/>
                  </a:lnTo>
                  <a:lnTo>
                    <a:pt x="557" y="279"/>
                  </a:lnTo>
                  <a:lnTo>
                    <a:pt x="557" y="900"/>
                  </a:lnTo>
                  <a:lnTo>
                    <a:pt x="606" y="900"/>
                  </a:lnTo>
                  <a:lnTo>
                    <a:pt x="102" y="2121"/>
                  </a:lnTo>
                  <a:lnTo>
                    <a:pt x="130" y="2133"/>
                  </a:lnTo>
                  <a:lnTo>
                    <a:pt x="40" y="2350"/>
                  </a:lnTo>
                  <a:lnTo>
                    <a:pt x="62" y="2359"/>
                  </a:lnTo>
                  <a:lnTo>
                    <a:pt x="0" y="2510"/>
                  </a:lnTo>
                  <a:lnTo>
                    <a:pt x="24" y="2519"/>
                  </a:lnTo>
                  <a:lnTo>
                    <a:pt x="86" y="2369"/>
                  </a:lnTo>
                  <a:lnTo>
                    <a:pt x="108" y="2378"/>
                  </a:lnTo>
                  <a:lnTo>
                    <a:pt x="198" y="2161"/>
                  </a:lnTo>
                  <a:lnTo>
                    <a:pt x="226" y="2172"/>
                  </a:lnTo>
                  <a:lnTo>
                    <a:pt x="630" y="1191"/>
                  </a:lnTo>
                  <a:lnTo>
                    <a:pt x="630" y="2284"/>
                  </a:lnTo>
                  <a:lnTo>
                    <a:pt x="660" y="2284"/>
                  </a:lnTo>
                  <a:lnTo>
                    <a:pt x="660" y="2519"/>
                  </a:lnTo>
                  <a:lnTo>
                    <a:pt x="684" y="2519"/>
                  </a:lnTo>
                  <a:lnTo>
                    <a:pt x="684" y="2682"/>
                  </a:lnTo>
                  <a:lnTo>
                    <a:pt x="710" y="2682"/>
                  </a:lnTo>
                  <a:lnTo>
                    <a:pt x="710" y="2519"/>
                  </a:lnTo>
                  <a:lnTo>
                    <a:pt x="734" y="2519"/>
                  </a:lnTo>
                  <a:lnTo>
                    <a:pt x="734" y="2284"/>
                  </a:lnTo>
                  <a:lnTo>
                    <a:pt x="764" y="2284"/>
                  </a:lnTo>
                  <a:lnTo>
                    <a:pt x="764" y="900"/>
                  </a:lnTo>
                  <a:lnTo>
                    <a:pt x="831" y="900"/>
                  </a:lnTo>
                  <a:lnTo>
                    <a:pt x="831" y="279"/>
                  </a:lnTo>
                  <a:lnTo>
                    <a:pt x="772" y="27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49" name="组合 45"/>
            <p:cNvGrpSpPr/>
            <p:nvPr userDrawn="1"/>
          </p:nvGrpSpPr>
          <p:grpSpPr>
            <a:xfrm rot="2116298">
              <a:off x="1231243" y="5128618"/>
              <a:ext cx="722933" cy="629672"/>
              <a:chOff x="501650" y="3292475"/>
              <a:chExt cx="1735138" cy="1511300"/>
            </a:xfrm>
            <a:grpFill/>
          </p:grpSpPr>
          <p:sp>
            <p:nvSpPr>
              <p:cNvPr id="66" name="Freeform 5"/>
              <p:cNvSpPr>
                <a:spLocks/>
              </p:cNvSpPr>
              <p:nvPr/>
            </p:nvSpPr>
            <p:spPr bwMode="auto">
              <a:xfrm>
                <a:off x="501650" y="3292475"/>
                <a:ext cx="1735138" cy="893762"/>
              </a:xfrm>
              <a:custGeom>
                <a:avLst/>
                <a:gdLst>
                  <a:gd name="T0" fmla="*/ 0 w 943"/>
                  <a:gd name="T1" fmla="*/ 242 h 484"/>
                  <a:gd name="T2" fmla="*/ 0 w 943"/>
                  <a:gd name="T3" fmla="*/ 242 h 484"/>
                  <a:gd name="T4" fmla="*/ 471 w 943"/>
                  <a:gd name="T5" fmla="*/ 484 h 484"/>
                  <a:gd name="T6" fmla="*/ 943 w 943"/>
                  <a:gd name="T7" fmla="*/ 242 h 484"/>
                  <a:gd name="T8" fmla="*/ 471 w 943"/>
                  <a:gd name="T9" fmla="*/ 0 h 484"/>
                  <a:gd name="T10" fmla="*/ 0 w 943"/>
                  <a:gd name="T11" fmla="*/ 242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43" h="484">
                    <a:moveTo>
                      <a:pt x="0" y="242"/>
                    </a:moveTo>
                    <a:lnTo>
                      <a:pt x="0" y="242"/>
                    </a:lnTo>
                    <a:lnTo>
                      <a:pt x="471" y="484"/>
                    </a:lnTo>
                    <a:lnTo>
                      <a:pt x="943" y="242"/>
                    </a:lnTo>
                    <a:lnTo>
                      <a:pt x="471" y="0"/>
                    </a:lnTo>
                    <a:lnTo>
                      <a:pt x="0" y="242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7" name="Freeform 6"/>
              <p:cNvSpPr>
                <a:spLocks/>
              </p:cNvSpPr>
              <p:nvPr/>
            </p:nvSpPr>
            <p:spPr bwMode="auto">
              <a:xfrm>
                <a:off x="728663" y="3959225"/>
                <a:ext cx="1285875" cy="758825"/>
              </a:xfrm>
              <a:custGeom>
                <a:avLst/>
                <a:gdLst>
                  <a:gd name="T0" fmla="*/ 349 w 699"/>
                  <a:gd name="T1" fmla="*/ 179 h 412"/>
                  <a:gd name="T2" fmla="*/ 349 w 699"/>
                  <a:gd name="T3" fmla="*/ 179 h 412"/>
                  <a:gd name="T4" fmla="*/ 0 w 699"/>
                  <a:gd name="T5" fmla="*/ 0 h 412"/>
                  <a:gd name="T6" fmla="*/ 0 w 699"/>
                  <a:gd name="T7" fmla="*/ 233 h 412"/>
                  <a:gd name="T8" fmla="*/ 349 w 699"/>
                  <a:gd name="T9" fmla="*/ 412 h 412"/>
                  <a:gd name="T10" fmla="*/ 699 w 699"/>
                  <a:gd name="T11" fmla="*/ 233 h 412"/>
                  <a:gd name="T12" fmla="*/ 699 w 699"/>
                  <a:gd name="T13" fmla="*/ 0 h 412"/>
                  <a:gd name="T14" fmla="*/ 349 w 699"/>
                  <a:gd name="T15" fmla="*/ 179 h 4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99" h="412">
                    <a:moveTo>
                      <a:pt x="349" y="179"/>
                    </a:moveTo>
                    <a:lnTo>
                      <a:pt x="349" y="179"/>
                    </a:lnTo>
                    <a:lnTo>
                      <a:pt x="0" y="0"/>
                    </a:lnTo>
                    <a:lnTo>
                      <a:pt x="0" y="233"/>
                    </a:lnTo>
                    <a:lnTo>
                      <a:pt x="349" y="412"/>
                    </a:lnTo>
                    <a:lnTo>
                      <a:pt x="699" y="233"/>
                    </a:lnTo>
                    <a:lnTo>
                      <a:pt x="699" y="0"/>
                    </a:lnTo>
                    <a:lnTo>
                      <a:pt x="349" y="179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8" name="Freeform 7"/>
              <p:cNvSpPr>
                <a:spLocks/>
              </p:cNvSpPr>
              <p:nvPr/>
            </p:nvSpPr>
            <p:spPr bwMode="auto">
              <a:xfrm>
                <a:off x="514350" y="4095750"/>
                <a:ext cx="68263" cy="708025"/>
              </a:xfrm>
              <a:custGeom>
                <a:avLst/>
                <a:gdLst>
                  <a:gd name="T0" fmla="*/ 0 w 37"/>
                  <a:gd name="T1" fmla="*/ 384 h 384"/>
                  <a:gd name="T2" fmla="*/ 0 w 37"/>
                  <a:gd name="T3" fmla="*/ 384 h 384"/>
                  <a:gd name="T4" fmla="*/ 37 w 37"/>
                  <a:gd name="T5" fmla="*/ 384 h 384"/>
                  <a:gd name="T6" fmla="*/ 37 w 37"/>
                  <a:gd name="T7" fmla="*/ 0 h 384"/>
                  <a:gd name="T8" fmla="*/ 0 w 37"/>
                  <a:gd name="T9" fmla="*/ 0 h 384"/>
                  <a:gd name="T10" fmla="*/ 0 w 37"/>
                  <a:gd name="T11" fmla="*/ 384 h 3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" h="384">
                    <a:moveTo>
                      <a:pt x="0" y="384"/>
                    </a:moveTo>
                    <a:lnTo>
                      <a:pt x="0" y="384"/>
                    </a:lnTo>
                    <a:lnTo>
                      <a:pt x="37" y="384"/>
                    </a:lnTo>
                    <a:lnTo>
                      <a:pt x="37" y="0"/>
                    </a:lnTo>
                    <a:lnTo>
                      <a:pt x="0" y="0"/>
                    </a:lnTo>
                    <a:lnTo>
                      <a:pt x="0" y="384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9" name="Freeform 8"/>
              <p:cNvSpPr>
                <a:spLocks/>
              </p:cNvSpPr>
              <p:nvPr/>
            </p:nvSpPr>
            <p:spPr bwMode="auto">
              <a:xfrm>
                <a:off x="511175" y="3986212"/>
                <a:ext cx="74613" cy="76200"/>
              </a:xfrm>
              <a:custGeom>
                <a:avLst/>
                <a:gdLst>
                  <a:gd name="T0" fmla="*/ 41 w 41"/>
                  <a:gd name="T1" fmla="*/ 21 h 41"/>
                  <a:gd name="T2" fmla="*/ 41 w 41"/>
                  <a:gd name="T3" fmla="*/ 21 h 41"/>
                  <a:gd name="T4" fmla="*/ 20 w 41"/>
                  <a:gd name="T5" fmla="*/ 41 h 41"/>
                  <a:gd name="T6" fmla="*/ 0 w 41"/>
                  <a:gd name="T7" fmla="*/ 21 h 41"/>
                  <a:gd name="T8" fmla="*/ 20 w 41"/>
                  <a:gd name="T9" fmla="*/ 0 h 41"/>
                  <a:gd name="T10" fmla="*/ 41 w 41"/>
                  <a:gd name="T11" fmla="*/ 21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1" h="41">
                    <a:moveTo>
                      <a:pt x="41" y="21"/>
                    </a:moveTo>
                    <a:lnTo>
                      <a:pt x="41" y="21"/>
                    </a:lnTo>
                    <a:cubicBezTo>
                      <a:pt x="41" y="32"/>
                      <a:pt x="32" y="41"/>
                      <a:pt x="20" y="41"/>
                    </a:cubicBezTo>
                    <a:cubicBezTo>
                      <a:pt x="9" y="41"/>
                      <a:pt x="0" y="32"/>
                      <a:pt x="0" y="21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2" y="0"/>
                      <a:pt x="41" y="9"/>
                      <a:pt x="41" y="21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0" name="Freeform 9"/>
              <p:cNvSpPr>
                <a:spLocks/>
              </p:cNvSpPr>
              <p:nvPr/>
            </p:nvSpPr>
            <p:spPr bwMode="auto">
              <a:xfrm>
                <a:off x="541338" y="3738562"/>
                <a:ext cx="14288" cy="401637"/>
              </a:xfrm>
              <a:custGeom>
                <a:avLst/>
                <a:gdLst>
                  <a:gd name="T0" fmla="*/ 7 w 7"/>
                  <a:gd name="T1" fmla="*/ 217 h 217"/>
                  <a:gd name="T2" fmla="*/ 7 w 7"/>
                  <a:gd name="T3" fmla="*/ 217 h 217"/>
                  <a:gd name="T4" fmla="*/ 0 w 7"/>
                  <a:gd name="T5" fmla="*/ 217 h 217"/>
                  <a:gd name="T6" fmla="*/ 0 w 7"/>
                  <a:gd name="T7" fmla="*/ 0 h 217"/>
                  <a:gd name="T8" fmla="*/ 7 w 7"/>
                  <a:gd name="T9" fmla="*/ 0 h 217"/>
                  <a:gd name="T10" fmla="*/ 7 w 7"/>
                  <a:gd name="T11" fmla="*/ 217 h 2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217">
                    <a:moveTo>
                      <a:pt x="7" y="217"/>
                    </a:moveTo>
                    <a:lnTo>
                      <a:pt x="7" y="217"/>
                    </a:lnTo>
                    <a:lnTo>
                      <a:pt x="0" y="217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7" y="217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50" name="组合 46"/>
            <p:cNvGrpSpPr/>
            <p:nvPr userDrawn="1"/>
          </p:nvGrpSpPr>
          <p:grpSpPr>
            <a:xfrm rot="19680185">
              <a:off x="-1517189" y="3803033"/>
              <a:ext cx="920458" cy="709092"/>
              <a:chOff x="2486025" y="3619500"/>
              <a:chExt cx="1500188" cy="1155700"/>
            </a:xfrm>
            <a:grpFill/>
          </p:grpSpPr>
          <p:sp>
            <p:nvSpPr>
              <p:cNvPr id="64" name="Freeform 26"/>
              <p:cNvSpPr>
                <a:spLocks noEditPoints="1"/>
              </p:cNvSpPr>
              <p:nvPr/>
            </p:nvSpPr>
            <p:spPr bwMode="auto">
              <a:xfrm>
                <a:off x="2486025" y="3619500"/>
                <a:ext cx="1500188" cy="1155700"/>
              </a:xfrm>
              <a:custGeom>
                <a:avLst/>
                <a:gdLst>
                  <a:gd name="T0" fmla="*/ 408 w 815"/>
                  <a:gd name="T1" fmla="*/ 553 h 627"/>
                  <a:gd name="T2" fmla="*/ 408 w 815"/>
                  <a:gd name="T3" fmla="*/ 553 h 627"/>
                  <a:gd name="T4" fmla="*/ 207 w 815"/>
                  <a:gd name="T5" fmla="*/ 353 h 627"/>
                  <a:gd name="T6" fmla="*/ 408 w 815"/>
                  <a:gd name="T7" fmla="*/ 152 h 627"/>
                  <a:gd name="T8" fmla="*/ 608 w 815"/>
                  <a:gd name="T9" fmla="*/ 353 h 627"/>
                  <a:gd name="T10" fmla="*/ 408 w 815"/>
                  <a:gd name="T11" fmla="*/ 553 h 627"/>
                  <a:gd name="T12" fmla="*/ 156 w 815"/>
                  <a:gd name="T13" fmla="*/ 176 h 627"/>
                  <a:gd name="T14" fmla="*/ 156 w 815"/>
                  <a:gd name="T15" fmla="*/ 176 h 627"/>
                  <a:gd name="T16" fmla="*/ 54 w 815"/>
                  <a:gd name="T17" fmla="*/ 176 h 627"/>
                  <a:gd name="T18" fmla="*/ 54 w 815"/>
                  <a:gd name="T19" fmla="*/ 118 h 627"/>
                  <a:gd name="T20" fmla="*/ 156 w 815"/>
                  <a:gd name="T21" fmla="*/ 118 h 627"/>
                  <a:gd name="T22" fmla="*/ 156 w 815"/>
                  <a:gd name="T23" fmla="*/ 176 h 627"/>
                  <a:gd name="T24" fmla="*/ 601 w 815"/>
                  <a:gd name="T25" fmla="*/ 79 h 627"/>
                  <a:gd name="T26" fmla="*/ 601 w 815"/>
                  <a:gd name="T27" fmla="*/ 79 h 627"/>
                  <a:gd name="T28" fmla="*/ 530 w 815"/>
                  <a:gd name="T29" fmla="*/ 0 h 627"/>
                  <a:gd name="T30" fmla="*/ 285 w 815"/>
                  <a:gd name="T31" fmla="*/ 0 h 627"/>
                  <a:gd name="T32" fmla="*/ 214 w 815"/>
                  <a:gd name="T33" fmla="*/ 79 h 627"/>
                  <a:gd name="T34" fmla="*/ 0 w 815"/>
                  <a:gd name="T35" fmla="*/ 79 h 627"/>
                  <a:gd name="T36" fmla="*/ 0 w 815"/>
                  <a:gd name="T37" fmla="*/ 627 h 627"/>
                  <a:gd name="T38" fmla="*/ 815 w 815"/>
                  <a:gd name="T39" fmla="*/ 627 h 627"/>
                  <a:gd name="T40" fmla="*/ 815 w 815"/>
                  <a:gd name="T41" fmla="*/ 79 h 627"/>
                  <a:gd name="T42" fmla="*/ 601 w 815"/>
                  <a:gd name="T43" fmla="*/ 79 h 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815" h="627">
                    <a:moveTo>
                      <a:pt x="408" y="553"/>
                    </a:moveTo>
                    <a:lnTo>
                      <a:pt x="408" y="553"/>
                    </a:lnTo>
                    <a:cubicBezTo>
                      <a:pt x="297" y="553"/>
                      <a:pt x="207" y="463"/>
                      <a:pt x="207" y="353"/>
                    </a:cubicBezTo>
                    <a:cubicBezTo>
                      <a:pt x="207" y="242"/>
                      <a:pt x="297" y="152"/>
                      <a:pt x="408" y="152"/>
                    </a:cubicBezTo>
                    <a:cubicBezTo>
                      <a:pt x="518" y="152"/>
                      <a:pt x="608" y="242"/>
                      <a:pt x="608" y="353"/>
                    </a:cubicBezTo>
                    <a:cubicBezTo>
                      <a:pt x="608" y="463"/>
                      <a:pt x="518" y="553"/>
                      <a:pt x="408" y="553"/>
                    </a:cubicBezTo>
                    <a:close/>
                    <a:moveTo>
                      <a:pt x="156" y="176"/>
                    </a:moveTo>
                    <a:lnTo>
                      <a:pt x="156" y="176"/>
                    </a:lnTo>
                    <a:lnTo>
                      <a:pt x="54" y="176"/>
                    </a:lnTo>
                    <a:lnTo>
                      <a:pt x="54" y="118"/>
                    </a:lnTo>
                    <a:lnTo>
                      <a:pt x="156" y="118"/>
                    </a:lnTo>
                    <a:lnTo>
                      <a:pt x="156" y="176"/>
                    </a:lnTo>
                    <a:close/>
                    <a:moveTo>
                      <a:pt x="601" y="79"/>
                    </a:moveTo>
                    <a:lnTo>
                      <a:pt x="601" y="79"/>
                    </a:lnTo>
                    <a:lnTo>
                      <a:pt x="530" y="0"/>
                    </a:lnTo>
                    <a:lnTo>
                      <a:pt x="285" y="0"/>
                    </a:lnTo>
                    <a:lnTo>
                      <a:pt x="214" y="79"/>
                    </a:lnTo>
                    <a:lnTo>
                      <a:pt x="0" y="79"/>
                    </a:lnTo>
                    <a:lnTo>
                      <a:pt x="0" y="627"/>
                    </a:lnTo>
                    <a:lnTo>
                      <a:pt x="815" y="627"/>
                    </a:lnTo>
                    <a:lnTo>
                      <a:pt x="815" y="79"/>
                    </a:lnTo>
                    <a:lnTo>
                      <a:pt x="601" y="79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5" name="Freeform 27"/>
              <p:cNvSpPr>
                <a:spLocks/>
              </p:cNvSpPr>
              <p:nvPr/>
            </p:nvSpPr>
            <p:spPr bwMode="auto">
              <a:xfrm>
                <a:off x="2955925" y="3987800"/>
                <a:ext cx="560388" cy="565150"/>
              </a:xfrm>
              <a:custGeom>
                <a:avLst/>
                <a:gdLst>
                  <a:gd name="T0" fmla="*/ 153 w 305"/>
                  <a:gd name="T1" fmla="*/ 0 h 306"/>
                  <a:gd name="T2" fmla="*/ 153 w 305"/>
                  <a:gd name="T3" fmla="*/ 0 h 306"/>
                  <a:gd name="T4" fmla="*/ 0 w 305"/>
                  <a:gd name="T5" fmla="*/ 153 h 306"/>
                  <a:gd name="T6" fmla="*/ 153 w 305"/>
                  <a:gd name="T7" fmla="*/ 306 h 306"/>
                  <a:gd name="T8" fmla="*/ 305 w 305"/>
                  <a:gd name="T9" fmla="*/ 153 h 306"/>
                  <a:gd name="T10" fmla="*/ 153 w 305"/>
                  <a:gd name="T11" fmla="*/ 0 h 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5" h="306">
                    <a:moveTo>
                      <a:pt x="153" y="0"/>
                    </a:moveTo>
                    <a:lnTo>
                      <a:pt x="153" y="0"/>
                    </a:lnTo>
                    <a:cubicBezTo>
                      <a:pt x="68" y="0"/>
                      <a:pt x="0" y="68"/>
                      <a:pt x="0" y="153"/>
                    </a:cubicBezTo>
                    <a:cubicBezTo>
                      <a:pt x="0" y="237"/>
                      <a:pt x="68" y="306"/>
                      <a:pt x="153" y="306"/>
                    </a:cubicBezTo>
                    <a:cubicBezTo>
                      <a:pt x="237" y="306"/>
                      <a:pt x="305" y="237"/>
                      <a:pt x="305" y="153"/>
                    </a:cubicBezTo>
                    <a:cubicBezTo>
                      <a:pt x="305" y="68"/>
                      <a:pt x="237" y="0"/>
                      <a:pt x="153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51" name="Freeform 29"/>
            <p:cNvSpPr>
              <a:spLocks noEditPoints="1"/>
            </p:cNvSpPr>
            <p:nvPr userDrawn="1"/>
          </p:nvSpPr>
          <p:spPr bwMode="auto">
            <a:xfrm>
              <a:off x="760976" y="2751525"/>
              <a:ext cx="905329" cy="907255"/>
            </a:xfrm>
            <a:custGeom>
              <a:avLst/>
              <a:gdLst>
                <a:gd name="T0" fmla="*/ 578 w 811"/>
                <a:gd name="T1" fmla="*/ 436 h 811"/>
                <a:gd name="T2" fmla="*/ 578 w 811"/>
                <a:gd name="T3" fmla="*/ 436 h 811"/>
                <a:gd name="T4" fmla="*/ 531 w 811"/>
                <a:gd name="T5" fmla="*/ 269 h 811"/>
                <a:gd name="T6" fmla="*/ 698 w 811"/>
                <a:gd name="T7" fmla="*/ 222 h 811"/>
                <a:gd name="T8" fmla="*/ 745 w 811"/>
                <a:gd name="T9" fmla="*/ 389 h 811"/>
                <a:gd name="T10" fmla="*/ 578 w 811"/>
                <a:gd name="T11" fmla="*/ 436 h 811"/>
                <a:gd name="T12" fmla="*/ 656 w 811"/>
                <a:gd name="T13" fmla="*/ 663 h 811"/>
                <a:gd name="T14" fmla="*/ 656 w 811"/>
                <a:gd name="T15" fmla="*/ 663 h 811"/>
                <a:gd name="T16" fmla="*/ 489 w 811"/>
                <a:gd name="T17" fmla="*/ 710 h 811"/>
                <a:gd name="T18" fmla="*/ 441 w 811"/>
                <a:gd name="T19" fmla="*/ 543 h 811"/>
                <a:gd name="T20" fmla="*/ 609 w 811"/>
                <a:gd name="T21" fmla="*/ 495 h 811"/>
                <a:gd name="T22" fmla="*/ 656 w 811"/>
                <a:gd name="T23" fmla="*/ 663 h 811"/>
                <a:gd name="T24" fmla="*/ 366 w 811"/>
                <a:gd name="T25" fmla="*/ 405 h 811"/>
                <a:gd name="T26" fmla="*/ 366 w 811"/>
                <a:gd name="T27" fmla="*/ 405 h 811"/>
                <a:gd name="T28" fmla="*/ 405 w 811"/>
                <a:gd name="T29" fmla="*/ 366 h 811"/>
                <a:gd name="T30" fmla="*/ 444 w 811"/>
                <a:gd name="T31" fmla="*/ 405 h 811"/>
                <a:gd name="T32" fmla="*/ 405 w 811"/>
                <a:gd name="T33" fmla="*/ 444 h 811"/>
                <a:gd name="T34" fmla="*/ 366 w 811"/>
                <a:gd name="T35" fmla="*/ 405 h 811"/>
                <a:gd name="T36" fmla="*/ 369 w 811"/>
                <a:gd name="T37" fmla="*/ 663 h 811"/>
                <a:gd name="T38" fmla="*/ 369 w 811"/>
                <a:gd name="T39" fmla="*/ 663 h 811"/>
                <a:gd name="T40" fmla="*/ 201 w 811"/>
                <a:gd name="T41" fmla="*/ 710 h 811"/>
                <a:gd name="T42" fmla="*/ 154 w 811"/>
                <a:gd name="T43" fmla="*/ 543 h 811"/>
                <a:gd name="T44" fmla="*/ 321 w 811"/>
                <a:gd name="T45" fmla="*/ 495 h 811"/>
                <a:gd name="T46" fmla="*/ 369 w 811"/>
                <a:gd name="T47" fmla="*/ 663 h 811"/>
                <a:gd name="T48" fmla="*/ 112 w 811"/>
                <a:gd name="T49" fmla="*/ 436 h 811"/>
                <a:gd name="T50" fmla="*/ 112 w 811"/>
                <a:gd name="T51" fmla="*/ 436 h 811"/>
                <a:gd name="T52" fmla="*/ 65 w 811"/>
                <a:gd name="T53" fmla="*/ 269 h 811"/>
                <a:gd name="T54" fmla="*/ 232 w 811"/>
                <a:gd name="T55" fmla="*/ 222 h 811"/>
                <a:gd name="T56" fmla="*/ 280 w 811"/>
                <a:gd name="T57" fmla="*/ 389 h 811"/>
                <a:gd name="T58" fmla="*/ 112 w 811"/>
                <a:gd name="T59" fmla="*/ 436 h 811"/>
                <a:gd name="T60" fmla="*/ 298 w 811"/>
                <a:gd name="T61" fmla="*/ 100 h 811"/>
                <a:gd name="T62" fmla="*/ 298 w 811"/>
                <a:gd name="T63" fmla="*/ 100 h 811"/>
                <a:gd name="T64" fmla="*/ 465 w 811"/>
                <a:gd name="T65" fmla="*/ 52 h 811"/>
                <a:gd name="T66" fmla="*/ 513 w 811"/>
                <a:gd name="T67" fmla="*/ 220 h 811"/>
                <a:gd name="T68" fmla="*/ 345 w 811"/>
                <a:gd name="T69" fmla="*/ 267 h 811"/>
                <a:gd name="T70" fmla="*/ 298 w 811"/>
                <a:gd name="T71" fmla="*/ 100 h 811"/>
                <a:gd name="T72" fmla="*/ 405 w 811"/>
                <a:gd name="T73" fmla="*/ 0 h 811"/>
                <a:gd name="T74" fmla="*/ 405 w 811"/>
                <a:gd name="T75" fmla="*/ 0 h 811"/>
                <a:gd name="T76" fmla="*/ 0 w 811"/>
                <a:gd name="T77" fmla="*/ 405 h 811"/>
                <a:gd name="T78" fmla="*/ 405 w 811"/>
                <a:gd name="T79" fmla="*/ 811 h 811"/>
                <a:gd name="T80" fmla="*/ 811 w 811"/>
                <a:gd name="T81" fmla="*/ 405 h 811"/>
                <a:gd name="T82" fmla="*/ 405 w 811"/>
                <a:gd name="T83" fmla="*/ 0 h 8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811" h="811">
                  <a:moveTo>
                    <a:pt x="578" y="436"/>
                  </a:moveTo>
                  <a:lnTo>
                    <a:pt x="578" y="436"/>
                  </a:lnTo>
                  <a:cubicBezTo>
                    <a:pt x="519" y="403"/>
                    <a:pt x="497" y="329"/>
                    <a:pt x="531" y="269"/>
                  </a:cubicBezTo>
                  <a:cubicBezTo>
                    <a:pt x="564" y="210"/>
                    <a:pt x="638" y="188"/>
                    <a:pt x="698" y="222"/>
                  </a:cubicBezTo>
                  <a:cubicBezTo>
                    <a:pt x="757" y="255"/>
                    <a:pt x="778" y="329"/>
                    <a:pt x="745" y="389"/>
                  </a:cubicBezTo>
                  <a:cubicBezTo>
                    <a:pt x="712" y="448"/>
                    <a:pt x="637" y="469"/>
                    <a:pt x="578" y="436"/>
                  </a:cubicBezTo>
                  <a:close/>
                  <a:moveTo>
                    <a:pt x="656" y="663"/>
                  </a:moveTo>
                  <a:lnTo>
                    <a:pt x="656" y="663"/>
                  </a:lnTo>
                  <a:cubicBezTo>
                    <a:pt x="623" y="722"/>
                    <a:pt x="548" y="743"/>
                    <a:pt x="489" y="710"/>
                  </a:cubicBezTo>
                  <a:cubicBezTo>
                    <a:pt x="430" y="677"/>
                    <a:pt x="408" y="602"/>
                    <a:pt x="441" y="543"/>
                  </a:cubicBezTo>
                  <a:cubicBezTo>
                    <a:pt x="474" y="484"/>
                    <a:pt x="549" y="462"/>
                    <a:pt x="609" y="495"/>
                  </a:cubicBezTo>
                  <a:cubicBezTo>
                    <a:pt x="668" y="528"/>
                    <a:pt x="689" y="603"/>
                    <a:pt x="656" y="663"/>
                  </a:cubicBezTo>
                  <a:close/>
                  <a:moveTo>
                    <a:pt x="366" y="405"/>
                  </a:moveTo>
                  <a:lnTo>
                    <a:pt x="366" y="405"/>
                  </a:lnTo>
                  <a:cubicBezTo>
                    <a:pt x="366" y="384"/>
                    <a:pt x="384" y="366"/>
                    <a:pt x="405" y="366"/>
                  </a:cubicBezTo>
                  <a:cubicBezTo>
                    <a:pt x="427" y="366"/>
                    <a:pt x="444" y="384"/>
                    <a:pt x="444" y="405"/>
                  </a:cubicBezTo>
                  <a:cubicBezTo>
                    <a:pt x="444" y="427"/>
                    <a:pt x="427" y="444"/>
                    <a:pt x="405" y="444"/>
                  </a:cubicBezTo>
                  <a:cubicBezTo>
                    <a:pt x="384" y="444"/>
                    <a:pt x="366" y="427"/>
                    <a:pt x="366" y="405"/>
                  </a:cubicBezTo>
                  <a:close/>
                  <a:moveTo>
                    <a:pt x="369" y="663"/>
                  </a:moveTo>
                  <a:lnTo>
                    <a:pt x="369" y="663"/>
                  </a:lnTo>
                  <a:cubicBezTo>
                    <a:pt x="336" y="722"/>
                    <a:pt x="261" y="743"/>
                    <a:pt x="201" y="710"/>
                  </a:cubicBezTo>
                  <a:cubicBezTo>
                    <a:pt x="142" y="677"/>
                    <a:pt x="121" y="602"/>
                    <a:pt x="154" y="543"/>
                  </a:cubicBezTo>
                  <a:cubicBezTo>
                    <a:pt x="187" y="484"/>
                    <a:pt x="262" y="462"/>
                    <a:pt x="321" y="495"/>
                  </a:cubicBezTo>
                  <a:cubicBezTo>
                    <a:pt x="381" y="528"/>
                    <a:pt x="402" y="603"/>
                    <a:pt x="369" y="663"/>
                  </a:cubicBezTo>
                  <a:close/>
                  <a:moveTo>
                    <a:pt x="112" y="436"/>
                  </a:moveTo>
                  <a:lnTo>
                    <a:pt x="112" y="436"/>
                  </a:lnTo>
                  <a:cubicBezTo>
                    <a:pt x="53" y="403"/>
                    <a:pt x="32" y="329"/>
                    <a:pt x="65" y="269"/>
                  </a:cubicBezTo>
                  <a:cubicBezTo>
                    <a:pt x="98" y="210"/>
                    <a:pt x="173" y="188"/>
                    <a:pt x="232" y="222"/>
                  </a:cubicBezTo>
                  <a:cubicBezTo>
                    <a:pt x="291" y="255"/>
                    <a:pt x="313" y="329"/>
                    <a:pt x="280" y="389"/>
                  </a:cubicBezTo>
                  <a:cubicBezTo>
                    <a:pt x="247" y="448"/>
                    <a:pt x="172" y="469"/>
                    <a:pt x="112" y="436"/>
                  </a:cubicBezTo>
                  <a:close/>
                  <a:moveTo>
                    <a:pt x="298" y="100"/>
                  </a:moveTo>
                  <a:lnTo>
                    <a:pt x="298" y="100"/>
                  </a:lnTo>
                  <a:cubicBezTo>
                    <a:pt x="331" y="41"/>
                    <a:pt x="406" y="19"/>
                    <a:pt x="465" y="52"/>
                  </a:cubicBezTo>
                  <a:cubicBezTo>
                    <a:pt x="524" y="85"/>
                    <a:pt x="546" y="160"/>
                    <a:pt x="513" y="220"/>
                  </a:cubicBezTo>
                  <a:cubicBezTo>
                    <a:pt x="480" y="279"/>
                    <a:pt x="405" y="300"/>
                    <a:pt x="345" y="267"/>
                  </a:cubicBezTo>
                  <a:cubicBezTo>
                    <a:pt x="286" y="234"/>
                    <a:pt x="265" y="159"/>
                    <a:pt x="298" y="100"/>
                  </a:cubicBezTo>
                  <a:close/>
                  <a:moveTo>
                    <a:pt x="405" y="0"/>
                  </a:moveTo>
                  <a:lnTo>
                    <a:pt x="405" y="0"/>
                  </a:lnTo>
                  <a:cubicBezTo>
                    <a:pt x="181" y="0"/>
                    <a:pt x="0" y="181"/>
                    <a:pt x="0" y="405"/>
                  </a:cubicBezTo>
                  <a:cubicBezTo>
                    <a:pt x="0" y="629"/>
                    <a:pt x="181" y="811"/>
                    <a:pt x="405" y="811"/>
                  </a:cubicBezTo>
                  <a:cubicBezTo>
                    <a:pt x="629" y="811"/>
                    <a:pt x="811" y="629"/>
                    <a:pt x="811" y="405"/>
                  </a:cubicBezTo>
                  <a:cubicBezTo>
                    <a:pt x="811" y="181"/>
                    <a:pt x="629" y="0"/>
                    <a:pt x="40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Freeform 5"/>
            <p:cNvSpPr>
              <a:spLocks noEditPoints="1"/>
            </p:cNvSpPr>
            <p:nvPr userDrawn="1"/>
          </p:nvSpPr>
          <p:spPr bwMode="auto">
            <a:xfrm rot="1264384">
              <a:off x="1983280" y="5686214"/>
              <a:ext cx="1000393" cy="429321"/>
            </a:xfrm>
            <a:custGeom>
              <a:avLst/>
              <a:gdLst>
                <a:gd name="T0" fmla="*/ 1727 w 3152"/>
                <a:gd name="T1" fmla="*/ 1223 h 1356"/>
                <a:gd name="T2" fmla="*/ 1727 w 3152"/>
                <a:gd name="T3" fmla="*/ 421 h 1356"/>
                <a:gd name="T4" fmla="*/ 1727 w 3152"/>
                <a:gd name="T5" fmla="*/ 1223 h 1356"/>
                <a:gd name="T6" fmla="*/ 534 w 3152"/>
                <a:gd name="T7" fmla="*/ 1223 h 1356"/>
                <a:gd name="T8" fmla="*/ 522 w 3152"/>
                <a:gd name="T9" fmla="*/ 422 h 1356"/>
                <a:gd name="T10" fmla="*/ 550 w 3152"/>
                <a:gd name="T11" fmla="*/ 422 h 1356"/>
                <a:gd name="T12" fmla="*/ 534 w 3152"/>
                <a:gd name="T13" fmla="*/ 1223 h 1356"/>
                <a:gd name="T14" fmla="*/ 2965 w 3152"/>
                <a:gd name="T15" fmla="*/ 30 h 1356"/>
                <a:gd name="T16" fmla="*/ 2960 w 3152"/>
                <a:gd name="T17" fmla="*/ 24 h 1356"/>
                <a:gd name="T18" fmla="*/ 2955 w 3152"/>
                <a:gd name="T19" fmla="*/ 19 h 1356"/>
                <a:gd name="T20" fmla="*/ 2945 w 3152"/>
                <a:gd name="T21" fmla="*/ 11 h 1356"/>
                <a:gd name="T22" fmla="*/ 2934 w 3152"/>
                <a:gd name="T23" fmla="*/ 5 h 1356"/>
                <a:gd name="T24" fmla="*/ 2921 w 3152"/>
                <a:gd name="T25" fmla="*/ 2 h 1356"/>
                <a:gd name="T26" fmla="*/ 2908 w 3152"/>
                <a:gd name="T27" fmla="*/ 1 h 1356"/>
                <a:gd name="T28" fmla="*/ 2896 w 3152"/>
                <a:gd name="T29" fmla="*/ 2 h 1356"/>
                <a:gd name="T30" fmla="*/ 2883 w 3152"/>
                <a:gd name="T31" fmla="*/ 6 h 1356"/>
                <a:gd name="T32" fmla="*/ 2872 w 3152"/>
                <a:gd name="T33" fmla="*/ 12 h 1356"/>
                <a:gd name="T34" fmla="*/ 2867 w 3152"/>
                <a:gd name="T35" fmla="*/ 17 h 1356"/>
                <a:gd name="T36" fmla="*/ 2861 w 3152"/>
                <a:gd name="T37" fmla="*/ 21 h 1356"/>
                <a:gd name="T38" fmla="*/ 1727 w 3152"/>
                <a:gd name="T39" fmla="*/ 288 h 1356"/>
                <a:gd name="T40" fmla="*/ 1064 w 3152"/>
                <a:gd name="T41" fmla="*/ 756 h 1356"/>
                <a:gd name="T42" fmla="*/ 799 w 3152"/>
                <a:gd name="T43" fmla="*/ 173 h 1356"/>
                <a:gd name="T44" fmla="*/ 975 w 3152"/>
                <a:gd name="T45" fmla="*/ 380 h 1356"/>
                <a:gd name="T46" fmla="*/ 1030 w 3152"/>
                <a:gd name="T47" fmla="*/ 275 h 1356"/>
                <a:gd name="T48" fmla="*/ 863 w 3152"/>
                <a:gd name="T49" fmla="*/ 29 h 1356"/>
                <a:gd name="T50" fmla="*/ 854 w 3152"/>
                <a:gd name="T51" fmla="*/ 19 h 1356"/>
                <a:gd name="T52" fmla="*/ 850 w 3152"/>
                <a:gd name="T53" fmla="*/ 16 h 1356"/>
                <a:gd name="T54" fmla="*/ 838 w 3152"/>
                <a:gd name="T55" fmla="*/ 8 h 1356"/>
                <a:gd name="T56" fmla="*/ 825 w 3152"/>
                <a:gd name="T57" fmla="*/ 3 h 1356"/>
                <a:gd name="T58" fmla="*/ 813 w 3152"/>
                <a:gd name="T59" fmla="*/ 1 h 1356"/>
                <a:gd name="T60" fmla="*/ 800 w 3152"/>
                <a:gd name="T61" fmla="*/ 1 h 1356"/>
                <a:gd name="T62" fmla="*/ 787 w 3152"/>
                <a:gd name="T63" fmla="*/ 4 h 1356"/>
                <a:gd name="T64" fmla="*/ 774 w 3152"/>
                <a:gd name="T65" fmla="*/ 10 h 1356"/>
                <a:gd name="T66" fmla="*/ 770 w 3152"/>
                <a:gd name="T67" fmla="*/ 12 h 1356"/>
                <a:gd name="T68" fmla="*/ 760 w 3152"/>
                <a:gd name="T69" fmla="*/ 21 h 1356"/>
                <a:gd name="T70" fmla="*/ 508 w 3152"/>
                <a:gd name="T71" fmla="*/ 289 h 1356"/>
                <a:gd name="T72" fmla="*/ 534 w 3152"/>
                <a:gd name="T73" fmla="*/ 1356 h 1356"/>
                <a:gd name="T74" fmla="*/ 1197 w 3152"/>
                <a:gd name="T75" fmla="*/ 889 h 1356"/>
                <a:gd name="T76" fmla="*/ 2260 w 3152"/>
                <a:gd name="T77" fmla="*/ 856 h 1356"/>
                <a:gd name="T78" fmla="*/ 3021 w 3152"/>
                <a:gd name="T79" fmla="*/ 350 h 1356"/>
                <a:gd name="T80" fmla="*/ 3114 w 3152"/>
                <a:gd name="T81" fmla="*/ 368 h 1356"/>
                <a:gd name="T82" fmla="*/ 2965 w 3152"/>
                <a:gd name="T83" fmla="*/ 30 h 1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152" h="1356">
                  <a:moveTo>
                    <a:pt x="1727" y="1223"/>
                  </a:moveTo>
                  <a:lnTo>
                    <a:pt x="1727" y="1223"/>
                  </a:lnTo>
                  <a:cubicBezTo>
                    <a:pt x="1506" y="1223"/>
                    <a:pt x="1326" y="1043"/>
                    <a:pt x="1326" y="822"/>
                  </a:cubicBezTo>
                  <a:cubicBezTo>
                    <a:pt x="1326" y="601"/>
                    <a:pt x="1506" y="421"/>
                    <a:pt x="1727" y="421"/>
                  </a:cubicBezTo>
                  <a:cubicBezTo>
                    <a:pt x="1948" y="421"/>
                    <a:pt x="2128" y="601"/>
                    <a:pt x="2128" y="822"/>
                  </a:cubicBezTo>
                  <a:cubicBezTo>
                    <a:pt x="2128" y="1043"/>
                    <a:pt x="1948" y="1223"/>
                    <a:pt x="1727" y="1223"/>
                  </a:cubicBezTo>
                  <a:close/>
                  <a:moveTo>
                    <a:pt x="534" y="1223"/>
                  </a:moveTo>
                  <a:lnTo>
                    <a:pt x="534" y="1223"/>
                  </a:lnTo>
                  <a:cubicBezTo>
                    <a:pt x="313" y="1223"/>
                    <a:pt x="133" y="1043"/>
                    <a:pt x="133" y="822"/>
                  </a:cubicBezTo>
                  <a:cubicBezTo>
                    <a:pt x="133" y="605"/>
                    <a:pt x="306" y="428"/>
                    <a:pt x="522" y="422"/>
                  </a:cubicBezTo>
                  <a:cubicBezTo>
                    <a:pt x="526" y="423"/>
                    <a:pt x="531" y="423"/>
                    <a:pt x="536" y="423"/>
                  </a:cubicBezTo>
                  <a:cubicBezTo>
                    <a:pt x="540" y="423"/>
                    <a:pt x="545" y="423"/>
                    <a:pt x="550" y="422"/>
                  </a:cubicBezTo>
                  <a:cubicBezTo>
                    <a:pt x="763" y="430"/>
                    <a:pt x="935" y="607"/>
                    <a:pt x="935" y="822"/>
                  </a:cubicBezTo>
                  <a:cubicBezTo>
                    <a:pt x="935" y="1043"/>
                    <a:pt x="755" y="1223"/>
                    <a:pt x="534" y="1223"/>
                  </a:cubicBezTo>
                  <a:close/>
                  <a:moveTo>
                    <a:pt x="2965" y="30"/>
                  </a:moveTo>
                  <a:lnTo>
                    <a:pt x="2965" y="30"/>
                  </a:lnTo>
                  <a:cubicBezTo>
                    <a:pt x="2965" y="30"/>
                    <a:pt x="2965" y="29"/>
                    <a:pt x="2965" y="29"/>
                  </a:cubicBezTo>
                  <a:cubicBezTo>
                    <a:pt x="2963" y="27"/>
                    <a:pt x="2962" y="26"/>
                    <a:pt x="2960" y="24"/>
                  </a:cubicBezTo>
                  <a:cubicBezTo>
                    <a:pt x="2959" y="22"/>
                    <a:pt x="2957" y="20"/>
                    <a:pt x="2956" y="19"/>
                  </a:cubicBezTo>
                  <a:cubicBezTo>
                    <a:pt x="2956" y="19"/>
                    <a:pt x="2955" y="19"/>
                    <a:pt x="2955" y="19"/>
                  </a:cubicBezTo>
                  <a:cubicBezTo>
                    <a:pt x="2954" y="17"/>
                    <a:pt x="2953" y="17"/>
                    <a:pt x="2952" y="16"/>
                  </a:cubicBezTo>
                  <a:cubicBezTo>
                    <a:pt x="2950" y="14"/>
                    <a:pt x="2948" y="12"/>
                    <a:pt x="2945" y="11"/>
                  </a:cubicBezTo>
                  <a:cubicBezTo>
                    <a:pt x="2944" y="10"/>
                    <a:pt x="2942" y="9"/>
                    <a:pt x="2940" y="8"/>
                  </a:cubicBezTo>
                  <a:cubicBezTo>
                    <a:pt x="2938" y="7"/>
                    <a:pt x="2936" y="6"/>
                    <a:pt x="2934" y="5"/>
                  </a:cubicBezTo>
                  <a:cubicBezTo>
                    <a:pt x="2932" y="4"/>
                    <a:pt x="2930" y="4"/>
                    <a:pt x="2928" y="3"/>
                  </a:cubicBezTo>
                  <a:cubicBezTo>
                    <a:pt x="2925" y="3"/>
                    <a:pt x="2923" y="2"/>
                    <a:pt x="2921" y="2"/>
                  </a:cubicBezTo>
                  <a:cubicBezTo>
                    <a:pt x="2919" y="1"/>
                    <a:pt x="2917" y="1"/>
                    <a:pt x="2915" y="1"/>
                  </a:cubicBezTo>
                  <a:cubicBezTo>
                    <a:pt x="2913" y="1"/>
                    <a:pt x="2911" y="0"/>
                    <a:pt x="2908" y="1"/>
                  </a:cubicBezTo>
                  <a:cubicBezTo>
                    <a:pt x="2907" y="1"/>
                    <a:pt x="2905" y="1"/>
                    <a:pt x="2903" y="1"/>
                  </a:cubicBezTo>
                  <a:cubicBezTo>
                    <a:pt x="2900" y="1"/>
                    <a:pt x="2898" y="2"/>
                    <a:pt x="2896" y="2"/>
                  </a:cubicBezTo>
                  <a:cubicBezTo>
                    <a:pt x="2894" y="2"/>
                    <a:pt x="2892" y="3"/>
                    <a:pt x="2890" y="4"/>
                  </a:cubicBezTo>
                  <a:cubicBezTo>
                    <a:pt x="2887" y="5"/>
                    <a:pt x="2885" y="5"/>
                    <a:pt x="2883" y="6"/>
                  </a:cubicBezTo>
                  <a:cubicBezTo>
                    <a:pt x="2881" y="7"/>
                    <a:pt x="2879" y="8"/>
                    <a:pt x="2876" y="10"/>
                  </a:cubicBezTo>
                  <a:cubicBezTo>
                    <a:pt x="2875" y="11"/>
                    <a:pt x="2874" y="11"/>
                    <a:pt x="2872" y="12"/>
                  </a:cubicBezTo>
                  <a:cubicBezTo>
                    <a:pt x="2872" y="12"/>
                    <a:pt x="2872" y="12"/>
                    <a:pt x="2872" y="12"/>
                  </a:cubicBezTo>
                  <a:cubicBezTo>
                    <a:pt x="2870" y="14"/>
                    <a:pt x="2868" y="15"/>
                    <a:pt x="2867" y="17"/>
                  </a:cubicBezTo>
                  <a:cubicBezTo>
                    <a:pt x="2865" y="18"/>
                    <a:pt x="2863" y="20"/>
                    <a:pt x="2861" y="21"/>
                  </a:cubicBezTo>
                  <a:cubicBezTo>
                    <a:pt x="2861" y="21"/>
                    <a:pt x="2861" y="21"/>
                    <a:pt x="2861" y="21"/>
                  </a:cubicBezTo>
                  <a:lnTo>
                    <a:pt x="2242" y="680"/>
                  </a:lnTo>
                  <a:cubicBezTo>
                    <a:pt x="2180" y="454"/>
                    <a:pt x="1973" y="288"/>
                    <a:pt x="1727" y="288"/>
                  </a:cubicBezTo>
                  <a:cubicBezTo>
                    <a:pt x="1455" y="288"/>
                    <a:pt x="1230" y="492"/>
                    <a:pt x="1197" y="756"/>
                  </a:cubicBezTo>
                  <a:lnTo>
                    <a:pt x="1064" y="756"/>
                  </a:lnTo>
                  <a:cubicBezTo>
                    <a:pt x="1037" y="539"/>
                    <a:pt x="880" y="363"/>
                    <a:pt x="674" y="307"/>
                  </a:cubicBezTo>
                  <a:lnTo>
                    <a:pt x="799" y="173"/>
                  </a:lnTo>
                  <a:lnTo>
                    <a:pt x="919" y="350"/>
                  </a:lnTo>
                  <a:cubicBezTo>
                    <a:pt x="932" y="369"/>
                    <a:pt x="953" y="380"/>
                    <a:pt x="975" y="380"/>
                  </a:cubicBezTo>
                  <a:cubicBezTo>
                    <a:pt x="988" y="380"/>
                    <a:pt x="1001" y="376"/>
                    <a:pt x="1012" y="368"/>
                  </a:cubicBezTo>
                  <a:cubicBezTo>
                    <a:pt x="1042" y="347"/>
                    <a:pt x="1050" y="306"/>
                    <a:pt x="1030" y="275"/>
                  </a:cubicBezTo>
                  <a:lnTo>
                    <a:pt x="863" y="30"/>
                  </a:lnTo>
                  <a:cubicBezTo>
                    <a:pt x="863" y="30"/>
                    <a:pt x="863" y="29"/>
                    <a:pt x="863" y="29"/>
                  </a:cubicBezTo>
                  <a:cubicBezTo>
                    <a:pt x="861" y="27"/>
                    <a:pt x="860" y="26"/>
                    <a:pt x="858" y="24"/>
                  </a:cubicBezTo>
                  <a:cubicBezTo>
                    <a:pt x="857" y="22"/>
                    <a:pt x="855" y="20"/>
                    <a:pt x="854" y="19"/>
                  </a:cubicBezTo>
                  <a:cubicBezTo>
                    <a:pt x="854" y="19"/>
                    <a:pt x="854" y="19"/>
                    <a:pt x="853" y="19"/>
                  </a:cubicBezTo>
                  <a:cubicBezTo>
                    <a:pt x="852" y="17"/>
                    <a:pt x="851" y="17"/>
                    <a:pt x="850" y="16"/>
                  </a:cubicBezTo>
                  <a:cubicBezTo>
                    <a:pt x="848" y="14"/>
                    <a:pt x="846" y="12"/>
                    <a:pt x="843" y="11"/>
                  </a:cubicBezTo>
                  <a:cubicBezTo>
                    <a:pt x="842" y="10"/>
                    <a:pt x="840" y="9"/>
                    <a:pt x="838" y="8"/>
                  </a:cubicBezTo>
                  <a:cubicBezTo>
                    <a:pt x="836" y="7"/>
                    <a:pt x="834" y="6"/>
                    <a:pt x="832" y="5"/>
                  </a:cubicBezTo>
                  <a:cubicBezTo>
                    <a:pt x="830" y="4"/>
                    <a:pt x="827" y="4"/>
                    <a:pt x="825" y="3"/>
                  </a:cubicBezTo>
                  <a:cubicBezTo>
                    <a:pt x="823" y="3"/>
                    <a:pt x="821" y="2"/>
                    <a:pt x="819" y="2"/>
                  </a:cubicBezTo>
                  <a:cubicBezTo>
                    <a:pt x="817" y="1"/>
                    <a:pt x="815" y="1"/>
                    <a:pt x="813" y="1"/>
                  </a:cubicBezTo>
                  <a:cubicBezTo>
                    <a:pt x="811" y="1"/>
                    <a:pt x="809" y="1"/>
                    <a:pt x="807" y="1"/>
                  </a:cubicBezTo>
                  <a:cubicBezTo>
                    <a:pt x="805" y="1"/>
                    <a:pt x="802" y="1"/>
                    <a:pt x="800" y="1"/>
                  </a:cubicBezTo>
                  <a:cubicBezTo>
                    <a:pt x="798" y="1"/>
                    <a:pt x="796" y="2"/>
                    <a:pt x="794" y="2"/>
                  </a:cubicBezTo>
                  <a:cubicBezTo>
                    <a:pt x="792" y="2"/>
                    <a:pt x="790" y="3"/>
                    <a:pt x="787" y="4"/>
                  </a:cubicBezTo>
                  <a:cubicBezTo>
                    <a:pt x="785" y="5"/>
                    <a:pt x="783" y="5"/>
                    <a:pt x="782" y="6"/>
                  </a:cubicBezTo>
                  <a:cubicBezTo>
                    <a:pt x="779" y="7"/>
                    <a:pt x="777" y="8"/>
                    <a:pt x="774" y="10"/>
                  </a:cubicBezTo>
                  <a:cubicBezTo>
                    <a:pt x="773" y="11"/>
                    <a:pt x="772" y="11"/>
                    <a:pt x="770" y="12"/>
                  </a:cubicBezTo>
                  <a:cubicBezTo>
                    <a:pt x="770" y="12"/>
                    <a:pt x="770" y="12"/>
                    <a:pt x="770" y="12"/>
                  </a:cubicBezTo>
                  <a:cubicBezTo>
                    <a:pt x="768" y="14"/>
                    <a:pt x="766" y="15"/>
                    <a:pt x="765" y="17"/>
                  </a:cubicBezTo>
                  <a:cubicBezTo>
                    <a:pt x="763" y="18"/>
                    <a:pt x="761" y="20"/>
                    <a:pt x="760" y="21"/>
                  </a:cubicBezTo>
                  <a:cubicBezTo>
                    <a:pt x="759" y="21"/>
                    <a:pt x="759" y="21"/>
                    <a:pt x="759" y="21"/>
                  </a:cubicBezTo>
                  <a:lnTo>
                    <a:pt x="508" y="289"/>
                  </a:lnTo>
                  <a:cubicBezTo>
                    <a:pt x="225" y="302"/>
                    <a:pt x="0" y="536"/>
                    <a:pt x="0" y="822"/>
                  </a:cubicBezTo>
                  <a:cubicBezTo>
                    <a:pt x="0" y="1117"/>
                    <a:pt x="239" y="1356"/>
                    <a:pt x="534" y="1356"/>
                  </a:cubicBezTo>
                  <a:cubicBezTo>
                    <a:pt x="806" y="1356"/>
                    <a:pt x="1031" y="1152"/>
                    <a:pt x="1064" y="889"/>
                  </a:cubicBezTo>
                  <a:lnTo>
                    <a:pt x="1197" y="889"/>
                  </a:lnTo>
                  <a:cubicBezTo>
                    <a:pt x="1230" y="1152"/>
                    <a:pt x="1455" y="1356"/>
                    <a:pt x="1727" y="1356"/>
                  </a:cubicBezTo>
                  <a:cubicBezTo>
                    <a:pt x="2011" y="1356"/>
                    <a:pt x="2243" y="1135"/>
                    <a:pt x="2260" y="856"/>
                  </a:cubicBezTo>
                  <a:lnTo>
                    <a:pt x="2901" y="173"/>
                  </a:lnTo>
                  <a:lnTo>
                    <a:pt x="3021" y="350"/>
                  </a:lnTo>
                  <a:cubicBezTo>
                    <a:pt x="3034" y="369"/>
                    <a:pt x="3055" y="380"/>
                    <a:pt x="3077" y="380"/>
                  </a:cubicBezTo>
                  <a:cubicBezTo>
                    <a:pt x="3089" y="380"/>
                    <a:pt x="3103" y="376"/>
                    <a:pt x="3114" y="368"/>
                  </a:cubicBezTo>
                  <a:cubicBezTo>
                    <a:pt x="3144" y="347"/>
                    <a:pt x="3152" y="306"/>
                    <a:pt x="3132" y="275"/>
                  </a:cubicBezTo>
                  <a:lnTo>
                    <a:pt x="2965" y="3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53" name="组合 22"/>
            <p:cNvGrpSpPr/>
            <p:nvPr userDrawn="1"/>
          </p:nvGrpSpPr>
          <p:grpSpPr>
            <a:xfrm rot="1013132">
              <a:off x="1601368" y="4438604"/>
              <a:ext cx="794889" cy="623974"/>
              <a:chOff x="3654425" y="5089525"/>
              <a:chExt cx="1860550" cy="1460500"/>
            </a:xfrm>
            <a:grpFill/>
          </p:grpSpPr>
          <p:sp>
            <p:nvSpPr>
              <p:cNvPr id="57" name="Freeform 12"/>
              <p:cNvSpPr>
                <a:spLocks noEditPoints="1"/>
              </p:cNvSpPr>
              <p:nvPr/>
            </p:nvSpPr>
            <p:spPr bwMode="auto">
              <a:xfrm>
                <a:off x="3654425" y="5089525"/>
                <a:ext cx="1860550" cy="1460500"/>
              </a:xfrm>
              <a:custGeom>
                <a:avLst/>
                <a:gdLst>
                  <a:gd name="T0" fmla="*/ 2372 w 2506"/>
                  <a:gd name="T1" fmla="*/ 1716 h 1970"/>
                  <a:gd name="T2" fmla="*/ 2372 w 2506"/>
                  <a:gd name="T3" fmla="*/ 1716 h 1970"/>
                  <a:gd name="T4" fmla="*/ 1858 w 2506"/>
                  <a:gd name="T5" fmla="*/ 1575 h 1970"/>
                  <a:gd name="T6" fmla="*/ 1818 w 2506"/>
                  <a:gd name="T7" fmla="*/ 1576 h 1970"/>
                  <a:gd name="T8" fmla="*/ 1323 w 2506"/>
                  <a:gd name="T9" fmla="*/ 1715 h 1970"/>
                  <a:gd name="T10" fmla="*/ 1323 w 2506"/>
                  <a:gd name="T11" fmla="*/ 308 h 1970"/>
                  <a:gd name="T12" fmla="*/ 1847 w 2506"/>
                  <a:gd name="T13" fmla="*/ 133 h 1970"/>
                  <a:gd name="T14" fmla="*/ 2372 w 2506"/>
                  <a:gd name="T15" fmla="*/ 310 h 1970"/>
                  <a:gd name="T16" fmla="*/ 2372 w 2506"/>
                  <a:gd name="T17" fmla="*/ 1716 h 1970"/>
                  <a:gd name="T18" fmla="*/ 1182 w 2506"/>
                  <a:gd name="T19" fmla="*/ 1715 h 1970"/>
                  <a:gd name="T20" fmla="*/ 1182 w 2506"/>
                  <a:gd name="T21" fmla="*/ 1715 h 1970"/>
                  <a:gd name="T22" fmla="*/ 688 w 2506"/>
                  <a:gd name="T23" fmla="*/ 1576 h 1970"/>
                  <a:gd name="T24" fmla="*/ 647 w 2506"/>
                  <a:gd name="T25" fmla="*/ 1575 h 1970"/>
                  <a:gd name="T26" fmla="*/ 133 w 2506"/>
                  <a:gd name="T27" fmla="*/ 1716 h 1970"/>
                  <a:gd name="T28" fmla="*/ 133 w 2506"/>
                  <a:gd name="T29" fmla="*/ 310 h 1970"/>
                  <a:gd name="T30" fmla="*/ 659 w 2506"/>
                  <a:gd name="T31" fmla="*/ 133 h 1970"/>
                  <a:gd name="T32" fmla="*/ 1182 w 2506"/>
                  <a:gd name="T33" fmla="*/ 308 h 1970"/>
                  <a:gd name="T34" fmla="*/ 1182 w 2506"/>
                  <a:gd name="T35" fmla="*/ 1715 h 1970"/>
                  <a:gd name="T36" fmla="*/ 1849 w 2506"/>
                  <a:gd name="T37" fmla="*/ 0 h 1970"/>
                  <a:gd name="T38" fmla="*/ 1849 w 2506"/>
                  <a:gd name="T39" fmla="*/ 0 h 1970"/>
                  <a:gd name="T40" fmla="*/ 1823 w 2506"/>
                  <a:gd name="T41" fmla="*/ 0 h 1970"/>
                  <a:gd name="T42" fmla="*/ 1253 w 2506"/>
                  <a:gd name="T43" fmla="*/ 184 h 1970"/>
                  <a:gd name="T44" fmla="*/ 683 w 2506"/>
                  <a:gd name="T45" fmla="*/ 0 h 1970"/>
                  <a:gd name="T46" fmla="*/ 657 w 2506"/>
                  <a:gd name="T47" fmla="*/ 0 h 1970"/>
                  <a:gd name="T48" fmla="*/ 5 w 2506"/>
                  <a:gd name="T49" fmla="*/ 267 h 1970"/>
                  <a:gd name="T50" fmla="*/ 0 w 2506"/>
                  <a:gd name="T51" fmla="*/ 279 h 1970"/>
                  <a:gd name="T52" fmla="*/ 0 w 2506"/>
                  <a:gd name="T53" fmla="*/ 1970 h 1970"/>
                  <a:gd name="T54" fmla="*/ 107 w 2506"/>
                  <a:gd name="T55" fmla="*/ 1889 h 1970"/>
                  <a:gd name="T56" fmla="*/ 682 w 2506"/>
                  <a:gd name="T57" fmla="*/ 1709 h 1970"/>
                  <a:gd name="T58" fmla="*/ 1190 w 2506"/>
                  <a:gd name="T59" fmla="*/ 1876 h 1970"/>
                  <a:gd name="T60" fmla="*/ 1208 w 2506"/>
                  <a:gd name="T61" fmla="*/ 1888 h 1970"/>
                  <a:gd name="T62" fmla="*/ 1253 w 2506"/>
                  <a:gd name="T63" fmla="*/ 1924 h 1970"/>
                  <a:gd name="T64" fmla="*/ 1298 w 2506"/>
                  <a:gd name="T65" fmla="*/ 1888 h 1970"/>
                  <a:gd name="T66" fmla="*/ 1316 w 2506"/>
                  <a:gd name="T67" fmla="*/ 1876 h 1970"/>
                  <a:gd name="T68" fmla="*/ 1824 w 2506"/>
                  <a:gd name="T69" fmla="*/ 1709 h 1970"/>
                  <a:gd name="T70" fmla="*/ 2399 w 2506"/>
                  <a:gd name="T71" fmla="*/ 1889 h 1970"/>
                  <a:gd name="T72" fmla="*/ 2506 w 2506"/>
                  <a:gd name="T73" fmla="*/ 1970 h 1970"/>
                  <a:gd name="T74" fmla="*/ 2506 w 2506"/>
                  <a:gd name="T75" fmla="*/ 279 h 1970"/>
                  <a:gd name="T76" fmla="*/ 2501 w 2506"/>
                  <a:gd name="T77" fmla="*/ 267 h 1970"/>
                  <a:gd name="T78" fmla="*/ 1849 w 2506"/>
                  <a:gd name="T79" fmla="*/ 0 h 19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506" h="1970">
                    <a:moveTo>
                      <a:pt x="2372" y="1716"/>
                    </a:moveTo>
                    <a:lnTo>
                      <a:pt x="2372" y="1716"/>
                    </a:lnTo>
                    <a:cubicBezTo>
                      <a:pt x="2261" y="1655"/>
                      <a:pt x="2075" y="1575"/>
                      <a:pt x="1858" y="1575"/>
                    </a:cubicBezTo>
                    <a:cubicBezTo>
                      <a:pt x="1845" y="1575"/>
                      <a:pt x="1831" y="1576"/>
                      <a:pt x="1818" y="1576"/>
                    </a:cubicBezTo>
                    <a:cubicBezTo>
                      <a:pt x="1599" y="1587"/>
                      <a:pt x="1427" y="1659"/>
                      <a:pt x="1323" y="1715"/>
                    </a:cubicBezTo>
                    <a:lnTo>
                      <a:pt x="1323" y="308"/>
                    </a:lnTo>
                    <a:cubicBezTo>
                      <a:pt x="1347" y="271"/>
                      <a:pt x="1462" y="127"/>
                      <a:pt x="1847" y="133"/>
                    </a:cubicBezTo>
                    <a:cubicBezTo>
                      <a:pt x="2229" y="140"/>
                      <a:pt x="2347" y="273"/>
                      <a:pt x="2372" y="310"/>
                    </a:cubicBezTo>
                    <a:lnTo>
                      <a:pt x="2372" y="1716"/>
                    </a:lnTo>
                    <a:close/>
                    <a:moveTo>
                      <a:pt x="1182" y="1715"/>
                    </a:moveTo>
                    <a:lnTo>
                      <a:pt x="1182" y="1715"/>
                    </a:lnTo>
                    <a:cubicBezTo>
                      <a:pt x="1079" y="1659"/>
                      <a:pt x="906" y="1587"/>
                      <a:pt x="688" y="1576"/>
                    </a:cubicBezTo>
                    <a:cubicBezTo>
                      <a:pt x="674" y="1576"/>
                      <a:pt x="661" y="1575"/>
                      <a:pt x="647" y="1575"/>
                    </a:cubicBezTo>
                    <a:cubicBezTo>
                      <a:pt x="431" y="1575"/>
                      <a:pt x="244" y="1655"/>
                      <a:pt x="133" y="1716"/>
                    </a:cubicBezTo>
                    <a:lnTo>
                      <a:pt x="133" y="310"/>
                    </a:lnTo>
                    <a:cubicBezTo>
                      <a:pt x="159" y="273"/>
                      <a:pt x="276" y="140"/>
                      <a:pt x="659" y="133"/>
                    </a:cubicBezTo>
                    <a:cubicBezTo>
                      <a:pt x="1044" y="127"/>
                      <a:pt x="1159" y="271"/>
                      <a:pt x="1182" y="308"/>
                    </a:cubicBezTo>
                    <a:lnTo>
                      <a:pt x="1182" y="1715"/>
                    </a:lnTo>
                    <a:close/>
                    <a:moveTo>
                      <a:pt x="1849" y="0"/>
                    </a:moveTo>
                    <a:lnTo>
                      <a:pt x="1849" y="0"/>
                    </a:lnTo>
                    <a:cubicBezTo>
                      <a:pt x="1840" y="0"/>
                      <a:pt x="1831" y="0"/>
                      <a:pt x="1823" y="0"/>
                    </a:cubicBezTo>
                    <a:cubicBezTo>
                      <a:pt x="1490" y="0"/>
                      <a:pt x="1328" y="105"/>
                      <a:pt x="1253" y="184"/>
                    </a:cubicBezTo>
                    <a:cubicBezTo>
                      <a:pt x="1178" y="105"/>
                      <a:pt x="1015" y="0"/>
                      <a:pt x="683" y="0"/>
                    </a:cubicBezTo>
                    <a:cubicBezTo>
                      <a:pt x="674" y="0"/>
                      <a:pt x="666" y="0"/>
                      <a:pt x="657" y="0"/>
                    </a:cubicBezTo>
                    <a:cubicBezTo>
                      <a:pt x="127" y="9"/>
                      <a:pt x="16" y="240"/>
                      <a:pt x="5" y="267"/>
                    </a:cubicBezTo>
                    <a:lnTo>
                      <a:pt x="0" y="279"/>
                    </a:lnTo>
                    <a:lnTo>
                      <a:pt x="0" y="1970"/>
                    </a:lnTo>
                    <a:lnTo>
                      <a:pt x="107" y="1889"/>
                    </a:lnTo>
                    <a:cubicBezTo>
                      <a:pt x="109" y="1887"/>
                      <a:pt x="369" y="1695"/>
                      <a:pt x="682" y="1709"/>
                    </a:cubicBezTo>
                    <a:cubicBezTo>
                      <a:pt x="943" y="1722"/>
                      <a:pt x="1133" y="1837"/>
                      <a:pt x="1190" y="1876"/>
                    </a:cubicBezTo>
                    <a:cubicBezTo>
                      <a:pt x="1201" y="1883"/>
                      <a:pt x="1207" y="1888"/>
                      <a:pt x="1208" y="1888"/>
                    </a:cubicBezTo>
                    <a:lnTo>
                      <a:pt x="1253" y="1924"/>
                    </a:lnTo>
                    <a:lnTo>
                      <a:pt x="1298" y="1888"/>
                    </a:lnTo>
                    <a:cubicBezTo>
                      <a:pt x="1298" y="1888"/>
                      <a:pt x="1304" y="1883"/>
                      <a:pt x="1316" y="1876"/>
                    </a:cubicBezTo>
                    <a:cubicBezTo>
                      <a:pt x="1373" y="1837"/>
                      <a:pt x="1563" y="1722"/>
                      <a:pt x="1824" y="1709"/>
                    </a:cubicBezTo>
                    <a:cubicBezTo>
                      <a:pt x="2135" y="1695"/>
                      <a:pt x="2396" y="1887"/>
                      <a:pt x="2399" y="1889"/>
                    </a:cubicBezTo>
                    <a:lnTo>
                      <a:pt x="2506" y="1970"/>
                    </a:lnTo>
                    <a:lnTo>
                      <a:pt x="2506" y="279"/>
                    </a:lnTo>
                    <a:lnTo>
                      <a:pt x="2501" y="267"/>
                    </a:lnTo>
                    <a:cubicBezTo>
                      <a:pt x="2490" y="240"/>
                      <a:pt x="2379" y="9"/>
                      <a:pt x="1849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8" name="Freeform 13"/>
              <p:cNvSpPr>
                <a:spLocks/>
              </p:cNvSpPr>
              <p:nvPr/>
            </p:nvSpPr>
            <p:spPr bwMode="auto">
              <a:xfrm>
                <a:off x="3829050" y="5399088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7 h 206"/>
                  <a:gd name="T8" fmla="*/ 12 w 844"/>
                  <a:gd name="T9" fmla="*/ 183 h 206"/>
                  <a:gd name="T10" fmla="*/ 45 w 844"/>
                  <a:gd name="T11" fmla="*/ 200 h 206"/>
                  <a:gd name="T12" fmla="*/ 68 w 844"/>
                  <a:gd name="T13" fmla="*/ 193 h 206"/>
                  <a:gd name="T14" fmla="*/ 437 w 844"/>
                  <a:gd name="T15" fmla="*/ 89 h 206"/>
                  <a:gd name="T16" fmla="*/ 775 w 844"/>
                  <a:gd name="T17" fmla="*/ 193 h 206"/>
                  <a:gd name="T18" fmla="*/ 831 w 844"/>
                  <a:gd name="T19" fmla="*/ 183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3"/>
                      <a:pt x="667" y="19"/>
                      <a:pt x="441" y="10"/>
                    </a:cubicBezTo>
                    <a:cubicBezTo>
                      <a:pt x="213" y="0"/>
                      <a:pt x="30" y="122"/>
                      <a:pt x="23" y="127"/>
                    </a:cubicBezTo>
                    <a:cubicBezTo>
                      <a:pt x="4" y="139"/>
                      <a:pt x="0" y="164"/>
                      <a:pt x="12" y="183"/>
                    </a:cubicBezTo>
                    <a:cubicBezTo>
                      <a:pt x="20" y="194"/>
                      <a:pt x="32" y="200"/>
                      <a:pt x="45" y="200"/>
                    </a:cubicBezTo>
                    <a:cubicBezTo>
                      <a:pt x="53" y="200"/>
                      <a:pt x="61" y="198"/>
                      <a:pt x="68" y="193"/>
                    </a:cubicBezTo>
                    <a:cubicBezTo>
                      <a:pt x="69" y="192"/>
                      <a:pt x="236" y="81"/>
                      <a:pt x="437" y="89"/>
                    </a:cubicBezTo>
                    <a:cubicBezTo>
                      <a:pt x="639" y="98"/>
                      <a:pt x="774" y="192"/>
                      <a:pt x="775" y="193"/>
                    </a:cubicBezTo>
                    <a:cubicBezTo>
                      <a:pt x="793" y="206"/>
                      <a:pt x="818" y="201"/>
                      <a:pt x="831" y="183"/>
                    </a:cubicBezTo>
                    <a:cubicBezTo>
                      <a:pt x="844" y="165"/>
                      <a:pt x="840" y="140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9" name="Freeform 14"/>
              <p:cNvSpPr>
                <a:spLocks/>
              </p:cNvSpPr>
              <p:nvPr/>
            </p:nvSpPr>
            <p:spPr bwMode="auto">
              <a:xfrm>
                <a:off x="3829050" y="5678488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8 h 206"/>
                  <a:gd name="T8" fmla="*/ 12 w 844"/>
                  <a:gd name="T9" fmla="*/ 183 h 206"/>
                  <a:gd name="T10" fmla="*/ 45 w 844"/>
                  <a:gd name="T11" fmla="*/ 201 h 206"/>
                  <a:gd name="T12" fmla="*/ 68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4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3"/>
                      <a:pt x="23" y="128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5"/>
                      <a:pt x="32" y="201"/>
                      <a:pt x="45" y="201"/>
                    </a:cubicBezTo>
                    <a:cubicBezTo>
                      <a:pt x="53" y="201"/>
                      <a:pt x="61" y="199"/>
                      <a:pt x="68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9"/>
                      <a:pt x="774" y="193"/>
                      <a:pt x="775" y="194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0" name="Freeform 15"/>
              <p:cNvSpPr>
                <a:spLocks/>
              </p:cNvSpPr>
              <p:nvPr/>
            </p:nvSpPr>
            <p:spPr bwMode="auto">
              <a:xfrm>
                <a:off x="3829050" y="5957888"/>
                <a:ext cx="627063" cy="153988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8 h 206"/>
                  <a:gd name="T8" fmla="*/ 12 w 844"/>
                  <a:gd name="T9" fmla="*/ 183 h 206"/>
                  <a:gd name="T10" fmla="*/ 45 w 844"/>
                  <a:gd name="T11" fmla="*/ 201 h 206"/>
                  <a:gd name="T12" fmla="*/ 68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3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2"/>
                      <a:pt x="23" y="128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5"/>
                      <a:pt x="32" y="201"/>
                      <a:pt x="45" y="201"/>
                    </a:cubicBezTo>
                    <a:cubicBezTo>
                      <a:pt x="53" y="201"/>
                      <a:pt x="61" y="198"/>
                      <a:pt x="68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9"/>
                      <a:pt x="774" y="192"/>
                      <a:pt x="775" y="193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1" name="Freeform 16"/>
              <p:cNvSpPr>
                <a:spLocks/>
              </p:cNvSpPr>
              <p:nvPr/>
            </p:nvSpPr>
            <p:spPr bwMode="auto">
              <a:xfrm>
                <a:off x="4713288" y="5437188"/>
                <a:ext cx="627063" cy="152400"/>
              </a:xfrm>
              <a:custGeom>
                <a:avLst/>
                <a:gdLst>
                  <a:gd name="T0" fmla="*/ 822 w 844"/>
                  <a:gd name="T1" fmla="*/ 127 h 205"/>
                  <a:gd name="T2" fmla="*/ 822 w 844"/>
                  <a:gd name="T3" fmla="*/ 127 h 205"/>
                  <a:gd name="T4" fmla="*/ 441 w 844"/>
                  <a:gd name="T5" fmla="*/ 9 h 205"/>
                  <a:gd name="T6" fmla="*/ 23 w 844"/>
                  <a:gd name="T7" fmla="*/ 127 h 205"/>
                  <a:gd name="T8" fmla="*/ 12 w 844"/>
                  <a:gd name="T9" fmla="*/ 182 h 205"/>
                  <a:gd name="T10" fmla="*/ 45 w 844"/>
                  <a:gd name="T11" fmla="*/ 200 h 205"/>
                  <a:gd name="T12" fmla="*/ 67 w 844"/>
                  <a:gd name="T13" fmla="*/ 193 h 205"/>
                  <a:gd name="T14" fmla="*/ 437 w 844"/>
                  <a:gd name="T15" fmla="*/ 89 h 205"/>
                  <a:gd name="T16" fmla="*/ 775 w 844"/>
                  <a:gd name="T17" fmla="*/ 193 h 205"/>
                  <a:gd name="T18" fmla="*/ 831 w 844"/>
                  <a:gd name="T19" fmla="*/ 183 h 205"/>
                  <a:gd name="T20" fmla="*/ 822 w 844"/>
                  <a:gd name="T21" fmla="*/ 127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5">
                    <a:moveTo>
                      <a:pt x="822" y="127"/>
                    </a:moveTo>
                    <a:lnTo>
                      <a:pt x="822" y="127"/>
                    </a:lnTo>
                    <a:cubicBezTo>
                      <a:pt x="815" y="123"/>
                      <a:pt x="667" y="19"/>
                      <a:pt x="441" y="9"/>
                    </a:cubicBezTo>
                    <a:cubicBezTo>
                      <a:pt x="213" y="0"/>
                      <a:pt x="30" y="122"/>
                      <a:pt x="23" y="127"/>
                    </a:cubicBezTo>
                    <a:cubicBezTo>
                      <a:pt x="4" y="139"/>
                      <a:pt x="0" y="164"/>
                      <a:pt x="12" y="182"/>
                    </a:cubicBezTo>
                    <a:cubicBezTo>
                      <a:pt x="20" y="194"/>
                      <a:pt x="32" y="200"/>
                      <a:pt x="45" y="200"/>
                    </a:cubicBezTo>
                    <a:cubicBezTo>
                      <a:pt x="53" y="200"/>
                      <a:pt x="61" y="198"/>
                      <a:pt x="67" y="193"/>
                    </a:cubicBezTo>
                    <a:cubicBezTo>
                      <a:pt x="69" y="192"/>
                      <a:pt x="236" y="81"/>
                      <a:pt x="437" y="89"/>
                    </a:cubicBezTo>
                    <a:cubicBezTo>
                      <a:pt x="639" y="98"/>
                      <a:pt x="774" y="192"/>
                      <a:pt x="775" y="193"/>
                    </a:cubicBezTo>
                    <a:cubicBezTo>
                      <a:pt x="793" y="205"/>
                      <a:pt x="818" y="201"/>
                      <a:pt x="831" y="183"/>
                    </a:cubicBezTo>
                    <a:cubicBezTo>
                      <a:pt x="844" y="165"/>
                      <a:pt x="840" y="140"/>
                      <a:pt x="822" y="127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2" name="Freeform 17"/>
              <p:cNvSpPr>
                <a:spLocks/>
              </p:cNvSpPr>
              <p:nvPr/>
            </p:nvSpPr>
            <p:spPr bwMode="auto">
              <a:xfrm>
                <a:off x="4713288" y="5716588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8 h 206"/>
                  <a:gd name="T8" fmla="*/ 12 w 844"/>
                  <a:gd name="T9" fmla="*/ 183 h 206"/>
                  <a:gd name="T10" fmla="*/ 45 w 844"/>
                  <a:gd name="T11" fmla="*/ 201 h 206"/>
                  <a:gd name="T12" fmla="*/ 67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3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2"/>
                      <a:pt x="23" y="128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5"/>
                      <a:pt x="32" y="201"/>
                      <a:pt x="45" y="201"/>
                    </a:cubicBezTo>
                    <a:cubicBezTo>
                      <a:pt x="53" y="201"/>
                      <a:pt x="61" y="199"/>
                      <a:pt x="67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9"/>
                      <a:pt x="774" y="192"/>
                      <a:pt x="775" y="193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3" name="Freeform 18"/>
              <p:cNvSpPr>
                <a:spLocks/>
              </p:cNvSpPr>
              <p:nvPr/>
            </p:nvSpPr>
            <p:spPr bwMode="auto">
              <a:xfrm>
                <a:off x="4713288" y="5997575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7 h 206"/>
                  <a:gd name="T8" fmla="*/ 12 w 844"/>
                  <a:gd name="T9" fmla="*/ 183 h 206"/>
                  <a:gd name="T10" fmla="*/ 45 w 844"/>
                  <a:gd name="T11" fmla="*/ 201 h 206"/>
                  <a:gd name="T12" fmla="*/ 67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3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2"/>
                      <a:pt x="23" y="127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4"/>
                      <a:pt x="32" y="201"/>
                      <a:pt x="45" y="201"/>
                    </a:cubicBezTo>
                    <a:cubicBezTo>
                      <a:pt x="53" y="201"/>
                      <a:pt x="61" y="198"/>
                      <a:pt x="67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8"/>
                      <a:pt x="774" y="192"/>
                      <a:pt x="775" y="193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54" name="组合 23"/>
            <p:cNvGrpSpPr/>
            <p:nvPr userDrawn="1"/>
          </p:nvGrpSpPr>
          <p:grpSpPr>
            <a:xfrm>
              <a:off x="1798258" y="2947826"/>
              <a:ext cx="1301704" cy="1299270"/>
              <a:chOff x="6262688" y="5170488"/>
              <a:chExt cx="1697038" cy="1693863"/>
            </a:xfrm>
            <a:grpFill/>
          </p:grpSpPr>
          <p:sp>
            <p:nvSpPr>
              <p:cNvPr id="55" name="Freeform 19"/>
              <p:cNvSpPr>
                <a:spLocks noEditPoints="1"/>
              </p:cNvSpPr>
              <p:nvPr/>
            </p:nvSpPr>
            <p:spPr bwMode="auto">
              <a:xfrm>
                <a:off x="6262688" y="5170488"/>
                <a:ext cx="1697038" cy="1693863"/>
              </a:xfrm>
              <a:custGeom>
                <a:avLst/>
                <a:gdLst>
                  <a:gd name="T0" fmla="*/ 1760 w 2284"/>
                  <a:gd name="T1" fmla="*/ 1142 h 2284"/>
                  <a:gd name="T2" fmla="*/ 1919 w 2284"/>
                  <a:gd name="T3" fmla="*/ 1406 h 2284"/>
                  <a:gd name="T4" fmla="*/ 1756 w 2284"/>
                  <a:gd name="T5" fmla="*/ 1940 h 2284"/>
                  <a:gd name="T6" fmla="*/ 1878 w 2284"/>
                  <a:gd name="T7" fmla="*/ 1506 h 2284"/>
                  <a:gd name="T8" fmla="*/ 1433 w 2284"/>
                  <a:gd name="T9" fmla="*/ 1845 h 2284"/>
                  <a:gd name="T10" fmla="*/ 1496 w 2284"/>
                  <a:gd name="T11" fmla="*/ 1592 h 2284"/>
                  <a:gd name="T12" fmla="*/ 1142 w 2284"/>
                  <a:gd name="T13" fmla="*/ 2204 h 2284"/>
                  <a:gd name="T14" fmla="*/ 1405 w 2284"/>
                  <a:gd name="T15" fmla="*/ 1921 h 2284"/>
                  <a:gd name="T16" fmla="*/ 787 w 2284"/>
                  <a:gd name="T17" fmla="*/ 1592 h 2284"/>
                  <a:gd name="T18" fmla="*/ 850 w 2284"/>
                  <a:gd name="T19" fmla="*/ 1845 h 2284"/>
                  <a:gd name="T20" fmla="*/ 528 w 2284"/>
                  <a:gd name="T21" fmla="*/ 1940 h 2284"/>
                  <a:gd name="T22" fmla="*/ 704 w 2284"/>
                  <a:gd name="T23" fmla="*/ 1580 h 2284"/>
                  <a:gd name="T24" fmla="*/ 80 w 2284"/>
                  <a:gd name="T25" fmla="*/ 1143 h 2284"/>
                  <a:gd name="T26" fmla="*/ 523 w 2284"/>
                  <a:gd name="T27" fmla="*/ 1142 h 2284"/>
                  <a:gd name="T28" fmla="*/ 676 w 2284"/>
                  <a:gd name="T29" fmla="*/ 950 h 2284"/>
                  <a:gd name="T30" fmla="*/ 439 w 2284"/>
                  <a:gd name="T31" fmla="*/ 851 h 2284"/>
                  <a:gd name="T32" fmla="*/ 676 w 2284"/>
                  <a:gd name="T33" fmla="*/ 1335 h 2284"/>
                  <a:gd name="T34" fmla="*/ 438 w 2284"/>
                  <a:gd name="T35" fmla="*/ 1434 h 2284"/>
                  <a:gd name="T36" fmla="*/ 670 w 2284"/>
                  <a:gd name="T37" fmla="*/ 1204 h 2284"/>
                  <a:gd name="T38" fmla="*/ 670 w 2284"/>
                  <a:gd name="T39" fmla="*/ 1080 h 2284"/>
                  <a:gd name="T40" fmla="*/ 391 w 2284"/>
                  <a:gd name="T41" fmla="*/ 392 h 2284"/>
                  <a:gd name="T42" fmla="*/ 778 w 2284"/>
                  <a:gd name="T43" fmla="*/ 407 h 2284"/>
                  <a:gd name="T44" fmla="*/ 391 w 2284"/>
                  <a:gd name="T45" fmla="*/ 392 h 2284"/>
                  <a:gd name="T46" fmla="*/ 1074 w 2284"/>
                  <a:gd name="T47" fmla="*/ 574 h 2284"/>
                  <a:gd name="T48" fmla="*/ 850 w 2284"/>
                  <a:gd name="T49" fmla="*/ 440 h 2284"/>
                  <a:gd name="T50" fmla="*/ 1405 w 2284"/>
                  <a:gd name="T51" fmla="*/ 364 h 2284"/>
                  <a:gd name="T52" fmla="*/ 1142 w 2284"/>
                  <a:gd name="T53" fmla="*/ 80 h 2284"/>
                  <a:gd name="T54" fmla="*/ 1335 w 2284"/>
                  <a:gd name="T55" fmla="*/ 677 h 2284"/>
                  <a:gd name="T56" fmla="*/ 1496 w 2284"/>
                  <a:gd name="T57" fmla="*/ 693 h 2284"/>
                  <a:gd name="T58" fmla="*/ 1509 w 2284"/>
                  <a:gd name="T59" fmla="*/ 775 h 2284"/>
                  <a:gd name="T60" fmla="*/ 1431 w 2284"/>
                  <a:gd name="T61" fmla="*/ 765 h 2284"/>
                  <a:gd name="T62" fmla="*/ 1142 w 2284"/>
                  <a:gd name="T63" fmla="*/ 623 h 2284"/>
                  <a:gd name="T64" fmla="*/ 1081 w 2284"/>
                  <a:gd name="T65" fmla="*/ 671 h 2284"/>
                  <a:gd name="T66" fmla="*/ 774 w 2284"/>
                  <a:gd name="T67" fmla="*/ 775 h 2284"/>
                  <a:gd name="T68" fmla="*/ 764 w 2284"/>
                  <a:gd name="T69" fmla="*/ 853 h 2284"/>
                  <a:gd name="T70" fmla="*/ 774 w 2284"/>
                  <a:gd name="T71" fmla="*/ 1510 h 2284"/>
                  <a:gd name="T72" fmla="*/ 852 w 2284"/>
                  <a:gd name="T73" fmla="*/ 1520 h 2284"/>
                  <a:gd name="T74" fmla="*/ 1142 w 2284"/>
                  <a:gd name="T75" fmla="*/ 1662 h 2284"/>
                  <a:gd name="T76" fmla="*/ 1203 w 2284"/>
                  <a:gd name="T77" fmla="*/ 1614 h 2284"/>
                  <a:gd name="T78" fmla="*/ 1509 w 2284"/>
                  <a:gd name="T79" fmla="*/ 1510 h 2284"/>
                  <a:gd name="T80" fmla="*/ 1519 w 2284"/>
                  <a:gd name="T81" fmla="*/ 1432 h 2284"/>
                  <a:gd name="T82" fmla="*/ 1302 w 2284"/>
                  <a:gd name="T83" fmla="*/ 1530 h 2284"/>
                  <a:gd name="T84" fmla="*/ 864 w 2284"/>
                  <a:gd name="T85" fmla="*/ 1420 h 2284"/>
                  <a:gd name="T86" fmla="*/ 754 w 2284"/>
                  <a:gd name="T87" fmla="*/ 982 h 2284"/>
                  <a:gd name="T88" fmla="*/ 1142 w 2284"/>
                  <a:gd name="T89" fmla="*/ 750 h 2284"/>
                  <a:gd name="T90" fmla="*/ 1529 w 2284"/>
                  <a:gd name="T91" fmla="*/ 982 h 2284"/>
                  <a:gd name="T92" fmla="*/ 1419 w 2284"/>
                  <a:gd name="T93" fmla="*/ 1420 h 2284"/>
                  <a:gd name="T94" fmla="*/ 1607 w 2284"/>
                  <a:gd name="T95" fmla="*/ 950 h 2284"/>
                  <a:gd name="T96" fmla="*/ 1710 w 2284"/>
                  <a:gd name="T97" fmla="*/ 1075 h 2284"/>
                  <a:gd name="T98" fmla="*/ 1845 w 2284"/>
                  <a:gd name="T99" fmla="*/ 1434 h 2284"/>
                  <a:gd name="T100" fmla="*/ 1711 w 2284"/>
                  <a:gd name="T101" fmla="*/ 1210 h 2284"/>
                  <a:gd name="T102" fmla="*/ 1661 w 2284"/>
                  <a:gd name="T103" fmla="*/ 1142 h 2284"/>
                  <a:gd name="T104" fmla="*/ 1613 w 2284"/>
                  <a:gd name="T105" fmla="*/ 1080 h 2284"/>
                  <a:gd name="T106" fmla="*/ 1893 w 2284"/>
                  <a:gd name="T107" fmla="*/ 392 h 2284"/>
                  <a:gd name="T108" fmla="*/ 1505 w 2284"/>
                  <a:gd name="T109" fmla="*/ 407 h 2284"/>
                  <a:gd name="T110" fmla="*/ 1952 w 2284"/>
                  <a:gd name="T111" fmla="*/ 807 h 2284"/>
                  <a:gd name="T112" fmla="*/ 1477 w 2284"/>
                  <a:gd name="T113" fmla="*/ 332 h 2284"/>
                  <a:gd name="T114" fmla="*/ 528 w 2284"/>
                  <a:gd name="T115" fmla="*/ 265 h 2284"/>
                  <a:gd name="T116" fmla="*/ 0 w 2284"/>
                  <a:gd name="T117" fmla="*/ 1143 h 2284"/>
                  <a:gd name="T118" fmla="*/ 528 w 2284"/>
                  <a:gd name="T119" fmla="*/ 2020 h 2284"/>
                  <a:gd name="T120" fmla="*/ 1477 w 2284"/>
                  <a:gd name="T121" fmla="*/ 1953 h 2284"/>
                  <a:gd name="T122" fmla="*/ 1952 w 2284"/>
                  <a:gd name="T123" fmla="*/ 1478 h 2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284" h="2284">
                    <a:moveTo>
                      <a:pt x="1919" y="1406"/>
                    </a:moveTo>
                    <a:lnTo>
                      <a:pt x="1919" y="1406"/>
                    </a:lnTo>
                    <a:cubicBezTo>
                      <a:pt x="1878" y="1322"/>
                      <a:pt x="1825" y="1233"/>
                      <a:pt x="1760" y="1142"/>
                    </a:cubicBezTo>
                    <a:cubicBezTo>
                      <a:pt x="1824" y="1053"/>
                      <a:pt x="1878" y="965"/>
                      <a:pt x="1920" y="879"/>
                    </a:cubicBezTo>
                    <a:cubicBezTo>
                      <a:pt x="2100" y="953"/>
                      <a:pt x="2204" y="1049"/>
                      <a:pt x="2204" y="1143"/>
                    </a:cubicBezTo>
                    <a:cubicBezTo>
                      <a:pt x="2204" y="1236"/>
                      <a:pt x="2100" y="1332"/>
                      <a:pt x="1919" y="1406"/>
                    </a:cubicBezTo>
                    <a:close/>
                    <a:moveTo>
                      <a:pt x="1893" y="1893"/>
                    </a:moveTo>
                    <a:lnTo>
                      <a:pt x="1893" y="1893"/>
                    </a:lnTo>
                    <a:cubicBezTo>
                      <a:pt x="1862" y="1924"/>
                      <a:pt x="1816" y="1940"/>
                      <a:pt x="1756" y="1940"/>
                    </a:cubicBezTo>
                    <a:cubicBezTo>
                      <a:pt x="1684" y="1940"/>
                      <a:pt x="1599" y="1918"/>
                      <a:pt x="1505" y="1878"/>
                    </a:cubicBezTo>
                    <a:cubicBezTo>
                      <a:pt x="1536" y="1790"/>
                      <a:pt x="1561" y="1689"/>
                      <a:pt x="1579" y="1580"/>
                    </a:cubicBezTo>
                    <a:cubicBezTo>
                      <a:pt x="1689" y="1562"/>
                      <a:pt x="1789" y="1537"/>
                      <a:pt x="1878" y="1506"/>
                    </a:cubicBezTo>
                    <a:cubicBezTo>
                      <a:pt x="1954" y="1686"/>
                      <a:pt x="1959" y="1828"/>
                      <a:pt x="1893" y="1893"/>
                    </a:cubicBezTo>
                    <a:close/>
                    <a:moveTo>
                      <a:pt x="1433" y="1845"/>
                    </a:moveTo>
                    <a:lnTo>
                      <a:pt x="1433" y="1845"/>
                    </a:lnTo>
                    <a:cubicBezTo>
                      <a:pt x="1361" y="1809"/>
                      <a:pt x="1286" y="1764"/>
                      <a:pt x="1210" y="1711"/>
                    </a:cubicBezTo>
                    <a:cubicBezTo>
                      <a:pt x="1251" y="1679"/>
                      <a:pt x="1293" y="1644"/>
                      <a:pt x="1335" y="1608"/>
                    </a:cubicBezTo>
                    <a:cubicBezTo>
                      <a:pt x="1390" y="1604"/>
                      <a:pt x="1444" y="1599"/>
                      <a:pt x="1496" y="1592"/>
                    </a:cubicBezTo>
                    <a:cubicBezTo>
                      <a:pt x="1480" y="1686"/>
                      <a:pt x="1458" y="1771"/>
                      <a:pt x="1433" y="1845"/>
                    </a:cubicBezTo>
                    <a:close/>
                    <a:moveTo>
                      <a:pt x="1142" y="2204"/>
                    </a:moveTo>
                    <a:lnTo>
                      <a:pt x="1142" y="2204"/>
                    </a:lnTo>
                    <a:cubicBezTo>
                      <a:pt x="1049" y="2204"/>
                      <a:pt x="952" y="2101"/>
                      <a:pt x="878" y="1921"/>
                    </a:cubicBezTo>
                    <a:cubicBezTo>
                      <a:pt x="963" y="1879"/>
                      <a:pt x="1052" y="1825"/>
                      <a:pt x="1142" y="1761"/>
                    </a:cubicBezTo>
                    <a:cubicBezTo>
                      <a:pt x="1231" y="1825"/>
                      <a:pt x="1320" y="1879"/>
                      <a:pt x="1405" y="1921"/>
                    </a:cubicBezTo>
                    <a:cubicBezTo>
                      <a:pt x="1331" y="2101"/>
                      <a:pt x="1235" y="2204"/>
                      <a:pt x="1142" y="2204"/>
                    </a:cubicBezTo>
                    <a:close/>
                    <a:moveTo>
                      <a:pt x="787" y="1592"/>
                    </a:moveTo>
                    <a:lnTo>
                      <a:pt x="787" y="1592"/>
                    </a:lnTo>
                    <a:cubicBezTo>
                      <a:pt x="839" y="1599"/>
                      <a:pt x="893" y="1604"/>
                      <a:pt x="949" y="1608"/>
                    </a:cubicBezTo>
                    <a:cubicBezTo>
                      <a:pt x="990" y="1644"/>
                      <a:pt x="1032" y="1679"/>
                      <a:pt x="1074" y="1711"/>
                    </a:cubicBezTo>
                    <a:cubicBezTo>
                      <a:pt x="997" y="1764"/>
                      <a:pt x="922" y="1809"/>
                      <a:pt x="850" y="1845"/>
                    </a:cubicBezTo>
                    <a:cubicBezTo>
                      <a:pt x="825" y="1771"/>
                      <a:pt x="804" y="1686"/>
                      <a:pt x="787" y="1592"/>
                    </a:cubicBezTo>
                    <a:close/>
                    <a:moveTo>
                      <a:pt x="528" y="1940"/>
                    </a:moveTo>
                    <a:lnTo>
                      <a:pt x="528" y="1940"/>
                    </a:lnTo>
                    <a:cubicBezTo>
                      <a:pt x="468" y="1940"/>
                      <a:pt x="421" y="1924"/>
                      <a:pt x="391" y="1893"/>
                    </a:cubicBezTo>
                    <a:cubicBezTo>
                      <a:pt x="325" y="1828"/>
                      <a:pt x="330" y="1686"/>
                      <a:pt x="405" y="1506"/>
                    </a:cubicBezTo>
                    <a:cubicBezTo>
                      <a:pt x="494" y="1537"/>
                      <a:pt x="595" y="1562"/>
                      <a:pt x="704" y="1580"/>
                    </a:cubicBezTo>
                    <a:cubicBezTo>
                      <a:pt x="722" y="1689"/>
                      <a:pt x="747" y="1790"/>
                      <a:pt x="778" y="1878"/>
                    </a:cubicBezTo>
                    <a:cubicBezTo>
                      <a:pt x="685" y="1918"/>
                      <a:pt x="599" y="1940"/>
                      <a:pt x="528" y="1940"/>
                    </a:cubicBezTo>
                    <a:close/>
                    <a:moveTo>
                      <a:pt x="80" y="1143"/>
                    </a:moveTo>
                    <a:lnTo>
                      <a:pt x="80" y="1143"/>
                    </a:lnTo>
                    <a:cubicBezTo>
                      <a:pt x="80" y="1049"/>
                      <a:pt x="183" y="953"/>
                      <a:pt x="364" y="879"/>
                    </a:cubicBezTo>
                    <a:cubicBezTo>
                      <a:pt x="406" y="965"/>
                      <a:pt x="459" y="1053"/>
                      <a:pt x="523" y="1142"/>
                    </a:cubicBezTo>
                    <a:cubicBezTo>
                      <a:pt x="458" y="1233"/>
                      <a:pt x="405" y="1322"/>
                      <a:pt x="364" y="1406"/>
                    </a:cubicBezTo>
                    <a:cubicBezTo>
                      <a:pt x="183" y="1332"/>
                      <a:pt x="80" y="1236"/>
                      <a:pt x="80" y="1143"/>
                    </a:cubicBezTo>
                    <a:close/>
                    <a:moveTo>
                      <a:pt x="676" y="950"/>
                    </a:moveTo>
                    <a:lnTo>
                      <a:pt x="676" y="950"/>
                    </a:lnTo>
                    <a:cubicBezTo>
                      <a:pt x="639" y="991"/>
                      <a:pt x="605" y="1033"/>
                      <a:pt x="573" y="1075"/>
                    </a:cubicBezTo>
                    <a:cubicBezTo>
                      <a:pt x="520" y="999"/>
                      <a:pt x="475" y="924"/>
                      <a:pt x="439" y="851"/>
                    </a:cubicBezTo>
                    <a:cubicBezTo>
                      <a:pt x="514" y="826"/>
                      <a:pt x="598" y="804"/>
                      <a:pt x="692" y="788"/>
                    </a:cubicBezTo>
                    <a:cubicBezTo>
                      <a:pt x="685" y="840"/>
                      <a:pt x="680" y="894"/>
                      <a:pt x="676" y="950"/>
                    </a:cubicBezTo>
                    <a:close/>
                    <a:moveTo>
                      <a:pt x="676" y="1335"/>
                    </a:moveTo>
                    <a:lnTo>
                      <a:pt x="676" y="1335"/>
                    </a:lnTo>
                    <a:cubicBezTo>
                      <a:pt x="680" y="1391"/>
                      <a:pt x="685" y="1445"/>
                      <a:pt x="692" y="1497"/>
                    </a:cubicBezTo>
                    <a:cubicBezTo>
                      <a:pt x="598" y="1481"/>
                      <a:pt x="513" y="1459"/>
                      <a:pt x="438" y="1434"/>
                    </a:cubicBezTo>
                    <a:cubicBezTo>
                      <a:pt x="473" y="1363"/>
                      <a:pt x="518" y="1288"/>
                      <a:pt x="573" y="1210"/>
                    </a:cubicBezTo>
                    <a:cubicBezTo>
                      <a:pt x="605" y="1252"/>
                      <a:pt x="640" y="1294"/>
                      <a:pt x="676" y="1335"/>
                    </a:cubicBezTo>
                    <a:close/>
                    <a:moveTo>
                      <a:pt x="670" y="1204"/>
                    </a:moveTo>
                    <a:lnTo>
                      <a:pt x="670" y="1204"/>
                    </a:lnTo>
                    <a:cubicBezTo>
                      <a:pt x="654" y="1183"/>
                      <a:pt x="637" y="1163"/>
                      <a:pt x="622" y="1142"/>
                    </a:cubicBezTo>
                    <a:cubicBezTo>
                      <a:pt x="637" y="1122"/>
                      <a:pt x="653" y="1101"/>
                      <a:pt x="670" y="1080"/>
                    </a:cubicBezTo>
                    <a:cubicBezTo>
                      <a:pt x="670" y="1101"/>
                      <a:pt x="669" y="1122"/>
                      <a:pt x="669" y="1143"/>
                    </a:cubicBezTo>
                    <a:cubicBezTo>
                      <a:pt x="669" y="1163"/>
                      <a:pt x="670" y="1184"/>
                      <a:pt x="670" y="1204"/>
                    </a:cubicBezTo>
                    <a:close/>
                    <a:moveTo>
                      <a:pt x="391" y="392"/>
                    </a:moveTo>
                    <a:lnTo>
                      <a:pt x="391" y="392"/>
                    </a:lnTo>
                    <a:cubicBezTo>
                      <a:pt x="421" y="361"/>
                      <a:pt x="468" y="345"/>
                      <a:pt x="528" y="345"/>
                    </a:cubicBezTo>
                    <a:cubicBezTo>
                      <a:pt x="599" y="345"/>
                      <a:pt x="685" y="367"/>
                      <a:pt x="778" y="407"/>
                    </a:cubicBezTo>
                    <a:cubicBezTo>
                      <a:pt x="747" y="495"/>
                      <a:pt x="722" y="596"/>
                      <a:pt x="704" y="705"/>
                    </a:cubicBezTo>
                    <a:cubicBezTo>
                      <a:pt x="595" y="723"/>
                      <a:pt x="494" y="748"/>
                      <a:pt x="406" y="779"/>
                    </a:cubicBezTo>
                    <a:cubicBezTo>
                      <a:pt x="330" y="599"/>
                      <a:pt x="324" y="458"/>
                      <a:pt x="391" y="392"/>
                    </a:cubicBezTo>
                    <a:close/>
                    <a:moveTo>
                      <a:pt x="850" y="440"/>
                    </a:moveTo>
                    <a:lnTo>
                      <a:pt x="850" y="440"/>
                    </a:lnTo>
                    <a:cubicBezTo>
                      <a:pt x="922" y="476"/>
                      <a:pt x="997" y="521"/>
                      <a:pt x="1074" y="574"/>
                    </a:cubicBezTo>
                    <a:cubicBezTo>
                      <a:pt x="1032" y="606"/>
                      <a:pt x="990" y="641"/>
                      <a:pt x="949" y="677"/>
                    </a:cubicBezTo>
                    <a:cubicBezTo>
                      <a:pt x="893" y="681"/>
                      <a:pt x="839" y="686"/>
                      <a:pt x="787" y="693"/>
                    </a:cubicBezTo>
                    <a:cubicBezTo>
                      <a:pt x="804" y="599"/>
                      <a:pt x="825" y="514"/>
                      <a:pt x="850" y="440"/>
                    </a:cubicBezTo>
                    <a:close/>
                    <a:moveTo>
                      <a:pt x="1142" y="80"/>
                    </a:moveTo>
                    <a:lnTo>
                      <a:pt x="1142" y="80"/>
                    </a:lnTo>
                    <a:cubicBezTo>
                      <a:pt x="1235" y="80"/>
                      <a:pt x="1331" y="184"/>
                      <a:pt x="1405" y="364"/>
                    </a:cubicBezTo>
                    <a:cubicBezTo>
                      <a:pt x="1320" y="406"/>
                      <a:pt x="1231" y="460"/>
                      <a:pt x="1142" y="524"/>
                    </a:cubicBezTo>
                    <a:cubicBezTo>
                      <a:pt x="1052" y="460"/>
                      <a:pt x="963" y="406"/>
                      <a:pt x="878" y="364"/>
                    </a:cubicBezTo>
                    <a:cubicBezTo>
                      <a:pt x="952" y="184"/>
                      <a:pt x="1049" y="80"/>
                      <a:pt x="1142" y="80"/>
                    </a:cubicBezTo>
                    <a:close/>
                    <a:moveTo>
                      <a:pt x="1496" y="693"/>
                    </a:moveTo>
                    <a:lnTo>
                      <a:pt x="1496" y="693"/>
                    </a:lnTo>
                    <a:cubicBezTo>
                      <a:pt x="1444" y="686"/>
                      <a:pt x="1390" y="681"/>
                      <a:pt x="1335" y="677"/>
                    </a:cubicBezTo>
                    <a:cubicBezTo>
                      <a:pt x="1293" y="641"/>
                      <a:pt x="1251" y="606"/>
                      <a:pt x="1210" y="574"/>
                    </a:cubicBezTo>
                    <a:cubicBezTo>
                      <a:pt x="1286" y="521"/>
                      <a:pt x="1361" y="476"/>
                      <a:pt x="1433" y="440"/>
                    </a:cubicBezTo>
                    <a:cubicBezTo>
                      <a:pt x="1458" y="514"/>
                      <a:pt x="1480" y="599"/>
                      <a:pt x="1496" y="693"/>
                    </a:cubicBezTo>
                    <a:close/>
                    <a:moveTo>
                      <a:pt x="1431" y="765"/>
                    </a:moveTo>
                    <a:lnTo>
                      <a:pt x="1431" y="765"/>
                    </a:lnTo>
                    <a:cubicBezTo>
                      <a:pt x="1458" y="768"/>
                      <a:pt x="1484" y="771"/>
                      <a:pt x="1509" y="775"/>
                    </a:cubicBezTo>
                    <a:cubicBezTo>
                      <a:pt x="1513" y="800"/>
                      <a:pt x="1516" y="826"/>
                      <a:pt x="1519" y="853"/>
                    </a:cubicBezTo>
                    <a:cubicBezTo>
                      <a:pt x="1505" y="838"/>
                      <a:pt x="1490" y="823"/>
                      <a:pt x="1476" y="809"/>
                    </a:cubicBezTo>
                    <a:cubicBezTo>
                      <a:pt x="1461" y="794"/>
                      <a:pt x="1446" y="779"/>
                      <a:pt x="1431" y="765"/>
                    </a:cubicBezTo>
                    <a:close/>
                    <a:moveTo>
                      <a:pt x="1081" y="671"/>
                    </a:moveTo>
                    <a:lnTo>
                      <a:pt x="1081" y="671"/>
                    </a:lnTo>
                    <a:cubicBezTo>
                      <a:pt x="1101" y="655"/>
                      <a:pt x="1121" y="639"/>
                      <a:pt x="1142" y="623"/>
                    </a:cubicBezTo>
                    <a:cubicBezTo>
                      <a:pt x="1162" y="639"/>
                      <a:pt x="1182" y="655"/>
                      <a:pt x="1203" y="671"/>
                    </a:cubicBezTo>
                    <a:cubicBezTo>
                      <a:pt x="1182" y="670"/>
                      <a:pt x="1162" y="670"/>
                      <a:pt x="1142" y="670"/>
                    </a:cubicBezTo>
                    <a:cubicBezTo>
                      <a:pt x="1121" y="670"/>
                      <a:pt x="1101" y="670"/>
                      <a:pt x="1081" y="671"/>
                    </a:cubicBezTo>
                    <a:close/>
                    <a:moveTo>
                      <a:pt x="764" y="853"/>
                    </a:moveTo>
                    <a:lnTo>
                      <a:pt x="764" y="853"/>
                    </a:lnTo>
                    <a:cubicBezTo>
                      <a:pt x="767" y="826"/>
                      <a:pt x="770" y="800"/>
                      <a:pt x="774" y="775"/>
                    </a:cubicBezTo>
                    <a:cubicBezTo>
                      <a:pt x="799" y="771"/>
                      <a:pt x="826" y="768"/>
                      <a:pt x="852" y="765"/>
                    </a:cubicBezTo>
                    <a:cubicBezTo>
                      <a:pt x="837" y="779"/>
                      <a:pt x="822" y="794"/>
                      <a:pt x="808" y="809"/>
                    </a:cubicBezTo>
                    <a:cubicBezTo>
                      <a:pt x="793" y="823"/>
                      <a:pt x="779" y="838"/>
                      <a:pt x="764" y="853"/>
                    </a:cubicBezTo>
                    <a:close/>
                    <a:moveTo>
                      <a:pt x="852" y="1520"/>
                    </a:moveTo>
                    <a:lnTo>
                      <a:pt x="852" y="1520"/>
                    </a:lnTo>
                    <a:cubicBezTo>
                      <a:pt x="826" y="1517"/>
                      <a:pt x="799" y="1514"/>
                      <a:pt x="774" y="1510"/>
                    </a:cubicBezTo>
                    <a:cubicBezTo>
                      <a:pt x="770" y="1485"/>
                      <a:pt x="767" y="1459"/>
                      <a:pt x="764" y="1432"/>
                    </a:cubicBezTo>
                    <a:cubicBezTo>
                      <a:pt x="779" y="1447"/>
                      <a:pt x="793" y="1462"/>
                      <a:pt x="808" y="1476"/>
                    </a:cubicBezTo>
                    <a:cubicBezTo>
                      <a:pt x="822" y="1491"/>
                      <a:pt x="837" y="1506"/>
                      <a:pt x="852" y="1520"/>
                    </a:cubicBezTo>
                    <a:close/>
                    <a:moveTo>
                      <a:pt x="1203" y="1614"/>
                    </a:moveTo>
                    <a:lnTo>
                      <a:pt x="1203" y="1614"/>
                    </a:lnTo>
                    <a:cubicBezTo>
                      <a:pt x="1182" y="1630"/>
                      <a:pt x="1162" y="1646"/>
                      <a:pt x="1142" y="1662"/>
                    </a:cubicBezTo>
                    <a:cubicBezTo>
                      <a:pt x="1121" y="1646"/>
                      <a:pt x="1101" y="1630"/>
                      <a:pt x="1081" y="1614"/>
                    </a:cubicBezTo>
                    <a:cubicBezTo>
                      <a:pt x="1101" y="1615"/>
                      <a:pt x="1121" y="1615"/>
                      <a:pt x="1142" y="1615"/>
                    </a:cubicBezTo>
                    <a:cubicBezTo>
                      <a:pt x="1162" y="1615"/>
                      <a:pt x="1182" y="1615"/>
                      <a:pt x="1203" y="1614"/>
                    </a:cubicBezTo>
                    <a:close/>
                    <a:moveTo>
                      <a:pt x="1519" y="1432"/>
                    </a:moveTo>
                    <a:lnTo>
                      <a:pt x="1519" y="1432"/>
                    </a:lnTo>
                    <a:cubicBezTo>
                      <a:pt x="1516" y="1459"/>
                      <a:pt x="1513" y="1485"/>
                      <a:pt x="1509" y="1510"/>
                    </a:cubicBezTo>
                    <a:cubicBezTo>
                      <a:pt x="1484" y="1514"/>
                      <a:pt x="1458" y="1517"/>
                      <a:pt x="1431" y="1520"/>
                    </a:cubicBezTo>
                    <a:cubicBezTo>
                      <a:pt x="1446" y="1506"/>
                      <a:pt x="1461" y="1491"/>
                      <a:pt x="1476" y="1476"/>
                    </a:cubicBezTo>
                    <a:cubicBezTo>
                      <a:pt x="1490" y="1462"/>
                      <a:pt x="1505" y="1447"/>
                      <a:pt x="1519" y="1432"/>
                    </a:cubicBezTo>
                    <a:close/>
                    <a:moveTo>
                      <a:pt x="1419" y="1420"/>
                    </a:moveTo>
                    <a:lnTo>
                      <a:pt x="1419" y="1420"/>
                    </a:lnTo>
                    <a:cubicBezTo>
                      <a:pt x="1381" y="1458"/>
                      <a:pt x="1342" y="1495"/>
                      <a:pt x="1302" y="1530"/>
                    </a:cubicBezTo>
                    <a:cubicBezTo>
                      <a:pt x="1250" y="1533"/>
                      <a:pt x="1197" y="1535"/>
                      <a:pt x="1142" y="1535"/>
                    </a:cubicBezTo>
                    <a:cubicBezTo>
                      <a:pt x="1087" y="1535"/>
                      <a:pt x="1033" y="1533"/>
                      <a:pt x="981" y="1530"/>
                    </a:cubicBezTo>
                    <a:cubicBezTo>
                      <a:pt x="942" y="1495"/>
                      <a:pt x="903" y="1458"/>
                      <a:pt x="864" y="1420"/>
                    </a:cubicBezTo>
                    <a:cubicBezTo>
                      <a:pt x="826" y="1381"/>
                      <a:pt x="789" y="1342"/>
                      <a:pt x="754" y="1303"/>
                    </a:cubicBezTo>
                    <a:cubicBezTo>
                      <a:pt x="751" y="1251"/>
                      <a:pt x="749" y="1198"/>
                      <a:pt x="749" y="1143"/>
                    </a:cubicBezTo>
                    <a:cubicBezTo>
                      <a:pt x="749" y="1087"/>
                      <a:pt x="751" y="1034"/>
                      <a:pt x="754" y="982"/>
                    </a:cubicBezTo>
                    <a:cubicBezTo>
                      <a:pt x="789" y="943"/>
                      <a:pt x="825" y="904"/>
                      <a:pt x="864" y="865"/>
                    </a:cubicBezTo>
                    <a:cubicBezTo>
                      <a:pt x="903" y="827"/>
                      <a:pt x="942" y="790"/>
                      <a:pt x="981" y="755"/>
                    </a:cubicBezTo>
                    <a:cubicBezTo>
                      <a:pt x="1033" y="752"/>
                      <a:pt x="1087" y="750"/>
                      <a:pt x="1142" y="750"/>
                    </a:cubicBezTo>
                    <a:cubicBezTo>
                      <a:pt x="1197" y="750"/>
                      <a:pt x="1250" y="752"/>
                      <a:pt x="1302" y="755"/>
                    </a:cubicBezTo>
                    <a:cubicBezTo>
                      <a:pt x="1342" y="790"/>
                      <a:pt x="1381" y="827"/>
                      <a:pt x="1419" y="865"/>
                    </a:cubicBezTo>
                    <a:cubicBezTo>
                      <a:pt x="1458" y="904"/>
                      <a:pt x="1495" y="943"/>
                      <a:pt x="1529" y="982"/>
                    </a:cubicBezTo>
                    <a:cubicBezTo>
                      <a:pt x="1532" y="1034"/>
                      <a:pt x="1534" y="1087"/>
                      <a:pt x="1534" y="1143"/>
                    </a:cubicBezTo>
                    <a:cubicBezTo>
                      <a:pt x="1534" y="1198"/>
                      <a:pt x="1532" y="1251"/>
                      <a:pt x="1529" y="1303"/>
                    </a:cubicBezTo>
                    <a:cubicBezTo>
                      <a:pt x="1494" y="1342"/>
                      <a:pt x="1457" y="1381"/>
                      <a:pt x="1419" y="1420"/>
                    </a:cubicBezTo>
                    <a:close/>
                    <a:moveTo>
                      <a:pt x="1710" y="1075"/>
                    </a:moveTo>
                    <a:lnTo>
                      <a:pt x="1710" y="1075"/>
                    </a:lnTo>
                    <a:cubicBezTo>
                      <a:pt x="1678" y="1033"/>
                      <a:pt x="1644" y="991"/>
                      <a:pt x="1607" y="950"/>
                    </a:cubicBezTo>
                    <a:cubicBezTo>
                      <a:pt x="1604" y="894"/>
                      <a:pt x="1598" y="840"/>
                      <a:pt x="1591" y="788"/>
                    </a:cubicBezTo>
                    <a:cubicBezTo>
                      <a:pt x="1685" y="804"/>
                      <a:pt x="1770" y="826"/>
                      <a:pt x="1844" y="851"/>
                    </a:cubicBezTo>
                    <a:cubicBezTo>
                      <a:pt x="1808" y="924"/>
                      <a:pt x="1763" y="999"/>
                      <a:pt x="1710" y="1075"/>
                    </a:cubicBezTo>
                    <a:close/>
                    <a:moveTo>
                      <a:pt x="1711" y="1210"/>
                    </a:moveTo>
                    <a:lnTo>
                      <a:pt x="1711" y="1210"/>
                    </a:lnTo>
                    <a:cubicBezTo>
                      <a:pt x="1765" y="1288"/>
                      <a:pt x="1810" y="1363"/>
                      <a:pt x="1845" y="1434"/>
                    </a:cubicBezTo>
                    <a:cubicBezTo>
                      <a:pt x="1770" y="1459"/>
                      <a:pt x="1685" y="1481"/>
                      <a:pt x="1591" y="1497"/>
                    </a:cubicBezTo>
                    <a:cubicBezTo>
                      <a:pt x="1598" y="1445"/>
                      <a:pt x="1604" y="1391"/>
                      <a:pt x="1607" y="1335"/>
                    </a:cubicBezTo>
                    <a:cubicBezTo>
                      <a:pt x="1644" y="1294"/>
                      <a:pt x="1678" y="1252"/>
                      <a:pt x="1711" y="1210"/>
                    </a:cubicBezTo>
                    <a:close/>
                    <a:moveTo>
                      <a:pt x="1613" y="1080"/>
                    </a:moveTo>
                    <a:lnTo>
                      <a:pt x="1613" y="1080"/>
                    </a:lnTo>
                    <a:cubicBezTo>
                      <a:pt x="1630" y="1101"/>
                      <a:pt x="1646" y="1122"/>
                      <a:pt x="1661" y="1142"/>
                    </a:cubicBezTo>
                    <a:cubicBezTo>
                      <a:pt x="1646" y="1163"/>
                      <a:pt x="1630" y="1183"/>
                      <a:pt x="1613" y="1204"/>
                    </a:cubicBezTo>
                    <a:cubicBezTo>
                      <a:pt x="1614" y="1184"/>
                      <a:pt x="1614" y="1163"/>
                      <a:pt x="1614" y="1143"/>
                    </a:cubicBezTo>
                    <a:cubicBezTo>
                      <a:pt x="1614" y="1122"/>
                      <a:pt x="1614" y="1101"/>
                      <a:pt x="1613" y="1080"/>
                    </a:cubicBezTo>
                    <a:close/>
                    <a:moveTo>
                      <a:pt x="1756" y="345"/>
                    </a:moveTo>
                    <a:lnTo>
                      <a:pt x="1756" y="345"/>
                    </a:lnTo>
                    <a:cubicBezTo>
                      <a:pt x="1816" y="345"/>
                      <a:pt x="1862" y="361"/>
                      <a:pt x="1893" y="392"/>
                    </a:cubicBezTo>
                    <a:cubicBezTo>
                      <a:pt x="1959" y="458"/>
                      <a:pt x="1953" y="599"/>
                      <a:pt x="1878" y="779"/>
                    </a:cubicBezTo>
                    <a:cubicBezTo>
                      <a:pt x="1789" y="748"/>
                      <a:pt x="1689" y="723"/>
                      <a:pt x="1579" y="705"/>
                    </a:cubicBezTo>
                    <a:cubicBezTo>
                      <a:pt x="1561" y="596"/>
                      <a:pt x="1536" y="495"/>
                      <a:pt x="1505" y="407"/>
                    </a:cubicBezTo>
                    <a:cubicBezTo>
                      <a:pt x="1599" y="367"/>
                      <a:pt x="1684" y="345"/>
                      <a:pt x="1756" y="345"/>
                    </a:cubicBezTo>
                    <a:close/>
                    <a:moveTo>
                      <a:pt x="1952" y="807"/>
                    </a:moveTo>
                    <a:lnTo>
                      <a:pt x="1952" y="807"/>
                    </a:lnTo>
                    <a:cubicBezTo>
                      <a:pt x="2042" y="594"/>
                      <a:pt x="2041" y="427"/>
                      <a:pt x="1949" y="335"/>
                    </a:cubicBezTo>
                    <a:cubicBezTo>
                      <a:pt x="1903" y="289"/>
                      <a:pt x="1838" y="265"/>
                      <a:pt x="1756" y="265"/>
                    </a:cubicBezTo>
                    <a:cubicBezTo>
                      <a:pt x="1675" y="265"/>
                      <a:pt x="1580" y="289"/>
                      <a:pt x="1477" y="332"/>
                    </a:cubicBezTo>
                    <a:cubicBezTo>
                      <a:pt x="1392" y="126"/>
                      <a:pt x="1274" y="0"/>
                      <a:pt x="1142" y="0"/>
                    </a:cubicBezTo>
                    <a:cubicBezTo>
                      <a:pt x="1009" y="0"/>
                      <a:pt x="891" y="126"/>
                      <a:pt x="806" y="332"/>
                    </a:cubicBezTo>
                    <a:cubicBezTo>
                      <a:pt x="704" y="289"/>
                      <a:pt x="609" y="265"/>
                      <a:pt x="528" y="265"/>
                    </a:cubicBezTo>
                    <a:cubicBezTo>
                      <a:pt x="446" y="265"/>
                      <a:pt x="380" y="289"/>
                      <a:pt x="334" y="335"/>
                    </a:cubicBezTo>
                    <a:cubicBezTo>
                      <a:pt x="242" y="427"/>
                      <a:pt x="242" y="594"/>
                      <a:pt x="331" y="807"/>
                    </a:cubicBezTo>
                    <a:cubicBezTo>
                      <a:pt x="125" y="892"/>
                      <a:pt x="0" y="1010"/>
                      <a:pt x="0" y="1143"/>
                    </a:cubicBezTo>
                    <a:cubicBezTo>
                      <a:pt x="0" y="1275"/>
                      <a:pt x="125" y="1393"/>
                      <a:pt x="331" y="1478"/>
                    </a:cubicBezTo>
                    <a:cubicBezTo>
                      <a:pt x="246" y="1684"/>
                      <a:pt x="240" y="1856"/>
                      <a:pt x="334" y="1950"/>
                    </a:cubicBezTo>
                    <a:cubicBezTo>
                      <a:pt x="380" y="1996"/>
                      <a:pt x="446" y="2020"/>
                      <a:pt x="528" y="2020"/>
                    </a:cubicBezTo>
                    <a:cubicBezTo>
                      <a:pt x="609" y="2020"/>
                      <a:pt x="704" y="1996"/>
                      <a:pt x="806" y="1953"/>
                    </a:cubicBezTo>
                    <a:cubicBezTo>
                      <a:pt x="891" y="2159"/>
                      <a:pt x="1009" y="2284"/>
                      <a:pt x="1142" y="2284"/>
                    </a:cubicBezTo>
                    <a:cubicBezTo>
                      <a:pt x="1274" y="2284"/>
                      <a:pt x="1392" y="2159"/>
                      <a:pt x="1477" y="1953"/>
                    </a:cubicBezTo>
                    <a:cubicBezTo>
                      <a:pt x="1580" y="1996"/>
                      <a:pt x="1675" y="2020"/>
                      <a:pt x="1756" y="2020"/>
                    </a:cubicBezTo>
                    <a:cubicBezTo>
                      <a:pt x="1838" y="2020"/>
                      <a:pt x="1903" y="1996"/>
                      <a:pt x="1949" y="1950"/>
                    </a:cubicBezTo>
                    <a:cubicBezTo>
                      <a:pt x="2043" y="1856"/>
                      <a:pt x="2038" y="1684"/>
                      <a:pt x="1952" y="1478"/>
                    </a:cubicBezTo>
                    <a:cubicBezTo>
                      <a:pt x="2158" y="1393"/>
                      <a:pt x="2284" y="1275"/>
                      <a:pt x="2284" y="1143"/>
                    </a:cubicBezTo>
                    <a:cubicBezTo>
                      <a:pt x="2284" y="1010"/>
                      <a:pt x="2158" y="892"/>
                      <a:pt x="1952" y="807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6" name="Freeform 20"/>
              <p:cNvSpPr>
                <a:spLocks/>
              </p:cNvSpPr>
              <p:nvPr/>
            </p:nvSpPr>
            <p:spPr bwMode="auto">
              <a:xfrm>
                <a:off x="7021513" y="5929313"/>
                <a:ext cx="177800" cy="177800"/>
              </a:xfrm>
              <a:custGeom>
                <a:avLst/>
                <a:gdLst>
                  <a:gd name="T0" fmla="*/ 120 w 240"/>
                  <a:gd name="T1" fmla="*/ 0 h 240"/>
                  <a:gd name="T2" fmla="*/ 120 w 240"/>
                  <a:gd name="T3" fmla="*/ 0 h 240"/>
                  <a:gd name="T4" fmla="*/ 0 w 240"/>
                  <a:gd name="T5" fmla="*/ 120 h 240"/>
                  <a:gd name="T6" fmla="*/ 120 w 240"/>
                  <a:gd name="T7" fmla="*/ 240 h 240"/>
                  <a:gd name="T8" fmla="*/ 240 w 240"/>
                  <a:gd name="T9" fmla="*/ 120 h 240"/>
                  <a:gd name="T10" fmla="*/ 120 w 240"/>
                  <a:gd name="T11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0" h="240">
                    <a:moveTo>
                      <a:pt x="120" y="0"/>
                    </a:moveTo>
                    <a:lnTo>
                      <a:pt x="120" y="0"/>
                    </a:lnTo>
                    <a:cubicBezTo>
                      <a:pt x="53" y="0"/>
                      <a:pt x="0" y="53"/>
                      <a:pt x="0" y="120"/>
                    </a:cubicBezTo>
                    <a:cubicBezTo>
                      <a:pt x="0" y="186"/>
                      <a:pt x="53" y="240"/>
                      <a:pt x="120" y="240"/>
                    </a:cubicBezTo>
                    <a:cubicBezTo>
                      <a:pt x="186" y="240"/>
                      <a:pt x="240" y="186"/>
                      <a:pt x="240" y="120"/>
                    </a:cubicBezTo>
                    <a:cubicBezTo>
                      <a:pt x="240" y="53"/>
                      <a:pt x="186" y="0"/>
                      <a:pt x="120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76" name="Freeform 7"/>
            <p:cNvSpPr>
              <a:spLocks noEditPoints="1"/>
            </p:cNvSpPr>
            <p:nvPr/>
          </p:nvSpPr>
          <p:spPr bwMode="auto">
            <a:xfrm rot="21538996">
              <a:off x="7150383" y="5764310"/>
              <a:ext cx="1277233" cy="931381"/>
            </a:xfrm>
            <a:custGeom>
              <a:avLst/>
              <a:gdLst>
                <a:gd name="T0" fmla="*/ 1034 w 2022"/>
                <a:gd name="T1" fmla="*/ 210 h 1466"/>
                <a:gd name="T2" fmla="*/ 1034 w 2022"/>
                <a:gd name="T3" fmla="*/ 210 h 1466"/>
                <a:gd name="T4" fmla="*/ 1395 w 2022"/>
                <a:gd name="T5" fmla="*/ 46 h 1466"/>
                <a:gd name="T6" fmla="*/ 1487 w 2022"/>
                <a:gd name="T7" fmla="*/ 40 h 1466"/>
                <a:gd name="T8" fmla="*/ 1888 w 2022"/>
                <a:gd name="T9" fmla="*/ 99 h 1466"/>
                <a:gd name="T10" fmla="*/ 1888 w 2022"/>
                <a:gd name="T11" fmla="*/ 1249 h 1466"/>
                <a:gd name="T12" fmla="*/ 1467 w 2022"/>
                <a:gd name="T13" fmla="*/ 1137 h 1466"/>
                <a:gd name="T14" fmla="*/ 1397 w 2022"/>
                <a:gd name="T15" fmla="*/ 1132 h 1466"/>
                <a:gd name="T16" fmla="*/ 1034 w 2022"/>
                <a:gd name="T17" fmla="*/ 1232 h 1466"/>
                <a:gd name="T18" fmla="*/ 1034 w 2022"/>
                <a:gd name="T19" fmla="*/ 210 h 1466"/>
                <a:gd name="T20" fmla="*/ 134 w 2022"/>
                <a:gd name="T21" fmla="*/ 99 h 1466"/>
                <a:gd name="T22" fmla="*/ 134 w 2022"/>
                <a:gd name="T23" fmla="*/ 99 h 1466"/>
                <a:gd name="T24" fmla="*/ 534 w 2022"/>
                <a:gd name="T25" fmla="*/ 40 h 1466"/>
                <a:gd name="T26" fmla="*/ 626 w 2022"/>
                <a:gd name="T27" fmla="*/ 46 h 1466"/>
                <a:gd name="T28" fmla="*/ 988 w 2022"/>
                <a:gd name="T29" fmla="*/ 210 h 1466"/>
                <a:gd name="T30" fmla="*/ 988 w 2022"/>
                <a:gd name="T31" fmla="*/ 1232 h 1466"/>
                <a:gd name="T32" fmla="*/ 625 w 2022"/>
                <a:gd name="T33" fmla="*/ 1132 h 1466"/>
                <a:gd name="T34" fmla="*/ 555 w 2022"/>
                <a:gd name="T35" fmla="*/ 1137 h 1466"/>
                <a:gd name="T36" fmla="*/ 134 w 2022"/>
                <a:gd name="T37" fmla="*/ 1249 h 1466"/>
                <a:gd name="T38" fmla="*/ 134 w 2022"/>
                <a:gd name="T39" fmla="*/ 99 h 1466"/>
                <a:gd name="T40" fmla="*/ 1928 w 2022"/>
                <a:gd name="T41" fmla="*/ 203 h 1466"/>
                <a:gd name="T42" fmla="*/ 1928 w 2022"/>
                <a:gd name="T43" fmla="*/ 203 h 1466"/>
                <a:gd name="T44" fmla="*/ 1928 w 2022"/>
                <a:gd name="T45" fmla="*/ 68 h 1466"/>
                <a:gd name="T46" fmla="*/ 1487 w 2022"/>
                <a:gd name="T47" fmla="*/ 0 h 1466"/>
                <a:gd name="T48" fmla="*/ 1390 w 2022"/>
                <a:gd name="T49" fmla="*/ 6 h 1466"/>
                <a:gd name="T50" fmla="*/ 1011 w 2022"/>
                <a:gd name="T51" fmla="*/ 177 h 1466"/>
                <a:gd name="T52" fmla="*/ 632 w 2022"/>
                <a:gd name="T53" fmla="*/ 6 h 1466"/>
                <a:gd name="T54" fmla="*/ 534 w 2022"/>
                <a:gd name="T55" fmla="*/ 0 h 1466"/>
                <a:gd name="T56" fmla="*/ 94 w 2022"/>
                <a:gd name="T57" fmla="*/ 68 h 1466"/>
                <a:gd name="T58" fmla="*/ 94 w 2022"/>
                <a:gd name="T59" fmla="*/ 203 h 1466"/>
                <a:gd name="T60" fmla="*/ 0 w 2022"/>
                <a:gd name="T61" fmla="*/ 227 h 1466"/>
                <a:gd name="T62" fmla="*/ 0 w 2022"/>
                <a:gd name="T63" fmla="*/ 1466 h 1466"/>
                <a:gd name="T64" fmla="*/ 467 w 2022"/>
                <a:gd name="T65" fmla="*/ 1335 h 1466"/>
                <a:gd name="T66" fmla="*/ 905 w 2022"/>
                <a:gd name="T67" fmla="*/ 1412 h 1466"/>
                <a:gd name="T68" fmla="*/ 905 w 2022"/>
                <a:gd name="T69" fmla="*/ 1466 h 1466"/>
                <a:gd name="T70" fmla="*/ 1116 w 2022"/>
                <a:gd name="T71" fmla="*/ 1466 h 1466"/>
                <a:gd name="T72" fmla="*/ 1116 w 2022"/>
                <a:gd name="T73" fmla="*/ 1412 h 1466"/>
                <a:gd name="T74" fmla="*/ 1555 w 2022"/>
                <a:gd name="T75" fmla="*/ 1335 h 1466"/>
                <a:gd name="T76" fmla="*/ 2022 w 2022"/>
                <a:gd name="T77" fmla="*/ 1466 h 1466"/>
                <a:gd name="T78" fmla="*/ 2022 w 2022"/>
                <a:gd name="T79" fmla="*/ 227 h 1466"/>
                <a:gd name="T80" fmla="*/ 1928 w 2022"/>
                <a:gd name="T81" fmla="*/ 203 h 1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022" h="1466">
                  <a:moveTo>
                    <a:pt x="1034" y="210"/>
                  </a:moveTo>
                  <a:lnTo>
                    <a:pt x="1034" y="210"/>
                  </a:lnTo>
                  <a:cubicBezTo>
                    <a:pt x="1077" y="175"/>
                    <a:pt x="1220" y="68"/>
                    <a:pt x="1395" y="46"/>
                  </a:cubicBezTo>
                  <a:cubicBezTo>
                    <a:pt x="1423" y="42"/>
                    <a:pt x="1454" y="40"/>
                    <a:pt x="1487" y="40"/>
                  </a:cubicBezTo>
                  <a:cubicBezTo>
                    <a:pt x="1645" y="40"/>
                    <a:pt x="1820" y="81"/>
                    <a:pt x="1888" y="99"/>
                  </a:cubicBezTo>
                  <a:lnTo>
                    <a:pt x="1888" y="1249"/>
                  </a:lnTo>
                  <a:cubicBezTo>
                    <a:pt x="1803" y="1218"/>
                    <a:pt x="1631" y="1161"/>
                    <a:pt x="1467" y="1137"/>
                  </a:cubicBezTo>
                  <a:cubicBezTo>
                    <a:pt x="1445" y="1134"/>
                    <a:pt x="1421" y="1132"/>
                    <a:pt x="1397" y="1132"/>
                  </a:cubicBezTo>
                  <a:cubicBezTo>
                    <a:pt x="1252" y="1132"/>
                    <a:pt x="1112" y="1192"/>
                    <a:pt x="1034" y="1232"/>
                  </a:cubicBezTo>
                  <a:lnTo>
                    <a:pt x="1034" y="210"/>
                  </a:lnTo>
                  <a:close/>
                  <a:moveTo>
                    <a:pt x="134" y="99"/>
                  </a:moveTo>
                  <a:lnTo>
                    <a:pt x="134" y="99"/>
                  </a:lnTo>
                  <a:cubicBezTo>
                    <a:pt x="201" y="81"/>
                    <a:pt x="376" y="40"/>
                    <a:pt x="534" y="40"/>
                  </a:cubicBezTo>
                  <a:cubicBezTo>
                    <a:pt x="568" y="40"/>
                    <a:pt x="599" y="42"/>
                    <a:pt x="626" y="46"/>
                  </a:cubicBezTo>
                  <a:cubicBezTo>
                    <a:pt x="802" y="68"/>
                    <a:pt x="945" y="175"/>
                    <a:pt x="988" y="210"/>
                  </a:cubicBezTo>
                  <a:lnTo>
                    <a:pt x="988" y="1232"/>
                  </a:lnTo>
                  <a:cubicBezTo>
                    <a:pt x="910" y="1192"/>
                    <a:pt x="770" y="1132"/>
                    <a:pt x="625" y="1132"/>
                  </a:cubicBezTo>
                  <a:cubicBezTo>
                    <a:pt x="601" y="1132"/>
                    <a:pt x="577" y="1134"/>
                    <a:pt x="555" y="1137"/>
                  </a:cubicBezTo>
                  <a:cubicBezTo>
                    <a:pt x="391" y="1161"/>
                    <a:pt x="219" y="1218"/>
                    <a:pt x="134" y="1249"/>
                  </a:cubicBezTo>
                  <a:lnTo>
                    <a:pt x="134" y="99"/>
                  </a:lnTo>
                  <a:close/>
                  <a:moveTo>
                    <a:pt x="1928" y="203"/>
                  </a:moveTo>
                  <a:lnTo>
                    <a:pt x="1928" y="203"/>
                  </a:lnTo>
                  <a:lnTo>
                    <a:pt x="1928" y="68"/>
                  </a:lnTo>
                  <a:cubicBezTo>
                    <a:pt x="1928" y="68"/>
                    <a:pt x="1696" y="0"/>
                    <a:pt x="1487" y="0"/>
                  </a:cubicBezTo>
                  <a:cubicBezTo>
                    <a:pt x="1454" y="0"/>
                    <a:pt x="1421" y="2"/>
                    <a:pt x="1390" y="6"/>
                  </a:cubicBezTo>
                  <a:cubicBezTo>
                    <a:pt x="1207" y="30"/>
                    <a:pt x="1059" y="138"/>
                    <a:pt x="1011" y="177"/>
                  </a:cubicBezTo>
                  <a:cubicBezTo>
                    <a:pt x="963" y="138"/>
                    <a:pt x="815" y="30"/>
                    <a:pt x="632" y="6"/>
                  </a:cubicBezTo>
                  <a:cubicBezTo>
                    <a:pt x="601" y="2"/>
                    <a:pt x="568" y="0"/>
                    <a:pt x="534" y="0"/>
                  </a:cubicBezTo>
                  <a:cubicBezTo>
                    <a:pt x="326" y="0"/>
                    <a:pt x="94" y="68"/>
                    <a:pt x="94" y="68"/>
                  </a:cubicBezTo>
                  <a:lnTo>
                    <a:pt x="94" y="203"/>
                  </a:lnTo>
                  <a:cubicBezTo>
                    <a:pt x="36" y="216"/>
                    <a:pt x="0" y="227"/>
                    <a:pt x="0" y="227"/>
                  </a:cubicBezTo>
                  <a:lnTo>
                    <a:pt x="0" y="1466"/>
                  </a:lnTo>
                  <a:cubicBezTo>
                    <a:pt x="0" y="1466"/>
                    <a:pt x="243" y="1368"/>
                    <a:pt x="467" y="1335"/>
                  </a:cubicBezTo>
                  <a:cubicBezTo>
                    <a:pt x="605" y="1315"/>
                    <a:pt x="787" y="1368"/>
                    <a:pt x="905" y="1412"/>
                  </a:cubicBezTo>
                  <a:lnTo>
                    <a:pt x="905" y="1466"/>
                  </a:lnTo>
                  <a:lnTo>
                    <a:pt x="1116" y="1466"/>
                  </a:lnTo>
                  <a:lnTo>
                    <a:pt x="1116" y="1412"/>
                  </a:lnTo>
                  <a:cubicBezTo>
                    <a:pt x="1235" y="1368"/>
                    <a:pt x="1417" y="1315"/>
                    <a:pt x="1555" y="1335"/>
                  </a:cubicBezTo>
                  <a:cubicBezTo>
                    <a:pt x="1779" y="1368"/>
                    <a:pt x="2022" y="1466"/>
                    <a:pt x="2022" y="1466"/>
                  </a:cubicBezTo>
                  <a:lnTo>
                    <a:pt x="2022" y="227"/>
                  </a:lnTo>
                  <a:cubicBezTo>
                    <a:pt x="2022" y="227"/>
                    <a:pt x="1986" y="216"/>
                    <a:pt x="1928" y="20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" name="Freeform 9"/>
            <p:cNvSpPr>
              <a:spLocks noEditPoints="1"/>
            </p:cNvSpPr>
            <p:nvPr/>
          </p:nvSpPr>
          <p:spPr bwMode="auto">
            <a:xfrm rot="1406730">
              <a:off x="8537771" y="4215104"/>
              <a:ext cx="1135300" cy="1451430"/>
            </a:xfrm>
            <a:custGeom>
              <a:avLst/>
              <a:gdLst>
                <a:gd name="T0" fmla="*/ 449 w 1637"/>
                <a:gd name="T1" fmla="*/ 1301 h 2083"/>
                <a:gd name="T2" fmla="*/ 449 w 1637"/>
                <a:gd name="T3" fmla="*/ 1301 h 2083"/>
                <a:gd name="T4" fmla="*/ 350 w 1637"/>
                <a:gd name="T5" fmla="*/ 1276 h 2083"/>
                <a:gd name="T6" fmla="*/ 240 w 1637"/>
                <a:gd name="T7" fmla="*/ 1150 h 2083"/>
                <a:gd name="T8" fmla="*/ 273 w 1637"/>
                <a:gd name="T9" fmla="*/ 841 h 2083"/>
                <a:gd name="T10" fmla="*/ 770 w 1637"/>
                <a:gd name="T11" fmla="*/ 1055 h 2083"/>
                <a:gd name="T12" fmla="*/ 449 w 1637"/>
                <a:gd name="T13" fmla="*/ 1301 h 2083"/>
                <a:gd name="T14" fmla="*/ 1500 w 1637"/>
                <a:gd name="T15" fmla="*/ 1781 h 2083"/>
                <a:gd name="T16" fmla="*/ 1500 w 1637"/>
                <a:gd name="T17" fmla="*/ 1781 h 2083"/>
                <a:gd name="T18" fmla="*/ 1590 w 1637"/>
                <a:gd name="T19" fmla="*/ 1670 h 2083"/>
                <a:gd name="T20" fmla="*/ 1278 w 1637"/>
                <a:gd name="T21" fmla="*/ 1604 h 2083"/>
                <a:gd name="T22" fmla="*/ 1403 w 1637"/>
                <a:gd name="T23" fmla="*/ 1057 h 2083"/>
                <a:gd name="T24" fmla="*/ 1031 w 1637"/>
                <a:gd name="T25" fmla="*/ 383 h 2083"/>
                <a:gd name="T26" fmla="*/ 931 w 1637"/>
                <a:gd name="T27" fmla="*/ 92 h 2083"/>
                <a:gd name="T28" fmla="*/ 480 w 1637"/>
                <a:gd name="T29" fmla="*/ 430 h 2083"/>
                <a:gd name="T30" fmla="*/ 0 w 1637"/>
                <a:gd name="T31" fmla="*/ 723 h 2083"/>
                <a:gd name="T32" fmla="*/ 236 w 1637"/>
                <a:gd name="T33" fmla="*/ 825 h 2083"/>
                <a:gd name="T34" fmla="*/ 202 w 1637"/>
                <a:gd name="T35" fmla="*/ 1162 h 2083"/>
                <a:gd name="T36" fmla="*/ 332 w 1637"/>
                <a:gd name="T37" fmla="*/ 1312 h 2083"/>
                <a:gd name="T38" fmla="*/ 449 w 1637"/>
                <a:gd name="T39" fmla="*/ 1341 h 2083"/>
                <a:gd name="T40" fmla="*/ 807 w 1637"/>
                <a:gd name="T41" fmla="*/ 1071 h 2083"/>
                <a:gd name="T42" fmla="*/ 1003 w 1637"/>
                <a:gd name="T43" fmla="*/ 1156 h 2083"/>
                <a:gd name="T44" fmla="*/ 950 w 1637"/>
                <a:gd name="T45" fmla="*/ 626 h 2083"/>
                <a:gd name="T46" fmla="*/ 1001 w 1637"/>
                <a:gd name="T47" fmla="*/ 495 h 2083"/>
                <a:gd name="T48" fmla="*/ 1297 w 1637"/>
                <a:gd name="T49" fmla="*/ 1060 h 2083"/>
                <a:gd name="T50" fmla="*/ 1215 w 1637"/>
                <a:gd name="T51" fmla="*/ 1499 h 2083"/>
                <a:gd name="T52" fmla="*/ 1166 w 1637"/>
                <a:gd name="T53" fmla="*/ 1581 h 2083"/>
                <a:gd name="T54" fmla="*/ 920 w 1637"/>
                <a:gd name="T55" fmla="*/ 1530 h 2083"/>
                <a:gd name="T56" fmla="*/ 549 w 1637"/>
                <a:gd name="T57" fmla="*/ 1946 h 2083"/>
                <a:gd name="T58" fmla="*/ 1255 w 1637"/>
                <a:gd name="T59" fmla="*/ 2083 h 2083"/>
                <a:gd name="T60" fmla="*/ 1637 w 1637"/>
                <a:gd name="T61" fmla="*/ 1806 h 2083"/>
                <a:gd name="T62" fmla="*/ 1500 w 1637"/>
                <a:gd name="T63" fmla="*/ 1781 h 20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37" h="2083">
                  <a:moveTo>
                    <a:pt x="449" y="1301"/>
                  </a:moveTo>
                  <a:lnTo>
                    <a:pt x="449" y="1301"/>
                  </a:lnTo>
                  <a:cubicBezTo>
                    <a:pt x="416" y="1301"/>
                    <a:pt x="383" y="1292"/>
                    <a:pt x="350" y="1276"/>
                  </a:cubicBezTo>
                  <a:cubicBezTo>
                    <a:pt x="295" y="1248"/>
                    <a:pt x="258" y="1206"/>
                    <a:pt x="240" y="1150"/>
                  </a:cubicBezTo>
                  <a:cubicBezTo>
                    <a:pt x="207" y="1047"/>
                    <a:pt x="243" y="919"/>
                    <a:pt x="273" y="841"/>
                  </a:cubicBezTo>
                  <a:lnTo>
                    <a:pt x="770" y="1055"/>
                  </a:lnTo>
                  <a:cubicBezTo>
                    <a:pt x="719" y="1137"/>
                    <a:pt x="599" y="1301"/>
                    <a:pt x="449" y="1301"/>
                  </a:cubicBezTo>
                  <a:close/>
                  <a:moveTo>
                    <a:pt x="1500" y="1781"/>
                  </a:moveTo>
                  <a:lnTo>
                    <a:pt x="1500" y="1781"/>
                  </a:lnTo>
                  <a:lnTo>
                    <a:pt x="1590" y="1670"/>
                  </a:lnTo>
                  <a:lnTo>
                    <a:pt x="1278" y="1604"/>
                  </a:lnTo>
                  <a:cubicBezTo>
                    <a:pt x="1340" y="1504"/>
                    <a:pt x="1412" y="1329"/>
                    <a:pt x="1403" y="1057"/>
                  </a:cubicBezTo>
                  <a:cubicBezTo>
                    <a:pt x="1392" y="672"/>
                    <a:pt x="1130" y="453"/>
                    <a:pt x="1031" y="383"/>
                  </a:cubicBezTo>
                  <a:cubicBezTo>
                    <a:pt x="1053" y="263"/>
                    <a:pt x="1046" y="135"/>
                    <a:pt x="931" y="92"/>
                  </a:cubicBezTo>
                  <a:cubicBezTo>
                    <a:pt x="680" y="0"/>
                    <a:pt x="480" y="430"/>
                    <a:pt x="480" y="430"/>
                  </a:cubicBezTo>
                  <a:cubicBezTo>
                    <a:pt x="480" y="430"/>
                    <a:pt x="113" y="340"/>
                    <a:pt x="0" y="723"/>
                  </a:cubicBezTo>
                  <a:lnTo>
                    <a:pt x="236" y="825"/>
                  </a:lnTo>
                  <a:cubicBezTo>
                    <a:pt x="204" y="908"/>
                    <a:pt x="164" y="1046"/>
                    <a:pt x="202" y="1162"/>
                  </a:cubicBezTo>
                  <a:cubicBezTo>
                    <a:pt x="223" y="1229"/>
                    <a:pt x="267" y="1279"/>
                    <a:pt x="332" y="1312"/>
                  </a:cubicBezTo>
                  <a:cubicBezTo>
                    <a:pt x="370" y="1331"/>
                    <a:pt x="410" y="1341"/>
                    <a:pt x="449" y="1341"/>
                  </a:cubicBezTo>
                  <a:cubicBezTo>
                    <a:pt x="623" y="1341"/>
                    <a:pt x="755" y="1157"/>
                    <a:pt x="807" y="1071"/>
                  </a:cubicBezTo>
                  <a:lnTo>
                    <a:pt x="1003" y="1156"/>
                  </a:lnTo>
                  <a:cubicBezTo>
                    <a:pt x="1003" y="1156"/>
                    <a:pt x="1247" y="846"/>
                    <a:pt x="950" y="626"/>
                  </a:cubicBezTo>
                  <a:cubicBezTo>
                    <a:pt x="950" y="626"/>
                    <a:pt x="977" y="571"/>
                    <a:pt x="1001" y="495"/>
                  </a:cubicBezTo>
                  <a:cubicBezTo>
                    <a:pt x="1101" y="574"/>
                    <a:pt x="1288" y="762"/>
                    <a:pt x="1297" y="1060"/>
                  </a:cubicBezTo>
                  <a:cubicBezTo>
                    <a:pt x="1303" y="1273"/>
                    <a:pt x="1256" y="1416"/>
                    <a:pt x="1215" y="1499"/>
                  </a:cubicBezTo>
                  <a:cubicBezTo>
                    <a:pt x="1198" y="1534"/>
                    <a:pt x="1181" y="1561"/>
                    <a:pt x="1166" y="1581"/>
                  </a:cubicBezTo>
                  <a:lnTo>
                    <a:pt x="920" y="1530"/>
                  </a:lnTo>
                  <a:lnTo>
                    <a:pt x="549" y="1946"/>
                  </a:lnTo>
                  <a:lnTo>
                    <a:pt x="1255" y="2083"/>
                  </a:lnTo>
                  <a:lnTo>
                    <a:pt x="1637" y="1806"/>
                  </a:lnTo>
                  <a:lnTo>
                    <a:pt x="1500" y="178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78" name="组 77"/>
            <p:cNvGrpSpPr/>
            <p:nvPr userDrawn="1"/>
          </p:nvGrpSpPr>
          <p:grpSpPr>
            <a:xfrm rot="2803540">
              <a:off x="9511163" y="5451184"/>
              <a:ext cx="337162" cy="1815987"/>
              <a:chOff x="6099175" y="2627313"/>
              <a:chExt cx="411163" cy="2214563"/>
            </a:xfrm>
            <a:grpFill/>
          </p:grpSpPr>
          <p:sp>
            <p:nvSpPr>
              <p:cNvPr id="103" name="Freeform 13"/>
              <p:cNvSpPr>
                <a:spLocks noEditPoints="1"/>
              </p:cNvSpPr>
              <p:nvPr/>
            </p:nvSpPr>
            <p:spPr bwMode="auto">
              <a:xfrm>
                <a:off x="6130131" y="3048001"/>
                <a:ext cx="349250" cy="1258888"/>
              </a:xfrm>
              <a:custGeom>
                <a:avLst/>
                <a:gdLst>
                  <a:gd name="T0" fmla="*/ 137 w 367"/>
                  <a:gd name="T1" fmla="*/ 40 h 1313"/>
                  <a:gd name="T2" fmla="*/ 137 w 367"/>
                  <a:gd name="T3" fmla="*/ 40 h 1313"/>
                  <a:gd name="T4" fmla="*/ 230 w 367"/>
                  <a:gd name="T5" fmla="*/ 40 h 1313"/>
                  <a:gd name="T6" fmla="*/ 230 w 367"/>
                  <a:gd name="T7" fmla="*/ 1273 h 1313"/>
                  <a:gd name="T8" fmla="*/ 137 w 367"/>
                  <a:gd name="T9" fmla="*/ 1273 h 1313"/>
                  <a:gd name="T10" fmla="*/ 137 w 367"/>
                  <a:gd name="T11" fmla="*/ 40 h 1313"/>
                  <a:gd name="T12" fmla="*/ 97 w 367"/>
                  <a:gd name="T13" fmla="*/ 1273 h 1313"/>
                  <a:gd name="T14" fmla="*/ 97 w 367"/>
                  <a:gd name="T15" fmla="*/ 1273 h 1313"/>
                  <a:gd name="T16" fmla="*/ 40 w 367"/>
                  <a:gd name="T17" fmla="*/ 1273 h 1313"/>
                  <a:gd name="T18" fmla="*/ 40 w 367"/>
                  <a:gd name="T19" fmla="*/ 40 h 1313"/>
                  <a:gd name="T20" fmla="*/ 97 w 367"/>
                  <a:gd name="T21" fmla="*/ 40 h 1313"/>
                  <a:gd name="T22" fmla="*/ 97 w 367"/>
                  <a:gd name="T23" fmla="*/ 1273 h 1313"/>
                  <a:gd name="T24" fmla="*/ 270 w 367"/>
                  <a:gd name="T25" fmla="*/ 40 h 1313"/>
                  <a:gd name="T26" fmla="*/ 270 w 367"/>
                  <a:gd name="T27" fmla="*/ 40 h 1313"/>
                  <a:gd name="T28" fmla="*/ 327 w 367"/>
                  <a:gd name="T29" fmla="*/ 40 h 1313"/>
                  <a:gd name="T30" fmla="*/ 327 w 367"/>
                  <a:gd name="T31" fmla="*/ 1273 h 1313"/>
                  <a:gd name="T32" fmla="*/ 270 w 367"/>
                  <a:gd name="T33" fmla="*/ 1273 h 1313"/>
                  <a:gd name="T34" fmla="*/ 270 w 367"/>
                  <a:gd name="T35" fmla="*/ 40 h 1313"/>
                  <a:gd name="T36" fmla="*/ 270 w 367"/>
                  <a:gd name="T37" fmla="*/ 1313 h 1313"/>
                  <a:gd name="T38" fmla="*/ 270 w 367"/>
                  <a:gd name="T39" fmla="*/ 1313 h 1313"/>
                  <a:gd name="T40" fmla="*/ 270 w 367"/>
                  <a:gd name="T41" fmla="*/ 1313 h 1313"/>
                  <a:gd name="T42" fmla="*/ 367 w 367"/>
                  <a:gd name="T43" fmla="*/ 1313 h 1313"/>
                  <a:gd name="T44" fmla="*/ 367 w 367"/>
                  <a:gd name="T45" fmla="*/ 0 h 1313"/>
                  <a:gd name="T46" fmla="*/ 0 w 367"/>
                  <a:gd name="T47" fmla="*/ 0 h 1313"/>
                  <a:gd name="T48" fmla="*/ 0 w 367"/>
                  <a:gd name="T49" fmla="*/ 1313 h 1313"/>
                  <a:gd name="T50" fmla="*/ 97 w 367"/>
                  <a:gd name="T51" fmla="*/ 1313 h 1313"/>
                  <a:gd name="T52" fmla="*/ 97 w 367"/>
                  <a:gd name="T53" fmla="*/ 1313 h 1313"/>
                  <a:gd name="T54" fmla="*/ 137 w 367"/>
                  <a:gd name="T55" fmla="*/ 1313 h 1313"/>
                  <a:gd name="T56" fmla="*/ 137 w 367"/>
                  <a:gd name="T57" fmla="*/ 1313 h 1313"/>
                  <a:gd name="T58" fmla="*/ 230 w 367"/>
                  <a:gd name="T59" fmla="*/ 1313 h 1313"/>
                  <a:gd name="T60" fmla="*/ 230 w 367"/>
                  <a:gd name="T61" fmla="*/ 1313 h 1313"/>
                  <a:gd name="T62" fmla="*/ 270 w 367"/>
                  <a:gd name="T63" fmla="*/ 1313 h 1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367" h="1313">
                    <a:moveTo>
                      <a:pt x="137" y="40"/>
                    </a:moveTo>
                    <a:lnTo>
                      <a:pt x="137" y="40"/>
                    </a:lnTo>
                    <a:lnTo>
                      <a:pt x="230" y="40"/>
                    </a:lnTo>
                    <a:lnTo>
                      <a:pt x="230" y="1273"/>
                    </a:lnTo>
                    <a:lnTo>
                      <a:pt x="137" y="1273"/>
                    </a:lnTo>
                    <a:lnTo>
                      <a:pt x="137" y="40"/>
                    </a:lnTo>
                    <a:close/>
                    <a:moveTo>
                      <a:pt x="97" y="1273"/>
                    </a:moveTo>
                    <a:lnTo>
                      <a:pt x="97" y="1273"/>
                    </a:lnTo>
                    <a:lnTo>
                      <a:pt x="40" y="1273"/>
                    </a:lnTo>
                    <a:lnTo>
                      <a:pt x="40" y="40"/>
                    </a:lnTo>
                    <a:lnTo>
                      <a:pt x="97" y="40"/>
                    </a:lnTo>
                    <a:lnTo>
                      <a:pt x="97" y="1273"/>
                    </a:lnTo>
                    <a:close/>
                    <a:moveTo>
                      <a:pt x="270" y="40"/>
                    </a:moveTo>
                    <a:lnTo>
                      <a:pt x="270" y="40"/>
                    </a:lnTo>
                    <a:lnTo>
                      <a:pt x="327" y="40"/>
                    </a:lnTo>
                    <a:lnTo>
                      <a:pt x="327" y="1273"/>
                    </a:lnTo>
                    <a:lnTo>
                      <a:pt x="270" y="1273"/>
                    </a:lnTo>
                    <a:lnTo>
                      <a:pt x="270" y="40"/>
                    </a:lnTo>
                    <a:close/>
                    <a:moveTo>
                      <a:pt x="270" y="1313"/>
                    </a:moveTo>
                    <a:lnTo>
                      <a:pt x="270" y="1313"/>
                    </a:lnTo>
                    <a:lnTo>
                      <a:pt x="270" y="1313"/>
                    </a:lnTo>
                    <a:lnTo>
                      <a:pt x="367" y="1313"/>
                    </a:lnTo>
                    <a:lnTo>
                      <a:pt x="367" y="0"/>
                    </a:lnTo>
                    <a:lnTo>
                      <a:pt x="0" y="0"/>
                    </a:lnTo>
                    <a:lnTo>
                      <a:pt x="0" y="1313"/>
                    </a:lnTo>
                    <a:lnTo>
                      <a:pt x="97" y="1313"/>
                    </a:lnTo>
                    <a:lnTo>
                      <a:pt x="97" y="1313"/>
                    </a:lnTo>
                    <a:lnTo>
                      <a:pt x="137" y="1313"/>
                    </a:lnTo>
                    <a:lnTo>
                      <a:pt x="137" y="1313"/>
                    </a:lnTo>
                    <a:lnTo>
                      <a:pt x="230" y="1313"/>
                    </a:lnTo>
                    <a:lnTo>
                      <a:pt x="230" y="1313"/>
                    </a:lnTo>
                    <a:lnTo>
                      <a:pt x="270" y="1313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4" name="Freeform 14"/>
              <p:cNvSpPr>
                <a:spLocks/>
              </p:cNvSpPr>
              <p:nvPr/>
            </p:nvSpPr>
            <p:spPr bwMode="auto">
              <a:xfrm>
                <a:off x="6130131" y="2968626"/>
                <a:ext cx="349250" cy="63500"/>
              </a:xfrm>
              <a:custGeom>
                <a:avLst/>
                <a:gdLst>
                  <a:gd name="T0" fmla="*/ 367 w 367"/>
                  <a:gd name="T1" fmla="*/ 0 h 67"/>
                  <a:gd name="T2" fmla="*/ 367 w 367"/>
                  <a:gd name="T3" fmla="*/ 0 h 67"/>
                  <a:gd name="T4" fmla="*/ 0 w 367"/>
                  <a:gd name="T5" fmla="*/ 0 h 67"/>
                  <a:gd name="T6" fmla="*/ 0 w 367"/>
                  <a:gd name="T7" fmla="*/ 67 h 67"/>
                  <a:gd name="T8" fmla="*/ 367 w 367"/>
                  <a:gd name="T9" fmla="*/ 67 h 67"/>
                  <a:gd name="T10" fmla="*/ 367 w 367"/>
                  <a:gd name="T11" fmla="*/ 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7" h="67">
                    <a:moveTo>
                      <a:pt x="367" y="0"/>
                    </a:moveTo>
                    <a:lnTo>
                      <a:pt x="367" y="0"/>
                    </a:lnTo>
                    <a:lnTo>
                      <a:pt x="0" y="0"/>
                    </a:lnTo>
                    <a:lnTo>
                      <a:pt x="0" y="67"/>
                    </a:lnTo>
                    <a:lnTo>
                      <a:pt x="367" y="67"/>
                    </a:lnTo>
                    <a:lnTo>
                      <a:pt x="36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" name="Freeform 15"/>
              <p:cNvSpPr>
                <a:spLocks/>
              </p:cNvSpPr>
              <p:nvPr/>
            </p:nvSpPr>
            <p:spPr bwMode="auto">
              <a:xfrm>
                <a:off x="6099175" y="2627313"/>
                <a:ext cx="411163" cy="325438"/>
              </a:xfrm>
              <a:custGeom>
                <a:avLst/>
                <a:gdLst>
                  <a:gd name="T0" fmla="*/ 399 w 430"/>
                  <a:gd name="T1" fmla="*/ 340 h 340"/>
                  <a:gd name="T2" fmla="*/ 399 w 430"/>
                  <a:gd name="T3" fmla="*/ 340 h 340"/>
                  <a:gd name="T4" fmla="*/ 215 w 430"/>
                  <a:gd name="T5" fmla="*/ 0 h 340"/>
                  <a:gd name="T6" fmla="*/ 32 w 430"/>
                  <a:gd name="T7" fmla="*/ 340 h 340"/>
                  <a:gd name="T8" fmla="*/ 399 w 430"/>
                  <a:gd name="T9" fmla="*/ 340 h 3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0" h="340">
                    <a:moveTo>
                      <a:pt x="399" y="340"/>
                    </a:moveTo>
                    <a:lnTo>
                      <a:pt x="399" y="340"/>
                    </a:lnTo>
                    <a:cubicBezTo>
                      <a:pt x="399" y="340"/>
                      <a:pt x="430" y="0"/>
                      <a:pt x="215" y="0"/>
                    </a:cubicBezTo>
                    <a:cubicBezTo>
                      <a:pt x="0" y="0"/>
                      <a:pt x="32" y="340"/>
                      <a:pt x="32" y="340"/>
                    </a:cubicBezTo>
                    <a:lnTo>
                      <a:pt x="399" y="34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" name="Freeform 17"/>
              <p:cNvSpPr>
                <a:spLocks noEditPoints="1"/>
              </p:cNvSpPr>
              <p:nvPr/>
            </p:nvSpPr>
            <p:spPr bwMode="auto">
              <a:xfrm>
                <a:off x="6128544" y="4310063"/>
                <a:ext cx="352425" cy="531813"/>
              </a:xfrm>
              <a:custGeom>
                <a:avLst/>
                <a:gdLst>
                  <a:gd name="T0" fmla="*/ 214 w 369"/>
                  <a:gd name="T1" fmla="*/ 338 h 554"/>
                  <a:gd name="T2" fmla="*/ 214 w 369"/>
                  <a:gd name="T3" fmla="*/ 338 h 554"/>
                  <a:gd name="T4" fmla="*/ 155 w 369"/>
                  <a:gd name="T5" fmla="*/ 338 h 554"/>
                  <a:gd name="T6" fmla="*/ 56 w 369"/>
                  <a:gd name="T7" fmla="*/ 40 h 554"/>
                  <a:gd name="T8" fmla="*/ 313 w 369"/>
                  <a:gd name="T9" fmla="*/ 40 h 554"/>
                  <a:gd name="T10" fmla="*/ 214 w 369"/>
                  <a:gd name="T11" fmla="*/ 338 h 554"/>
                  <a:gd name="T12" fmla="*/ 113 w 369"/>
                  <a:gd name="T13" fmla="*/ 338 h 554"/>
                  <a:gd name="T14" fmla="*/ 113 w 369"/>
                  <a:gd name="T15" fmla="*/ 338 h 554"/>
                  <a:gd name="T16" fmla="*/ 184 w 369"/>
                  <a:gd name="T17" fmla="*/ 554 h 554"/>
                  <a:gd name="T18" fmla="*/ 256 w 369"/>
                  <a:gd name="T19" fmla="*/ 338 h 554"/>
                  <a:gd name="T20" fmla="*/ 369 w 369"/>
                  <a:gd name="T21" fmla="*/ 0 h 554"/>
                  <a:gd name="T22" fmla="*/ 0 w 369"/>
                  <a:gd name="T23" fmla="*/ 0 h 554"/>
                  <a:gd name="T24" fmla="*/ 113 w 369"/>
                  <a:gd name="T25" fmla="*/ 338 h 5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69" h="554">
                    <a:moveTo>
                      <a:pt x="214" y="338"/>
                    </a:moveTo>
                    <a:lnTo>
                      <a:pt x="214" y="338"/>
                    </a:lnTo>
                    <a:lnTo>
                      <a:pt x="155" y="338"/>
                    </a:lnTo>
                    <a:lnTo>
                      <a:pt x="56" y="40"/>
                    </a:lnTo>
                    <a:lnTo>
                      <a:pt x="313" y="40"/>
                    </a:lnTo>
                    <a:lnTo>
                      <a:pt x="214" y="338"/>
                    </a:lnTo>
                    <a:close/>
                    <a:moveTo>
                      <a:pt x="113" y="338"/>
                    </a:moveTo>
                    <a:lnTo>
                      <a:pt x="113" y="338"/>
                    </a:lnTo>
                    <a:lnTo>
                      <a:pt x="184" y="554"/>
                    </a:lnTo>
                    <a:lnTo>
                      <a:pt x="256" y="338"/>
                    </a:lnTo>
                    <a:lnTo>
                      <a:pt x="369" y="0"/>
                    </a:lnTo>
                    <a:lnTo>
                      <a:pt x="0" y="0"/>
                    </a:lnTo>
                    <a:lnTo>
                      <a:pt x="113" y="338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79" name="Freeform 19"/>
            <p:cNvSpPr>
              <a:spLocks noEditPoints="1"/>
            </p:cNvSpPr>
            <p:nvPr/>
          </p:nvSpPr>
          <p:spPr bwMode="auto">
            <a:xfrm rot="2770270">
              <a:off x="8355392" y="7325895"/>
              <a:ext cx="1209819" cy="253100"/>
            </a:xfrm>
            <a:custGeom>
              <a:avLst/>
              <a:gdLst>
                <a:gd name="T0" fmla="*/ 2347 w 2387"/>
                <a:gd name="T1" fmla="*/ 458 h 498"/>
                <a:gd name="T2" fmla="*/ 40 w 2387"/>
                <a:gd name="T3" fmla="*/ 40 h 498"/>
                <a:gd name="T4" fmla="*/ 177 w 2387"/>
                <a:gd name="T5" fmla="*/ 298 h 498"/>
                <a:gd name="T6" fmla="*/ 217 w 2387"/>
                <a:gd name="T7" fmla="*/ 40 h 498"/>
                <a:gd name="T8" fmla="*/ 277 w 2387"/>
                <a:gd name="T9" fmla="*/ 159 h 498"/>
                <a:gd name="T10" fmla="*/ 317 w 2387"/>
                <a:gd name="T11" fmla="*/ 40 h 498"/>
                <a:gd name="T12" fmla="*/ 377 w 2387"/>
                <a:gd name="T13" fmla="*/ 159 h 498"/>
                <a:gd name="T14" fmla="*/ 417 w 2387"/>
                <a:gd name="T15" fmla="*/ 40 h 498"/>
                <a:gd name="T16" fmla="*/ 477 w 2387"/>
                <a:gd name="T17" fmla="*/ 159 h 498"/>
                <a:gd name="T18" fmla="*/ 517 w 2387"/>
                <a:gd name="T19" fmla="*/ 40 h 498"/>
                <a:gd name="T20" fmla="*/ 577 w 2387"/>
                <a:gd name="T21" fmla="*/ 159 h 498"/>
                <a:gd name="T22" fmla="*/ 617 w 2387"/>
                <a:gd name="T23" fmla="*/ 40 h 498"/>
                <a:gd name="T24" fmla="*/ 674 w 2387"/>
                <a:gd name="T25" fmla="*/ 298 h 498"/>
                <a:gd name="T26" fmla="*/ 714 w 2387"/>
                <a:gd name="T27" fmla="*/ 40 h 498"/>
                <a:gd name="T28" fmla="*/ 774 w 2387"/>
                <a:gd name="T29" fmla="*/ 159 h 498"/>
                <a:gd name="T30" fmla="*/ 814 w 2387"/>
                <a:gd name="T31" fmla="*/ 40 h 498"/>
                <a:gd name="T32" fmla="*/ 874 w 2387"/>
                <a:gd name="T33" fmla="*/ 159 h 498"/>
                <a:gd name="T34" fmla="*/ 914 w 2387"/>
                <a:gd name="T35" fmla="*/ 40 h 498"/>
                <a:gd name="T36" fmla="*/ 974 w 2387"/>
                <a:gd name="T37" fmla="*/ 159 h 498"/>
                <a:gd name="T38" fmla="*/ 1014 w 2387"/>
                <a:gd name="T39" fmla="*/ 40 h 498"/>
                <a:gd name="T40" fmla="*/ 1074 w 2387"/>
                <a:gd name="T41" fmla="*/ 159 h 498"/>
                <a:gd name="T42" fmla="*/ 1114 w 2387"/>
                <a:gd name="T43" fmla="*/ 40 h 498"/>
                <a:gd name="T44" fmla="*/ 1187 w 2387"/>
                <a:gd name="T45" fmla="*/ 298 h 498"/>
                <a:gd name="T46" fmla="*/ 1227 w 2387"/>
                <a:gd name="T47" fmla="*/ 40 h 498"/>
                <a:gd name="T48" fmla="*/ 1287 w 2387"/>
                <a:gd name="T49" fmla="*/ 159 h 498"/>
                <a:gd name="T50" fmla="*/ 1327 w 2387"/>
                <a:gd name="T51" fmla="*/ 40 h 498"/>
                <a:gd name="T52" fmla="*/ 1387 w 2387"/>
                <a:gd name="T53" fmla="*/ 159 h 498"/>
                <a:gd name="T54" fmla="*/ 1427 w 2387"/>
                <a:gd name="T55" fmla="*/ 40 h 498"/>
                <a:gd name="T56" fmla="*/ 1487 w 2387"/>
                <a:gd name="T57" fmla="*/ 159 h 498"/>
                <a:gd name="T58" fmla="*/ 1527 w 2387"/>
                <a:gd name="T59" fmla="*/ 40 h 498"/>
                <a:gd name="T60" fmla="*/ 1587 w 2387"/>
                <a:gd name="T61" fmla="*/ 159 h 498"/>
                <a:gd name="T62" fmla="*/ 1627 w 2387"/>
                <a:gd name="T63" fmla="*/ 40 h 498"/>
                <a:gd name="T64" fmla="*/ 1684 w 2387"/>
                <a:gd name="T65" fmla="*/ 298 h 498"/>
                <a:gd name="T66" fmla="*/ 1724 w 2387"/>
                <a:gd name="T67" fmla="*/ 40 h 498"/>
                <a:gd name="T68" fmla="*/ 1784 w 2387"/>
                <a:gd name="T69" fmla="*/ 159 h 498"/>
                <a:gd name="T70" fmla="*/ 1824 w 2387"/>
                <a:gd name="T71" fmla="*/ 40 h 498"/>
                <a:gd name="T72" fmla="*/ 1884 w 2387"/>
                <a:gd name="T73" fmla="*/ 159 h 498"/>
                <a:gd name="T74" fmla="*/ 1924 w 2387"/>
                <a:gd name="T75" fmla="*/ 40 h 498"/>
                <a:gd name="T76" fmla="*/ 1984 w 2387"/>
                <a:gd name="T77" fmla="*/ 159 h 498"/>
                <a:gd name="T78" fmla="*/ 2024 w 2387"/>
                <a:gd name="T79" fmla="*/ 40 h 498"/>
                <a:gd name="T80" fmla="*/ 2084 w 2387"/>
                <a:gd name="T81" fmla="*/ 159 h 498"/>
                <a:gd name="T82" fmla="*/ 2124 w 2387"/>
                <a:gd name="T83" fmla="*/ 40 h 498"/>
                <a:gd name="T84" fmla="*/ 2170 w 2387"/>
                <a:gd name="T85" fmla="*/ 298 h 498"/>
                <a:gd name="T86" fmla="*/ 2210 w 2387"/>
                <a:gd name="T87" fmla="*/ 40 h 498"/>
                <a:gd name="T88" fmla="*/ 2347 w 2387"/>
                <a:gd name="T89" fmla="*/ 458 h 498"/>
                <a:gd name="T90" fmla="*/ 0 w 2387"/>
                <a:gd name="T91" fmla="*/ 498 h 498"/>
                <a:gd name="T92" fmla="*/ 2387 w 2387"/>
                <a:gd name="T93" fmla="*/ 0 h 498"/>
                <a:gd name="T94" fmla="*/ 0 w 2387"/>
                <a:gd name="T95" fmla="*/ 498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387" h="498">
                  <a:moveTo>
                    <a:pt x="2347" y="458"/>
                  </a:moveTo>
                  <a:lnTo>
                    <a:pt x="2347" y="458"/>
                  </a:lnTo>
                  <a:lnTo>
                    <a:pt x="40" y="458"/>
                  </a:lnTo>
                  <a:lnTo>
                    <a:pt x="40" y="40"/>
                  </a:lnTo>
                  <a:lnTo>
                    <a:pt x="177" y="40"/>
                  </a:lnTo>
                  <a:lnTo>
                    <a:pt x="177" y="298"/>
                  </a:lnTo>
                  <a:lnTo>
                    <a:pt x="217" y="298"/>
                  </a:lnTo>
                  <a:lnTo>
                    <a:pt x="217" y="40"/>
                  </a:lnTo>
                  <a:lnTo>
                    <a:pt x="277" y="40"/>
                  </a:lnTo>
                  <a:lnTo>
                    <a:pt x="277" y="159"/>
                  </a:lnTo>
                  <a:lnTo>
                    <a:pt x="317" y="159"/>
                  </a:lnTo>
                  <a:lnTo>
                    <a:pt x="317" y="40"/>
                  </a:lnTo>
                  <a:lnTo>
                    <a:pt x="377" y="40"/>
                  </a:lnTo>
                  <a:lnTo>
                    <a:pt x="377" y="159"/>
                  </a:lnTo>
                  <a:lnTo>
                    <a:pt x="417" y="159"/>
                  </a:lnTo>
                  <a:lnTo>
                    <a:pt x="417" y="40"/>
                  </a:lnTo>
                  <a:lnTo>
                    <a:pt x="477" y="40"/>
                  </a:lnTo>
                  <a:lnTo>
                    <a:pt x="477" y="159"/>
                  </a:lnTo>
                  <a:lnTo>
                    <a:pt x="517" y="159"/>
                  </a:lnTo>
                  <a:lnTo>
                    <a:pt x="517" y="40"/>
                  </a:lnTo>
                  <a:lnTo>
                    <a:pt x="577" y="40"/>
                  </a:lnTo>
                  <a:lnTo>
                    <a:pt x="577" y="159"/>
                  </a:lnTo>
                  <a:lnTo>
                    <a:pt x="617" y="159"/>
                  </a:lnTo>
                  <a:lnTo>
                    <a:pt x="617" y="40"/>
                  </a:lnTo>
                  <a:lnTo>
                    <a:pt x="674" y="40"/>
                  </a:lnTo>
                  <a:lnTo>
                    <a:pt x="674" y="298"/>
                  </a:lnTo>
                  <a:lnTo>
                    <a:pt x="714" y="298"/>
                  </a:lnTo>
                  <a:lnTo>
                    <a:pt x="714" y="40"/>
                  </a:lnTo>
                  <a:lnTo>
                    <a:pt x="774" y="40"/>
                  </a:lnTo>
                  <a:lnTo>
                    <a:pt x="774" y="159"/>
                  </a:lnTo>
                  <a:lnTo>
                    <a:pt x="814" y="159"/>
                  </a:lnTo>
                  <a:lnTo>
                    <a:pt x="814" y="40"/>
                  </a:lnTo>
                  <a:lnTo>
                    <a:pt x="874" y="40"/>
                  </a:lnTo>
                  <a:lnTo>
                    <a:pt x="874" y="159"/>
                  </a:lnTo>
                  <a:lnTo>
                    <a:pt x="914" y="159"/>
                  </a:lnTo>
                  <a:lnTo>
                    <a:pt x="914" y="40"/>
                  </a:lnTo>
                  <a:lnTo>
                    <a:pt x="974" y="40"/>
                  </a:lnTo>
                  <a:lnTo>
                    <a:pt x="974" y="159"/>
                  </a:lnTo>
                  <a:lnTo>
                    <a:pt x="1014" y="159"/>
                  </a:lnTo>
                  <a:lnTo>
                    <a:pt x="1014" y="40"/>
                  </a:lnTo>
                  <a:lnTo>
                    <a:pt x="1074" y="40"/>
                  </a:lnTo>
                  <a:lnTo>
                    <a:pt x="1074" y="159"/>
                  </a:lnTo>
                  <a:lnTo>
                    <a:pt x="1114" y="159"/>
                  </a:lnTo>
                  <a:lnTo>
                    <a:pt x="1114" y="40"/>
                  </a:lnTo>
                  <a:lnTo>
                    <a:pt x="1187" y="40"/>
                  </a:lnTo>
                  <a:lnTo>
                    <a:pt x="1187" y="298"/>
                  </a:lnTo>
                  <a:lnTo>
                    <a:pt x="1227" y="298"/>
                  </a:lnTo>
                  <a:lnTo>
                    <a:pt x="1227" y="40"/>
                  </a:lnTo>
                  <a:lnTo>
                    <a:pt x="1287" y="40"/>
                  </a:lnTo>
                  <a:lnTo>
                    <a:pt x="1287" y="159"/>
                  </a:lnTo>
                  <a:lnTo>
                    <a:pt x="1327" y="159"/>
                  </a:lnTo>
                  <a:lnTo>
                    <a:pt x="1327" y="40"/>
                  </a:lnTo>
                  <a:lnTo>
                    <a:pt x="1387" y="40"/>
                  </a:lnTo>
                  <a:lnTo>
                    <a:pt x="1387" y="159"/>
                  </a:lnTo>
                  <a:lnTo>
                    <a:pt x="1427" y="159"/>
                  </a:lnTo>
                  <a:lnTo>
                    <a:pt x="1427" y="40"/>
                  </a:lnTo>
                  <a:lnTo>
                    <a:pt x="1487" y="40"/>
                  </a:lnTo>
                  <a:lnTo>
                    <a:pt x="1487" y="159"/>
                  </a:lnTo>
                  <a:lnTo>
                    <a:pt x="1527" y="159"/>
                  </a:lnTo>
                  <a:lnTo>
                    <a:pt x="1527" y="40"/>
                  </a:lnTo>
                  <a:lnTo>
                    <a:pt x="1587" y="40"/>
                  </a:lnTo>
                  <a:lnTo>
                    <a:pt x="1587" y="159"/>
                  </a:lnTo>
                  <a:lnTo>
                    <a:pt x="1627" y="159"/>
                  </a:lnTo>
                  <a:lnTo>
                    <a:pt x="1627" y="40"/>
                  </a:lnTo>
                  <a:lnTo>
                    <a:pt x="1684" y="40"/>
                  </a:lnTo>
                  <a:lnTo>
                    <a:pt x="1684" y="298"/>
                  </a:lnTo>
                  <a:lnTo>
                    <a:pt x="1724" y="298"/>
                  </a:lnTo>
                  <a:lnTo>
                    <a:pt x="1724" y="40"/>
                  </a:lnTo>
                  <a:lnTo>
                    <a:pt x="1784" y="40"/>
                  </a:lnTo>
                  <a:lnTo>
                    <a:pt x="1784" y="159"/>
                  </a:lnTo>
                  <a:lnTo>
                    <a:pt x="1824" y="159"/>
                  </a:lnTo>
                  <a:lnTo>
                    <a:pt x="1824" y="40"/>
                  </a:lnTo>
                  <a:lnTo>
                    <a:pt x="1884" y="40"/>
                  </a:lnTo>
                  <a:lnTo>
                    <a:pt x="1884" y="159"/>
                  </a:lnTo>
                  <a:lnTo>
                    <a:pt x="1924" y="159"/>
                  </a:lnTo>
                  <a:lnTo>
                    <a:pt x="1924" y="40"/>
                  </a:lnTo>
                  <a:lnTo>
                    <a:pt x="1984" y="40"/>
                  </a:lnTo>
                  <a:lnTo>
                    <a:pt x="1984" y="159"/>
                  </a:lnTo>
                  <a:lnTo>
                    <a:pt x="2024" y="159"/>
                  </a:lnTo>
                  <a:lnTo>
                    <a:pt x="2024" y="40"/>
                  </a:lnTo>
                  <a:lnTo>
                    <a:pt x="2084" y="40"/>
                  </a:lnTo>
                  <a:lnTo>
                    <a:pt x="2084" y="159"/>
                  </a:lnTo>
                  <a:lnTo>
                    <a:pt x="2124" y="159"/>
                  </a:lnTo>
                  <a:lnTo>
                    <a:pt x="2124" y="40"/>
                  </a:lnTo>
                  <a:lnTo>
                    <a:pt x="2170" y="40"/>
                  </a:lnTo>
                  <a:lnTo>
                    <a:pt x="2170" y="298"/>
                  </a:lnTo>
                  <a:lnTo>
                    <a:pt x="2210" y="298"/>
                  </a:lnTo>
                  <a:lnTo>
                    <a:pt x="2210" y="40"/>
                  </a:lnTo>
                  <a:lnTo>
                    <a:pt x="2347" y="40"/>
                  </a:lnTo>
                  <a:lnTo>
                    <a:pt x="2347" y="458"/>
                  </a:lnTo>
                  <a:close/>
                  <a:moveTo>
                    <a:pt x="0" y="498"/>
                  </a:moveTo>
                  <a:lnTo>
                    <a:pt x="0" y="498"/>
                  </a:lnTo>
                  <a:lnTo>
                    <a:pt x="2387" y="498"/>
                  </a:lnTo>
                  <a:lnTo>
                    <a:pt x="2387" y="0"/>
                  </a:lnTo>
                  <a:lnTo>
                    <a:pt x="0" y="0"/>
                  </a:lnTo>
                  <a:lnTo>
                    <a:pt x="0" y="498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" name="Freeform 20"/>
            <p:cNvSpPr>
              <a:spLocks/>
            </p:cNvSpPr>
            <p:nvPr/>
          </p:nvSpPr>
          <p:spPr bwMode="auto">
            <a:xfrm rot="59939">
              <a:off x="8625447" y="5843013"/>
              <a:ext cx="271863" cy="880837"/>
            </a:xfrm>
            <a:custGeom>
              <a:avLst/>
              <a:gdLst>
                <a:gd name="T0" fmla="*/ 772 w 831"/>
                <a:gd name="T1" fmla="*/ 279 h 2682"/>
                <a:gd name="T2" fmla="*/ 772 w 831"/>
                <a:gd name="T3" fmla="*/ 279 h 2682"/>
                <a:gd name="T4" fmla="*/ 772 w 831"/>
                <a:gd name="T5" fmla="*/ 0 h 2682"/>
                <a:gd name="T6" fmla="*/ 622 w 831"/>
                <a:gd name="T7" fmla="*/ 0 h 2682"/>
                <a:gd name="T8" fmla="*/ 622 w 831"/>
                <a:gd name="T9" fmla="*/ 279 h 2682"/>
                <a:gd name="T10" fmla="*/ 557 w 831"/>
                <a:gd name="T11" fmla="*/ 279 h 2682"/>
                <a:gd name="T12" fmla="*/ 557 w 831"/>
                <a:gd name="T13" fmla="*/ 900 h 2682"/>
                <a:gd name="T14" fmla="*/ 606 w 831"/>
                <a:gd name="T15" fmla="*/ 900 h 2682"/>
                <a:gd name="T16" fmla="*/ 102 w 831"/>
                <a:gd name="T17" fmla="*/ 2121 h 2682"/>
                <a:gd name="T18" fmla="*/ 130 w 831"/>
                <a:gd name="T19" fmla="*/ 2133 h 2682"/>
                <a:gd name="T20" fmla="*/ 40 w 831"/>
                <a:gd name="T21" fmla="*/ 2350 h 2682"/>
                <a:gd name="T22" fmla="*/ 62 w 831"/>
                <a:gd name="T23" fmla="*/ 2359 h 2682"/>
                <a:gd name="T24" fmla="*/ 0 w 831"/>
                <a:gd name="T25" fmla="*/ 2510 h 2682"/>
                <a:gd name="T26" fmla="*/ 24 w 831"/>
                <a:gd name="T27" fmla="*/ 2519 h 2682"/>
                <a:gd name="T28" fmla="*/ 86 w 831"/>
                <a:gd name="T29" fmla="*/ 2369 h 2682"/>
                <a:gd name="T30" fmla="*/ 108 w 831"/>
                <a:gd name="T31" fmla="*/ 2378 h 2682"/>
                <a:gd name="T32" fmla="*/ 198 w 831"/>
                <a:gd name="T33" fmla="*/ 2161 h 2682"/>
                <a:gd name="T34" fmla="*/ 226 w 831"/>
                <a:gd name="T35" fmla="*/ 2172 h 2682"/>
                <a:gd name="T36" fmla="*/ 630 w 831"/>
                <a:gd name="T37" fmla="*/ 1191 h 2682"/>
                <a:gd name="T38" fmla="*/ 630 w 831"/>
                <a:gd name="T39" fmla="*/ 2284 h 2682"/>
                <a:gd name="T40" fmla="*/ 660 w 831"/>
                <a:gd name="T41" fmla="*/ 2284 h 2682"/>
                <a:gd name="T42" fmla="*/ 660 w 831"/>
                <a:gd name="T43" fmla="*/ 2519 h 2682"/>
                <a:gd name="T44" fmla="*/ 684 w 831"/>
                <a:gd name="T45" fmla="*/ 2519 h 2682"/>
                <a:gd name="T46" fmla="*/ 684 w 831"/>
                <a:gd name="T47" fmla="*/ 2682 h 2682"/>
                <a:gd name="T48" fmla="*/ 710 w 831"/>
                <a:gd name="T49" fmla="*/ 2682 h 2682"/>
                <a:gd name="T50" fmla="*/ 710 w 831"/>
                <a:gd name="T51" fmla="*/ 2519 h 2682"/>
                <a:gd name="T52" fmla="*/ 734 w 831"/>
                <a:gd name="T53" fmla="*/ 2519 h 2682"/>
                <a:gd name="T54" fmla="*/ 734 w 831"/>
                <a:gd name="T55" fmla="*/ 2284 h 2682"/>
                <a:gd name="T56" fmla="*/ 764 w 831"/>
                <a:gd name="T57" fmla="*/ 2284 h 2682"/>
                <a:gd name="T58" fmla="*/ 764 w 831"/>
                <a:gd name="T59" fmla="*/ 900 h 2682"/>
                <a:gd name="T60" fmla="*/ 831 w 831"/>
                <a:gd name="T61" fmla="*/ 900 h 2682"/>
                <a:gd name="T62" fmla="*/ 831 w 831"/>
                <a:gd name="T63" fmla="*/ 279 h 2682"/>
                <a:gd name="T64" fmla="*/ 772 w 831"/>
                <a:gd name="T65" fmla="*/ 279 h 26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31" h="2682">
                  <a:moveTo>
                    <a:pt x="772" y="279"/>
                  </a:moveTo>
                  <a:lnTo>
                    <a:pt x="772" y="279"/>
                  </a:lnTo>
                  <a:lnTo>
                    <a:pt x="772" y="0"/>
                  </a:lnTo>
                  <a:lnTo>
                    <a:pt x="622" y="0"/>
                  </a:lnTo>
                  <a:lnTo>
                    <a:pt x="622" y="279"/>
                  </a:lnTo>
                  <a:lnTo>
                    <a:pt x="557" y="279"/>
                  </a:lnTo>
                  <a:lnTo>
                    <a:pt x="557" y="900"/>
                  </a:lnTo>
                  <a:lnTo>
                    <a:pt x="606" y="900"/>
                  </a:lnTo>
                  <a:lnTo>
                    <a:pt x="102" y="2121"/>
                  </a:lnTo>
                  <a:lnTo>
                    <a:pt x="130" y="2133"/>
                  </a:lnTo>
                  <a:lnTo>
                    <a:pt x="40" y="2350"/>
                  </a:lnTo>
                  <a:lnTo>
                    <a:pt x="62" y="2359"/>
                  </a:lnTo>
                  <a:lnTo>
                    <a:pt x="0" y="2510"/>
                  </a:lnTo>
                  <a:lnTo>
                    <a:pt x="24" y="2519"/>
                  </a:lnTo>
                  <a:lnTo>
                    <a:pt x="86" y="2369"/>
                  </a:lnTo>
                  <a:lnTo>
                    <a:pt x="108" y="2378"/>
                  </a:lnTo>
                  <a:lnTo>
                    <a:pt x="198" y="2161"/>
                  </a:lnTo>
                  <a:lnTo>
                    <a:pt x="226" y="2172"/>
                  </a:lnTo>
                  <a:lnTo>
                    <a:pt x="630" y="1191"/>
                  </a:lnTo>
                  <a:lnTo>
                    <a:pt x="630" y="2284"/>
                  </a:lnTo>
                  <a:lnTo>
                    <a:pt x="660" y="2284"/>
                  </a:lnTo>
                  <a:lnTo>
                    <a:pt x="660" y="2519"/>
                  </a:lnTo>
                  <a:lnTo>
                    <a:pt x="684" y="2519"/>
                  </a:lnTo>
                  <a:lnTo>
                    <a:pt x="684" y="2682"/>
                  </a:lnTo>
                  <a:lnTo>
                    <a:pt x="710" y="2682"/>
                  </a:lnTo>
                  <a:lnTo>
                    <a:pt x="710" y="2519"/>
                  </a:lnTo>
                  <a:lnTo>
                    <a:pt x="734" y="2519"/>
                  </a:lnTo>
                  <a:lnTo>
                    <a:pt x="734" y="2284"/>
                  </a:lnTo>
                  <a:lnTo>
                    <a:pt x="764" y="2284"/>
                  </a:lnTo>
                  <a:lnTo>
                    <a:pt x="764" y="900"/>
                  </a:lnTo>
                  <a:lnTo>
                    <a:pt x="831" y="900"/>
                  </a:lnTo>
                  <a:lnTo>
                    <a:pt x="831" y="279"/>
                  </a:lnTo>
                  <a:lnTo>
                    <a:pt x="772" y="27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81" name="组合 45"/>
            <p:cNvGrpSpPr/>
            <p:nvPr userDrawn="1"/>
          </p:nvGrpSpPr>
          <p:grpSpPr>
            <a:xfrm rot="3523028">
              <a:off x="9384746" y="6959690"/>
              <a:ext cx="722933" cy="629672"/>
              <a:chOff x="501650" y="3292475"/>
              <a:chExt cx="1735138" cy="1511300"/>
            </a:xfrm>
            <a:grpFill/>
          </p:grpSpPr>
          <p:sp>
            <p:nvSpPr>
              <p:cNvPr id="98" name="Freeform 5"/>
              <p:cNvSpPr>
                <a:spLocks/>
              </p:cNvSpPr>
              <p:nvPr/>
            </p:nvSpPr>
            <p:spPr bwMode="auto">
              <a:xfrm>
                <a:off x="501650" y="3292475"/>
                <a:ext cx="1735138" cy="893762"/>
              </a:xfrm>
              <a:custGeom>
                <a:avLst/>
                <a:gdLst>
                  <a:gd name="T0" fmla="*/ 0 w 943"/>
                  <a:gd name="T1" fmla="*/ 242 h 484"/>
                  <a:gd name="T2" fmla="*/ 0 w 943"/>
                  <a:gd name="T3" fmla="*/ 242 h 484"/>
                  <a:gd name="T4" fmla="*/ 471 w 943"/>
                  <a:gd name="T5" fmla="*/ 484 h 484"/>
                  <a:gd name="T6" fmla="*/ 943 w 943"/>
                  <a:gd name="T7" fmla="*/ 242 h 484"/>
                  <a:gd name="T8" fmla="*/ 471 w 943"/>
                  <a:gd name="T9" fmla="*/ 0 h 484"/>
                  <a:gd name="T10" fmla="*/ 0 w 943"/>
                  <a:gd name="T11" fmla="*/ 242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43" h="484">
                    <a:moveTo>
                      <a:pt x="0" y="242"/>
                    </a:moveTo>
                    <a:lnTo>
                      <a:pt x="0" y="242"/>
                    </a:lnTo>
                    <a:lnTo>
                      <a:pt x="471" y="484"/>
                    </a:lnTo>
                    <a:lnTo>
                      <a:pt x="943" y="242"/>
                    </a:lnTo>
                    <a:lnTo>
                      <a:pt x="471" y="0"/>
                    </a:lnTo>
                    <a:lnTo>
                      <a:pt x="0" y="242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9" name="Freeform 6"/>
              <p:cNvSpPr>
                <a:spLocks/>
              </p:cNvSpPr>
              <p:nvPr/>
            </p:nvSpPr>
            <p:spPr bwMode="auto">
              <a:xfrm>
                <a:off x="728663" y="3959225"/>
                <a:ext cx="1285875" cy="758825"/>
              </a:xfrm>
              <a:custGeom>
                <a:avLst/>
                <a:gdLst>
                  <a:gd name="T0" fmla="*/ 349 w 699"/>
                  <a:gd name="T1" fmla="*/ 179 h 412"/>
                  <a:gd name="T2" fmla="*/ 349 w 699"/>
                  <a:gd name="T3" fmla="*/ 179 h 412"/>
                  <a:gd name="T4" fmla="*/ 0 w 699"/>
                  <a:gd name="T5" fmla="*/ 0 h 412"/>
                  <a:gd name="T6" fmla="*/ 0 w 699"/>
                  <a:gd name="T7" fmla="*/ 233 h 412"/>
                  <a:gd name="T8" fmla="*/ 349 w 699"/>
                  <a:gd name="T9" fmla="*/ 412 h 412"/>
                  <a:gd name="T10" fmla="*/ 699 w 699"/>
                  <a:gd name="T11" fmla="*/ 233 h 412"/>
                  <a:gd name="T12" fmla="*/ 699 w 699"/>
                  <a:gd name="T13" fmla="*/ 0 h 412"/>
                  <a:gd name="T14" fmla="*/ 349 w 699"/>
                  <a:gd name="T15" fmla="*/ 179 h 4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99" h="412">
                    <a:moveTo>
                      <a:pt x="349" y="179"/>
                    </a:moveTo>
                    <a:lnTo>
                      <a:pt x="349" y="179"/>
                    </a:lnTo>
                    <a:lnTo>
                      <a:pt x="0" y="0"/>
                    </a:lnTo>
                    <a:lnTo>
                      <a:pt x="0" y="233"/>
                    </a:lnTo>
                    <a:lnTo>
                      <a:pt x="349" y="412"/>
                    </a:lnTo>
                    <a:lnTo>
                      <a:pt x="699" y="233"/>
                    </a:lnTo>
                    <a:lnTo>
                      <a:pt x="699" y="0"/>
                    </a:lnTo>
                    <a:lnTo>
                      <a:pt x="349" y="179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" name="Freeform 7"/>
              <p:cNvSpPr>
                <a:spLocks/>
              </p:cNvSpPr>
              <p:nvPr/>
            </p:nvSpPr>
            <p:spPr bwMode="auto">
              <a:xfrm>
                <a:off x="514350" y="4095750"/>
                <a:ext cx="68263" cy="708025"/>
              </a:xfrm>
              <a:custGeom>
                <a:avLst/>
                <a:gdLst>
                  <a:gd name="T0" fmla="*/ 0 w 37"/>
                  <a:gd name="T1" fmla="*/ 384 h 384"/>
                  <a:gd name="T2" fmla="*/ 0 w 37"/>
                  <a:gd name="T3" fmla="*/ 384 h 384"/>
                  <a:gd name="T4" fmla="*/ 37 w 37"/>
                  <a:gd name="T5" fmla="*/ 384 h 384"/>
                  <a:gd name="T6" fmla="*/ 37 w 37"/>
                  <a:gd name="T7" fmla="*/ 0 h 384"/>
                  <a:gd name="T8" fmla="*/ 0 w 37"/>
                  <a:gd name="T9" fmla="*/ 0 h 384"/>
                  <a:gd name="T10" fmla="*/ 0 w 37"/>
                  <a:gd name="T11" fmla="*/ 384 h 3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" h="384">
                    <a:moveTo>
                      <a:pt x="0" y="384"/>
                    </a:moveTo>
                    <a:lnTo>
                      <a:pt x="0" y="384"/>
                    </a:lnTo>
                    <a:lnTo>
                      <a:pt x="37" y="384"/>
                    </a:lnTo>
                    <a:lnTo>
                      <a:pt x="37" y="0"/>
                    </a:lnTo>
                    <a:lnTo>
                      <a:pt x="0" y="0"/>
                    </a:lnTo>
                    <a:lnTo>
                      <a:pt x="0" y="384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" name="Freeform 8"/>
              <p:cNvSpPr>
                <a:spLocks/>
              </p:cNvSpPr>
              <p:nvPr/>
            </p:nvSpPr>
            <p:spPr bwMode="auto">
              <a:xfrm>
                <a:off x="511175" y="3986212"/>
                <a:ext cx="74613" cy="76200"/>
              </a:xfrm>
              <a:custGeom>
                <a:avLst/>
                <a:gdLst>
                  <a:gd name="T0" fmla="*/ 41 w 41"/>
                  <a:gd name="T1" fmla="*/ 21 h 41"/>
                  <a:gd name="T2" fmla="*/ 41 w 41"/>
                  <a:gd name="T3" fmla="*/ 21 h 41"/>
                  <a:gd name="T4" fmla="*/ 20 w 41"/>
                  <a:gd name="T5" fmla="*/ 41 h 41"/>
                  <a:gd name="T6" fmla="*/ 0 w 41"/>
                  <a:gd name="T7" fmla="*/ 21 h 41"/>
                  <a:gd name="T8" fmla="*/ 20 w 41"/>
                  <a:gd name="T9" fmla="*/ 0 h 41"/>
                  <a:gd name="T10" fmla="*/ 41 w 41"/>
                  <a:gd name="T11" fmla="*/ 21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1" h="41">
                    <a:moveTo>
                      <a:pt x="41" y="21"/>
                    </a:moveTo>
                    <a:lnTo>
                      <a:pt x="41" y="21"/>
                    </a:lnTo>
                    <a:cubicBezTo>
                      <a:pt x="41" y="32"/>
                      <a:pt x="32" y="41"/>
                      <a:pt x="20" y="41"/>
                    </a:cubicBezTo>
                    <a:cubicBezTo>
                      <a:pt x="9" y="41"/>
                      <a:pt x="0" y="32"/>
                      <a:pt x="0" y="21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2" y="0"/>
                      <a:pt x="41" y="9"/>
                      <a:pt x="41" y="21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" name="Freeform 9"/>
              <p:cNvSpPr>
                <a:spLocks/>
              </p:cNvSpPr>
              <p:nvPr/>
            </p:nvSpPr>
            <p:spPr bwMode="auto">
              <a:xfrm>
                <a:off x="541338" y="3738562"/>
                <a:ext cx="14288" cy="401637"/>
              </a:xfrm>
              <a:custGeom>
                <a:avLst/>
                <a:gdLst>
                  <a:gd name="T0" fmla="*/ 7 w 7"/>
                  <a:gd name="T1" fmla="*/ 217 h 217"/>
                  <a:gd name="T2" fmla="*/ 7 w 7"/>
                  <a:gd name="T3" fmla="*/ 217 h 217"/>
                  <a:gd name="T4" fmla="*/ 0 w 7"/>
                  <a:gd name="T5" fmla="*/ 217 h 217"/>
                  <a:gd name="T6" fmla="*/ 0 w 7"/>
                  <a:gd name="T7" fmla="*/ 0 h 217"/>
                  <a:gd name="T8" fmla="*/ 7 w 7"/>
                  <a:gd name="T9" fmla="*/ 0 h 217"/>
                  <a:gd name="T10" fmla="*/ 7 w 7"/>
                  <a:gd name="T11" fmla="*/ 217 h 2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217">
                    <a:moveTo>
                      <a:pt x="7" y="217"/>
                    </a:moveTo>
                    <a:lnTo>
                      <a:pt x="7" y="217"/>
                    </a:lnTo>
                    <a:lnTo>
                      <a:pt x="0" y="217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7" y="217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82" name="组合 46"/>
            <p:cNvGrpSpPr/>
            <p:nvPr userDrawn="1"/>
          </p:nvGrpSpPr>
          <p:grpSpPr>
            <a:xfrm rot="21086915">
              <a:off x="7366693" y="4686026"/>
              <a:ext cx="920458" cy="709092"/>
              <a:chOff x="2486025" y="3619500"/>
              <a:chExt cx="1500188" cy="1155700"/>
            </a:xfrm>
            <a:grpFill/>
          </p:grpSpPr>
          <p:sp>
            <p:nvSpPr>
              <p:cNvPr id="96" name="Freeform 26"/>
              <p:cNvSpPr>
                <a:spLocks noEditPoints="1"/>
              </p:cNvSpPr>
              <p:nvPr/>
            </p:nvSpPr>
            <p:spPr bwMode="auto">
              <a:xfrm>
                <a:off x="2486025" y="3619500"/>
                <a:ext cx="1500188" cy="1155700"/>
              </a:xfrm>
              <a:custGeom>
                <a:avLst/>
                <a:gdLst>
                  <a:gd name="T0" fmla="*/ 408 w 815"/>
                  <a:gd name="T1" fmla="*/ 553 h 627"/>
                  <a:gd name="T2" fmla="*/ 408 w 815"/>
                  <a:gd name="T3" fmla="*/ 553 h 627"/>
                  <a:gd name="T4" fmla="*/ 207 w 815"/>
                  <a:gd name="T5" fmla="*/ 353 h 627"/>
                  <a:gd name="T6" fmla="*/ 408 w 815"/>
                  <a:gd name="T7" fmla="*/ 152 h 627"/>
                  <a:gd name="T8" fmla="*/ 608 w 815"/>
                  <a:gd name="T9" fmla="*/ 353 h 627"/>
                  <a:gd name="T10" fmla="*/ 408 w 815"/>
                  <a:gd name="T11" fmla="*/ 553 h 627"/>
                  <a:gd name="T12" fmla="*/ 156 w 815"/>
                  <a:gd name="T13" fmla="*/ 176 h 627"/>
                  <a:gd name="T14" fmla="*/ 156 w 815"/>
                  <a:gd name="T15" fmla="*/ 176 h 627"/>
                  <a:gd name="T16" fmla="*/ 54 w 815"/>
                  <a:gd name="T17" fmla="*/ 176 h 627"/>
                  <a:gd name="T18" fmla="*/ 54 w 815"/>
                  <a:gd name="T19" fmla="*/ 118 h 627"/>
                  <a:gd name="T20" fmla="*/ 156 w 815"/>
                  <a:gd name="T21" fmla="*/ 118 h 627"/>
                  <a:gd name="T22" fmla="*/ 156 w 815"/>
                  <a:gd name="T23" fmla="*/ 176 h 627"/>
                  <a:gd name="T24" fmla="*/ 601 w 815"/>
                  <a:gd name="T25" fmla="*/ 79 h 627"/>
                  <a:gd name="T26" fmla="*/ 601 w 815"/>
                  <a:gd name="T27" fmla="*/ 79 h 627"/>
                  <a:gd name="T28" fmla="*/ 530 w 815"/>
                  <a:gd name="T29" fmla="*/ 0 h 627"/>
                  <a:gd name="T30" fmla="*/ 285 w 815"/>
                  <a:gd name="T31" fmla="*/ 0 h 627"/>
                  <a:gd name="T32" fmla="*/ 214 w 815"/>
                  <a:gd name="T33" fmla="*/ 79 h 627"/>
                  <a:gd name="T34" fmla="*/ 0 w 815"/>
                  <a:gd name="T35" fmla="*/ 79 h 627"/>
                  <a:gd name="T36" fmla="*/ 0 w 815"/>
                  <a:gd name="T37" fmla="*/ 627 h 627"/>
                  <a:gd name="T38" fmla="*/ 815 w 815"/>
                  <a:gd name="T39" fmla="*/ 627 h 627"/>
                  <a:gd name="T40" fmla="*/ 815 w 815"/>
                  <a:gd name="T41" fmla="*/ 79 h 627"/>
                  <a:gd name="T42" fmla="*/ 601 w 815"/>
                  <a:gd name="T43" fmla="*/ 79 h 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815" h="627">
                    <a:moveTo>
                      <a:pt x="408" y="553"/>
                    </a:moveTo>
                    <a:lnTo>
                      <a:pt x="408" y="553"/>
                    </a:lnTo>
                    <a:cubicBezTo>
                      <a:pt x="297" y="553"/>
                      <a:pt x="207" y="463"/>
                      <a:pt x="207" y="353"/>
                    </a:cubicBezTo>
                    <a:cubicBezTo>
                      <a:pt x="207" y="242"/>
                      <a:pt x="297" y="152"/>
                      <a:pt x="408" y="152"/>
                    </a:cubicBezTo>
                    <a:cubicBezTo>
                      <a:pt x="518" y="152"/>
                      <a:pt x="608" y="242"/>
                      <a:pt x="608" y="353"/>
                    </a:cubicBezTo>
                    <a:cubicBezTo>
                      <a:pt x="608" y="463"/>
                      <a:pt x="518" y="553"/>
                      <a:pt x="408" y="553"/>
                    </a:cubicBezTo>
                    <a:close/>
                    <a:moveTo>
                      <a:pt x="156" y="176"/>
                    </a:moveTo>
                    <a:lnTo>
                      <a:pt x="156" y="176"/>
                    </a:lnTo>
                    <a:lnTo>
                      <a:pt x="54" y="176"/>
                    </a:lnTo>
                    <a:lnTo>
                      <a:pt x="54" y="118"/>
                    </a:lnTo>
                    <a:lnTo>
                      <a:pt x="156" y="118"/>
                    </a:lnTo>
                    <a:lnTo>
                      <a:pt x="156" y="176"/>
                    </a:lnTo>
                    <a:close/>
                    <a:moveTo>
                      <a:pt x="601" y="79"/>
                    </a:moveTo>
                    <a:lnTo>
                      <a:pt x="601" y="79"/>
                    </a:lnTo>
                    <a:lnTo>
                      <a:pt x="530" y="0"/>
                    </a:lnTo>
                    <a:lnTo>
                      <a:pt x="285" y="0"/>
                    </a:lnTo>
                    <a:lnTo>
                      <a:pt x="214" y="79"/>
                    </a:lnTo>
                    <a:lnTo>
                      <a:pt x="0" y="79"/>
                    </a:lnTo>
                    <a:lnTo>
                      <a:pt x="0" y="627"/>
                    </a:lnTo>
                    <a:lnTo>
                      <a:pt x="815" y="627"/>
                    </a:lnTo>
                    <a:lnTo>
                      <a:pt x="815" y="79"/>
                    </a:lnTo>
                    <a:lnTo>
                      <a:pt x="601" y="79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7" name="Freeform 27"/>
              <p:cNvSpPr>
                <a:spLocks/>
              </p:cNvSpPr>
              <p:nvPr/>
            </p:nvSpPr>
            <p:spPr bwMode="auto">
              <a:xfrm>
                <a:off x="2955925" y="3987800"/>
                <a:ext cx="560388" cy="565150"/>
              </a:xfrm>
              <a:custGeom>
                <a:avLst/>
                <a:gdLst>
                  <a:gd name="T0" fmla="*/ 153 w 305"/>
                  <a:gd name="T1" fmla="*/ 0 h 306"/>
                  <a:gd name="T2" fmla="*/ 153 w 305"/>
                  <a:gd name="T3" fmla="*/ 0 h 306"/>
                  <a:gd name="T4" fmla="*/ 0 w 305"/>
                  <a:gd name="T5" fmla="*/ 153 h 306"/>
                  <a:gd name="T6" fmla="*/ 153 w 305"/>
                  <a:gd name="T7" fmla="*/ 306 h 306"/>
                  <a:gd name="T8" fmla="*/ 305 w 305"/>
                  <a:gd name="T9" fmla="*/ 153 h 306"/>
                  <a:gd name="T10" fmla="*/ 153 w 305"/>
                  <a:gd name="T11" fmla="*/ 0 h 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5" h="306">
                    <a:moveTo>
                      <a:pt x="153" y="0"/>
                    </a:moveTo>
                    <a:lnTo>
                      <a:pt x="153" y="0"/>
                    </a:lnTo>
                    <a:cubicBezTo>
                      <a:pt x="68" y="0"/>
                      <a:pt x="0" y="68"/>
                      <a:pt x="0" y="153"/>
                    </a:cubicBezTo>
                    <a:cubicBezTo>
                      <a:pt x="0" y="237"/>
                      <a:pt x="68" y="306"/>
                      <a:pt x="153" y="306"/>
                    </a:cubicBezTo>
                    <a:cubicBezTo>
                      <a:pt x="237" y="306"/>
                      <a:pt x="305" y="237"/>
                      <a:pt x="305" y="153"/>
                    </a:cubicBezTo>
                    <a:cubicBezTo>
                      <a:pt x="305" y="68"/>
                      <a:pt x="237" y="0"/>
                      <a:pt x="153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83" name="Freeform 29"/>
            <p:cNvSpPr>
              <a:spLocks noEditPoints="1"/>
            </p:cNvSpPr>
            <p:nvPr userDrawn="1"/>
          </p:nvSpPr>
          <p:spPr bwMode="auto">
            <a:xfrm rot="1406730">
              <a:off x="9836343" y="4616570"/>
              <a:ext cx="905329" cy="907255"/>
            </a:xfrm>
            <a:custGeom>
              <a:avLst/>
              <a:gdLst>
                <a:gd name="T0" fmla="*/ 578 w 811"/>
                <a:gd name="T1" fmla="*/ 436 h 811"/>
                <a:gd name="T2" fmla="*/ 578 w 811"/>
                <a:gd name="T3" fmla="*/ 436 h 811"/>
                <a:gd name="T4" fmla="*/ 531 w 811"/>
                <a:gd name="T5" fmla="*/ 269 h 811"/>
                <a:gd name="T6" fmla="*/ 698 w 811"/>
                <a:gd name="T7" fmla="*/ 222 h 811"/>
                <a:gd name="T8" fmla="*/ 745 w 811"/>
                <a:gd name="T9" fmla="*/ 389 h 811"/>
                <a:gd name="T10" fmla="*/ 578 w 811"/>
                <a:gd name="T11" fmla="*/ 436 h 811"/>
                <a:gd name="T12" fmla="*/ 656 w 811"/>
                <a:gd name="T13" fmla="*/ 663 h 811"/>
                <a:gd name="T14" fmla="*/ 656 w 811"/>
                <a:gd name="T15" fmla="*/ 663 h 811"/>
                <a:gd name="T16" fmla="*/ 489 w 811"/>
                <a:gd name="T17" fmla="*/ 710 h 811"/>
                <a:gd name="T18" fmla="*/ 441 w 811"/>
                <a:gd name="T19" fmla="*/ 543 h 811"/>
                <a:gd name="T20" fmla="*/ 609 w 811"/>
                <a:gd name="T21" fmla="*/ 495 h 811"/>
                <a:gd name="T22" fmla="*/ 656 w 811"/>
                <a:gd name="T23" fmla="*/ 663 h 811"/>
                <a:gd name="T24" fmla="*/ 366 w 811"/>
                <a:gd name="T25" fmla="*/ 405 h 811"/>
                <a:gd name="T26" fmla="*/ 366 w 811"/>
                <a:gd name="T27" fmla="*/ 405 h 811"/>
                <a:gd name="T28" fmla="*/ 405 w 811"/>
                <a:gd name="T29" fmla="*/ 366 h 811"/>
                <a:gd name="T30" fmla="*/ 444 w 811"/>
                <a:gd name="T31" fmla="*/ 405 h 811"/>
                <a:gd name="T32" fmla="*/ 405 w 811"/>
                <a:gd name="T33" fmla="*/ 444 h 811"/>
                <a:gd name="T34" fmla="*/ 366 w 811"/>
                <a:gd name="T35" fmla="*/ 405 h 811"/>
                <a:gd name="T36" fmla="*/ 369 w 811"/>
                <a:gd name="T37" fmla="*/ 663 h 811"/>
                <a:gd name="T38" fmla="*/ 369 w 811"/>
                <a:gd name="T39" fmla="*/ 663 h 811"/>
                <a:gd name="T40" fmla="*/ 201 w 811"/>
                <a:gd name="T41" fmla="*/ 710 h 811"/>
                <a:gd name="T42" fmla="*/ 154 w 811"/>
                <a:gd name="T43" fmla="*/ 543 h 811"/>
                <a:gd name="T44" fmla="*/ 321 w 811"/>
                <a:gd name="T45" fmla="*/ 495 h 811"/>
                <a:gd name="T46" fmla="*/ 369 w 811"/>
                <a:gd name="T47" fmla="*/ 663 h 811"/>
                <a:gd name="T48" fmla="*/ 112 w 811"/>
                <a:gd name="T49" fmla="*/ 436 h 811"/>
                <a:gd name="T50" fmla="*/ 112 w 811"/>
                <a:gd name="T51" fmla="*/ 436 h 811"/>
                <a:gd name="T52" fmla="*/ 65 w 811"/>
                <a:gd name="T53" fmla="*/ 269 h 811"/>
                <a:gd name="T54" fmla="*/ 232 w 811"/>
                <a:gd name="T55" fmla="*/ 222 h 811"/>
                <a:gd name="T56" fmla="*/ 280 w 811"/>
                <a:gd name="T57" fmla="*/ 389 h 811"/>
                <a:gd name="T58" fmla="*/ 112 w 811"/>
                <a:gd name="T59" fmla="*/ 436 h 811"/>
                <a:gd name="T60" fmla="*/ 298 w 811"/>
                <a:gd name="T61" fmla="*/ 100 h 811"/>
                <a:gd name="T62" fmla="*/ 298 w 811"/>
                <a:gd name="T63" fmla="*/ 100 h 811"/>
                <a:gd name="T64" fmla="*/ 465 w 811"/>
                <a:gd name="T65" fmla="*/ 52 h 811"/>
                <a:gd name="T66" fmla="*/ 513 w 811"/>
                <a:gd name="T67" fmla="*/ 220 h 811"/>
                <a:gd name="T68" fmla="*/ 345 w 811"/>
                <a:gd name="T69" fmla="*/ 267 h 811"/>
                <a:gd name="T70" fmla="*/ 298 w 811"/>
                <a:gd name="T71" fmla="*/ 100 h 811"/>
                <a:gd name="T72" fmla="*/ 405 w 811"/>
                <a:gd name="T73" fmla="*/ 0 h 811"/>
                <a:gd name="T74" fmla="*/ 405 w 811"/>
                <a:gd name="T75" fmla="*/ 0 h 811"/>
                <a:gd name="T76" fmla="*/ 0 w 811"/>
                <a:gd name="T77" fmla="*/ 405 h 811"/>
                <a:gd name="T78" fmla="*/ 405 w 811"/>
                <a:gd name="T79" fmla="*/ 811 h 811"/>
                <a:gd name="T80" fmla="*/ 811 w 811"/>
                <a:gd name="T81" fmla="*/ 405 h 811"/>
                <a:gd name="T82" fmla="*/ 405 w 811"/>
                <a:gd name="T83" fmla="*/ 0 h 8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811" h="811">
                  <a:moveTo>
                    <a:pt x="578" y="436"/>
                  </a:moveTo>
                  <a:lnTo>
                    <a:pt x="578" y="436"/>
                  </a:lnTo>
                  <a:cubicBezTo>
                    <a:pt x="519" y="403"/>
                    <a:pt x="497" y="329"/>
                    <a:pt x="531" y="269"/>
                  </a:cubicBezTo>
                  <a:cubicBezTo>
                    <a:pt x="564" y="210"/>
                    <a:pt x="638" y="188"/>
                    <a:pt x="698" y="222"/>
                  </a:cubicBezTo>
                  <a:cubicBezTo>
                    <a:pt x="757" y="255"/>
                    <a:pt x="778" y="329"/>
                    <a:pt x="745" y="389"/>
                  </a:cubicBezTo>
                  <a:cubicBezTo>
                    <a:pt x="712" y="448"/>
                    <a:pt x="637" y="469"/>
                    <a:pt x="578" y="436"/>
                  </a:cubicBezTo>
                  <a:close/>
                  <a:moveTo>
                    <a:pt x="656" y="663"/>
                  </a:moveTo>
                  <a:lnTo>
                    <a:pt x="656" y="663"/>
                  </a:lnTo>
                  <a:cubicBezTo>
                    <a:pt x="623" y="722"/>
                    <a:pt x="548" y="743"/>
                    <a:pt x="489" y="710"/>
                  </a:cubicBezTo>
                  <a:cubicBezTo>
                    <a:pt x="430" y="677"/>
                    <a:pt x="408" y="602"/>
                    <a:pt x="441" y="543"/>
                  </a:cubicBezTo>
                  <a:cubicBezTo>
                    <a:pt x="474" y="484"/>
                    <a:pt x="549" y="462"/>
                    <a:pt x="609" y="495"/>
                  </a:cubicBezTo>
                  <a:cubicBezTo>
                    <a:pt x="668" y="528"/>
                    <a:pt x="689" y="603"/>
                    <a:pt x="656" y="663"/>
                  </a:cubicBezTo>
                  <a:close/>
                  <a:moveTo>
                    <a:pt x="366" y="405"/>
                  </a:moveTo>
                  <a:lnTo>
                    <a:pt x="366" y="405"/>
                  </a:lnTo>
                  <a:cubicBezTo>
                    <a:pt x="366" y="384"/>
                    <a:pt x="384" y="366"/>
                    <a:pt x="405" y="366"/>
                  </a:cubicBezTo>
                  <a:cubicBezTo>
                    <a:pt x="427" y="366"/>
                    <a:pt x="444" y="384"/>
                    <a:pt x="444" y="405"/>
                  </a:cubicBezTo>
                  <a:cubicBezTo>
                    <a:pt x="444" y="427"/>
                    <a:pt x="427" y="444"/>
                    <a:pt x="405" y="444"/>
                  </a:cubicBezTo>
                  <a:cubicBezTo>
                    <a:pt x="384" y="444"/>
                    <a:pt x="366" y="427"/>
                    <a:pt x="366" y="405"/>
                  </a:cubicBezTo>
                  <a:close/>
                  <a:moveTo>
                    <a:pt x="369" y="663"/>
                  </a:moveTo>
                  <a:lnTo>
                    <a:pt x="369" y="663"/>
                  </a:lnTo>
                  <a:cubicBezTo>
                    <a:pt x="336" y="722"/>
                    <a:pt x="261" y="743"/>
                    <a:pt x="201" y="710"/>
                  </a:cubicBezTo>
                  <a:cubicBezTo>
                    <a:pt x="142" y="677"/>
                    <a:pt x="121" y="602"/>
                    <a:pt x="154" y="543"/>
                  </a:cubicBezTo>
                  <a:cubicBezTo>
                    <a:pt x="187" y="484"/>
                    <a:pt x="262" y="462"/>
                    <a:pt x="321" y="495"/>
                  </a:cubicBezTo>
                  <a:cubicBezTo>
                    <a:pt x="381" y="528"/>
                    <a:pt x="402" y="603"/>
                    <a:pt x="369" y="663"/>
                  </a:cubicBezTo>
                  <a:close/>
                  <a:moveTo>
                    <a:pt x="112" y="436"/>
                  </a:moveTo>
                  <a:lnTo>
                    <a:pt x="112" y="436"/>
                  </a:lnTo>
                  <a:cubicBezTo>
                    <a:pt x="53" y="403"/>
                    <a:pt x="32" y="329"/>
                    <a:pt x="65" y="269"/>
                  </a:cubicBezTo>
                  <a:cubicBezTo>
                    <a:pt x="98" y="210"/>
                    <a:pt x="173" y="188"/>
                    <a:pt x="232" y="222"/>
                  </a:cubicBezTo>
                  <a:cubicBezTo>
                    <a:pt x="291" y="255"/>
                    <a:pt x="313" y="329"/>
                    <a:pt x="280" y="389"/>
                  </a:cubicBezTo>
                  <a:cubicBezTo>
                    <a:pt x="247" y="448"/>
                    <a:pt x="172" y="469"/>
                    <a:pt x="112" y="436"/>
                  </a:cubicBezTo>
                  <a:close/>
                  <a:moveTo>
                    <a:pt x="298" y="100"/>
                  </a:moveTo>
                  <a:lnTo>
                    <a:pt x="298" y="100"/>
                  </a:lnTo>
                  <a:cubicBezTo>
                    <a:pt x="331" y="41"/>
                    <a:pt x="406" y="19"/>
                    <a:pt x="465" y="52"/>
                  </a:cubicBezTo>
                  <a:cubicBezTo>
                    <a:pt x="524" y="85"/>
                    <a:pt x="546" y="160"/>
                    <a:pt x="513" y="220"/>
                  </a:cubicBezTo>
                  <a:cubicBezTo>
                    <a:pt x="480" y="279"/>
                    <a:pt x="405" y="300"/>
                    <a:pt x="345" y="267"/>
                  </a:cubicBezTo>
                  <a:cubicBezTo>
                    <a:pt x="286" y="234"/>
                    <a:pt x="265" y="159"/>
                    <a:pt x="298" y="100"/>
                  </a:cubicBezTo>
                  <a:close/>
                  <a:moveTo>
                    <a:pt x="405" y="0"/>
                  </a:moveTo>
                  <a:lnTo>
                    <a:pt x="405" y="0"/>
                  </a:lnTo>
                  <a:cubicBezTo>
                    <a:pt x="181" y="0"/>
                    <a:pt x="0" y="181"/>
                    <a:pt x="0" y="405"/>
                  </a:cubicBezTo>
                  <a:cubicBezTo>
                    <a:pt x="0" y="629"/>
                    <a:pt x="181" y="811"/>
                    <a:pt x="405" y="811"/>
                  </a:cubicBezTo>
                  <a:cubicBezTo>
                    <a:pt x="629" y="811"/>
                    <a:pt x="811" y="629"/>
                    <a:pt x="811" y="405"/>
                  </a:cubicBezTo>
                  <a:cubicBezTo>
                    <a:pt x="811" y="181"/>
                    <a:pt x="629" y="0"/>
                    <a:pt x="40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4" name="Freeform 5"/>
            <p:cNvSpPr>
              <a:spLocks noEditPoints="1"/>
            </p:cNvSpPr>
            <p:nvPr userDrawn="1"/>
          </p:nvSpPr>
          <p:spPr bwMode="auto">
            <a:xfrm rot="2671114">
              <a:off x="9574736" y="7895511"/>
              <a:ext cx="1000393" cy="429321"/>
            </a:xfrm>
            <a:custGeom>
              <a:avLst/>
              <a:gdLst>
                <a:gd name="T0" fmla="*/ 1727 w 3152"/>
                <a:gd name="T1" fmla="*/ 1223 h 1356"/>
                <a:gd name="T2" fmla="*/ 1727 w 3152"/>
                <a:gd name="T3" fmla="*/ 421 h 1356"/>
                <a:gd name="T4" fmla="*/ 1727 w 3152"/>
                <a:gd name="T5" fmla="*/ 1223 h 1356"/>
                <a:gd name="T6" fmla="*/ 534 w 3152"/>
                <a:gd name="T7" fmla="*/ 1223 h 1356"/>
                <a:gd name="T8" fmla="*/ 522 w 3152"/>
                <a:gd name="T9" fmla="*/ 422 h 1356"/>
                <a:gd name="T10" fmla="*/ 550 w 3152"/>
                <a:gd name="T11" fmla="*/ 422 h 1356"/>
                <a:gd name="T12" fmla="*/ 534 w 3152"/>
                <a:gd name="T13" fmla="*/ 1223 h 1356"/>
                <a:gd name="T14" fmla="*/ 2965 w 3152"/>
                <a:gd name="T15" fmla="*/ 30 h 1356"/>
                <a:gd name="T16" fmla="*/ 2960 w 3152"/>
                <a:gd name="T17" fmla="*/ 24 h 1356"/>
                <a:gd name="T18" fmla="*/ 2955 w 3152"/>
                <a:gd name="T19" fmla="*/ 19 h 1356"/>
                <a:gd name="T20" fmla="*/ 2945 w 3152"/>
                <a:gd name="T21" fmla="*/ 11 h 1356"/>
                <a:gd name="T22" fmla="*/ 2934 w 3152"/>
                <a:gd name="T23" fmla="*/ 5 h 1356"/>
                <a:gd name="T24" fmla="*/ 2921 w 3152"/>
                <a:gd name="T25" fmla="*/ 2 h 1356"/>
                <a:gd name="T26" fmla="*/ 2908 w 3152"/>
                <a:gd name="T27" fmla="*/ 1 h 1356"/>
                <a:gd name="T28" fmla="*/ 2896 w 3152"/>
                <a:gd name="T29" fmla="*/ 2 h 1356"/>
                <a:gd name="T30" fmla="*/ 2883 w 3152"/>
                <a:gd name="T31" fmla="*/ 6 h 1356"/>
                <a:gd name="T32" fmla="*/ 2872 w 3152"/>
                <a:gd name="T33" fmla="*/ 12 h 1356"/>
                <a:gd name="T34" fmla="*/ 2867 w 3152"/>
                <a:gd name="T35" fmla="*/ 17 h 1356"/>
                <a:gd name="T36" fmla="*/ 2861 w 3152"/>
                <a:gd name="T37" fmla="*/ 21 h 1356"/>
                <a:gd name="T38" fmla="*/ 1727 w 3152"/>
                <a:gd name="T39" fmla="*/ 288 h 1356"/>
                <a:gd name="T40" fmla="*/ 1064 w 3152"/>
                <a:gd name="T41" fmla="*/ 756 h 1356"/>
                <a:gd name="T42" fmla="*/ 799 w 3152"/>
                <a:gd name="T43" fmla="*/ 173 h 1356"/>
                <a:gd name="T44" fmla="*/ 975 w 3152"/>
                <a:gd name="T45" fmla="*/ 380 h 1356"/>
                <a:gd name="T46" fmla="*/ 1030 w 3152"/>
                <a:gd name="T47" fmla="*/ 275 h 1356"/>
                <a:gd name="T48" fmla="*/ 863 w 3152"/>
                <a:gd name="T49" fmla="*/ 29 h 1356"/>
                <a:gd name="T50" fmla="*/ 854 w 3152"/>
                <a:gd name="T51" fmla="*/ 19 h 1356"/>
                <a:gd name="T52" fmla="*/ 850 w 3152"/>
                <a:gd name="T53" fmla="*/ 16 h 1356"/>
                <a:gd name="T54" fmla="*/ 838 w 3152"/>
                <a:gd name="T55" fmla="*/ 8 h 1356"/>
                <a:gd name="T56" fmla="*/ 825 w 3152"/>
                <a:gd name="T57" fmla="*/ 3 h 1356"/>
                <a:gd name="T58" fmla="*/ 813 w 3152"/>
                <a:gd name="T59" fmla="*/ 1 h 1356"/>
                <a:gd name="T60" fmla="*/ 800 w 3152"/>
                <a:gd name="T61" fmla="*/ 1 h 1356"/>
                <a:gd name="T62" fmla="*/ 787 w 3152"/>
                <a:gd name="T63" fmla="*/ 4 h 1356"/>
                <a:gd name="T64" fmla="*/ 774 w 3152"/>
                <a:gd name="T65" fmla="*/ 10 h 1356"/>
                <a:gd name="T66" fmla="*/ 770 w 3152"/>
                <a:gd name="T67" fmla="*/ 12 h 1356"/>
                <a:gd name="T68" fmla="*/ 760 w 3152"/>
                <a:gd name="T69" fmla="*/ 21 h 1356"/>
                <a:gd name="T70" fmla="*/ 508 w 3152"/>
                <a:gd name="T71" fmla="*/ 289 h 1356"/>
                <a:gd name="T72" fmla="*/ 534 w 3152"/>
                <a:gd name="T73" fmla="*/ 1356 h 1356"/>
                <a:gd name="T74" fmla="*/ 1197 w 3152"/>
                <a:gd name="T75" fmla="*/ 889 h 1356"/>
                <a:gd name="T76" fmla="*/ 2260 w 3152"/>
                <a:gd name="T77" fmla="*/ 856 h 1356"/>
                <a:gd name="T78" fmla="*/ 3021 w 3152"/>
                <a:gd name="T79" fmla="*/ 350 h 1356"/>
                <a:gd name="T80" fmla="*/ 3114 w 3152"/>
                <a:gd name="T81" fmla="*/ 368 h 1356"/>
                <a:gd name="T82" fmla="*/ 2965 w 3152"/>
                <a:gd name="T83" fmla="*/ 30 h 1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152" h="1356">
                  <a:moveTo>
                    <a:pt x="1727" y="1223"/>
                  </a:moveTo>
                  <a:lnTo>
                    <a:pt x="1727" y="1223"/>
                  </a:lnTo>
                  <a:cubicBezTo>
                    <a:pt x="1506" y="1223"/>
                    <a:pt x="1326" y="1043"/>
                    <a:pt x="1326" y="822"/>
                  </a:cubicBezTo>
                  <a:cubicBezTo>
                    <a:pt x="1326" y="601"/>
                    <a:pt x="1506" y="421"/>
                    <a:pt x="1727" y="421"/>
                  </a:cubicBezTo>
                  <a:cubicBezTo>
                    <a:pt x="1948" y="421"/>
                    <a:pt x="2128" y="601"/>
                    <a:pt x="2128" y="822"/>
                  </a:cubicBezTo>
                  <a:cubicBezTo>
                    <a:pt x="2128" y="1043"/>
                    <a:pt x="1948" y="1223"/>
                    <a:pt x="1727" y="1223"/>
                  </a:cubicBezTo>
                  <a:close/>
                  <a:moveTo>
                    <a:pt x="534" y="1223"/>
                  </a:moveTo>
                  <a:lnTo>
                    <a:pt x="534" y="1223"/>
                  </a:lnTo>
                  <a:cubicBezTo>
                    <a:pt x="313" y="1223"/>
                    <a:pt x="133" y="1043"/>
                    <a:pt x="133" y="822"/>
                  </a:cubicBezTo>
                  <a:cubicBezTo>
                    <a:pt x="133" y="605"/>
                    <a:pt x="306" y="428"/>
                    <a:pt x="522" y="422"/>
                  </a:cubicBezTo>
                  <a:cubicBezTo>
                    <a:pt x="526" y="423"/>
                    <a:pt x="531" y="423"/>
                    <a:pt x="536" y="423"/>
                  </a:cubicBezTo>
                  <a:cubicBezTo>
                    <a:pt x="540" y="423"/>
                    <a:pt x="545" y="423"/>
                    <a:pt x="550" y="422"/>
                  </a:cubicBezTo>
                  <a:cubicBezTo>
                    <a:pt x="763" y="430"/>
                    <a:pt x="935" y="607"/>
                    <a:pt x="935" y="822"/>
                  </a:cubicBezTo>
                  <a:cubicBezTo>
                    <a:pt x="935" y="1043"/>
                    <a:pt x="755" y="1223"/>
                    <a:pt x="534" y="1223"/>
                  </a:cubicBezTo>
                  <a:close/>
                  <a:moveTo>
                    <a:pt x="2965" y="30"/>
                  </a:moveTo>
                  <a:lnTo>
                    <a:pt x="2965" y="30"/>
                  </a:lnTo>
                  <a:cubicBezTo>
                    <a:pt x="2965" y="30"/>
                    <a:pt x="2965" y="29"/>
                    <a:pt x="2965" y="29"/>
                  </a:cubicBezTo>
                  <a:cubicBezTo>
                    <a:pt x="2963" y="27"/>
                    <a:pt x="2962" y="26"/>
                    <a:pt x="2960" y="24"/>
                  </a:cubicBezTo>
                  <a:cubicBezTo>
                    <a:pt x="2959" y="22"/>
                    <a:pt x="2957" y="20"/>
                    <a:pt x="2956" y="19"/>
                  </a:cubicBezTo>
                  <a:cubicBezTo>
                    <a:pt x="2956" y="19"/>
                    <a:pt x="2955" y="19"/>
                    <a:pt x="2955" y="19"/>
                  </a:cubicBezTo>
                  <a:cubicBezTo>
                    <a:pt x="2954" y="17"/>
                    <a:pt x="2953" y="17"/>
                    <a:pt x="2952" y="16"/>
                  </a:cubicBezTo>
                  <a:cubicBezTo>
                    <a:pt x="2950" y="14"/>
                    <a:pt x="2948" y="12"/>
                    <a:pt x="2945" y="11"/>
                  </a:cubicBezTo>
                  <a:cubicBezTo>
                    <a:pt x="2944" y="10"/>
                    <a:pt x="2942" y="9"/>
                    <a:pt x="2940" y="8"/>
                  </a:cubicBezTo>
                  <a:cubicBezTo>
                    <a:pt x="2938" y="7"/>
                    <a:pt x="2936" y="6"/>
                    <a:pt x="2934" y="5"/>
                  </a:cubicBezTo>
                  <a:cubicBezTo>
                    <a:pt x="2932" y="4"/>
                    <a:pt x="2930" y="4"/>
                    <a:pt x="2928" y="3"/>
                  </a:cubicBezTo>
                  <a:cubicBezTo>
                    <a:pt x="2925" y="3"/>
                    <a:pt x="2923" y="2"/>
                    <a:pt x="2921" y="2"/>
                  </a:cubicBezTo>
                  <a:cubicBezTo>
                    <a:pt x="2919" y="1"/>
                    <a:pt x="2917" y="1"/>
                    <a:pt x="2915" y="1"/>
                  </a:cubicBezTo>
                  <a:cubicBezTo>
                    <a:pt x="2913" y="1"/>
                    <a:pt x="2911" y="0"/>
                    <a:pt x="2908" y="1"/>
                  </a:cubicBezTo>
                  <a:cubicBezTo>
                    <a:pt x="2907" y="1"/>
                    <a:pt x="2905" y="1"/>
                    <a:pt x="2903" y="1"/>
                  </a:cubicBezTo>
                  <a:cubicBezTo>
                    <a:pt x="2900" y="1"/>
                    <a:pt x="2898" y="2"/>
                    <a:pt x="2896" y="2"/>
                  </a:cubicBezTo>
                  <a:cubicBezTo>
                    <a:pt x="2894" y="2"/>
                    <a:pt x="2892" y="3"/>
                    <a:pt x="2890" y="4"/>
                  </a:cubicBezTo>
                  <a:cubicBezTo>
                    <a:pt x="2887" y="5"/>
                    <a:pt x="2885" y="5"/>
                    <a:pt x="2883" y="6"/>
                  </a:cubicBezTo>
                  <a:cubicBezTo>
                    <a:pt x="2881" y="7"/>
                    <a:pt x="2879" y="8"/>
                    <a:pt x="2876" y="10"/>
                  </a:cubicBezTo>
                  <a:cubicBezTo>
                    <a:pt x="2875" y="11"/>
                    <a:pt x="2874" y="11"/>
                    <a:pt x="2872" y="12"/>
                  </a:cubicBezTo>
                  <a:cubicBezTo>
                    <a:pt x="2872" y="12"/>
                    <a:pt x="2872" y="12"/>
                    <a:pt x="2872" y="12"/>
                  </a:cubicBezTo>
                  <a:cubicBezTo>
                    <a:pt x="2870" y="14"/>
                    <a:pt x="2868" y="15"/>
                    <a:pt x="2867" y="17"/>
                  </a:cubicBezTo>
                  <a:cubicBezTo>
                    <a:pt x="2865" y="18"/>
                    <a:pt x="2863" y="20"/>
                    <a:pt x="2861" y="21"/>
                  </a:cubicBezTo>
                  <a:cubicBezTo>
                    <a:pt x="2861" y="21"/>
                    <a:pt x="2861" y="21"/>
                    <a:pt x="2861" y="21"/>
                  </a:cubicBezTo>
                  <a:lnTo>
                    <a:pt x="2242" y="680"/>
                  </a:lnTo>
                  <a:cubicBezTo>
                    <a:pt x="2180" y="454"/>
                    <a:pt x="1973" y="288"/>
                    <a:pt x="1727" y="288"/>
                  </a:cubicBezTo>
                  <a:cubicBezTo>
                    <a:pt x="1455" y="288"/>
                    <a:pt x="1230" y="492"/>
                    <a:pt x="1197" y="756"/>
                  </a:cubicBezTo>
                  <a:lnTo>
                    <a:pt x="1064" y="756"/>
                  </a:lnTo>
                  <a:cubicBezTo>
                    <a:pt x="1037" y="539"/>
                    <a:pt x="880" y="363"/>
                    <a:pt x="674" y="307"/>
                  </a:cubicBezTo>
                  <a:lnTo>
                    <a:pt x="799" y="173"/>
                  </a:lnTo>
                  <a:lnTo>
                    <a:pt x="919" y="350"/>
                  </a:lnTo>
                  <a:cubicBezTo>
                    <a:pt x="932" y="369"/>
                    <a:pt x="953" y="380"/>
                    <a:pt x="975" y="380"/>
                  </a:cubicBezTo>
                  <a:cubicBezTo>
                    <a:pt x="988" y="380"/>
                    <a:pt x="1001" y="376"/>
                    <a:pt x="1012" y="368"/>
                  </a:cubicBezTo>
                  <a:cubicBezTo>
                    <a:pt x="1042" y="347"/>
                    <a:pt x="1050" y="306"/>
                    <a:pt x="1030" y="275"/>
                  </a:cubicBezTo>
                  <a:lnTo>
                    <a:pt x="863" y="30"/>
                  </a:lnTo>
                  <a:cubicBezTo>
                    <a:pt x="863" y="30"/>
                    <a:pt x="863" y="29"/>
                    <a:pt x="863" y="29"/>
                  </a:cubicBezTo>
                  <a:cubicBezTo>
                    <a:pt x="861" y="27"/>
                    <a:pt x="860" y="26"/>
                    <a:pt x="858" y="24"/>
                  </a:cubicBezTo>
                  <a:cubicBezTo>
                    <a:pt x="857" y="22"/>
                    <a:pt x="855" y="20"/>
                    <a:pt x="854" y="19"/>
                  </a:cubicBezTo>
                  <a:cubicBezTo>
                    <a:pt x="854" y="19"/>
                    <a:pt x="854" y="19"/>
                    <a:pt x="853" y="19"/>
                  </a:cubicBezTo>
                  <a:cubicBezTo>
                    <a:pt x="852" y="17"/>
                    <a:pt x="851" y="17"/>
                    <a:pt x="850" y="16"/>
                  </a:cubicBezTo>
                  <a:cubicBezTo>
                    <a:pt x="848" y="14"/>
                    <a:pt x="846" y="12"/>
                    <a:pt x="843" y="11"/>
                  </a:cubicBezTo>
                  <a:cubicBezTo>
                    <a:pt x="842" y="10"/>
                    <a:pt x="840" y="9"/>
                    <a:pt x="838" y="8"/>
                  </a:cubicBezTo>
                  <a:cubicBezTo>
                    <a:pt x="836" y="7"/>
                    <a:pt x="834" y="6"/>
                    <a:pt x="832" y="5"/>
                  </a:cubicBezTo>
                  <a:cubicBezTo>
                    <a:pt x="830" y="4"/>
                    <a:pt x="827" y="4"/>
                    <a:pt x="825" y="3"/>
                  </a:cubicBezTo>
                  <a:cubicBezTo>
                    <a:pt x="823" y="3"/>
                    <a:pt x="821" y="2"/>
                    <a:pt x="819" y="2"/>
                  </a:cubicBezTo>
                  <a:cubicBezTo>
                    <a:pt x="817" y="1"/>
                    <a:pt x="815" y="1"/>
                    <a:pt x="813" y="1"/>
                  </a:cubicBezTo>
                  <a:cubicBezTo>
                    <a:pt x="811" y="1"/>
                    <a:pt x="809" y="1"/>
                    <a:pt x="807" y="1"/>
                  </a:cubicBezTo>
                  <a:cubicBezTo>
                    <a:pt x="805" y="1"/>
                    <a:pt x="802" y="1"/>
                    <a:pt x="800" y="1"/>
                  </a:cubicBezTo>
                  <a:cubicBezTo>
                    <a:pt x="798" y="1"/>
                    <a:pt x="796" y="2"/>
                    <a:pt x="794" y="2"/>
                  </a:cubicBezTo>
                  <a:cubicBezTo>
                    <a:pt x="792" y="2"/>
                    <a:pt x="790" y="3"/>
                    <a:pt x="787" y="4"/>
                  </a:cubicBezTo>
                  <a:cubicBezTo>
                    <a:pt x="785" y="5"/>
                    <a:pt x="783" y="5"/>
                    <a:pt x="782" y="6"/>
                  </a:cubicBezTo>
                  <a:cubicBezTo>
                    <a:pt x="779" y="7"/>
                    <a:pt x="777" y="8"/>
                    <a:pt x="774" y="10"/>
                  </a:cubicBezTo>
                  <a:cubicBezTo>
                    <a:pt x="773" y="11"/>
                    <a:pt x="772" y="11"/>
                    <a:pt x="770" y="12"/>
                  </a:cubicBezTo>
                  <a:cubicBezTo>
                    <a:pt x="770" y="12"/>
                    <a:pt x="770" y="12"/>
                    <a:pt x="770" y="12"/>
                  </a:cubicBezTo>
                  <a:cubicBezTo>
                    <a:pt x="768" y="14"/>
                    <a:pt x="766" y="15"/>
                    <a:pt x="765" y="17"/>
                  </a:cubicBezTo>
                  <a:cubicBezTo>
                    <a:pt x="763" y="18"/>
                    <a:pt x="761" y="20"/>
                    <a:pt x="760" y="21"/>
                  </a:cubicBezTo>
                  <a:cubicBezTo>
                    <a:pt x="759" y="21"/>
                    <a:pt x="759" y="21"/>
                    <a:pt x="759" y="21"/>
                  </a:cubicBezTo>
                  <a:lnTo>
                    <a:pt x="508" y="289"/>
                  </a:lnTo>
                  <a:cubicBezTo>
                    <a:pt x="225" y="302"/>
                    <a:pt x="0" y="536"/>
                    <a:pt x="0" y="822"/>
                  </a:cubicBezTo>
                  <a:cubicBezTo>
                    <a:pt x="0" y="1117"/>
                    <a:pt x="239" y="1356"/>
                    <a:pt x="534" y="1356"/>
                  </a:cubicBezTo>
                  <a:cubicBezTo>
                    <a:pt x="806" y="1356"/>
                    <a:pt x="1031" y="1152"/>
                    <a:pt x="1064" y="889"/>
                  </a:cubicBezTo>
                  <a:lnTo>
                    <a:pt x="1197" y="889"/>
                  </a:lnTo>
                  <a:cubicBezTo>
                    <a:pt x="1230" y="1152"/>
                    <a:pt x="1455" y="1356"/>
                    <a:pt x="1727" y="1356"/>
                  </a:cubicBezTo>
                  <a:cubicBezTo>
                    <a:pt x="2011" y="1356"/>
                    <a:pt x="2243" y="1135"/>
                    <a:pt x="2260" y="856"/>
                  </a:cubicBezTo>
                  <a:lnTo>
                    <a:pt x="2901" y="173"/>
                  </a:lnTo>
                  <a:lnTo>
                    <a:pt x="3021" y="350"/>
                  </a:lnTo>
                  <a:cubicBezTo>
                    <a:pt x="3034" y="369"/>
                    <a:pt x="3055" y="380"/>
                    <a:pt x="3077" y="380"/>
                  </a:cubicBezTo>
                  <a:cubicBezTo>
                    <a:pt x="3089" y="380"/>
                    <a:pt x="3103" y="376"/>
                    <a:pt x="3114" y="368"/>
                  </a:cubicBezTo>
                  <a:cubicBezTo>
                    <a:pt x="3144" y="347"/>
                    <a:pt x="3152" y="306"/>
                    <a:pt x="3132" y="275"/>
                  </a:cubicBezTo>
                  <a:lnTo>
                    <a:pt x="2965" y="3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85" name="组合 22"/>
            <p:cNvGrpSpPr/>
            <p:nvPr userDrawn="1"/>
          </p:nvGrpSpPr>
          <p:grpSpPr>
            <a:xfrm rot="2419862">
              <a:off x="9997017" y="6488458"/>
              <a:ext cx="794889" cy="623974"/>
              <a:chOff x="3654425" y="5089525"/>
              <a:chExt cx="1860550" cy="1460500"/>
            </a:xfrm>
            <a:grpFill/>
          </p:grpSpPr>
          <p:sp>
            <p:nvSpPr>
              <p:cNvPr id="89" name="Freeform 12"/>
              <p:cNvSpPr>
                <a:spLocks noEditPoints="1"/>
              </p:cNvSpPr>
              <p:nvPr/>
            </p:nvSpPr>
            <p:spPr bwMode="auto">
              <a:xfrm>
                <a:off x="3654425" y="5089525"/>
                <a:ext cx="1860550" cy="1460500"/>
              </a:xfrm>
              <a:custGeom>
                <a:avLst/>
                <a:gdLst>
                  <a:gd name="T0" fmla="*/ 2372 w 2506"/>
                  <a:gd name="T1" fmla="*/ 1716 h 1970"/>
                  <a:gd name="T2" fmla="*/ 2372 w 2506"/>
                  <a:gd name="T3" fmla="*/ 1716 h 1970"/>
                  <a:gd name="T4" fmla="*/ 1858 w 2506"/>
                  <a:gd name="T5" fmla="*/ 1575 h 1970"/>
                  <a:gd name="T6" fmla="*/ 1818 w 2506"/>
                  <a:gd name="T7" fmla="*/ 1576 h 1970"/>
                  <a:gd name="T8" fmla="*/ 1323 w 2506"/>
                  <a:gd name="T9" fmla="*/ 1715 h 1970"/>
                  <a:gd name="T10" fmla="*/ 1323 w 2506"/>
                  <a:gd name="T11" fmla="*/ 308 h 1970"/>
                  <a:gd name="T12" fmla="*/ 1847 w 2506"/>
                  <a:gd name="T13" fmla="*/ 133 h 1970"/>
                  <a:gd name="T14" fmla="*/ 2372 w 2506"/>
                  <a:gd name="T15" fmla="*/ 310 h 1970"/>
                  <a:gd name="T16" fmla="*/ 2372 w 2506"/>
                  <a:gd name="T17" fmla="*/ 1716 h 1970"/>
                  <a:gd name="T18" fmla="*/ 1182 w 2506"/>
                  <a:gd name="T19" fmla="*/ 1715 h 1970"/>
                  <a:gd name="T20" fmla="*/ 1182 w 2506"/>
                  <a:gd name="T21" fmla="*/ 1715 h 1970"/>
                  <a:gd name="T22" fmla="*/ 688 w 2506"/>
                  <a:gd name="T23" fmla="*/ 1576 h 1970"/>
                  <a:gd name="T24" fmla="*/ 647 w 2506"/>
                  <a:gd name="T25" fmla="*/ 1575 h 1970"/>
                  <a:gd name="T26" fmla="*/ 133 w 2506"/>
                  <a:gd name="T27" fmla="*/ 1716 h 1970"/>
                  <a:gd name="T28" fmla="*/ 133 w 2506"/>
                  <a:gd name="T29" fmla="*/ 310 h 1970"/>
                  <a:gd name="T30" fmla="*/ 659 w 2506"/>
                  <a:gd name="T31" fmla="*/ 133 h 1970"/>
                  <a:gd name="T32" fmla="*/ 1182 w 2506"/>
                  <a:gd name="T33" fmla="*/ 308 h 1970"/>
                  <a:gd name="T34" fmla="*/ 1182 w 2506"/>
                  <a:gd name="T35" fmla="*/ 1715 h 1970"/>
                  <a:gd name="T36" fmla="*/ 1849 w 2506"/>
                  <a:gd name="T37" fmla="*/ 0 h 1970"/>
                  <a:gd name="T38" fmla="*/ 1849 w 2506"/>
                  <a:gd name="T39" fmla="*/ 0 h 1970"/>
                  <a:gd name="T40" fmla="*/ 1823 w 2506"/>
                  <a:gd name="T41" fmla="*/ 0 h 1970"/>
                  <a:gd name="T42" fmla="*/ 1253 w 2506"/>
                  <a:gd name="T43" fmla="*/ 184 h 1970"/>
                  <a:gd name="T44" fmla="*/ 683 w 2506"/>
                  <a:gd name="T45" fmla="*/ 0 h 1970"/>
                  <a:gd name="T46" fmla="*/ 657 w 2506"/>
                  <a:gd name="T47" fmla="*/ 0 h 1970"/>
                  <a:gd name="T48" fmla="*/ 5 w 2506"/>
                  <a:gd name="T49" fmla="*/ 267 h 1970"/>
                  <a:gd name="T50" fmla="*/ 0 w 2506"/>
                  <a:gd name="T51" fmla="*/ 279 h 1970"/>
                  <a:gd name="T52" fmla="*/ 0 w 2506"/>
                  <a:gd name="T53" fmla="*/ 1970 h 1970"/>
                  <a:gd name="T54" fmla="*/ 107 w 2506"/>
                  <a:gd name="T55" fmla="*/ 1889 h 1970"/>
                  <a:gd name="T56" fmla="*/ 682 w 2506"/>
                  <a:gd name="T57" fmla="*/ 1709 h 1970"/>
                  <a:gd name="T58" fmla="*/ 1190 w 2506"/>
                  <a:gd name="T59" fmla="*/ 1876 h 1970"/>
                  <a:gd name="T60" fmla="*/ 1208 w 2506"/>
                  <a:gd name="T61" fmla="*/ 1888 h 1970"/>
                  <a:gd name="T62" fmla="*/ 1253 w 2506"/>
                  <a:gd name="T63" fmla="*/ 1924 h 1970"/>
                  <a:gd name="T64" fmla="*/ 1298 w 2506"/>
                  <a:gd name="T65" fmla="*/ 1888 h 1970"/>
                  <a:gd name="T66" fmla="*/ 1316 w 2506"/>
                  <a:gd name="T67" fmla="*/ 1876 h 1970"/>
                  <a:gd name="T68" fmla="*/ 1824 w 2506"/>
                  <a:gd name="T69" fmla="*/ 1709 h 1970"/>
                  <a:gd name="T70" fmla="*/ 2399 w 2506"/>
                  <a:gd name="T71" fmla="*/ 1889 h 1970"/>
                  <a:gd name="T72" fmla="*/ 2506 w 2506"/>
                  <a:gd name="T73" fmla="*/ 1970 h 1970"/>
                  <a:gd name="T74" fmla="*/ 2506 w 2506"/>
                  <a:gd name="T75" fmla="*/ 279 h 1970"/>
                  <a:gd name="T76" fmla="*/ 2501 w 2506"/>
                  <a:gd name="T77" fmla="*/ 267 h 1970"/>
                  <a:gd name="T78" fmla="*/ 1849 w 2506"/>
                  <a:gd name="T79" fmla="*/ 0 h 19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506" h="1970">
                    <a:moveTo>
                      <a:pt x="2372" y="1716"/>
                    </a:moveTo>
                    <a:lnTo>
                      <a:pt x="2372" y="1716"/>
                    </a:lnTo>
                    <a:cubicBezTo>
                      <a:pt x="2261" y="1655"/>
                      <a:pt x="2075" y="1575"/>
                      <a:pt x="1858" y="1575"/>
                    </a:cubicBezTo>
                    <a:cubicBezTo>
                      <a:pt x="1845" y="1575"/>
                      <a:pt x="1831" y="1576"/>
                      <a:pt x="1818" y="1576"/>
                    </a:cubicBezTo>
                    <a:cubicBezTo>
                      <a:pt x="1599" y="1587"/>
                      <a:pt x="1427" y="1659"/>
                      <a:pt x="1323" y="1715"/>
                    </a:cubicBezTo>
                    <a:lnTo>
                      <a:pt x="1323" y="308"/>
                    </a:lnTo>
                    <a:cubicBezTo>
                      <a:pt x="1347" y="271"/>
                      <a:pt x="1462" y="127"/>
                      <a:pt x="1847" y="133"/>
                    </a:cubicBezTo>
                    <a:cubicBezTo>
                      <a:pt x="2229" y="140"/>
                      <a:pt x="2347" y="273"/>
                      <a:pt x="2372" y="310"/>
                    </a:cubicBezTo>
                    <a:lnTo>
                      <a:pt x="2372" y="1716"/>
                    </a:lnTo>
                    <a:close/>
                    <a:moveTo>
                      <a:pt x="1182" y="1715"/>
                    </a:moveTo>
                    <a:lnTo>
                      <a:pt x="1182" y="1715"/>
                    </a:lnTo>
                    <a:cubicBezTo>
                      <a:pt x="1079" y="1659"/>
                      <a:pt x="906" y="1587"/>
                      <a:pt x="688" y="1576"/>
                    </a:cubicBezTo>
                    <a:cubicBezTo>
                      <a:pt x="674" y="1576"/>
                      <a:pt x="661" y="1575"/>
                      <a:pt x="647" y="1575"/>
                    </a:cubicBezTo>
                    <a:cubicBezTo>
                      <a:pt x="431" y="1575"/>
                      <a:pt x="244" y="1655"/>
                      <a:pt x="133" y="1716"/>
                    </a:cubicBezTo>
                    <a:lnTo>
                      <a:pt x="133" y="310"/>
                    </a:lnTo>
                    <a:cubicBezTo>
                      <a:pt x="159" y="273"/>
                      <a:pt x="276" y="140"/>
                      <a:pt x="659" y="133"/>
                    </a:cubicBezTo>
                    <a:cubicBezTo>
                      <a:pt x="1044" y="127"/>
                      <a:pt x="1159" y="271"/>
                      <a:pt x="1182" y="308"/>
                    </a:cubicBezTo>
                    <a:lnTo>
                      <a:pt x="1182" y="1715"/>
                    </a:lnTo>
                    <a:close/>
                    <a:moveTo>
                      <a:pt x="1849" y="0"/>
                    </a:moveTo>
                    <a:lnTo>
                      <a:pt x="1849" y="0"/>
                    </a:lnTo>
                    <a:cubicBezTo>
                      <a:pt x="1840" y="0"/>
                      <a:pt x="1831" y="0"/>
                      <a:pt x="1823" y="0"/>
                    </a:cubicBezTo>
                    <a:cubicBezTo>
                      <a:pt x="1490" y="0"/>
                      <a:pt x="1328" y="105"/>
                      <a:pt x="1253" y="184"/>
                    </a:cubicBezTo>
                    <a:cubicBezTo>
                      <a:pt x="1178" y="105"/>
                      <a:pt x="1015" y="0"/>
                      <a:pt x="683" y="0"/>
                    </a:cubicBezTo>
                    <a:cubicBezTo>
                      <a:pt x="674" y="0"/>
                      <a:pt x="666" y="0"/>
                      <a:pt x="657" y="0"/>
                    </a:cubicBezTo>
                    <a:cubicBezTo>
                      <a:pt x="127" y="9"/>
                      <a:pt x="16" y="240"/>
                      <a:pt x="5" y="267"/>
                    </a:cubicBezTo>
                    <a:lnTo>
                      <a:pt x="0" y="279"/>
                    </a:lnTo>
                    <a:lnTo>
                      <a:pt x="0" y="1970"/>
                    </a:lnTo>
                    <a:lnTo>
                      <a:pt x="107" y="1889"/>
                    </a:lnTo>
                    <a:cubicBezTo>
                      <a:pt x="109" y="1887"/>
                      <a:pt x="369" y="1695"/>
                      <a:pt x="682" y="1709"/>
                    </a:cubicBezTo>
                    <a:cubicBezTo>
                      <a:pt x="943" y="1722"/>
                      <a:pt x="1133" y="1837"/>
                      <a:pt x="1190" y="1876"/>
                    </a:cubicBezTo>
                    <a:cubicBezTo>
                      <a:pt x="1201" y="1883"/>
                      <a:pt x="1207" y="1888"/>
                      <a:pt x="1208" y="1888"/>
                    </a:cubicBezTo>
                    <a:lnTo>
                      <a:pt x="1253" y="1924"/>
                    </a:lnTo>
                    <a:lnTo>
                      <a:pt x="1298" y="1888"/>
                    </a:lnTo>
                    <a:cubicBezTo>
                      <a:pt x="1298" y="1888"/>
                      <a:pt x="1304" y="1883"/>
                      <a:pt x="1316" y="1876"/>
                    </a:cubicBezTo>
                    <a:cubicBezTo>
                      <a:pt x="1373" y="1837"/>
                      <a:pt x="1563" y="1722"/>
                      <a:pt x="1824" y="1709"/>
                    </a:cubicBezTo>
                    <a:cubicBezTo>
                      <a:pt x="2135" y="1695"/>
                      <a:pt x="2396" y="1887"/>
                      <a:pt x="2399" y="1889"/>
                    </a:cubicBezTo>
                    <a:lnTo>
                      <a:pt x="2506" y="1970"/>
                    </a:lnTo>
                    <a:lnTo>
                      <a:pt x="2506" y="279"/>
                    </a:lnTo>
                    <a:lnTo>
                      <a:pt x="2501" y="267"/>
                    </a:lnTo>
                    <a:cubicBezTo>
                      <a:pt x="2490" y="240"/>
                      <a:pt x="2379" y="9"/>
                      <a:pt x="1849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0" name="Freeform 13"/>
              <p:cNvSpPr>
                <a:spLocks/>
              </p:cNvSpPr>
              <p:nvPr/>
            </p:nvSpPr>
            <p:spPr bwMode="auto">
              <a:xfrm>
                <a:off x="3829050" y="5399088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7 h 206"/>
                  <a:gd name="T8" fmla="*/ 12 w 844"/>
                  <a:gd name="T9" fmla="*/ 183 h 206"/>
                  <a:gd name="T10" fmla="*/ 45 w 844"/>
                  <a:gd name="T11" fmla="*/ 200 h 206"/>
                  <a:gd name="T12" fmla="*/ 68 w 844"/>
                  <a:gd name="T13" fmla="*/ 193 h 206"/>
                  <a:gd name="T14" fmla="*/ 437 w 844"/>
                  <a:gd name="T15" fmla="*/ 89 h 206"/>
                  <a:gd name="T16" fmla="*/ 775 w 844"/>
                  <a:gd name="T17" fmla="*/ 193 h 206"/>
                  <a:gd name="T18" fmla="*/ 831 w 844"/>
                  <a:gd name="T19" fmla="*/ 183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3"/>
                      <a:pt x="667" y="19"/>
                      <a:pt x="441" y="10"/>
                    </a:cubicBezTo>
                    <a:cubicBezTo>
                      <a:pt x="213" y="0"/>
                      <a:pt x="30" y="122"/>
                      <a:pt x="23" y="127"/>
                    </a:cubicBezTo>
                    <a:cubicBezTo>
                      <a:pt x="4" y="139"/>
                      <a:pt x="0" y="164"/>
                      <a:pt x="12" y="183"/>
                    </a:cubicBezTo>
                    <a:cubicBezTo>
                      <a:pt x="20" y="194"/>
                      <a:pt x="32" y="200"/>
                      <a:pt x="45" y="200"/>
                    </a:cubicBezTo>
                    <a:cubicBezTo>
                      <a:pt x="53" y="200"/>
                      <a:pt x="61" y="198"/>
                      <a:pt x="68" y="193"/>
                    </a:cubicBezTo>
                    <a:cubicBezTo>
                      <a:pt x="69" y="192"/>
                      <a:pt x="236" y="81"/>
                      <a:pt x="437" y="89"/>
                    </a:cubicBezTo>
                    <a:cubicBezTo>
                      <a:pt x="639" y="98"/>
                      <a:pt x="774" y="192"/>
                      <a:pt x="775" y="193"/>
                    </a:cubicBezTo>
                    <a:cubicBezTo>
                      <a:pt x="793" y="206"/>
                      <a:pt x="818" y="201"/>
                      <a:pt x="831" y="183"/>
                    </a:cubicBezTo>
                    <a:cubicBezTo>
                      <a:pt x="844" y="165"/>
                      <a:pt x="840" y="140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1" name="Freeform 14"/>
              <p:cNvSpPr>
                <a:spLocks/>
              </p:cNvSpPr>
              <p:nvPr/>
            </p:nvSpPr>
            <p:spPr bwMode="auto">
              <a:xfrm>
                <a:off x="3829050" y="5678488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8 h 206"/>
                  <a:gd name="T8" fmla="*/ 12 w 844"/>
                  <a:gd name="T9" fmla="*/ 183 h 206"/>
                  <a:gd name="T10" fmla="*/ 45 w 844"/>
                  <a:gd name="T11" fmla="*/ 201 h 206"/>
                  <a:gd name="T12" fmla="*/ 68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4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3"/>
                      <a:pt x="23" y="128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5"/>
                      <a:pt x="32" y="201"/>
                      <a:pt x="45" y="201"/>
                    </a:cubicBezTo>
                    <a:cubicBezTo>
                      <a:pt x="53" y="201"/>
                      <a:pt x="61" y="199"/>
                      <a:pt x="68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9"/>
                      <a:pt x="774" y="193"/>
                      <a:pt x="775" y="194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2" name="Freeform 15"/>
              <p:cNvSpPr>
                <a:spLocks/>
              </p:cNvSpPr>
              <p:nvPr/>
            </p:nvSpPr>
            <p:spPr bwMode="auto">
              <a:xfrm>
                <a:off x="3829050" y="5957888"/>
                <a:ext cx="627063" cy="153988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8 h 206"/>
                  <a:gd name="T8" fmla="*/ 12 w 844"/>
                  <a:gd name="T9" fmla="*/ 183 h 206"/>
                  <a:gd name="T10" fmla="*/ 45 w 844"/>
                  <a:gd name="T11" fmla="*/ 201 h 206"/>
                  <a:gd name="T12" fmla="*/ 68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3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2"/>
                      <a:pt x="23" y="128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5"/>
                      <a:pt x="32" y="201"/>
                      <a:pt x="45" y="201"/>
                    </a:cubicBezTo>
                    <a:cubicBezTo>
                      <a:pt x="53" y="201"/>
                      <a:pt x="61" y="198"/>
                      <a:pt x="68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9"/>
                      <a:pt x="774" y="192"/>
                      <a:pt x="775" y="193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3" name="Freeform 16"/>
              <p:cNvSpPr>
                <a:spLocks/>
              </p:cNvSpPr>
              <p:nvPr/>
            </p:nvSpPr>
            <p:spPr bwMode="auto">
              <a:xfrm>
                <a:off x="4713288" y="5437188"/>
                <a:ext cx="627063" cy="152400"/>
              </a:xfrm>
              <a:custGeom>
                <a:avLst/>
                <a:gdLst>
                  <a:gd name="T0" fmla="*/ 822 w 844"/>
                  <a:gd name="T1" fmla="*/ 127 h 205"/>
                  <a:gd name="T2" fmla="*/ 822 w 844"/>
                  <a:gd name="T3" fmla="*/ 127 h 205"/>
                  <a:gd name="T4" fmla="*/ 441 w 844"/>
                  <a:gd name="T5" fmla="*/ 9 h 205"/>
                  <a:gd name="T6" fmla="*/ 23 w 844"/>
                  <a:gd name="T7" fmla="*/ 127 h 205"/>
                  <a:gd name="T8" fmla="*/ 12 w 844"/>
                  <a:gd name="T9" fmla="*/ 182 h 205"/>
                  <a:gd name="T10" fmla="*/ 45 w 844"/>
                  <a:gd name="T11" fmla="*/ 200 h 205"/>
                  <a:gd name="T12" fmla="*/ 67 w 844"/>
                  <a:gd name="T13" fmla="*/ 193 h 205"/>
                  <a:gd name="T14" fmla="*/ 437 w 844"/>
                  <a:gd name="T15" fmla="*/ 89 h 205"/>
                  <a:gd name="T16" fmla="*/ 775 w 844"/>
                  <a:gd name="T17" fmla="*/ 193 h 205"/>
                  <a:gd name="T18" fmla="*/ 831 w 844"/>
                  <a:gd name="T19" fmla="*/ 183 h 205"/>
                  <a:gd name="T20" fmla="*/ 822 w 844"/>
                  <a:gd name="T21" fmla="*/ 127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5">
                    <a:moveTo>
                      <a:pt x="822" y="127"/>
                    </a:moveTo>
                    <a:lnTo>
                      <a:pt x="822" y="127"/>
                    </a:lnTo>
                    <a:cubicBezTo>
                      <a:pt x="815" y="123"/>
                      <a:pt x="667" y="19"/>
                      <a:pt x="441" y="9"/>
                    </a:cubicBezTo>
                    <a:cubicBezTo>
                      <a:pt x="213" y="0"/>
                      <a:pt x="30" y="122"/>
                      <a:pt x="23" y="127"/>
                    </a:cubicBezTo>
                    <a:cubicBezTo>
                      <a:pt x="4" y="139"/>
                      <a:pt x="0" y="164"/>
                      <a:pt x="12" y="182"/>
                    </a:cubicBezTo>
                    <a:cubicBezTo>
                      <a:pt x="20" y="194"/>
                      <a:pt x="32" y="200"/>
                      <a:pt x="45" y="200"/>
                    </a:cubicBezTo>
                    <a:cubicBezTo>
                      <a:pt x="53" y="200"/>
                      <a:pt x="61" y="198"/>
                      <a:pt x="67" y="193"/>
                    </a:cubicBezTo>
                    <a:cubicBezTo>
                      <a:pt x="69" y="192"/>
                      <a:pt x="236" y="81"/>
                      <a:pt x="437" y="89"/>
                    </a:cubicBezTo>
                    <a:cubicBezTo>
                      <a:pt x="639" y="98"/>
                      <a:pt x="774" y="192"/>
                      <a:pt x="775" y="193"/>
                    </a:cubicBezTo>
                    <a:cubicBezTo>
                      <a:pt x="793" y="205"/>
                      <a:pt x="818" y="201"/>
                      <a:pt x="831" y="183"/>
                    </a:cubicBezTo>
                    <a:cubicBezTo>
                      <a:pt x="844" y="165"/>
                      <a:pt x="840" y="140"/>
                      <a:pt x="822" y="127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4" name="Freeform 17"/>
              <p:cNvSpPr>
                <a:spLocks/>
              </p:cNvSpPr>
              <p:nvPr/>
            </p:nvSpPr>
            <p:spPr bwMode="auto">
              <a:xfrm>
                <a:off x="4713288" y="5716588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8 h 206"/>
                  <a:gd name="T8" fmla="*/ 12 w 844"/>
                  <a:gd name="T9" fmla="*/ 183 h 206"/>
                  <a:gd name="T10" fmla="*/ 45 w 844"/>
                  <a:gd name="T11" fmla="*/ 201 h 206"/>
                  <a:gd name="T12" fmla="*/ 67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3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2"/>
                      <a:pt x="23" y="128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5"/>
                      <a:pt x="32" y="201"/>
                      <a:pt x="45" y="201"/>
                    </a:cubicBezTo>
                    <a:cubicBezTo>
                      <a:pt x="53" y="201"/>
                      <a:pt x="61" y="199"/>
                      <a:pt x="67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9"/>
                      <a:pt x="774" y="192"/>
                      <a:pt x="775" y="193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5" name="Freeform 18"/>
              <p:cNvSpPr>
                <a:spLocks/>
              </p:cNvSpPr>
              <p:nvPr/>
            </p:nvSpPr>
            <p:spPr bwMode="auto">
              <a:xfrm>
                <a:off x="4713288" y="5997575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7 h 206"/>
                  <a:gd name="T8" fmla="*/ 12 w 844"/>
                  <a:gd name="T9" fmla="*/ 183 h 206"/>
                  <a:gd name="T10" fmla="*/ 45 w 844"/>
                  <a:gd name="T11" fmla="*/ 201 h 206"/>
                  <a:gd name="T12" fmla="*/ 67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3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2"/>
                      <a:pt x="23" y="127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4"/>
                      <a:pt x="32" y="201"/>
                      <a:pt x="45" y="201"/>
                    </a:cubicBezTo>
                    <a:cubicBezTo>
                      <a:pt x="53" y="201"/>
                      <a:pt x="61" y="198"/>
                      <a:pt x="67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8"/>
                      <a:pt x="774" y="192"/>
                      <a:pt x="775" y="193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86" name="组合 23"/>
            <p:cNvGrpSpPr/>
            <p:nvPr userDrawn="1"/>
          </p:nvGrpSpPr>
          <p:grpSpPr>
            <a:xfrm rot="1406730">
              <a:off x="11173870" y="-871840"/>
              <a:ext cx="1301704" cy="1299270"/>
              <a:chOff x="6262688" y="5170488"/>
              <a:chExt cx="1697038" cy="1693863"/>
            </a:xfrm>
            <a:grpFill/>
          </p:grpSpPr>
          <p:sp>
            <p:nvSpPr>
              <p:cNvPr id="87" name="Freeform 19"/>
              <p:cNvSpPr>
                <a:spLocks noEditPoints="1"/>
              </p:cNvSpPr>
              <p:nvPr/>
            </p:nvSpPr>
            <p:spPr bwMode="auto">
              <a:xfrm>
                <a:off x="6262688" y="5170488"/>
                <a:ext cx="1697038" cy="1693863"/>
              </a:xfrm>
              <a:custGeom>
                <a:avLst/>
                <a:gdLst>
                  <a:gd name="T0" fmla="*/ 1760 w 2284"/>
                  <a:gd name="T1" fmla="*/ 1142 h 2284"/>
                  <a:gd name="T2" fmla="*/ 1919 w 2284"/>
                  <a:gd name="T3" fmla="*/ 1406 h 2284"/>
                  <a:gd name="T4" fmla="*/ 1756 w 2284"/>
                  <a:gd name="T5" fmla="*/ 1940 h 2284"/>
                  <a:gd name="T6" fmla="*/ 1878 w 2284"/>
                  <a:gd name="T7" fmla="*/ 1506 h 2284"/>
                  <a:gd name="T8" fmla="*/ 1433 w 2284"/>
                  <a:gd name="T9" fmla="*/ 1845 h 2284"/>
                  <a:gd name="T10" fmla="*/ 1496 w 2284"/>
                  <a:gd name="T11" fmla="*/ 1592 h 2284"/>
                  <a:gd name="T12" fmla="*/ 1142 w 2284"/>
                  <a:gd name="T13" fmla="*/ 2204 h 2284"/>
                  <a:gd name="T14" fmla="*/ 1405 w 2284"/>
                  <a:gd name="T15" fmla="*/ 1921 h 2284"/>
                  <a:gd name="T16" fmla="*/ 787 w 2284"/>
                  <a:gd name="T17" fmla="*/ 1592 h 2284"/>
                  <a:gd name="T18" fmla="*/ 850 w 2284"/>
                  <a:gd name="T19" fmla="*/ 1845 h 2284"/>
                  <a:gd name="T20" fmla="*/ 528 w 2284"/>
                  <a:gd name="T21" fmla="*/ 1940 h 2284"/>
                  <a:gd name="T22" fmla="*/ 704 w 2284"/>
                  <a:gd name="T23" fmla="*/ 1580 h 2284"/>
                  <a:gd name="T24" fmla="*/ 80 w 2284"/>
                  <a:gd name="T25" fmla="*/ 1143 h 2284"/>
                  <a:gd name="T26" fmla="*/ 523 w 2284"/>
                  <a:gd name="T27" fmla="*/ 1142 h 2284"/>
                  <a:gd name="T28" fmla="*/ 676 w 2284"/>
                  <a:gd name="T29" fmla="*/ 950 h 2284"/>
                  <a:gd name="T30" fmla="*/ 439 w 2284"/>
                  <a:gd name="T31" fmla="*/ 851 h 2284"/>
                  <a:gd name="T32" fmla="*/ 676 w 2284"/>
                  <a:gd name="T33" fmla="*/ 1335 h 2284"/>
                  <a:gd name="T34" fmla="*/ 438 w 2284"/>
                  <a:gd name="T35" fmla="*/ 1434 h 2284"/>
                  <a:gd name="T36" fmla="*/ 670 w 2284"/>
                  <a:gd name="T37" fmla="*/ 1204 h 2284"/>
                  <a:gd name="T38" fmla="*/ 670 w 2284"/>
                  <a:gd name="T39" fmla="*/ 1080 h 2284"/>
                  <a:gd name="T40" fmla="*/ 391 w 2284"/>
                  <a:gd name="T41" fmla="*/ 392 h 2284"/>
                  <a:gd name="T42" fmla="*/ 778 w 2284"/>
                  <a:gd name="T43" fmla="*/ 407 h 2284"/>
                  <a:gd name="T44" fmla="*/ 391 w 2284"/>
                  <a:gd name="T45" fmla="*/ 392 h 2284"/>
                  <a:gd name="T46" fmla="*/ 1074 w 2284"/>
                  <a:gd name="T47" fmla="*/ 574 h 2284"/>
                  <a:gd name="T48" fmla="*/ 850 w 2284"/>
                  <a:gd name="T49" fmla="*/ 440 h 2284"/>
                  <a:gd name="T50" fmla="*/ 1405 w 2284"/>
                  <a:gd name="T51" fmla="*/ 364 h 2284"/>
                  <a:gd name="T52" fmla="*/ 1142 w 2284"/>
                  <a:gd name="T53" fmla="*/ 80 h 2284"/>
                  <a:gd name="T54" fmla="*/ 1335 w 2284"/>
                  <a:gd name="T55" fmla="*/ 677 h 2284"/>
                  <a:gd name="T56" fmla="*/ 1496 w 2284"/>
                  <a:gd name="T57" fmla="*/ 693 h 2284"/>
                  <a:gd name="T58" fmla="*/ 1509 w 2284"/>
                  <a:gd name="T59" fmla="*/ 775 h 2284"/>
                  <a:gd name="T60" fmla="*/ 1431 w 2284"/>
                  <a:gd name="T61" fmla="*/ 765 h 2284"/>
                  <a:gd name="T62" fmla="*/ 1142 w 2284"/>
                  <a:gd name="T63" fmla="*/ 623 h 2284"/>
                  <a:gd name="T64" fmla="*/ 1081 w 2284"/>
                  <a:gd name="T65" fmla="*/ 671 h 2284"/>
                  <a:gd name="T66" fmla="*/ 774 w 2284"/>
                  <a:gd name="T67" fmla="*/ 775 h 2284"/>
                  <a:gd name="T68" fmla="*/ 764 w 2284"/>
                  <a:gd name="T69" fmla="*/ 853 h 2284"/>
                  <a:gd name="T70" fmla="*/ 774 w 2284"/>
                  <a:gd name="T71" fmla="*/ 1510 h 2284"/>
                  <a:gd name="T72" fmla="*/ 852 w 2284"/>
                  <a:gd name="T73" fmla="*/ 1520 h 2284"/>
                  <a:gd name="T74" fmla="*/ 1142 w 2284"/>
                  <a:gd name="T75" fmla="*/ 1662 h 2284"/>
                  <a:gd name="T76" fmla="*/ 1203 w 2284"/>
                  <a:gd name="T77" fmla="*/ 1614 h 2284"/>
                  <a:gd name="T78" fmla="*/ 1509 w 2284"/>
                  <a:gd name="T79" fmla="*/ 1510 h 2284"/>
                  <a:gd name="T80" fmla="*/ 1519 w 2284"/>
                  <a:gd name="T81" fmla="*/ 1432 h 2284"/>
                  <a:gd name="T82" fmla="*/ 1302 w 2284"/>
                  <a:gd name="T83" fmla="*/ 1530 h 2284"/>
                  <a:gd name="T84" fmla="*/ 864 w 2284"/>
                  <a:gd name="T85" fmla="*/ 1420 h 2284"/>
                  <a:gd name="T86" fmla="*/ 754 w 2284"/>
                  <a:gd name="T87" fmla="*/ 982 h 2284"/>
                  <a:gd name="T88" fmla="*/ 1142 w 2284"/>
                  <a:gd name="T89" fmla="*/ 750 h 2284"/>
                  <a:gd name="T90" fmla="*/ 1529 w 2284"/>
                  <a:gd name="T91" fmla="*/ 982 h 2284"/>
                  <a:gd name="T92" fmla="*/ 1419 w 2284"/>
                  <a:gd name="T93" fmla="*/ 1420 h 2284"/>
                  <a:gd name="T94" fmla="*/ 1607 w 2284"/>
                  <a:gd name="T95" fmla="*/ 950 h 2284"/>
                  <a:gd name="T96" fmla="*/ 1710 w 2284"/>
                  <a:gd name="T97" fmla="*/ 1075 h 2284"/>
                  <a:gd name="T98" fmla="*/ 1845 w 2284"/>
                  <a:gd name="T99" fmla="*/ 1434 h 2284"/>
                  <a:gd name="T100" fmla="*/ 1711 w 2284"/>
                  <a:gd name="T101" fmla="*/ 1210 h 2284"/>
                  <a:gd name="T102" fmla="*/ 1661 w 2284"/>
                  <a:gd name="T103" fmla="*/ 1142 h 2284"/>
                  <a:gd name="T104" fmla="*/ 1613 w 2284"/>
                  <a:gd name="T105" fmla="*/ 1080 h 2284"/>
                  <a:gd name="T106" fmla="*/ 1893 w 2284"/>
                  <a:gd name="T107" fmla="*/ 392 h 2284"/>
                  <a:gd name="T108" fmla="*/ 1505 w 2284"/>
                  <a:gd name="T109" fmla="*/ 407 h 2284"/>
                  <a:gd name="T110" fmla="*/ 1952 w 2284"/>
                  <a:gd name="T111" fmla="*/ 807 h 2284"/>
                  <a:gd name="T112" fmla="*/ 1477 w 2284"/>
                  <a:gd name="T113" fmla="*/ 332 h 2284"/>
                  <a:gd name="T114" fmla="*/ 528 w 2284"/>
                  <a:gd name="T115" fmla="*/ 265 h 2284"/>
                  <a:gd name="T116" fmla="*/ 0 w 2284"/>
                  <a:gd name="T117" fmla="*/ 1143 h 2284"/>
                  <a:gd name="T118" fmla="*/ 528 w 2284"/>
                  <a:gd name="T119" fmla="*/ 2020 h 2284"/>
                  <a:gd name="T120" fmla="*/ 1477 w 2284"/>
                  <a:gd name="T121" fmla="*/ 1953 h 2284"/>
                  <a:gd name="T122" fmla="*/ 1952 w 2284"/>
                  <a:gd name="T123" fmla="*/ 1478 h 2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284" h="2284">
                    <a:moveTo>
                      <a:pt x="1919" y="1406"/>
                    </a:moveTo>
                    <a:lnTo>
                      <a:pt x="1919" y="1406"/>
                    </a:lnTo>
                    <a:cubicBezTo>
                      <a:pt x="1878" y="1322"/>
                      <a:pt x="1825" y="1233"/>
                      <a:pt x="1760" y="1142"/>
                    </a:cubicBezTo>
                    <a:cubicBezTo>
                      <a:pt x="1824" y="1053"/>
                      <a:pt x="1878" y="965"/>
                      <a:pt x="1920" y="879"/>
                    </a:cubicBezTo>
                    <a:cubicBezTo>
                      <a:pt x="2100" y="953"/>
                      <a:pt x="2204" y="1049"/>
                      <a:pt x="2204" y="1143"/>
                    </a:cubicBezTo>
                    <a:cubicBezTo>
                      <a:pt x="2204" y="1236"/>
                      <a:pt x="2100" y="1332"/>
                      <a:pt x="1919" y="1406"/>
                    </a:cubicBezTo>
                    <a:close/>
                    <a:moveTo>
                      <a:pt x="1893" y="1893"/>
                    </a:moveTo>
                    <a:lnTo>
                      <a:pt x="1893" y="1893"/>
                    </a:lnTo>
                    <a:cubicBezTo>
                      <a:pt x="1862" y="1924"/>
                      <a:pt x="1816" y="1940"/>
                      <a:pt x="1756" y="1940"/>
                    </a:cubicBezTo>
                    <a:cubicBezTo>
                      <a:pt x="1684" y="1940"/>
                      <a:pt x="1599" y="1918"/>
                      <a:pt x="1505" y="1878"/>
                    </a:cubicBezTo>
                    <a:cubicBezTo>
                      <a:pt x="1536" y="1790"/>
                      <a:pt x="1561" y="1689"/>
                      <a:pt x="1579" y="1580"/>
                    </a:cubicBezTo>
                    <a:cubicBezTo>
                      <a:pt x="1689" y="1562"/>
                      <a:pt x="1789" y="1537"/>
                      <a:pt x="1878" y="1506"/>
                    </a:cubicBezTo>
                    <a:cubicBezTo>
                      <a:pt x="1954" y="1686"/>
                      <a:pt x="1959" y="1828"/>
                      <a:pt x="1893" y="1893"/>
                    </a:cubicBezTo>
                    <a:close/>
                    <a:moveTo>
                      <a:pt x="1433" y="1845"/>
                    </a:moveTo>
                    <a:lnTo>
                      <a:pt x="1433" y="1845"/>
                    </a:lnTo>
                    <a:cubicBezTo>
                      <a:pt x="1361" y="1809"/>
                      <a:pt x="1286" y="1764"/>
                      <a:pt x="1210" y="1711"/>
                    </a:cubicBezTo>
                    <a:cubicBezTo>
                      <a:pt x="1251" y="1679"/>
                      <a:pt x="1293" y="1644"/>
                      <a:pt x="1335" y="1608"/>
                    </a:cubicBezTo>
                    <a:cubicBezTo>
                      <a:pt x="1390" y="1604"/>
                      <a:pt x="1444" y="1599"/>
                      <a:pt x="1496" y="1592"/>
                    </a:cubicBezTo>
                    <a:cubicBezTo>
                      <a:pt x="1480" y="1686"/>
                      <a:pt x="1458" y="1771"/>
                      <a:pt x="1433" y="1845"/>
                    </a:cubicBezTo>
                    <a:close/>
                    <a:moveTo>
                      <a:pt x="1142" y="2204"/>
                    </a:moveTo>
                    <a:lnTo>
                      <a:pt x="1142" y="2204"/>
                    </a:lnTo>
                    <a:cubicBezTo>
                      <a:pt x="1049" y="2204"/>
                      <a:pt x="952" y="2101"/>
                      <a:pt x="878" y="1921"/>
                    </a:cubicBezTo>
                    <a:cubicBezTo>
                      <a:pt x="963" y="1879"/>
                      <a:pt x="1052" y="1825"/>
                      <a:pt x="1142" y="1761"/>
                    </a:cubicBezTo>
                    <a:cubicBezTo>
                      <a:pt x="1231" y="1825"/>
                      <a:pt x="1320" y="1879"/>
                      <a:pt x="1405" y="1921"/>
                    </a:cubicBezTo>
                    <a:cubicBezTo>
                      <a:pt x="1331" y="2101"/>
                      <a:pt x="1235" y="2204"/>
                      <a:pt x="1142" y="2204"/>
                    </a:cubicBezTo>
                    <a:close/>
                    <a:moveTo>
                      <a:pt x="787" y="1592"/>
                    </a:moveTo>
                    <a:lnTo>
                      <a:pt x="787" y="1592"/>
                    </a:lnTo>
                    <a:cubicBezTo>
                      <a:pt x="839" y="1599"/>
                      <a:pt x="893" y="1604"/>
                      <a:pt x="949" y="1608"/>
                    </a:cubicBezTo>
                    <a:cubicBezTo>
                      <a:pt x="990" y="1644"/>
                      <a:pt x="1032" y="1679"/>
                      <a:pt x="1074" y="1711"/>
                    </a:cubicBezTo>
                    <a:cubicBezTo>
                      <a:pt x="997" y="1764"/>
                      <a:pt x="922" y="1809"/>
                      <a:pt x="850" y="1845"/>
                    </a:cubicBezTo>
                    <a:cubicBezTo>
                      <a:pt x="825" y="1771"/>
                      <a:pt x="804" y="1686"/>
                      <a:pt x="787" y="1592"/>
                    </a:cubicBezTo>
                    <a:close/>
                    <a:moveTo>
                      <a:pt x="528" y="1940"/>
                    </a:moveTo>
                    <a:lnTo>
                      <a:pt x="528" y="1940"/>
                    </a:lnTo>
                    <a:cubicBezTo>
                      <a:pt x="468" y="1940"/>
                      <a:pt x="421" y="1924"/>
                      <a:pt x="391" y="1893"/>
                    </a:cubicBezTo>
                    <a:cubicBezTo>
                      <a:pt x="325" y="1828"/>
                      <a:pt x="330" y="1686"/>
                      <a:pt x="405" y="1506"/>
                    </a:cubicBezTo>
                    <a:cubicBezTo>
                      <a:pt x="494" y="1537"/>
                      <a:pt x="595" y="1562"/>
                      <a:pt x="704" y="1580"/>
                    </a:cubicBezTo>
                    <a:cubicBezTo>
                      <a:pt x="722" y="1689"/>
                      <a:pt x="747" y="1790"/>
                      <a:pt x="778" y="1878"/>
                    </a:cubicBezTo>
                    <a:cubicBezTo>
                      <a:pt x="685" y="1918"/>
                      <a:pt x="599" y="1940"/>
                      <a:pt x="528" y="1940"/>
                    </a:cubicBezTo>
                    <a:close/>
                    <a:moveTo>
                      <a:pt x="80" y="1143"/>
                    </a:moveTo>
                    <a:lnTo>
                      <a:pt x="80" y="1143"/>
                    </a:lnTo>
                    <a:cubicBezTo>
                      <a:pt x="80" y="1049"/>
                      <a:pt x="183" y="953"/>
                      <a:pt x="364" y="879"/>
                    </a:cubicBezTo>
                    <a:cubicBezTo>
                      <a:pt x="406" y="965"/>
                      <a:pt x="459" y="1053"/>
                      <a:pt x="523" y="1142"/>
                    </a:cubicBezTo>
                    <a:cubicBezTo>
                      <a:pt x="458" y="1233"/>
                      <a:pt x="405" y="1322"/>
                      <a:pt x="364" y="1406"/>
                    </a:cubicBezTo>
                    <a:cubicBezTo>
                      <a:pt x="183" y="1332"/>
                      <a:pt x="80" y="1236"/>
                      <a:pt x="80" y="1143"/>
                    </a:cubicBezTo>
                    <a:close/>
                    <a:moveTo>
                      <a:pt x="676" y="950"/>
                    </a:moveTo>
                    <a:lnTo>
                      <a:pt x="676" y="950"/>
                    </a:lnTo>
                    <a:cubicBezTo>
                      <a:pt x="639" y="991"/>
                      <a:pt x="605" y="1033"/>
                      <a:pt x="573" y="1075"/>
                    </a:cubicBezTo>
                    <a:cubicBezTo>
                      <a:pt x="520" y="999"/>
                      <a:pt x="475" y="924"/>
                      <a:pt x="439" y="851"/>
                    </a:cubicBezTo>
                    <a:cubicBezTo>
                      <a:pt x="514" y="826"/>
                      <a:pt x="598" y="804"/>
                      <a:pt x="692" y="788"/>
                    </a:cubicBezTo>
                    <a:cubicBezTo>
                      <a:pt x="685" y="840"/>
                      <a:pt x="680" y="894"/>
                      <a:pt x="676" y="950"/>
                    </a:cubicBezTo>
                    <a:close/>
                    <a:moveTo>
                      <a:pt x="676" y="1335"/>
                    </a:moveTo>
                    <a:lnTo>
                      <a:pt x="676" y="1335"/>
                    </a:lnTo>
                    <a:cubicBezTo>
                      <a:pt x="680" y="1391"/>
                      <a:pt x="685" y="1445"/>
                      <a:pt x="692" y="1497"/>
                    </a:cubicBezTo>
                    <a:cubicBezTo>
                      <a:pt x="598" y="1481"/>
                      <a:pt x="513" y="1459"/>
                      <a:pt x="438" y="1434"/>
                    </a:cubicBezTo>
                    <a:cubicBezTo>
                      <a:pt x="473" y="1363"/>
                      <a:pt x="518" y="1288"/>
                      <a:pt x="573" y="1210"/>
                    </a:cubicBezTo>
                    <a:cubicBezTo>
                      <a:pt x="605" y="1252"/>
                      <a:pt x="640" y="1294"/>
                      <a:pt x="676" y="1335"/>
                    </a:cubicBezTo>
                    <a:close/>
                    <a:moveTo>
                      <a:pt x="670" y="1204"/>
                    </a:moveTo>
                    <a:lnTo>
                      <a:pt x="670" y="1204"/>
                    </a:lnTo>
                    <a:cubicBezTo>
                      <a:pt x="654" y="1183"/>
                      <a:pt x="637" y="1163"/>
                      <a:pt x="622" y="1142"/>
                    </a:cubicBezTo>
                    <a:cubicBezTo>
                      <a:pt x="637" y="1122"/>
                      <a:pt x="653" y="1101"/>
                      <a:pt x="670" y="1080"/>
                    </a:cubicBezTo>
                    <a:cubicBezTo>
                      <a:pt x="670" y="1101"/>
                      <a:pt x="669" y="1122"/>
                      <a:pt x="669" y="1143"/>
                    </a:cubicBezTo>
                    <a:cubicBezTo>
                      <a:pt x="669" y="1163"/>
                      <a:pt x="670" y="1184"/>
                      <a:pt x="670" y="1204"/>
                    </a:cubicBezTo>
                    <a:close/>
                    <a:moveTo>
                      <a:pt x="391" y="392"/>
                    </a:moveTo>
                    <a:lnTo>
                      <a:pt x="391" y="392"/>
                    </a:lnTo>
                    <a:cubicBezTo>
                      <a:pt x="421" y="361"/>
                      <a:pt x="468" y="345"/>
                      <a:pt x="528" y="345"/>
                    </a:cubicBezTo>
                    <a:cubicBezTo>
                      <a:pt x="599" y="345"/>
                      <a:pt x="685" y="367"/>
                      <a:pt x="778" y="407"/>
                    </a:cubicBezTo>
                    <a:cubicBezTo>
                      <a:pt x="747" y="495"/>
                      <a:pt x="722" y="596"/>
                      <a:pt x="704" y="705"/>
                    </a:cubicBezTo>
                    <a:cubicBezTo>
                      <a:pt x="595" y="723"/>
                      <a:pt x="494" y="748"/>
                      <a:pt x="406" y="779"/>
                    </a:cubicBezTo>
                    <a:cubicBezTo>
                      <a:pt x="330" y="599"/>
                      <a:pt x="324" y="458"/>
                      <a:pt x="391" y="392"/>
                    </a:cubicBezTo>
                    <a:close/>
                    <a:moveTo>
                      <a:pt x="850" y="440"/>
                    </a:moveTo>
                    <a:lnTo>
                      <a:pt x="850" y="440"/>
                    </a:lnTo>
                    <a:cubicBezTo>
                      <a:pt x="922" y="476"/>
                      <a:pt x="997" y="521"/>
                      <a:pt x="1074" y="574"/>
                    </a:cubicBezTo>
                    <a:cubicBezTo>
                      <a:pt x="1032" y="606"/>
                      <a:pt x="990" y="641"/>
                      <a:pt x="949" y="677"/>
                    </a:cubicBezTo>
                    <a:cubicBezTo>
                      <a:pt x="893" y="681"/>
                      <a:pt x="839" y="686"/>
                      <a:pt x="787" y="693"/>
                    </a:cubicBezTo>
                    <a:cubicBezTo>
                      <a:pt x="804" y="599"/>
                      <a:pt x="825" y="514"/>
                      <a:pt x="850" y="440"/>
                    </a:cubicBezTo>
                    <a:close/>
                    <a:moveTo>
                      <a:pt x="1142" y="80"/>
                    </a:moveTo>
                    <a:lnTo>
                      <a:pt x="1142" y="80"/>
                    </a:lnTo>
                    <a:cubicBezTo>
                      <a:pt x="1235" y="80"/>
                      <a:pt x="1331" y="184"/>
                      <a:pt x="1405" y="364"/>
                    </a:cubicBezTo>
                    <a:cubicBezTo>
                      <a:pt x="1320" y="406"/>
                      <a:pt x="1231" y="460"/>
                      <a:pt x="1142" y="524"/>
                    </a:cubicBezTo>
                    <a:cubicBezTo>
                      <a:pt x="1052" y="460"/>
                      <a:pt x="963" y="406"/>
                      <a:pt x="878" y="364"/>
                    </a:cubicBezTo>
                    <a:cubicBezTo>
                      <a:pt x="952" y="184"/>
                      <a:pt x="1049" y="80"/>
                      <a:pt x="1142" y="80"/>
                    </a:cubicBezTo>
                    <a:close/>
                    <a:moveTo>
                      <a:pt x="1496" y="693"/>
                    </a:moveTo>
                    <a:lnTo>
                      <a:pt x="1496" y="693"/>
                    </a:lnTo>
                    <a:cubicBezTo>
                      <a:pt x="1444" y="686"/>
                      <a:pt x="1390" y="681"/>
                      <a:pt x="1335" y="677"/>
                    </a:cubicBezTo>
                    <a:cubicBezTo>
                      <a:pt x="1293" y="641"/>
                      <a:pt x="1251" y="606"/>
                      <a:pt x="1210" y="574"/>
                    </a:cubicBezTo>
                    <a:cubicBezTo>
                      <a:pt x="1286" y="521"/>
                      <a:pt x="1361" y="476"/>
                      <a:pt x="1433" y="440"/>
                    </a:cubicBezTo>
                    <a:cubicBezTo>
                      <a:pt x="1458" y="514"/>
                      <a:pt x="1480" y="599"/>
                      <a:pt x="1496" y="693"/>
                    </a:cubicBezTo>
                    <a:close/>
                    <a:moveTo>
                      <a:pt x="1431" y="765"/>
                    </a:moveTo>
                    <a:lnTo>
                      <a:pt x="1431" y="765"/>
                    </a:lnTo>
                    <a:cubicBezTo>
                      <a:pt x="1458" y="768"/>
                      <a:pt x="1484" y="771"/>
                      <a:pt x="1509" y="775"/>
                    </a:cubicBezTo>
                    <a:cubicBezTo>
                      <a:pt x="1513" y="800"/>
                      <a:pt x="1516" y="826"/>
                      <a:pt x="1519" y="853"/>
                    </a:cubicBezTo>
                    <a:cubicBezTo>
                      <a:pt x="1505" y="838"/>
                      <a:pt x="1490" y="823"/>
                      <a:pt x="1476" y="809"/>
                    </a:cubicBezTo>
                    <a:cubicBezTo>
                      <a:pt x="1461" y="794"/>
                      <a:pt x="1446" y="779"/>
                      <a:pt x="1431" y="765"/>
                    </a:cubicBezTo>
                    <a:close/>
                    <a:moveTo>
                      <a:pt x="1081" y="671"/>
                    </a:moveTo>
                    <a:lnTo>
                      <a:pt x="1081" y="671"/>
                    </a:lnTo>
                    <a:cubicBezTo>
                      <a:pt x="1101" y="655"/>
                      <a:pt x="1121" y="639"/>
                      <a:pt x="1142" y="623"/>
                    </a:cubicBezTo>
                    <a:cubicBezTo>
                      <a:pt x="1162" y="639"/>
                      <a:pt x="1182" y="655"/>
                      <a:pt x="1203" y="671"/>
                    </a:cubicBezTo>
                    <a:cubicBezTo>
                      <a:pt x="1182" y="670"/>
                      <a:pt x="1162" y="670"/>
                      <a:pt x="1142" y="670"/>
                    </a:cubicBezTo>
                    <a:cubicBezTo>
                      <a:pt x="1121" y="670"/>
                      <a:pt x="1101" y="670"/>
                      <a:pt x="1081" y="671"/>
                    </a:cubicBezTo>
                    <a:close/>
                    <a:moveTo>
                      <a:pt x="764" y="853"/>
                    </a:moveTo>
                    <a:lnTo>
                      <a:pt x="764" y="853"/>
                    </a:lnTo>
                    <a:cubicBezTo>
                      <a:pt x="767" y="826"/>
                      <a:pt x="770" y="800"/>
                      <a:pt x="774" y="775"/>
                    </a:cubicBezTo>
                    <a:cubicBezTo>
                      <a:pt x="799" y="771"/>
                      <a:pt x="826" y="768"/>
                      <a:pt x="852" y="765"/>
                    </a:cubicBezTo>
                    <a:cubicBezTo>
                      <a:pt x="837" y="779"/>
                      <a:pt x="822" y="794"/>
                      <a:pt x="808" y="809"/>
                    </a:cubicBezTo>
                    <a:cubicBezTo>
                      <a:pt x="793" y="823"/>
                      <a:pt x="779" y="838"/>
                      <a:pt x="764" y="853"/>
                    </a:cubicBezTo>
                    <a:close/>
                    <a:moveTo>
                      <a:pt x="852" y="1520"/>
                    </a:moveTo>
                    <a:lnTo>
                      <a:pt x="852" y="1520"/>
                    </a:lnTo>
                    <a:cubicBezTo>
                      <a:pt x="826" y="1517"/>
                      <a:pt x="799" y="1514"/>
                      <a:pt x="774" y="1510"/>
                    </a:cubicBezTo>
                    <a:cubicBezTo>
                      <a:pt x="770" y="1485"/>
                      <a:pt x="767" y="1459"/>
                      <a:pt x="764" y="1432"/>
                    </a:cubicBezTo>
                    <a:cubicBezTo>
                      <a:pt x="779" y="1447"/>
                      <a:pt x="793" y="1462"/>
                      <a:pt x="808" y="1476"/>
                    </a:cubicBezTo>
                    <a:cubicBezTo>
                      <a:pt x="822" y="1491"/>
                      <a:pt x="837" y="1506"/>
                      <a:pt x="852" y="1520"/>
                    </a:cubicBezTo>
                    <a:close/>
                    <a:moveTo>
                      <a:pt x="1203" y="1614"/>
                    </a:moveTo>
                    <a:lnTo>
                      <a:pt x="1203" y="1614"/>
                    </a:lnTo>
                    <a:cubicBezTo>
                      <a:pt x="1182" y="1630"/>
                      <a:pt x="1162" y="1646"/>
                      <a:pt x="1142" y="1662"/>
                    </a:cubicBezTo>
                    <a:cubicBezTo>
                      <a:pt x="1121" y="1646"/>
                      <a:pt x="1101" y="1630"/>
                      <a:pt x="1081" y="1614"/>
                    </a:cubicBezTo>
                    <a:cubicBezTo>
                      <a:pt x="1101" y="1615"/>
                      <a:pt x="1121" y="1615"/>
                      <a:pt x="1142" y="1615"/>
                    </a:cubicBezTo>
                    <a:cubicBezTo>
                      <a:pt x="1162" y="1615"/>
                      <a:pt x="1182" y="1615"/>
                      <a:pt x="1203" y="1614"/>
                    </a:cubicBezTo>
                    <a:close/>
                    <a:moveTo>
                      <a:pt x="1519" y="1432"/>
                    </a:moveTo>
                    <a:lnTo>
                      <a:pt x="1519" y="1432"/>
                    </a:lnTo>
                    <a:cubicBezTo>
                      <a:pt x="1516" y="1459"/>
                      <a:pt x="1513" y="1485"/>
                      <a:pt x="1509" y="1510"/>
                    </a:cubicBezTo>
                    <a:cubicBezTo>
                      <a:pt x="1484" y="1514"/>
                      <a:pt x="1458" y="1517"/>
                      <a:pt x="1431" y="1520"/>
                    </a:cubicBezTo>
                    <a:cubicBezTo>
                      <a:pt x="1446" y="1506"/>
                      <a:pt x="1461" y="1491"/>
                      <a:pt x="1476" y="1476"/>
                    </a:cubicBezTo>
                    <a:cubicBezTo>
                      <a:pt x="1490" y="1462"/>
                      <a:pt x="1505" y="1447"/>
                      <a:pt x="1519" y="1432"/>
                    </a:cubicBezTo>
                    <a:close/>
                    <a:moveTo>
                      <a:pt x="1419" y="1420"/>
                    </a:moveTo>
                    <a:lnTo>
                      <a:pt x="1419" y="1420"/>
                    </a:lnTo>
                    <a:cubicBezTo>
                      <a:pt x="1381" y="1458"/>
                      <a:pt x="1342" y="1495"/>
                      <a:pt x="1302" y="1530"/>
                    </a:cubicBezTo>
                    <a:cubicBezTo>
                      <a:pt x="1250" y="1533"/>
                      <a:pt x="1197" y="1535"/>
                      <a:pt x="1142" y="1535"/>
                    </a:cubicBezTo>
                    <a:cubicBezTo>
                      <a:pt x="1087" y="1535"/>
                      <a:pt x="1033" y="1533"/>
                      <a:pt x="981" y="1530"/>
                    </a:cubicBezTo>
                    <a:cubicBezTo>
                      <a:pt x="942" y="1495"/>
                      <a:pt x="903" y="1458"/>
                      <a:pt x="864" y="1420"/>
                    </a:cubicBezTo>
                    <a:cubicBezTo>
                      <a:pt x="826" y="1381"/>
                      <a:pt x="789" y="1342"/>
                      <a:pt x="754" y="1303"/>
                    </a:cubicBezTo>
                    <a:cubicBezTo>
                      <a:pt x="751" y="1251"/>
                      <a:pt x="749" y="1198"/>
                      <a:pt x="749" y="1143"/>
                    </a:cubicBezTo>
                    <a:cubicBezTo>
                      <a:pt x="749" y="1087"/>
                      <a:pt x="751" y="1034"/>
                      <a:pt x="754" y="982"/>
                    </a:cubicBezTo>
                    <a:cubicBezTo>
                      <a:pt x="789" y="943"/>
                      <a:pt x="825" y="904"/>
                      <a:pt x="864" y="865"/>
                    </a:cubicBezTo>
                    <a:cubicBezTo>
                      <a:pt x="903" y="827"/>
                      <a:pt x="942" y="790"/>
                      <a:pt x="981" y="755"/>
                    </a:cubicBezTo>
                    <a:cubicBezTo>
                      <a:pt x="1033" y="752"/>
                      <a:pt x="1087" y="750"/>
                      <a:pt x="1142" y="750"/>
                    </a:cubicBezTo>
                    <a:cubicBezTo>
                      <a:pt x="1197" y="750"/>
                      <a:pt x="1250" y="752"/>
                      <a:pt x="1302" y="755"/>
                    </a:cubicBezTo>
                    <a:cubicBezTo>
                      <a:pt x="1342" y="790"/>
                      <a:pt x="1381" y="827"/>
                      <a:pt x="1419" y="865"/>
                    </a:cubicBezTo>
                    <a:cubicBezTo>
                      <a:pt x="1458" y="904"/>
                      <a:pt x="1495" y="943"/>
                      <a:pt x="1529" y="982"/>
                    </a:cubicBezTo>
                    <a:cubicBezTo>
                      <a:pt x="1532" y="1034"/>
                      <a:pt x="1534" y="1087"/>
                      <a:pt x="1534" y="1143"/>
                    </a:cubicBezTo>
                    <a:cubicBezTo>
                      <a:pt x="1534" y="1198"/>
                      <a:pt x="1532" y="1251"/>
                      <a:pt x="1529" y="1303"/>
                    </a:cubicBezTo>
                    <a:cubicBezTo>
                      <a:pt x="1494" y="1342"/>
                      <a:pt x="1457" y="1381"/>
                      <a:pt x="1419" y="1420"/>
                    </a:cubicBezTo>
                    <a:close/>
                    <a:moveTo>
                      <a:pt x="1710" y="1075"/>
                    </a:moveTo>
                    <a:lnTo>
                      <a:pt x="1710" y="1075"/>
                    </a:lnTo>
                    <a:cubicBezTo>
                      <a:pt x="1678" y="1033"/>
                      <a:pt x="1644" y="991"/>
                      <a:pt x="1607" y="950"/>
                    </a:cubicBezTo>
                    <a:cubicBezTo>
                      <a:pt x="1604" y="894"/>
                      <a:pt x="1598" y="840"/>
                      <a:pt x="1591" y="788"/>
                    </a:cubicBezTo>
                    <a:cubicBezTo>
                      <a:pt x="1685" y="804"/>
                      <a:pt x="1770" y="826"/>
                      <a:pt x="1844" y="851"/>
                    </a:cubicBezTo>
                    <a:cubicBezTo>
                      <a:pt x="1808" y="924"/>
                      <a:pt x="1763" y="999"/>
                      <a:pt x="1710" y="1075"/>
                    </a:cubicBezTo>
                    <a:close/>
                    <a:moveTo>
                      <a:pt x="1711" y="1210"/>
                    </a:moveTo>
                    <a:lnTo>
                      <a:pt x="1711" y="1210"/>
                    </a:lnTo>
                    <a:cubicBezTo>
                      <a:pt x="1765" y="1288"/>
                      <a:pt x="1810" y="1363"/>
                      <a:pt x="1845" y="1434"/>
                    </a:cubicBezTo>
                    <a:cubicBezTo>
                      <a:pt x="1770" y="1459"/>
                      <a:pt x="1685" y="1481"/>
                      <a:pt x="1591" y="1497"/>
                    </a:cubicBezTo>
                    <a:cubicBezTo>
                      <a:pt x="1598" y="1445"/>
                      <a:pt x="1604" y="1391"/>
                      <a:pt x="1607" y="1335"/>
                    </a:cubicBezTo>
                    <a:cubicBezTo>
                      <a:pt x="1644" y="1294"/>
                      <a:pt x="1678" y="1252"/>
                      <a:pt x="1711" y="1210"/>
                    </a:cubicBezTo>
                    <a:close/>
                    <a:moveTo>
                      <a:pt x="1613" y="1080"/>
                    </a:moveTo>
                    <a:lnTo>
                      <a:pt x="1613" y="1080"/>
                    </a:lnTo>
                    <a:cubicBezTo>
                      <a:pt x="1630" y="1101"/>
                      <a:pt x="1646" y="1122"/>
                      <a:pt x="1661" y="1142"/>
                    </a:cubicBezTo>
                    <a:cubicBezTo>
                      <a:pt x="1646" y="1163"/>
                      <a:pt x="1630" y="1183"/>
                      <a:pt x="1613" y="1204"/>
                    </a:cubicBezTo>
                    <a:cubicBezTo>
                      <a:pt x="1614" y="1184"/>
                      <a:pt x="1614" y="1163"/>
                      <a:pt x="1614" y="1143"/>
                    </a:cubicBezTo>
                    <a:cubicBezTo>
                      <a:pt x="1614" y="1122"/>
                      <a:pt x="1614" y="1101"/>
                      <a:pt x="1613" y="1080"/>
                    </a:cubicBezTo>
                    <a:close/>
                    <a:moveTo>
                      <a:pt x="1756" y="345"/>
                    </a:moveTo>
                    <a:lnTo>
                      <a:pt x="1756" y="345"/>
                    </a:lnTo>
                    <a:cubicBezTo>
                      <a:pt x="1816" y="345"/>
                      <a:pt x="1862" y="361"/>
                      <a:pt x="1893" y="392"/>
                    </a:cubicBezTo>
                    <a:cubicBezTo>
                      <a:pt x="1959" y="458"/>
                      <a:pt x="1953" y="599"/>
                      <a:pt x="1878" y="779"/>
                    </a:cubicBezTo>
                    <a:cubicBezTo>
                      <a:pt x="1789" y="748"/>
                      <a:pt x="1689" y="723"/>
                      <a:pt x="1579" y="705"/>
                    </a:cubicBezTo>
                    <a:cubicBezTo>
                      <a:pt x="1561" y="596"/>
                      <a:pt x="1536" y="495"/>
                      <a:pt x="1505" y="407"/>
                    </a:cubicBezTo>
                    <a:cubicBezTo>
                      <a:pt x="1599" y="367"/>
                      <a:pt x="1684" y="345"/>
                      <a:pt x="1756" y="345"/>
                    </a:cubicBezTo>
                    <a:close/>
                    <a:moveTo>
                      <a:pt x="1952" y="807"/>
                    </a:moveTo>
                    <a:lnTo>
                      <a:pt x="1952" y="807"/>
                    </a:lnTo>
                    <a:cubicBezTo>
                      <a:pt x="2042" y="594"/>
                      <a:pt x="2041" y="427"/>
                      <a:pt x="1949" y="335"/>
                    </a:cubicBezTo>
                    <a:cubicBezTo>
                      <a:pt x="1903" y="289"/>
                      <a:pt x="1838" y="265"/>
                      <a:pt x="1756" y="265"/>
                    </a:cubicBezTo>
                    <a:cubicBezTo>
                      <a:pt x="1675" y="265"/>
                      <a:pt x="1580" y="289"/>
                      <a:pt x="1477" y="332"/>
                    </a:cubicBezTo>
                    <a:cubicBezTo>
                      <a:pt x="1392" y="126"/>
                      <a:pt x="1274" y="0"/>
                      <a:pt x="1142" y="0"/>
                    </a:cubicBezTo>
                    <a:cubicBezTo>
                      <a:pt x="1009" y="0"/>
                      <a:pt x="891" y="126"/>
                      <a:pt x="806" y="332"/>
                    </a:cubicBezTo>
                    <a:cubicBezTo>
                      <a:pt x="704" y="289"/>
                      <a:pt x="609" y="265"/>
                      <a:pt x="528" y="265"/>
                    </a:cubicBezTo>
                    <a:cubicBezTo>
                      <a:pt x="446" y="265"/>
                      <a:pt x="380" y="289"/>
                      <a:pt x="334" y="335"/>
                    </a:cubicBezTo>
                    <a:cubicBezTo>
                      <a:pt x="242" y="427"/>
                      <a:pt x="242" y="594"/>
                      <a:pt x="331" y="807"/>
                    </a:cubicBezTo>
                    <a:cubicBezTo>
                      <a:pt x="125" y="892"/>
                      <a:pt x="0" y="1010"/>
                      <a:pt x="0" y="1143"/>
                    </a:cubicBezTo>
                    <a:cubicBezTo>
                      <a:pt x="0" y="1275"/>
                      <a:pt x="125" y="1393"/>
                      <a:pt x="331" y="1478"/>
                    </a:cubicBezTo>
                    <a:cubicBezTo>
                      <a:pt x="246" y="1684"/>
                      <a:pt x="240" y="1856"/>
                      <a:pt x="334" y="1950"/>
                    </a:cubicBezTo>
                    <a:cubicBezTo>
                      <a:pt x="380" y="1996"/>
                      <a:pt x="446" y="2020"/>
                      <a:pt x="528" y="2020"/>
                    </a:cubicBezTo>
                    <a:cubicBezTo>
                      <a:pt x="609" y="2020"/>
                      <a:pt x="704" y="1996"/>
                      <a:pt x="806" y="1953"/>
                    </a:cubicBezTo>
                    <a:cubicBezTo>
                      <a:pt x="891" y="2159"/>
                      <a:pt x="1009" y="2284"/>
                      <a:pt x="1142" y="2284"/>
                    </a:cubicBezTo>
                    <a:cubicBezTo>
                      <a:pt x="1274" y="2284"/>
                      <a:pt x="1392" y="2159"/>
                      <a:pt x="1477" y="1953"/>
                    </a:cubicBezTo>
                    <a:cubicBezTo>
                      <a:pt x="1580" y="1996"/>
                      <a:pt x="1675" y="2020"/>
                      <a:pt x="1756" y="2020"/>
                    </a:cubicBezTo>
                    <a:cubicBezTo>
                      <a:pt x="1838" y="2020"/>
                      <a:pt x="1903" y="1996"/>
                      <a:pt x="1949" y="1950"/>
                    </a:cubicBezTo>
                    <a:cubicBezTo>
                      <a:pt x="2043" y="1856"/>
                      <a:pt x="2038" y="1684"/>
                      <a:pt x="1952" y="1478"/>
                    </a:cubicBezTo>
                    <a:cubicBezTo>
                      <a:pt x="2158" y="1393"/>
                      <a:pt x="2284" y="1275"/>
                      <a:pt x="2284" y="1143"/>
                    </a:cubicBezTo>
                    <a:cubicBezTo>
                      <a:pt x="2284" y="1010"/>
                      <a:pt x="2158" y="892"/>
                      <a:pt x="1952" y="807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8" name="Freeform 20"/>
              <p:cNvSpPr>
                <a:spLocks/>
              </p:cNvSpPr>
              <p:nvPr/>
            </p:nvSpPr>
            <p:spPr bwMode="auto">
              <a:xfrm>
                <a:off x="7021513" y="5929313"/>
                <a:ext cx="177800" cy="177800"/>
              </a:xfrm>
              <a:custGeom>
                <a:avLst/>
                <a:gdLst>
                  <a:gd name="T0" fmla="*/ 120 w 240"/>
                  <a:gd name="T1" fmla="*/ 0 h 240"/>
                  <a:gd name="T2" fmla="*/ 120 w 240"/>
                  <a:gd name="T3" fmla="*/ 0 h 240"/>
                  <a:gd name="T4" fmla="*/ 0 w 240"/>
                  <a:gd name="T5" fmla="*/ 120 h 240"/>
                  <a:gd name="T6" fmla="*/ 120 w 240"/>
                  <a:gd name="T7" fmla="*/ 240 h 240"/>
                  <a:gd name="T8" fmla="*/ 240 w 240"/>
                  <a:gd name="T9" fmla="*/ 120 h 240"/>
                  <a:gd name="T10" fmla="*/ 120 w 240"/>
                  <a:gd name="T11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0" h="240">
                    <a:moveTo>
                      <a:pt x="120" y="0"/>
                    </a:moveTo>
                    <a:lnTo>
                      <a:pt x="120" y="0"/>
                    </a:lnTo>
                    <a:cubicBezTo>
                      <a:pt x="53" y="0"/>
                      <a:pt x="0" y="53"/>
                      <a:pt x="0" y="120"/>
                    </a:cubicBezTo>
                    <a:cubicBezTo>
                      <a:pt x="0" y="186"/>
                      <a:pt x="53" y="240"/>
                      <a:pt x="120" y="240"/>
                    </a:cubicBezTo>
                    <a:cubicBezTo>
                      <a:pt x="186" y="240"/>
                      <a:pt x="240" y="186"/>
                      <a:pt x="240" y="120"/>
                    </a:cubicBezTo>
                    <a:cubicBezTo>
                      <a:pt x="240" y="53"/>
                      <a:pt x="186" y="0"/>
                      <a:pt x="120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08" name="Freeform 7"/>
            <p:cNvSpPr>
              <a:spLocks noEditPoints="1"/>
            </p:cNvSpPr>
            <p:nvPr/>
          </p:nvSpPr>
          <p:spPr bwMode="auto">
            <a:xfrm rot="20132266">
              <a:off x="-3210" y="1374612"/>
              <a:ext cx="1277233" cy="931381"/>
            </a:xfrm>
            <a:custGeom>
              <a:avLst/>
              <a:gdLst>
                <a:gd name="T0" fmla="*/ 1034 w 2022"/>
                <a:gd name="T1" fmla="*/ 210 h 1466"/>
                <a:gd name="T2" fmla="*/ 1034 w 2022"/>
                <a:gd name="T3" fmla="*/ 210 h 1466"/>
                <a:gd name="T4" fmla="*/ 1395 w 2022"/>
                <a:gd name="T5" fmla="*/ 46 h 1466"/>
                <a:gd name="T6" fmla="*/ 1487 w 2022"/>
                <a:gd name="T7" fmla="*/ 40 h 1466"/>
                <a:gd name="T8" fmla="*/ 1888 w 2022"/>
                <a:gd name="T9" fmla="*/ 99 h 1466"/>
                <a:gd name="T10" fmla="*/ 1888 w 2022"/>
                <a:gd name="T11" fmla="*/ 1249 h 1466"/>
                <a:gd name="T12" fmla="*/ 1467 w 2022"/>
                <a:gd name="T13" fmla="*/ 1137 h 1466"/>
                <a:gd name="T14" fmla="*/ 1397 w 2022"/>
                <a:gd name="T15" fmla="*/ 1132 h 1466"/>
                <a:gd name="T16" fmla="*/ 1034 w 2022"/>
                <a:gd name="T17" fmla="*/ 1232 h 1466"/>
                <a:gd name="T18" fmla="*/ 1034 w 2022"/>
                <a:gd name="T19" fmla="*/ 210 h 1466"/>
                <a:gd name="T20" fmla="*/ 134 w 2022"/>
                <a:gd name="T21" fmla="*/ 99 h 1466"/>
                <a:gd name="T22" fmla="*/ 134 w 2022"/>
                <a:gd name="T23" fmla="*/ 99 h 1466"/>
                <a:gd name="T24" fmla="*/ 534 w 2022"/>
                <a:gd name="T25" fmla="*/ 40 h 1466"/>
                <a:gd name="T26" fmla="*/ 626 w 2022"/>
                <a:gd name="T27" fmla="*/ 46 h 1466"/>
                <a:gd name="T28" fmla="*/ 988 w 2022"/>
                <a:gd name="T29" fmla="*/ 210 h 1466"/>
                <a:gd name="T30" fmla="*/ 988 w 2022"/>
                <a:gd name="T31" fmla="*/ 1232 h 1466"/>
                <a:gd name="T32" fmla="*/ 625 w 2022"/>
                <a:gd name="T33" fmla="*/ 1132 h 1466"/>
                <a:gd name="T34" fmla="*/ 555 w 2022"/>
                <a:gd name="T35" fmla="*/ 1137 h 1466"/>
                <a:gd name="T36" fmla="*/ 134 w 2022"/>
                <a:gd name="T37" fmla="*/ 1249 h 1466"/>
                <a:gd name="T38" fmla="*/ 134 w 2022"/>
                <a:gd name="T39" fmla="*/ 99 h 1466"/>
                <a:gd name="T40" fmla="*/ 1928 w 2022"/>
                <a:gd name="T41" fmla="*/ 203 h 1466"/>
                <a:gd name="T42" fmla="*/ 1928 w 2022"/>
                <a:gd name="T43" fmla="*/ 203 h 1466"/>
                <a:gd name="T44" fmla="*/ 1928 w 2022"/>
                <a:gd name="T45" fmla="*/ 68 h 1466"/>
                <a:gd name="T46" fmla="*/ 1487 w 2022"/>
                <a:gd name="T47" fmla="*/ 0 h 1466"/>
                <a:gd name="T48" fmla="*/ 1390 w 2022"/>
                <a:gd name="T49" fmla="*/ 6 h 1466"/>
                <a:gd name="T50" fmla="*/ 1011 w 2022"/>
                <a:gd name="T51" fmla="*/ 177 h 1466"/>
                <a:gd name="T52" fmla="*/ 632 w 2022"/>
                <a:gd name="T53" fmla="*/ 6 h 1466"/>
                <a:gd name="T54" fmla="*/ 534 w 2022"/>
                <a:gd name="T55" fmla="*/ 0 h 1466"/>
                <a:gd name="T56" fmla="*/ 94 w 2022"/>
                <a:gd name="T57" fmla="*/ 68 h 1466"/>
                <a:gd name="T58" fmla="*/ 94 w 2022"/>
                <a:gd name="T59" fmla="*/ 203 h 1466"/>
                <a:gd name="T60" fmla="*/ 0 w 2022"/>
                <a:gd name="T61" fmla="*/ 227 h 1466"/>
                <a:gd name="T62" fmla="*/ 0 w 2022"/>
                <a:gd name="T63" fmla="*/ 1466 h 1466"/>
                <a:gd name="T64" fmla="*/ 467 w 2022"/>
                <a:gd name="T65" fmla="*/ 1335 h 1466"/>
                <a:gd name="T66" fmla="*/ 905 w 2022"/>
                <a:gd name="T67" fmla="*/ 1412 h 1466"/>
                <a:gd name="T68" fmla="*/ 905 w 2022"/>
                <a:gd name="T69" fmla="*/ 1466 h 1466"/>
                <a:gd name="T70" fmla="*/ 1116 w 2022"/>
                <a:gd name="T71" fmla="*/ 1466 h 1466"/>
                <a:gd name="T72" fmla="*/ 1116 w 2022"/>
                <a:gd name="T73" fmla="*/ 1412 h 1466"/>
                <a:gd name="T74" fmla="*/ 1555 w 2022"/>
                <a:gd name="T75" fmla="*/ 1335 h 1466"/>
                <a:gd name="T76" fmla="*/ 2022 w 2022"/>
                <a:gd name="T77" fmla="*/ 1466 h 1466"/>
                <a:gd name="T78" fmla="*/ 2022 w 2022"/>
                <a:gd name="T79" fmla="*/ 227 h 1466"/>
                <a:gd name="T80" fmla="*/ 1928 w 2022"/>
                <a:gd name="T81" fmla="*/ 203 h 1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022" h="1466">
                  <a:moveTo>
                    <a:pt x="1034" y="210"/>
                  </a:moveTo>
                  <a:lnTo>
                    <a:pt x="1034" y="210"/>
                  </a:lnTo>
                  <a:cubicBezTo>
                    <a:pt x="1077" y="175"/>
                    <a:pt x="1220" y="68"/>
                    <a:pt x="1395" y="46"/>
                  </a:cubicBezTo>
                  <a:cubicBezTo>
                    <a:pt x="1423" y="42"/>
                    <a:pt x="1454" y="40"/>
                    <a:pt x="1487" y="40"/>
                  </a:cubicBezTo>
                  <a:cubicBezTo>
                    <a:pt x="1645" y="40"/>
                    <a:pt x="1820" y="81"/>
                    <a:pt x="1888" y="99"/>
                  </a:cubicBezTo>
                  <a:lnTo>
                    <a:pt x="1888" y="1249"/>
                  </a:lnTo>
                  <a:cubicBezTo>
                    <a:pt x="1803" y="1218"/>
                    <a:pt x="1631" y="1161"/>
                    <a:pt x="1467" y="1137"/>
                  </a:cubicBezTo>
                  <a:cubicBezTo>
                    <a:pt x="1445" y="1134"/>
                    <a:pt x="1421" y="1132"/>
                    <a:pt x="1397" y="1132"/>
                  </a:cubicBezTo>
                  <a:cubicBezTo>
                    <a:pt x="1252" y="1132"/>
                    <a:pt x="1112" y="1192"/>
                    <a:pt x="1034" y="1232"/>
                  </a:cubicBezTo>
                  <a:lnTo>
                    <a:pt x="1034" y="210"/>
                  </a:lnTo>
                  <a:close/>
                  <a:moveTo>
                    <a:pt x="134" y="99"/>
                  </a:moveTo>
                  <a:lnTo>
                    <a:pt x="134" y="99"/>
                  </a:lnTo>
                  <a:cubicBezTo>
                    <a:pt x="201" y="81"/>
                    <a:pt x="376" y="40"/>
                    <a:pt x="534" y="40"/>
                  </a:cubicBezTo>
                  <a:cubicBezTo>
                    <a:pt x="568" y="40"/>
                    <a:pt x="599" y="42"/>
                    <a:pt x="626" y="46"/>
                  </a:cubicBezTo>
                  <a:cubicBezTo>
                    <a:pt x="802" y="68"/>
                    <a:pt x="945" y="175"/>
                    <a:pt x="988" y="210"/>
                  </a:cubicBezTo>
                  <a:lnTo>
                    <a:pt x="988" y="1232"/>
                  </a:lnTo>
                  <a:cubicBezTo>
                    <a:pt x="910" y="1192"/>
                    <a:pt x="770" y="1132"/>
                    <a:pt x="625" y="1132"/>
                  </a:cubicBezTo>
                  <a:cubicBezTo>
                    <a:pt x="601" y="1132"/>
                    <a:pt x="577" y="1134"/>
                    <a:pt x="555" y="1137"/>
                  </a:cubicBezTo>
                  <a:cubicBezTo>
                    <a:pt x="391" y="1161"/>
                    <a:pt x="219" y="1218"/>
                    <a:pt x="134" y="1249"/>
                  </a:cubicBezTo>
                  <a:lnTo>
                    <a:pt x="134" y="99"/>
                  </a:lnTo>
                  <a:close/>
                  <a:moveTo>
                    <a:pt x="1928" y="203"/>
                  </a:moveTo>
                  <a:lnTo>
                    <a:pt x="1928" y="203"/>
                  </a:lnTo>
                  <a:lnTo>
                    <a:pt x="1928" y="68"/>
                  </a:lnTo>
                  <a:cubicBezTo>
                    <a:pt x="1928" y="68"/>
                    <a:pt x="1696" y="0"/>
                    <a:pt x="1487" y="0"/>
                  </a:cubicBezTo>
                  <a:cubicBezTo>
                    <a:pt x="1454" y="0"/>
                    <a:pt x="1421" y="2"/>
                    <a:pt x="1390" y="6"/>
                  </a:cubicBezTo>
                  <a:cubicBezTo>
                    <a:pt x="1207" y="30"/>
                    <a:pt x="1059" y="138"/>
                    <a:pt x="1011" y="177"/>
                  </a:cubicBezTo>
                  <a:cubicBezTo>
                    <a:pt x="963" y="138"/>
                    <a:pt x="815" y="30"/>
                    <a:pt x="632" y="6"/>
                  </a:cubicBezTo>
                  <a:cubicBezTo>
                    <a:pt x="601" y="2"/>
                    <a:pt x="568" y="0"/>
                    <a:pt x="534" y="0"/>
                  </a:cubicBezTo>
                  <a:cubicBezTo>
                    <a:pt x="326" y="0"/>
                    <a:pt x="94" y="68"/>
                    <a:pt x="94" y="68"/>
                  </a:cubicBezTo>
                  <a:lnTo>
                    <a:pt x="94" y="203"/>
                  </a:lnTo>
                  <a:cubicBezTo>
                    <a:pt x="36" y="216"/>
                    <a:pt x="0" y="227"/>
                    <a:pt x="0" y="227"/>
                  </a:cubicBezTo>
                  <a:lnTo>
                    <a:pt x="0" y="1466"/>
                  </a:lnTo>
                  <a:cubicBezTo>
                    <a:pt x="0" y="1466"/>
                    <a:pt x="243" y="1368"/>
                    <a:pt x="467" y="1335"/>
                  </a:cubicBezTo>
                  <a:cubicBezTo>
                    <a:pt x="605" y="1315"/>
                    <a:pt x="787" y="1368"/>
                    <a:pt x="905" y="1412"/>
                  </a:cubicBezTo>
                  <a:lnTo>
                    <a:pt x="905" y="1466"/>
                  </a:lnTo>
                  <a:lnTo>
                    <a:pt x="1116" y="1466"/>
                  </a:lnTo>
                  <a:lnTo>
                    <a:pt x="1116" y="1412"/>
                  </a:lnTo>
                  <a:cubicBezTo>
                    <a:pt x="1235" y="1368"/>
                    <a:pt x="1417" y="1315"/>
                    <a:pt x="1555" y="1335"/>
                  </a:cubicBezTo>
                  <a:cubicBezTo>
                    <a:pt x="1779" y="1368"/>
                    <a:pt x="2022" y="1466"/>
                    <a:pt x="2022" y="1466"/>
                  </a:cubicBezTo>
                  <a:lnTo>
                    <a:pt x="2022" y="227"/>
                  </a:lnTo>
                  <a:cubicBezTo>
                    <a:pt x="2022" y="227"/>
                    <a:pt x="1986" y="216"/>
                    <a:pt x="1928" y="20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" name="Freeform 9"/>
            <p:cNvSpPr>
              <a:spLocks noEditPoints="1"/>
            </p:cNvSpPr>
            <p:nvPr/>
          </p:nvSpPr>
          <p:spPr bwMode="auto">
            <a:xfrm>
              <a:off x="762558" y="-591931"/>
              <a:ext cx="1135300" cy="1451430"/>
            </a:xfrm>
            <a:custGeom>
              <a:avLst/>
              <a:gdLst>
                <a:gd name="T0" fmla="*/ 449 w 1637"/>
                <a:gd name="T1" fmla="*/ 1301 h 2083"/>
                <a:gd name="T2" fmla="*/ 449 w 1637"/>
                <a:gd name="T3" fmla="*/ 1301 h 2083"/>
                <a:gd name="T4" fmla="*/ 350 w 1637"/>
                <a:gd name="T5" fmla="*/ 1276 h 2083"/>
                <a:gd name="T6" fmla="*/ 240 w 1637"/>
                <a:gd name="T7" fmla="*/ 1150 h 2083"/>
                <a:gd name="T8" fmla="*/ 273 w 1637"/>
                <a:gd name="T9" fmla="*/ 841 h 2083"/>
                <a:gd name="T10" fmla="*/ 770 w 1637"/>
                <a:gd name="T11" fmla="*/ 1055 h 2083"/>
                <a:gd name="T12" fmla="*/ 449 w 1637"/>
                <a:gd name="T13" fmla="*/ 1301 h 2083"/>
                <a:gd name="T14" fmla="*/ 1500 w 1637"/>
                <a:gd name="T15" fmla="*/ 1781 h 2083"/>
                <a:gd name="T16" fmla="*/ 1500 w 1637"/>
                <a:gd name="T17" fmla="*/ 1781 h 2083"/>
                <a:gd name="T18" fmla="*/ 1590 w 1637"/>
                <a:gd name="T19" fmla="*/ 1670 h 2083"/>
                <a:gd name="T20" fmla="*/ 1278 w 1637"/>
                <a:gd name="T21" fmla="*/ 1604 h 2083"/>
                <a:gd name="T22" fmla="*/ 1403 w 1637"/>
                <a:gd name="T23" fmla="*/ 1057 h 2083"/>
                <a:gd name="T24" fmla="*/ 1031 w 1637"/>
                <a:gd name="T25" fmla="*/ 383 h 2083"/>
                <a:gd name="T26" fmla="*/ 931 w 1637"/>
                <a:gd name="T27" fmla="*/ 92 h 2083"/>
                <a:gd name="T28" fmla="*/ 480 w 1637"/>
                <a:gd name="T29" fmla="*/ 430 h 2083"/>
                <a:gd name="T30" fmla="*/ 0 w 1637"/>
                <a:gd name="T31" fmla="*/ 723 h 2083"/>
                <a:gd name="T32" fmla="*/ 236 w 1637"/>
                <a:gd name="T33" fmla="*/ 825 h 2083"/>
                <a:gd name="T34" fmla="*/ 202 w 1637"/>
                <a:gd name="T35" fmla="*/ 1162 h 2083"/>
                <a:gd name="T36" fmla="*/ 332 w 1637"/>
                <a:gd name="T37" fmla="*/ 1312 h 2083"/>
                <a:gd name="T38" fmla="*/ 449 w 1637"/>
                <a:gd name="T39" fmla="*/ 1341 h 2083"/>
                <a:gd name="T40" fmla="*/ 807 w 1637"/>
                <a:gd name="T41" fmla="*/ 1071 h 2083"/>
                <a:gd name="T42" fmla="*/ 1003 w 1637"/>
                <a:gd name="T43" fmla="*/ 1156 h 2083"/>
                <a:gd name="T44" fmla="*/ 950 w 1637"/>
                <a:gd name="T45" fmla="*/ 626 h 2083"/>
                <a:gd name="T46" fmla="*/ 1001 w 1637"/>
                <a:gd name="T47" fmla="*/ 495 h 2083"/>
                <a:gd name="T48" fmla="*/ 1297 w 1637"/>
                <a:gd name="T49" fmla="*/ 1060 h 2083"/>
                <a:gd name="T50" fmla="*/ 1215 w 1637"/>
                <a:gd name="T51" fmla="*/ 1499 h 2083"/>
                <a:gd name="T52" fmla="*/ 1166 w 1637"/>
                <a:gd name="T53" fmla="*/ 1581 h 2083"/>
                <a:gd name="T54" fmla="*/ 920 w 1637"/>
                <a:gd name="T55" fmla="*/ 1530 h 2083"/>
                <a:gd name="T56" fmla="*/ 549 w 1637"/>
                <a:gd name="T57" fmla="*/ 1946 h 2083"/>
                <a:gd name="T58" fmla="*/ 1255 w 1637"/>
                <a:gd name="T59" fmla="*/ 2083 h 2083"/>
                <a:gd name="T60" fmla="*/ 1637 w 1637"/>
                <a:gd name="T61" fmla="*/ 1806 h 2083"/>
                <a:gd name="T62" fmla="*/ 1500 w 1637"/>
                <a:gd name="T63" fmla="*/ 1781 h 20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37" h="2083">
                  <a:moveTo>
                    <a:pt x="449" y="1301"/>
                  </a:moveTo>
                  <a:lnTo>
                    <a:pt x="449" y="1301"/>
                  </a:lnTo>
                  <a:cubicBezTo>
                    <a:pt x="416" y="1301"/>
                    <a:pt x="383" y="1292"/>
                    <a:pt x="350" y="1276"/>
                  </a:cubicBezTo>
                  <a:cubicBezTo>
                    <a:pt x="295" y="1248"/>
                    <a:pt x="258" y="1206"/>
                    <a:pt x="240" y="1150"/>
                  </a:cubicBezTo>
                  <a:cubicBezTo>
                    <a:pt x="207" y="1047"/>
                    <a:pt x="243" y="919"/>
                    <a:pt x="273" y="841"/>
                  </a:cubicBezTo>
                  <a:lnTo>
                    <a:pt x="770" y="1055"/>
                  </a:lnTo>
                  <a:cubicBezTo>
                    <a:pt x="719" y="1137"/>
                    <a:pt x="599" y="1301"/>
                    <a:pt x="449" y="1301"/>
                  </a:cubicBezTo>
                  <a:close/>
                  <a:moveTo>
                    <a:pt x="1500" y="1781"/>
                  </a:moveTo>
                  <a:lnTo>
                    <a:pt x="1500" y="1781"/>
                  </a:lnTo>
                  <a:lnTo>
                    <a:pt x="1590" y="1670"/>
                  </a:lnTo>
                  <a:lnTo>
                    <a:pt x="1278" y="1604"/>
                  </a:lnTo>
                  <a:cubicBezTo>
                    <a:pt x="1340" y="1504"/>
                    <a:pt x="1412" y="1329"/>
                    <a:pt x="1403" y="1057"/>
                  </a:cubicBezTo>
                  <a:cubicBezTo>
                    <a:pt x="1392" y="672"/>
                    <a:pt x="1130" y="453"/>
                    <a:pt x="1031" y="383"/>
                  </a:cubicBezTo>
                  <a:cubicBezTo>
                    <a:pt x="1053" y="263"/>
                    <a:pt x="1046" y="135"/>
                    <a:pt x="931" y="92"/>
                  </a:cubicBezTo>
                  <a:cubicBezTo>
                    <a:pt x="680" y="0"/>
                    <a:pt x="480" y="430"/>
                    <a:pt x="480" y="430"/>
                  </a:cubicBezTo>
                  <a:cubicBezTo>
                    <a:pt x="480" y="430"/>
                    <a:pt x="113" y="340"/>
                    <a:pt x="0" y="723"/>
                  </a:cubicBezTo>
                  <a:lnTo>
                    <a:pt x="236" y="825"/>
                  </a:lnTo>
                  <a:cubicBezTo>
                    <a:pt x="204" y="908"/>
                    <a:pt x="164" y="1046"/>
                    <a:pt x="202" y="1162"/>
                  </a:cubicBezTo>
                  <a:cubicBezTo>
                    <a:pt x="223" y="1229"/>
                    <a:pt x="267" y="1279"/>
                    <a:pt x="332" y="1312"/>
                  </a:cubicBezTo>
                  <a:cubicBezTo>
                    <a:pt x="370" y="1331"/>
                    <a:pt x="410" y="1341"/>
                    <a:pt x="449" y="1341"/>
                  </a:cubicBezTo>
                  <a:cubicBezTo>
                    <a:pt x="623" y="1341"/>
                    <a:pt x="755" y="1157"/>
                    <a:pt x="807" y="1071"/>
                  </a:cubicBezTo>
                  <a:lnTo>
                    <a:pt x="1003" y="1156"/>
                  </a:lnTo>
                  <a:cubicBezTo>
                    <a:pt x="1003" y="1156"/>
                    <a:pt x="1247" y="846"/>
                    <a:pt x="950" y="626"/>
                  </a:cubicBezTo>
                  <a:cubicBezTo>
                    <a:pt x="950" y="626"/>
                    <a:pt x="977" y="571"/>
                    <a:pt x="1001" y="495"/>
                  </a:cubicBezTo>
                  <a:cubicBezTo>
                    <a:pt x="1101" y="574"/>
                    <a:pt x="1288" y="762"/>
                    <a:pt x="1297" y="1060"/>
                  </a:cubicBezTo>
                  <a:cubicBezTo>
                    <a:pt x="1303" y="1273"/>
                    <a:pt x="1256" y="1416"/>
                    <a:pt x="1215" y="1499"/>
                  </a:cubicBezTo>
                  <a:cubicBezTo>
                    <a:pt x="1198" y="1534"/>
                    <a:pt x="1181" y="1561"/>
                    <a:pt x="1166" y="1581"/>
                  </a:cubicBezTo>
                  <a:lnTo>
                    <a:pt x="920" y="1530"/>
                  </a:lnTo>
                  <a:lnTo>
                    <a:pt x="549" y="1946"/>
                  </a:lnTo>
                  <a:lnTo>
                    <a:pt x="1255" y="2083"/>
                  </a:lnTo>
                  <a:lnTo>
                    <a:pt x="1637" y="1806"/>
                  </a:lnTo>
                  <a:lnTo>
                    <a:pt x="1500" y="178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110" name="组 109"/>
            <p:cNvGrpSpPr/>
            <p:nvPr userDrawn="1"/>
          </p:nvGrpSpPr>
          <p:grpSpPr>
            <a:xfrm rot="1396810">
              <a:off x="2252865" y="298538"/>
              <a:ext cx="337162" cy="1815987"/>
              <a:chOff x="6099175" y="2627313"/>
              <a:chExt cx="411163" cy="2214563"/>
            </a:xfrm>
            <a:grpFill/>
          </p:grpSpPr>
          <p:sp>
            <p:nvSpPr>
              <p:cNvPr id="135" name="Freeform 13"/>
              <p:cNvSpPr>
                <a:spLocks noEditPoints="1"/>
              </p:cNvSpPr>
              <p:nvPr/>
            </p:nvSpPr>
            <p:spPr bwMode="auto">
              <a:xfrm>
                <a:off x="6130131" y="3048001"/>
                <a:ext cx="349250" cy="1258888"/>
              </a:xfrm>
              <a:custGeom>
                <a:avLst/>
                <a:gdLst>
                  <a:gd name="T0" fmla="*/ 137 w 367"/>
                  <a:gd name="T1" fmla="*/ 40 h 1313"/>
                  <a:gd name="T2" fmla="*/ 137 w 367"/>
                  <a:gd name="T3" fmla="*/ 40 h 1313"/>
                  <a:gd name="T4" fmla="*/ 230 w 367"/>
                  <a:gd name="T5" fmla="*/ 40 h 1313"/>
                  <a:gd name="T6" fmla="*/ 230 w 367"/>
                  <a:gd name="T7" fmla="*/ 1273 h 1313"/>
                  <a:gd name="T8" fmla="*/ 137 w 367"/>
                  <a:gd name="T9" fmla="*/ 1273 h 1313"/>
                  <a:gd name="T10" fmla="*/ 137 w 367"/>
                  <a:gd name="T11" fmla="*/ 40 h 1313"/>
                  <a:gd name="T12" fmla="*/ 97 w 367"/>
                  <a:gd name="T13" fmla="*/ 1273 h 1313"/>
                  <a:gd name="T14" fmla="*/ 97 w 367"/>
                  <a:gd name="T15" fmla="*/ 1273 h 1313"/>
                  <a:gd name="T16" fmla="*/ 40 w 367"/>
                  <a:gd name="T17" fmla="*/ 1273 h 1313"/>
                  <a:gd name="T18" fmla="*/ 40 w 367"/>
                  <a:gd name="T19" fmla="*/ 40 h 1313"/>
                  <a:gd name="T20" fmla="*/ 97 w 367"/>
                  <a:gd name="T21" fmla="*/ 40 h 1313"/>
                  <a:gd name="T22" fmla="*/ 97 w 367"/>
                  <a:gd name="T23" fmla="*/ 1273 h 1313"/>
                  <a:gd name="T24" fmla="*/ 270 w 367"/>
                  <a:gd name="T25" fmla="*/ 40 h 1313"/>
                  <a:gd name="T26" fmla="*/ 270 w 367"/>
                  <a:gd name="T27" fmla="*/ 40 h 1313"/>
                  <a:gd name="T28" fmla="*/ 327 w 367"/>
                  <a:gd name="T29" fmla="*/ 40 h 1313"/>
                  <a:gd name="T30" fmla="*/ 327 w 367"/>
                  <a:gd name="T31" fmla="*/ 1273 h 1313"/>
                  <a:gd name="T32" fmla="*/ 270 w 367"/>
                  <a:gd name="T33" fmla="*/ 1273 h 1313"/>
                  <a:gd name="T34" fmla="*/ 270 w 367"/>
                  <a:gd name="T35" fmla="*/ 40 h 1313"/>
                  <a:gd name="T36" fmla="*/ 270 w 367"/>
                  <a:gd name="T37" fmla="*/ 1313 h 1313"/>
                  <a:gd name="T38" fmla="*/ 270 w 367"/>
                  <a:gd name="T39" fmla="*/ 1313 h 1313"/>
                  <a:gd name="T40" fmla="*/ 270 w 367"/>
                  <a:gd name="T41" fmla="*/ 1313 h 1313"/>
                  <a:gd name="T42" fmla="*/ 367 w 367"/>
                  <a:gd name="T43" fmla="*/ 1313 h 1313"/>
                  <a:gd name="T44" fmla="*/ 367 w 367"/>
                  <a:gd name="T45" fmla="*/ 0 h 1313"/>
                  <a:gd name="T46" fmla="*/ 0 w 367"/>
                  <a:gd name="T47" fmla="*/ 0 h 1313"/>
                  <a:gd name="T48" fmla="*/ 0 w 367"/>
                  <a:gd name="T49" fmla="*/ 1313 h 1313"/>
                  <a:gd name="T50" fmla="*/ 97 w 367"/>
                  <a:gd name="T51" fmla="*/ 1313 h 1313"/>
                  <a:gd name="T52" fmla="*/ 97 w 367"/>
                  <a:gd name="T53" fmla="*/ 1313 h 1313"/>
                  <a:gd name="T54" fmla="*/ 137 w 367"/>
                  <a:gd name="T55" fmla="*/ 1313 h 1313"/>
                  <a:gd name="T56" fmla="*/ 137 w 367"/>
                  <a:gd name="T57" fmla="*/ 1313 h 1313"/>
                  <a:gd name="T58" fmla="*/ 230 w 367"/>
                  <a:gd name="T59" fmla="*/ 1313 h 1313"/>
                  <a:gd name="T60" fmla="*/ 230 w 367"/>
                  <a:gd name="T61" fmla="*/ 1313 h 1313"/>
                  <a:gd name="T62" fmla="*/ 270 w 367"/>
                  <a:gd name="T63" fmla="*/ 1313 h 1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367" h="1313">
                    <a:moveTo>
                      <a:pt x="137" y="40"/>
                    </a:moveTo>
                    <a:lnTo>
                      <a:pt x="137" y="40"/>
                    </a:lnTo>
                    <a:lnTo>
                      <a:pt x="230" y="40"/>
                    </a:lnTo>
                    <a:lnTo>
                      <a:pt x="230" y="1273"/>
                    </a:lnTo>
                    <a:lnTo>
                      <a:pt x="137" y="1273"/>
                    </a:lnTo>
                    <a:lnTo>
                      <a:pt x="137" y="40"/>
                    </a:lnTo>
                    <a:close/>
                    <a:moveTo>
                      <a:pt x="97" y="1273"/>
                    </a:moveTo>
                    <a:lnTo>
                      <a:pt x="97" y="1273"/>
                    </a:lnTo>
                    <a:lnTo>
                      <a:pt x="40" y="1273"/>
                    </a:lnTo>
                    <a:lnTo>
                      <a:pt x="40" y="40"/>
                    </a:lnTo>
                    <a:lnTo>
                      <a:pt x="97" y="40"/>
                    </a:lnTo>
                    <a:lnTo>
                      <a:pt x="97" y="1273"/>
                    </a:lnTo>
                    <a:close/>
                    <a:moveTo>
                      <a:pt x="270" y="40"/>
                    </a:moveTo>
                    <a:lnTo>
                      <a:pt x="270" y="40"/>
                    </a:lnTo>
                    <a:lnTo>
                      <a:pt x="327" y="40"/>
                    </a:lnTo>
                    <a:lnTo>
                      <a:pt x="327" y="1273"/>
                    </a:lnTo>
                    <a:lnTo>
                      <a:pt x="270" y="1273"/>
                    </a:lnTo>
                    <a:lnTo>
                      <a:pt x="270" y="40"/>
                    </a:lnTo>
                    <a:close/>
                    <a:moveTo>
                      <a:pt x="270" y="1313"/>
                    </a:moveTo>
                    <a:lnTo>
                      <a:pt x="270" y="1313"/>
                    </a:lnTo>
                    <a:lnTo>
                      <a:pt x="270" y="1313"/>
                    </a:lnTo>
                    <a:lnTo>
                      <a:pt x="367" y="1313"/>
                    </a:lnTo>
                    <a:lnTo>
                      <a:pt x="367" y="0"/>
                    </a:lnTo>
                    <a:lnTo>
                      <a:pt x="0" y="0"/>
                    </a:lnTo>
                    <a:lnTo>
                      <a:pt x="0" y="1313"/>
                    </a:lnTo>
                    <a:lnTo>
                      <a:pt x="97" y="1313"/>
                    </a:lnTo>
                    <a:lnTo>
                      <a:pt x="97" y="1313"/>
                    </a:lnTo>
                    <a:lnTo>
                      <a:pt x="137" y="1313"/>
                    </a:lnTo>
                    <a:lnTo>
                      <a:pt x="137" y="1313"/>
                    </a:lnTo>
                    <a:lnTo>
                      <a:pt x="230" y="1313"/>
                    </a:lnTo>
                    <a:lnTo>
                      <a:pt x="230" y="1313"/>
                    </a:lnTo>
                    <a:lnTo>
                      <a:pt x="270" y="1313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6" name="Freeform 14"/>
              <p:cNvSpPr>
                <a:spLocks/>
              </p:cNvSpPr>
              <p:nvPr/>
            </p:nvSpPr>
            <p:spPr bwMode="auto">
              <a:xfrm>
                <a:off x="6130131" y="2968626"/>
                <a:ext cx="349250" cy="63500"/>
              </a:xfrm>
              <a:custGeom>
                <a:avLst/>
                <a:gdLst>
                  <a:gd name="T0" fmla="*/ 367 w 367"/>
                  <a:gd name="T1" fmla="*/ 0 h 67"/>
                  <a:gd name="T2" fmla="*/ 367 w 367"/>
                  <a:gd name="T3" fmla="*/ 0 h 67"/>
                  <a:gd name="T4" fmla="*/ 0 w 367"/>
                  <a:gd name="T5" fmla="*/ 0 h 67"/>
                  <a:gd name="T6" fmla="*/ 0 w 367"/>
                  <a:gd name="T7" fmla="*/ 67 h 67"/>
                  <a:gd name="T8" fmla="*/ 367 w 367"/>
                  <a:gd name="T9" fmla="*/ 67 h 67"/>
                  <a:gd name="T10" fmla="*/ 367 w 367"/>
                  <a:gd name="T11" fmla="*/ 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7" h="67">
                    <a:moveTo>
                      <a:pt x="367" y="0"/>
                    </a:moveTo>
                    <a:lnTo>
                      <a:pt x="367" y="0"/>
                    </a:lnTo>
                    <a:lnTo>
                      <a:pt x="0" y="0"/>
                    </a:lnTo>
                    <a:lnTo>
                      <a:pt x="0" y="67"/>
                    </a:lnTo>
                    <a:lnTo>
                      <a:pt x="367" y="67"/>
                    </a:lnTo>
                    <a:lnTo>
                      <a:pt x="36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7" name="Freeform 15"/>
              <p:cNvSpPr>
                <a:spLocks/>
              </p:cNvSpPr>
              <p:nvPr/>
            </p:nvSpPr>
            <p:spPr bwMode="auto">
              <a:xfrm>
                <a:off x="6099175" y="2627313"/>
                <a:ext cx="411163" cy="325438"/>
              </a:xfrm>
              <a:custGeom>
                <a:avLst/>
                <a:gdLst>
                  <a:gd name="T0" fmla="*/ 399 w 430"/>
                  <a:gd name="T1" fmla="*/ 340 h 340"/>
                  <a:gd name="T2" fmla="*/ 399 w 430"/>
                  <a:gd name="T3" fmla="*/ 340 h 340"/>
                  <a:gd name="T4" fmla="*/ 215 w 430"/>
                  <a:gd name="T5" fmla="*/ 0 h 340"/>
                  <a:gd name="T6" fmla="*/ 32 w 430"/>
                  <a:gd name="T7" fmla="*/ 340 h 340"/>
                  <a:gd name="T8" fmla="*/ 399 w 430"/>
                  <a:gd name="T9" fmla="*/ 340 h 3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0" h="340">
                    <a:moveTo>
                      <a:pt x="399" y="340"/>
                    </a:moveTo>
                    <a:lnTo>
                      <a:pt x="399" y="340"/>
                    </a:lnTo>
                    <a:cubicBezTo>
                      <a:pt x="399" y="340"/>
                      <a:pt x="430" y="0"/>
                      <a:pt x="215" y="0"/>
                    </a:cubicBezTo>
                    <a:cubicBezTo>
                      <a:pt x="0" y="0"/>
                      <a:pt x="32" y="340"/>
                      <a:pt x="32" y="340"/>
                    </a:cubicBezTo>
                    <a:lnTo>
                      <a:pt x="399" y="34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8" name="Freeform 17"/>
              <p:cNvSpPr>
                <a:spLocks noEditPoints="1"/>
              </p:cNvSpPr>
              <p:nvPr/>
            </p:nvSpPr>
            <p:spPr bwMode="auto">
              <a:xfrm>
                <a:off x="6128544" y="4310063"/>
                <a:ext cx="352425" cy="531813"/>
              </a:xfrm>
              <a:custGeom>
                <a:avLst/>
                <a:gdLst>
                  <a:gd name="T0" fmla="*/ 214 w 369"/>
                  <a:gd name="T1" fmla="*/ 338 h 554"/>
                  <a:gd name="T2" fmla="*/ 214 w 369"/>
                  <a:gd name="T3" fmla="*/ 338 h 554"/>
                  <a:gd name="T4" fmla="*/ 155 w 369"/>
                  <a:gd name="T5" fmla="*/ 338 h 554"/>
                  <a:gd name="T6" fmla="*/ 56 w 369"/>
                  <a:gd name="T7" fmla="*/ 40 h 554"/>
                  <a:gd name="T8" fmla="*/ 313 w 369"/>
                  <a:gd name="T9" fmla="*/ 40 h 554"/>
                  <a:gd name="T10" fmla="*/ 214 w 369"/>
                  <a:gd name="T11" fmla="*/ 338 h 554"/>
                  <a:gd name="T12" fmla="*/ 113 w 369"/>
                  <a:gd name="T13" fmla="*/ 338 h 554"/>
                  <a:gd name="T14" fmla="*/ 113 w 369"/>
                  <a:gd name="T15" fmla="*/ 338 h 554"/>
                  <a:gd name="T16" fmla="*/ 184 w 369"/>
                  <a:gd name="T17" fmla="*/ 554 h 554"/>
                  <a:gd name="T18" fmla="*/ 256 w 369"/>
                  <a:gd name="T19" fmla="*/ 338 h 554"/>
                  <a:gd name="T20" fmla="*/ 369 w 369"/>
                  <a:gd name="T21" fmla="*/ 0 h 554"/>
                  <a:gd name="T22" fmla="*/ 0 w 369"/>
                  <a:gd name="T23" fmla="*/ 0 h 554"/>
                  <a:gd name="T24" fmla="*/ 113 w 369"/>
                  <a:gd name="T25" fmla="*/ 338 h 5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69" h="554">
                    <a:moveTo>
                      <a:pt x="214" y="338"/>
                    </a:moveTo>
                    <a:lnTo>
                      <a:pt x="214" y="338"/>
                    </a:lnTo>
                    <a:lnTo>
                      <a:pt x="155" y="338"/>
                    </a:lnTo>
                    <a:lnTo>
                      <a:pt x="56" y="40"/>
                    </a:lnTo>
                    <a:lnTo>
                      <a:pt x="313" y="40"/>
                    </a:lnTo>
                    <a:lnTo>
                      <a:pt x="214" y="338"/>
                    </a:lnTo>
                    <a:close/>
                    <a:moveTo>
                      <a:pt x="113" y="338"/>
                    </a:moveTo>
                    <a:lnTo>
                      <a:pt x="113" y="338"/>
                    </a:lnTo>
                    <a:lnTo>
                      <a:pt x="184" y="554"/>
                    </a:lnTo>
                    <a:lnTo>
                      <a:pt x="256" y="338"/>
                    </a:lnTo>
                    <a:lnTo>
                      <a:pt x="369" y="0"/>
                    </a:lnTo>
                    <a:lnTo>
                      <a:pt x="0" y="0"/>
                    </a:lnTo>
                    <a:lnTo>
                      <a:pt x="113" y="338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11" name="Freeform 19"/>
            <p:cNvSpPr>
              <a:spLocks noEditPoints="1"/>
            </p:cNvSpPr>
            <p:nvPr/>
          </p:nvSpPr>
          <p:spPr bwMode="auto">
            <a:xfrm rot="1363540">
              <a:off x="1591477" y="2369237"/>
              <a:ext cx="1209819" cy="253100"/>
            </a:xfrm>
            <a:custGeom>
              <a:avLst/>
              <a:gdLst>
                <a:gd name="T0" fmla="*/ 2347 w 2387"/>
                <a:gd name="T1" fmla="*/ 458 h 498"/>
                <a:gd name="T2" fmla="*/ 40 w 2387"/>
                <a:gd name="T3" fmla="*/ 40 h 498"/>
                <a:gd name="T4" fmla="*/ 177 w 2387"/>
                <a:gd name="T5" fmla="*/ 298 h 498"/>
                <a:gd name="T6" fmla="*/ 217 w 2387"/>
                <a:gd name="T7" fmla="*/ 40 h 498"/>
                <a:gd name="T8" fmla="*/ 277 w 2387"/>
                <a:gd name="T9" fmla="*/ 159 h 498"/>
                <a:gd name="T10" fmla="*/ 317 w 2387"/>
                <a:gd name="T11" fmla="*/ 40 h 498"/>
                <a:gd name="T12" fmla="*/ 377 w 2387"/>
                <a:gd name="T13" fmla="*/ 159 h 498"/>
                <a:gd name="T14" fmla="*/ 417 w 2387"/>
                <a:gd name="T15" fmla="*/ 40 h 498"/>
                <a:gd name="T16" fmla="*/ 477 w 2387"/>
                <a:gd name="T17" fmla="*/ 159 h 498"/>
                <a:gd name="T18" fmla="*/ 517 w 2387"/>
                <a:gd name="T19" fmla="*/ 40 h 498"/>
                <a:gd name="T20" fmla="*/ 577 w 2387"/>
                <a:gd name="T21" fmla="*/ 159 h 498"/>
                <a:gd name="T22" fmla="*/ 617 w 2387"/>
                <a:gd name="T23" fmla="*/ 40 h 498"/>
                <a:gd name="T24" fmla="*/ 674 w 2387"/>
                <a:gd name="T25" fmla="*/ 298 h 498"/>
                <a:gd name="T26" fmla="*/ 714 w 2387"/>
                <a:gd name="T27" fmla="*/ 40 h 498"/>
                <a:gd name="T28" fmla="*/ 774 w 2387"/>
                <a:gd name="T29" fmla="*/ 159 h 498"/>
                <a:gd name="T30" fmla="*/ 814 w 2387"/>
                <a:gd name="T31" fmla="*/ 40 h 498"/>
                <a:gd name="T32" fmla="*/ 874 w 2387"/>
                <a:gd name="T33" fmla="*/ 159 h 498"/>
                <a:gd name="T34" fmla="*/ 914 w 2387"/>
                <a:gd name="T35" fmla="*/ 40 h 498"/>
                <a:gd name="T36" fmla="*/ 974 w 2387"/>
                <a:gd name="T37" fmla="*/ 159 h 498"/>
                <a:gd name="T38" fmla="*/ 1014 w 2387"/>
                <a:gd name="T39" fmla="*/ 40 h 498"/>
                <a:gd name="T40" fmla="*/ 1074 w 2387"/>
                <a:gd name="T41" fmla="*/ 159 h 498"/>
                <a:gd name="T42" fmla="*/ 1114 w 2387"/>
                <a:gd name="T43" fmla="*/ 40 h 498"/>
                <a:gd name="T44" fmla="*/ 1187 w 2387"/>
                <a:gd name="T45" fmla="*/ 298 h 498"/>
                <a:gd name="T46" fmla="*/ 1227 w 2387"/>
                <a:gd name="T47" fmla="*/ 40 h 498"/>
                <a:gd name="T48" fmla="*/ 1287 w 2387"/>
                <a:gd name="T49" fmla="*/ 159 h 498"/>
                <a:gd name="T50" fmla="*/ 1327 w 2387"/>
                <a:gd name="T51" fmla="*/ 40 h 498"/>
                <a:gd name="T52" fmla="*/ 1387 w 2387"/>
                <a:gd name="T53" fmla="*/ 159 h 498"/>
                <a:gd name="T54" fmla="*/ 1427 w 2387"/>
                <a:gd name="T55" fmla="*/ 40 h 498"/>
                <a:gd name="T56" fmla="*/ 1487 w 2387"/>
                <a:gd name="T57" fmla="*/ 159 h 498"/>
                <a:gd name="T58" fmla="*/ 1527 w 2387"/>
                <a:gd name="T59" fmla="*/ 40 h 498"/>
                <a:gd name="T60" fmla="*/ 1587 w 2387"/>
                <a:gd name="T61" fmla="*/ 159 h 498"/>
                <a:gd name="T62" fmla="*/ 1627 w 2387"/>
                <a:gd name="T63" fmla="*/ 40 h 498"/>
                <a:gd name="T64" fmla="*/ 1684 w 2387"/>
                <a:gd name="T65" fmla="*/ 298 h 498"/>
                <a:gd name="T66" fmla="*/ 1724 w 2387"/>
                <a:gd name="T67" fmla="*/ 40 h 498"/>
                <a:gd name="T68" fmla="*/ 1784 w 2387"/>
                <a:gd name="T69" fmla="*/ 159 h 498"/>
                <a:gd name="T70" fmla="*/ 1824 w 2387"/>
                <a:gd name="T71" fmla="*/ 40 h 498"/>
                <a:gd name="T72" fmla="*/ 1884 w 2387"/>
                <a:gd name="T73" fmla="*/ 159 h 498"/>
                <a:gd name="T74" fmla="*/ 1924 w 2387"/>
                <a:gd name="T75" fmla="*/ 40 h 498"/>
                <a:gd name="T76" fmla="*/ 1984 w 2387"/>
                <a:gd name="T77" fmla="*/ 159 h 498"/>
                <a:gd name="T78" fmla="*/ 2024 w 2387"/>
                <a:gd name="T79" fmla="*/ 40 h 498"/>
                <a:gd name="T80" fmla="*/ 2084 w 2387"/>
                <a:gd name="T81" fmla="*/ 159 h 498"/>
                <a:gd name="T82" fmla="*/ 2124 w 2387"/>
                <a:gd name="T83" fmla="*/ 40 h 498"/>
                <a:gd name="T84" fmla="*/ 2170 w 2387"/>
                <a:gd name="T85" fmla="*/ 298 h 498"/>
                <a:gd name="T86" fmla="*/ 2210 w 2387"/>
                <a:gd name="T87" fmla="*/ 40 h 498"/>
                <a:gd name="T88" fmla="*/ 2347 w 2387"/>
                <a:gd name="T89" fmla="*/ 458 h 498"/>
                <a:gd name="T90" fmla="*/ 0 w 2387"/>
                <a:gd name="T91" fmla="*/ 498 h 498"/>
                <a:gd name="T92" fmla="*/ 2387 w 2387"/>
                <a:gd name="T93" fmla="*/ 0 h 498"/>
                <a:gd name="T94" fmla="*/ 0 w 2387"/>
                <a:gd name="T95" fmla="*/ 498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387" h="498">
                  <a:moveTo>
                    <a:pt x="2347" y="458"/>
                  </a:moveTo>
                  <a:lnTo>
                    <a:pt x="2347" y="458"/>
                  </a:lnTo>
                  <a:lnTo>
                    <a:pt x="40" y="458"/>
                  </a:lnTo>
                  <a:lnTo>
                    <a:pt x="40" y="40"/>
                  </a:lnTo>
                  <a:lnTo>
                    <a:pt x="177" y="40"/>
                  </a:lnTo>
                  <a:lnTo>
                    <a:pt x="177" y="298"/>
                  </a:lnTo>
                  <a:lnTo>
                    <a:pt x="217" y="298"/>
                  </a:lnTo>
                  <a:lnTo>
                    <a:pt x="217" y="40"/>
                  </a:lnTo>
                  <a:lnTo>
                    <a:pt x="277" y="40"/>
                  </a:lnTo>
                  <a:lnTo>
                    <a:pt x="277" y="159"/>
                  </a:lnTo>
                  <a:lnTo>
                    <a:pt x="317" y="159"/>
                  </a:lnTo>
                  <a:lnTo>
                    <a:pt x="317" y="40"/>
                  </a:lnTo>
                  <a:lnTo>
                    <a:pt x="377" y="40"/>
                  </a:lnTo>
                  <a:lnTo>
                    <a:pt x="377" y="159"/>
                  </a:lnTo>
                  <a:lnTo>
                    <a:pt x="417" y="159"/>
                  </a:lnTo>
                  <a:lnTo>
                    <a:pt x="417" y="40"/>
                  </a:lnTo>
                  <a:lnTo>
                    <a:pt x="477" y="40"/>
                  </a:lnTo>
                  <a:lnTo>
                    <a:pt x="477" y="159"/>
                  </a:lnTo>
                  <a:lnTo>
                    <a:pt x="517" y="159"/>
                  </a:lnTo>
                  <a:lnTo>
                    <a:pt x="517" y="40"/>
                  </a:lnTo>
                  <a:lnTo>
                    <a:pt x="577" y="40"/>
                  </a:lnTo>
                  <a:lnTo>
                    <a:pt x="577" y="159"/>
                  </a:lnTo>
                  <a:lnTo>
                    <a:pt x="617" y="159"/>
                  </a:lnTo>
                  <a:lnTo>
                    <a:pt x="617" y="40"/>
                  </a:lnTo>
                  <a:lnTo>
                    <a:pt x="674" y="40"/>
                  </a:lnTo>
                  <a:lnTo>
                    <a:pt x="674" y="298"/>
                  </a:lnTo>
                  <a:lnTo>
                    <a:pt x="714" y="298"/>
                  </a:lnTo>
                  <a:lnTo>
                    <a:pt x="714" y="40"/>
                  </a:lnTo>
                  <a:lnTo>
                    <a:pt x="774" y="40"/>
                  </a:lnTo>
                  <a:lnTo>
                    <a:pt x="774" y="159"/>
                  </a:lnTo>
                  <a:lnTo>
                    <a:pt x="814" y="159"/>
                  </a:lnTo>
                  <a:lnTo>
                    <a:pt x="814" y="40"/>
                  </a:lnTo>
                  <a:lnTo>
                    <a:pt x="874" y="40"/>
                  </a:lnTo>
                  <a:lnTo>
                    <a:pt x="874" y="159"/>
                  </a:lnTo>
                  <a:lnTo>
                    <a:pt x="914" y="159"/>
                  </a:lnTo>
                  <a:lnTo>
                    <a:pt x="914" y="40"/>
                  </a:lnTo>
                  <a:lnTo>
                    <a:pt x="974" y="40"/>
                  </a:lnTo>
                  <a:lnTo>
                    <a:pt x="974" y="159"/>
                  </a:lnTo>
                  <a:lnTo>
                    <a:pt x="1014" y="159"/>
                  </a:lnTo>
                  <a:lnTo>
                    <a:pt x="1014" y="40"/>
                  </a:lnTo>
                  <a:lnTo>
                    <a:pt x="1074" y="40"/>
                  </a:lnTo>
                  <a:lnTo>
                    <a:pt x="1074" y="159"/>
                  </a:lnTo>
                  <a:lnTo>
                    <a:pt x="1114" y="159"/>
                  </a:lnTo>
                  <a:lnTo>
                    <a:pt x="1114" y="40"/>
                  </a:lnTo>
                  <a:lnTo>
                    <a:pt x="1187" y="40"/>
                  </a:lnTo>
                  <a:lnTo>
                    <a:pt x="1187" y="298"/>
                  </a:lnTo>
                  <a:lnTo>
                    <a:pt x="1227" y="298"/>
                  </a:lnTo>
                  <a:lnTo>
                    <a:pt x="1227" y="40"/>
                  </a:lnTo>
                  <a:lnTo>
                    <a:pt x="1287" y="40"/>
                  </a:lnTo>
                  <a:lnTo>
                    <a:pt x="1287" y="159"/>
                  </a:lnTo>
                  <a:lnTo>
                    <a:pt x="1327" y="159"/>
                  </a:lnTo>
                  <a:lnTo>
                    <a:pt x="1327" y="40"/>
                  </a:lnTo>
                  <a:lnTo>
                    <a:pt x="1387" y="40"/>
                  </a:lnTo>
                  <a:lnTo>
                    <a:pt x="1387" y="159"/>
                  </a:lnTo>
                  <a:lnTo>
                    <a:pt x="1427" y="159"/>
                  </a:lnTo>
                  <a:lnTo>
                    <a:pt x="1427" y="40"/>
                  </a:lnTo>
                  <a:lnTo>
                    <a:pt x="1487" y="40"/>
                  </a:lnTo>
                  <a:lnTo>
                    <a:pt x="1487" y="159"/>
                  </a:lnTo>
                  <a:lnTo>
                    <a:pt x="1527" y="159"/>
                  </a:lnTo>
                  <a:lnTo>
                    <a:pt x="1527" y="40"/>
                  </a:lnTo>
                  <a:lnTo>
                    <a:pt x="1587" y="40"/>
                  </a:lnTo>
                  <a:lnTo>
                    <a:pt x="1587" y="159"/>
                  </a:lnTo>
                  <a:lnTo>
                    <a:pt x="1627" y="159"/>
                  </a:lnTo>
                  <a:lnTo>
                    <a:pt x="1627" y="40"/>
                  </a:lnTo>
                  <a:lnTo>
                    <a:pt x="1684" y="40"/>
                  </a:lnTo>
                  <a:lnTo>
                    <a:pt x="1684" y="298"/>
                  </a:lnTo>
                  <a:lnTo>
                    <a:pt x="1724" y="298"/>
                  </a:lnTo>
                  <a:lnTo>
                    <a:pt x="1724" y="40"/>
                  </a:lnTo>
                  <a:lnTo>
                    <a:pt x="1784" y="40"/>
                  </a:lnTo>
                  <a:lnTo>
                    <a:pt x="1784" y="159"/>
                  </a:lnTo>
                  <a:lnTo>
                    <a:pt x="1824" y="159"/>
                  </a:lnTo>
                  <a:lnTo>
                    <a:pt x="1824" y="40"/>
                  </a:lnTo>
                  <a:lnTo>
                    <a:pt x="1884" y="40"/>
                  </a:lnTo>
                  <a:lnTo>
                    <a:pt x="1884" y="159"/>
                  </a:lnTo>
                  <a:lnTo>
                    <a:pt x="1924" y="159"/>
                  </a:lnTo>
                  <a:lnTo>
                    <a:pt x="1924" y="40"/>
                  </a:lnTo>
                  <a:lnTo>
                    <a:pt x="1984" y="40"/>
                  </a:lnTo>
                  <a:lnTo>
                    <a:pt x="1984" y="159"/>
                  </a:lnTo>
                  <a:lnTo>
                    <a:pt x="2024" y="159"/>
                  </a:lnTo>
                  <a:lnTo>
                    <a:pt x="2024" y="40"/>
                  </a:lnTo>
                  <a:lnTo>
                    <a:pt x="2084" y="40"/>
                  </a:lnTo>
                  <a:lnTo>
                    <a:pt x="2084" y="159"/>
                  </a:lnTo>
                  <a:lnTo>
                    <a:pt x="2124" y="159"/>
                  </a:lnTo>
                  <a:lnTo>
                    <a:pt x="2124" y="40"/>
                  </a:lnTo>
                  <a:lnTo>
                    <a:pt x="2170" y="40"/>
                  </a:lnTo>
                  <a:lnTo>
                    <a:pt x="2170" y="298"/>
                  </a:lnTo>
                  <a:lnTo>
                    <a:pt x="2210" y="298"/>
                  </a:lnTo>
                  <a:lnTo>
                    <a:pt x="2210" y="40"/>
                  </a:lnTo>
                  <a:lnTo>
                    <a:pt x="2347" y="40"/>
                  </a:lnTo>
                  <a:lnTo>
                    <a:pt x="2347" y="458"/>
                  </a:lnTo>
                  <a:close/>
                  <a:moveTo>
                    <a:pt x="0" y="498"/>
                  </a:moveTo>
                  <a:lnTo>
                    <a:pt x="0" y="498"/>
                  </a:lnTo>
                  <a:lnTo>
                    <a:pt x="2387" y="498"/>
                  </a:lnTo>
                  <a:lnTo>
                    <a:pt x="2387" y="0"/>
                  </a:lnTo>
                  <a:lnTo>
                    <a:pt x="0" y="0"/>
                  </a:lnTo>
                  <a:lnTo>
                    <a:pt x="0" y="498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2" name="Freeform 20"/>
            <p:cNvSpPr>
              <a:spLocks/>
            </p:cNvSpPr>
            <p:nvPr/>
          </p:nvSpPr>
          <p:spPr bwMode="auto">
            <a:xfrm rot="20253209">
              <a:off x="1412833" y="1062017"/>
              <a:ext cx="271863" cy="880837"/>
            </a:xfrm>
            <a:custGeom>
              <a:avLst/>
              <a:gdLst>
                <a:gd name="T0" fmla="*/ 772 w 831"/>
                <a:gd name="T1" fmla="*/ 279 h 2682"/>
                <a:gd name="T2" fmla="*/ 772 w 831"/>
                <a:gd name="T3" fmla="*/ 279 h 2682"/>
                <a:gd name="T4" fmla="*/ 772 w 831"/>
                <a:gd name="T5" fmla="*/ 0 h 2682"/>
                <a:gd name="T6" fmla="*/ 622 w 831"/>
                <a:gd name="T7" fmla="*/ 0 h 2682"/>
                <a:gd name="T8" fmla="*/ 622 w 831"/>
                <a:gd name="T9" fmla="*/ 279 h 2682"/>
                <a:gd name="T10" fmla="*/ 557 w 831"/>
                <a:gd name="T11" fmla="*/ 279 h 2682"/>
                <a:gd name="T12" fmla="*/ 557 w 831"/>
                <a:gd name="T13" fmla="*/ 900 h 2682"/>
                <a:gd name="T14" fmla="*/ 606 w 831"/>
                <a:gd name="T15" fmla="*/ 900 h 2682"/>
                <a:gd name="T16" fmla="*/ 102 w 831"/>
                <a:gd name="T17" fmla="*/ 2121 h 2682"/>
                <a:gd name="T18" fmla="*/ 130 w 831"/>
                <a:gd name="T19" fmla="*/ 2133 h 2682"/>
                <a:gd name="T20" fmla="*/ 40 w 831"/>
                <a:gd name="T21" fmla="*/ 2350 h 2682"/>
                <a:gd name="T22" fmla="*/ 62 w 831"/>
                <a:gd name="T23" fmla="*/ 2359 h 2682"/>
                <a:gd name="T24" fmla="*/ 0 w 831"/>
                <a:gd name="T25" fmla="*/ 2510 h 2682"/>
                <a:gd name="T26" fmla="*/ 24 w 831"/>
                <a:gd name="T27" fmla="*/ 2519 h 2682"/>
                <a:gd name="T28" fmla="*/ 86 w 831"/>
                <a:gd name="T29" fmla="*/ 2369 h 2682"/>
                <a:gd name="T30" fmla="*/ 108 w 831"/>
                <a:gd name="T31" fmla="*/ 2378 h 2682"/>
                <a:gd name="T32" fmla="*/ 198 w 831"/>
                <a:gd name="T33" fmla="*/ 2161 h 2682"/>
                <a:gd name="T34" fmla="*/ 226 w 831"/>
                <a:gd name="T35" fmla="*/ 2172 h 2682"/>
                <a:gd name="T36" fmla="*/ 630 w 831"/>
                <a:gd name="T37" fmla="*/ 1191 h 2682"/>
                <a:gd name="T38" fmla="*/ 630 w 831"/>
                <a:gd name="T39" fmla="*/ 2284 h 2682"/>
                <a:gd name="T40" fmla="*/ 660 w 831"/>
                <a:gd name="T41" fmla="*/ 2284 h 2682"/>
                <a:gd name="T42" fmla="*/ 660 w 831"/>
                <a:gd name="T43" fmla="*/ 2519 h 2682"/>
                <a:gd name="T44" fmla="*/ 684 w 831"/>
                <a:gd name="T45" fmla="*/ 2519 h 2682"/>
                <a:gd name="T46" fmla="*/ 684 w 831"/>
                <a:gd name="T47" fmla="*/ 2682 h 2682"/>
                <a:gd name="T48" fmla="*/ 710 w 831"/>
                <a:gd name="T49" fmla="*/ 2682 h 2682"/>
                <a:gd name="T50" fmla="*/ 710 w 831"/>
                <a:gd name="T51" fmla="*/ 2519 h 2682"/>
                <a:gd name="T52" fmla="*/ 734 w 831"/>
                <a:gd name="T53" fmla="*/ 2519 h 2682"/>
                <a:gd name="T54" fmla="*/ 734 w 831"/>
                <a:gd name="T55" fmla="*/ 2284 h 2682"/>
                <a:gd name="T56" fmla="*/ 764 w 831"/>
                <a:gd name="T57" fmla="*/ 2284 h 2682"/>
                <a:gd name="T58" fmla="*/ 764 w 831"/>
                <a:gd name="T59" fmla="*/ 900 h 2682"/>
                <a:gd name="T60" fmla="*/ 831 w 831"/>
                <a:gd name="T61" fmla="*/ 900 h 2682"/>
                <a:gd name="T62" fmla="*/ 831 w 831"/>
                <a:gd name="T63" fmla="*/ 279 h 2682"/>
                <a:gd name="T64" fmla="*/ 772 w 831"/>
                <a:gd name="T65" fmla="*/ 279 h 26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31" h="2682">
                  <a:moveTo>
                    <a:pt x="772" y="279"/>
                  </a:moveTo>
                  <a:lnTo>
                    <a:pt x="772" y="279"/>
                  </a:lnTo>
                  <a:lnTo>
                    <a:pt x="772" y="0"/>
                  </a:lnTo>
                  <a:lnTo>
                    <a:pt x="622" y="0"/>
                  </a:lnTo>
                  <a:lnTo>
                    <a:pt x="622" y="279"/>
                  </a:lnTo>
                  <a:lnTo>
                    <a:pt x="557" y="279"/>
                  </a:lnTo>
                  <a:lnTo>
                    <a:pt x="557" y="900"/>
                  </a:lnTo>
                  <a:lnTo>
                    <a:pt x="606" y="900"/>
                  </a:lnTo>
                  <a:lnTo>
                    <a:pt x="102" y="2121"/>
                  </a:lnTo>
                  <a:lnTo>
                    <a:pt x="130" y="2133"/>
                  </a:lnTo>
                  <a:lnTo>
                    <a:pt x="40" y="2350"/>
                  </a:lnTo>
                  <a:lnTo>
                    <a:pt x="62" y="2359"/>
                  </a:lnTo>
                  <a:lnTo>
                    <a:pt x="0" y="2510"/>
                  </a:lnTo>
                  <a:lnTo>
                    <a:pt x="24" y="2519"/>
                  </a:lnTo>
                  <a:lnTo>
                    <a:pt x="86" y="2369"/>
                  </a:lnTo>
                  <a:lnTo>
                    <a:pt x="108" y="2378"/>
                  </a:lnTo>
                  <a:lnTo>
                    <a:pt x="198" y="2161"/>
                  </a:lnTo>
                  <a:lnTo>
                    <a:pt x="226" y="2172"/>
                  </a:lnTo>
                  <a:lnTo>
                    <a:pt x="630" y="1191"/>
                  </a:lnTo>
                  <a:lnTo>
                    <a:pt x="630" y="2284"/>
                  </a:lnTo>
                  <a:lnTo>
                    <a:pt x="660" y="2284"/>
                  </a:lnTo>
                  <a:lnTo>
                    <a:pt x="660" y="2519"/>
                  </a:lnTo>
                  <a:lnTo>
                    <a:pt x="684" y="2519"/>
                  </a:lnTo>
                  <a:lnTo>
                    <a:pt x="684" y="2682"/>
                  </a:lnTo>
                  <a:lnTo>
                    <a:pt x="710" y="2682"/>
                  </a:lnTo>
                  <a:lnTo>
                    <a:pt x="710" y="2519"/>
                  </a:lnTo>
                  <a:lnTo>
                    <a:pt x="734" y="2519"/>
                  </a:lnTo>
                  <a:lnTo>
                    <a:pt x="734" y="2284"/>
                  </a:lnTo>
                  <a:lnTo>
                    <a:pt x="764" y="2284"/>
                  </a:lnTo>
                  <a:lnTo>
                    <a:pt x="764" y="900"/>
                  </a:lnTo>
                  <a:lnTo>
                    <a:pt x="831" y="900"/>
                  </a:lnTo>
                  <a:lnTo>
                    <a:pt x="831" y="279"/>
                  </a:lnTo>
                  <a:lnTo>
                    <a:pt x="772" y="27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113" name="组合 45"/>
            <p:cNvGrpSpPr/>
            <p:nvPr userDrawn="1"/>
          </p:nvGrpSpPr>
          <p:grpSpPr>
            <a:xfrm rot="2116298">
              <a:off x="2485156" y="1705025"/>
              <a:ext cx="722933" cy="629672"/>
              <a:chOff x="501650" y="3292475"/>
              <a:chExt cx="1735138" cy="1511300"/>
            </a:xfrm>
            <a:grpFill/>
          </p:grpSpPr>
          <p:sp>
            <p:nvSpPr>
              <p:cNvPr id="130" name="Freeform 5"/>
              <p:cNvSpPr>
                <a:spLocks/>
              </p:cNvSpPr>
              <p:nvPr/>
            </p:nvSpPr>
            <p:spPr bwMode="auto">
              <a:xfrm>
                <a:off x="501650" y="3292475"/>
                <a:ext cx="1735138" cy="893762"/>
              </a:xfrm>
              <a:custGeom>
                <a:avLst/>
                <a:gdLst>
                  <a:gd name="T0" fmla="*/ 0 w 943"/>
                  <a:gd name="T1" fmla="*/ 242 h 484"/>
                  <a:gd name="T2" fmla="*/ 0 w 943"/>
                  <a:gd name="T3" fmla="*/ 242 h 484"/>
                  <a:gd name="T4" fmla="*/ 471 w 943"/>
                  <a:gd name="T5" fmla="*/ 484 h 484"/>
                  <a:gd name="T6" fmla="*/ 943 w 943"/>
                  <a:gd name="T7" fmla="*/ 242 h 484"/>
                  <a:gd name="T8" fmla="*/ 471 w 943"/>
                  <a:gd name="T9" fmla="*/ 0 h 484"/>
                  <a:gd name="T10" fmla="*/ 0 w 943"/>
                  <a:gd name="T11" fmla="*/ 242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43" h="484">
                    <a:moveTo>
                      <a:pt x="0" y="242"/>
                    </a:moveTo>
                    <a:lnTo>
                      <a:pt x="0" y="242"/>
                    </a:lnTo>
                    <a:lnTo>
                      <a:pt x="471" y="484"/>
                    </a:lnTo>
                    <a:lnTo>
                      <a:pt x="943" y="242"/>
                    </a:lnTo>
                    <a:lnTo>
                      <a:pt x="471" y="0"/>
                    </a:lnTo>
                    <a:lnTo>
                      <a:pt x="0" y="242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1" name="Freeform 6"/>
              <p:cNvSpPr>
                <a:spLocks/>
              </p:cNvSpPr>
              <p:nvPr/>
            </p:nvSpPr>
            <p:spPr bwMode="auto">
              <a:xfrm>
                <a:off x="728663" y="3959225"/>
                <a:ext cx="1285875" cy="758825"/>
              </a:xfrm>
              <a:custGeom>
                <a:avLst/>
                <a:gdLst>
                  <a:gd name="T0" fmla="*/ 349 w 699"/>
                  <a:gd name="T1" fmla="*/ 179 h 412"/>
                  <a:gd name="T2" fmla="*/ 349 w 699"/>
                  <a:gd name="T3" fmla="*/ 179 h 412"/>
                  <a:gd name="T4" fmla="*/ 0 w 699"/>
                  <a:gd name="T5" fmla="*/ 0 h 412"/>
                  <a:gd name="T6" fmla="*/ 0 w 699"/>
                  <a:gd name="T7" fmla="*/ 233 h 412"/>
                  <a:gd name="T8" fmla="*/ 349 w 699"/>
                  <a:gd name="T9" fmla="*/ 412 h 412"/>
                  <a:gd name="T10" fmla="*/ 699 w 699"/>
                  <a:gd name="T11" fmla="*/ 233 h 412"/>
                  <a:gd name="T12" fmla="*/ 699 w 699"/>
                  <a:gd name="T13" fmla="*/ 0 h 412"/>
                  <a:gd name="T14" fmla="*/ 349 w 699"/>
                  <a:gd name="T15" fmla="*/ 179 h 4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99" h="412">
                    <a:moveTo>
                      <a:pt x="349" y="179"/>
                    </a:moveTo>
                    <a:lnTo>
                      <a:pt x="349" y="179"/>
                    </a:lnTo>
                    <a:lnTo>
                      <a:pt x="0" y="0"/>
                    </a:lnTo>
                    <a:lnTo>
                      <a:pt x="0" y="233"/>
                    </a:lnTo>
                    <a:lnTo>
                      <a:pt x="349" y="412"/>
                    </a:lnTo>
                    <a:lnTo>
                      <a:pt x="699" y="233"/>
                    </a:lnTo>
                    <a:lnTo>
                      <a:pt x="699" y="0"/>
                    </a:lnTo>
                    <a:lnTo>
                      <a:pt x="349" y="179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2" name="Freeform 7"/>
              <p:cNvSpPr>
                <a:spLocks/>
              </p:cNvSpPr>
              <p:nvPr/>
            </p:nvSpPr>
            <p:spPr bwMode="auto">
              <a:xfrm>
                <a:off x="514350" y="4095750"/>
                <a:ext cx="68263" cy="708025"/>
              </a:xfrm>
              <a:custGeom>
                <a:avLst/>
                <a:gdLst>
                  <a:gd name="T0" fmla="*/ 0 w 37"/>
                  <a:gd name="T1" fmla="*/ 384 h 384"/>
                  <a:gd name="T2" fmla="*/ 0 w 37"/>
                  <a:gd name="T3" fmla="*/ 384 h 384"/>
                  <a:gd name="T4" fmla="*/ 37 w 37"/>
                  <a:gd name="T5" fmla="*/ 384 h 384"/>
                  <a:gd name="T6" fmla="*/ 37 w 37"/>
                  <a:gd name="T7" fmla="*/ 0 h 384"/>
                  <a:gd name="T8" fmla="*/ 0 w 37"/>
                  <a:gd name="T9" fmla="*/ 0 h 384"/>
                  <a:gd name="T10" fmla="*/ 0 w 37"/>
                  <a:gd name="T11" fmla="*/ 384 h 3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" h="384">
                    <a:moveTo>
                      <a:pt x="0" y="384"/>
                    </a:moveTo>
                    <a:lnTo>
                      <a:pt x="0" y="384"/>
                    </a:lnTo>
                    <a:lnTo>
                      <a:pt x="37" y="384"/>
                    </a:lnTo>
                    <a:lnTo>
                      <a:pt x="37" y="0"/>
                    </a:lnTo>
                    <a:lnTo>
                      <a:pt x="0" y="0"/>
                    </a:lnTo>
                    <a:lnTo>
                      <a:pt x="0" y="384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3" name="Freeform 8"/>
              <p:cNvSpPr>
                <a:spLocks/>
              </p:cNvSpPr>
              <p:nvPr/>
            </p:nvSpPr>
            <p:spPr bwMode="auto">
              <a:xfrm>
                <a:off x="511175" y="3986212"/>
                <a:ext cx="74613" cy="76200"/>
              </a:xfrm>
              <a:custGeom>
                <a:avLst/>
                <a:gdLst>
                  <a:gd name="T0" fmla="*/ 41 w 41"/>
                  <a:gd name="T1" fmla="*/ 21 h 41"/>
                  <a:gd name="T2" fmla="*/ 41 w 41"/>
                  <a:gd name="T3" fmla="*/ 21 h 41"/>
                  <a:gd name="T4" fmla="*/ 20 w 41"/>
                  <a:gd name="T5" fmla="*/ 41 h 41"/>
                  <a:gd name="T6" fmla="*/ 0 w 41"/>
                  <a:gd name="T7" fmla="*/ 21 h 41"/>
                  <a:gd name="T8" fmla="*/ 20 w 41"/>
                  <a:gd name="T9" fmla="*/ 0 h 41"/>
                  <a:gd name="T10" fmla="*/ 41 w 41"/>
                  <a:gd name="T11" fmla="*/ 21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1" h="41">
                    <a:moveTo>
                      <a:pt x="41" y="21"/>
                    </a:moveTo>
                    <a:lnTo>
                      <a:pt x="41" y="21"/>
                    </a:lnTo>
                    <a:cubicBezTo>
                      <a:pt x="41" y="32"/>
                      <a:pt x="32" y="41"/>
                      <a:pt x="20" y="41"/>
                    </a:cubicBezTo>
                    <a:cubicBezTo>
                      <a:pt x="9" y="41"/>
                      <a:pt x="0" y="32"/>
                      <a:pt x="0" y="21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2" y="0"/>
                      <a:pt x="41" y="9"/>
                      <a:pt x="41" y="21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4" name="Freeform 9"/>
              <p:cNvSpPr>
                <a:spLocks/>
              </p:cNvSpPr>
              <p:nvPr/>
            </p:nvSpPr>
            <p:spPr bwMode="auto">
              <a:xfrm>
                <a:off x="541338" y="3738562"/>
                <a:ext cx="14288" cy="401637"/>
              </a:xfrm>
              <a:custGeom>
                <a:avLst/>
                <a:gdLst>
                  <a:gd name="T0" fmla="*/ 7 w 7"/>
                  <a:gd name="T1" fmla="*/ 217 h 217"/>
                  <a:gd name="T2" fmla="*/ 7 w 7"/>
                  <a:gd name="T3" fmla="*/ 217 h 217"/>
                  <a:gd name="T4" fmla="*/ 0 w 7"/>
                  <a:gd name="T5" fmla="*/ 217 h 217"/>
                  <a:gd name="T6" fmla="*/ 0 w 7"/>
                  <a:gd name="T7" fmla="*/ 0 h 217"/>
                  <a:gd name="T8" fmla="*/ 7 w 7"/>
                  <a:gd name="T9" fmla="*/ 0 h 217"/>
                  <a:gd name="T10" fmla="*/ 7 w 7"/>
                  <a:gd name="T11" fmla="*/ 217 h 2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217">
                    <a:moveTo>
                      <a:pt x="7" y="217"/>
                    </a:moveTo>
                    <a:lnTo>
                      <a:pt x="7" y="217"/>
                    </a:lnTo>
                    <a:lnTo>
                      <a:pt x="0" y="217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7" y="217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14" name="组合 46"/>
            <p:cNvGrpSpPr/>
            <p:nvPr userDrawn="1"/>
          </p:nvGrpSpPr>
          <p:grpSpPr>
            <a:xfrm rot="19680185">
              <a:off x="-263276" y="379440"/>
              <a:ext cx="920458" cy="709092"/>
              <a:chOff x="2486025" y="3619500"/>
              <a:chExt cx="1500188" cy="1155700"/>
            </a:xfrm>
            <a:grpFill/>
          </p:grpSpPr>
          <p:sp>
            <p:nvSpPr>
              <p:cNvPr id="128" name="Freeform 26"/>
              <p:cNvSpPr>
                <a:spLocks noEditPoints="1"/>
              </p:cNvSpPr>
              <p:nvPr/>
            </p:nvSpPr>
            <p:spPr bwMode="auto">
              <a:xfrm>
                <a:off x="2486025" y="3619500"/>
                <a:ext cx="1500188" cy="1155700"/>
              </a:xfrm>
              <a:custGeom>
                <a:avLst/>
                <a:gdLst>
                  <a:gd name="T0" fmla="*/ 408 w 815"/>
                  <a:gd name="T1" fmla="*/ 553 h 627"/>
                  <a:gd name="T2" fmla="*/ 408 w 815"/>
                  <a:gd name="T3" fmla="*/ 553 h 627"/>
                  <a:gd name="T4" fmla="*/ 207 w 815"/>
                  <a:gd name="T5" fmla="*/ 353 h 627"/>
                  <a:gd name="T6" fmla="*/ 408 w 815"/>
                  <a:gd name="T7" fmla="*/ 152 h 627"/>
                  <a:gd name="T8" fmla="*/ 608 w 815"/>
                  <a:gd name="T9" fmla="*/ 353 h 627"/>
                  <a:gd name="T10" fmla="*/ 408 w 815"/>
                  <a:gd name="T11" fmla="*/ 553 h 627"/>
                  <a:gd name="T12" fmla="*/ 156 w 815"/>
                  <a:gd name="T13" fmla="*/ 176 h 627"/>
                  <a:gd name="T14" fmla="*/ 156 w 815"/>
                  <a:gd name="T15" fmla="*/ 176 h 627"/>
                  <a:gd name="T16" fmla="*/ 54 w 815"/>
                  <a:gd name="T17" fmla="*/ 176 h 627"/>
                  <a:gd name="T18" fmla="*/ 54 w 815"/>
                  <a:gd name="T19" fmla="*/ 118 h 627"/>
                  <a:gd name="T20" fmla="*/ 156 w 815"/>
                  <a:gd name="T21" fmla="*/ 118 h 627"/>
                  <a:gd name="T22" fmla="*/ 156 w 815"/>
                  <a:gd name="T23" fmla="*/ 176 h 627"/>
                  <a:gd name="T24" fmla="*/ 601 w 815"/>
                  <a:gd name="T25" fmla="*/ 79 h 627"/>
                  <a:gd name="T26" fmla="*/ 601 w 815"/>
                  <a:gd name="T27" fmla="*/ 79 h 627"/>
                  <a:gd name="T28" fmla="*/ 530 w 815"/>
                  <a:gd name="T29" fmla="*/ 0 h 627"/>
                  <a:gd name="T30" fmla="*/ 285 w 815"/>
                  <a:gd name="T31" fmla="*/ 0 h 627"/>
                  <a:gd name="T32" fmla="*/ 214 w 815"/>
                  <a:gd name="T33" fmla="*/ 79 h 627"/>
                  <a:gd name="T34" fmla="*/ 0 w 815"/>
                  <a:gd name="T35" fmla="*/ 79 h 627"/>
                  <a:gd name="T36" fmla="*/ 0 w 815"/>
                  <a:gd name="T37" fmla="*/ 627 h 627"/>
                  <a:gd name="T38" fmla="*/ 815 w 815"/>
                  <a:gd name="T39" fmla="*/ 627 h 627"/>
                  <a:gd name="T40" fmla="*/ 815 w 815"/>
                  <a:gd name="T41" fmla="*/ 79 h 627"/>
                  <a:gd name="T42" fmla="*/ 601 w 815"/>
                  <a:gd name="T43" fmla="*/ 79 h 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815" h="627">
                    <a:moveTo>
                      <a:pt x="408" y="553"/>
                    </a:moveTo>
                    <a:lnTo>
                      <a:pt x="408" y="553"/>
                    </a:lnTo>
                    <a:cubicBezTo>
                      <a:pt x="297" y="553"/>
                      <a:pt x="207" y="463"/>
                      <a:pt x="207" y="353"/>
                    </a:cubicBezTo>
                    <a:cubicBezTo>
                      <a:pt x="207" y="242"/>
                      <a:pt x="297" y="152"/>
                      <a:pt x="408" y="152"/>
                    </a:cubicBezTo>
                    <a:cubicBezTo>
                      <a:pt x="518" y="152"/>
                      <a:pt x="608" y="242"/>
                      <a:pt x="608" y="353"/>
                    </a:cubicBezTo>
                    <a:cubicBezTo>
                      <a:pt x="608" y="463"/>
                      <a:pt x="518" y="553"/>
                      <a:pt x="408" y="553"/>
                    </a:cubicBezTo>
                    <a:close/>
                    <a:moveTo>
                      <a:pt x="156" y="176"/>
                    </a:moveTo>
                    <a:lnTo>
                      <a:pt x="156" y="176"/>
                    </a:lnTo>
                    <a:lnTo>
                      <a:pt x="54" y="176"/>
                    </a:lnTo>
                    <a:lnTo>
                      <a:pt x="54" y="118"/>
                    </a:lnTo>
                    <a:lnTo>
                      <a:pt x="156" y="118"/>
                    </a:lnTo>
                    <a:lnTo>
                      <a:pt x="156" y="176"/>
                    </a:lnTo>
                    <a:close/>
                    <a:moveTo>
                      <a:pt x="601" y="79"/>
                    </a:moveTo>
                    <a:lnTo>
                      <a:pt x="601" y="79"/>
                    </a:lnTo>
                    <a:lnTo>
                      <a:pt x="530" y="0"/>
                    </a:lnTo>
                    <a:lnTo>
                      <a:pt x="285" y="0"/>
                    </a:lnTo>
                    <a:lnTo>
                      <a:pt x="214" y="79"/>
                    </a:lnTo>
                    <a:lnTo>
                      <a:pt x="0" y="79"/>
                    </a:lnTo>
                    <a:lnTo>
                      <a:pt x="0" y="627"/>
                    </a:lnTo>
                    <a:lnTo>
                      <a:pt x="815" y="627"/>
                    </a:lnTo>
                    <a:lnTo>
                      <a:pt x="815" y="79"/>
                    </a:lnTo>
                    <a:lnTo>
                      <a:pt x="601" y="79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9" name="Freeform 27"/>
              <p:cNvSpPr>
                <a:spLocks/>
              </p:cNvSpPr>
              <p:nvPr/>
            </p:nvSpPr>
            <p:spPr bwMode="auto">
              <a:xfrm>
                <a:off x="2955925" y="3987800"/>
                <a:ext cx="560388" cy="565150"/>
              </a:xfrm>
              <a:custGeom>
                <a:avLst/>
                <a:gdLst>
                  <a:gd name="T0" fmla="*/ 153 w 305"/>
                  <a:gd name="T1" fmla="*/ 0 h 306"/>
                  <a:gd name="T2" fmla="*/ 153 w 305"/>
                  <a:gd name="T3" fmla="*/ 0 h 306"/>
                  <a:gd name="T4" fmla="*/ 0 w 305"/>
                  <a:gd name="T5" fmla="*/ 153 h 306"/>
                  <a:gd name="T6" fmla="*/ 153 w 305"/>
                  <a:gd name="T7" fmla="*/ 306 h 306"/>
                  <a:gd name="T8" fmla="*/ 305 w 305"/>
                  <a:gd name="T9" fmla="*/ 153 h 306"/>
                  <a:gd name="T10" fmla="*/ 153 w 305"/>
                  <a:gd name="T11" fmla="*/ 0 h 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5" h="306">
                    <a:moveTo>
                      <a:pt x="153" y="0"/>
                    </a:moveTo>
                    <a:lnTo>
                      <a:pt x="153" y="0"/>
                    </a:lnTo>
                    <a:cubicBezTo>
                      <a:pt x="68" y="0"/>
                      <a:pt x="0" y="68"/>
                      <a:pt x="0" y="153"/>
                    </a:cubicBezTo>
                    <a:cubicBezTo>
                      <a:pt x="0" y="237"/>
                      <a:pt x="68" y="306"/>
                      <a:pt x="153" y="306"/>
                    </a:cubicBezTo>
                    <a:cubicBezTo>
                      <a:pt x="237" y="306"/>
                      <a:pt x="305" y="237"/>
                      <a:pt x="305" y="153"/>
                    </a:cubicBezTo>
                    <a:cubicBezTo>
                      <a:pt x="305" y="68"/>
                      <a:pt x="237" y="0"/>
                      <a:pt x="153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15" name="Freeform 29"/>
            <p:cNvSpPr>
              <a:spLocks noEditPoints="1"/>
            </p:cNvSpPr>
            <p:nvPr userDrawn="1"/>
          </p:nvSpPr>
          <p:spPr bwMode="auto">
            <a:xfrm>
              <a:off x="2014889" y="-672068"/>
              <a:ext cx="905329" cy="907255"/>
            </a:xfrm>
            <a:custGeom>
              <a:avLst/>
              <a:gdLst>
                <a:gd name="T0" fmla="*/ 578 w 811"/>
                <a:gd name="T1" fmla="*/ 436 h 811"/>
                <a:gd name="T2" fmla="*/ 578 w 811"/>
                <a:gd name="T3" fmla="*/ 436 h 811"/>
                <a:gd name="T4" fmla="*/ 531 w 811"/>
                <a:gd name="T5" fmla="*/ 269 h 811"/>
                <a:gd name="T6" fmla="*/ 698 w 811"/>
                <a:gd name="T7" fmla="*/ 222 h 811"/>
                <a:gd name="T8" fmla="*/ 745 w 811"/>
                <a:gd name="T9" fmla="*/ 389 h 811"/>
                <a:gd name="T10" fmla="*/ 578 w 811"/>
                <a:gd name="T11" fmla="*/ 436 h 811"/>
                <a:gd name="T12" fmla="*/ 656 w 811"/>
                <a:gd name="T13" fmla="*/ 663 h 811"/>
                <a:gd name="T14" fmla="*/ 656 w 811"/>
                <a:gd name="T15" fmla="*/ 663 h 811"/>
                <a:gd name="T16" fmla="*/ 489 w 811"/>
                <a:gd name="T17" fmla="*/ 710 h 811"/>
                <a:gd name="T18" fmla="*/ 441 w 811"/>
                <a:gd name="T19" fmla="*/ 543 h 811"/>
                <a:gd name="T20" fmla="*/ 609 w 811"/>
                <a:gd name="T21" fmla="*/ 495 h 811"/>
                <a:gd name="T22" fmla="*/ 656 w 811"/>
                <a:gd name="T23" fmla="*/ 663 h 811"/>
                <a:gd name="T24" fmla="*/ 366 w 811"/>
                <a:gd name="T25" fmla="*/ 405 h 811"/>
                <a:gd name="T26" fmla="*/ 366 w 811"/>
                <a:gd name="T27" fmla="*/ 405 h 811"/>
                <a:gd name="T28" fmla="*/ 405 w 811"/>
                <a:gd name="T29" fmla="*/ 366 h 811"/>
                <a:gd name="T30" fmla="*/ 444 w 811"/>
                <a:gd name="T31" fmla="*/ 405 h 811"/>
                <a:gd name="T32" fmla="*/ 405 w 811"/>
                <a:gd name="T33" fmla="*/ 444 h 811"/>
                <a:gd name="T34" fmla="*/ 366 w 811"/>
                <a:gd name="T35" fmla="*/ 405 h 811"/>
                <a:gd name="T36" fmla="*/ 369 w 811"/>
                <a:gd name="T37" fmla="*/ 663 h 811"/>
                <a:gd name="T38" fmla="*/ 369 w 811"/>
                <a:gd name="T39" fmla="*/ 663 h 811"/>
                <a:gd name="T40" fmla="*/ 201 w 811"/>
                <a:gd name="T41" fmla="*/ 710 h 811"/>
                <a:gd name="T42" fmla="*/ 154 w 811"/>
                <a:gd name="T43" fmla="*/ 543 h 811"/>
                <a:gd name="T44" fmla="*/ 321 w 811"/>
                <a:gd name="T45" fmla="*/ 495 h 811"/>
                <a:gd name="T46" fmla="*/ 369 w 811"/>
                <a:gd name="T47" fmla="*/ 663 h 811"/>
                <a:gd name="T48" fmla="*/ 112 w 811"/>
                <a:gd name="T49" fmla="*/ 436 h 811"/>
                <a:gd name="T50" fmla="*/ 112 w 811"/>
                <a:gd name="T51" fmla="*/ 436 h 811"/>
                <a:gd name="T52" fmla="*/ 65 w 811"/>
                <a:gd name="T53" fmla="*/ 269 h 811"/>
                <a:gd name="T54" fmla="*/ 232 w 811"/>
                <a:gd name="T55" fmla="*/ 222 h 811"/>
                <a:gd name="T56" fmla="*/ 280 w 811"/>
                <a:gd name="T57" fmla="*/ 389 h 811"/>
                <a:gd name="T58" fmla="*/ 112 w 811"/>
                <a:gd name="T59" fmla="*/ 436 h 811"/>
                <a:gd name="T60" fmla="*/ 298 w 811"/>
                <a:gd name="T61" fmla="*/ 100 h 811"/>
                <a:gd name="T62" fmla="*/ 298 w 811"/>
                <a:gd name="T63" fmla="*/ 100 h 811"/>
                <a:gd name="T64" fmla="*/ 465 w 811"/>
                <a:gd name="T65" fmla="*/ 52 h 811"/>
                <a:gd name="T66" fmla="*/ 513 w 811"/>
                <a:gd name="T67" fmla="*/ 220 h 811"/>
                <a:gd name="T68" fmla="*/ 345 w 811"/>
                <a:gd name="T69" fmla="*/ 267 h 811"/>
                <a:gd name="T70" fmla="*/ 298 w 811"/>
                <a:gd name="T71" fmla="*/ 100 h 811"/>
                <a:gd name="T72" fmla="*/ 405 w 811"/>
                <a:gd name="T73" fmla="*/ 0 h 811"/>
                <a:gd name="T74" fmla="*/ 405 w 811"/>
                <a:gd name="T75" fmla="*/ 0 h 811"/>
                <a:gd name="T76" fmla="*/ 0 w 811"/>
                <a:gd name="T77" fmla="*/ 405 h 811"/>
                <a:gd name="T78" fmla="*/ 405 w 811"/>
                <a:gd name="T79" fmla="*/ 811 h 811"/>
                <a:gd name="T80" fmla="*/ 811 w 811"/>
                <a:gd name="T81" fmla="*/ 405 h 811"/>
                <a:gd name="T82" fmla="*/ 405 w 811"/>
                <a:gd name="T83" fmla="*/ 0 h 8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811" h="811">
                  <a:moveTo>
                    <a:pt x="578" y="436"/>
                  </a:moveTo>
                  <a:lnTo>
                    <a:pt x="578" y="436"/>
                  </a:lnTo>
                  <a:cubicBezTo>
                    <a:pt x="519" y="403"/>
                    <a:pt x="497" y="329"/>
                    <a:pt x="531" y="269"/>
                  </a:cubicBezTo>
                  <a:cubicBezTo>
                    <a:pt x="564" y="210"/>
                    <a:pt x="638" y="188"/>
                    <a:pt x="698" y="222"/>
                  </a:cubicBezTo>
                  <a:cubicBezTo>
                    <a:pt x="757" y="255"/>
                    <a:pt x="778" y="329"/>
                    <a:pt x="745" y="389"/>
                  </a:cubicBezTo>
                  <a:cubicBezTo>
                    <a:pt x="712" y="448"/>
                    <a:pt x="637" y="469"/>
                    <a:pt x="578" y="436"/>
                  </a:cubicBezTo>
                  <a:close/>
                  <a:moveTo>
                    <a:pt x="656" y="663"/>
                  </a:moveTo>
                  <a:lnTo>
                    <a:pt x="656" y="663"/>
                  </a:lnTo>
                  <a:cubicBezTo>
                    <a:pt x="623" y="722"/>
                    <a:pt x="548" y="743"/>
                    <a:pt x="489" y="710"/>
                  </a:cubicBezTo>
                  <a:cubicBezTo>
                    <a:pt x="430" y="677"/>
                    <a:pt x="408" y="602"/>
                    <a:pt x="441" y="543"/>
                  </a:cubicBezTo>
                  <a:cubicBezTo>
                    <a:pt x="474" y="484"/>
                    <a:pt x="549" y="462"/>
                    <a:pt x="609" y="495"/>
                  </a:cubicBezTo>
                  <a:cubicBezTo>
                    <a:pt x="668" y="528"/>
                    <a:pt x="689" y="603"/>
                    <a:pt x="656" y="663"/>
                  </a:cubicBezTo>
                  <a:close/>
                  <a:moveTo>
                    <a:pt x="366" y="405"/>
                  </a:moveTo>
                  <a:lnTo>
                    <a:pt x="366" y="405"/>
                  </a:lnTo>
                  <a:cubicBezTo>
                    <a:pt x="366" y="384"/>
                    <a:pt x="384" y="366"/>
                    <a:pt x="405" y="366"/>
                  </a:cubicBezTo>
                  <a:cubicBezTo>
                    <a:pt x="427" y="366"/>
                    <a:pt x="444" y="384"/>
                    <a:pt x="444" y="405"/>
                  </a:cubicBezTo>
                  <a:cubicBezTo>
                    <a:pt x="444" y="427"/>
                    <a:pt x="427" y="444"/>
                    <a:pt x="405" y="444"/>
                  </a:cubicBezTo>
                  <a:cubicBezTo>
                    <a:pt x="384" y="444"/>
                    <a:pt x="366" y="427"/>
                    <a:pt x="366" y="405"/>
                  </a:cubicBezTo>
                  <a:close/>
                  <a:moveTo>
                    <a:pt x="369" y="663"/>
                  </a:moveTo>
                  <a:lnTo>
                    <a:pt x="369" y="663"/>
                  </a:lnTo>
                  <a:cubicBezTo>
                    <a:pt x="336" y="722"/>
                    <a:pt x="261" y="743"/>
                    <a:pt x="201" y="710"/>
                  </a:cubicBezTo>
                  <a:cubicBezTo>
                    <a:pt x="142" y="677"/>
                    <a:pt x="121" y="602"/>
                    <a:pt x="154" y="543"/>
                  </a:cubicBezTo>
                  <a:cubicBezTo>
                    <a:pt x="187" y="484"/>
                    <a:pt x="262" y="462"/>
                    <a:pt x="321" y="495"/>
                  </a:cubicBezTo>
                  <a:cubicBezTo>
                    <a:pt x="381" y="528"/>
                    <a:pt x="402" y="603"/>
                    <a:pt x="369" y="663"/>
                  </a:cubicBezTo>
                  <a:close/>
                  <a:moveTo>
                    <a:pt x="112" y="436"/>
                  </a:moveTo>
                  <a:lnTo>
                    <a:pt x="112" y="436"/>
                  </a:lnTo>
                  <a:cubicBezTo>
                    <a:pt x="53" y="403"/>
                    <a:pt x="32" y="329"/>
                    <a:pt x="65" y="269"/>
                  </a:cubicBezTo>
                  <a:cubicBezTo>
                    <a:pt x="98" y="210"/>
                    <a:pt x="173" y="188"/>
                    <a:pt x="232" y="222"/>
                  </a:cubicBezTo>
                  <a:cubicBezTo>
                    <a:pt x="291" y="255"/>
                    <a:pt x="313" y="329"/>
                    <a:pt x="280" y="389"/>
                  </a:cubicBezTo>
                  <a:cubicBezTo>
                    <a:pt x="247" y="448"/>
                    <a:pt x="172" y="469"/>
                    <a:pt x="112" y="436"/>
                  </a:cubicBezTo>
                  <a:close/>
                  <a:moveTo>
                    <a:pt x="298" y="100"/>
                  </a:moveTo>
                  <a:lnTo>
                    <a:pt x="298" y="100"/>
                  </a:lnTo>
                  <a:cubicBezTo>
                    <a:pt x="331" y="41"/>
                    <a:pt x="406" y="19"/>
                    <a:pt x="465" y="52"/>
                  </a:cubicBezTo>
                  <a:cubicBezTo>
                    <a:pt x="524" y="85"/>
                    <a:pt x="546" y="160"/>
                    <a:pt x="513" y="220"/>
                  </a:cubicBezTo>
                  <a:cubicBezTo>
                    <a:pt x="480" y="279"/>
                    <a:pt x="405" y="300"/>
                    <a:pt x="345" y="267"/>
                  </a:cubicBezTo>
                  <a:cubicBezTo>
                    <a:pt x="286" y="234"/>
                    <a:pt x="265" y="159"/>
                    <a:pt x="298" y="100"/>
                  </a:cubicBezTo>
                  <a:close/>
                  <a:moveTo>
                    <a:pt x="405" y="0"/>
                  </a:moveTo>
                  <a:lnTo>
                    <a:pt x="405" y="0"/>
                  </a:lnTo>
                  <a:cubicBezTo>
                    <a:pt x="181" y="0"/>
                    <a:pt x="0" y="181"/>
                    <a:pt x="0" y="405"/>
                  </a:cubicBezTo>
                  <a:cubicBezTo>
                    <a:pt x="0" y="629"/>
                    <a:pt x="181" y="811"/>
                    <a:pt x="405" y="811"/>
                  </a:cubicBezTo>
                  <a:cubicBezTo>
                    <a:pt x="629" y="811"/>
                    <a:pt x="811" y="629"/>
                    <a:pt x="811" y="405"/>
                  </a:cubicBezTo>
                  <a:cubicBezTo>
                    <a:pt x="811" y="181"/>
                    <a:pt x="629" y="0"/>
                    <a:pt x="40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6" name="Freeform 5"/>
            <p:cNvSpPr>
              <a:spLocks noEditPoints="1"/>
            </p:cNvSpPr>
            <p:nvPr userDrawn="1"/>
          </p:nvSpPr>
          <p:spPr bwMode="auto">
            <a:xfrm rot="1264384">
              <a:off x="2980490" y="2441065"/>
              <a:ext cx="1000393" cy="429321"/>
            </a:xfrm>
            <a:custGeom>
              <a:avLst/>
              <a:gdLst>
                <a:gd name="T0" fmla="*/ 1727 w 3152"/>
                <a:gd name="T1" fmla="*/ 1223 h 1356"/>
                <a:gd name="T2" fmla="*/ 1727 w 3152"/>
                <a:gd name="T3" fmla="*/ 421 h 1356"/>
                <a:gd name="T4" fmla="*/ 1727 w 3152"/>
                <a:gd name="T5" fmla="*/ 1223 h 1356"/>
                <a:gd name="T6" fmla="*/ 534 w 3152"/>
                <a:gd name="T7" fmla="*/ 1223 h 1356"/>
                <a:gd name="T8" fmla="*/ 522 w 3152"/>
                <a:gd name="T9" fmla="*/ 422 h 1356"/>
                <a:gd name="T10" fmla="*/ 550 w 3152"/>
                <a:gd name="T11" fmla="*/ 422 h 1356"/>
                <a:gd name="T12" fmla="*/ 534 w 3152"/>
                <a:gd name="T13" fmla="*/ 1223 h 1356"/>
                <a:gd name="T14" fmla="*/ 2965 w 3152"/>
                <a:gd name="T15" fmla="*/ 30 h 1356"/>
                <a:gd name="T16" fmla="*/ 2960 w 3152"/>
                <a:gd name="T17" fmla="*/ 24 h 1356"/>
                <a:gd name="T18" fmla="*/ 2955 w 3152"/>
                <a:gd name="T19" fmla="*/ 19 h 1356"/>
                <a:gd name="T20" fmla="*/ 2945 w 3152"/>
                <a:gd name="T21" fmla="*/ 11 h 1356"/>
                <a:gd name="T22" fmla="*/ 2934 w 3152"/>
                <a:gd name="T23" fmla="*/ 5 h 1356"/>
                <a:gd name="T24" fmla="*/ 2921 w 3152"/>
                <a:gd name="T25" fmla="*/ 2 h 1356"/>
                <a:gd name="T26" fmla="*/ 2908 w 3152"/>
                <a:gd name="T27" fmla="*/ 1 h 1356"/>
                <a:gd name="T28" fmla="*/ 2896 w 3152"/>
                <a:gd name="T29" fmla="*/ 2 h 1356"/>
                <a:gd name="T30" fmla="*/ 2883 w 3152"/>
                <a:gd name="T31" fmla="*/ 6 h 1356"/>
                <a:gd name="T32" fmla="*/ 2872 w 3152"/>
                <a:gd name="T33" fmla="*/ 12 h 1356"/>
                <a:gd name="T34" fmla="*/ 2867 w 3152"/>
                <a:gd name="T35" fmla="*/ 17 h 1356"/>
                <a:gd name="T36" fmla="*/ 2861 w 3152"/>
                <a:gd name="T37" fmla="*/ 21 h 1356"/>
                <a:gd name="T38" fmla="*/ 1727 w 3152"/>
                <a:gd name="T39" fmla="*/ 288 h 1356"/>
                <a:gd name="T40" fmla="*/ 1064 w 3152"/>
                <a:gd name="T41" fmla="*/ 756 h 1356"/>
                <a:gd name="T42" fmla="*/ 799 w 3152"/>
                <a:gd name="T43" fmla="*/ 173 h 1356"/>
                <a:gd name="T44" fmla="*/ 975 w 3152"/>
                <a:gd name="T45" fmla="*/ 380 h 1356"/>
                <a:gd name="T46" fmla="*/ 1030 w 3152"/>
                <a:gd name="T47" fmla="*/ 275 h 1356"/>
                <a:gd name="T48" fmla="*/ 863 w 3152"/>
                <a:gd name="T49" fmla="*/ 29 h 1356"/>
                <a:gd name="T50" fmla="*/ 854 w 3152"/>
                <a:gd name="T51" fmla="*/ 19 h 1356"/>
                <a:gd name="T52" fmla="*/ 850 w 3152"/>
                <a:gd name="T53" fmla="*/ 16 h 1356"/>
                <a:gd name="T54" fmla="*/ 838 w 3152"/>
                <a:gd name="T55" fmla="*/ 8 h 1356"/>
                <a:gd name="T56" fmla="*/ 825 w 3152"/>
                <a:gd name="T57" fmla="*/ 3 h 1356"/>
                <a:gd name="T58" fmla="*/ 813 w 3152"/>
                <a:gd name="T59" fmla="*/ 1 h 1356"/>
                <a:gd name="T60" fmla="*/ 800 w 3152"/>
                <a:gd name="T61" fmla="*/ 1 h 1356"/>
                <a:gd name="T62" fmla="*/ 787 w 3152"/>
                <a:gd name="T63" fmla="*/ 4 h 1356"/>
                <a:gd name="T64" fmla="*/ 774 w 3152"/>
                <a:gd name="T65" fmla="*/ 10 h 1356"/>
                <a:gd name="T66" fmla="*/ 770 w 3152"/>
                <a:gd name="T67" fmla="*/ 12 h 1356"/>
                <a:gd name="T68" fmla="*/ 760 w 3152"/>
                <a:gd name="T69" fmla="*/ 21 h 1356"/>
                <a:gd name="T70" fmla="*/ 508 w 3152"/>
                <a:gd name="T71" fmla="*/ 289 h 1356"/>
                <a:gd name="T72" fmla="*/ 534 w 3152"/>
                <a:gd name="T73" fmla="*/ 1356 h 1356"/>
                <a:gd name="T74" fmla="*/ 1197 w 3152"/>
                <a:gd name="T75" fmla="*/ 889 h 1356"/>
                <a:gd name="T76" fmla="*/ 2260 w 3152"/>
                <a:gd name="T77" fmla="*/ 856 h 1356"/>
                <a:gd name="T78" fmla="*/ 3021 w 3152"/>
                <a:gd name="T79" fmla="*/ 350 h 1356"/>
                <a:gd name="T80" fmla="*/ 3114 w 3152"/>
                <a:gd name="T81" fmla="*/ 368 h 1356"/>
                <a:gd name="T82" fmla="*/ 2965 w 3152"/>
                <a:gd name="T83" fmla="*/ 30 h 1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152" h="1356">
                  <a:moveTo>
                    <a:pt x="1727" y="1223"/>
                  </a:moveTo>
                  <a:lnTo>
                    <a:pt x="1727" y="1223"/>
                  </a:lnTo>
                  <a:cubicBezTo>
                    <a:pt x="1506" y="1223"/>
                    <a:pt x="1326" y="1043"/>
                    <a:pt x="1326" y="822"/>
                  </a:cubicBezTo>
                  <a:cubicBezTo>
                    <a:pt x="1326" y="601"/>
                    <a:pt x="1506" y="421"/>
                    <a:pt x="1727" y="421"/>
                  </a:cubicBezTo>
                  <a:cubicBezTo>
                    <a:pt x="1948" y="421"/>
                    <a:pt x="2128" y="601"/>
                    <a:pt x="2128" y="822"/>
                  </a:cubicBezTo>
                  <a:cubicBezTo>
                    <a:pt x="2128" y="1043"/>
                    <a:pt x="1948" y="1223"/>
                    <a:pt x="1727" y="1223"/>
                  </a:cubicBezTo>
                  <a:close/>
                  <a:moveTo>
                    <a:pt x="534" y="1223"/>
                  </a:moveTo>
                  <a:lnTo>
                    <a:pt x="534" y="1223"/>
                  </a:lnTo>
                  <a:cubicBezTo>
                    <a:pt x="313" y="1223"/>
                    <a:pt x="133" y="1043"/>
                    <a:pt x="133" y="822"/>
                  </a:cubicBezTo>
                  <a:cubicBezTo>
                    <a:pt x="133" y="605"/>
                    <a:pt x="306" y="428"/>
                    <a:pt x="522" y="422"/>
                  </a:cubicBezTo>
                  <a:cubicBezTo>
                    <a:pt x="526" y="423"/>
                    <a:pt x="531" y="423"/>
                    <a:pt x="536" y="423"/>
                  </a:cubicBezTo>
                  <a:cubicBezTo>
                    <a:pt x="540" y="423"/>
                    <a:pt x="545" y="423"/>
                    <a:pt x="550" y="422"/>
                  </a:cubicBezTo>
                  <a:cubicBezTo>
                    <a:pt x="763" y="430"/>
                    <a:pt x="935" y="607"/>
                    <a:pt x="935" y="822"/>
                  </a:cubicBezTo>
                  <a:cubicBezTo>
                    <a:pt x="935" y="1043"/>
                    <a:pt x="755" y="1223"/>
                    <a:pt x="534" y="1223"/>
                  </a:cubicBezTo>
                  <a:close/>
                  <a:moveTo>
                    <a:pt x="2965" y="30"/>
                  </a:moveTo>
                  <a:lnTo>
                    <a:pt x="2965" y="30"/>
                  </a:lnTo>
                  <a:cubicBezTo>
                    <a:pt x="2965" y="30"/>
                    <a:pt x="2965" y="29"/>
                    <a:pt x="2965" y="29"/>
                  </a:cubicBezTo>
                  <a:cubicBezTo>
                    <a:pt x="2963" y="27"/>
                    <a:pt x="2962" y="26"/>
                    <a:pt x="2960" y="24"/>
                  </a:cubicBezTo>
                  <a:cubicBezTo>
                    <a:pt x="2959" y="22"/>
                    <a:pt x="2957" y="20"/>
                    <a:pt x="2956" y="19"/>
                  </a:cubicBezTo>
                  <a:cubicBezTo>
                    <a:pt x="2956" y="19"/>
                    <a:pt x="2955" y="19"/>
                    <a:pt x="2955" y="19"/>
                  </a:cubicBezTo>
                  <a:cubicBezTo>
                    <a:pt x="2954" y="17"/>
                    <a:pt x="2953" y="17"/>
                    <a:pt x="2952" y="16"/>
                  </a:cubicBezTo>
                  <a:cubicBezTo>
                    <a:pt x="2950" y="14"/>
                    <a:pt x="2948" y="12"/>
                    <a:pt x="2945" y="11"/>
                  </a:cubicBezTo>
                  <a:cubicBezTo>
                    <a:pt x="2944" y="10"/>
                    <a:pt x="2942" y="9"/>
                    <a:pt x="2940" y="8"/>
                  </a:cubicBezTo>
                  <a:cubicBezTo>
                    <a:pt x="2938" y="7"/>
                    <a:pt x="2936" y="6"/>
                    <a:pt x="2934" y="5"/>
                  </a:cubicBezTo>
                  <a:cubicBezTo>
                    <a:pt x="2932" y="4"/>
                    <a:pt x="2930" y="4"/>
                    <a:pt x="2928" y="3"/>
                  </a:cubicBezTo>
                  <a:cubicBezTo>
                    <a:pt x="2925" y="3"/>
                    <a:pt x="2923" y="2"/>
                    <a:pt x="2921" y="2"/>
                  </a:cubicBezTo>
                  <a:cubicBezTo>
                    <a:pt x="2919" y="1"/>
                    <a:pt x="2917" y="1"/>
                    <a:pt x="2915" y="1"/>
                  </a:cubicBezTo>
                  <a:cubicBezTo>
                    <a:pt x="2913" y="1"/>
                    <a:pt x="2911" y="0"/>
                    <a:pt x="2908" y="1"/>
                  </a:cubicBezTo>
                  <a:cubicBezTo>
                    <a:pt x="2907" y="1"/>
                    <a:pt x="2905" y="1"/>
                    <a:pt x="2903" y="1"/>
                  </a:cubicBezTo>
                  <a:cubicBezTo>
                    <a:pt x="2900" y="1"/>
                    <a:pt x="2898" y="2"/>
                    <a:pt x="2896" y="2"/>
                  </a:cubicBezTo>
                  <a:cubicBezTo>
                    <a:pt x="2894" y="2"/>
                    <a:pt x="2892" y="3"/>
                    <a:pt x="2890" y="4"/>
                  </a:cubicBezTo>
                  <a:cubicBezTo>
                    <a:pt x="2887" y="5"/>
                    <a:pt x="2885" y="5"/>
                    <a:pt x="2883" y="6"/>
                  </a:cubicBezTo>
                  <a:cubicBezTo>
                    <a:pt x="2881" y="7"/>
                    <a:pt x="2879" y="8"/>
                    <a:pt x="2876" y="10"/>
                  </a:cubicBezTo>
                  <a:cubicBezTo>
                    <a:pt x="2875" y="11"/>
                    <a:pt x="2874" y="11"/>
                    <a:pt x="2872" y="12"/>
                  </a:cubicBezTo>
                  <a:cubicBezTo>
                    <a:pt x="2872" y="12"/>
                    <a:pt x="2872" y="12"/>
                    <a:pt x="2872" y="12"/>
                  </a:cubicBezTo>
                  <a:cubicBezTo>
                    <a:pt x="2870" y="14"/>
                    <a:pt x="2868" y="15"/>
                    <a:pt x="2867" y="17"/>
                  </a:cubicBezTo>
                  <a:cubicBezTo>
                    <a:pt x="2865" y="18"/>
                    <a:pt x="2863" y="20"/>
                    <a:pt x="2861" y="21"/>
                  </a:cubicBezTo>
                  <a:cubicBezTo>
                    <a:pt x="2861" y="21"/>
                    <a:pt x="2861" y="21"/>
                    <a:pt x="2861" y="21"/>
                  </a:cubicBezTo>
                  <a:lnTo>
                    <a:pt x="2242" y="680"/>
                  </a:lnTo>
                  <a:cubicBezTo>
                    <a:pt x="2180" y="454"/>
                    <a:pt x="1973" y="288"/>
                    <a:pt x="1727" y="288"/>
                  </a:cubicBezTo>
                  <a:cubicBezTo>
                    <a:pt x="1455" y="288"/>
                    <a:pt x="1230" y="492"/>
                    <a:pt x="1197" y="756"/>
                  </a:cubicBezTo>
                  <a:lnTo>
                    <a:pt x="1064" y="756"/>
                  </a:lnTo>
                  <a:cubicBezTo>
                    <a:pt x="1037" y="539"/>
                    <a:pt x="880" y="363"/>
                    <a:pt x="674" y="307"/>
                  </a:cubicBezTo>
                  <a:lnTo>
                    <a:pt x="799" y="173"/>
                  </a:lnTo>
                  <a:lnTo>
                    <a:pt x="919" y="350"/>
                  </a:lnTo>
                  <a:cubicBezTo>
                    <a:pt x="932" y="369"/>
                    <a:pt x="953" y="380"/>
                    <a:pt x="975" y="380"/>
                  </a:cubicBezTo>
                  <a:cubicBezTo>
                    <a:pt x="988" y="380"/>
                    <a:pt x="1001" y="376"/>
                    <a:pt x="1012" y="368"/>
                  </a:cubicBezTo>
                  <a:cubicBezTo>
                    <a:pt x="1042" y="347"/>
                    <a:pt x="1050" y="306"/>
                    <a:pt x="1030" y="275"/>
                  </a:cubicBezTo>
                  <a:lnTo>
                    <a:pt x="863" y="30"/>
                  </a:lnTo>
                  <a:cubicBezTo>
                    <a:pt x="863" y="30"/>
                    <a:pt x="863" y="29"/>
                    <a:pt x="863" y="29"/>
                  </a:cubicBezTo>
                  <a:cubicBezTo>
                    <a:pt x="861" y="27"/>
                    <a:pt x="860" y="26"/>
                    <a:pt x="858" y="24"/>
                  </a:cubicBezTo>
                  <a:cubicBezTo>
                    <a:pt x="857" y="22"/>
                    <a:pt x="855" y="20"/>
                    <a:pt x="854" y="19"/>
                  </a:cubicBezTo>
                  <a:cubicBezTo>
                    <a:pt x="854" y="19"/>
                    <a:pt x="854" y="19"/>
                    <a:pt x="853" y="19"/>
                  </a:cubicBezTo>
                  <a:cubicBezTo>
                    <a:pt x="852" y="17"/>
                    <a:pt x="851" y="17"/>
                    <a:pt x="850" y="16"/>
                  </a:cubicBezTo>
                  <a:cubicBezTo>
                    <a:pt x="848" y="14"/>
                    <a:pt x="846" y="12"/>
                    <a:pt x="843" y="11"/>
                  </a:cubicBezTo>
                  <a:cubicBezTo>
                    <a:pt x="842" y="10"/>
                    <a:pt x="840" y="9"/>
                    <a:pt x="838" y="8"/>
                  </a:cubicBezTo>
                  <a:cubicBezTo>
                    <a:pt x="836" y="7"/>
                    <a:pt x="834" y="6"/>
                    <a:pt x="832" y="5"/>
                  </a:cubicBezTo>
                  <a:cubicBezTo>
                    <a:pt x="830" y="4"/>
                    <a:pt x="827" y="4"/>
                    <a:pt x="825" y="3"/>
                  </a:cubicBezTo>
                  <a:cubicBezTo>
                    <a:pt x="823" y="3"/>
                    <a:pt x="821" y="2"/>
                    <a:pt x="819" y="2"/>
                  </a:cubicBezTo>
                  <a:cubicBezTo>
                    <a:pt x="817" y="1"/>
                    <a:pt x="815" y="1"/>
                    <a:pt x="813" y="1"/>
                  </a:cubicBezTo>
                  <a:cubicBezTo>
                    <a:pt x="811" y="1"/>
                    <a:pt x="809" y="1"/>
                    <a:pt x="807" y="1"/>
                  </a:cubicBezTo>
                  <a:cubicBezTo>
                    <a:pt x="805" y="1"/>
                    <a:pt x="802" y="1"/>
                    <a:pt x="800" y="1"/>
                  </a:cubicBezTo>
                  <a:cubicBezTo>
                    <a:pt x="798" y="1"/>
                    <a:pt x="796" y="2"/>
                    <a:pt x="794" y="2"/>
                  </a:cubicBezTo>
                  <a:cubicBezTo>
                    <a:pt x="792" y="2"/>
                    <a:pt x="790" y="3"/>
                    <a:pt x="787" y="4"/>
                  </a:cubicBezTo>
                  <a:cubicBezTo>
                    <a:pt x="785" y="5"/>
                    <a:pt x="783" y="5"/>
                    <a:pt x="782" y="6"/>
                  </a:cubicBezTo>
                  <a:cubicBezTo>
                    <a:pt x="779" y="7"/>
                    <a:pt x="777" y="8"/>
                    <a:pt x="774" y="10"/>
                  </a:cubicBezTo>
                  <a:cubicBezTo>
                    <a:pt x="773" y="11"/>
                    <a:pt x="772" y="11"/>
                    <a:pt x="770" y="12"/>
                  </a:cubicBezTo>
                  <a:cubicBezTo>
                    <a:pt x="770" y="12"/>
                    <a:pt x="770" y="12"/>
                    <a:pt x="770" y="12"/>
                  </a:cubicBezTo>
                  <a:cubicBezTo>
                    <a:pt x="768" y="14"/>
                    <a:pt x="766" y="15"/>
                    <a:pt x="765" y="17"/>
                  </a:cubicBezTo>
                  <a:cubicBezTo>
                    <a:pt x="763" y="18"/>
                    <a:pt x="761" y="20"/>
                    <a:pt x="760" y="21"/>
                  </a:cubicBezTo>
                  <a:cubicBezTo>
                    <a:pt x="759" y="21"/>
                    <a:pt x="759" y="21"/>
                    <a:pt x="759" y="21"/>
                  </a:cubicBezTo>
                  <a:lnTo>
                    <a:pt x="508" y="289"/>
                  </a:lnTo>
                  <a:cubicBezTo>
                    <a:pt x="225" y="302"/>
                    <a:pt x="0" y="536"/>
                    <a:pt x="0" y="822"/>
                  </a:cubicBezTo>
                  <a:cubicBezTo>
                    <a:pt x="0" y="1117"/>
                    <a:pt x="239" y="1356"/>
                    <a:pt x="534" y="1356"/>
                  </a:cubicBezTo>
                  <a:cubicBezTo>
                    <a:pt x="806" y="1356"/>
                    <a:pt x="1031" y="1152"/>
                    <a:pt x="1064" y="889"/>
                  </a:cubicBezTo>
                  <a:lnTo>
                    <a:pt x="1197" y="889"/>
                  </a:lnTo>
                  <a:cubicBezTo>
                    <a:pt x="1230" y="1152"/>
                    <a:pt x="1455" y="1356"/>
                    <a:pt x="1727" y="1356"/>
                  </a:cubicBezTo>
                  <a:cubicBezTo>
                    <a:pt x="2011" y="1356"/>
                    <a:pt x="2243" y="1135"/>
                    <a:pt x="2260" y="856"/>
                  </a:cubicBezTo>
                  <a:lnTo>
                    <a:pt x="2901" y="173"/>
                  </a:lnTo>
                  <a:lnTo>
                    <a:pt x="3021" y="350"/>
                  </a:lnTo>
                  <a:cubicBezTo>
                    <a:pt x="3034" y="369"/>
                    <a:pt x="3055" y="380"/>
                    <a:pt x="3077" y="380"/>
                  </a:cubicBezTo>
                  <a:cubicBezTo>
                    <a:pt x="3089" y="380"/>
                    <a:pt x="3103" y="376"/>
                    <a:pt x="3114" y="368"/>
                  </a:cubicBezTo>
                  <a:cubicBezTo>
                    <a:pt x="3144" y="347"/>
                    <a:pt x="3152" y="306"/>
                    <a:pt x="3132" y="275"/>
                  </a:cubicBezTo>
                  <a:lnTo>
                    <a:pt x="2965" y="3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117" name="组合 22"/>
            <p:cNvGrpSpPr/>
            <p:nvPr userDrawn="1"/>
          </p:nvGrpSpPr>
          <p:grpSpPr>
            <a:xfrm rot="1013132">
              <a:off x="2855281" y="1015011"/>
              <a:ext cx="794889" cy="623974"/>
              <a:chOff x="3654425" y="5089525"/>
              <a:chExt cx="1860550" cy="1460500"/>
            </a:xfrm>
            <a:grpFill/>
          </p:grpSpPr>
          <p:sp>
            <p:nvSpPr>
              <p:cNvPr id="121" name="Freeform 12"/>
              <p:cNvSpPr>
                <a:spLocks noEditPoints="1"/>
              </p:cNvSpPr>
              <p:nvPr/>
            </p:nvSpPr>
            <p:spPr bwMode="auto">
              <a:xfrm>
                <a:off x="3654425" y="5089525"/>
                <a:ext cx="1860550" cy="1460500"/>
              </a:xfrm>
              <a:custGeom>
                <a:avLst/>
                <a:gdLst>
                  <a:gd name="T0" fmla="*/ 2372 w 2506"/>
                  <a:gd name="T1" fmla="*/ 1716 h 1970"/>
                  <a:gd name="T2" fmla="*/ 2372 w 2506"/>
                  <a:gd name="T3" fmla="*/ 1716 h 1970"/>
                  <a:gd name="T4" fmla="*/ 1858 w 2506"/>
                  <a:gd name="T5" fmla="*/ 1575 h 1970"/>
                  <a:gd name="T6" fmla="*/ 1818 w 2506"/>
                  <a:gd name="T7" fmla="*/ 1576 h 1970"/>
                  <a:gd name="T8" fmla="*/ 1323 w 2506"/>
                  <a:gd name="T9" fmla="*/ 1715 h 1970"/>
                  <a:gd name="T10" fmla="*/ 1323 w 2506"/>
                  <a:gd name="T11" fmla="*/ 308 h 1970"/>
                  <a:gd name="T12" fmla="*/ 1847 w 2506"/>
                  <a:gd name="T13" fmla="*/ 133 h 1970"/>
                  <a:gd name="T14" fmla="*/ 2372 w 2506"/>
                  <a:gd name="T15" fmla="*/ 310 h 1970"/>
                  <a:gd name="T16" fmla="*/ 2372 w 2506"/>
                  <a:gd name="T17" fmla="*/ 1716 h 1970"/>
                  <a:gd name="T18" fmla="*/ 1182 w 2506"/>
                  <a:gd name="T19" fmla="*/ 1715 h 1970"/>
                  <a:gd name="T20" fmla="*/ 1182 w 2506"/>
                  <a:gd name="T21" fmla="*/ 1715 h 1970"/>
                  <a:gd name="T22" fmla="*/ 688 w 2506"/>
                  <a:gd name="T23" fmla="*/ 1576 h 1970"/>
                  <a:gd name="T24" fmla="*/ 647 w 2506"/>
                  <a:gd name="T25" fmla="*/ 1575 h 1970"/>
                  <a:gd name="T26" fmla="*/ 133 w 2506"/>
                  <a:gd name="T27" fmla="*/ 1716 h 1970"/>
                  <a:gd name="T28" fmla="*/ 133 w 2506"/>
                  <a:gd name="T29" fmla="*/ 310 h 1970"/>
                  <a:gd name="T30" fmla="*/ 659 w 2506"/>
                  <a:gd name="T31" fmla="*/ 133 h 1970"/>
                  <a:gd name="T32" fmla="*/ 1182 w 2506"/>
                  <a:gd name="T33" fmla="*/ 308 h 1970"/>
                  <a:gd name="T34" fmla="*/ 1182 w 2506"/>
                  <a:gd name="T35" fmla="*/ 1715 h 1970"/>
                  <a:gd name="T36" fmla="*/ 1849 w 2506"/>
                  <a:gd name="T37" fmla="*/ 0 h 1970"/>
                  <a:gd name="T38" fmla="*/ 1849 w 2506"/>
                  <a:gd name="T39" fmla="*/ 0 h 1970"/>
                  <a:gd name="T40" fmla="*/ 1823 w 2506"/>
                  <a:gd name="T41" fmla="*/ 0 h 1970"/>
                  <a:gd name="T42" fmla="*/ 1253 w 2506"/>
                  <a:gd name="T43" fmla="*/ 184 h 1970"/>
                  <a:gd name="T44" fmla="*/ 683 w 2506"/>
                  <a:gd name="T45" fmla="*/ 0 h 1970"/>
                  <a:gd name="T46" fmla="*/ 657 w 2506"/>
                  <a:gd name="T47" fmla="*/ 0 h 1970"/>
                  <a:gd name="T48" fmla="*/ 5 w 2506"/>
                  <a:gd name="T49" fmla="*/ 267 h 1970"/>
                  <a:gd name="T50" fmla="*/ 0 w 2506"/>
                  <a:gd name="T51" fmla="*/ 279 h 1970"/>
                  <a:gd name="T52" fmla="*/ 0 w 2506"/>
                  <a:gd name="T53" fmla="*/ 1970 h 1970"/>
                  <a:gd name="T54" fmla="*/ 107 w 2506"/>
                  <a:gd name="T55" fmla="*/ 1889 h 1970"/>
                  <a:gd name="T56" fmla="*/ 682 w 2506"/>
                  <a:gd name="T57" fmla="*/ 1709 h 1970"/>
                  <a:gd name="T58" fmla="*/ 1190 w 2506"/>
                  <a:gd name="T59" fmla="*/ 1876 h 1970"/>
                  <a:gd name="T60" fmla="*/ 1208 w 2506"/>
                  <a:gd name="T61" fmla="*/ 1888 h 1970"/>
                  <a:gd name="T62" fmla="*/ 1253 w 2506"/>
                  <a:gd name="T63" fmla="*/ 1924 h 1970"/>
                  <a:gd name="T64" fmla="*/ 1298 w 2506"/>
                  <a:gd name="T65" fmla="*/ 1888 h 1970"/>
                  <a:gd name="T66" fmla="*/ 1316 w 2506"/>
                  <a:gd name="T67" fmla="*/ 1876 h 1970"/>
                  <a:gd name="T68" fmla="*/ 1824 w 2506"/>
                  <a:gd name="T69" fmla="*/ 1709 h 1970"/>
                  <a:gd name="T70" fmla="*/ 2399 w 2506"/>
                  <a:gd name="T71" fmla="*/ 1889 h 1970"/>
                  <a:gd name="T72" fmla="*/ 2506 w 2506"/>
                  <a:gd name="T73" fmla="*/ 1970 h 1970"/>
                  <a:gd name="T74" fmla="*/ 2506 w 2506"/>
                  <a:gd name="T75" fmla="*/ 279 h 1970"/>
                  <a:gd name="T76" fmla="*/ 2501 w 2506"/>
                  <a:gd name="T77" fmla="*/ 267 h 1970"/>
                  <a:gd name="T78" fmla="*/ 1849 w 2506"/>
                  <a:gd name="T79" fmla="*/ 0 h 19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506" h="1970">
                    <a:moveTo>
                      <a:pt x="2372" y="1716"/>
                    </a:moveTo>
                    <a:lnTo>
                      <a:pt x="2372" y="1716"/>
                    </a:lnTo>
                    <a:cubicBezTo>
                      <a:pt x="2261" y="1655"/>
                      <a:pt x="2075" y="1575"/>
                      <a:pt x="1858" y="1575"/>
                    </a:cubicBezTo>
                    <a:cubicBezTo>
                      <a:pt x="1845" y="1575"/>
                      <a:pt x="1831" y="1576"/>
                      <a:pt x="1818" y="1576"/>
                    </a:cubicBezTo>
                    <a:cubicBezTo>
                      <a:pt x="1599" y="1587"/>
                      <a:pt x="1427" y="1659"/>
                      <a:pt x="1323" y="1715"/>
                    </a:cubicBezTo>
                    <a:lnTo>
                      <a:pt x="1323" y="308"/>
                    </a:lnTo>
                    <a:cubicBezTo>
                      <a:pt x="1347" y="271"/>
                      <a:pt x="1462" y="127"/>
                      <a:pt x="1847" y="133"/>
                    </a:cubicBezTo>
                    <a:cubicBezTo>
                      <a:pt x="2229" y="140"/>
                      <a:pt x="2347" y="273"/>
                      <a:pt x="2372" y="310"/>
                    </a:cubicBezTo>
                    <a:lnTo>
                      <a:pt x="2372" y="1716"/>
                    </a:lnTo>
                    <a:close/>
                    <a:moveTo>
                      <a:pt x="1182" y="1715"/>
                    </a:moveTo>
                    <a:lnTo>
                      <a:pt x="1182" y="1715"/>
                    </a:lnTo>
                    <a:cubicBezTo>
                      <a:pt x="1079" y="1659"/>
                      <a:pt x="906" y="1587"/>
                      <a:pt x="688" y="1576"/>
                    </a:cubicBezTo>
                    <a:cubicBezTo>
                      <a:pt x="674" y="1576"/>
                      <a:pt x="661" y="1575"/>
                      <a:pt x="647" y="1575"/>
                    </a:cubicBezTo>
                    <a:cubicBezTo>
                      <a:pt x="431" y="1575"/>
                      <a:pt x="244" y="1655"/>
                      <a:pt x="133" y="1716"/>
                    </a:cubicBezTo>
                    <a:lnTo>
                      <a:pt x="133" y="310"/>
                    </a:lnTo>
                    <a:cubicBezTo>
                      <a:pt x="159" y="273"/>
                      <a:pt x="276" y="140"/>
                      <a:pt x="659" y="133"/>
                    </a:cubicBezTo>
                    <a:cubicBezTo>
                      <a:pt x="1044" y="127"/>
                      <a:pt x="1159" y="271"/>
                      <a:pt x="1182" y="308"/>
                    </a:cubicBezTo>
                    <a:lnTo>
                      <a:pt x="1182" y="1715"/>
                    </a:lnTo>
                    <a:close/>
                    <a:moveTo>
                      <a:pt x="1849" y="0"/>
                    </a:moveTo>
                    <a:lnTo>
                      <a:pt x="1849" y="0"/>
                    </a:lnTo>
                    <a:cubicBezTo>
                      <a:pt x="1840" y="0"/>
                      <a:pt x="1831" y="0"/>
                      <a:pt x="1823" y="0"/>
                    </a:cubicBezTo>
                    <a:cubicBezTo>
                      <a:pt x="1490" y="0"/>
                      <a:pt x="1328" y="105"/>
                      <a:pt x="1253" y="184"/>
                    </a:cubicBezTo>
                    <a:cubicBezTo>
                      <a:pt x="1178" y="105"/>
                      <a:pt x="1015" y="0"/>
                      <a:pt x="683" y="0"/>
                    </a:cubicBezTo>
                    <a:cubicBezTo>
                      <a:pt x="674" y="0"/>
                      <a:pt x="666" y="0"/>
                      <a:pt x="657" y="0"/>
                    </a:cubicBezTo>
                    <a:cubicBezTo>
                      <a:pt x="127" y="9"/>
                      <a:pt x="16" y="240"/>
                      <a:pt x="5" y="267"/>
                    </a:cubicBezTo>
                    <a:lnTo>
                      <a:pt x="0" y="279"/>
                    </a:lnTo>
                    <a:lnTo>
                      <a:pt x="0" y="1970"/>
                    </a:lnTo>
                    <a:lnTo>
                      <a:pt x="107" y="1889"/>
                    </a:lnTo>
                    <a:cubicBezTo>
                      <a:pt x="109" y="1887"/>
                      <a:pt x="369" y="1695"/>
                      <a:pt x="682" y="1709"/>
                    </a:cubicBezTo>
                    <a:cubicBezTo>
                      <a:pt x="943" y="1722"/>
                      <a:pt x="1133" y="1837"/>
                      <a:pt x="1190" y="1876"/>
                    </a:cubicBezTo>
                    <a:cubicBezTo>
                      <a:pt x="1201" y="1883"/>
                      <a:pt x="1207" y="1888"/>
                      <a:pt x="1208" y="1888"/>
                    </a:cubicBezTo>
                    <a:lnTo>
                      <a:pt x="1253" y="1924"/>
                    </a:lnTo>
                    <a:lnTo>
                      <a:pt x="1298" y="1888"/>
                    </a:lnTo>
                    <a:cubicBezTo>
                      <a:pt x="1298" y="1888"/>
                      <a:pt x="1304" y="1883"/>
                      <a:pt x="1316" y="1876"/>
                    </a:cubicBezTo>
                    <a:cubicBezTo>
                      <a:pt x="1373" y="1837"/>
                      <a:pt x="1563" y="1722"/>
                      <a:pt x="1824" y="1709"/>
                    </a:cubicBezTo>
                    <a:cubicBezTo>
                      <a:pt x="2135" y="1695"/>
                      <a:pt x="2396" y="1887"/>
                      <a:pt x="2399" y="1889"/>
                    </a:cubicBezTo>
                    <a:lnTo>
                      <a:pt x="2506" y="1970"/>
                    </a:lnTo>
                    <a:lnTo>
                      <a:pt x="2506" y="279"/>
                    </a:lnTo>
                    <a:lnTo>
                      <a:pt x="2501" y="267"/>
                    </a:lnTo>
                    <a:cubicBezTo>
                      <a:pt x="2490" y="240"/>
                      <a:pt x="2379" y="9"/>
                      <a:pt x="1849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2" name="Freeform 13"/>
              <p:cNvSpPr>
                <a:spLocks/>
              </p:cNvSpPr>
              <p:nvPr/>
            </p:nvSpPr>
            <p:spPr bwMode="auto">
              <a:xfrm>
                <a:off x="3829050" y="5399088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7 h 206"/>
                  <a:gd name="T8" fmla="*/ 12 w 844"/>
                  <a:gd name="T9" fmla="*/ 183 h 206"/>
                  <a:gd name="T10" fmla="*/ 45 w 844"/>
                  <a:gd name="T11" fmla="*/ 200 h 206"/>
                  <a:gd name="T12" fmla="*/ 68 w 844"/>
                  <a:gd name="T13" fmla="*/ 193 h 206"/>
                  <a:gd name="T14" fmla="*/ 437 w 844"/>
                  <a:gd name="T15" fmla="*/ 89 h 206"/>
                  <a:gd name="T16" fmla="*/ 775 w 844"/>
                  <a:gd name="T17" fmla="*/ 193 h 206"/>
                  <a:gd name="T18" fmla="*/ 831 w 844"/>
                  <a:gd name="T19" fmla="*/ 183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3"/>
                      <a:pt x="667" y="19"/>
                      <a:pt x="441" y="10"/>
                    </a:cubicBezTo>
                    <a:cubicBezTo>
                      <a:pt x="213" y="0"/>
                      <a:pt x="30" y="122"/>
                      <a:pt x="23" y="127"/>
                    </a:cubicBezTo>
                    <a:cubicBezTo>
                      <a:pt x="4" y="139"/>
                      <a:pt x="0" y="164"/>
                      <a:pt x="12" y="183"/>
                    </a:cubicBezTo>
                    <a:cubicBezTo>
                      <a:pt x="20" y="194"/>
                      <a:pt x="32" y="200"/>
                      <a:pt x="45" y="200"/>
                    </a:cubicBezTo>
                    <a:cubicBezTo>
                      <a:pt x="53" y="200"/>
                      <a:pt x="61" y="198"/>
                      <a:pt x="68" y="193"/>
                    </a:cubicBezTo>
                    <a:cubicBezTo>
                      <a:pt x="69" y="192"/>
                      <a:pt x="236" y="81"/>
                      <a:pt x="437" y="89"/>
                    </a:cubicBezTo>
                    <a:cubicBezTo>
                      <a:pt x="639" y="98"/>
                      <a:pt x="774" y="192"/>
                      <a:pt x="775" y="193"/>
                    </a:cubicBezTo>
                    <a:cubicBezTo>
                      <a:pt x="793" y="206"/>
                      <a:pt x="818" y="201"/>
                      <a:pt x="831" y="183"/>
                    </a:cubicBezTo>
                    <a:cubicBezTo>
                      <a:pt x="844" y="165"/>
                      <a:pt x="840" y="140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3" name="Freeform 14"/>
              <p:cNvSpPr>
                <a:spLocks/>
              </p:cNvSpPr>
              <p:nvPr/>
            </p:nvSpPr>
            <p:spPr bwMode="auto">
              <a:xfrm>
                <a:off x="3829050" y="5678488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8 h 206"/>
                  <a:gd name="T8" fmla="*/ 12 w 844"/>
                  <a:gd name="T9" fmla="*/ 183 h 206"/>
                  <a:gd name="T10" fmla="*/ 45 w 844"/>
                  <a:gd name="T11" fmla="*/ 201 h 206"/>
                  <a:gd name="T12" fmla="*/ 68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4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3"/>
                      <a:pt x="23" y="128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5"/>
                      <a:pt x="32" y="201"/>
                      <a:pt x="45" y="201"/>
                    </a:cubicBezTo>
                    <a:cubicBezTo>
                      <a:pt x="53" y="201"/>
                      <a:pt x="61" y="199"/>
                      <a:pt x="68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9"/>
                      <a:pt x="774" y="193"/>
                      <a:pt x="775" y="194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4" name="Freeform 15"/>
              <p:cNvSpPr>
                <a:spLocks/>
              </p:cNvSpPr>
              <p:nvPr/>
            </p:nvSpPr>
            <p:spPr bwMode="auto">
              <a:xfrm>
                <a:off x="3829050" y="5957888"/>
                <a:ext cx="627063" cy="153988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8 h 206"/>
                  <a:gd name="T8" fmla="*/ 12 w 844"/>
                  <a:gd name="T9" fmla="*/ 183 h 206"/>
                  <a:gd name="T10" fmla="*/ 45 w 844"/>
                  <a:gd name="T11" fmla="*/ 201 h 206"/>
                  <a:gd name="T12" fmla="*/ 68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3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2"/>
                      <a:pt x="23" y="128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5"/>
                      <a:pt x="32" y="201"/>
                      <a:pt x="45" y="201"/>
                    </a:cubicBezTo>
                    <a:cubicBezTo>
                      <a:pt x="53" y="201"/>
                      <a:pt x="61" y="198"/>
                      <a:pt x="68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9"/>
                      <a:pt x="774" y="192"/>
                      <a:pt x="775" y="193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5" name="Freeform 16"/>
              <p:cNvSpPr>
                <a:spLocks/>
              </p:cNvSpPr>
              <p:nvPr/>
            </p:nvSpPr>
            <p:spPr bwMode="auto">
              <a:xfrm>
                <a:off x="4713288" y="5437188"/>
                <a:ext cx="627063" cy="152400"/>
              </a:xfrm>
              <a:custGeom>
                <a:avLst/>
                <a:gdLst>
                  <a:gd name="T0" fmla="*/ 822 w 844"/>
                  <a:gd name="T1" fmla="*/ 127 h 205"/>
                  <a:gd name="T2" fmla="*/ 822 w 844"/>
                  <a:gd name="T3" fmla="*/ 127 h 205"/>
                  <a:gd name="T4" fmla="*/ 441 w 844"/>
                  <a:gd name="T5" fmla="*/ 9 h 205"/>
                  <a:gd name="T6" fmla="*/ 23 w 844"/>
                  <a:gd name="T7" fmla="*/ 127 h 205"/>
                  <a:gd name="T8" fmla="*/ 12 w 844"/>
                  <a:gd name="T9" fmla="*/ 182 h 205"/>
                  <a:gd name="T10" fmla="*/ 45 w 844"/>
                  <a:gd name="T11" fmla="*/ 200 h 205"/>
                  <a:gd name="T12" fmla="*/ 67 w 844"/>
                  <a:gd name="T13" fmla="*/ 193 h 205"/>
                  <a:gd name="T14" fmla="*/ 437 w 844"/>
                  <a:gd name="T15" fmla="*/ 89 h 205"/>
                  <a:gd name="T16" fmla="*/ 775 w 844"/>
                  <a:gd name="T17" fmla="*/ 193 h 205"/>
                  <a:gd name="T18" fmla="*/ 831 w 844"/>
                  <a:gd name="T19" fmla="*/ 183 h 205"/>
                  <a:gd name="T20" fmla="*/ 822 w 844"/>
                  <a:gd name="T21" fmla="*/ 127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5">
                    <a:moveTo>
                      <a:pt x="822" y="127"/>
                    </a:moveTo>
                    <a:lnTo>
                      <a:pt x="822" y="127"/>
                    </a:lnTo>
                    <a:cubicBezTo>
                      <a:pt x="815" y="123"/>
                      <a:pt x="667" y="19"/>
                      <a:pt x="441" y="9"/>
                    </a:cubicBezTo>
                    <a:cubicBezTo>
                      <a:pt x="213" y="0"/>
                      <a:pt x="30" y="122"/>
                      <a:pt x="23" y="127"/>
                    </a:cubicBezTo>
                    <a:cubicBezTo>
                      <a:pt x="4" y="139"/>
                      <a:pt x="0" y="164"/>
                      <a:pt x="12" y="182"/>
                    </a:cubicBezTo>
                    <a:cubicBezTo>
                      <a:pt x="20" y="194"/>
                      <a:pt x="32" y="200"/>
                      <a:pt x="45" y="200"/>
                    </a:cubicBezTo>
                    <a:cubicBezTo>
                      <a:pt x="53" y="200"/>
                      <a:pt x="61" y="198"/>
                      <a:pt x="67" y="193"/>
                    </a:cubicBezTo>
                    <a:cubicBezTo>
                      <a:pt x="69" y="192"/>
                      <a:pt x="236" y="81"/>
                      <a:pt x="437" y="89"/>
                    </a:cubicBezTo>
                    <a:cubicBezTo>
                      <a:pt x="639" y="98"/>
                      <a:pt x="774" y="192"/>
                      <a:pt x="775" y="193"/>
                    </a:cubicBezTo>
                    <a:cubicBezTo>
                      <a:pt x="793" y="205"/>
                      <a:pt x="818" y="201"/>
                      <a:pt x="831" y="183"/>
                    </a:cubicBezTo>
                    <a:cubicBezTo>
                      <a:pt x="844" y="165"/>
                      <a:pt x="840" y="140"/>
                      <a:pt x="822" y="127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6" name="Freeform 17"/>
              <p:cNvSpPr>
                <a:spLocks/>
              </p:cNvSpPr>
              <p:nvPr/>
            </p:nvSpPr>
            <p:spPr bwMode="auto">
              <a:xfrm>
                <a:off x="4713288" y="5716588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8 h 206"/>
                  <a:gd name="T8" fmla="*/ 12 w 844"/>
                  <a:gd name="T9" fmla="*/ 183 h 206"/>
                  <a:gd name="T10" fmla="*/ 45 w 844"/>
                  <a:gd name="T11" fmla="*/ 201 h 206"/>
                  <a:gd name="T12" fmla="*/ 67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3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2"/>
                      <a:pt x="23" y="128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5"/>
                      <a:pt x="32" y="201"/>
                      <a:pt x="45" y="201"/>
                    </a:cubicBezTo>
                    <a:cubicBezTo>
                      <a:pt x="53" y="201"/>
                      <a:pt x="61" y="199"/>
                      <a:pt x="67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9"/>
                      <a:pt x="774" y="192"/>
                      <a:pt x="775" y="193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7" name="Freeform 18"/>
              <p:cNvSpPr>
                <a:spLocks/>
              </p:cNvSpPr>
              <p:nvPr/>
            </p:nvSpPr>
            <p:spPr bwMode="auto">
              <a:xfrm>
                <a:off x="4713288" y="5997575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7 h 206"/>
                  <a:gd name="T8" fmla="*/ 12 w 844"/>
                  <a:gd name="T9" fmla="*/ 183 h 206"/>
                  <a:gd name="T10" fmla="*/ 45 w 844"/>
                  <a:gd name="T11" fmla="*/ 201 h 206"/>
                  <a:gd name="T12" fmla="*/ 67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3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2"/>
                      <a:pt x="23" y="127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4"/>
                      <a:pt x="32" y="201"/>
                      <a:pt x="45" y="201"/>
                    </a:cubicBezTo>
                    <a:cubicBezTo>
                      <a:pt x="53" y="201"/>
                      <a:pt x="61" y="198"/>
                      <a:pt x="67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8"/>
                      <a:pt x="774" y="192"/>
                      <a:pt x="775" y="193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18" name="组合 23"/>
            <p:cNvGrpSpPr/>
            <p:nvPr userDrawn="1"/>
          </p:nvGrpSpPr>
          <p:grpSpPr>
            <a:xfrm>
              <a:off x="3052171" y="-475767"/>
              <a:ext cx="1301704" cy="1299270"/>
              <a:chOff x="6262688" y="5170488"/>
              <a:chExt cx="1697038" cy="1693863"/>
            </a:xfrm>
            <a:grpFill/>
          </p:grpSpPr>
          <p:sp>
            <p:nvSpPr>
              <p:cNvPr id="119" name="Freeform 19"/>
              <p:cNvSpPr>
                <a:spLocks noEditPoints="1"/>
              </p:cNvSpPr>
              <p:nvPr/>
            </p:nvSpPr>
            <p:spPr bwMode="auto">
              <a:xfrm>
                <a:off x="6262688" y="5170488"/>
                <a:ext cx="1697038" cy="1693863"/>
              </a:xfrm>
              <a:custGeom>
                <a:avLst/>
                <a:gdLst>
                  <a:gd name="T0" fmla="*/ 1760 w 2284"/>
                  <a:gd name="T1" fmla="*/ 1142 h 2284"/>
                  <a:gd name="T2" fmla="*/ 1919 w 2284"/>
                  <a:gd name="T3" fmla="*/ 1406 h 2284"/>
                  <a:gd name="T4" fmla="*/ 1756 w 2284"/>
                  <a:gd name="T5" fmla="*/ 1940 h 2284"/>
                  <a:gd name="T6" fmla="*/ 1878 w 2284"/>
                  <a:gd name="T7" fmla="*/ 1506 h 2284"/>
                  <a:gd name="T8" fmla="*/ 1433 w 2284"/>
                  <a:gd name="T9" fmla="*/ 1845 h 2284"/>
                  <a:gd name="T10" fmla="*/ 1496 w 2284"/>
                  <a:gd name="T11" fmla="*/ 1592 h 2284"/>
                  <a:gd name="T12" fmla="*/ 1142 w 2284"/>
                  <a:gd name="T13" fmla="*/ 2204 h 2284"/>
                  <a:gd name="T14" fmla="*/ 1405 w 2284"/>
                  <a:gd name="T15" fmla="*/ 1921 h 2284"/>
                  <a:gd name="T16" fmla="*/ 787 w 2284"/>
                  <a:gd name="T17" fmla="*/ 1592 h 2284"/>
                  <a:gd name="T18" fmla="*/ 850 w 2284"/>
                  <a:gd name="T19" fmla="*/ 1845 h 2284"/>
                  <a:gd name="T20" fmla="*/ 528 w 2284"/>
                  <a:gd name="T21" fmla="*/ 1940 h 2284"/>
                  <a:gd name="T22" fmla="*/ 704 w 2284"/>
                  <a:gd name="T23" fmla="*/ 1580 h 2284"/>
                  <a:gd name="T24" fmla="*/ 80 w 2284"/>
                  <a:gd name="T25" fmla="*/ 1143 h 2284"/>
                  <a:gd name="T26" fmla="*/ 523 w 2284"/>
                  <a:gd name="T27" fmla="*/ 1142 h 2284"/>
                  <a:gd name="T28" fmla="*/ 676 w 2284"/>
                  <a:gd name="T29" fmla="*/ 950 h 2284"/>
                  <a:gd name="T30" fmla="*/ 439 w 2284"/>
                  <a:gd name="T31" fmla="*/ 851 h 2284"/>
                  <a:gd name="T32" fmla="*/ 676 w 2284"/>
                  <a:gd name="T33" fmla="*/ 1335 h 2284"/>
                  <a:gd name="T34" fmla="*/ 438 w 2284"/>
                  <a:gd name="T35" fmla="*/ 1434 h 2284"/>
                  <a:gd name="T36" fmla="*/ 670 w 2284"/>
                  <a:gd name="T37" fmla="*/ 1204 h 2284"/>
                  <a:gd name="T38" fmla="*/ 670 w 2284"/>
                  <a:gd name="T39" fmla="*/ 1080 h 2284"/>
                  <a:gd name="T40" fmla="*/ 391 w 2284"/>
                  <a:gd name="T41" fmla="*/ 392 h 2284"/>
                  <a:gd name="T42" fmla="*/ 778 w 2284"/>
                  <a:gd name="T43" fmla="*/ 407 h 2284"/>
                  <a:gd name="T44" fmla="*/ 391 w 2284"/>
                  <a:gd name="T45" fmla="*/ 392 h 2284"/>
                  <a:gd name="T46" fmla="*/ 1074 w 2284"/>
                  <a:gd name="T47" fmla="*/ 574 h 2284"/>
                  <a:gd name="T48" fmla="*/ 850 w 2284"/>
                  <a:gd name="T49" fmla="*/ 440 h 2284"/>
                  <a:gd name="T50" fmla="*/ 1405 w 2284"/>
                  <a:gd name="T51" fmla="*/ 364 h 2284"/>
                  <a:gd name="T52" fmla="*/ 1142 w 2284"/>
                  <a:gd name="T53" fmla="*/ 80 h 2284"/>
                  <a:gd name="T54" fmla="*/ 1335 w 2284"/>
                  <a:gd name="T55" fmla="*/ 677 h 2284"/>
                  <a:gd name="T56" fmla="*/ 1496 w 2284"/>
                  <a:gd name="T57" fmla="*/ 693 h 2284"/>
                  <a:gd name="T58" fmla="*/ 1509 w 2284"/>
                  <a:gd name="T59" fmla="*/ 775 h 2284"/>
                  <a:gd name="T60" fmla="*/ 1431 w 2284"/>
                  <a:gd name="T61" fmla="*/ 765 h 2284"/>
                  <a:gd name="T62" fmla="*/ 1142 w 2284"/>
                  <a:gd name="T63" fmla="*/ 623 h 2284"/>
                  <a:gd name="T64" fmla="*/ 1081 w 2284"/>
                  <a:gd name="T65" fmla="*/ 671 h 2284"/>
                  <a:gd name="T66" fmla="*/ 774 w 2284"/>
                  <a:gd name="T67" fmla="*/ 775 h 2284"/>
                  <a:gd name="T68" fmla="*/ 764 w 2284"/>
                  <a:gd name="T69" fmla="*/ 853 h 2284"/>
                  <a:gd name="T70" fmla="*/ 774 w 2284"/>
                  <a:gd name="T71" fmla="*/ 1510 h 2284"/>
                  <a:gd name="T72" fmla="*/ 852 w 2284"/>
                  <a:gd name="T73" fmla="*/ 1520 h 2284"/>
                  <a:gd name="T74" fmla="*/ 1142 w 2284"/>
                  <a:gd name="T75" fmla="*/ 1662 h 2284"/>
                  <a:gd name="T76" fmla="*/ 1203 w 2284"/>
                  <a:gd name="T77" fmla="*/ 1614 h 2284"/>
                  <a:gd name="T78" fmla="*/ 1509 w 2284"/>
                  <a:gd name="T79" fmla="*/ 1510 h 2284"/>
                  <a:gd name="T80" fmla="*/ 1519 w 2284"/>
                  <a:gd name="T81" fmla="*/ 1432 h 2284"/>
                  <a:gd name="T82" fmla="*/ 1302 w 2284"/>
                  <a:gd name="T83" fmla="*/ 1530 h 2284"/>
                  <a:gd name="T84" fmla="*/ 864 w 2284"/>
                  <a:gd name="T85" fmla="*/ 1420 h 2284"/>
                  <a:gd name="T86" fmla="*/ 754 w 2284"/>
                  <a:gd name="T87" fmla="*/ 982 h 2284"/>
                  <a:gd name="T88" fmla="*/ 1142 w 2284"/>
                  <a:gd name="T89" fmla="*/ 750 h 2284"/>
                  <a:gd name="T90" fmla="*/ 1529 w 2284"/>
                  <a:gd name="T91" fmla="*/ 982 h 2284"/>
                  <a:gd name="T92" fmla="*/ 1419 w 2284"/>
                  <a:gd name="T93" fmla="*/ 1420 h 2284"/>
                  <a:gd name="T94" fmla="*/ 1607 w 2284"/>
                  <a:gd name="T95" fmla="*/ 950 h 2284"/>
                  <a:gd name="T96" fmla="*/ 1710 w 2284"/>
                  <a:gd name="T97" fmla="*/ 1075 h 2284"/>
                  <a:gd name="T98" fmla="*/ 1845 w 2284"/>
                  <a:gd name="T99" fmla="*/ 1434 h 2284"/>
                  <a:gd name="T100" fmla="*/ 1711 w 2284"/>
                  <a:gd name="T101" fmla="*/ 1210 h 2284"/>
                  <a:gd name="T102" fmla="*/ 1661 w 2284"/>
                  <a:gd name="T103" fmla="*/ 1142 h 2284"/>
                  <a:gd name="T104" fmla="*/ 1613 w 2284"/>
                  <a:gd name="T105" fmla="*/ 1080 h 2284"/>
                  <a:gd name="T106" fmla="*/ 1893 w 2284"/>
                  <a:gd name="T107" fmla="*/ 392 h 2284"/>
                  <a:gd name="T108" fmla="*/ 1505 w 2284"/>
                  <a:gd name="T109" fmla="*/ 407 h 2284"/>
                  <a:gd name="T110" fmla="*/ 1952 w 2284"/>
                  <a:gd name="T111" fmla="*/ 807 h 2284"/>
                  <a:gd name="T112" fmla="*/ 1477 w 2284"/>
                  <a:gd name="T113" fmla="*/ 332 h 2284"/>
                  <a:gd name="T114" fmla="*/ 528 w 2284"/>
                  <a:gd name="T115" fmla="*/ 265 h 2284"/>
                  <a:gd name="T116" fmla="*/ 0 w 2284"/>
                  <a:gd name="T117" fmla="*/ 1143 h 2284"/>
                  <a:gd name="T118" fmla="*/ 528 w 2284"/>
                  <a:gd name="T119" fmla="*/ 2020 h 2284"/>
                  <a:gd name="T120" fmla="*/ 1477 w 2284"/>
                  <a:gd name="T121" fmla="*/ 1953 h 2284"/>
                  <a:gd name="T122" fmla="*/ 1952 w 2284"/>
                  <a:gd name="T123" fmla="*/ 1478 h 2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284" h="2284">
                    <a:moveTo>
                      <a:pt x="1919" y="1406"/>
                    </a:moveTo>
                    <a:lnTo>
                      <a:pt x="1919" y="1406"/>
                    </a:lnTo>
                    <a:cubicBezTo>
                      <a:pt x="1878" y="1322"/>
                      <a:pt x="1825" y="1233"/>
                      <a:pt x="1760" y="1142"/>
                    </a:cubicBezTo>
                    <a:cubicBezTo>
                      <a:pt x="1824" y="1053"/>
                      <a:pt x="1878" y="965"/>
                      <a:pt x="1920" y="879"/>
                    </a:cubicBezTo>
                    <a:cubicBezTo>
                      <a:pt x="2100" y="953"/>
                      <a:pt x="2204" y="1049"/>
                      <a:pt x="2204" y="1143"/>
                    </a:cubicBezTo>
                    <a:cubicBezTo>
                      <a:pt x="2204" y="1236"/>
                      <a:pt x="2100" y="1332"/>
                      <a:pt x="1919" y="1406"/>
                    </a:cubicBezTo>
                    <a:close/>
                    <a:moveTo>
                      <a:pt x="1893" y="1893"/>
                    </a:moveTo>
                    <a:lnTo>
                      <a:pt x="1893" y="1893"/>
                    </a:lnTo>
                    <a:cubicBezTo>
                      <a:pt x="1862" y="1924"/>
                      <a:pt x="1816" y="1940"/>
                      <a:pt x="1756" y="1940"/>
                    </a:cubicBezTo>
                    <a:cubicBezTo>
                      <a:pt x="1684" y="1940"/>
                      <a:pt x="1599" y="1918"/>
                      <a:pt x="1505" y="1878"/>
                    </a:cubicBezTo>
                    <a:cubicBezTo>
                      <a:pt x="1536" y="1790"/>
                      <a:pt x="1561" y="1689"/>
                      <a:pt x="1579" y="1580"/>
                    </a:cubicBezTo>
                    <a:cubicBezTo>
                      <a:pt x="1689" y="1562"/>
                      <a:pt x="1789" y="1537"/>
                      <a:pt x="1878" y="1506"/>
                    </a:cubicBezTo>
                    <a:cubicBezTo>
                      <a:pt x="1954" y="1686"/>
                      <a:pt x="1959" y="1828"/>
                      <a:pt x="1893" y="1893"/>
                    </a:cubicBezTo>
                    <a:close/>
                    <a:moveTo>
                      <a:pt x="1433" y="1845"/>
                    </a:moveTo>
                    <a:lnTo>
                      <a:pt x="1433" y="1845"/>
                    </a:lnTo>
                    <a:cubicBezTo>
                      <a:pt x="1361" y="1809"/>
                      <a:pt x="1286" y="1764"/>
                      <a:pt x="1210" y="1711"/>
                    </a:cubicBezTo>
                    <a:cubicBezTo>
                      <a:pt x="1251" y="1679"/>
                      <a:pt x="1293" y="1644"/>
                      <a:pt x="1335" y="1608"/>
                    </a:cubicBezTo>
                    <a:cubicBezTo>
                      <a:pt x="1390" y="1604"/>
                      <a:pt x="1444" y="1599"/>
                      <a:pt x="1496" y="1592"/>
                    </a:cubicBezTo>
                    <a:cubicBezTo>
                      <a:pt x="1480" y="1686"/>
                      <a:pt x="1458" y="1771"/>
                      <a:pt x="1433" y="1845"/>
                    </a:cubicBezTo>
                    <a:close/>
                    <a:moveTo>
                      <a:pt x="1142" y="2204"/>
                    </a:moveTo>
                    <a:lnTo>
                      <a:pt x="1142" y="2204"/>
                    </a:lnTo>
                    <a:cubicBezTo>
                      <a:pt x="1049" y="2204"/>
                      <a:pt x="952" y="2101"/>
                      <a:pt x="878" y="1921"/>
                    </a:cubicBezTo>
                    <a:cubicBezTo>
                      <a:pt x="963" y="1879"/>
                      <a:pt x="1052" y="1825"/>
                      <a:pt x="1142" y="1761"/>
                    </a:cubicBezTo>
                    <a:cubicBezTo>
                      <a:pt x="1231" y="1825"/>
                      <a:pt x="1320" y="1879"/>
                      <a:pt x="1405" y="1921"/>
                    </a:cubicBezTo>
                    <a:cubicBezTo>
                      <a:pt x="1331" y="2101"/>
                      <a:pt x="1235" y="2204"/>
                      <a:pt x="1142" y="2204"/>
                    </a:cubicBezTo>
                    <a:close/>
                    <a:moveTo>
                      <a:pt x="787" y="1592"/>
                    </a:moveTo>
                    <a:lnTo>
                      <a:pt x="787" y="1592"/>
                    </a:lnTo>
                    <a:cubicBezTo>
                      <a:pt x="839" y="1599"/>
                      <a:pt x="893" y="1604"/>
                      <a:pt x="949" y="1608"/>
                    </a:cubicBezTo>
                    <a:cubicBezTo>
                      <a:pt x="990" y="1644"/>
                      <a:pt x="1032" y="1679"/>
                      <a:pt x="1074" y="1711"/>
                    </a:cubicBezTo>
                    <a:cubicBezTo>
                      <a:pt x="997" y="1764"/>
                      <a:pt x="922" y="1809"/>
                      <a:pt x="850" y="1845"/>
                    </a:cubicBezTo>
                    <a:cubicBezTo>
                      <a:pt x="825" y="1771"/>
                      <a:pt x="804" y="1686"/>
                      <a:pt x="787" y="1592"/>
                    </a:cubicBezTo>
                    <a:close/>
                    <a:moveTo>
                      <a:pt x="528" y="1940"/>
                    </a:moveTo>
                    <a:lnTo>
                      <a:pt x="528" y="1940"/>
                    </a:lnTo>
                    <a:cubicBezTo>
                      <a:pt x="468" y="1940"/>
                      <a:pt x="421" y="1924"/>
                      <a:pt x="391" y="1893"/>
                    </a:cubicBezTo>
                    <a:cubicBezTo>
                      <a:pt x="325" y="1828"/>
                      <a:pt x="330" y="1686"/>
                      <a:pt x="405" y="1506"/>
                    </a:cubicBezTo>
                    <a:cubicBezTo>
                      <a:pt x="494" y="1537"/>
                      <a:pt x="595" y="1562"/>
                      <a:pt x="704" y="1580"/>
                    </a:cubicBezTo>
                    <a:cubicBezTo>
                      <a:pt x="722" y="1689"/>
                      <a:pt x="747" y="1790"/>
                      <a:pt x="778" y="1878"/>
                    </a:cubicBezTo>
                    <a:cubicBezTo>
                      <a:pt x="685" y="1918"/>
                      <a:pt x="599" y="1940"/>
                      <a:pt x="528" y="1940"/>
                    </a:cubicBezTo>
                    <a:close/>
                    <a:moveTo>
                      <a:pt x="80" y="1143"/>
                    </a:moveTo>
                    <a:lnTo>
                      <a:pt x="80" y="1143"/>
                    </a:lnTo>
                    <a:cubicBezTo>
                      <a:pt x="80" y="1049"/>
                      <a:pt x="183" y="953"/>
                      <a:pt x="364" y="879"/>
                    </a:cubicBezTo>
                    <a:cubicBezTo>
                      <a:pt x="406" y="965"/>
                      <a:pt x="459" y="1053"/>
                      <a:pt x="523" y="1142"/>
                    </a:cubicBezTo>
                    <a:cubicBezTo>
                      <a:pt x="458" y="1233"/>
                      <a:pt x="405" y="1322"/>
                      <a:pt x="364" y="1406"/>
                    </a:cubicBezTo>
                    <a:cubicBezTo>
                      <a:pt x="183" y="1332"/>
                      <a:pt x="80" y="1236"/>
                      <a:pt x="80" y="1143"/>
                    </a:cubicBezTo>
                    <a:close/>
                    <a:moveTo>
                      <a:pt x="676" y="950"/>
                    </a:moveTo>
                    <a:lnTo>
                      <a:pt x="676" y="950"/>
                    </a:lnTo>
                    <a:cubicBezTo>
                      <a:pt x="639" y="991"/>
                      <a:pt x="605" y="1033"/>
                      <a:pt x="573" y="1075"/>
                    </a:cubicBezTo>
                    <a:cubicBezTo>
                      <a:pt x="520" y="999"/>
                      <a:pt x="475" y="924"/>
                      <a:pt x="439" y="851"/>
                    </a:cubicBezTo>
                    <a:cubicBezTo>
                      <a:pt x="514" y="826"/>
                      <a:pt x="598" y="804"/>
                      <a:pt x="692" y="788"/>
                    </a:cubicBezTo>
                    <a:cubicBezTo>
                      <a:pt x="685" y="840"/>
                      <a:pt x="680" y="894"/>
                      <a:pt x="676" y="950"/>
                    </a:cubicBezTo>
                    <a:close/>
                    <a:moveTo>
                      <a:pt x="676" y="1335"/>
                    </a:moveTo>
                    <a:lnTo>
                      <a:pt x="676" y="1335"/>
                    </a:lnTo>
                    <a:cubicBezTo>
                      <a:pt x="680" y="1391"/>
                      <a:pt x="685" y="1445"/>
                      <a:pt x="692" y="1497"/>
                    </a:cubicBezTo>
                    <a:cubicBezTo>
                      <a:pt x="598" y="1481"/>
                      <a:pt x="513" y="1459"/>
                      <a:pt x="438" y="1434"/>
                    </a:cubicBezTo>
                    <a:cubicBezTo>
                      <a:pt x="473" y="1363"/>
                      <a:pt x="518" y="1288"/>
                      <a:pt x="573" y="1210"/>
                    </a:cubicBezTo>
                    <a:cubicBezTo>
                      <a:pt x="605" y="1252"/>
                      <a:pt x="640" y="1294"/>
                      <a:pt x="676" y="1335"/>
                    </a:cubicBezTo>
                    <a:close/>
                    <a:moveTo>
                      <a:pt x="670" y="1204"/>
                    </a:moveTo>
                    <a:lnTo>
                      <a:pt x="670" y="1204"/>
                    </a:lnTo>
                    <a:cubicBezTo>
                      <a:pt x="654" y="1183"/>
                      <a:pt x="637" y="1163"/>
                      <a:pt x="622" y="1142"/>
                    </a:cubicBezTo>
                    <a:cubicBezTo>
                      <a:pt x="637" y="1122"/>
                      <a:pt x="653" y="1101"/>
                      <a:pt x="670" y="1080"/>
                    </a:cubicBezTo>
                    <a:cubicBezTo>
                      <a:pt x="670" y="1101"/>
                      <a:pt x="669" y="1122"/>
                      <a:pt x="669" y="1143"/>
                    </a:cubicBezTo>
                    <a:cubicBezTo>
                      <a:pt x="669" y="1163"/>
                      <a:pt x="670" y="1184"/>
                      <a:pt x="670" y="1204"/>
                    </a:cubicBezTo>
                    <a:close/>
                    <a:moveTo>
                      <a:pt x="391" y="392"/>
                    </a:moveTo>
                    <a:lnTo>
                      <a:pt x="391" y="392"/>
                    </a:lnTo>
                    <a:cubicBezTo>
                      <a:pt x="421" y="361"/>
                      <a:pt x="468" y="345"/>
                      <a:pt x="528" y="345"/>
                    </a:cubicBezTo>
                    <a:cubicBezTo>
                      <a:pt x="599" y="345"/>
                      <a:pt x="685" y="367"/>
                      <a:pt x="778" y="407"/>
                    </a:cubicBezTo>
                    <a:cubicBezTo>
                      <a:pt x="747" y="495"/>
                      <a:pt x="722" y="596"/>
                      <a:pt x="704" y="705"/>
                    </a:cubicBezTo>
                    <a:cubicBezTo>
                      <a:pt x="595" y="723"/>
                      <a:pt x="494" y="748"/>
                      <a:pt x="406" y="779"/>
                    </a:cubicBezTo>
                    <a:cubicBezTo>
                      <a:pt x="330" y="599"/>
                      <a:pt x="324" y="458"/>
                      <a:pt x="391" y="392"/>
                    </a:cubicBezTo>
                    <a:close/>
                    <a:moveTo>
                      <a:pt x="850" y="440"/>
                    </a:moveTo>
                    <a:lnTo>
                      <a:pt x="850" y="440"/>
                    </a:lnTo>
                    <a:cubicBezTo>
                      <a:pt x="922" y="476"/>
                      <a:pt x="997" y="521"/>
                      <a:pt x="1074" y="574"/>
                    </a:cubicBezTo>
                    <a:cubicBezTo>
                      <a:pt x="1032" y="606"/>
                      <a:pt x="990" y="641"/>
                      <a:pt x="949" y="677"/>
                    </a:cubicBezTo>
                    <a:cubicBezTo>
                      <a:pt x="893" y="681"/>
                      <a:pt x="839" y="686"/>
                      <a:pt x="787" y="693"/>
                    </a:cubicBezTo>
                    <a:cubicBezTo>
                      <a:pt x="804" y="599"/>
                      <a:pt x="825" y="514"/>
                      <a:pt x="850" y="440"/>
                    </a:cubicBezTo>
                    <a:close/>
                    <a:moveTo>
                      <a:pt x="1142" y="80"/>
                    </a:moveTo>
                    <a:lnTo>
                      <a:pt x="1142" y="80"/>
                    </a:lnTo>
                    <a:cubicBezTo>
                      <a:pt x="1235" y="80"/>
                      <a:pt x="1331" y="184"/>
                      <a:pt x="1405" y="364"/>
                    </a:cubicBezTo>
                    <a:cubicBezTo>
                      <a:pt x="1320" y="406"/>
                      <a:pt x="1231" y="460"/>
                      <a:pt x="1142" y="524"/>
                    </a:cubicBezTo>
                    <a:cubicBezTo>
                      <a:pt x="1052" y="460"/>
                      <a:pt x="963" y="406"/>
                      <a:pt x="878" y="364"/>
                    </a:cubicBezTo>
                    <a:cubicBezTo>
                      <a:pt x="952" y="184"/>
                      <a:pt x="1049" y="80"/>
                      <a:pt x="1142" y="80"/>
                    </a:cubicBezTo>
                    <a:close/>
                    <a:moveTo>
                      <a:pt x="1496" y="693"/>
                    </a:moveTo>
                    <a:lnTo>
                      <a:pt x="1496" y="693"/>
                    </a:lnTo>
                    <a:cubicBezTo>
                      <a:pt x="1444" y="686"/>
                      <a:pt x="1390" y="681"/>
                      <a:pt x="1335" y="677"/>
                    </a:cubicBezTo>
                    <a:cubicBezTo>
                      <a:pt x="1293" y="641"/>
                      <a:pt x="1251" y="606"/>
                      <a:pt x="1210" y="574"/>
                    </a:cubicBezTo>
                    <a:cubicBezTo>
                      <a:pt x="1286" y="521"/>
                      <a:pt x="1361" y="476"/>
                      <a:pt x="1433" y="440"/>
                    </a:cubicBezTo>
                    <a:cubicBezTo>
                      <a:pt x="1458" y="514"/>
                      <a:pt x="1480" y="599"/>
                      <a:pt x="1496" y="693"/>
                    </a:cubicBezTo>
                    <a:close/>
                    <a:moveTo>
                      <a:pt x="1431" y="765"/>
                    </a:moveTo>
                    <a:lnTo>
                      <a:pt x="1431" y="765"/>
                    </a:lnTo>
                    <a:cubicBezTo>
                      <a:pt x="1458" y="768"/>
                      <a:pt x="1484" y="771"/>
                      <a:pt x="1509" y="775"/>
                    </a:cubicBezTo>
                    <a:cubicBezTo>
                      <a:pt x="1513" y="800"/>
                      <a:pt x="1516" y="826"/>
                      <a:pt x="1519" y="853"/>
                    </a:cubicBezTo>
                    <a:cubicBezTo>
                      <a:pt x="1505" y="838"/>
                      <a:pt x="1490" y="823"/>
                      <a:pt x="1476" y="809"/>
                    </a:cubicBezTo>
                    <a:cubicBezTo>
                      <a:pt x="1461" y="794"/>
                      <a:pt x="1446" y="779"/>
                      <a:pt x="1431" y="765"/>
                    </a:cubicBezTo>
                    <a:close/>
                    <a:moveTo>
                      <a:pt x="1081" y="671"/>
                    </a:moveTo>
                    <a:lnTo>
                      <a:pt x="1081" y="671"/>
                    </a:lnTo>
                    <a:cubicBezTo>
                      <a:pt x="1101" y="655"/>
                      <a:pt x="1121" y="639"/>
                      <a:pt x="1142" y="623"/>
                    </a:cubicBezTo>
                    <a:cubicBezTo>
                      <a:pt x="1162" y="639"/>
                      <a:pt x="1182" y="655"/>
                      <a:pt x="1203" y="671"/>
                    </a:cubicBezTo>
                    <a:cubicBezTo>
                      <a:pt x="1182" y="670"/>
                      <a:pt x="1162" y="670"/>
                      <a:pt x="1142" y="670"/>
                    </a:cubicBezTo>
                    <a:cubicBezTo>
                      <a:pt x="1121" y="670"/>
                      <a:pt x="1101" y="670"/>
                      <a:pt x="1081" y="671"/>
                    </a:cubicBezTo>
                    <a:close/>
                    <a:moveTo>
                      <a:pt x="764" y="853"/>
                    </a:moveTo>
                    <a:lnTo>
                      <a:pt x="764" y="853"/>
                    </a:lnTo>
                    <a:cubicBezTo>
                      <a:pt x="767" y="826"/>
                      <a:pt x="770" y="800"/>
                      <a:pt x="774" y="775"/>
                    </a:cubicBezTo>
                    <a:cubicBezTo>
                      <a:pt x="799" y="771"/>
                      <a:pt x="826" y="768"/>
                      <a:pt x="852" y="765"/>
                    </a:cubicBezTo>
                    <a:cubicBezTo>
                      <a:pt x="837" y="779"/>
                      <a:pt x="822" y="794"/>
                      <a:pt x="808" y="809"/>
                    </a:cubicBezTo>
                    <a:cubicBezTo>
                      <a:pt x="793" y="823"/>
                      <a:pt x="779" y="838"/>
                      <a:pt x="764" y="853"/>
                    </a:cubicBezTo>
                    <a:close/>
                    <a:moveTo>
                      <a:pt x="852" y="1520"/>
                    </a:moveTo>
                    <a:lnTo>
                      <a:pt x="852" y="1520"/>
                    </a:lnTo>
                    <a:cubicBezTo>
                      <a:pt x="826" y="1517"/>
                      <a:pt x="799" y="1514"/>
                      <a:pt x="774" y="1510"/>
                    </a:cubicBezTo>
                    <a:cubicBezTo>
                      <a:pt x="770" y="1485"/>
                      <a:pt x="767" y="1459"/>
                      <a:pt x="764" y="1432"/>
                    </a:cubicBezTo>
                    <a:cubicBezTo>
                      <a:pt x="779" y="1447"/>
                      <a:pt x="793" y="1462"/>
                      <a:pt x="808" y="1476"/>
                    </a:cubicBezTo>
                    <a:cubicBezTo>
                      <a:pt x="822" y="1491"/>
                      <a:pt x="837" y="1506"/>
                      <a:pt x="852" y="1520"/>
                    </a:cubicBezTo>
                    <a:close/>
                    <a:moveTo>
                      <a:pt x="1203" y="1614"/>
                    </a:moveTo>
                    <a:lnTo>
                      <a:pt x="1203" y="1614"/>
                    </a:lnTo>
                    <a:cubicBezTo>
                      <a:pt x="1182" y="1630"/>
                      <a:pt x="1162" y="1646"/>
                      <a:pt x="1142" y="1662"/>
                    </a:cubicBezTo>
                    <a:cubicBezTo>
                      <a:pt x="1121" y="1646"/>
                      <a:pt x="1101" y="1630"/>
                      <a:pt x="1081" y="1614"/>
                    </a:cubicBezTo>
                    <a:cubicBezTo>
                      <a:pt x="1101" y="1615"/>
                      <a:pt x="1121" y="1615"/>
                      <a:pt x="1142" y="1615"/>
                    </a:cubicBezTo>
                    <a:cubicBezTo>
                      <a:pt x="1162" y="1615"/>
                      <a:pt x="1182" y="1615"/>
                      <a:pt x="1203" y="1614"/>
                    </a:cubicBezTo>
                    <a:close/>
                    <a:moveTo>
                      <a:pt x="1519" y="1432"/>
                    </a:moveTo>
                    <a:lnTo>
                      <a:pt x="1519" y="1432"/>
                    </a:lnTo>
                    <a:cubicBezTo>
                      <a:pt x="1516" y="1459"/>
                      <a:pt x="1513" y="1485"/>
                      <a:pt x="1509" y="1510"/>
                    </a:cubicBezTo>
                    <a:cubicBezTo>
                      <a:pt x="1484" y="1514"/>
                      <a:pt x="1458" y="1517"/>
                      <a:pt x="1431" y="1520"/>
                    </a:cubicBezTo>
                    <a:cubicBezTo>
                      <a:pt x="1446" y="1506"/>
                      <a:pt x="1461" y="1491"/>
                      <a:pt x="1476" y="1476"/>
                    </a:cubicBezTo>
                    <a:cubicBezTo>
                      <a:pt x="1490" y="1462"/>
                      <a:pt x="1505" y="1447"/>
                      <a:pt x="1519" y="1432"/>
                    </a:cubicBezTo>
                    <a:close/>
                    <a:moveTo>
                      <a:pt x="1419" y="1420"/>
                    </a:moveTo>
                    <a:lnTo>
                      <a:pt x="1419" y="1420"/>
                    </a:lnTo>
                    <a:cubicBezTo>
                      <a:pt x="1381" y="1458"/>
                      <a:pt x="1342" y="1495"/>
                      <a:pt x="1302" y="1530"/>
                    </a:cubicBezTo>
                    <a:cubicBezTo>
                      <a:pt x="1250" y="1533"/>
                      <a:pt x="1197" y="1535"/>
                      <a:pt x="1142" y="1535"/>
                    </a:cubicBezTo>
                    <a:cubicBezTo>
                      <a:pt x="1087" y="1535"/>
                      <a:pt x="1033" y="1533"/>
                      <a:pt x="981" y="1530"/>
                    </a:cubicBezTo>
                    <a:cubicBezTo>
                      <a:pt x="942" y="1495"/>
                      <a:pt x="903" y="1458"/>
                      <a:pt x="864" y="1420"/>
                    </a:cubicBezTo>
                    <a:cubicBezTo>
                      <a:pt x="826" y="1381"/>
                      <a:pt x="789" y="1342"/>
                      <a:pt x="754" y="1303"/>
                    </a:cubicBezTo>
                    <a:cubicBezTo>
                      <a:pt x="751" y="1251"/>
                      <a:pt x="749" y="1198"/>
                      <a:pt x="749" y="1143"/>
                    </a:cubicBezTo>
                    <a:cubicBezTo>
                      <a:pt x="749" y="1087"/>
                      <a:pt x="751" y="1034"/>
                      <a:pt x="754" y="982"/>
                    </a:cubicBezTo>
                    <a:cubicBezTo>
                      <a:pt x="789" y="943"/>
                      <a:pt x="825" y="904"/>
                      <a:pt x="864" y="865"/>
                    </a:cubicBezTo>
                    <a:cubicBezTo>
                      <a:pt x="903" y="827"/>
                      <a:pt x="942" y="790"/>
                      <a:pt x="981" y="755"/>
                    </a:cubicBezTo>
                    <a:cubicBezTo>
                      <a:pt x="1033" y="752"/>
                      <a:pt x="1087" y="750"/>
                      <a:pt x="1142" y="750"/>
                    </a:cubicBezTo>
                    <a:cubicBezTo>
                      <a:pt x="1197" y="750"/>
                      <a:pt x="1250" y="752"/>
                      <a:pt x="1302" y="755"/>
                    </a:cubicBezTo>
                    <a:cubicBezTo>
                      <a:pt x="1342" y="790"/>
                      <a:pt x="1381" y="827"/>
                      <a:pt x="1419" y="865"/>
                    </a:cubicBezTo>
                    <a:cubicBezTo>
                      <a:pt x="1458" y="904"/>
                      <a:pt x="1495" y="943"/>
                      <a:pt x="1529" y="982"/>
                    </a:cubicBezTo>
                    <a:cubicBezTo>
                      <a:pt x="1532" y="1034"/>
                      <a:pt x="1534" y="1087"/>
                      <a:pt x="1534" y="1143"/>
                    </a:cubicBezTo>
                    <a:cubicBezTo>
                      <a:pt x="1534" y="1198"/>
                      <a:pt x="1532" y="1251"/>
                      <a:pt x="1529" y="1303"/>
                    </a:cubicBezTo>
                    <a:cubicBezTo>
                      <a:pt x="1494" y="1342"/>
                      <a:pt x="1457" y="1381"/>
                      <a:pt x="1419" y="1420"/>
                    </a:cubicBezTo>
                    <a:close/>
                    <a:moveTo>
                      <a:pt x="1710" y="1075"/>
                    </a:moveTo>
                    <a:lnTo>
                      <a:pt x="1710" y="1075"/>
                    </a:lnTo>
                    <a:cubicBezTo>
                      <a:pt x="1678" y="1033"/>
                      <a:pt x="1644" y="991"/>
                      <a:pt x="1607" y="950"/>
                    </a:cubicBezTo>
                    <a:cubicBezTo>
                      <a:pt x="1604" y="894"/>
                      <a:pt x="1598" y="840"/>
                      <a:pt x="1591" y="788"/>
                    </a:cubicBezTo>
                    <a:cubicBezTo>
                      <a:pt x="1685" y="804"/>
                      <a:pt x="1770" y="826"/>
                      <a:pt x="1844" y="851"/>
                    </a:cubicBezTo>
                    <a:cubicBezTo>
                      <a:pt x="1808" y="924"/>
                      <a:pt x="1763" y="999"/>
                      <a:pt x="1710" y="1075"/>
                    </a:cubicBezTo>
                    <a:close/>
                    <a:moveTo>
                      <a:pt x="1711" y="1210"/>
                    </a:moveTo>
                    <a:lnTo>
                      <a:pt x="1711" y="1210"/>
                    </a:lnTo>
                    <a:cubicBezTo>
                      <a:pt x="1765" y="1288"/>
                      <a:pt x="1810" y="1363"/>
                      <a:pt x="1845" y="1434"/>
                    </a:cubicBezTo>
                    <a:cubicBezTo>
                      <a:pt x="1770" y="1459"/>
                      <a:pt x="1685" y="1481"/>
                      <a:pt x="1591" y="1497"/>
                    </a:cubicBezTo>
                    <a:cubicBezTo>
                      <a:pt x="1598" y="1445"/>
                      <a:pt x="1604" y="1391"/>
                      <a:pt x="1607" y="1335"/>
                    </a:cubicBezTo>
                    <a:cubicBezTo>
                      <a:pt x="1644" y="1294"/>
                      <a:pt x="1678" y="1252"/>
                      <a:pt x="1711" y="1210"/>
                    </a:cubicBezTo>
                    <a:close/>
                    <a:moveTo>
                      <a:pt x="1613" y="1080"/>
                    </a:moveTo>
                    <a:lnTo>
                      <a:pt x="1613" y="1080"/>
                    </a:lnTo>
                    <a:cubicBezTo>
                      <a:pt x="1630" y="1101"/>
                      <a:pt x="1646" y="1122"/>
                      <a:pt x="1661" y="1142"/>
                    </a:cubicBezTo>
                    <a:cubicBezTo>
                      <a:pt x="1646" y="1163"/>
                      <a:pt x="1630" y="1183"/>
                      <a:pt x="1613" y="1204"/>
                    </a:cubicBezTo>
                    <a:cubicBezTo>
                      <a:pt x="1614" y="1184"/>
                      <a:pt x="1614" y="1163"/>
                      <a:pt x="1614" y="1143"/>
                    </a:cubicBezTo>
                    <a:cubicBezTo>
                      <a:pt x="1614" y="1122"/>
                      <a:pt x="1614" y="1101"/>
                      <a:pt x="1613" y="1080"/>
                    </a:cubicBezTo>
                    <a:close/>
                    <a:moveTo>
                      <a:pt x="1756" y="345"/>
                    </a:moveTo>
                    <a:lnTo>
                      <a:pt x="1756" y="345"/>
                    </a:lnTo>
                    <a:cubicBezTo>
                      <a:pt x="1816" y="345"/>
                      <a:pt x="1862" y="361"/>
                      <a:pt x="1893" y="392"/>
                    </a:cubicBezTo>
                    <a:cubicBezTo>
                      <a:pt x="1959" y="458"/>
                      <a:pt x="1953" y="599"/>
                      <a:pt x="1878" y="779"/>
                    </a:cubicBezTo>
                    <a:cubicBezTo>
                      <a:pt x="1789" y="748"/>
                      <a:pt x="1689" y="723"/>
                      <a:pt x="1579" y="705"/>
                    </a:cubicBezTo>
                    <a:cubicBezTo>
                      <a:pt x="1561" y="596"/>
                      <a:pt x="1536" y="495"/>
                      <a:pt x="1505" y="407"/>
                    </a:cubicBezTo>
                    <a:cubicBezTo>
                      <a:pt x="1599" y="367"/>
                      <a:pt x="1684" y="345"/>
                      <a:pt x="1756" y="345"/>
                    </a:cubicBezTo>
                    <a:close/>
                    <a:moveTo>
                      <a:pt x="1952" y="807"/>
                    </a:moveTo>
                    <a:lnTo>
                      <a:pt x="1952" y="807"/>
                    </a:lnTo>
                    <a:cubicBezTo>
                      <a:pt x="2042" y="594"/>
                      <a:pt x="2041" y="427"/>
                      <a:pt x="1949" y="335"/>
                    </a:cubicBezTo>
                    <a:cubicBezTo>
                      <a:pt x="1903" y="289"/>
                      <a:pt x="1838" y="265"/>
                      <a:pt x="1756" y="265"/>
                    </a:cubicBezTo>
                    <a:cubicBezTo>
                      <a:pt x="1675" y="265"/>
                      <a:pt x="1580" y="289"/>
                      <a:pt x="1477" y="332"/>
                    </a:cubicBezTo>
                    <a:cubicBezTo>
                      <a:pt x="1392" y="126"/>
                      <a:pt x="1274" y="0"/>
                      <a:pt x="1142" y="0"/>
                    </a:cubicBezTo>
                    <a:cubicBezTo>
                      <a:pt x="1009" y="0"/>
                      <a:pt x="891" y="126"/>
                      <a:pt x="806" y="332"/>
                    </a:cubicBezTo>
                    <a:cubicBezTo>
                      <a:pt x="704" y="289"/>
                      <a:pt x="609" y="265"/>
                      <a:pt x="528" y="265"/>
                    </a:cubicBezTo>
                    <a:cubicBezTo>
                      <a:pt x="446" y="265"/>
                      <a:pt x="380" y="289"/>
                      <a:pt x="334" y="335"/>
                    </a:cubicBezTo>
                    <a:cubicBezTo>
                      <a:pt x="242" y="427"/>
                      <a:pt x="242" y="594"/>
                      <a:pt x="331" y="807"/>
                    </a:cubicBezTo>
                    <a:cubicBezTo>
                      <a:pt x="125" y="892"/>
                      <a:pt x="0" y="1010"/>
                      <a:pt x="0" y="1143"/>
                    </a:cubicBezTo>
                    <a:cubicBezTo>
                      <a:pt x="0" y="1275"/>
                      <a:pt x="125" y="1393"/>
                      <a:pt x="331" y="1478"/>
                    </a:cubicBezTo>
                    <a:cubicBezTo>
                      <a:pt x="246" y="1684"/>
                      <a:pt x="240" y="1856"/>
                      <a:pt x="334" y="1950"/>
                    </a:cubicBezTo>
                    <a:cubicBezTo>
                      <a:pt x="380" y="1996"/>
                      <a:pt x="446" y="2020"/>
                      <a:pt x="528" y="2020"/>
                    </a:cubicBezTo>
                    <a:cubicBezTo>
                      <a:pt x="609" y="2020"/>
                      <a:pt x="704" y="1996"/>
                      <a:pt x="806" y="1953"/>
                    </a:cubicBezTo>
                    <a:cubicBezTo>
                      <a:pt x="891" y="2159"/>
                      <a:pt x="1009" y="2284"/>
                      <a:pt x="1142" y="2284"/>
                    </a:cubicBezTo>
                    <a:cubicBezTo>
                      <a:pt x="1274" y="2284"/>
                      <a:pt x="1392" y="2159"/>
                      <a:pt x="1477" y="1953"/>
                    </a:cubicBezTo>
                    <a:cubicBezTo>
                      <a:pt x="1580" y="1996"/>
                      <a:pt x="1675" y="2020"/>
                      <a:pt x="1756" y="2020"/>
                    </a:cubicBezTo>
                    <a:cubicBezTo>
                      <a:pt x="1838" y="2020"/>
                      <a:pt x="1903" y="1996"/>
                      <a:pt x="1949" y="1950"/>
                    </a:cubicBezTo>
                    <a:cubicBezTo>
                      <a:pt x="2043" y="1856"/>
                      <a:pt x="2038" y="1684"/>
                      <a:pt x="1952" y="1478"/>
                    </a:cubicBezTo>
                    <a:cubicBezTo>
                      <a:pt x="2158" y="1393"/>
                      <a:pt x="2284" y="1275"/>
                      <a:pt x="2284" y="1143"/>
                    </a:cubicBezTo>
                    <a:cubicBezTo>
                      <a:pt x="2284" y="1010"/>
                      <a:pt x="2158" y="892"/>
                      <a:pt x="1952" y="807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0" name="Freeform 20"/>
              <p:cNvSpPr>
                <a:spLocks/>
              </p:cNvSpPr>
              <p:nvPr/>
            </p:nvSpPr>
            <p:spPr bwMode="auto">
              <a:xfrm>
                <a:off x="7021513" y="5929313"/>
                <a:ext cx="177800" cy="177800"/>
              </a:xfrm>
              <a:custGeom>
                <a:avLst/>
                <a:gdLst>
                  <a:gd name="T0" fmla="*/ 120 w 240"/>
                  <a:gd name="T1" fmla="*/ 0 h 240"/>
                  <a:gd name="T2" fmla="*/ 120 w 240"/>
                  <a:gd name="T3" fmla="*/ 0 h 240"/>
                  <a:gd name="T4" fmla="*/ 0 w 240"/>
                  <a:gd name="T5" fmla="*/ 120 h 240"/>
                  <a:gd name="T6" fmla="*/ 120 w 240"/>
                  <a:gd name="T7" fmla="*/ 240 h 240"/>
                  <a:gd name="T8" fmla="*/ 240 w 240"/>
                  <a:gd name="T9" fmla="*/ 120 h 240"/>
                  <a:gd name="T10" fmla="*/ 120 w 240"/>
                  <a:gd name="T11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0" h="240">
                    <a:moveTo>
                      <a:pt x="120" y="0"/>
                    </a:moveTo>
                    <a:lnTo>
                      <a:pt x="120" y="0"/>
                    </a:lnTo>
                    <a:cubicBezTo>
                      <a:pt x="53" y="0"/>
                      <a:pt x="0" y="53"/>
                      <a:pt x="0" y="120"/>
                    </a:cubicBezTo>
                    <a:cubicBezTo>
                      <a:pt x="0" y="186"/>
                      <a:pt x="53" y="240"/>
                      <a:pt x="120" y="240"/>
                    </a:cubicBezTo>
                    <a:cubicBezTo>
                      <a:pt x="186" y="240"/>
                      <a:pt x="240" y="186"/>
                      <a:pt x="240" y="120"/>
                    </a:cubicBezTo>
                    <a:cubicBezTo>
                      <a:pt x="240" y="53"/>
                      <a:pt x="186" y="0"/>
                      <a:pt x="120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40" name="Freeform 7"/>
            <p:cNvSpPr>
              <a:spLocks noEditPoints="1"/>
            </p:cNvSpPr>
            <p:nvPr/>
          </p:nvSpPr>
          <p:spPr bwMode="auto">
            <a:xfrm rot="20132266">
              <a:off x="4165316" y="1969665"/>
              <a:ext cx="1277233" cy="931381"/>
            </a:xfrm>
            <a:custGeom>
              <a:avLst/>
              <a:gdLst>
                <a:gd name="T0" fmla="*/ 1034 w 2022"/>
                <a:gd name="T1" fmla="*/ 210 h 1466"/>
                <a:gd name="T2" fmla="*/ 1034 w 2022"/>
                <a:gd name="T3" fmla="*/ 210 h 1466"/>
                <a:gd name="T4" fmla="*/ 1395 w 2022"/>
                <a:gd name="T5" fmla="*/ 46 h 1466"/>
                <a:gd name="T6" fmla="*/ 1487 w 2022"/>
                <a:gd name="T7" fmla="*/ 40 h 1466"/>
                <a:gd name="T8" fmla="*/ 1888 w 2022"/>
                <a:gd name="T9" fmla="*/ 99 h 1466"/>
                <a:gd name="T10" fmla="*/ 1888 w 2022"/>
                <a:gd name="T11" fmla="*/ 1249 h 1466"/>
                <a:gd name="T12" fmla="*/ 1467 w 2022"/>
                <a:gd name="T13" fmla="*/ 1137 h 1466"/>
                <a:gd name="T14" fmla="*/ 1397 w 2022"/>
                <a:gd name="T15" fmla="*/ 1132 h 1466"/>
                <a:gd name="T16" fmla="*/ 1034 w 2022"/>
                <a:gd name="T17" fmla="*/ 1232 h 1466"/>
                <a:gd name="T18" fmla="*/ 1034 w 2022"/>
                <a:gd name="T19" fmla="*/ 210 h 1466"/>
                <a:gd name="T20" fmla="*/ 134 w 2022"/>
                <a:gd name="T21" fmla="*/ 99 h 1466"/>
                <a:gd name="T22" fmla="*/ 134 w 2022"/>
                <a:gd name="T23" fmla="*/ 99 h 1466"/>
                <a:gd name="T24" fmla="*/ 534 w 2022"/>
                <a:gd name="T25" fmla="*/ 40 h 1466"/>
                <a:gd name="T26" fmla="*/ 626 w 2022"/>
                <a:gd name="T27" fmla="*/ 46 h 1466"/>
                <a:gd name="T28" fmla="*/ 988 w 2022"/>
                <a:gd name="T29" fmla="*/ 210 h 1466"/>
                <a:gd name="T30" fmla="*/ 988 w 2022"/>
                <a:gd name="T31" fmla="*/ 1232 h 1466"/>
                <a:gd name="T32" fmla="*/ 625 w 2022"/>
                <a:gd name="T33" fmla="*/ 1132 h 1466"/>
                <a:gd name="T34" fmla="*/ 555 w 2022"/>
                <a:gd name="T35" fmla="*/ 1137 h 1466"/>
                <a:gd name="T36" fmla="*/ 134 w 2022"/>
                <a:gd name="T37" fmla="*/ 1249 h 1466"/>
                <a:gd name="T38" fmla="*/ 134 w 2022"/>
                <a:gd name="T39" fmla="*/ 99 h 1466"/>
                <a:gd name="T40" fmla="*/ 1928 w 2022"/>
                <a:gd name="T41" fmla="*/ 203 h 1466"/>
                <a:gd name="T42" fmla="*/ 1928 w 2022"/>
                <a:gd name="T43" fmla="*/ 203 h 1466"/>
                <a:gd name="T44" fmla="*/ 1928 w 2022"/>
                <a:gd name="T45" fmla="*/ 68 h 1466"/>
                <a:gd name="T46" fmla="*/ 1487 w 2022"/>
                <a:gd name="T47" fmla="*/ 0 h 1466"/>
                <a:gd name="T48" fmla="*/ 1390 w 2022"/>
                <a:gd name="T49" fmla="*/ 6 h 1466"/>
                <a:gd name="T50" fmla="*/ 1011 w 2022"/>
                <a:gd name="T51" fmla="*/ 177 h 1466"/>
                <a:gd name="T52" fmla="*/ 632 w 2022"/>
                <a:gd name="T53" fmla="*/ 6 h 1466"/>
                <a:gd name="T54" fmla="*/ 534 w 2022"/>
                <a:gd name="T55" fmla="*/ 0 h 1466"/>
                <a:gd name="T56" fmla="*/ 94 w 2022"/>
                <a:gd name="T57" fmla="*/ 68 h 1466"/>
                <a:gd name="T58" fmla="*/ 94 w 2022"/>
                <a:gd name="T59" fmla="*/ 203 h 1466"/>
                <a:gd name="T60" fmla="*/ 0 w 2022"/>
                <a:gd name="T61" fmla="*/ 227 h 1466"/>
                <a:gd name="T62" fmla="*/ 0 w 2022"/>
                <a:gd name="T63" fmla="*/ 1466 h 1466"/>
                <a:gd name="T64" fmla="*/ 467 w 2022"/>
                <a:gd name="T65" fmla="*/ 1335 h 1466"/>
                <a:gd name="T66" fmla="*/ 905 w 2022"/>
                <a:gd name="T67" fmla="*/ 1412 h 1466"/>
                <a:gd name="T68" fmla="*/ 905 w 2022"/>
                <a:gd name="T69" fmla="*/ 1466 h 1466"/>
                <a:gd name="T70" fmla="*/ 1116 w 2022"/>
                <a:gd name="T71" fmla="*/ 1466 h 1466"/>
                <a:gd name="T72" fmla="*/ 1116 w 2022"/>
                <a:gd name="T73" fmla="*/ 1412 h 1466"/>
                <a:gd name="T74" fmla="*/ 1555 w 2022"/>
                <a:gd name="T75" fmla="*/ 1335 h 1466"/>
                <a:gd name="T76" fmla="*/ 2022 w 2022"/>
                <a:gd name="T77" fmla="*/ 1466 h 1466"/>
                <a:gd name="T78" fmla="*/ 2022 w 2022"/>
                <a:gd name="T79" fmla="*/ 227 h 1466"/>
                <a:gd name="T80" fmla="*/ 1928 w 2022"/>
                <a:gd name="T81" fmla="*/ 203 h 1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022" h="1466">
                  <a:moveTo>
                    <a:pt x="1034" y="210"/>
                  </a:moveTo>
                  <a:lnTo>
                    <a:pt x="1034" y="210"/>
                  </a:lnTo>
                  <a:cubicBezTo>
                    <a:pt x="1077" y="175"/>
                    <a:pt x="1220" y="68"/>
                    <a:pt x="1395" y="46"/>
                  </a:cubicBezTo>
                  <a:cubicBezTo>
                    <a:pt x="1423" y="42"/>
                    <a:pt x="1454" y="40"/>
                    <a:pt x="1487" y="40"/>
                  </a:cubicBezTo>
                  <a:cubicBezTo>
                    <a:pt x="1645" y="40"/>
                    <a:pt x="1820" y="81"/>
                    <a:pt x="1888" y="99"/>
                  </a:cubicBezTo>
                  <a:lnTo>
                    <a:pt x="1888" y="1249"/>
                  </a:lnTo>
                  <a:cubicBezTo>
                    <a:pt x="1803" y="1218"/>
                    <a:pt x="1631" y="1161"/>
                    <a:pt x="1467" y="1137"/>
                  </a:cubicBezTo>
                  <a:cubicBezTo>
                    <a:pt x="1445" y="1134"/>
                    <a:pt x="1421" y="1132"/>
                    <a:pt x="1397" y="1132"/>
                  </a:cubicBezTo>
                  <a:cubicBezTo>
                    <a:pt x="1252" y="1132"/>
                    <a:pt x="1112" y="1192"/>
                    <a:pt x="1034" y="1232"/>
                  </a:cubicBezTo>
                  <a:lnTo>
                    <a:pt x="1034" y="210"/>
                  </a:lnTo>
                  <a:close/>
                  <a:moveTo>
                    <a:pt x="134" y="99"/>
                  </a:moveTo>
                  <a:lnTo>
                    <a:pt x="134" y="99"/>
                  </a:lnTo>
                  <a:cubicBezTo>
                    <a:pt x="201" y="81"/>
                    <a:pt x="376" y="40"/>
                    <a:pt x="534" y="40"/>
                  </a:cubicBezTo>
                  <a:cubicBezTo>
                    <a:pt x="568" y="40"/>
                    <a:pt x="599" y="42"/>
                    <a:pt x="626" y="46"/>
                  </a:cubicBezTo>
                  <a:cubicBezTo>
                    <a:pt x="802" y="68"/>
                    <a:pt x="945" y="175"/>
                    <a:pt x="988" y="210"/>
                  </a:cubicBezTo>
                  <a:lnTo>
                    <a:pt x="988" y="1232"/>
                  </a:lnTo>
                  <a:cubicBezTo>
                    <a:pt x="910" y="1192"/>
                    <a:pt x="770" y="1132"/>
                    <a:pt x="625" y="1132"/>
                  </a:cubicBezTo>
                  <a:cubicBezTo>
                    <a:pt x="601" y="1132"/>
                    <a:pt x="577" y="1134"/>
                    <a:pt x="555" y="1137"/>
                  </a:cubicBezTo>
                  <a:cubicBezTo>
                    <a:pt x="391" y="1161"/>
                    <a:pt x="219" y="1218"/>
                    <a:pt x="134" y="1249"/>
                  </a:cubicBezTo>
                  <a:lnTo>
                    <a:pt x="134" y="99"/>
                  </a:lnTo>
                  <a:close/>
                  <a:moveTo>
                    <a:pt x="1928" y="203"/>
                  </a:moveTo>
                  <a:lnTo>
                    <a:pt x="1928" y="203"/>
                  </a:lnTo>
                  <a:lnTo>
                    <a:pt x="1928" y="68"/>
                  </a:lnTo>
                  <a:cubicBezTo>
                    <a:pt x="1928" y="68"/>
                    <a:pt x="1696" y="0"/>
                    <a:pt x="1487" y="0"/>
                  </a:cubicBezTo>
                  <a:cubicBezTo>
                    <a:pt x="1454" y="0"/>
                    <a:pt x="1421" y="2"/>
                    <a:pt x="1390" y="6"/>
                  </a:cubicBezTo>
                  <a:cubicBezTo>
                    <a:pt x="1207" y="30"/>
                    <a:pt x="1059" y="138"/>
                    <a:pt x="1011" y="177"/>
                  </a:cubicBezTo>
                  <a:cubicBezTo>
                    <a:pt x="963" y="138"/>
                    <a:pt x="815" y="30"/>
                    <a:pt x="632" y="6"/>
                  </a:cubicBezTo>
                  <a:cubicBezTo>
                    <a:pt x="601" y="2"/>
                    <a:pt x="568" y="0"/>
                    <a:pt x="534" y="0"/>
                  </a:cubicBezTo>
                  <a:cubicBezTo>
                    <a:pt x="326" y="0"/>
                    <a:pt x="94" y="68"/>
                    <a:pt x="94" y="68"/>
                  </a:cubicBezTo>
                  <a:lnTo>
                    <a:pt x="94" y="203"/>
                  </a:lnTo>
                  <a:cubicBezTo>
                    <a:pt x="36" y="216"/>
                    <a:pt x="0" y="227"/>
                    <a:pt x="0" y="227"/>
                  </a:cubicBezTo>
                  <a:lnTo>
                    <a:pt x="0" y="1466"/>
                  </a:lnTo>
                  <a:cubicBezTo>
                    <a:pt x="0" y="1466"/>
                    <a:pt x="243" y="1368"/>
                    <a:pt x="467" y="1335"/>
                  </a:cubicBezTo>
                  <a:cubicBezTo>
                    <a:pt x="605" y="1315"/>
                    <a:pt x="787" y="1368"/>
                    <a:pt x="905" y="1412"/>
                  </a:cubicBezTo>
                  <a:lnTo>
                    <a:pt x="905" y="1466"/>
                  </a:lnTo>
                  <a:lnTo>
                    <a:pt x="1116" y="1466"/>
                  </a:lnTo>
                  <a:lnTo>
                    <a:pt x="1116" y="1412"/>
                  </a:lnTo>
                  <a:cubicBezTo>
                    <a:pt x="1235" y="1368"/>
                    <a:pt x="1417" y="1315"/>
                    <a:pt x="1555" y="1335"/>
                  </a:cubicBezTo>
                  <a:cubicBezTo>
                    <a:pt x="1779" y="1368"/>
                    <a:pt x="2022" y="1466"/>
                    <a:pt x="2022" y="1466"/>
                  </a:cubicBezTo>
                  <a:lnTo>
                    <a:pt x="2022" y="227"/>
                  </a:lnTo>
                  <a:cubicBezTo>
                    <a:pt x="2022" y="227"/>
                    <a:pt x="1986" y="216"/>
                    <a:pt x="1928" y="20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1" name="Freeform 9"/>
            <p:cNvSpPr>
              <a:spLocks noEditPoints="1"/>
            </p:cNvSpPr>
            <p:nvPr/>
          </p:nvSpPr>
          <p:spPr bwMode="auto">
            <a:xfrm>
              <a:off x="4931084" y="3122"/>
              <a:ext cx="1135300" cy="1451430"/>
            </a:xfrm>
            <a:custGeom>
              <a:avLst/>
              <a:gdLst>
                <a:gd name="T0" fmla="*/ 449 w 1637"/>
                <a:gd name="T1" fmla="*/ 1301 h 2083"/>
                <a:gd name="T2" fmla="*/ 449 w 1637"/>
                <a:gd name="T3" fmla="*/ 1301 h 2083"/>
                <a:gd name="T4" fmla="*/ 350 w 1637"/>
                <a:gd name="T5" fmla="*/ 1276 h 2083"/>
                <a:gd name="T6" fmla="*/ 240 w 1637"/>
                <a:gd name="T7" fmla="*/ 1150 h 2083"/>
                <a:gd name="T8" fmla="*/ 273 w 1637"/>
                <a:gd name="T9" fmla="*/ 841 h 2083"/>
                <a:gd name="T10" fmla="*/ 770 w 1637"/>
                <a:gd name="T11" fmla="*/ 1055 h 2083"/>
                <a:gd name="T12" fmla="*/ 449 w 1637"/>
                <a:gd name="T13" fmla="*/ 1301 h 2083"/>
                <a:gd name="T14" fmla="*/ 1500 w 1637"/>
                <a:gd name="T15" fmla="*/ 1781 h 2083"/>
                <a:gd name="T16" fmla="*/ 1500 w 1637"/>
                <a:gd name="T17" fmla="*/ 1781 h 2083"/>
                <a:gd name="T18" fmla="*/ 1590 w 1637"/>
                <a:gd name="T19" fmla="*/ 1670 h 2083"/>
                <a:gd name="T20" fmla="*/ 1278 w 1637"/>
                <a:gd name="T21" fmla="*/ 1604 h 2083"/>
                <a:gd name="T22" fmla="*/ 1403 w 1637"/>
                <a:gd name="T23" fmla="*/ 1057 h 2083"/>
                <a:gd name="T24" fmla="*/ 1031 w 1637"/>
                <a:gd name="T25" fmla="*/ 383 h 2083"/>
                <a:gd name="T26" fmla="*/ 931 w 1637"/>
                <a:gd name="T27" fmla="*/ 92 h 2083"/>
                <a:gd name="T28" fmla="*/ 480 w 1637"/>
                <a:gd name="T29" fmla="*/ 430 h 2083"/>
                <a:gd name="T30" fmla="*/ 0 w 1637"/>
                <a:gd name="T31" fmla="*/ 723 h 2083"/>
                <a:gd name="T32" fmla="*/ 236 w 1637"/>
                <a:gd name="T33" fmla="*/ 825 h 2083"/>
                <a:gd name="T34" fmla="*/ 202 w 1637"/>
                <a:gd name="T35" fmla="*/ 1162 h 2083"/>
                <a:gd name="T36" fmla="*/ 332 w 1637"/>
                <a:gd name="T37" fmla="*/ 1312 h 2083"/>
                <a:gd name="T38" fmla="*/ 449 w 1637"/>
                <a:gd name="T39" fmla="*/ 1341 h 2083"/>
                <a:gd name="T40" fmla="*/ 807 w 1637"/>
                <a:gd name="T41" fmla="*/ 1071 h 2083"/>
                <a:gd name="T42" fmla="*/ 1003 w 1637"/>
                <a:gd name="T43" fmla="*/ 1156 h 2083"/>
                <a:gd name="T44" fmla="*/ 950 w 1637"/>
                <a:gd name="T45" fmla="*/ 626 h 2083"/>
                <a:gd name="T46" fmla="*/ 1001 w 1637"/>
                <a:gd name="T47" fmla="*/ 495 h 2083"/>
                <a:gd name="T48" fmla="*/ 1297 w 1637"/>
                <a:gd name="T49" fmla="*/ 1060 h 2083"/>
                <a:gd name="T50" fmla="*/ 1215 w 1637"/>
                <a:gd name="T51" fmla="*/ 1499 h 2083"/>
                <a:gd name="T52" fmla="*/ 1166 w 1637"/>
                <a:gd name="T53" fmla="*/ 1581 h 2083"/>
                <a:gd name="T54" fmla="*/ 920 w 1637"/>
                <a:gd name="T55" fmla="*/ 1530 h 2083"/>
                <a:gd name="T56" fmla="*/ 549 w 1637"/>
                <a:gd name="T57" fmla="*/ 1946 h 2083"/>
                <a:gd name="T58" fmla="*/ 1255 w 1637"/>
                <a:gd name="T59" fmla="*/ 2083 h 2083"/>
                <a:gd name="T60" fmla="*/ 1637 w 1637"/>
                <a:gd name="T61" fmla="*/ 1806 h 2083"/>
                <a:gd name="T62" fmla="*/ 1500 w 1637"/>
                <a:gd name="T63" fmla="*/ 1781 h 20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37" h="2083">
                  <a:moveTo>
                    <a:pt x="449" y="1301"/>
                  </a:moveTo>
                  <a:lnTo>
                    <a:pt x="449" y="1301"/>
                  </a:lnTo>
                  <a:cubicBezTo>
                    <a:pt x="416" y="1301"/>
                    <a:pt x="383" y="1292"/>
                    <a:pt x="350" y="1276"/>
                  </a:cubicBezTo>
                  <a:cubicBezTo>
                    <a:pt x="295" y="1248"/>
                    <a:pt x="258" y="1206"/>
                    <a:pt x="240" y="1150"/>
                  </a:cubicBezTo>
                  <a:cubicBezTo>
                    <a:pt x="207" y="1047"/>
                    <a:pt x="243" y="919"/>
                    <a:pt x="273" y="841"/>
                  </a:cubicBezTo>
                  <a:lnTo>
                    <a:pt x="770" y="1055"/>
                  </a:lnTo>
                  <a:cubicBezTo>
                    <a:pt x="719" y="1137"/>
                    <a:pt x="599" y="1301"/>
                    <a:pt x="449" y="1301"/>
                  </a:cubicBezTo>
                  <a:close/>
                  <a:moveTo>
                    <a:pt x="1500" y="1781"/>
                  </a:moveTo>
                  <a:lnTo>
                    <a:pt x="1500" y="1781"/>
                  </a:lnTo>
                  <a:lnTo>
                    <a:pt x="1590" y="1670"/>
                  </a:lnTo>
                  <a:lnTo>
                    <a:pt x="1278" y="1604"/>
                  </a:lnTo>
                  <a:cubicBezTo>
                    <a:pt x="1340" y="1504"/>
                    <a:pt x="1412" y="1329"/>
                    <a:pt x="1403" y="1057"/>
                  </a:cubicBezTo>
                  <a:cubicBezTo>
                    <a:pt x="1392" y="672"/>
                    <a:pt x="1130" y="453"/>
                    <a:pt x="1031" y="383"/>
                  </a:cubicBezTo>
                  <a:cubicBezTo>
                    <a:pt x="1053" y="263"/>
                    <a:pt x="1046" y="135"/>
                    <a:pt x="931" y="92"/>
                  </a:cubicBezTo>
                  <a:cubicBezTo>
                    <a:pt x="680" y="0"/>
                    <a:pt x="480" y="430"/>
                    <a:pt x="480" y="430"/>
                  </a:cubicBezTo>
                  <a:cubicBezTo>
                    <a:pt x="480" y="430"/>
                    <a:pt x="113" y="340"/>
                    <a:pt x="0" y="723"/>
                  </a:cubicBezTo>
                  <a:lnTo>
                    <a:pt x="236" y="825"/>
                  </a:lnTo>
                  <a:cubicBezTo>
                    <a:pt x="204" y="908"/>
                    <a:pt x="164" y="1046"/>
                    <a:pt x="202" y="1162"/>
                  </a:cubicBezTo>
                  <a:cubicBezTo>
                    <a:pt x="223" y="1229"/>
                    <a:pt x="267" y="1279"/>
                    <a:pt x="332" y="1312"/>
                  </a:cubicBezTo>
                  <a:cubicBezTo>
                    <a:pt x="370" y="1331"/>
                    <a:pt x="410" y="1341"/>
                    <a:pt x="449" y="1341"/>
                  </a:cubicBezTo>
                  <a:cubicBezTo>
                    <a:pt x="623" y="1341"/>
                    <a:pt x="755" y="1157"/>
                    <a:pt x="807" y="1071"/>
                  </a:cubicBezTo>
                  <a:lnTo>
                    <a:pt x="1003" y="1156"/>
                  </a:lnTo>
                  <a:cubicBezTo>
                    <a:pt x="1003" y="1156"/>
                    <a:pt x="1247" y="846"/>
                    <a:pt x="950" y="626"/>
                  </a:cubicBezTo>
                  <a:cubicBezTo>
                    <a:pt x="950" y="626"/>
                    <a:pt x="977" y="571"/>
                    <a:pt x="1001" y="495"/>
                  </a:cubicBezTo>
                  <a:cubicBezTo>
                    <a:pt x="1101" y="574"/>
                    <a:pt x="1288" y="762"/>
                    <a:pt x="1297" y="1060"/>
                  </a:cubicBezTo>
                  <a:cubicBezTo>
                    <a:pt x="1303" y="1273"/>
                    <a:pt x="1256" y="1416"/>
                    <a:pt x="1215" y="1499"/>
                  </a:cubicBezTo>
                  <a:cubicBezTo>
                    <a:pt x="1198" y="1534"/>
                    <a:pt x="1181" y="1561"/>
                    <a:pt x="1166" y="1581"/>
                  </a:cubicBezTo>
                  <a:lnTo>
                    <a:pt x="920" y="1530"/>
                  </a:lnTo>
                  <a:lnTo>
                    <a:pt x="549" y="1946"/>
                  </a:lnTo>
                  <a:lnTo>
                    <a:pt x="1255" y="2083"/>
                  </a:lnTo>
                  <a:lnTo>
                    <a:pt x="1637" y="1806"/>
                  </a:lnTo>
                  <a:lnTo>
                    <a:pt x="1500" y="178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142" name="组 141"/>
            <p:cNvGrpSpPr/>
            <p:nvPr userDrawn="1"/>
          </p:nvGrpSpPr>
          <p:grpSpPr>
            <a:xfrm rot="1396810">
              <a:off x="6421391" y="893591"/>
              <a:ext cx="337162" cy="1815987"/>
              <a:chOff x="6099175" y="2627313"/>
              <a:chExt cx="411163" cy="2214563"/>
            </a:xfrm>
            <a:grpFill/>
          </p:grpSpPr>
          <p:sp>
            <p:nvSpPr>
              <p:cNvPr id="167" name="Freeform 13"/>
              <p:cNvSpPr>
                <a:spLocks noEditPoints="1"/>
              </p:cNvSpPr>
              <p:nvPr/>
            </p:nvSpPr>
            <p:spPr bwMode="auto">
              <a:xfrm>
                <a:off x="6130131" y="3048001"/>
                <a:ext cx="349250" cy="1258888"/>
              </a:xfrm>
              <a:custGeom>
                <a:avLst/>
                <a:gdLst>
                  <a:gd name="T0" fmla="*/ 137 w 367"/>
                  <a:gd name="T1" fmla="*/ 40 h 1313"/>
                  <a:gd name="T2" fmla="*/ 137 w 367"/>
                  <a:gd name="T3" fmla="*/ 40 h 1313"/>
                  <a:gd name="T4" fmla="*/ 230 w 367"/>
                  <a:gd name="T5" fmla="*/ 40 h 1313"/>
                  <a:gd name="T6" fmla="*/ 230 w 367"/>
                  <a:gd name="T7" fmla="*/ 1273 h 1313"/>
                  <a:gd name="T8" fmla="*/ 137 w 367"/>
                  <a:gd name="T9" fmla="*/ 1273 h 1313"/>
                  <a:gd name="T10" fmla="*/ 137 w 367"/>
                  <a:gd name="T11" fmla="*/ 40 h 1313"/>
                  <a:gd name="T12" fmla="*/ 97 w 367"/>
                  <a:gd name="T13" fmla="*/ 1273 h 1313"/>
                  <a:gd name="T14" fmla="*/ 97 w 367"/>
                  <a:gd name="T15" fmla="*/ 1273 h 1313"/>
                  <a:gd name="T16" fmla="*/ 40 w 367"/>
                  <a:gd name="T17" fmla="*/ 1273 h 1313"/>
                  <a:gd name="T18" fmla="*/ 40 w 367"/>
                  <a:gd name="T19" fmla="*/ 40 h 1313"/>
                  <a:gd name="T20" fmla="*/ 97 w 367"/>
                  <a:gd name="T21" fmla="*/ 40 h 1313"/>
                  <a:gd name="T22" fmla="*/ 97 w 367"/>
                  <a:gd name="T23" fmla="*/ 1273 h 1313"/>
                  <a:gd name="T24" fmla="*/ 270 w 367"/>
                  <a:gd name="T25" fmla="*/ 40 h 1313"/>
                  <a:gd name="T26" fmla="*/ 270 w 367"/>
                  <a:gd name="T27" fmla="*/ 40 h 1313"/>
                  <a:gd name="T28" fmla="*/ 327 w 367"/>
                  <a:gd name="T29" fmla="*/ 40 h 1313"/>
                  <a:gd name="T30" fmla="*/ 327 w 367"/>
                  <a:gd name="T31" fmla="*/ 1273 h 1313"/>
                  <a:gd name="T32" fmla="*/ 270 w 367"/>
                  <a:gd name="T33" fmla="*/ 1273 h 1313"/>
                  <a:gd name="T34" fmla="*/ 270 w 367"/>
                  <a:gd name="T35" fmla="*/ 40 h 1313"/>
                  <a:gd name="T36" fmla="*/ 270 w 367"/>
                  <a:gd name="T37" fmla="*/ 1313 h 1313"/>
                  <a:gd name="T38" fmla="*/ 270 w 367"/>
                  <a:gd name="T39" fmla="*/ 1313 h 1313"/>
                  <a:gd name="T40" fmla="*/ 270 w 367"/>
                  <a:gd name="T41" fmla="*/ 1313 h 1313"/>
                  <a:gd name="T42" fmla="*/ 367 w 367"/>
                  <a:gd name="T43" fmla="*/ 1313 h 1313"/>
                  <a:gd name="T44" fmla="*/ 367 w 367"/>
                  <a:gd name="T45" fmla="*/ 0 h 1313"/>
                  <a:gd name="T46" fmla="*/ 0 w 367"/>
                  <a:gd name="T47" fmla="*/ 0 h 1313"/>
                  <a:gd name="T48" fmla="*/ 0 w 367"/>
                  <a:gd name="T49" fmla="*/ 1313 h 1313"/>
                  <a:gd name="T50" fmla="*/ 97 w 367"/>
                  <a:gd name="T51" fmla="*/ 1313 h 1313"/>
                  <a:gd name="T52" fmla="*/ 97 w 367"/>
                  <a:gd name="T53" fmla="*/ 1313 h 1313"/>
                  <a:gd name="T54" fmla="*/ 137 w 367"/>
                  <a:gd name="T55" fmla="*/ 1313 h 1313"/>
                  <a:gd name="T56" fmla="*/ 137 w 367"/>
                  <a:gd name="T57" fmla="*/ 1313 h 1313"/>
                  <a:gd name="T58" fmla="*/ 230 w 367"/>
                  <a:gd name="T59" fmla="*/ 1313 h 1313"/>
                  <a:gd name="T60" fmla="*/ 230 w 367"/>
                  <a:gd name="T61" fmla="*/ 1313 h 1313"/>
                  <a:gd name="T62" fmla="*/ 270 w 367"/>
                  <a:gd name="T63" fmla="*/ 1313 h 1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367" h="1313">
                    <a:moveTo>
                      <a:pt x="137" y="40"/>
                    </a:moveTo>
                    <a:lnTo>
                      <a:pt x="137" y="40"/>
                    </a:lnTo>
                    <a:lnTo>
                      <a:pt x="230" y="40"/>
                    </a:lnTo>
                    <a:lnTo>
                      <a:pt x="230" y="1273"/>
                    </a:lnTo>
                    <a:lnTo>
                      <a:pt x="137" y="1273"/>
                    </a:lnTo>
                    <a:lnTo>
                      <a:pt x="137" y="40"/>
                    </a:lnTo>
                    <a:close/>
                    <a:moveTo>
                      <a:pt x="97" y="1273"/>
                    </a:moveTo>
                    <a:lnTo>
                      <a:pt x="97" y="1273"/>
                    </a:lnTo>
                    <a:lnTo>
                      <a:pt x="40" y="1273"/>
                    </a:lnTo>
                    <a:lnTo>
                      <a:pt x="40" y="40"/>
                    </a:lnTo>
                    <a:lnTo>
                      <a:pt x="97" y="40"/>
                    </a:lnTo>
                    <a:lnTo>
                      <a:pt x="97" y="1273"/>
                    </a:lnTo>
                    <a:close/>
                    <a:moveTo>
                      <a:pt x="270" y="40"/>
                    </a:moveTo>
                    <a:lnTo>
                      <a:pt x="270" y="40"/>
                    </a:lnTo>
                    <a:lnTo>
                      <a:pt x="327" y="40"/>
                    </a:lnTo>
                    <a:lnTo>
                      <a:pt x="327" y="1273"/>
                    </a:lnTo>
                    <a:lnTo>
                      <a:pt x="270" y="1273"/>
                    </a:lnTo>
                    <a:lnTo>
                      <a:pt x="270" y="40"/>
                    </a:lnTo>
                    <a:close/>
                    <a:moveTo>
                      <a:pt x="270" y="1313"/>
                    </a:moveTo>
                    <a:lnTo>
                      <a:pt x="270" y="1313"/>
                    </a:lnTo>
                    <a:lnTo>
                      <a:pt x="270" y="1313"/>
                    </a:lnTo>
                    <a:lnTo>
                      <a:pt x="367" y="1313"/>
                    </a:lnTo>
                    <a:lnTo>
                      <a:pt x="367" y="0"/>
                    </a:lnTo>
                    <a:lnTo>
                      <a:pt x="0" y="0"/>
                    </a:lnTo>
                    <a:lnTo>
                      <a:pt x="0" y="1313"/>
                    </a:lnTo>
                    <a:lnTo>
                      <a:pt x="97" y="1313"/>
                    </a:lnTo>
                    <a:lnTo>
                      <a:pt x="97" y="1313"/>
                    </a:lnTo>
                    <a:lnTo>
                      <a:pt x="137" y="1313"/>
                    </a:lnTo>
                    <a:lnTo>
                      <a:pt x="137" y="1313"/>
                    </a:lnTo>
                    <a:lnTo>
                      <a:pt x="230" y="1313"/>
                    </a:lnTo>
                    <a:lnTo>
                      <a:pt x="230" y="1313"/>
                    </a:lnTo>
                    <a:lnTo>
                      <a:pt x="270" y="1313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8" name="Freeform 14"/>
              <p:cNvSpPr>
                <a:spLocks/>
              </p:cNvSpPr>
              <p:nvPr/>
            </p:nvSpPr>
            <p:spPr bwMode="auto">
              <a:xfrm>
                <a:off x="6130131" y="2968626"/>
                <a:ext cx="349250" cy="63500"/>
              </a:xfrm>
              <a:custGeom>
                <a:avLst/>
                <a:gdLst>
                  <a:gd name="T0" fmla="*/ 367 w 367"/>
                  <a:gd name="T1" fmla="*/ 0 h 67"/>
                  <a:gd name="T2" fmla="*/ 367 w 367"/>
                  <a:gd name="T3" fmla="*/ 0 h 67"/>
                  <a:gd name="T4" fmla="*/ 0 w 367"/>
                  <a:gd name="T5" fmla="*/ 0 h 67"/>
                  <a:gd name="T6" fmla="*/ 0 w 367"/>
                  <a:gd name="T7" fmla="*/ 67 h 67"/>
                  <a:gd name="T8" fmla="*/ 367 w 367"/>
                  <a:gd name="T9" fmla="*/ 67 h 67"/>
                  <a:gd name="T10" fmla="*/ 367 w 367"/>
                  <a:gd name="T11" fmla="*/ 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7" h="67">
                    <a:moveTo>
                      <a:pt x="367" y="0"/>
                    </a:moveTo>
                    <a:lnTo>
                      <a:pt x="367" y="0"/>
                    </a:lnTo>
                    <a:lnTo>
                      <a:pt x="0" y="0"/>
                    </a:lnTo>
                    <a:lnTo>
                      <a:pt x="0" y="67"/>
                    </a:lnTo>
                    <a:lnTo>
                      <a:pt x="367" y="67"/>
                    </a:lnTo>
                    <a:lnTo>
                      <a:pt x="36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9" name="Freeform 15"/>
              <p:cNvSpPr>
                <a:spLocks/>
              </p:cNvSpPr>
              <p:nvPr/>
            </p:nvSpPr>
            <p:spPr bwMode="auto">
              <a:xfrm>
                <a:off x="6099175" y="2627313"/>
                <a:ext cx="411163" cy="325438"/>
              </a:xfrm>
              <a:custGeom>
                <a:avLst/>
                <a:gdLst>
                  <a:gd name="T0" fmla="*/ 399 w 430"/>
                  <a:gd name="T1" fmla="*/ 340 h 340"/>
                  <a:gd name="T2" fmla="*/ 399 w 430"/>
                  <a:gd name="T3" fmla="*/ 340 h 340"/>
                  <a:gd name="T4" fmla="*/ 215 w 430"/>
                  <a:gd name="T5" fmla="*/ 0 h 340"/>
                  <a:gd name="T6" fmla="*/ 32 w 430"/>
                  <a:gd name="T7" fmla="*/ 340 h 340"/>
                  <a:gd name="T8" fmla="*/ 399 w 430"/>
                  <a:gd name="T9" fmla="*/ 340 h 3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0" h="340">
                    <a:moveTo>
                      <a:pt x="399" y="340"/>
                    </a:moveTo>
                    <a:lnTo>
                      <a:pt x="399" y="340"/>
                    </a:lnTo>
                    <a:cubicBezTo>
                      <a:pt x="399" y="340"/>
                      <a:pt x="430" y="0"/>
                      <a:pt x="215" y="0"/>
                    </a:cubicBezTo>
                    <a:cubicBezTo>
                      <a:pt x="0" y="0"/>
                      <a:pt x="32" y="340"/>
                      <a:pt x="32" y="340"/>
                    </a:cubicBezTo>
                    <a:lnTo>
                      <a:pt x="399" y="34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0" name="Freeform 17"/>
              <p:cNvSpPr>
                <a:spLocks noEditPoints="1"/>
              </p:cNvSpPr>
              <p:nvPr/>
            </p:nvSpPr>
            <p:spPr bwMode="auto">
              <a:xfrm>
                <a:off x="6128544" y="4310063"/>
                <a:ext cx="352425" cy="531813"/>
              </a:xfrm>
              <a:custGeom>
                <a:avLst/>
                <a:gdLst>
                  <a:gd name="T0" fmla="*/ 214 w 369"/>
                  <a:gd name="T1" fmla="*/ 338 h 554"/>
                  <a:gd name="T2" fmla="*/ 214 w 369"/>
                  <a:gd name="T3" fmla="*/ 338 h 554"/>
                  <a:gd name="T4" fmla="*/ 155 w 369"/>
                  <a:gd name="T5" fmla="*/ 338 h 554"/>
                  <a:gd name="T6" fmla="*/ 56 w 369"/>
                  <a:gd name="T7" fmla="*/ 40 h 554"/>
                  <a:gd name="T8" fmla="*/ 313 w 369"/>
                  <a:gd name="T9" fmla="*/ 40 h 554"/>
                  <a:gd name="T10" fmla="*/ 214 w 369"/>
                  <a:gd name="T11" fmla="*/ 338 h 554"/>
                  <a:gd name="T12" fmla="*/ 113 w 369"/>
                  <a:gd name="T13" fmla="*/ 338 h 554"/>
                  <a:gd name="T14" fmla="*/ 113 w 369"/>
                  <a:gd name="T15" fmla="*/ 338 h 554"/>
                  <a:gd name="T16" fmla="*/ 184 w 369"/>
                  <a:gd name="T17" fmla="*/ 554 h 554"/>
                  <a:gd name="T18" fmla="*/ 256 w 369"/>
                  <a:gd name="T19" fmla="*/ 338 h 554"/>
                  <a:gd name="T20" fmla="*/ 369 w 369"/>
                  <a:gd name="T21" fmla="*/ 0 h 554"/>
                  <a:gd name="T22" fmla="*/ 0 w 369"/>
                  <a:gd name="T23" fmla="*/ 0 h 554"/>
                  <a:gd name="T24" fmla="*/ 113 w 369"/>
                  <a:gd name="T25" fmla="*/ 338 h 5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69" h="554">
                    <a:moveTo>
                      <a:pt x="214" y="338"/>
                    </a:moveTo>
                    <a:lnTo>
                      <a:pt x="214" y="338"/>
                    </a:lnTo>
                    <a:lnTo>
                      <a:pt x="155" y="338"/>
                    </a:lnTo>
                    <a:lnTo>
                      <a:pt x="56" y="40"/>
                    </a:lnTo>
                    <a:lnTo>
                      <a:pt x="313" y="40"/>
                    </a:lnTo>
                    <a:lnTo>
                      <a:pt x="214" y="338"/>
                    </a:lnTo>
                    <a:close/>
                    <a:moveTo>
                      <a:pt x="113" y="338"/>
                    </a:moveTo>
                    <a:lnTo>
                      <a:pt x="113" y="338"/>
                    </a:lnTo>
                    <a:lnTo>
                      <a:pt x="184" y="554"/>
                    </a:lnTo>
                    <a:lnTo>
                      <a:pt x="256" y="338"/>
                    </a:lnTo>
                    <a:lnTo>
                      <a:pt x="369" y="0"/>
                    </a:lnTo>
                    <a:lnTo>
                      <a:pt x="0" y="0"/>
                    </a:lnTo>
                    <a:lnTo>
                      <a:pt x="113" y="338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43" name="Freeform 19"/>
            <p:cNvSpPr>
              <a:spLocks noEditPoints="1"/>
            </p:cNvSpPr>
            <p:nvPr/>
          </p:nvSpPr>
          <p:spPr bwMode="auto">
            <a:xfrm rot="1363540">
              <a:off x="5760003" y="2964290"/>
              <a:ext cx="1209819" cy="253100"/>
            </a:xfrm>
            <a:custGeom>
              <a:avLst/>
              <a:gdLst>
                <a:gd name="T0" fmla="*/ 2347 w 2387"/>
                <a:gd name="T1" fmla="*/ 458 h 498"/>
                <a:gd name="T2" fmla="*/ 40 w 2387"/>
                <a:gd name="T3" fmla="*/ 40 h 498"/>
                <a:gd name="T4" fmla="*/ 177 w 2387"/>
                <a:gd name="T5" fmla="*/ 298 h 498"/>
                <a:gd name="T6" fmla="*/ 217 w 2387"/>
                <a:gd name="T7" fmla="*/ 40 h 498"/>
                <a:gd name="T8" fmla="*/ 277 w 2387"/>
                <a:gd name="T9" fmla="*/ 159 h 498"/>
                <a:gd name="T10" fmla="*/ 317 w 2387"/>
                <a:gd name="T11" fmla="*/ 40 h 498"/>
                <a:gd name="T12" fmla="*/ 377 w 2387"/>
                <a:gd name="T13" fmla="*/ 159 h 498"/>
                <a:gd name="T14" fmla="*/ 417 w 2387"/>
                <a:gd name="T15" fmla="*/ 40 h 498"/>
                <a:gd name="T16" fmla="*/ 477 w 2387"/>
                <a:gd name="T17" fmla="*/ 159 h 498"/>
                <a:gd name="T18" fmla="*/ 517 w 2387"/>
                <a:gd name="T19" fmla="*/ 40 h 498"/>
                <a:gd name="T20" fmla="*/ 577 w 2387"/>
                <a:gd name="T21" fmla="*/ 159 h 498"/>
                <a:gd name="T22" fmla="*/ 617 w 2387"/>
                <a:gd name="T23" fmla="*/ 40 h 498"/>
                <a:gd name="T24" fmla="*/ 674 w 2387"/>
                <a:gd name="T25" fmla="*/ 298 h 498"/>
                <a:gd name="T26" fmla="*/ 714 w 2387"/>
                <a:gd name="T27" fmla="*/ 40 h 498"/>
                <a:gd name="T28" fmla="*/ 774 w 2387"/>
                <a:gd name="T29" fmla="*/ 159 h 498"/>
                <a:gd name="T30" fmla="*/ 814 w 2387"/>
                <a:gd name="T31" fmla="*/ 40 h 498"/>
                <a:gd name="T32" fmla="*/ 874 w 2387"/>
                <a:gd name="T33" fmla="*/ 159 h 498"/>
                <a:gd name="T34" fmla="*/ 914 w 2387"/>
                <a:gd name="T35" fmla="*/ 40 h 498"/>
                <a:gd name="T36" fmla="*/ 974 w 2387"/>
                <a:gd name="T37" fmla="*/ 159 h 498"/>
                <a:gd name="T38" fmla="*/ 1014 w 2387"/>
                <a:gd name="T39" fmla="*/ 40 h 498"/>
                <a:gd name="T40" fmla="*/ 1074 w 2387"/>
                <a:gd name="T41" fmla="*/ 159 h 498"/>
                <a:gd name="T42" fmla="*/ 1114 w 2387"/>
                <a:gd name="T43" fmla="*/ 40 h 498"/>
                <a:gd name="T44" fmla="*/ 1187 w 2387"/>
                <a:gd name="T45" fmla="*/ 298 h 498"/>
                <a:gd name="T46" fmla="*/ 1227 w 2387"/>
                <a:gd name="T47" fmla="*/ 40 h 498"/>
                <a:gd name="T48" fmla="*/ 1287 w 2387"/>
                <a:gd name="T49" fmla="*/ 159 h 498"/>
                <a:gd name="T50" fmla="*/ 1327 w 2387"/>
                <a:gd name="T51" fmla="*/ 40 h 498"/>
                <a:gd name="T52" fmla="*/ 1387 w 2387"/>
                <a:gd name="T53" fmla="*/ 159 h 498"/>
                <a:gd name="T54" fmla="*/ 1427 w 2387"/>
                <a:gd name="T55" fmla="*/ 40 h 498"/>
                <a:gd name="T56" fmla="*/ 1487 w 2387"/>
                <a:gd name="T57" fmla="*/ 159 h 498"/>
                <a:gd name="T58" fmla="*/ 1527 w 2387"/>
                <a:gd name="T59" fmla="*/ 40 h 498"/>
                <a:gd name="T60" fmla="*/ 1587 w 2387"/>
                <a:gd name="T61" fmla="*/ 159 h 498"/>
                <a:gd name="T62" fmla="*/ 1627 w 2387"/>
                <a:gd name="T63" fmla="*/ 40 h 498"/>
                <a:gd name="T64" fmla="*/ 1684 w 2387"/>
                <a:gd name="T65" fmla="*/ 298 h 498"/>
                <a:gd name="T66" fmla="*/ 1724 w 2387"/>
                <a:gd name="T67" fmla="*/ 40 h 498"/>
                <a:gd name="T68" fmla="*/ 1784 w 2387"/>
                <a:gd name="T69" fmla="*/ 159 h 498"/>
                <a:gd name="T70" fmla="*/ 1824 w 2387"/>
                <a:gd name="T71" fmla="*/ 40 h 498"/>
                <a:gd name="T72" fmla="*/ 1884 w 2387"/>
                <a:gd name="T73" fmla="*/ 159 h 498"/>
                <a:gd name="T74" fmla="*/ 1924 w 2387"/>
                <a:gd name="T75" fmla="*/ 40 h 498"/>
                <a:gd name="T76" fmla="*/ 1984 w 2387"/>
                <a:gd name="T77" fmla="*/ 159 h 498"/>
                <a:gd name="T78" fmla="*/ 2024 w 2387"/>
                <a:gd name="T79" fmla="*/ 40 h 498"/>
                <a:gd name="T80" fmla="*/ 2084 w 2387"/>
                <a:gd name="T81" fmla="*/ 159 h 498"/>
                <a:gd name="T82" fmla="*/ 2124 w 2387"/>
                <a:gd name="T83" fmla="*/ 40 h 498"/>
                <a:gd name="T84" fmla="*/ 2170 w 2387"/>
                <a:gd name="T85" fmla="*/ 298 h 498"/>
                <a:gd name="T86" fmla="*/ 2210 w 2387"/>
                <a:gd name="T87" fmla="*/ 40 h 498"/>
                <a:gd name="T88" fmla="*/ 2347 w 2387"/>
                <a:gd name="T89" fmla="*/ 458 h 498"/>
                <a:gd name="T90" fmla="*/ 0 w 2387"/>
                <a:gd name="T91" fmla="*/ 498 h 498"/>
                <a:gd name="T92" fmla="*/ 2387 w 2387"/>
                <a:gd name="T93" fmla="*/ 0 h 498"/>
                <a:gd name="T94" fmla="*/ 0 w 2387"/>
                <a:gd name="T95" fmla="*/ 498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387" h="498">
                  <a:moveTo>
                    <a:pt x="2347" y="458"/>
                  </a:moveTo>
                  <a:lnTo>
                    <a:pt x="2347" y="458"/>
                  </a:lnTo>
                  <a:lnTo>
                    <a:pt x="40" y="458"/>
                  </a:lnTo>
                  <a:lnTo>
                    <a:pt x="40" y="40"/>
                  </a:lnTo>
                  <a:lnTo>
                    <a:pt x="177" y="40"/>
                  </a:lnTo>
                  <a:lnTo>
                    <a:pt x="177" y="298"/>
                  </a:lnTo>
                  <a:lnTo>
                    <a:pt x="217" y="298"/>
                  </a:lnTo>
                  <a:lnTo>
                    <a:pt x="217" y="40"/>
                  </a:lnTo>
                  <a:lnTo>
                    <a:pt x="277" y="40"/>
                  </a:lnTo>
                  <a:lnTo>
                    <a:pt x="277" y="159"/>
                  </a:lnTo>
                  <a:lnTo>
                    <a:pt x="317" y="159"/>
                  </a:lnTo>
                  <a:lnTo>
                    <a:pt x="317" y="40"/>
                  </a:lnTo>
                  <a:lnTo>
                    <a:pt x="377" y="40"/>
                  </a:lnTo>
                  <a:lnTo>
                    <a:pt x="377" y="159"/>
                  </a:lnTo>
                  <a:lnTo>
                    <a:pt x="417" y="159"/>
                  </a:lnTo>
                  <a:lnTo>
                    <a:pt x="417" y="40"/>
                  </a:lnTo>
                  <a:lnTo>
                    <a:pt x="477" y="40"/>
                  </a:lnTo>
                  <a:lnTo>
                    <a:pt x="477" y="159"/>
                  </a:lnTo>
                  <a:lnTo>
                    <a:pt x="517" y="159"/>
                  </a:lnTo>
                  <a:lnTo>
                    <a:pt x="517" y="40"/>
                  </a:lnTo>
                  <a:lnTo>
                    <a:pt x="577" y="40"/>
                  </a:lnTo>
                  <a:lnTo>
                    <a:pt x="577" y="159"/>
                  </a:lnTo>
                  <a:lnTo>
                    <a:pt x="617" y="159"/>
                  </a:lnTo>
                  <a:lnTo>
                    <a:pt x="617" y="40"/>
                  </a:lnTo>
                  <a:lnTo>
                    <a:pt x="674" y="40"/>
                  </a:lnTo>
                  <a:lnTo>
                    <a:pt x="674" y="298"/>
                  </a:lnTo>
                  <a:lnTo>
                    <a:pt x="714" y="298"/>
                  </a:lnTo>
                  <a:lnTo>
                    <a:pt x="714" y="40"/>
                  </a:lnTo>
                  <a:lnTo>
                    <a:pt x="774" y="40"/>
                  </a:lnTo>
                  <a:lnTo>
                    <a:pt x="774" y="159"/>
                  </a:lnTo>
                  <a:lnTo>
                    <a:pt x="814" y="159"/>
                  </a:lnTo>
                  <a:lnTo>
                    <a:pt x="814" y="40"/>
                  </a:lnTo>
                  <a:lnTo>
                    <a:pt x="874" y="40"/>
                  </a:lnTo>
                  <a:lnTo>
                    <a:pt x="874" y="159"/>
                  </a:lnTo>
                  <a:lnTo>
                    <a:pt x="914" y="159"/>
                  </a:lnTo>
                  <a:lnTo>
                    <a:pt x="914" y="40"/>
                  </a:lnTo>
                  <a:lnTo>
                    <a:pt x="974" y="40"/>
                  </a:lnTo>
                  <a:lnTo>
                    <a:pt x="974" y="159"/>
                  </a:lnTo>
                  <a:lnTo>
                    <a:pt x="1014" y="159"/>
                  </a:lnTo>
                  <a:lnTo>
                    <a:pt x="1014" y="40"/>
                  </a:lnTo>
                  <a:lnTo>
                    <a:pt x="1074" y="40"/>
                  </a:lnTo>
                  <a:lnTo>
                    <a:pt x="1074" y="159"/>
                  </a:lnTo>
                  <a:lnTo>
                    <a:pt x="1114" y="159"/>
                  </a:lnTo>
                  <a:lnTo>
                    <a:pt x="1114" y="40"/>
                  </a:lnTo>
                  <a:lnTo>
                    <a:pt x="1187" y="40"/>
                  </a:lnTo>
                  <a:lnTo>
                    <a:pt x="1187" y="298"/>
                  </a:lnTo>
                  <a:lnTo>
                    <a:pt x="1227" y="298"/>
                  </a:lnTo>
                  <a:lnTo>
                    <a:pt x="1227" y="40"/>
                  </a:lnTo>
                  <a:lnTo>
                    <a:pt x="1287" y="40"/>
                  </a:lnTo>
                  <a:lnTo>
                    <a:pt x="1287" y="159"/>
                  </a:lnTo>
                  <a:lnTo>
                    <a:pt x="1327" y="159"/>
                  </a:lnTo>
                  <a:lnTo>
                    <a:pt x="1327" y="40"/>
                  </a:lnTo>
                  <a:lnTo>
                    <a:pt x="1387" y="40"/>
                  </a:lnTo>
                  <a:lnTo>
                    <a:pt x="1387" y="159"/>
                  </a:lnTo>
                  <a:lnTo>
                    <a:pt x="1427" y="159"/>
                  </a:lnTo>
                  <a:lnTo>
                    <a:pt x="1427" y="40"/>
                  </a:lnTo>
                  <a:lnTo>
                    <a:pt x="1487" y="40"/>
                  </a:lnTo>
                  <a:lnTo>
                    <a:pt x="1487" y="159"/>
                  </a:lnTo>
                  <a:lnTo>
                    <a:pt x="1527" y="159"/>
                  </a:lnTo>
                  <a:lnTo>
                    <a:pt x="1527" y="40"/>
                  </a:lnTo>
                  <a:lnTo>
                    <a:pt x="1587" y="40"/>
                  </a:lnTo>
                  <a:lnTo>
                    <a:pt x="1587" y="159"/>
                  </a:lnTo>
                  <a:lnTo>
                    <a:pt x="1627" y="159"/>
                  </a:lnTo>
                  <a:lnTo>
                    <a:pt x="1627" y="40"/>
                  </a:lnTo>
                  <a:lnTo>
                    <a:pt x="1684" y="40"/>
                  </a:lnTo>
                  <a:lnTo>
                    <a:pt x="1684" y="298"/>
                  </a:lnTo>
                  <a:lnTo>
                    <a:pt x="1724" y="298"/>
                  </a:lnTo>
                  <a:lnTo>
                    <a:pt x="1724" y="40"/>
                  </a:lnTo>
                  <a:lnTo>
                    <a:pt x="1784" y="40"/>
                  </a:lnTo>
                  <a:lnTo>
                    <a:pt x="1784" y="159"/>
                  </a:lnTo>
                  <a:lnTo>
                    <a:pt x="1824" y="159"/>
                  </a:lnTo>
                  <a:lnTo>
                    <a:pt x="1824" y="40"/>
                  </a:lnTo>
                  <a:lnTo>
                    <a:pt x="1884" y="40"/>
                  </a:lnTo>
                  <a:lnTo>
                    <a:pt x="1884" y="159"/>
                  </a:lnTo>
                  <a:lnTo>
                    <a:pt x="1924" y="159"/>
                  </a:lnTo>
                  <a:lnTo>
                    <a:pt x="1924" y="40"/>
                  </a:lnTo>
                  <a:lnTo>
                    <a:pt x="1984" y="40"/>
                  </a:lnTo>
                  <a:lnTo>
                    <a:pt x="1984" y="159"/>
                  </a:lnTo>
                  <a:lnTo>
                    <a:pt x="2024" y="159"/>
                  </a:lnTo>
                  <a:lnTo>
                    <a:pt x="2024" y="40"/>
                  </a:lnTo>
                  <a:lnTo>
                    <a:pt x="2084" y="40"/>
                  </a:lnTo>
                  <a:lnTo>
                    <a:pt x="2084" y="159"/>
                  </a:lnTo>
                  <a:lnTo>
                    <a:pt x="2124" y="159"/>
                  </a:lnTo>
                  <a:lnTo>
                    <a:pt x="2124" y="40"/>
                  </a:lnTo>
                  <a:lnTo>
                    <a:pt x="2170" y="40"/>
                  </a:lnTo>
                  <a:lnTo>
                    <a:pt x="2170" y="298"/>
                  </a:lnTo>
                  <a:lnTo>
                    <a:pt x="2210" y="298"/>
                  </a:lnTo>
                  <a:lnTo>
                    <a:pt x="2210" y="40"/>
                  </a:lnTo>
                  <a:lnTo>
                    <a:pt x="2347" y="40"/>
                  </a:lnTo>
                  <a:lnTo>
                    <a:pt x="2347" y="458"/>
                  </a:lnTo>
                  <a:close/>
                  <a:moveTo>
                    <a:pt x="0" y="498"/>
                  </a:moveTo>
                  <a:lnTo>
                    <a:pt x="0" y="498"/>
                  </a:lnTo>
                  <a:lnTo>
                    <a:pt x="2387" y="498"/>
                  </a:lnTo>
                  <a:lnTo>
                    <a:pt x="2387" y="0"/>
                  </a:lnTo>
                  <a:lnTo>
                    <a:pt x="0" y="0"/>
                  </a:lnTo>
                  <a:lnTo>
                    <a:pt x="0" y="498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4" name="Freeform 20"/>
            <p:cNvSpPr>
              <a:spLocks/>
            </p:cNvSpPr>
            <p:nvPr/>
          </p:nvSpPr>
          <p:spPr bwMode="auto">
            <a:xfrm rot="20253209">
              <a:off x="5581359" y="1657070"/>
              <a:ext cx="271863" cy="880837"/>
            </a:xfrm>
            <a:custGeom>
              <a:avLst/>
              <a:gdLst>
                <a:gd name="T0" fmla="*/ 772 w 831"/>
                <a:gd name="T1" fmla="*/ 279 h 2682"/>
                <a:gd name="T2" fmla="*/ 772 w 831"/>
                <a:gd name="T3" fmla="*/ 279 h 2682"/>
                <a:gd name="T4" fmla="*/ 772 w 831"/>
                <a:gd name="T5" fmla="*/ 0 h 2682"/>
                <a:gd name="T6" fmla="*/ 622 w 831"/>
                <a:gd name="T7" fmla="*/ 0 h 2682"/>
                <a:gd name="T8" fmla="*/ 622 w 831"/>
                <a:gd name="T9" fmla="*/ 279 h 2682"/>
                <a:gd name="T10" fmla="*/ 557 w 831"/>
                <a:gd name="T11" fmla="*/ 279 h 2682"/>
                <a:gd name="T12" fmla="*/ 557 w 831"/>
                <a:gd name="T13" fmla="*/ 900 h 2682"/>
                <a:gd name="T14" fmla="*/ 606 w 831"/>
                <a:gd name="T15" fmla="*/ 900 h 2682"/>
                <a:gd name="T16" fmla="*/ 102 w 831"/>
                <a:gd name="T17" fmla="*/ 2121 h 2682"/>
                <a:gd name="T18" fmla="*/ 130 w 831"/>
                <a:gd name="T19" fmla="*/ 2133 h 2682"/>
                <a:gd name="T20" fmla="*/ 40 w 831"/>
                <a:gd name="T21" fmla="*/ 2350 h 2682"/>
                <a:gd name="T22" fmla="*/ 62 w 831"/>
                <a:gd name="T23" fmla="*/ 2359 h 2682"/>
                <a:gd name="T24" fmla="*/ 0 w 831"/>
                <a:gd name="T25" fmla="*/ 2510 h 2682"/>
                <a:gd name="T26" fmla="*/ 24 w 831"/>
                <a:gd name="T27" fmla="*/ 2519 h 2682"/>
                <a:gd name="T28" fmla="*/ 86 w 831"/>
                <a:gd name="T29" fmla="*/ 2369 h 2682"/>
                <a:gd name="T30" fmla="*/ 108 w 831"/>
                <a:gd name="T31" fmla="*/ 2378 h 2682"/>
                <a:gd name="T32" fmla="*/ 198 w 831"/>
                <a:gd name="T33" fmla="*/ 2161 h 2682"/>
                <a:gd name="T34" fmla="*/ 226 w 831"/>
                <a:gd name="T35" fmla="*/ 2172 h 2682"/>
                <a:gd name="T36" fmla="*/ 630 w 831"/>
                <a:gd name="T37" fmla="*/ 1191 h 2682"/>
                <a:gd name="T38" fmla="*/ 630 w 831"/>
                <a:gd name="T39" fmla="*/ 2284 h 2682"/>
                <a:gd name="T40" fmla="*/ 660 w 831"/>
                <a:gd name="T41" fmla="*/ 2284 h 2682"/>
                <a:gd name="T42" fmla="*/ 660 w 831"/>
                <a:gd name="T43" fmla="*/ 2519 h 2682"/>
                <a:gd name="T44" fmla="*/ 684 w 831"/>
                <a:gd name="T45" fmla="*/ 2519 h 2682"/>
                <a:gd name="T46" fmla="*/ 684 w 831"/>
                <a:gd name="T47" fmla="*/ 2682 h 2682"/>
                <a:gd name="T48" fmla="*/ 710 w 831"/>
                <a:gd name="T49" fmla="*/ 2682 h 2682"/>
                <a:gd name="T50" fmla="*/ 710 w 831"/>
                <a:gd name="T51" fmla="*/ 2519 h 2682"/>
                <a:gd name="T52" fmla="*/ 734 w 831"/>
                <a:gd name="T53" fmla="*/ 2519 h 2682"/>
                <a:gd name="T54" fmla="*/ 734 w 831"/>
                <a:gd name="T55" fmla="*/ 2284 h 2682"/>
                <a:gd name="T56" fmla="*/ 764 w 831"/>
                <a:gd name="T57" fmla="*/ 2284 h 2682"/>
                <a:gd name="T58" fmla="*/ 764 w 831"/>
                <a:gd name="T59" fmla="*/ 900 h 2682"/>
                <a:gd name="T60" fmla="*/ 831 w 831"/>
                <a:gd name="T61" fmla="*/ 900 h 2682"/>
                <a:gd name="T62" fmla="*/ 831 w 831"/>
                <a:gd name="T63" fmla="*/ 279 h 2682"/>
                <a:gd name="T64" fmla="*/ 772 w 831"/>
                <a:gd name="T65" fmla="*/ 279 h 26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31" h="2682">
                  <a:moveTo>
                    <a:pt x="772" y="279"/>
                  </a:moveTo>
                  <a:lnTo>
                    <a:pt x="772" y="279"/>
                  </a:lnTo>
                  <a:lnTo>
                    <a:pt x="772" y="0"/>
                  </a:lnTo>
                  <a:lnTo>
                    <a:pt x="622" y="0"/>
                  </a:lnTo>
                  <a:lnTo>
                    <a:pt x="622" y="279"/>
                  </a:lnTo>
                  <a:lnTo>
                    <a:pt x="557" y="279"/>
                  </a:lnTo>
                  <a:lnTo>
                    <a:pt x="557" y="900"/>
                  </a:lnTo>
                  <a:lnTo>
                    <a:pt x="606" y="900"/>
                  </a:lnTo>
                  <a:lnTo>
                    <a:pt x="102" y="2121"/>
                  </a:lnTo>
                  <a:lnTo>
                    <a:pt x="130" y="2133"/>
                  </a:lnTo>
                  <a:lnTo>
                    <a:pt x="40" y="2350"/>
                  </a:lnTo>
                  <a:lnTo>
                    <a:pt x="62" y="2359"/>
                  </a:lnTo>
                  <a:lnTo>
                    <a:pt x="0" y="2510"/>
                  </a:lnTo>
                  <a:lnTo>
                    <a:pt x="24" y="2519"/>
                  </a:lnTo>
                  <a:lnTo>
                    <a:pt x="86" y="2369"/>
                  </a:lnTo>
                  <a:lnTo>
                    <a:pt x="108" y="2378"/>
                  </a:lnTo>
                  <a:lnTo>
                    <a:pt x="198" y="2161"/>
                  </a:lnTo>
                  <a:lnTo>
                    <a:pt x="226" y="2172"/>
                  </a:lnTo>
                  <a:lnTo>
                    <a:pt x="630" y="1191"/>
                  </a:lnTo>
                  <a:lnTo>
                    <a:pt x="630" y="2284"/>
                  </a:lnTo>
                  <a:lnTo>
                    <a:pt x="660" y="2284"/>
                  </a:lnTo>
                  <a:lnTo>
                    <a:pt x="660" y="2519"/>
                  </a:lnTo>
                  <a:lnTo>
                    <a:pt x="684" y="2519"/>
                  </a:lnTo>
                  <a:lnTo>
                    <a:pt x="684" y="2682"/>
                  </a:lnTo>
                  <a:lnTo>
                    <a:pt x="710" y="2682"/>
                  </a:lnTo>
                  <a:lnTo>
                    <a:pt x="710" y="2519"/>
                  </a:lnTo>
                  <a:lnTo>
                    <a:pt x="734" y="2519"/>
                  </a:lnTo>
                  <a:lnTo>
                    <a:pt x="734" y="2284"/>
                  </a:lnTo>
                  <a:lnTo>
                    <a:pt x="764" y="2284"/>
                  </a:lnTo>
                  <a:lnTo>
                    <a:pt x="764" y="900"/>
                  </a:lnTo>
                  <a:lnTo>
                    <a:pt x="831" y="900"/>
                  </a:lnTo>
                  <a:lnTo>
                    <a:pt x="831" y="279"/>
                  </a:lnTo>
                  <a:lnTo>
                    <a:pt x="772" y="27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145" name="组合 45"/>
            <p:cNvGrpSpPr/>
            <p:nvPr userDrawn="1"/>
          </p:nvGrpSpPr>
          <p:grpSpPr>
            <a:xfrm rot="2116298">
              <a:off x="6653682" y="2300078"/>
              <a:ext cx="722933" cy="629672"/>
              <a:chOff x="501650" y="3292475"/>
              <a:chExt cx="1735138" cy="1511300"/>
            </a:xfrm>
            <a:grpFill/>
          </p:grpSpPr>
          <p:sp>
            <p:nvSpPr>
              <p:cNvPr id="162" name="Freeform 5"/>
              <p:cNvSpPr>
                <a:spLocks/>
              </p:cNvSpPr>
              <p:nvPr/>
            </p:nvSpPr>
            <p:spPr bwMode="auto">
              <a:xfrm>
                <a:off x="501650" y="3292475"/>
                <a:ext cx="1735138" cy="893762"/>
              </a:xfrm>
              <a:custGeom>
                <a:avLst/>
                <a:gdLst>
                  <a:gd name="T0" fmla="*/ 0 w 943"/>
                  <a:gd name="T1" fmla="*/ 242 h 484"/>
                  <a:gd name="T2" fmla="*/ 0 w 943"/>
                  <a:gd name="T3" fmla="*/ 242 h 484"/>
                  <a:gd name="T4" fmla="*/ 471 w 943"/>
                  <a:gd name="T5" fmla="*/ 484 h 484"/>
                  <a:gd name="T6" fmla="*/ 943 w 943"/>
                  <a:gd name="T7" fmla="*/ 242 h 484"/>
                  <a:gd name="T8" fmla="*/ 471 w 943"/>
                  <a:gd name="T9" fmla="*/ 0 h 484"/>
                  <a:gd name="T10" fmla="*/ 0 w 943"/>
                  <a:gd name="T11" fmla="*/ 242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43" h="484">
                    <a:moveTo>
                      <a:pt x="0" y="242"/>
                    </a:moveTo>
                    <a:lnTo>
                      <a:pt x="0" y="242"/>
                    </a:lnTo>
                    <a:lnTo>
                      <a:pt x="471" y="484"/>
                    </a:lnTo>
                    <a:lnTo>
                      <a:pt x="943" y="242"/>
                    </a:lnTo>
                    <a:lnTo>
                      <a:pt x="471" y="0"/>
                    </a:lnTo>
                    <a:lnTo>
                      <a:pt x="0" y="242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3" name="Freeform 6"/>
              <p:cNvSpPr>
                <a:spLocks/>
              </p:cNvSpPr>
              <p:nvPr/>
            </p:nvSpPr>
            <p:spPr bwMode="auto">
              <a:xfrm>
                <a:off x="728663" y="3959225"/>
                <a:ext cx="1285875" cy="758825"/>
              </a:xfrm>
              <a:custGeom>
                <a:avLst/>
                <a:gdLst>
                  <a:gd name="T0" fmla="*/ 349 w 699"/>
                  <a:gd name="T1" fmla="*/ 179 h 412"/>
                  <a:gd name="T2" fmla="*/ 349 w 699"/>
                  <a:gd name="T3" fmla="*/ 179 h 412"/>
                  <a:gd name="T4" fmla="*/ 0 w 699"/>
                  <a:gd name="T5" fmla="*/ 0 h 412"/>
                  <a:gd name="T6" fmla="*/ 0 w 699"/>
                  <a:gd name="T7" fmla="*/ 233 h 412"/>
                  <a:gd name="T8" fmla="*/ 349 w 699"/>
                  <a:gd name="T9" fmla="*/ 412 h 412"/>
                  <a:gd name="T10" fmla="*/ 699 w 699"/>
                  <a:gd name="T11" fmla="*/ 233 h 412"/>
                  <a:gd name="T12" fmla="*/ 699 w 699"/>
                  <a:gd name="T13" fmla="*/ 0 h 412"/>
                  <a:gd name="T14" fmla="*/ 349 w 699"/>
                  <a:gd name="T15" fmla="*/ 179 h 4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99" h="412">
                    <a:moveTo>
                      <a:pt x="349" y="179"/>
                    </a:moveTo>
                    <a:lnTo>
                      <a:pt x="349" y="179"/>
                    </a:lnTo>
                    <a:lnTo>
                      <a:pt x="0" y="0"/>
                    </a:lnTo>
                    <a:lnTo>
                      <a:pt x="0" y="233"/>
                    </a:lnTo>
                    <a:lnTo>
                      <a:pt x="349" y="412"/>
                    </a:lnTo>
                    <a:lnTo>
                      <a:pt x="699" y="233"/>
                    </a:lnTo>
                    <a:lnTo>
                      <a:pt x="699" y="0"/>
                    </a:lnTo>
                    <a:lnTo>
                      <a:pt x="349" y="179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4" name="Freeform 7"/>
              <p:cNvSpPr>
                <a:spLocks/>
              </p:cNvSpPr>
              <p:nvPr/>
            </p:nvSpPr>
            <p:spPr bwMode="auto">
              <a:xfrm>
                <a:off x="514350" y="4095750"/>
                <a:ext cx="68263" cy="708025"/>
              </a:xfrm>
              <a:custGeom>
                <a:avLst/>
                <a:gdLst>
                  <a:gd name="T0" fmla="*/ 0 w 37"/>
                  <a:gd name="T1" fmla="*/ 384 h 384"/>
                  <a:gd name="T2" fmla="*/ 0 w 37"/>
                  <a:gd name="T3" fmla="*/ 384 h 384"/>
                  <a:gd name="T4" fmla="*/ 37 w 37"/>
                  <a:gd name="T5" fmla="*/ 384 h 384"/>
                  <a:gd name="T6" fmla="*/ 37 w 37"/>
                  <a:gd name="T7" fmla="*/ 0 h 384"/>
                  <a:gd name="T8" fmla="*/ 0 w 37"/>
                  <a:gd name="T9" fmla="*/ 0 h 384"/>
                  <a:gd name="T10" fmla="*/ 0 w 37"/>
                  <a:gd name="T11" fmla="*/ 384 h 3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" h="384">
                    <a:moveTo>
                      <a:pt x="0" y="384"/>
                    </a:moveTo>
                    <a:lnTo>
                      <a:pt x="0" y="384"/>
                    </a:lnTo>
                    <a:lnTo>
                      <a:pt x="37" y="384"/>
                    </a:lnTo>
                    <a:lnTo>
                      <a:pt x="37" y="0"/>
                    </a:lnTo>
                    <a:lnTo>
                      <a:pt x="0" y="0"/>
                    </a:lnTo>
                    <a:lnTo>
                      <a:pt x="0" y="384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5" name="Freeform 8"/>
              <p:cNvSpPr>
                <a:spLocks/>
              </p:cNvSpPr>
              <p:nvPr/>
            </p:nvSpPr>
            <p:spPr bwMode="auto">
              <a:xfrm>
                <a:off x="511175" y="3986212"/>
                <a:ext cx="74613" cy="76200"/>
              </a:xfrm>
              <a:custGeom>
                <a:avLst/>
                <a:gdLst>
                  <a:gd name="T0" fmla="*/ 41 w 41"/>
                  <a:gd name="T1" fmla="*/ 21 h 41"/>
                  <a:gd name="T2" fmla="*/ 41 w 41"/>
                  <a:gd name="T3" fmla="*/ 21 h 41"/>
                  <a:gd name="T4" fmla="*/ 20 w 41"/>
                  <a:gd name="T5" fmla="*/ 41 h 41"/>
                  <a:gd name="T6" fmla="*/ 0 w 41"/>
                  <a:gd name="T7" fmla="*/ 21 h 41"/>
                  <a:gd name="T8" fmla="*/ 20 w 41"/>
                  <a:gd name="T9" fmla="*/ 0 h 41"/>
                  <a:gd name="T10" fmla="*/ 41 w 41"/>
                  <a:gd name="T11" fmla="*/ 21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1" h="41">
                    <a:moveTo>
                      <a:pt x="41" y="21"/>
                    </a:moveTo>
                    <a:lnTo>
                      <a:pt x="41" y="21"/>
                    </a:lnTo>
                    <a:cubicBezTo>
                      <a:pt x="41" y="32"/>
                      <a:pt x="32" y="41"/>
                      <a:pt x="20" y="41"/>
                    </a:cubicBezTo>
                    <a:cubicBezTo>
                      <a:pt x="9" y="41"/>
                      <a:pt x="0" y="32"/>
                      <a:pt x="0" y="21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2" y="0"/>
                      <a:pt x="41" y="9"/>
                      <a:pt x="41" y="21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6" name="Freeform 9"/>
              <p:cNvSpPr>
                <a:spLocks/>
              </p:cNvSpPr>
              <p:nvPr/>
            </p:nvSpPr>
            <p:spPr bwMode="auto">
              <a:xfrm>
                <a:off x="541338" y="3738562"/>
                <a:ext cx="14288" cy="401637"/>
              </a:xfrm>
              <a:custGeom>
                <a:avLst/>
                <a:gdLst>
                  <a:gd name="T0" fmla="*/ 7 w 7"/>
                  <a:gd name="T1" fmla="*/ 217 h 217"/>
                  <a:gd name="T2" fmla="*/ 7 w 7"/>
                  <a:gd name="T3" fmla="*/ 217 h 217"/>
                  <a:gd name="T4" fmla="*/ 0 w 7"/>
                  <a:gd name="T5" fmla="*/ 217 h 217"/>
                  <a:gd name="T6" fmla="*/ 0 w 7"/>
                  <a:gd name="T7" fmla="*/ 0 h 217"/>
                  <a:gd name="T8" fmla="*/ 7 w 7"/>
                  <a:gd name="T9" fmla="*/ 0 h 217"/>
                  <a:gd name="T10" fmla="*/ 7 w 7"/>
                  <a:gd name="T11" fmla="*/ 217 h 2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217">
                    <a:moveTo>
                      <a:pt x="7" y="217"/>
                    </a:moveTo>
                    <a:lnTo>
                      <a:pt x="7" y="217"/>
                    </a:lnTo>
                    <a:lnTo>
                      <a:pt x="0" y="217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7" y="217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46" name="组合 46"/>
            <p:cNvGrpSpPr/>
            <p:nvPr userDrawn="1"/>
          </p:nvGrpSpPr>
          <p:grpSpPr>
            <a:xfrm rot="19680185">
              <a:off x="3905250" y="974493"/>
              <a:ext cx="920458" cy="709092"/>
              <a:chOff x="2486025" y="3619500"/>
              <a:chExt cx="1500188" cy="1155700"/>
            </a:xfrm>
            <a:grpFill/>
          </p:grpSpPr>
          <p:sp>
            <p:nvSpPr>
              <p:cNvPr id="160" name="Freeform 26"/>
              <p:cNvSpPr>
                <a:spLocks noEditPoints="1"/>
              </p:cNvSpPr>
              <p:nvPr/>
            </p:nvSpPr>
            <p:spPr bwMode="auto">
              <a:xfrm>
                <a:off x="2486025" y="3619500"/>
                <a:ext cx="1500188" cy="1155700"/>
              </a:xfrm>
              <a:custGeom>
                <a:avLst/>
                <a:gdLst>
                  <a:gd name="T0" fmla="*/ 408 w 815"/>
                  <a:gd name="T1" fmla="*/ 553 h 627"/>
                  <a:gd name="T2" fmla="*/ 408 w 815"/>
                  <a:gd name="T3" fmla="*/ 553 h 627"/>
                  <a:gd name="T4" fmla="*/ 207 w 815"/>
                  <a:gd name="T5" fmla="*/ 353 h 627"/>
                  <a:gd name="T6" fmla="*/ 408 w 815"/>
                  <a:gd name="T7" fmla="*/ 152 h 627"/>
                  <a:gd name="T8" fmla="*/ 608 w 815"/>
                  <a:gd name="T9" fmla="*/ 353 h 627"/>
                  <a:gd name="T10" fmla="*/ 408 w 815"/>
                  <a:gd name="T11" fmla="*/ 553 h 627"/>
                  <a:gd name="T12" fmla="*/ 156 w 815"/>
                  <a:gd name="T13" fmla="*/ 176 h 627"/>
                  <a:gd name="T14" fmla="*/ 156 w 815"/>
                  <a:gd name="T15" fmla="*/ 176 h 627"/>
                  <a:gd name="T16" fmla="*/ 54 w 815"/>
                  <a:gd name="T17" fmla="*/ 176 h 627"/>
                  <a:gd name="T18" fmla="*/ 54 w 815"/>
                  <a:gd name="T19" fmla="*/ 118 h 627"/>
                  <a:gd name="T20" fmla="*/ 156 w 815"/>
                  <a:gd name="T21" fmla="*/ 118 h 627"/>
                  <a:gd name="T22" fmla="*/ 156 w 815"/>
                  <a:gd name="T23" fmla="*/ 176 h 627"/>
                  <a:gd name="T24" fmla="*/ 601 w 815"/>
                  <a:gd name="T25" fmla="*/ 79 h 627"/>
                  <a:gd name="T26" fmla="*/ 601 w 815"/>
                  <a:gd name="T27" fmla="*/ 79 h 627"/>
                  <a:gd name="T28" fmla="*/ 530 w 815"/>
                  <a:gd name="T29" fmla="*/ 0 h 627"/>
                  <a:gd name="T30" fmla="*/ 285 w 815"/>
                  <a:gd name="T31" fmla="*/ 0 h 627"/>
                  <a:gd name="T32" fmla="*/ 214 w 815"/>
                  <a:gd name="T33" fmla="*/ 79 h 627"/>
                  <a:gd name="T34" fmla="*/ 0 w 815"/>
                  <a:gd name="T35" fmla="*/ 79 h 627"/>
                  <a:gd name="T36" fmla="*/ 0 w 815"/>
                  <a:gd name="T37" fmla="*/ 627 h 627"/>
                  <a:gd name="T38" fmla="*/ 815 w 815"/>
                  <a:gd name="T39" fmla="*/ 627 h 627"/>
                  <a:gd name="T40" fmla="*/ 815 w 815"/>
                  <a:gd name="T41" fmla="*/ 79 h 627"/>
                  <a:gd name="T42" fmla="*/ 601 w 815"/>
                  <a:gd name="T43" fmla="*/ 79 h 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815" h="627">
                    <a:moveTo>
                      <a:pt x="408" y="553"/>
                    </a:moveTo>
                    <a:lnTo>
                      <a:pt x="408" y="553"/>
                    </a:lnTo>
                    <a:cubicBezTo>
                      <a:pt x="297" y="553"/>
                      <a:pt x="207" y="463"/>
                      <a:pt x="207" y="353"/>
                    </a:cubicBezTo>
                    <a:cubicBezTo>
                      <a:pt x="207" y="242"/>
                      <a:pt x="297" y="152"/>
                      <a:pt x="408" y="152"/>
                    </a:cubicBezTo>
                    <a:cubicBezTo>
                      <a:pt x="518" y="152"/>
                      <a:pt x="608" y="242"/>
                      <a:pt x="608" y="353"/>
                    </a:cubicBezTo>
                    <a:cubicBezTo>
                      <a:pt x="608" y="463"/>
                      <a:pt x="518" y="553"/>
                      <a:pt x="408" y="553"/>
                    </a:cubicBezTo>
                    <a:close/>
                    <a:moveTo>
                      <a:pt x="156" y="176"/>
                    </a:moveTo>
                    <a:lnTo>
                      <a:pt x="156" y="176"/>
                    </a:lnTo>
                    <a:lnTo>
                      <a:pt x="54" y="176"/>
                    </a:lnTo>
                    <a:lnTo>
                      <a:pt x="54" y="118"/>
                    </a:lnTo>
                    <a:lnTo>
                      <a:pt x="156" y="118"/>
                    </a:lnTo>
                    <a:lnTo>
                      <a:pt x="156" y="176"/>
                    </a:lnTo>
                    <a:close/>
                    <a:moveTo>
                      <a:pt x="601" y="79"/>
                    </a:moveTo>
                    <a:lnTo>
                      <a:pt x="601" y="79"/>
                    </a:lnTo>
                    <a:lnTo>
                      <a:pt x="530" y="0"/>
                    </a:lnTo>
                    <a:lnTo>
                      <a:pt x="285" y="0"/>
                    </a:lnTo>
                    <a:lnTo>
                      <a:pt x="214" y="79"/>
                    </a:lnTo>
                    <a:lnTo>
                      <a:pt x="0" y="79"/>
                    </a:lnTo>
                    <a:lnTo>
                      <a:pt x="0" y="627"/>
                    </a:lnTo>
                    <a:lnTo>
                      <a:pt x="815" y="627"/>
                    </a:lnTo>
                    <a:lnTo>
                      <a:pt x="815" y="79"/>
                    </a:lnTo>
                    <a:lnTo>
                      <a:pt x="601" y="79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1" name="Freeform 27"/>
              <p:cNvSpPr>
                <a:spLocks/>
              </p:cNvSpPr>
              <p:nvPr/>
            </p:nvSpPr>
            <p:spPr bwMode="auto">
              <a:xfrm>
                <a:off x="2955925" y="3987800"/>
                <a:ext cx="560388" cy="565150"/>
              </a:xfrm>
              <a:custGeom>
                <a:avLst/>
                <a:gdLst>
                  <a:gd name="T0" fmla="*/ 153 w 305"/>
                  <a:gd name="T1" fmla="*/ 0 h 306"/>
                  <a:gd name="T2" fmla="*/ 153 w 305"/>
                  <a:gd name="T3" fmla="*/ 0 h 306"/>
                  <a:gd name="T4" fmla="*/ 0 w 305"/>
                  <a:gd name="T5" fmla="*/ 153 h 306"/>
                  <a:gd name="T6" fmla="*/ 153 w 305"/>
                  <a:gd name="T7" fmla="*/ 306 h 306"/>
                  <a:gd name="T8" fmla="*/ 305 w 305"/>
                  <a:gd name="T9" fmla="*/ 153 h 306"/>
                  <a:gd name="T10" fmla="*/ 153 w 305"/>
                  <a:gd name="T11" fmla="*/ 0 h 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5" h="306">
                    <a:moveTo>
                      <a:pt x="153" y="0"/>
                    </a:moveTo>
                    <a:lnTo>
                      <a:pt x="153" y="0"/>
                    </a:lnTo>
                    <a:cubicBezTo>
                      <a:pt x="68" y="0"/>
                      <a:pt x="0" y="68"/>
                      <a:pt x="0" y="153"/>
                    </a:cubicBezTo>
                    <a:cubicBezTo>
                      <a:pt x="0" y="237"/>
                      <a:pt x="68" y="306"/>
                      <a:pt x="153" y="306"/>
                    </a:cubicBezTo>
                    <a:cubicBezTo>
                      <a:pt x="237" y="306"/>
                      <a:pt x="305" y="237"/>
                      <a:pt x="305" y="153"/>
                    </a:cubicBezTo>
                    <a:cubicBezTo>
                      <a:pt x="305" y="68"/>
                      <a:pt x="237" y="0"/>
                      <a:pt x="153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47" name="Freeform 29"/>
            <p:cNvSpPr>
              <a:spLocks noEditPoints="1"/>
            </p:cNvSpPr>
            <p:nvPr userDrawn="1"/>
          </p:nvSpPr>
          <p:spPr bwMode="auto">
            <a:xfrm>
              <a:off x="6183415" y="-77015"/>
              <a:ext cx="905329" cy="907255"/>
            </a:xfrm>
            <a:custGeom>
              <a:avLst/>
              <a:gdLst>
                <a:gd name="T0" fmla="*/ 578 w 811"/>
                <a:gd name="T1" fmla="*/ 436 h 811"/>
                <a:gd name="T2" fmla="*/ 578 w 811"/>
                <a:gd name="T3" fmla="*/ 436 h 811"/>
                <a:gd name="T4" fmla="*/ 531 w 811"/>
                <a:gd name="T5" fmla="*/ 269 h 811"/>
                <a:gd name="T6" fmla="*/ 698 w 811"/>
                <a:gd name="T7" fmla="*/ 222 h 811"/>
                <a:gd name="T8" fmla="*/ 745 w 811"/>
                <a:gd name="T9" fmla="*/ 389 h 811"/>
                <a:gd name="T10" fmla="*/ 578 w 811"/>
                <a:gd name="T11" fmla="*/ 436 h 811"/>
                <a:gd name="T12" fmla="*/ 656 w 811"/>
                <a:gd name="T13" fmla="*/ 663 h 811"/>
                <a:gd name="T14" fmla="*/ 656 w 811"/>
                <a:gd name="T15" fmla="*/ 663 h 811"/>
                <a:gd name="T16" fmla="*/ 489 w 811"/>
                <a:gd name="T17" fmla="*/ 710 h 811"/>
                <a:gd name="T18" fmla="*/ 441 w 811"/>
                <a:gd name="T19" fmla="*/ 543 h 811"/>
                <a:gd name="T20" fmla="*/ 609 w 811"/>
                <a:gd name="T21" fmla="*/ 495 h 811"/>
                <a:gd name="T22" fmla="*/ 656 w 811"/>
                <a:gd name="T23" fmla="*/ 663 h 811"/>
                <a:gd name="T24" fmla="*/ 366 w 811"/>
                <a:gd name="T25" fmla="*/ 405 h 811"/>
                <a:gd name="T26" fmla="*/ 366 w 811"/>
                <a:gd name="T27" fmla="*/ 405 h 811"/>
                <a:gd name="T28" fmla="*/ 405 w 811"/>
                <a:gd name="T29" fmla="*/ 366 h 811"/>
                <a:gd name="T30" fmla="*/ 444 w 811"/>
                <a:gd name="T31" fmla="*/ 405 h 811"/>
                <a:gd name="T32" fmla="*/ 405 w 811"/>
                <a:gd name="T33" fmla="*/ 444 h 811"/>
                <a:gd name="T34" fmla="*/ 366 w 811"/>
                <a:gd name="T35" fmla="*/ 405 h 811"/>
                <a:gd name="T36" fmla="*/ 369 w 811"/>
                <a:gd name="T37" fmla="*/ 663 h 811"/>
                <a:gd name="T38" fmla="*/ 369 w 811"/>
                <a:gd name="T39" fmla="*/ 663 h 811"/>
                <a:gd name="T40" fmla="*/ 201 w 811"/>
                <a:gd name="T41" fmla="*/ 710 h 811"/>
                <a:gd name="T42" fmla="*/ 154 w 811"/>
                <a:gd name="T43" fmla="*/ 543 h 811"/>
                <a:gd name="T44" fmla="*/ 321 w 811"/>
                <a:gd name="T45" fmla="*/ 495 h 811"/>
                <a:gd name="T46" fmla="*/ 369 w 811"/>
                <a:gd name="T47" fmla="*/ 663 h 811"/>
                <a:gd name="T48" fmla="*/ 112 w 811"/>
                <a:gd name="T49" fmla="*/ 436 h 811"/>
                <a:gd name="T50" fmla="*/ 112 w 811"/>
                <a:gd name="T51" fmla="*/ 436 h 811"/>
                <a:gd name="T52" fmla="*/ 65 w 811"/>
                <a:gd name="T53" fmla="*/ 269 h 811"/>
                <a:gd name="T54" fmla="*/ 232 w 811"/>
                <a:gd name="T55" fmla="*/ 222 h 811"/>
                <a:gd name="T56" fmla="*/ 280 w 811"/>
                <a:gd name="T57" fmla="*/ 389 h 811"/>
                <a:gd name="T58" fmla="*/ 112 w 811"/>
                <a:gd name="T59" fmla="*/ 436 h 811"/>
                <a:gd name="T60" fmla="*/ 298 w 811"/>
                <a:gd name="T61" fmla="*/ 100 h 811"/>
                <a:gd name="T62" fmla="*/ 298 w 811"/>
                <a:gd name="T63" fmla="*/ 100 h 811"/>
                <a:gd name="T64" fmla="*/ 465 w 811"/>
                <a:gd name="T65" fmla="*/ 52 h 811"/>
                <a:gd name="T66" fmla="*/ 513 w 811"/>
                <a:gd name="T67" fmla="*/ 220 h 811"/>
                <a:gd name="T68" fmla="*/ 345 w 811"/>
                <a:gd name="T69" fmla="*/ 267 h 811"/>
                <a:gd name="T70" fmla="*/ 298 w 811"/>
                <a:gd name="T71" fmla="*/ 100 h 811"/>
                <a:gd name="T72" fmla="*/ 405 w 811"/>
                <a:gd name="T73" fmla="*/ 0 h 811"/>
                <a:gd name="T74" fmla="*/ 405 w 811"/>
                <a:gd name="T75" fmla="*/ 0 h 811"/>
                <a:gd name="T76" fmla="*/ 0 w 811"/>
                <a:gd name="T77" fmla="*/ 405 h 811"/>
                <a:gd name="T78" fmla="*/ 405 w 811"/>
                <a:gd name="T79" fmla="*/ 811 h 811"/>
                <a:gd name="T80" fmla="*/ 811 w 811"/>
                <a:gd name="T81" fmla="*/ 405 h 811"/>
                <a:gd name="T82" fmla="*/ 405 w 811"/>
                <a:gd name="T83" fmla="*/ 0 h 8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811" h="811">
                  <a:moveTo>
                    <a:pt x="578" y="436"/>
                  </a:moveTo>
                  <a:lnTo>
                    <a:pt x="578" y="436"/>
                  </a:lnTo>
                  <a:cubicBezTo>
                    <a:pt x="519" y="403"/>
                    <a:pt x="497" y="329"/>
                    <a:pt x="531" y="269"/>
                  </a:cubicBezTo>
                  <a:cubicBezTo>
                    <a:pt x="564" y="210"/>
                    <a:pt x="638" y="188"/>
                    <a:pt x="698" y="222"/>
                  </a:cubicBezTo>
                  <a:cubicBezTo>
                    <a:pt x="757" y="255"/>
                    <a:pt x="778" y="329"/>
                    <a:pt x="745" y="389"/>
                  </a:cubicBezTo>
                  <a:cubicBezTo>
                    <a:pt x="712" y="448"/>
                    <a:pt x="637" y="469"/>
                    <a:pt x="578" y="436"/>
                  </a:cubicBezTo>
                  <a:close/>
                  <a:moveTo>
                    <a:pt x="656" y="663"/>
                  </a:moveTo>
                  <a:lnTo>
                    <a:pt x="656" y="663"/>
                  </a:lnTo>
                  <a:cubicBezTo>
                    <a:pt x="623" y="722"/>
                    <a:pt x="548" y="743"/>
                    <a:pt x="489" y="710"/>
                  </a:cubicBezTo>
                  <a:cubicBezTo>
                    <a:pt x="430" y="677"/>
                    <a:pt x="408" y="602"/>
                    <a:pt x="441" y="543"/>
                  </a:cubicBezTo>
                  <a:cubicBezTo>
                    <a:pt x="474" y="484"/>
                    <a:pt x="549" y="462"/>
                    <a:pt x="609" y="495"/>
                  </a:cubicBezTo>
                  <a:cubicBezTo>
                    <a:pt x="668" y="528"/>
                    <a:pt x="689" y="603"/>
                    <a:pt x="656" y="663"/>
                  </a:cubicBezTo>
                  <a:close/>
                  <a:moveTo>
                    <a:pt x="366" y="405"/>
                  </a:moveTo>
                  <a:lnTo>
                    <a:pt x="366" y="405"/>
                  </a:lnTo>
                  <a:cubicBezTo>
                    <a:pt x="366" y="384"/>
                    <a:pt x="384" y="366"/>
                    <a:pt x="405" y="366"/>
                  </a:cubicBezTo>
                  <a:cubicBezTo>
                    <a:pt x="427" y="366"/>
                    <a:pt x="444" y="384"/>
                    <a:pt x="444" y="405"/>
                  </a:cubicBezTo>
                  <a:cubicBezTo>
                    <a:pt x="444" y="427"/>
                    <a:pt x="427" y="444"/>
                    <a:pt x="405" y="444"/>
                  </a:cubicBezTo>
                  <a:cubicBezTo>
                    <a:pt x="384" y="444"/>
                    <a:pt x="366" y="427"/>
                    <a:pt x="366" y="405"/>
                  </a:cubicBezTo>
                  <a:close/>
                  <a:moveTo>
                    <a:pt x="369" y="663"/>
                  </a:moveTo>
                  <a:lnTo>
                    <a:pt x="369" y="663"/>
                  </a:lnTo>
                  <a:cubicBezTo>
                    <a:pt x="336" y="722"/>
                    <a:pt x="261" y="743"/>
                    <a:pt x="201" y="710"/>
                  </a:cubicBezTo>
                  <a:cubicBezTo>
                    <a:pt x="142" y="677"/>
                    <a:pt x="121" y="602"/>
                    <a:pt x="154" y="543"/>
                  </a:cubicBezTo>
                  <a:cubicBezTo>
                    <a:pt x="187" y="484"/>
                    <a:pt x="262" y="462"/>
                    <a:pt x="321" y="495"/>
                  </a:cubicBezTo>
                  <a:cubicBezTo>
                    <a:pt x="381" y="528"/>
                    <a:pt x="402" y="603"/>
                    <a:pt x="369" y="663"/>
                  </a:cubicBezTo>
                  <a:close/>
                  <a:moveTo>
                    <a:pt x="112" y="436"/>
                  </a:moveTo>
                  <a:lnTo>
                    <a:pt x="112" y="436"/>
                  </a:lnTo>
                  <a:cubicBezTo>
                    <a:pt x="53" y="403"/>
                    <a:pt x="32" y="329"/>
                    <a:pt x="65" y="269"/>
                  </a:cubicBezTo>
                  <a:cubicBezTo>
                    <a:pt x="98" y="210"/>
                    <a:pt x="173" y="188"/>
                    <a:pt x="232" y="222"/>
                  </a:cubicBezTo>
                  <a:cubicBezTo>
                    <a:pt x="291" y="255"/>
                    <a:pt x="313" y="329"/>
                    <a:pt x="280" y="389"/>
                  </a:cubicBezTo>
                  <a:cubicBezTo>
                    <a:pt x="247" y="448"/>
                    <a:pt x="172" y="469"/>
                    <a:pt x="112" y="436"/>
                  </a:cubicBezTo>
                  <a:close/>
                  <a:moveTo>
                    <a:pt x="298" y="100"/>
                  </a:moveTo>
                  <a:lnTo>
                    <a:pt x="298" y="100"/>
                  </a:lnTo>
                  <a:cubicBezTo>
                    <a:pt x="331" y="41"/>
                    <a:pt x="406" y="19"/>
                    <a:pt x="465" y="52"/>
                  </a:cubicBezTo>
                  <a:cubicBezTo>
                    <a:pt x="524" y="85"/>
                    <a:pt x="546" y="160"/>
                    <a:pt x="513" y="220"/>
                  </a:cubicBezTo>
                  <a:cubicBezTo>
                    <a:pt x="480" y="279"/>
                    <a:pt x="405" y="300"/>
                    <a:pt x="345" y="267"/>
                  </a:cubicBezTo>
                  <a:cubicBezTo>
                    <a:pt x="286" y="234"/>
                    <a:pt x="265" y="159"/>
                    <a:pt x="298" y="100"/>
                  </a:cubicBezTo>
                  <a:close/>
                  <a:moveTo>
                    <a:pt x="405" y="0"/>
                  </a:moveTo>
                  <a:lnTo>
                    <a:pt x="405" y="0"/>
                  </a:lnTo>
                  <a:cubicBezTo>
                    <a:pt x="181" y="0"/>
                    <a:pt x="0" y="181"/>
                    <a:pt x="0" y="405"/>
                  </a:cubicBezTo>
                  <a:cubicBezTo>
                    <a:pt x="0" y="629"/>
                    <a:pt x="181" y="811"/>
                    <a:pt x="405" y="811"/>
                  </a:cubicBezTo>
                  <a:cubicBezTo>
                    <a:pt x="629" y="811"/>
                    <a:pt x="811" y="629"/>
                    <a:pt x="811" y="405"/>
                  </a:cubicBezTo>
                  <a:cubicBezTo>
                    <a:pt x="811" y="181"/>
                    <a:pt x="629" y="0"/>
                    <a:pt x="40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8" name="Freeform 5"/>
            <p:cNvSpPr>
              <a:spLocks noEditPoints="1"/>
            </p:cNvSpPr>
            <p:nvPr userDrawn="1"/>
          </p:nvSpPr>
          <p:spPr bwMode="auto">
            <a:xfrm rot="1264384">
              <a:off x="7128415" y="3155329"/>
              <a:ext cx="1000393" cy="429321"/>
            </a:xfrm>
            <a:custGeom>
              <a:avLst/>
              <a:gdLst>
                <a:gd name="T0" fmla="*/ 1727 w 3152"/>
                <a:gd name="T1" fmla="*/ 1223 h 1356"/>
                <a:gd name="T2" fmla="*/ 1727 w 3152"/>
                <a:gd name="T3" fmla="*/ 421 h 1356"/>
                <a:gd name="T4" fmla="*/ 1727 w 3152"/>
                <a:gd name="T5" fmla="*/ 1223 h 1356"/>
                <a:gd name="T6" fmla="*/ 534 w 3152"/>
                <a:gd name="T7" fmla="*/ 1223 h 1356"/>
                <a:gd name="T8" fmla="*/ 522 w 3152"/>
                <a:gd name="T9" fmla="*/ 422 h 1356"/>
                <a:gd name="T10" fmla="*/ 550 w 3152"/>
                <a:gd name="T11" fmla="*/ 422 h 1356"/>
                <a:gd name="T12" fmla="*/ 534 w 3152"/>
                <a:gd name="T13" fmla="*/ 1223 h 1356"/>
                <a:gd name="T14" fmla="*/ 2965 w 3152"/>
                <a:gd name="T15" fmla="*/ 30 h 1356"/>
                <a:gd name="T16" fmla="*/ 2960 w 3152"/>
                <a:gd name="T17" fmla="*/ 24 h 1356"/>
                <a:gd name="T18" fmla="*/ 2955 w 3152"/>
                <a:gd name="T19" fmla="*/ 19 h 1356"/>
                <a:gd name="T20" fmla="*/ 2945 w 3152"/>
                <a:gd name="T21" fmla="*/ 11 h 1356"/>
                <a:gd name="T22" fmla="*/ 2934 w 3152"/>
                <a:gd name="T23" fmla="*/ 5 h 1356"/>
                <a:gd name="T24" fmla="*/ 2921 w 3152"/>
                <a:gd name="T25" fmla="*/ 2 h 1356"/>
                <a:gd name="T26" fmla="*/ 2908 w 3152"/>
                <a:gd name="T27" fmla="*/ 1 h 1356"/>
                <a:gd name="T28" fmla="*/ 2896 w 3152"/>
                <a:gd name="T29" fmla="*/ 2 h 1356"/>
                <a:gd name="T30" fmla="*/ 2883 w 3152"/>
                <a:gd name="T31" fmla="*/ 6 h 1356"/>
                <a:gd name="T32" fmla="*/ 2872 w 3152"/>
                <a:gd name="T33" fmla="*/ 12 h 1356"/>
                <a:gd name="T34" fmla="*/ 2867 w 3152"/>
                <a:gd name="T35" fmla="*/ 17 h 1356"/>
                <a:gd name="T36" fmla="*/ 2861 w 3152"/>
                <a:gd name="T37" fmla="*/ 21 h 1356"/>
                <a:gd name="T38" fmla="*/ 1727 w 3152"/>
                <a:gd name="T39" fmla="*/ 288 h 1356"/>
                <a:gd name="T40" fmla="*/ 1064 w 3152"/>
                <a:gd name="T41" fmla="*/ 756 h 1356"/>
                <a:gd name="T42" fmla="*/ 799 w 3152"/>
                <a:gd name="T43" fmla="*/ 173 h 1356"/>
                <a:gd name="T44" fmla="*/ 975 w 3152"/>
                <a:gd name="T45" fmla="*/ 380 h 1356"/>
                <a:gd name="T46" fmla="*/ 1030 w 3152"/>
                <a:gd name="T47" fmla="*/ 275 h 1356"/>
                <a:gd name="T48" fmla="*/ 863 w 3152"/>
                <a:gd name="T49" fmla="*/ 29 h 1356"/>
                <a:gd name="T50" fmla="*/ 854 w 3152"/>
                <a:gd name="T51" fmla="*/ 19 h 1356"/>
                <a:gd name="T52" fmla="*/ 850 w 3152"/>
                <a:gd name="T53" fmla="*/ 16 h 1356"/>
                <a:gd name="T54" fmla="*/ 838 w 3152"/>
                <a:gd name="T55" fmla="*/ 8 h 1356"/>
                <a:gd name="T56" fmla="*/ 825 w 3152"/>
                <a:gd name="T57" fmla="*/ 3 h 1356"/>
                <a:gd name="T58" fmla="*/ 813 w 3152"/>
                <a:gd name="T59" fmla="*/ 1 h 1356"/>
                <a:gd name="T60" fmla="*/ 800 w 3152"/>
                <a:gd name="T61" fmla="*/ 1 h 1356"/>
                <a:gd name="T62" fmla="*/ 787 w 3152"/>
                <a:gd name="T63" fmla="*/ 4 h 1356"/>
                <a:gd name="T64" fmla="*/ 774 w 3152"/>
                <a:gd name="T65" fmla="*/ 10 h 1356"/>
                <a:gd name="T66" fmla="*/ 770 w 3152"/>
                <a:gd name="T67" fmla="*/ 12 h 1356"/>
                <a:gd name="T68" fmla="*/ 760 w 3152"/>
                <a:gd name="T69" fmla="*/ 21 h 1356"/>
                <a:gd name="T70" fmla="*/ 508 w 3152"/>
                <a:gd name="T71" fmla="*/ 289 h 1356"/>
                <a:gd name="T72" fmla="*/ 534 w 3152"/>
                <a:gd name="T73" fmla="*/ 1356 h 1356"/>
                <a:gd name="T74" fmla="*/ 1197 w 3152"/>
                <a:gd name="T75" fmla="*/ 889 h 1356"/>
                <a:gd name="T76" fmla="*/ 2260 w 3152"/>
                <a:gd name="T77" fmla="*/ 856 h 1356"/>
                <a:gd name="T78" fmla="*/ 3021 w 3152"/>
                <a:gd name="T79" fmla="*/ 350 h 1356"/>
                <a:gd name="T80" fmla="*/ 3114 w 3152"/>
                <a:gd name="T81" fmla="*/ 368 h 1356"/>
                <a:gd name="T82" fmla="*/ 2965 w 3152"/>
                <a:gd name="T83" fmla="*/ 30 h 1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152" h="1356">
                  <a:moveTo>
                    <a:pt x="1727" y="1223"/>
                  </a:moveTo>
                  <a:lnTo>
                    <a:pt x="1727" y="1223"/>
                  </a:lnTo>
                  <a:cubicBezTo>
                    <a:pt x="1506" y="1223"/>
                    <a:pt x="1326" y="1043"/>
                    <a:pt x="1326" y="822"/>
                  </a:cubicBezTo>
                  <a:cubicBezTo>
                    <a:pt x="1326" y="601"/>
                    <a:pt x="1506" y="421"/>
                    <a:pt x="1727" y="421"/>
                  </a:cubicBezTo>
                  <a:cubicBezTo>
                    <a:pt x="1948" y="421"/>
                    <a:pt x="2128" y="601"/>
                    <a:pt x="2128" y="822"/>
                  </a:cubicBezTo>
                  <a:cubicBezTo>
                    <a:pt x="2128" y="1043"/>
                    <a:pt x="1948" y="1223"/>
                    <a:pt x="1727" y="1223"/>
                  </a:cubicBezTo>
                  <a:close/>
                  <a:moveTo>
                    <a:pt x="534" y="1223"/>
                  </a:moveTo>
                  <a:lnTo>
                    <a:pt x="534" y="1223"/>
                  </a:lnTo>
                  <a:cubicBezTo>
                    <a:pt x="313" y="1223"/>
                    <a:pt x="133" y="1043"/>
                    <a:pt x="133" y="822"/>
                  </a:cubicBezTo>
                  <a:cubicBezTo>
                    <a:pt x="133" y="605"/>
                    <a:pt x="306" y="428"/>
                    <a:pt x="522" y="422"/>
                  </a:cubicBezTo>
                  <a:cubicBezTo>
                    <a:pt x="526" y="423"/>
                    <a:pt x="531" y="423"/>
                    <a:pt x="536" y="423"/>
                  </a:cubicBezTo>
                  <a:cubicBezTo>
                    <a:pt x="540" y="423"/>
                    <a:pt x="545" y="423"/>
                    <a:pt x="550" y="422"/>
                  </a:cubicBezTo>
                  <a:cubicBezTo>
                    <a:pt x="763" y="430"/>
                    <a:pt x="935" y="607"/>
                    <a:pt x="935" y="822"/>
                  </a:cubicBezTo>
                  <a:cubicBezTo>
                    <a:pt x="935" y="1043"/>
                    <a:pt x="755" y="1223"/>
                    <a:pt x="534" y="1223"/>
                  </a:cubicBezTo>
                  <a:close/>
                  <a:moveTo>
                    <a:pt x="2965" y="30"/>
                  </a:moveTo>
                  <a:lnTo>
                    <a:pt x="2965" y="30"/>
                  </a:lnTo>
                  <a:cubicBezTo>
                    <a:pt x="2965" y="30"/>
                    <a:pt x="2965" y="29"/>
                    <a:pt x="2965" y="29"/>
                  </a:cubicBezTo>
                  <a:cubicBezTo>
                    <a:pt x="2963" y="27"/>
                    <a:pt x="2962" y="26"/>
                    <a:pt x="2960" y="24"/>
                  </a:cubicBezTo>
                  <a:cubicBezTo>
                    <a:pt x="2959" y="22"/>
                    <a:pt x="2957" y="20"/>
                    <a:pt x="2956" y="19"/>
                  </a:cubicBezTo>
                  <a:cubicBezTo>
                    <a:pt x="2956" y="19"/>
                    <a:pt x="2955" y="19"/>
                    <a:pt x="2955" y="19"/>
                  </a:cubicBezTo>
                  <a:cubicBezTo>
                    <a:pt x="2954" y="17"/>
                    <a:pt x="2953" y="17"/>
                    <a:pt x="2952" y="16"/>
                  </a:cubicBezTo>
                  <a:cubicBezTo>
                    <a:pt x="2950" y="14"/>
                    <a:pt x="2948" y="12"/>
                    <a:pt x="2945" y="11"/>
                  </a:cubicBezTo>
                  <a:cubicBezTo>
                    <a:pt x="2944" y="10"/>
                    <a:pt x="2942" y="9"/>
                    <a:pt x="2940" y="8"/>
                  </a:cubicBezTo>
                  <a:cubicBezTo>
                    <a:pt x="2938" y="7"/>
                    <a:pt x="2936" y="6"/>
                    <a:pt x="2934" y="5"/>
                  </a:cubicBezTo>
                  <a:cubicBezTo>
                    <a:pt x="2932" y="4"/>
                    <a:pt x="2930" y="4"/>
                    <a:pt x="2928" y="3"/>
                  </a:cubicBezTo>
                  <a:cubicBezTo>
                    <a:pt x="2925" y="3"/>
                    <a:pt x="2923" y="2"/>
                    <a:pt x="2921" y="2"/>
                  </a:cubicBezTo>
                  <a:cubicBezTo>
                    <a:pt x="2919" y="1"/>
                    <a:pt x="2917" y="1"/>
                    <a:pt x="2915" y="1"/>
                  </a:cubicBezTo>
                  <a:cubicBezTo>
                    <a:pt x="2913" y="1"/>
                    <a:pt x="2911" y="0"/>
                    <a:pt x="2908" y="1"/>
                  </a:cubicBezTo>
                  <a:cubicBezTo>
                    <a:pt x="2907" y="1"/>
                    <a:pt x="2905" y="1"/>
                    <a:pt x="2903" y="1"/>
                  </a:cubicBezTo>
                  <a:cubicBezTo>
                    <a:pt x="2900" y="1"/>
                    <a:pt x="2898" y="2"/>
                    <a:pt x="2896" y="2"/>
                  </a:cubicBezTo>
                  <a:cubicBezTo>
                    <a:pt x="2894" y="2"/>
                    <a:pt x="2892" y="3"/>
                    <a:pt x="2890" y="4"/>
                  </a:cubicBezTo>
                  <a:cubicBezTo>
                    <a:pt x="2887" y="5"/>
                    <a:pt x="2885" y="5"/>
                    <a:pt x="2883" y="6"/>
                  </a:cubicBezTo>
                  <a:cubicBezTo>
                    <a:pt x="2881" y="7"/>
                    <a:pt x="2879" y="8"/>
                    <a:pt x="2876" y="10"/>
                  </a:cubicBezTo>
                  <a:cubicBezTo>
                    <a:pt x="2875" y="11"/>
                    <a:pt x="2874" y="11"/>
                    <a:pt x="2872" y="12"/>
                  </a:cubicBezTo>
                  <a:cubicBezTo>
                    <a:pt x="2872" y="12"/>
                    <a:pt x="2872" y="12"/>
                    <a:pt x="2872" y="12"/>
                  </a:cubicBezTo>
                  <a:cubicBezTo>
                    <a:pt x="2870" y="14"/>
                    <a:pt x="2868" y="15"/>
                    <a:pt x="2867" y="17"/>
                  </a:cubicBezTo>
                  <a:cubicBezTo>
                    <a:pt x="2865" y="18"/>
                    <a:pt x="2863" y="20"/>
                    <a:pt x="2861" y="21"/>
                  </a:cubicBezTo>
                  <a:cubicBezTo>
                    <a:pt x="2861" y="21"/>
                    <a:pt x="2861" y="21"/>
                    <a:pt x="2861" y="21"/>
                  </a:cubicBezTo>
                  <a:lnTo>
                    <a:pt x="2242" y="680"/>
                  </a:lnTo>
                  <a:cubicBezTo>
                    <a:pt x="2180" y="454"/>
                    <a:pt x="1973" y="288"/>
                    <a:pt x="1727" y="288"/>
                  </a:cubicBezTo>
                  <a:cubicBezTo>
                    <a:pt x="1455" y="288"/>
                    <a:pt x="1230" y="492"/>
                    <a:pt x="1197" y="756"/>
                  </a:cubicBezTo>
                  <a:lnTo>
                    <a:pt x="1064" y="756"/>
                  </a:lnTo>
                  <a:cubicBezTo>
                    <a:pt x="1037" y="539"/>
                    <a:pt x="880" y="363"/>
                    <a:pt x="674" y="307"/>
                  </a:cubicBezTo>
                  <a:lnTo>
                    <a:pt x="799" y="173"/>
                  </a:lnTo>
                  <a:lnTo>
                    <a:pt x="919" y="350"/>
                  </a:lnTo>
                  <a:cubicBezTo>
                    <a:pt x="932" y="369"/>
                    <a:pt x="953" y="380"/>
                    <a:pt x="975" y="380"/>
                  </a:cubicBezTo>
                  <a:cubicBezTo>
                    <a:pt x="988" y="380"/>
                    <a:pt x="1001" y="376"/>
                    <a:pt x="1012" y="368"/>
                  </a:cubicBezTo>
                  <a:cubicBezTo>
                    <a:pt x="1042" y="347"/>
                    <a:pt x="1050" y="306"/>
                    <a:pt x="1030" y="275"/>
                  </a:cubicBezTo>
                  <a:lnTo>
                    <a:pt x="863" y="30"/>
                  </a:lnTo>
                  <a:cubicBezTo>
                    <a:pt x="863" y="30"/>
                    <a:pt x="863" y="29"/>
                    <a:pt x="863" y="29"/>
                  </a:cubicBezTo>
                  <a:cubicBezTo>
                    <a:pt x="861" y="27"/>
                    <a:pt x="860" y="26"/>
                    <a:pt x="858" y="24"/>
                  </a:cubicBezTo>
                  <a:cubicBezTo>
                    <a:pt x="857" y="22"/>
                    <a:pt x="855" y="20"/>
                    <a:pt x="854" y="19"/>
                  </a:cubicBezTo>
                  <a:cubicBezTo>
                    <a:pt x="854" y="19"/>
                    <a:pt x="854" y="19"/>
                    <a:pt x="853" y="19"/>
                  </a:cubicBezTo>
                  <a:cubicBezTo>
                    <a:pt x="852" y="17"/>
                    <a:pt x="851" y="17"/>
                    <a:pt x="850" y="16"/>
                  </a:cubicBezTo>
                  <a:cubicBezTo>
                    <a:pt x="848" y="14"/>
                    <a:pt x="846" y="12"/>
                    <a:pt x="843" y="11"/>
                  </a:cubicBezTo>
                  <a:cubicBezTo>
                    <a:pt x="842" y="10"/>
                    <a:pt x="840" y="9"/>
                    <a:pt x="838" y="8"/>
                  </a:cubicBezTo>
                  <a:cubicBezTo>
                    <a:pt x="836" y="7"/>
                    <a:pt x="834" y="6"/>
                    <a:pt x="832" y="5"/>
                  </a:cubicBezTo>
                  <a:cubicBezTo>
                    <a:pt x="830" y="4"/>
                    <a:pt x="827" y="4"/>
                    <a:pt x="825" y="3"/>
                  </a:cubicBezTo>
                  <a:cubicBezTo>
                    <a:pt x="823" y="3"/>
                    <a:pt x="821" y="2"/>
                    <a:pt x="819" y="2"/>
                  </a:cubicBezTo>
                  <a:cubicBezTo>
                    <a:pt x="817" y="1"/>
                    <a:pt x="815" y="1"/>
                    <a:pt x="813" y="1"/>
                  </a:cubicBezTo>
                  <a:cubicBezTo>
                    <a:pt x="811" y="1"/>
                    <a:pt x="809" y="1"/>
                    <a:pt x="807" y="1"/>
                  </a:cubicBezTo>
                  <a:cubicBezTo>
                    <a:pt x="805" y="1"/>
                    <a:pt x="802" y="1"/>
                    <a:pt x="800" y="1"/>
                  </a:cubicBezTo>
                  <a:cubicBezTo>
                    <a:pt x="798" y="1"/>
                    <a:pt x="796" y="2"/>
                    <a:pt x="794" y="2"/>
                  </a:cubicBezTo>
                  <a:cubicBezTo>
                    <a:pt x="792" y="2"/>
                    <a:pt x="790" y="3"/>
                    <a:pt x="787" y="4"/>
                  </a:cubicBezTo>
                  <a:cubicBezTo>
                    <a:pt x="785" y="5"/>
                    <a:pt x="783" y="5"/>
                    <a:pt x="782" y="6"/>
                  </a:cubicBezTo>
                  <a:cubicBezTo>
                    <a:pt x="779" y="7"/>
                    <a:pt x="777" y="8"/>
                    <a:pt x="774" y="10"/>
                  </a:cubicBezTo>
                  <a:cubicBezTo>
                    <a:pt x="773" y="11"/>
                    <a:pt x="772" y="11"/>
                    <a:pt x="770" y="12"/>
                  </a:cubicBezTo>
                  <a:cubicBezTo>
                    <a:pt x="770" y="12"/>
                    <a:pt x="770" y="12"/>
                    <a:pt x="770" y="12"/>
                  </a:cubicBezTo>
                  <a:cubicBezTo>
                    <a:pt x="768" y="14"/>
                    <a:pt x="766" y="15"/>
                    <a:pt x="765" y="17"/>
                  </a:cubicBezTo>
                  <a:cubicBezTo>
                    <a:pt x="763" y="18"/>
                    <a:pt x="761" y="20"/>
                    <a:pt x="760" y="21"/>
                  </a:cubicBezTo>
                  <a:cubicBezTo>
                    <a:pt x="759" y="21"/>
                    <a:pt x="759" y="21"/>
                    <a:pt x="759" y="21"/>
                  </a:cubicBezTo>
                  <a:lnTo>
                    <a:pt x="508" y="289"/>
                  </a:lnTo>
                  <a:cubicBezTo>
                    <a:pt x="225" y="302"/>
                    <a:pt x="0" y="536"/>
                    <a:pt x="0" y="822"/>
                  </a:cubicBezTo>
                  <a:cubicBezTo>
                    <a:pt x="0" y="1117"/>
                    <a:pt x="239" y="1356"/>
                    <a:pt x="534" y="1356"/>
                  </a:cubicBezTo>
                  <a:cubicBezTo>
                    <a:pt x="806" y="1356"/>
                    <a:pt x="1031" y="1152"/>
                    <a:pt x="1064" y="889"/>
                  </a:cubicBezTo>
                  <a:lnTo>
                    <a:pt x="1197" y="889"/>
                  </a:lnTo>
                  <a:cubicBezTo>
                    <a:pt x="1230" y="1152"/>
                    <a:pt x="1455" y="1356"/>
                    <a:pt x="1727" y="1356"/>
                  </a:cubicBezTo>
                  <a:cubicBezTo>
                    <a:pt x="2011" y="1356"/>
                    <a:pt x="2243" y="1135"/>
                    <a:pt x="2260" y="856"/>
                  </a:cubicBezTo>
                  <a:lnTo>
                    <a:pt x="2901" y="173"/>
                  </a:lnTo>
                  <a:lnTo>
                    <a:pt x="3021" y="350"/>
                  </a:lnTo>
                  <a:cubicBezTo>
                    <a:pt x="3034" y="369"/>
                    <a:pt x="3055" y="380"/>
                    <a:pt x="3077" y="380"/>
                  </a:cubicBezTo>
                  <a:cubicBezTo>
                    <a:pt x="3089" y="380"/>
                    <a:pt x="3103" y="376"/>
                    <a:pt x="3114" y="368"/>
                  </a:cubicBezTo>
                  <a:cubicBezTo>
                    <a:pt x="3144" y="347"/>
                    <a:pt x="3152" y="306"/>
                    <a:pt x="3132" y="275"/>
                  </a:cubicBezTo>
                  <a:lnTo>
                    <a:pt x="2965" y="3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149" name="组合 22"/>
            <p:cNvGrpSpPr/>
            <p:nvPr userDrawn="1"/>
          </p:nvGrpSpPr>
          <p:grpSpPr>
            <a:xfrm rot="1013132">
              <a:off x="7023807" y="1610064"/>
              <a:ext cx="794889" cy="623974"/>
              <a:chOff x="3654425" y="5089525"/>
              <a:chExt cx="1860550" cy="1460500"/>
            </a:xfrm>
            <a:grpFill/>
          </p:grpSpPr>
          <p:sp>
            <p:nvSpPr>
              <p:cNvPr id="153" name="Freeform 12"/>
              <p:cNvSpPr>
                <a:spLocks noEditPoints="1"/>
              </p:cNvSpPr>
              <p:nvPr/>
            </p:nvSpPr>
            <p:spPr bwMode="auto">
              <a:xfrm>
                <a:off x="3654425" y="5089525"/>
                <a:ext cx="1860550" cy="1460500"/>
              </a:xfrm>
              <a:custGeom>
                <a:avLst/>
                <a:gdLst>
                  <a:gd name="T0" fmla="*/ 2372 w 2506"/>
                  <a:gd name="T1" fmla="*/ 1716 h 1970"/>
                  <a:gd name="T2" fmla="*/ 2372 w 2506"/>
                  <a:gd name="T3" fmla="*/ 1716 h 1970"/>
                  <a:gd name="T4" fmla="*/ 1858 w 2506"/>
                  <a:gd name="T5" fmla="*/ 1575 h 1970"/>
                  <a:gd name="T6" fmla="*/ 1818 w 2506"/>
                  <a:gd name="T7" fmla="*/ 1576 h 1970"/>
                  <a:gd name="T8" fmla="*/ 1323 w 2506"/>
                  <a:gd name="T9" fmla="*/ 1715 h 1970"/>
                  <a:gd name="T10" fmla="*/ 1323 w 2506"/>
                  <a:gd name="T11" fmla="*/ 308 h 1970"/>
                  <a:gd name="T12" fmla="*/ 1847 w 2506"/>
                  <a:gd name="T13" fmla="*/ 133 h 1970"/>
                  <a:gd name="T14" fmla="*/ 2372 w 2506"/>
                  <a:gd name="T15" fmla="*/ 310 h 1970"/>
                  <a:gd name="T16" fmla="*/ 2372 w 2506"/>
                  <a:gd name="T17" fmla="*/ 1716 h 1970"/>
                  <a:gd name="T18" fmla="*/ 1182 w 2506"/>
                  <a:gd name="T19" fmla="*/ 1715 h 1970"/>
                  <a:gd name="T20" fmla="*/ 1182 w 2506"/>
                  <a:gd name="T21" fmla="*/ 1715 h 1970"/>
                  <a:gd name="T22" fmla="*/ 688 w 2506"/>
                  <a:gd name="T23" fmla="*/ 1576 h 1970"/>
                  <a:gd name="T24" fmla="*/ 647 w 2506"/>
                  <a:gd name="T25" fmla="*/ 1575 h 1970"/>
                  <a:gd name="T26" fmla="*/ 133 w 2506"/>
                  <a:gd name="T27" fmla="*/ 1716 h 1970"/>
                  <a:gd name="T28" fmla="*/ 133 w 2506"/>
                  <a:gd name="T29" fmla="*/ 310 h 1970"/>
                  <a:gd name="T30" fmla="*/ 659 w 2506"/>
                  <a:gd name="T31" fmla="*/ 133 h 1970"/>
                  <a:gd name="T32" fmla="*/ 1182 w 2506"/>
                  <a:gd name="T33" fmla="*/ 308 h 1970"/>
                  <a:gd name="T34" fmla="*/ 1182 w 2506"/>
                  <a:gd name="T35" fmla="*/ 1715 h 1970"/>
                  <a:gd name="T36" fmla="*/ 1849 w 2506"/>
                  <a:gd name="T37" fmla="*/ 0 h 1970"/>
                  <a:gd name="T38" fmla="*/ 1849 w 2506"/>
                  <a:gd name="T39" fmla="*/ 0 h 1970"/>
                  <a:gd name="T40" fmla="*/ 1823 w 2506"/>
                  <a:gd name="T41" fmla="*/ 0 h 1970"/>
                  <a:gd name="T42" fmla="*/ 1253 w 2506"/>
                  <a:gd name="T43" fmla="*/ 184 h 1970"/>
                  <a:gd name="T44" fmla="*/ 683 w 2506"/>
                  <a:gd name="T45" fmla="*/ 0 h 1970"/>
                  <a:gd name="T46" fmla="*/ 657 w 2506"/>
                  <a:gd name="T47" fmla="*/ 0 h 1970"/>
                  <a:gd name="T48" fmla="*/ 5 w 2506"/>
                  <a:gd name="T49" fmla="*/ 267 h 1970"/>
                  <a:gd name="T50" fmla="*/ 0 w 2506"/>
                  <a:gd name="T51" fmla="*/ 279 h 1970"/>
                  <a:gd name="T52" fmla="*/ 0 w 2506"/>
                  <a:gd name="T53" fmla="*/ 1970 h 1970"/>
                  <a:gd name="T54" fmla="*/ 107 w 2506"/>
                  <a:gd name="T55" fmla="*/ 1889 h 1970"/>
                  <a:gd name="T56" fmla="*/ 682 w 2506"/>
                  <a:gd name="T57" fmla="*/ 1709 h 1970"/>
                  <a:gd name="T58" fmla="*/ 1190 w 2506"/>
                  <a:gd name="T59" fmla="*/ 1876 h 1970"/>
                  <a:gd name="T60" fmla="*/ 1208 w 2506"/>
                  <a:gd name="T61" fmla="*/ 1888 h 1970"/>
                  <a:gd name="T62" fmla="*/ 1253 w 2506"/>
                  <a:gd name="T63" fmla="*/ 1924 h 1970"/>
                  <a:gd name="T64" fmla="*/ 1298 w 2506"/>
                  <a:gd name="T65" fmla="*/ 1888 h 1970"/>
                  <a:gd name="T66" fmla="*/ 1316 w 2506"/>
                  <a:gd name="T67" fmla="*/ 1876 h 1970"/>
                  <a:gd name="T68" fmla="*/ 1824 w 2506"/>
                  <a:gd name="T69" fmla="*/ 1709 h 1970"/>
                  <a:gd name="T70" fmla="*/ 2399 w 2506"/>
                  <a:gd name="T71" fmla="*/ 1889 h 1970"/>
                  <a:gd name="T72" fmla="*/ 2506 w 2506"/>
                  <a:gd name="T73" fmla="*/ 1970 h 1970"/>
                  <a:gd name="T74" fmla="*/ 2506 w 2506"/>
                  <a:gd name="T75" fmla="*/ 279 h 1970"/>
                  <a:gd name="T76" fmla="*/ 2501 w 2506"/>
                  <a:gd name="T77" fmla="*/ 267 h 1970"/>
                  <a:gd name="T78" fmla="*/ 1849 w 2506"/>
                  <a:gd name="T79" fmla="*/ 0 h 19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506" h="1970">
                    <a:moveTo>
                      <a:pt x="2372" y="1716"/>
                    </a:moveTo>
                    <a:lnTo>
                      <a:pt x="2372" y="1716"/>
                    </a:lnTo>
                    <a:cubicBezTo>
                      <a:pt x="2261" y="1655"/>
                      <a:pt x="2075" y="1575"/>
                      <a:pt x="1858" y="1575"/>
                    </a:cubicBezTo>
                    <a:cubicBezTo>
                      <a:pt x="1845" y="1575"/>
                      <a:pt x="1831" y="1576"/>
                      <a:pt x="1818" y="1576"/>
                    </a:cubicBezTo>
                    <a:cubicBezTo>
                      <a:pt x="1599" y="1587"/>
                      <a:pt x="1427" y="1659"/>
                      <a:pt x="1323" y="1715"/>
                    </a:cubicBezTo>
                    <a:lnTo>
                      <a:pt x="1323" y="308"/>
                    </a:lnTo>
                    <a:cubicBezTo>
                      <a:pt x="1347" y="271"/>
                      <a:pt x="1462" y="127"/>
                      <a:pt x="1847" y="133"/>
                    </a:cubicBezTo>
                    <a:cubicBezTo>
                      <a:pt x="2229" y="140"/>
                      <a:pt x="2347" y="273"/>
                      <a:pt x="2372" y="310"/>
                    </a:cubicBezTo>
                    <a:lnTo>
                      <a:pt x="2372" y="1716"/>
                    </a:lnTo>
                    <a:close/>
                    <a:moveTo>
                      <a:pt x="1182" y="1715"/>
                    </a:moveTo>
                    <a:lnTo>
                      <a:pt x="1182" y="1715"/>
                    </a:lnTo>
                    <a:cubicBezTo>
                      <a:pt x="1079" y="1659"/>
                      <a:pt x="906" y="1587"/>
                      <a:pt x="688" y="1576"/>
                    </a:cubicBezTo>
                    <a:cubicBezTo>
                      <a:pt x="674" y="1576"/>
                      <a:pt x="661" y="1575"/>
                      <a:pt x="647" y="1575"/>
                    </a:cubicBezTo>
                    <a:cubicBezTo>
                      <a:pt x="431" y="1575"/>
                      <a:pt x="244" y="1655"/>
                      <a:pt x="133" y="1716"/>
                    </a:cubicBezTo>
                    <a:lnTo>
                      <a:pt x="133" y="310"/>
                    </a:lnTo>
                    <a:cubicBezTo>
                      <a:pt x="159" y="273"/>
                      <a:pt x="276" y="140"/>
                      <a:pt x="659" y="133"/>
                    </a:cubicBezTo>
                    <a:cubicBezTo>
                      <a:pt x="1044" y="127"/>
                      <a:pt x="1159" y="271"/>
                      <a:pt x="1182" y="308"/>
                    </a:cubicBezTo>
                    <a:lnTo>
                      <a:pt x="1182" y="1715"/>
                    </a:lnTo>
                    <a:close/>
                    <a:moveTo>
                      <a:pt x="1849" y="0"/>
                    </a:moveTo>
                    <a:lnTo>
                      <a:pt x="1849" y="0"/>
                    </a:lnTo>
                    <a:cubicBezTo>
                      <a:pt x="1840" y="0"/>
                      <a:pt x="1831" y="0"/>
                      <a:pt x="1823" y="0"/>
                    </a:cubicBezTo>
                    <a:cubicBezTo>
                      <a:pt x="1490" y="0"/>
                      <a:pt x="1328" y="105"/>
                      <a:pt x="1253" y="184"/>
                    </a:cubicBezTo>
                    <a:cubicBezTo>
                      <a:pt x="1178" y="105"/>
                      <a:pt x="1015" y="0"/>
                      <a:pt x="683" y="0"/>
                    </a:cubicBezTo>
                    <a:cubicBezTo>
                      <a:pt x="674" y="0"/>
                      <a:pt x="666" y="0"/>
                      <a:pt x="657" y="0"/>
                    </a:cubicBezTo>
                    <a:cubicBezTo>
                      <a:pt x="127" y="9"/>
                      <a:pt x="16" y="240"/>
                      <a:pt x="5" y="267"/>
                    </a:cubicBezTo>
                    <a:lnTo>
                      <a:pt x="0" y="279"/>
                    </a:lnTo>
                    <a:lnTo>
                      <a:pt x="0" y="1970"/>
                    </a:lnTo>
                    <a:lnTo>
                      <a:pt x="107" y="1889"/>
                    </a:lnTo>
                    <a:cubicBezTo>
                      <a:pt x="109" y="1887"/>
                      <a:pt x="369" y="1695"/>
                      <a:pt x="682" y="1709"/>
                    </a:cubicBezTo>
                    <a:cubicBezTo>
                      <a:pt x="943" y="1722"/>
                      <a:pt x="1133" y="1837"/>
                      <a:pt x="1190" y="1876"/>
                    </a:cubicBezTo>
                    <a:cubicBezTo>
                      <a:pt x="1201" y="1883"/>
                      <a:pt x="1207" y="1888"/>
                      <a:pt x="1208" y="1888"/>
                    </a:cubicBezTo>
                    <a:lnTo>
                      <a:pt x="1253" y="1924"/>
                    </a:lnTo>
                    <a:lnTo>
                      <a:pt x="1298" y="1888"/>
                    </a:lnTo>
                    <a:cubicBezTo>
                      <a:pt x="1298" y="1888"/>
                      <a:pt x="1304" y="1883"/>
                      <a:pt x="1316" y="1876"/>
                    </a:cubicBezTo>
                    <a:cubicBezTo>
                      <a:pt x="1373" y="1837"/>
                      <a:pt x="1563" y="1722"/>
                      <a:pt x="1824" y="1709"/>
                    </a:cubicBezTo>
                    <a:cubicBezTo>
                      <a:pt x="2135" y="1695"/>
                      <a:pt x="2396" y="1887"/>
                      <a:pt x="2399" y="1889"/>
                    </a:cubicBezTo>
                    <a:lnTo>
                      <a:pt x="2506" y="1970"/>
                    </a:lnTo>
                    <a:lnTo>
                      <a:pt x="2506" y="279"/>
                    </a:lnTo>
                    <a:lnTo>
                      <a:pt x="2501" y="267"/>
                    </a:lnTo>
                    <a:cubicBezTo>
                      <a:pt x="2490" y="240"/>
                      <a:pt x="2379" y="9"/>
                      <a:pt x="1849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4" name="Freeform 13"/>
              <p:cNvSpPr>
                <a:spLocks/>
              </p:cNvSpPr>
              <p:nvPr/>
            </p:nvSpPr>
            <p:spPr bwMode="auto">
              <a:xfrm>
                <a:off x="3829050" y="5399088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7 h 206"/>
                  <a:gd name="T8" fmla="*/ 12 w 844"/>
                  <a:gd name="T9" fmla="*/ 183 h 206"/>
                  <a:gd name="T10" fmla="*/ 45 w 844"/>
                  <a:gd name="T11" fmla="*/ 200 h 206"/>
                  <a:gd name="T12" fmla="*/ 68 w 844"/>
                  <a:gd name="T13" fmla="*/ 193 h 206"/>
                  <a:gd name="T14" fmla="*/ 437 w 844"/>
                  <a:gd name="T15" fmla="*/ 89 h 206"/>
                  <a:gd name="T16" fmla="*/ 775 w 844"/>
                  <a:gd name="T17" fmla="*/ 193 h 206"/>
                  <a:gd name="T18" fmla="*/ 831 w 844"/>
                  <a:gd name="T19" fmla="*/ 183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3"/>
                      <a:pt x="667" y="19"/>
                      <a:pt x="441" y="10"/>
                    </a:cubicBezTo>
                    <a:cubicBezTo>
                      <a:pt x="213" y="0"/>
                      <a:pt x="30" y="122"/>
                      <a:pt x="23" y="127"/>
                    </a:cubicBezTo>
                    <a:cubicBezTo>
                      <a:pt x="4" y="139"/>
                      <a:pt x="0" y="164"/>
                      <a:pt x="12" y="183"/>
                    </a:cubicBezTo>
                    <a:cubicBezTo>
                      <a:pt x="20" y="194"/>
                      <a:pt x="32" y="200"/>
                      <a:pt x="45" y="200"/>
                    </a:cubicBezTo>
                    <a:cubicBezTo>
                      <a:pt x="53" y="200"/>
                      <a:pt x="61" y="198"/>
                      <a:pt x="68" y="193"/>
                    </a:cubicBezTo>
                    <a:cubicBezTo>
                      <a:pt x="69" y="192"/>
                      <a:pt x="236" y="81"/>
                      <a:pt x="437" y="89"/>
                    </a:cubicBezTo>
                    <a:cubicBezTo>
                      <a:pt x="639" y="98"/>
                      <a:pt x="774" y="192"/>
                      <a:pt x="775" y="193"/>
                    </a:cubicBezTo>
                    <a:cubicBezTo>
                      <a:pt x="793" y="206"/>
                      <a:pt x="818" y="201"/>
                      <a:pt x="831" y="183"/>
                    </a:cubicBezTo>
                    <a:cubicBezTo>
                      <a:pt x="844" y="165"/>
                      <a:pt x="840" y="140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5" name="Freeform 14"/>
              <p:cNvSpPr>
                <a:spLocks/>
              </p:cNvSpPr>
              <p:nvPr/>
            </p:nvSpPr>
            <p:spPr bwMode="auto">
              <a:xfrm>
                <a:off x="3829050" y="5678488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8 h 206"/>
                  <a:gd name="T8" fmla="*/ 12 w 844"/>
                  <a:gd name="T9" fmla="*/ 183 h 206"/>
                  <a:gd name="T10" fmla="*/ 45 w 844"/>
                  <a:gd name="T11" fmla="*/ 201 h 206"/>
                  <a:gd name="T12" fmla="*/ 68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4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3"/>
                      <a:pt x="23" y="128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5"/>
                      <a:pt x="32" y="201"/>
                      <a:pt x="45" y="201"/>
                    </a:cubicBezTo>
                    <a:cubicBezTo>
                      <a:pt x="53" y="201"/>
                      <a:pt x="61" y="199"/>
                      <a:pt x="68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9"/>
                      <a:pt x="774" y="193"/>
                      <a:pt x="775" y="194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6" name="Freeform 15"/>
              <p:cNvSpPr>
                <a:spLocks/>
              </p:cNvSpPr>
              <p:nvPr/>
            </p:nvSpPr>
            <p:spPr bwMode="auto">
              <a:xfrm>
                <a:off x="3829050" y="5957888"/>
                <a:ext cx="627063" cy="153988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8 h 206"/>
                  <a:gd name="T8" fmla="*/ 12 w 844"/>
                  <a:gd name="T9" fmla="*/ 183 h 206"/>
                  <a:gd name="T10" fmla="*/ 45 w 844"/>
                  <a:gd name="T11" fmla="*/ 201 h 206"/>
                  <a:gd name="T12" fmla="*/ 68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3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2"/>
                      <a:pt x="23" y="128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5"/>
                      <a:pt x="32" y="201"/>
                      <a:pt x="45" y="201"/>
                    </a:cubicBezTo>
                    <a:cubicBezTo>
                      <a:pt x="53" y="201"/>
                      <a:pt x="61" y="198"/>
                      <a:pt x="68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9"/>
                      <a:pt x="774" y="192"/>
                      <a:pt x="775" y="193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7" name="Freeform 16"/>
              <p:cNvSpPr>
                <a:spLocks/>
              </p:cNvSpPr>
              <p:nvPr/>
            </p:nvSpPr>
            <p:spPr bwMode="auto">
              <a:xfrm>
                <a:off x="4713288" y="5437188"/>
                <a:ext cx="627063" cy="152400"/>
              </a:xfrm>
              <a:custGeom>
                <a:avLst/>
                <a:gdLst>
                  <a:gd name="T0" fmla="*/ 822 w 844"/>
                  <a:gd name="T1" fmla="*/ 127 h 205"/>
                  <a:gd name="T2" fmla="*/ 822 w 844"/>
                  <a:gd name="T3" fmla="*/ 127 h 205"/>
                  <a:gd name="T4" fmla="*/ 441 w 844"/>
                  <a:gd name="T5" fmla="*/ 9 h 205"/>
                  <a:gd name="T6" fmla="*/ 23 w 844"/>
                  <a:gd name="T7" fmla="*/ 127 h 205"/>
                  <a:gd name="T8" fmla="*/ 12 w 844"/>
                  <a:gd name="T9" fmla="*/ 182 h 205"/>
                  <a:gd name="T10" fmla="*/ 45 w 844"/>
                  <a:gd name="T11" fmla="*/ 200 h 205"/>
                  <a:gd name="T12" fmla="*/ 67 w 844"/>
                  <a:gd name="T13" fmla="*/ 193 h 205"/>
                  <a:gd name="T14" fmla="*/ 437 w 844"/>
                  <a:gd name="T15" fmla="*/ 89 h 205"/>
                  <a:gd name="T16" fmla="*/ 775 w 844"/>
                  <a:gd name="T17" fmla="*/ 193 h 205"/>
                  <a:gd name="T18" fmla="*/ 831 w 844"/>
                  <a:gd name="T19" fmla="*/ 183 h 205"/>
                  <a:gd name="T20" fmla="*/ 822 w 844"/>
                  <a:gd name="T21" fmla="*/ 127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5">
                    <a:moveTo>
                      <a:pt x="822" y="127"/>
                    </a:moveTo>
                    <a:lnTo>
                      <a:pt x="822" y="127"/>
                    </a:lnTo>
                    <a:cubicBezTo>
                      <a:pt x="815" y="123"/>
                      <a:pt x="667" y="19"/>
                      <a:pt x="441" y="9"/>
                    </a:cubicBezTo>
                    <a:cubicBezTo>
                      <a:pt x="213" y="0"/>
                      <a:pt x="30" y="122"/>
                      <a:pt x="23" y="127"/>
                    </a:cubicBezTo>
                    <a:cubicBezTo>
                      <a:pt x="4" y="139"/>
                      <a:pt x="0" y="164"/>
                      <a:pt x="12" y="182"/>
                    </a:cubicBezTo>
                    <a:cubicBezTo>
                      <a:pt x="20" y="194"/>
                      <a:pt x="32" y="200"/>
                      <a:pt x="45" y="200"/>
                    </a:cubicBezTo>
                    <a:cubicBezTo>
                      <a:pt x="53" y="200"/>
                      <a:pt x="61" y="198"/>
                      <a:pt x="67" y="193"/>
                    </a:cubicBezTo>
                    <a:cubicBezTo>
                      <a:pt x="69" y="192"/>
                      <a:pt x="236" y="81"/>
                      <a:pt x="437" y="89"/>
                    </a:cubicBezTo>
                    <a:cubicBezTo>
                      <a:pt x="639" y="98"/>
                      <a:pt x="774" y="192"/>
                      <a:pt x="775" y="193"/>
                    </a:cubicBezTo>
                    <a:cubicBezTo>
                      <a:pt x="793" y="205"/>
                      <a:pt x="818" y="201"/>
                      <a:pt x="831" y="183"/>
                    </a:cubicBezTo>
                    <a:cubicBezTo>
                      <a:pt x="844" y="165"/>
                      <a:pt x="840" y="140"/>
                      <a:pt x="822" y="127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8" name="Freeform 17"/>
              <p:cNvSpPr>
                <a:spLocks/>
              </p:cNvSpPr>
              <p:nvPr/>
            </p:nvSpPr>
            <p:spPr bwMode="auto">
              <a:xfrm>
                <a:off x="4713288" y="5716588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8 h 206"/>
                  <a:gd name="T8" fmla="*/ 12 w 844"/>
                  <a:gd name="T9" fmla="*/ 183 h 206"/>
                  <a:gd name="T10" fmla="*/ 45 w 844"/>
                  <a:gd name="T11" fmla="*/ 201 h 206"/>
                  <a:gd name="T12" fmla="*/ 67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3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2"/>
                      <a:pt x="23" y="128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5"/>
                      <a:pt x="32" y="201"/>
                      <a:pt x="45" y="201"/>
                    </a:cubicBezTo>
                    <a:cubicBezTo>
                      <a:pt x="53" y="201"/>
                      <a:pt x="61" y="199"/>
                      <a:pt x="67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9"/>
                      <a:pt x="774" y="192"/>
                      <a:pt x="775" y="193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9" name="Freeform 18"/>
              <p:cNvSpPr>
                <a:spLocks/>
              </p:cNvSpPr>
              <p:nvPr/>
            </p:nvSpPr>
            <p:spPr bwMode="auto">
              <a:xfrm>
                <a:off x="4713288" y="5997575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7 h 206"/>
                  <a:gd name="T8" fmla="*/ 12 w 844"/>
                  <a:gd name="T9" fmla="*/ 183 h 206"/>
                  <a:gd name="T10" fmla="*/ 45 w 844"/>
                  <a:gd name="T11" fmla="*/ 201 h 206"/>
                  <a:gd name="T12" fmla="*/ 67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3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2"/>
                      <a:pt x="23" y="127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4"/>
                      <a:pt x="32" y="201"/>
                      <a:pt x="45" y="201"/>
                    </a:cubicBezTo>
                    <a:cubicBezTo>
                      <a:pt x="53" y="201"/>
                      <a:pt x="61" y="198"/>
                      <a:pt x="67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8"/>
                      <a:pt x="774" y="192"/>
                      <a:pt x="775" y="193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50" name="组合 23"/>
            <p:cNvGrpSpPr/>
            <p:nvPr userDrawn="1"/>
          </p:nvGrpSpPr>
          <p:grpSpPr>
            <a:xfrm>
              <a:off x="7220697" y="119286"/>
              <a:ext cx="1301704" cy="1299270"/>
              <a:chOff x="6262688" y="5170488"/>
              <a:chExt cx="1697038" cy="1693863"/>
            </a:xfrm>
            <a:grpFill/>
          </p:grpSpPr>
          <p:sp>
            <p:nvSpPr>
              <p:cNvPr id="151" name="Freeform 19"/>
              <p:cNvSpPr>
                <a:spLocks noEditPoints="1"/>
              </p:cNvSpPr>
              <p:nvPr/>
            </p:nvSpPr>
            <p:spPr bwMode="auto">
              <a:xfrm>
                <a:off x="6262688" y="5170488"/>
                <a:ext cx="1697038" cy="1693863"/>
              </a:xfrm>
              <a:custGeom>
                <a:avLst/>
                <a:gdLst>
                  <a:gd name="T0" fmla="*/ 1760 w 2284"/>
                  <a:gd name="T1" fmla="*/ 1142 h 2284"/>
                  <a:gd name="T2" fmla="*/ 1919 w 2284"/>
                  <a:gd name="T3" fmla="*/ 1406 h 2284"/>
                  <a:gd name="T4" fmla="*/ 1756 w 2284"/>
                  <a:gd name="T5" fmla="*/ 1940 h 2284"/>
                  <a:gd name="T6" fmla="*/ 1878 w 2284"/>
                  <a:gd name="T7" fmla="*/ 1506 h 2284"/>
                  <a:gd name="T8" fmla="*/ 1433 w 2284"/>
                  <a:gd name="T9" fmla="*/ 1845 h 2284"/>
                  <a:gd name="T10" fmla="*/ 1496 w 2284"/>
                  <a:gd name="T11" fmla="*/ 1592 h 2284"/>
                  <a:gd name="T12" fmla="*/ 1142 w 2284"/>
                  <a:gd name="T13" fmla="*/ 2204 h 2284"/>
                  <a:gd name="T14" fmla="*/ 1405 w 2284"/>
                  <a:gd name="T15" fmla="*/ 1921 h 2284"/>
                  <a:gd name="T16" fmla="*/ 787 w 2284"/>
                  <a:gd name="T17" fmla="*/ 1592 h 2284"/>
                  <a:gd name="T18" fmla="*/ 850 w 2284"/>
                  <a:gd name="T19" fmla="*/ 1845 h 2284"/>
                  <a:gd name="T20" fmla="*/ 528 w 2284"/>
                  <a:gd name="T21" fmla="*/ 1940 h 2284"/>
                  <a:gd name="T22" fmla="*/ 704 w 2284"/>
                  <a:gd name="T23" fmla="*/ 1580 h 2284"/>
                  <a:gd name="T24" fmla="*/ 80 w 2284"/>
                  <a:gd name="T25" fmla="*/ 1143 h 2284"/>
                  <a:gd name="T26" fmla="*/ 523 w 2284"/>
                  <a:gd name="T27" fmla="*/ 1142 h 2284"/>
                  <a:gd name="T28" fmla="*/ 676 w 2284"/>
                  <a:gd name="T29" fmla="*/ 950 h 2284"/>
                  <a:gd name="T30" fmla="*/ 439 w 2284"/>
                  <a:gd name="T31" fmla="*/ 851 h 2284"/>
                  <a:gd name="T32" fmla="*/ 676 w 2284"/>
                  <a:gd name="T33" fmla="*/ 1335 h 2284"/>
                  <a:gd name="T34" fmla="*/ 438 w 2284"/>
                  <a:gd name="T35" fmla="*/ 1434 h 2284"/>
                  <a:gd name="T36" fmla="*/ 670 w 2284"/>
                  <a:gd name="T37" fmla="*/ 1204 h 2284"/>
                  <a:gd name="T38" fmla="*/ 670 w 2284"/>
                  <a:gd name="T39" fmla="*/ 1080 h 2284"/>
                  <a:gd name="T40" fmla="*/ 391 w 2284"/>
                  <a:gd name="T41" fmla="*/ 392 h 2284"/>
                  <a:gd name="T42" fmla="*/ 778 w 2284"/>
                  <a:gd name="T43" fmla="*/ 407 h 2284"/>
                  <a:gd name="T44" fmla="*/ 391 w 2284"/>
                  <a:gd name="T45" fmla="*/ 392 h 2284"/>
                  <a:gd name="T46" fmla="*/ 1074 w 2284"/>
                  <a:gd name="T47" fmla="*/ 574 h 2284"/>
                  <a:gd name="T48" fmla="*/ 850 w 2284"/>
                  <a:gd name="T49" fmla="*/ 440 h 2284"/>
                  <a:gd name="T50" fmla="*/ 1405 w 2284"/>
                  <a:gd name="T51" fmla="*/ 364 h 2284"/>
                  <a:gd name="T52" fmla="*/ 1142 w 2284"/>
                  <a:gd name="T53" fmla="*/ 80 h 2284"/>
                  <a:gd name="T54" fmla="*/ 1335 w 2284"/>
                  <a:gd name="T55" fmla="*/ 677 h 2284"/>
                  <a:gd name="T56" fmla="*/ 1496 w 2284"/>
                  <a:gd name="T57" fmla="*/ 693 h 2284"/>
                  <a:gd name="T58" fmla="*/ 1509 w 2284"/>
                  <a:gd name="T59" fmla="*/ 775 h 2284"/>
                  <a:gd name="T60" fmla="*/ 1431 w 2284"/>
                  <a:gd name="T61" fmla="*/ 765 h 2284"/>
                  <a:gd name="T62" fmla="*/ 1142 w 2284"/>
                  <a:gd name="T63" fmla="*/ 623 h 2284"/>
                  <a:gd name="T64" fmla="*/ 1081 w 2284"/>
                  <a:gd name="T65" fmla="*/ 671 h 2284"/>
                  <a:gd name="T66" fmla="*/ 774 w 2284"/>
                  <a:gd name="T67" fmla="*/ 775 h 2284"/>
                  <a:gd name="T68" fmla="*/ 764 w 2284"/>
                  <a:gd name="T69" fmla="*/ 853 h 2284"/>
                  <a:gd name="T70" fmla="*/ 774 w 2284"/>
                  <a:gd name="T71" fmla="*/ 1510 h 2284"/>
                  <a:gd name="T72" fmla="*/ 852 w 2284"/>
                  <a:gd name="T73" fmla="*/ 1520 h 2284"/>
                  <a:gd name="T74" fmla="*/ 1142 w 2284"/>
                  <a:gd name="T75" fmla="*/ 1662 h 2284"/>
                  <a:gd name="T76" fmla="*/ 1203 w 2284"/>
                  <a:gd name="T77" fmla="*/ 1614 h 2284"/>
                  <a:gd name="T78" fmla="*/ 1509 w 2284"/>
                  <a:gd name="T79" fmla="*/ 1510 h 2284"/>
                  <a:gd name="T80" fmla="*/ 1519 w 2284"/>
                  <a:gd name="T81" fmla="*/ 1432 h 2284"/>
                  <a:gd name="T82" fmla="*/ 1302 w 2284"/>
                  <a:gd name="T83" fmla="*/ 1530 h 2284"/>
                  <a:gd name="T84" fmla="*/ 864 w 2284"/>
                  <a:gd name="T85" fmla="*/ 1420 h 2284"/>
                  <a:gd name="T86" fmla="*/ 754 w 2284"/>
                  <a:gd name="T87" fmla="*/ 982 h 2284"/>
                  <a:gd name="T88" fmla="*/ 1142 w 2284"/>
                  <a:gd name="T89" fmla="*/ 750 h 2284"/>
                  <a:gd name="T90" fmla="*/ 1529 w 2284"/>
                  <a:gd name="T91" fmla="*/ 982 h 2284"/>
                  <a:gd name="T92" fmla="*/ 1419 w 2284"/>
                  <a:gd name="T93" fmla="*/ 1420 h 2284"/>
                  <a:gd name="T94" fmla="*/ 1607 w 2284"/>
                  <a:gd name="T95" fmla="*/ 950 h 2284"/>
                  <a:gd name="T96" fmla="*/ 1710 w 2284"/>
                  <a:gd name="T97" fmla="*/ 1075 h 2284"/>
                  <a:gd name="T98" fmla="*/ 1845 w 2284"/>
                  <a:gd name="T99" fmla="*/ 1434 h 2284"/>
                  <a:gd name="T100" fmla="*/ 1711 w 2284"/>
                  <a:gd name="T101" fmla="*/ 1210 h 2284"/>
                  <a:gd name="T102" fmla="*/ 1661 w 2284"/>
                  <a:gd name="T103" fmla="*/ 1142 h 2284"/>
                  <a:gd name="T104" fmla="*/ 1613 w 2284"/>
                  <a:gd name="T105" fmla="*/ 1080 h 2284"/>
                  <a:gd name="T106" fmla="*/ 1893 w 2284"/>
                  <a:gd name="T107" fmla="*/ 392 h 2284"/>
                  <a:gd name="T108" fmla="*/ 1505 w 2284"/>
                  <a:gd name="T109" fmla="*/ 407 h 2284"/>
                  <a:gd name="T110" fmla="*/ 1952 w 2284"/>
                  <a:gd name="T111" fmla="*/ 807 h 2284"/>
                  <a:gd name="T112" fmla="*/ 1477 w 2284"/>
                  <a:gd name="T113" fmla="*/ 332 h 2284"/>
                  <a:gd name="T114" fmla="*/ 528 w 2284"/>
                  <a:gd name="T115" fmla="*/ 265 h 2284"/>
                  <a:gd name="T116" fmla="*/ 0 w 2284"/>
                  <a:gd name="T117" fmla="*/ 1143 h 2284"/>
                  <a:gd name="T118" fmla="*/ 528 w 2284"/>
                  <a:gd name="T119" fmla="*/ 2020 h 2284"/>
                  <a:gd name="T120" fmla="*/ 1477 w 2284"/>
                  <a:gd name="T121" fmla="*/ 1953 h 2284"/>
                  <a:gd name="T122" fmla="*/ 1952 w 2284"/>
                  <a:gd name="T123" fmla="*/ 1478 h 2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284" h="2284">
                    <a:moveTo>
                      <a:pt x="1919" y="1406"/>
                    </a:moveTo>
                    <a:lnTo>
                      <a:pt x="1919" y="1406"/>
                    </a:lnTo>
                    <a:cubicBezTo>
                      <a:pt x="1878" y="1322"/>
                      <a:pt x="1825" y="1233"/>
                      <a:pt x="1760" y="1142"/>
                    </a:cubicBezTo>
                    <a:cubicBezTo>
                      <a:pt x="1824" y="1053"/>
                      <a:pt x="1878" y="965"/>
                      <a:pt x="1920" y="879"/>
                    </a:cubicBezTo>
                    <a:cubicBezTo>
                      <a:pt x="2100" y="953"/>
                      <a:pt x="2204" y="1049"/>
                      <a:pt x="2204" y="1143"/>
                    </a:cubicBezTo>
                    <a:cubicBezTo>
                      <a:pt x="2204" y="1236"/>
                      <a:pt x="2100" y="1332"/>
                      <a:pt x="1919" y="1406"/>
                    </a:cubicBezTo>
                    <a:close/>
                    <a:moveTo>
                      <a:pt x="1893" y="1893"/>
                    </a:moveTo>
                    <a:lnTo>
                      <a:pt x="1893" y="1893"/>
                    </a:lnTo>
                    <a:cubicBezTo>
                      <a:pt x="1862" y="1924"/>
                      <a:pt x="1816" y="1940"/>
                      <a:pt x="1756" y="1940"/>
                    </a:cubicBezTo>
                    <a:cubicBezTo>
                      <a:pt x="1684" y="1940"/>
                      <a:pt x="1599" y="1918"/>
                      <a:pt x="1505" y="1878"/>
                    </a:cubicBezTo>
                    <a:cubicBezTo>
                      <a:pt x="1536" y="1790"/>
                      <a:pt x="1561" y="1689"/>
                      <a:pt x="1579" y="1580"/>
                    </a:cubicBezTo>
                    <a:cubicBezTo>
                      <a:pt x="1689" y="1562"/>
                      <a:pt x="1789" y="1537"/>
                      <a:pt x="1878" y="1506"/>
                    </a:cubicBezTo>
                    <a:cubicBezTo>
                      <a:pt x="1954" y="1686"/>
                      <a:pt x="1959" y="1828"/>
                      <a:pt x="1893" y="1893"/>
                    </a:cubicBezTo>
                    <a:close/>
                    <a:moveTo>
                      <a:pt x="1433" y="1845"/>
                    </a:moveTo>
                    <a:lnTo>
                      <a:pt x="1433" y="1845"/>
                    </a:lnTo>
                    <a:cubicBezTo>
                      <a:pt x="1361" y="1809"/>
                      <a:pt x="1286" y="1764"/>
                      <a:pt x="1210" y="1711"/>
                    </a:cubicBezTo>
                    <a:cubicBezTo>
                      <a:pt x="1251" y="1679"/>
                      <a:pt x="1293" y="1644"/>
                      <a:pt x="1335" y="1608"/>
                    </a:cubicBezTo>
                    <a:cubicBezTo>
                      <a:pt x="1390" y="1604"/>
                      <a:pt x="1444" y="1599"/>
                      <a:pt x="1496" y="1592"/>
                    </a:cubicBezTo>
                    <a:cubicBezTo>
                      <a:pt x="1480" y="1686"/>
                      <a:pt x="1458" y="1771"/>
                      <a:pt x="1433" y="1845"/>
                    </a:cubicBezTo>
                    <a:close/>
                    <a:moveTo>
                      <a:pt x="1142" y="2204"/>
                    </a:moveTo>
                    <a:lnTo>
                      <a:pt x="1142" y="2204"/>
                    </a:lnTo>
                    <a:cubicBezTo>
                      <a:pt x="1049" y="2204"/>
                      <a:pt x="952" y="2101"/>
                      <a:pt x="878" y="1921"/>
                    </a:cubicBezTo>
                    <a:cubicBezTo>
                      <a:pt x="963" y="1879"/>
                      <a:pt x="1052" y="1825"/>
                      <a:pt x="1142" y="1761"/>
                    </a:cubicBezTo>
                    <a:cubicBezTo>
                      <a:pt x="1231" y="1825"/>
                      <a:pt x="1320" y="1879"/>
                      <a:pt x="1405" y="1921"/>
                    </a:cubicBezTo>
                    <a:cubicBezTo>
                      <a:pt x="1331" y="2101"/>
                      <a:pt x="1235" y="2204"/>
                      <a:pt x="1142" y="2204"/>
                    </a:cubicBezTo>
                    <a:close/>
                    <a:moveTo>
                      <a:pt x="787" y="1592"/>
                    </a:moveTo>
                    <a:lnTo>
                      <a:pt x="787" y="1592"/>
                    </a:lnTo>
                    <a:cubicBezTo>
                      <a:pt x="839" y="1599"/>
                      <a:pt x="893" y="1604"/>
                      <a:pt x="949" y="1608"/>
                    </a:cubicBezTo>
                    <a:cubicBezTo>
                      <a:pt x="990" y="1644"/>
                      <a:pt x="1032" y="1679"/>
                      <a:pt x="1074" y="1711"/>
                    </a:cubicBezTo>
                    <a:cubicBezTo>
                      <a:pt x="997" y="1764"/>
                      <a:pt x="922" y="1809"/>
                      <a:pt x="850" y="1845"/>
                    </a:cubicBezTo>
                    <a:cubicBezTo>
                      <a:pt x="825" y="1771"/>
                      <a:pt x="804" y="1686"/>
                      <a:pt x="787" y="1592"/>
                    </a:cubicBezTo>
                    <a:close/>
                    <a:moveTo>
                      <a:pt x="528" y="1940"/>
                    </a:moveTo>
                    <a:lnTo>
                      <a:pt x="528" y="1940"/>
                    </a:lnTo>
                    <a:cubicBezTo>
                      <a:pt x="468" y="1940"/>
                      <a:pt x="421" y="1924"/>
                      <a:pt x="391" y="1893"/>
                    </a:cubicBezTo>
                    <a:cubicBezTo>
                      <a:pt x="325" y="1828"/>
                      <a:pt x="330" y="1686"/>
                      <a:pt x="405" y="1506"/>
                    </a:cubicBezTo>
                    <a:cubicBezTo>
                      <a:pt x="494" y="1537"/>
                      <a:pt x="595" y="1562"/>
                      <a:pt x="704" y="1580"/>
                    </a:cubicBezTo>
                    <a:cubicBezTo>
                      <a:pt x="722" y="1689"/>
                      <a:pt x="747" y="1790"/>
                      <a:pt x="778" y="1878"/>
                    </a:cubicBezTo>
                    <a:cubicBezTo>
                      <a:pt x="685" y="1918"/>
                      <a:pt x="599" y="1940"/>
                      <a:pt x="528" y="1940"/>
                    </a:cubicBezTo>
                    <a:close/>
                    <a:moveTo>
                      <a:pt x="80" y="1143"/>
                    </a:moveTo>
                    <a:lnTo>
                      <a:pt x="80" y="1143"/>
                    </a:lnTo>
                    <a:cubicBezTo>
                      <a:pt x="80" y="1049"/>
                      <a:pt x="183" y="953"/>
                      <a:pt x="364" y="879"/>
                    </a:cubicBezTo>
                    <a:cubicBezTo>
                      <a:pt x="406" y="965"/>
                      <a:pt x="459" y="1053"/>
                      <a:pt x="523" y="1142"/>
                    </a:cubicBezTo>
                    <a:cubicBezTo>
                      <a:pt x="458" y="1233"/>
                      <a:pt x="405" y="1322"/>
                      <a:pt x="364" y="1406"/>
                    </a:cubicBezTo>
                    <a:cubicBezTo>
                      <a:pt x="183" y="1332"/>
                      <a:pt x="80" y="1236"/>
                      <a:pt x="80" y="1143"/>
                    </a:cubicBezTo>
                    <a:close/>
                    <a:moveTo>
                      <a:pt x="676" y="950"/>
                    </a:moveTo>
                    <a:lnTo>
                      <a:pt x="676" y="950"/>
                    </a:lnTo>
                    <a:cubicBezTo>
                      <a:pt x="639" y="991"/>
                      <a:pt x="605" y="1033"/>
                      <a:pt x="573" y="1075"/>
                    </a:cubicBezTo>
                    <a:cubicBezTo>
                      <a:pt x="520" y="999"/>
                      <a:pt x="475" y="924"/>
                      <a:pt x="439" y="851"/>
                    </a:cubicBezTo>
                    <a:cubicBezTo>
                      <a:pt x="514" y="826"/>
                      <a:pt x="598" y="804"/>
                      <a:pt x="692" y="788"/>
                    </a:cubicBezTo>
                    <a:cubicBezTo>
                      <a:pt x="685" y="840"/>
                      <a:pt x="680" y="894"/>
                      <a:pt x="676" y="950"/>
                    </a:cubicBezTo>
                    <a:close/>
                    <a:moveTo>
                      <a:pt x="676" y="1335"/>
                    </a:moveTo>
                    <a:lnTo>
                      <a:pt x="676" y="1335"/>
                    </a:lnTo>
                    <a:cubicBezTo>
                      <a:pt x="680" y="1391"/>
                      <a:pt x="685" y="1445"/>
                      <a:pt x="692" y="1497"/>
                    </a:cubicBezTo>
                    <a:cubicBezTo>
                      <a:pt x="598" y="1481"/>
                      <a:pt x="513" y="1459"/>
                      <a:pt x="438" y="1434"/>
                    </a:cubicBezTo>
                    <a:cubicBezTo>
                      <a:pt x="473" y="1363"/>
                      <a:pt x="518" y="1288"/>
                      <a:pt x="573" y="1210"/>
                    </a:cubicBezTo>
                    <a:cubicBezTo>
                      <a:pt x="605" y="1252"/>
                      <a:pt x="640" y="1294"/>
                      <a:pt x="676" y="1335"/>
                    </a:cubicBezTo>
                    <a:close/>
                    <a:moveTo>
                      <a:pt x="670" y="1204"/>
                    </a:moveTo>
                    <a:lnTo>
                      <a:pt x="670" y="1204"/>
                    </a:lnTo>
                    <a:cubicBezTo>
                      <a:pt x="654" y="1183"/>
                      <a:pt x="637" y="1163"/>
                      <a:pt x="622" y="1142"/>
                    </a:cubicBezTo>
                    <a:cubicBezTo>
                      <a:pt x="637" y="1122"/>
                      <a:pt x="653" y="1101"/>
                      <a:pt x="670" y="1080"/>
                    </a:cubicBezTo>
                    <a:cubicBezTo>
                      <a:pt x="670" y="1101"/>
                      <a:pt x="669" y="1122"/>
                      <a:pt x="669" y="1143"/>
                    </a:cubicBezTo>
                    <a:cubicBezTo>
                      <a:pt x="669" y="1163"/>
                      <a:pt x="670" y="1184"/>
                      <a:pt x="670" y="1204"/>
                    </a:cubicBezTo>
                    <a:close/>
                    <a:moveTo>
                      <a:pt x="391" y="392"/>
                    </a:moveTo>
                    <a:lnTo>
                      <a:pt x="391" y="392"/>
                    </a:lnTo>
                    <a:cubicBezTo>
                      <a:pt x="421" y="361"/>
                      <a:pt x="468" y="345"/>
                      <a:pt x="528" y="345"/>
                    </a:cubicBezTo>
                    <a:cubicBezTo>
                      <a:pt x="599" y="345"/>
                      <a:pt x="685" y="367"/>
                      <a:pt x="778" y="407"/>
                    </a:cubicBezTo>
                    <a:cubicBezTo>
                      <a:pt x="747" y="495"/>
                      <a:pt x="722" y="596"/>
                      <a:pt x="704" y="705"/>
                    </a:cubicBezTo>
                    <a:cubicBezTo>
                      <a:pt x="595" y="723"/>
                      <a:pt x="494" y="748"/>
                      <a:pt x="406" y="779"/>
                    </a:cubicBezTo>
                    <a:cubicBezTo>
                      <a:pt x="330" y="599"/>
                      <a:pt x="324" y="458"/>
                      <a:pt x="391" y="392"/>
                    </a:cubicBezTo>
                    <a:close/>
                    <a:moveTo>
                      <a:pt x="850" y="440"/>
                    </a:moveTo>
                    <a:lnTo>
                      <a:pt x="850" y="440"/>
                    </a:lnTo>
                    <a:cubicBezTo>
                      <a:pt x="922" y="476"/>
                      <a:pt x="997" y="521"/>
                      <a:pt x="1074" y="574"/>
                    </a:cubicBezTo>
                    <a:cubicBezTo>
                      <a:pt x="1032" y="606"/>
                      <a:pt x="990" y="641"/>
                      <a:pt x="949" y="677"/>
                    </a:cubicBezTo>
                    <a:cubicBezTo>
                      <a:pt x="893" y="681"/>
                      <a:pt x="839" y="686"/>
                      <a:pt x="787" y="693"/>
                    </a:cubicBezTo>
                    <a:cubicBezTo>
                      <a:pt x="804" y="599"/>
                      <a:pt x="825" y="514"/>
                      <a:pt x="850" y="440"/>
                    </a:cubicBezTo>
                    <a:close/>
                    <a:moveTo>
                      <a:pt x="1142" y="80"/>
                    </a:moveTo>
                    <a:lnTo>
                      <a:pt x="1142" y="80"/>
                    </a:lnTo>
                    <a:cubicBezTo>
                      <a:pt x="1235" y="80"/>
                      <a:pt x="1331" y="184"/>
                      <a:pt x="1405" y="364"/>
                    </a:cubicBezTo>
                    <a:cubicBezTo>
                      <a:pt x="1320" y="406"/>
                      <a:pt x="1231" y="460"/>
                      <a:pt x="1142" y="524"/>
                    </a:cubicBezTo>
                    <a:cubicBezTo>
                      <a:pt x="1052" y="460"/>
                      <a:pt x="963" y="406"/>
                      <a:pt x="878" y="364"/>
                    </a:cubicBezTo>
                    <a:cubicBezTo>
                      <a:pt x="952" y="184"/>
                      <a:pt x="1049" y="80"/>
                      <a:pt x="1142" y="80"/>
                    </a:cubicBezTo>
                    <a:close/>
                    <a:moveTo>
                      <a:pt x="1496" y="693"/>
                    </a:moveTo>
                    <a:lnTo>
                      <a:pt x="1496" y="693"/>
                    </a:lnTo>
                    <a:cubicBezTo>
                      <a:pt x="1444" y="686"/>
                      <a:pt x="1390" y="681"/>
                      <a:pt x="1335" y="677"/>
                    </a:cubicBezTo>
                    <a:cubicBezTo>
                      <a:pt x="1293" y="641"/>
                      <a:pt x="1251" y="606"/>
                      <a:pt x="1210" y="574"/>
                    </a:cubicBezTo>
                    <a:cubicBezTo>
                      <a:pt x="1286" y="521"/>
                      <a:pt x="1361" y="476"/>
                      <a:pt x="1433" y="440"/>
                    </a:cubicBezTo>
                    <a:cubicBezTo>
                      <a:pt x="1458" y="514"/>
                      <a:pt x="1480" y="599"/>
                      <a:pt x="1496" y="693"/>
                    </a:cubicBezTo>
                    <a:close/>
                    <a:moveTo>
                      <a:pt x="1431" y="765"/>
                    </a:moveTo>
                    <a:lnTo>
                      <a:pt x="1431" y="765"/>
                    </a:lnTo>
                    <a:cubicBezTo>
                      <a:pt x="1458" y="768"/>
                      <a:pt x="1484" y="771"/>
                      <a:pt x="1509" y="775"/>
                    </a:cubicBezTo>
                    <a:cubicBezTo>
                      <a:pt x="1513" y="800"/>
                      <a:pt x="1516" y="826"/>
                      <a:pt x="1519" y="853"/>
                    </a:cubicBezTo>
                    <a:cubicBezTo>
                      <a:pt x="1505" y="838"/>
                      <a:pt x="1490" y="823"/>
                      <a:pt x="1476" y="809"/>
                    </a:cubicBezTo>
                    <a:cubicBezTo>
                      <a:pt x="1461" y="794"/>
                      <a:pt x="1446" y="779"/>
                      <a:pt x="1431" y="765"/>
                    </a:cubicBezTo>
                    <a:close/>
                    <a:moveTo>
                      <a:pt x="1081" y="671"/>
                    </a:moveTo>
                    <a:lnTo>
                      <a:pt x="1081" y="671"/>
                    </a:lnTo>
                    <a:cubicBezTo>
                      <a:pt x="1101" y="655"/>
                      <a:pt x="1121" y="639"/>
                      <a:pt x="1142" y="623"/>
                    </a:cubicBezTo>
                    <a:cubicBezTo>
                      <a:pt x="1162" y="639"/>
                      <a:pt x="1182" y="655"/>
                      <a:pt x="1203" y="671"/>
                    </a:cubicBezTo>
                    <a:cubicBezTo>
                      <a:pt x="1182" y="670"/>
                      <a:pt x="1162" y="670"/>
                      <a:pt x="1142" y="670"/>
                    </a:cubicBezTo>
                    <a:cubicBezTo>
                      <a:pt x="1121" y="670"/>
                      <a:pt x="1101" y="670"/>
                      <a:pt x="1081" y="671"/>
                    </a:cubicBezTo>
                    <a:close/>
                    <a:moveTo>
                      <a:pt x="764" y="853"/>
                    </a:moveTo>
                    <a:lnTo>
                      <a:pt x="764" y="853"/>
                    </a:lnTo>
                    <a:cubicBezTo>
                      <a:pt x="767" y="826"/>
                      <a:pt x="770" y="800"/>
                      <a:pt x="774" y="775"/>
                    </a:cubicBezTo>
                    <a:cubicBezTo>
                      <a:pt x="799" y="771"/>
                      <a:pt x="826" y="768"/>
                      <a:pt x="852" y="765"/>
                    </a:cubicBezTo>
                    <a:cubicBezTo>
                      <a:pt x="837" y="779"/>
                      <a:pt x="822" y="794"/>
                      <a:pt x="808" y="809"/>
                    </a:cubicBezTo>
                    <a:cubicBezTo>
                      <a:pt x="793" y="823"/>
                      <a:pt x="779" y="838"/>
                      <a:pt x="764" y="853"/>
                    </a:cubicBezTo>
                    <a:close/>
                    <a:moveTo>
                      <a:pt x="852" y="1520"/>
                    </a:moveTo>
                    <a:lnTo>
                      <a:pt x="852" y="1520"/>
                    </a:lnTo>
                    <a:cubicBezTo>
                      <a:pt x="826" y="1517"/>
                      <a:pt x="799" y="1514"/>
                      <a:pt x="774" y="1510"/>
                    </a:cubicBezTo>
                    <a:cubicBezTo>
                      <a:pt x="770" y="1485"/>
                      <a:pt x="767" y="1459"/>
                      <a:pt x="764" y="1432"/>
                    </a:cubicBezTo>
                    <a:cubicBezTo>
                      <a:pt x="779" y="1447"/>
                      <a:pt x="793" y="1462"/>
                      <a:pt x="808" y="1476"/>
                    </a:cubicBezTo>
                    <a:cubicBezTo>
                      <a:pt x="822" y="1491"/>
                      <a:pt x="837" y="1506"/>
                      <a:pt x="852" y="1520"/>
                    </a:cubicBezTo>
                    <a:close/>
                    <a:moveTo>
                      <a:pt x="1203" y="1614"/>
                    </a:moveTo>
                    <a:lnTo>
                      <a:pt x="1203" y="1614"/>
                    </a:lnTo>
                    <a:cubicBezTo>
                      <a:pt x="1182" y="1630"/>
                      <a:pt x="1162" y="1646"/>
                      <a:pt x="1142" y="1662"/>
                    </a:cubicBezTo>
                    <a:cubicBezTo>
                      <a:pt x="1121" y="1646"/>
                      <a:pt x="1101" y="1630"/>
                      <a:pt x="1081" y="1614"/>
                    </a:cubicBezTo>
                    <a:cubicBezTo>
                      <a:pt x="1101" y="1615"/>
                      <a:pt x="1121" y="1615"/>
                      <a:pt x="1142" y="1615"/>
                    </a:cubicBezTo>
                    <a:cubicBezTo>
                      <a:pt x="1162" y="1615"/>
                      <a:pt x="1182" y="1615"/>
                      <a:pt x="1203" y="1614"/>
                    </a:cubicBezTo>
                    <a:close/>
                    <a:moveTo>
                      <a:pt x="1519" y="1432"/>
                    </a:moveTo>
                    <a:lnTo>
                      <a:pt x="1519" y="1432"/>
                    </a:lnTo>
                    <a:cubicBezTo>
                      <a:pt x="1516" y="1459"/>
                      <a:pt x="1513" y="1485"/>
                      <a:pt x="1509" y="1510"/>
                    </a:cubicBezTo>
                    <a:cubicBezTo>
                      <a:pt x="1484" y="1514"/>
                      <a:pt x="1458" y="1517"/>
                      <a:pt x="1431" y="1520"/>
                    </a:cubicBezTo>
                    <a:cubicBezTo>
                      <a:pt x="1446" y="1506"/>
                      <a:pt x="1461" y="1491"/>
                      <a:pt x="1476" y="1476"/>
                    </a:cubicBezTo>
                    <a:cubicBezTo>
                      <a:pt x="1490" y="1462"/>
                      <a:pt x="1505" y="1447"/>
                      <a:pt x="1519" y="1432"/>
                    </a:cubicBezTo>
                    <a:close/>
                    <a:moveTo>
                      <a:pt x="1419" y="1420"/>
                    </a:moveTo>
                    <a:lnTo>
                      <a:pt x="1419" y="1420"/>
                    </a:lnTo>
                    <a:cubicBezTo>
                      <a:pt x="1381" y="1458"/>
                      <a:pt x="1342" y="1495"/>
                      <a:pt x="1302" y="1530"/>
                    </a:cubicBezTo>
                    <a:cubicBezTo>
                      <a:pt x="1250" y="1533"/>
                      <a:pt x="1197" y="1535"/>
                      <a:pt x="1142" y="1535"/>
                    </a:cubicBezTo>
                    <a:cubicBezTo>
                      <a:pt x="1087" y="1535"/>
                      <a:pt x="1033" y="1533"/>
                      <a:pt x="981" y="1530"/>
                    </a:cubicBezTo>
                    <a:cubicBezTo>
                      <a:pt x="942" y="1495"/>
                      <a:pt x="903" y="1458"/>
                      <a:pt x="864" y="1420"/>
                    </a:cubicBezTo>
                    <a:cubicBezTo>
                      <a:pt x="826" y="1381"/>
                      <a:pt x="789" y="1342"/>
                      <a:pt x="754" y="1303"/>
                    </a:cubicBezTo>
                    <a:cubicBezTo>
                      <a:pt x="751" y="1251"/>
                      <a:pt x="749" y="1198"/>
                      <a:pt x="749" y="1143"/>
                    </a:cubicBezTo>
                    <a:cubicBezTo>
                      <a:pt x="749" y="1087"/>
                      <a:pt x="751" y="1034"/>
                      <a:pt x="754" y="982"/>
                    </a:cubicBezTo>
                    <a:cubicBezTo>
                      <a:pt x="789" y="943"/>
                      <a:pt x="825" y="904"/>
                      <a:pt x="864" y="865"/>
                    </a:cubicBezTo>
                    <a:cubicBezTo>
                      <a:pt x="903" y="827"/>
                      <a:pt x="942" y="790"/>
                      <a:pt x="981" y="755"/>
                    </a:cubicBezTo>
                    <a:cubicBezTo>
                      <a:pt x="1033" y="752"/>
                      <a:pt x="1087" y="750"/>
                      <a:pt x="1142" y="750"/>
                    </a:cubicBezTo>
                    <a:cubicBezTo>
                      <a:pt x="1197" y="750"/>
                      <a:pt x="1250" y="752"/>
                      <a:pt x="1302" y="755"/>
                    </a:cubicBezTo>
                    <a:cubicBezTo>
                      <a:pt x="1342" y="790"/>
                      <a:pt x="1381" y="827"/>
                      <a:pt x="1419" y="865"/>
                    </a:cubicBezTo>
                    <a:cubicBezTo>
                      <a:pt x="1458" y="904"/>
                      <a:pt x="1495" y="943"/>
                      <a:pt x="1529" y="982"/>
                    </a:cubicBezTo>
                    <a:cubicBezTo>
                      <a:pt x="1532" y="1034"/>
                      <a:pt x="1534" y="1087"/>
                      <a:pt x="1534" y="1143"/>
                    </a:cubicBezTo>
                    <a:cubicBezTo>
                      <a:pt x="1534" y="1198"/>
                      <a:pt x="1532" y="1251"/>
                      <a:pt x="1529" y="1303"/>
                    </a:cubicBezTo>
                    <a:cubicBezTo>
                      <a:pt x="1494" y="1342"/>
                      <a:pt x="1457" y="1381"/>
                      <a:pt x="1419" y="1420"/>
                    </a:cubicBezTo>
                    <a:close/>
                    <a:moveTo>
                      <a:pt x="1710" y="1075"/>
                    </a:moveTo>
                    <a:lnTo>
                      <a:pt x="1710" y="1075"/>
                    </a:lnTo>
                    <a:cubicBezTo>
                      <a:pt x="1678" y="1033"/>
                      <a:pt x="1644" y="991"/>
                      <a:pt x="1607" y="950"/>
                    </a:cubicBezTo>
                    <a:cubicBezTo>
                      <a:pt x="1604" y="894"/>
                      <a:pt x="1598" y="840"/>
                      <a:pt x="1591" y="788"/>
                    </a:cubicBezTo>
                    <a:cubicBezTo>
                      <a:pt x="1685" y="804"/>
                      <a:pt x="1770" y="826"/>
                      <a:pt x="1844" y="851"/>
                    </a:cubicBezTo>
                    <a:cubicBezTo>
                      <a:pt x="1808" y="924"/>
                      <a:pt x="1763" y="999"/>
                      <a:pt x="1710" y="1075"/>
                    </a:cubicBezTo>
                    <a:close/>
                    <a:moveTo>
                      <a:pt x="1711" y="1210"/>
                    </a:moveTo>
                    <a:lnTo>
                      <a:pt x="1711" y="1210"/>
                    </a:lnTo>
                    <a:cubicBezTo>
                      <a:pt x="1765" y="1288"/>
                      <a:pt x="1810" y="1363"/>
                      <a:pt x="1845" y="1434"/>
                    </a:cubicBezTo>
                    <a:cubicBezTo>
                      <a:pt x="1770" y="1459"/>
                      <a:pt x="1685" y="1481"/>
                      <a:pt x="1591" y="1497"/>
                    </a:cubicBezTo>
                    <a:cubicBezTo>
                      <a:pt x="1598" y="1445"/>
                      <a:pt x="1604" y="1391"/>
                      <a:pt x="1607" y="1335"/>
                    </a:cubicBezTo>
                    <a:cubicBezTo>
                      <a:pt x="1644" y="1294"/>
                      <a:pt x="1678" y="1252"/>
                      <a:pt x="1711" y="1210"/>
                    </a:cubicBezTo>
                    <a:close/>
                    <a:moveTo>
                      <a:pt x="1613" y="1080"/>
                    </a:moveTo>
                    <a:lnTo>
                      <a:pt x="1613" y="1080"/>
                    </a:lnTo>
                    <a:cubicBezTo>
                      <a:pt x="1630" y="1101"/>
                      <a:pt x="1646" y="1122"/>
                      <a:pt x="1661" y="1142"/>
                    </a:cubicBezTo>
                    <a:cubicBezTo>
                      <a:pt x="1646" y="1163"/>
                      <a:pt x="1630" y="1183"/>
                      <a:pt x="1613" y="1204"/>
                    </a:cubicBezTo>
                    <a:cubicBezTo>
                      <a:pt x="1614" y="1184"/>
                      <a:pt x="1614" y="1163"/>
                      <a:pt x="1614" y="1143"/>
                    </a:cubicBezTo>
                    <a:cubicBezTo>
                      <a:pt x="1614" y="1122"/>
                      <a:pt x="1614" y="1101"/>
                      <a:pt x="1613" y="1080"/>
                    </a:cubicBezTo>
                    <a:close/>
                    <a:moveTo>
                      <a:pt x="1756" y="345"/>
                    </a:moveTo>
                    <a:lnTo>
                      <a:pt x="1756" y="345"/>
                    </a:lnTo>
                    <a:cubicBezTo>
                      <a:pt x="1816" y="345"/>
                      <a:pt x="1862" y="361"/>
                      <a:pt x="1893" y="392"/>
                    </a:cubicBezTo>
                    <a:cubicBezTo>
                      <a:pt x="1959" y="458"/>
                      <a:pt x="1953" y="599"/>
                      <a:pt x="1878" y="779"/>
                    </a:cubicBezTo>
                    <a:cubicBezTo>
                      <a:pt x="1789" y="748"/>
                      <a:pt x="1689" y="723"/>
                      <a:pt x="1579" y="705"/>
                    </a:cubicBezTo>
                    <a:cubicBezTo>
                      <a:pt x="1561" y="596"/>
                      <a:pt x="1536" y="495"/>
                      <a:pt x="1505" y="407"/>
                    </a:cubicBezTo>
                    <a:cubicBezTo>
                      <a:pt x="1599" y="367"/>
                      <a:pt x="1684" y="345"/>
                      <a:pt x="1756" y="345"/>
                    </a:cubicBezTo>
                    <a:close/>
                    <a:moveTo>
                      <a:pt x="1952" y="807"/>
                    </a:moveTo>
                    <a:lnTo>
                      <a:pt x="1952" y="807"/>
                    </a:lnTo>
                    <a:cubicBezTo>
                      <a:pt x="2042" y="594"/>
                      <a:pt x="2041" y="427"/>
                      <a:pt x="1949" y="335"/>
                    </a:cubicBezTo>
                    <a:cubicBezTo>
                      <a:pt x="1903" y="289"/>
                      <a:pt x="1838" y="265"/>
                      <a:pt x="1756" y="265"/>
                    </a:cubicBezTo>
                    <a:cubicBezTo>
                      <a:pt x="1675" y="265"/>
                      <a:pt x="1580" y="289"/>
                      <a:pt x="1477" y="332"/>
                    </a:cubicBezTo>
                    <a:cubicBezTo>
                      <a:pt x="1392" y="126"/>
                      <a:pt x="1274" y="0"/>
                      <a:pt x="1142" y="0"/>
                    </a:cubicBezTo>
                    <a:cubicBezTo>
                      <a:pt x="1009" y="0"/>
                      <a:pt x="891" y="126"/>
                      <a:pt x="806" y="332"/>
                    </a:cubicBezTo>
                    <a:cubicBezTo>
                      <a:pt x="704" y="289"/>
                      <a:pt x="609" y="265"/>
                      <a:pt x="528" y="265"/>
                    </a:cubicBezTo>
                    <a:cubicBezTo>
                      <a:pt x="446" y="265"/>
                      <a:pt x="380" y="289"/>
                      <a:pt x="334" y="335"/>
                    </a:cubicBezTo>
                    <a:cubicBezTo>
                      <a:pt x="242" y="427"/>
                      <a:pt x="242" y="594"/>
                      <a:pt x="331" y="807"/>
                    </a:cubicBezTo>
                    <a:cubicBezTo>
                      <a:pt x="125" y="892"/>
                      <a:pt x="0" y="1010"/>
                      <a:pt x="0" y="1143"/>
                    </a:cubicBezTo>
                    <a:cubicBezTo>
                      <a:pt x="0" y="1275"/>
                      <a:pt x="125" y="1393"/>
                      <a:pt x="331" y="1478"/>
                    </a:cubicBezTo>
                    <a:cubicBezTo>
                      <a:pt x="246" y="1684"/>
                      <a:pt x="240" y="1856"/>
                      <a:pt x="334" y="1950"/>
                    </a:cubicBezTo>
                    <a:cubicBezTo>
                      <a:pt x="380" y="1996"/>
                      <a:pt x="446" y="2020"/>
                      <a:pt x="528" y="2020"/>
                    </a:cubicBezTo>
                    <a:cubicBezTo>
                      <a:pt x="609" y="2020"/>
                      <a:pt x="704" y="1996"/>
                      <a:pt x="806" y="1953"/>
                    </a:cubicBezTo>
                    <a:cubicBezTo>
                      <a:pt x="891" y="2159"/>
                      <a:pt x="1009" y="2284"/>
                      <a:pt x="1142" y="2284"/>
                    </a:cubicBezTo>
                    <a:cubicBezTo>
                      <a:pt x="1274" y="2284"/>
                      <a:pt x="1392" y="2159"/>
                      <a:pt x="1477" y="1953"/>
                    </a:cubicBezTo>
                    <a:cubicBezTo>
                      <a:pt x="1580" y="1996"/>
                      <a:pt x="1675" y="2020"/>
                      <a:pt x="1756" y="2020"/>
                    </a:cubicBezTo>
                    <a:cubicBezTo>
                      <a:pt x="1838" y="2020"/>
                      <a:pt x="1903" y="1996"/>
                      <a:pt x="1949" y="1950"/>
                    </a:cubicBezTo>
                    <a:cubicBezTo>
                      <a:pt x="2043" y="1856"/>
                      <a:pt x="2038" y="1684"/>
                      <a:pt x="1952" y="1478"/>
                    </a:cubicBezTo>
                    <a:cubicBezTo>
                      <a:pt x="2158" y="1393"/>
                      <a:pt x="2284" y="1275"/>
                      <a:pt x="2284" y="1143"/>
                    </a:cubicBezTo>
                    <a:cubicBezTo>
                      <a:pt x="2284" y="1010"/>
                      <a:pt x="2158" y="892"/>
                      <a:pt x="1952" y="807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2" name="Freeform 20"/>
              <p:cNvSpPr>
                <a:spLocks/>
              </p:cNvSpPr>
              <p:nvPr/>
            </p:nvSpPr>
            <p:spPr bwMode="auto">
              <a:xfrm>
                <a:off x="7021513" y="5929313"/>
                <a:ext cx="177800" cy="177800"/>
              </a:xfrm>
              <a:custGeom>
                <a:avLst/>
                <a:gdLst>
                  <a:gd name="T0" fmla="*/ 120 w 240"/>
                  <a:gd name="T1" fmla="*/ 0 h 240"/>
                  <a:gd name="T2" fmla="*/ 120 w 240"/>
                  <a:gd name="T3" fmla="*/ 0 h 240"/>
                  <a:gd name="T4" fmla="*/ 0 w 240"/>
                  <a:gd name="T5" fmla="*/ 120 h 240"/>
                  <a:gd name="T6" fmla="*/ 120 w 240"/>
                  <a:gd name="T7" fmla="*/ 240 h 240"/>
                  <a:gd name="T8" fmla="*/ 240 w 240"/>
                  <a:gd name="T9" fmla="*/ 120 h 240"/>
                  <a:gd name="T10" fmla="*/ 120 w 240"/>
                  <a:gd name="T11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0" h="240">
                    <a:moveTo>
                      <a:pt x="120" y="0"/>
                    </a:moveTo>
                    <a:lnTo>
                      <a:pt x="120" y="0"/>
                    </a:lnTo>
                    <a:cubicBezTo>
                      <a:pt x="53" y="0"/>
                      <a:pt x="0" y="53"/>
                      <a:pt x="0" y="120"/>
                    </a:cubicBezTo>
                    <a:cubicBezTo>
                      <a:pt x="0" y="186"/>
                      <a:pt x="53" y="240"/>
                      <a:pt x="120" y="240"/>
                    </a:cubicBezTo>
                    <a:cubicBezTo>
                      <a:pt x="186" y="240"/>
                      <a:pt x="240" y="186"/>
                      <a:pt x="240" y="120"/>
                    </a:cubicBezTo>
                    <a:cubicBezTo>
                      <a:pt x="240" y="53"/>
                      <a:pt x="186" y="0"/>
                      <a:pt x="120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72" name="Freeform 7"/>
            <p:cNvSpPr>
              <a:spLocks noEditPoints="1"/>
            </p:cNvSpPr>
            <p:nvPr/>
          </p:nvSpPr>
          <p:spPr bwMode="auto">
            <a:xfrm rot="20132266">
              <a:off x="7996220" y="3333169"/>
              <a:ext cx="1277233" cy="931381"/>
            </a:xfrm>
            <a:custGeom>
              <a:avLst/>
              <a:gdLst>
                <a:gd name="T0" fmla="*/ 1034 w 2022"/>
                <a:gd name="T1" fmla="*/ 210 h 1466"/>
                <a:gd name="T2" fmla="*/ 1034 w 2022"/>
                <a:gd name="T3" fmla="*/ 210 h 1466"/>
                <a:gd name="T4" fmla="*/ 1395 w 2022"/>
                <a:gd name="T5" fmla="*/ 46 h 1466"/>
                <a:gd name="T6" fmla="*/ 1487 w 2022"/>
                <a:gd name="T7" fmla="*/ 40 h 1466"/>
                <a:gd name="T8" fmla="*/ 1888 w 2022"/>
                <a:gd name="T9" fmla="*/ 99 h 1466"/>
                <a:gd name="T10" fmla="*/ 1888 w 2022"/>
                <a:gd name="T11" fmla="*/ 1249 h 1466"/>
                <a:gd name="T12" fmla="*/ 1467 w 2022"/>
                <a:gd name="T13" fmla="*/ 1137 h 1466"/>
                <a:gd name="T14" fmla="*/ 1397 w 2022"/>
                <a:gd name="T15" fmla="*/ 1132 h 1466"/>
                <a:gd name="T16" fmla="*/ 1034 w 2022"/>
                <a:gd name="T17" fmla="*/ 1232 h 1466"/>
                <a:gd name="T18" fmla="*/ 1034 w 2022"/>
                <a:gd name="T19" fmla="*/ 210 h 1466"/>
                <a:gd name="T20" fmla="*/ 134 w 2022"/>
                <a:gd name="T21" fmla="*/ 99 h 1466"/>
                <a:gd name="T22" fmla="*/ 134 w 2022"/>
                <a:gd name="T23" fmla="*/ 99 h 1466"/>
                <a:gd name="T24" fmla="*/ 534 w 2022"/>
                <a:gd name="T25" fmla="*/ 40 h 1466"/>
                <a:gd name="T26" fmla="*/ 626 w 2022"/>
                <a:gd name="T27" fmla="*/ 46 h 1466"/>
                <a:gd name="T28" fmla="*/ 988 w 2022"/>
                <a:gd name="T29" fmla="*/ 210 h 1466"/>
                <a:gd name="T30" fmla="*/ 988 w 2022"/>
                <a:gd name="T31" fmla="*/ 1232 h 1466"/>
                <a:gd name="T32" fmla="*/ 625 w 2022"/>
                <a:gd name="T33" fmla="*/ 1132 h 1466"/>
                <a:gd name="T34" fmla="*/ 555 w 2022"/>
                <a:gd name="T35" fmla="*/ 1137 h 1466"/>
                <a:gd name="T36" fmla="*/ 134 w 2022"/>
                <a:gd name="T37" fmla="*/ 1249 h 1466"/>
                <a:gd name="T38" fmla="*/ 134 w 2022"/>
                <a:gd name="T39" fmla="*/ 99 h 1466"/>
                <a:gd name="T40" fmla="*/ 1928 w 2022"/>
                <a:gd name="T41" fmla="*/ 203 h 1466"/>
                <a:gd name="T42" fmla="*/ 1928 w 2022"/>
                <a:gd name="T43" fmla="*/ 203 h 1466"/>
                <a:gd name="T44" fmla="*/ 1928 w 2022"/>
                <a:gd name="T45" fmla="*/ 68 h 1466"/>
                <a:gd name="T46" fmla="*/ 1487 w 2022"/>
                <a:gd name="T47" fmla="*/ 0 h 1466"/>
                <a:gd name="T48" fmla="*/ 1390 w 2022"/>
                <a:gd name="T49" fmla="*/ 6 h 1466"/>
                <a:gd name="T50" fmla="*/ 1011 w 2022"/>
                <a:gd name="T51" fmla="*/ 177 h 1466"/>
                <a:gd name="T52" fmla="*/ 632 w 2022"/>
                <a:gd name="T53" fmla="*/ 6 h 1466"/>
                <a:gd name="T54" fmla="*/ 534 w 2022"/>
                <a:gd name="T55" fmla="*/ 0 h 1466"/>
                <a:gd name="T56" fmla="*/ 94 w 2022"/>
                <a:gd name="T57" fmla="*/ 68 h 1466"/>
                <a:gd name="T58" fmla="*/ 94 w 2022"/>
                <a:gd name="T59" fmla="*/ 203 h 1466"/>
                <a:gd name="T60" fmla="*/ 0 w 2022"/>
                <a:gd name="T61" fmla="*/ 227 h 1466"/>
                <a:gd name="T62" fmla="*/ 0 w 2022"/>
                <a:gd name="T63" fmla="*/ 1466 h 1466"/>
                <a:gd name="T64" fmla="*/ 467 w 2022"/>
                <a:gd name="T65" fmla="*/ 1335 h 1466"/>
                <a:gd name="T66" fmla="*/ 905 w 2022"/>
                <a:gd name="T67" fmla="*/ 1412 h 1466"/>
                <a:gd name="T68" fmla="*/ 905 w 2022"/>
                <a:gd name="T69" fmla="*/ 1466 h 1466"/>
                <a:gd name="T70" fmla="*/ 1116 w 2022"/>
                <a:gd name="T71" fmla="*/ 1466 h 1466"/>
                <a:gd name="T72" fmla="*/ 1116 w 2022"/>
                <a:gd name="T73" fmla="*/ 1412 h 1466"/>
                <a:gd name="T74" fmla="*/ 1555 w 2022"/>
                <a:gd name="T75" fmla="*/ 1335 h 1466"/>
                <a:gd name="T76" fmla="*/ 2022 w 2022"/>
                <a:gd name="T77" fmla="*/ 1466 h 1466"/>
                <a:gd name="T78" fmla="*/ 2022 w 2022"/>
                <a:gd name="T79" fmla="*/ 227 h 1466"/>
                <a:gd name="T80" fmla="*/ 1928 w 2022"/>
                <a:gd name="T81" fmla="*/ 203 h 1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022" h="1466">
                  <a:moveTo>
                    <a:pt x="1034" y="210"/>
                  </a:moveTo>
                  <a:lnTo>
                    <a:pt x="1034" y="210"/>
                  </a:lnTo>
                  <a:cubicBezTo>
                    <a:pt x="1077" y="175"/>
                    <a:pt x="1220" y="68"/>
                    <a:pt x="1395" y="46"/>
                  </a:cubicBezTo>
                  <a:cubicBezTo>
                    <a:pt x="1423" y="42"/>
                    <a:pt x="1454" y="40"/>
                    <a:pt x="1487" y="40"/>
                  </a:cubicBezTo>
                  <a:cubicBezTo>
                    <a:pt x="1645" y="40"/>
                    <a:pt x="1820" y="81"/>
                    <a:pt x="1888" y="99"/>
                  </a:cubicBezTo>
                  <a:lnTo>
                    <a:pt x="1888" y="1249"/>
                  </a:lnTo>
                  <a:cubicBezTo>
                    <a:pt x="1803" y="1218"/>
                    <a:pt x="1631" y="1161"/>
                    <a:pt x="1467" y="1137"/>
                  </a:cubicBezTo>
                  <a:cubicBezTo>
                    <a:pt x="1445" y="1134"/>
                    <a:pt x="1421" y="1132"/>
                    <a:pt x="1397" y="1132"/>
                  </a:cubicBezTo>
                  <a:cubicBezTo>
                    <a:pt x="1252" y="1132"/>
                    <a:pt x="1112" y="1192"/>
                    <a:pt x="1034" y="1232"/>
                  </a:cubicBezTo>
                  <a:lnTo>
                    <a:pt x="1034" y="210"/>
                  </a:lnTo>
                  <a:close/>
                  <a:moveTo>
                    <a:pt x="134" y="99"/>
                  </a:moveTo>
                  <a:lnTo>
                    <a:pt x="134" y="99"/>
                  </a:lnTo>
                  <a:cubicBezTo>
                    <a:pt x="201" y="81"/>
                    <a:pt x="376" y="40"/>
                    <a:pt x="534" y="40"/>
                  </a:cubicBezTo>
                  <a:cubicBezTo>
                    <a:pt x="568" y="40"/>
                    <a:pt x="599" y="42"/>
                    <a:pt x="626" y="46"/>
                  </a:cubicBezTo>
                  <a:cubicBezTo>
                    <a:pt x="802" y="68"/>
                    <a:pt x="945" y="175"/>
                    <a:pt x="988" y="210"/>
                  </a:cubicBezTo>
                  <a:lnTo>
                    <a:pt x="988" y="1232"/>
                  </a:lnTo>
                  <a:cubicBezTo>
                    <a:pt x="910" y="1192"/>
                    <a:pt x="770" y="1132"/>
                    <a:pt x="625" y="1132"/>
                  </a:cubicBezTo>
                  <a:cubicBezTo>
                    <a:pt x="601" y="1132"/>
                    <a:pt x="577" y="1134"/>
                    <a:pt x="555" y="1137"/>
                  </a:cubicBezTo>
                  <a:cubicBezTo>
                    <a:pt x="391" y="1161"/>
                    <a:pt x="219" y="1218"/>
                    <a:pt x="134" y="1249"/>
                  </a:cubicBezTo>
                  <a:lnTo>
                    <a:pt x="134" y="99"/>
                  </a:lnTo>
                  <a:close/>
                  <a:moveTo>
                    <a:pt x="1928" y="203"/>
                  </a:moveTo>
                  <a:lnTo>
                    <a:pt x="1928" y="203"/>
                  </a:lnTo>
                  <a:lnTo>
                    <a:pt x="1928" y="68"/>
                  </a:lnTo>
                  <a:cubicBezTo>
                    <a:pt x="1928" y="68"/>
                    <a:pt x="1696" y="0"/>
                    <a:pt x="1487" y="0"/>
                  </a:cubicBezTo>
                  <a:cubicBezTo>
                    <a:pt x="1454" y="0"/>
                    <a:pt x="1421" y="2"/>
                    <a:pt x="1390" y="6"/>
                  </a:cubicBezTo>
                  <a:cubicBezTo>
                    <a:pt x="1207" y="30"/>
                    <a:pt x="1059" y="138"/>
                    <a:pt x="1011" y="177"/>
                  </a:cubicBezTo>
                  <a:cubicBezTo>
                    <a:pt x="963" y="138"/>
                    <a:pt x="815" y="30"/>
                    <a:pt x="632" y="6"/>
                  </a:cubicBezTo>
                  <a:cubicBezTo>
                    <a:pt x="601" y="2"/>
                    <a:pt x="568" y="0"/>
                    <a:pt x="534" y="0"/>
                  </a:cubicBezTo>
                  <a:cubicBezTo>
                    <a:pt x="326" y="0"/>
                    <a:pt x="94" y="68"/>
                    <a:pt x="94" y="68"/>
                  </a:cubicBezTo>
                  <a:lnTo>
                    <a:pt x="94" y="203"/>
                  </a:lnTo>
                  <a:cubicBezTo>
                    <a:pt x="36" y="216"/>
                    <a:pt x="0" y="227"/>
                    <a:pt x="0" y="227"/>
                  </a:cubicBezTo>
                  <a:lnTo>
                    <a:pt x="0" y="1466"/>
                  </a:lnTo>
                  <a:cubicBezTo>
                    <a:pt x="0" y="1466"/>
                    <a:pt x="243" y="1368"/>
                    <a:pt x="467" y="1335"/>
                  </a:cubicBezTo>
                  <a:cubicBezTo>
                    <a:pt x="605" y="1315"/>
                    <a:pt x="787" y="1368"/>
                    <a:pt x="905" y="1412"/>
                  </a:cubicBezTo>
                  <a:lnTo>
                    <a:pt x="905" y="1466"/>
                  </a:lnTo>
                  <a:lnTo>
                    <a:pt x="1116" y="1466"/>
                  </a:lnTo>
                  <a:lnTo>
                    <a:pt x="1116" y="1412"/>
                  </a:lnTo>
                  <a:cubicBezTo>
                    <a:pt x="1235" y="1368"/>
                    <a:pt x="1417" y="1315"/>
                    <a:pt x="1555" y="1335"/>
                  </a:cubicBezTo>
                  <a:cubicBezTo>
                    <a:pt x="1779" y="1368"/>
                    <a:pt x="2022" y="1466"/>
                    <a:pt x="2022" y="1466"/>
                  </a:cubicBezTo>
                  <a:lnTo>
                    <a:pt x="2022" y="227"/>
                  </a:lnTo>
                  <a:cubicBezTo>
                    <a:pt x="2022" y="227"/>
                    <a:pt x="1986" y="216"/>
                    <a:pt x="1928" y="20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3" name="Freeform 9"/>
            <p:cNvSpPr>
              <a:spLocks noEditPoints="1"/>
            </p:cNvSpPr>
            <p:nvPr/>
          </p:nvSpPr>
          <p:spPr bwMode="auto">
            <a:xfrm>
              <a:off x="8803483" y="1209043"/>
              <a:ext cx="1135300" cy="1451430"/>
            </a:xfrm>
            <a:custGeom>
              <a:avLst/>
              <a:gdLst>
                <a:gd name="T0" fmla="*/ 449 w 1637"/>
                <a:gd name="T1" fmla="*/ 1301 h 2083"/>
                <a:gd name="T2" fmla="*/ 449 w 1637"/>
                <a:gd name="T3" fmla="*/ 1301 h 2083"/>
                <a:gd name="T4" fmla="*/ 350 w 1637"/>
                <a:gd name="T5" fmla="*/ 1276 h 2083"/>
                <a:gd name="T6" fmla="*/ 240 w 1637"/>
                <a:gd name="T7" fmla="*/ 1150 h 2083"/>
                <a:gd name="T8" fmla="*/ 273 w 1637"/>
                <a:gd name="T9" fmla="*/ 841 h 2083"/>
                <a:gd name="T10" fmla="*/ 770 w 1637"/>
                <a:gd name="T11" fmla="*/ 1055 h 2083"/>
                <a:gd name="T12" fmla="*/ 449 w 1637"/>
                <a:gd name="T13" fmla="*/ 1301 h 2083"/>
                <a:gd name="T14" fmla="*/ 1500 w 1637"/>
                <a:gd name="T15" fmla="*/ 1781 h 2083"/>
                <a:gd name="T16" fmla="*/ 1500 w 1637"/>
                <a:gd name="T17" fmla="*/ 1781 h 2083"/>
                <a:gd name="T18" fmla="*/ 1590 w 1637"/>
                <a:gd name="T19" fmla="*/ 1670 h 2083"/>
                <a:gd name="T20" fmla="*/ 1278 w 1637"/>
                <a:gd name="T21" fmla="*/ 1604 h 2083"/>
                <a:gd name="T22" fmla="*/ 1403 w 1637"/>
                <a:gd name="T23" fmla="*/ 1057 h 2083"/>
                <a:gd name="T24" fmla="*/ 1031 w 1637"/>
                <a:gd name="T25" fmla="*/ 383 h 2083"/>
                <a:gd name="T26" fmla="*/ 931 w 1637"/>
                <a:gd name="T27" fmla="*/ 92 h 2083"/>
                <a:gd name="T28" fmla="*/ 480 w 1637"/>
                <a:gd name="T29" fmla="*/ 430 h 2083"/>
                <a:gd name="T30" fmla="*/ 0 w 1637"/>
                <a:gd name="T31" fmla="*/ 723 h 2083"/>
                <a:gd name="T32" fmla="*/ 236 w 1637"/>
                <a:gd name="T33" fmla="*/ 825 h 2083"/>
                <a:gd name="T34" fmla="*/ 202 w 1637"/>
                <a:gd name="T35" fmla="*/ 1162 h 2083"/>
                <a:gd name="T36" fmla="*/ 332 w 1637"/>
                <a:gd name="T37" fmla="*/ 1312 h 2083"/>
                <a:gd name="T38" fmla="*/ 449 w 1637"/>
                <a:gd name="T39" fmla="*/ 1341 h 2083"/>
                <a:gd name="T40" fmla="*/ 807 w 1637"/>
                <a:gd name="T41" fmla="*/ 1071 h 2083"/>
                <a:gd name="T42" fmla="*/ 1003 w 1637"/>
                <a:gd name="T43" fmla="*/ 1156 h 2083"/>
                <a:gd name="T44" fmla="*/ 950 w 1637"/>
                <a:gd name="T45" fmla="*/ 626 h 2083"/>
                <a:gd name="T46" fmla="*/ 1001 w 1637"/>
                <a:gd name="T47" fmla="*/ 495 h 2083"/>
                <a:gd name="T48" fmla="*/ 1297 w 1637"/>
                <a:gd name="T49" fmla="*/ 1060 h 2083"/>
                <a:gd name="T50" fmla="*/ 1215 w 1637"/>
                <a:gd name="T51" fmla="*/ 1499 h 2083"/>
                <a:gd name="T52" fmla="*/ 1166 w 1637"/>
                <a:gd name="T53" fmla="*/ 1581 h 2083"/>
                <a:gd name="T54" fmla="*/ 920 w 1637"/>
                <a:gd name="T55" fmla="*/ 1530 h 2083"/>
                <a:gd name="T56" fmla="*/ 549 w 1637"/>
                <a:gd name="T57" fmla="*/ 1946 h 2083"/>
                <a:gd name="T58" fmla="*/ 1255 w 1637"/>
                <a:gd name="T59" fmla="*/ 2083 h 2083"/>
                <a:gd name="T60" fmla="*/ 1637 w 1637"/>
                <a:gd name="T61" fmla="*/ 1806 h 2083"/>
                <a:gd name="T62" fmla="*/ 1500 w 1637"/>
                <a:gd name="T63" fmla="*/ 1781 h 20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37" h="2083">
                  <a:moveTo>
                    <a:pt x="449" y="1301"/>
                  </a:moveTo>
                  <a:lnTo>
                    <a:pt x="449" y="1301"/>
                  </a:lnTo>
                  <a:cubicBezTo>
                    <a:pt x="416" y="1301"/>
                    <a:pt x="383" y="1292"/>
                    <a:pt x="350" y="1276"/>
                  </a:cubicBezTo>
                  <a:cubicBezTo>
                    <a:pt x="295" y="1248"/>
                    <a:pt x="258" y="1206"/>
                    <a:pt x="240" y="1150"/>
                  </a:cubicBezTo>
                  <a:cubicBezTo>
                    <a:pt x="207" y="1047"/>
                    <a:pt x="243" y="919"/>
                    <a:pt x="273" y="841"/>
                  </a:cubicBezTo>
                  <a:lnTo>
                    <a:pt x="770" y="1055"/>
                  </a:lnTo>
                  <a:cubicBezTo>
                    <a:pt x="719" y="1137"/>
                    <a:pt x="599" y="1301"/>
                    <a:pt x="449" y="1301"/>
                  </a:cubicBezTo>
                  <a:close/>
                  <a:moveTo>
                    <a:pt x="1500" y="1781"/>
                  </a:moveTo>
                  <a:lnTo>
                    <a:pt x="1500" y="1781"/>
                  </a:lnTo>
                  <a:lnTo>
                    <a:pt x="1590" y="1670"/>
                  </a:lnTo>
                  <a:lnTo>
                    <a:pt x="1278" y="1604"/>
                  </a:lnTo>
                  <a:cubicBezTo>
                    <a:pt x="1340" y="1504"/>
                    <a:pt x="1412" y="1329"/>
                    <a:pt x="1403" y="1057"/>
                  </a:cubicBezTo>
                  <a:cubicBezTo>
                    <a:pt x="1392" y="672"/>
                    <a:pt x="1130" y="453"/>
                    <a:pt x="1031" y="383"/>
                  </a:cubicBezTo>
                  <a:cubicBezTo>
                    <a:pt x="1053" y="263"/>
                    <a:pt x="1046" y="135"/>
                    <a:pt x="931" y="92"/>
                  </a:cubicBezTo>
                  <a:cubicBezTo>
                    <a:pt x="680" y="0"/>
                    <a:pt x="480" y="430"/>
                    <a:pt x="480" y="430"/>
                  </a:cubicBezTo>
                  <a:cubicBezTo>
                    <a:pt x="480" y="430"/>
                    <a:pt x="113" y="340"/>
                    <a:pt x="0" y="723"/>
                  </a:cubicBezTo>
                  <a:lnTo>
                    <a:pt x="236" y="825"/>
                  </a:lnTo>
                  <a:cubicBezTo>
                    <a:pt x="204" y="908"/>
                    <a:pt x="164" y="1046"/>
                    <a:pt x="202" y="1162"/>
                  </a:cubicBezTo>
                  <a:cubicBezTo>
                    <a:pt x="223" y="1229"/>
                    <a:pt x="267" y="1279"/>
                    <a:pt x="332" y="1312"/>
                  </a:cubicBezTo>
                  <a:cubicBezTo>
                    <a:pt x="370" y="1331"/>
                    <a:pt x="410" y="1341"/>
                    <a:pt x="449" y="1341"/>
                  </a:cubicBezTo>
                  <a:cubicBezTo>
                    <a:pt x="623" y="1341"/>
                    <a:pt x="755" y="1157"/>
                    <a:pt x="807" y="1071"/>
                  </a:cubicBezTo>
                  <a:lnTo>
                    <a:pt x="1003" y="1156"/>
                  </a:lnTo>
                  <a:cubicBezTo>
                    <a:pt x="1003" y="1156"/>
                    <a:pt x="1247" y="846"/>
                    <a:pt x="950" y="626"/>
                  </a:cubicBezTo>
                  <a:cubicBezTo>
                    <a:pt x="950" y="626"/>
                    <a:pt x="977" y="571"/>
                    <a:pt x="1001" y="495"/>
                  </a:cubicBezTo>
                  <a:cubicBezTo>
                    <a:pt x="1101" y="574"/>
                    <a:pt x="1288" y="762"/>
                    <a:pt x="1297" y="1060"/>
                  </a:cubicBezTo>
                  <a:cubicBezTo>
                    <a:pt x="1303" y="1273"/>
                    <a:pt x="1256" y="1416"/>
                    <a:pt x="1215" y="1499"/>
                  </a:cubicBezTo>
                  <a:cubicBezTo>
                    <a:pt x="1198" y="1534"/>
                    <a:pt x="1181" y="1561"/>
                    <a:pt x="1166" y="1581"/>
                  </a:cubicBezTo>
                  <a:lnTo>
                    <a:pt x="920" y="1530"/>
                  </a:lnTo>
                  <a:lnTo>
                    <a:pt x="549" y="1946"/>
                  </a:lnTo>
                  <a:lnTo>
                    <a:pt x="1255" y="2083"/>
                  </a:lnTo>
                  <a:lnTo>
                    <a:pt x="1637" y="1806"/>
                  </a:lnTo>
                  <a:lnTo>
                    <a:pt x="1500" y="178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174" name="组 173"/>
            <p:cNvGrpSpPr/>
            <p:nvPr userDrawn="1"/>
          </p:nvGrpSpPr>
          <p:grpSpPr>
            <a:xfrm rot="1396810">
              <a:off x="10293790" y="2099512"/>
              <a:ext cx="337162" cy="1815987"/>
              <a:chOff x="6099175" y="2627313"/>
              <a:chExt cx="411163" cy="2214563"/>
            </a:xfrm>
            <a:grpFill/>
          </p:grpSpPr>
          <p:sp>
            <p:nvSpPr>
              <p:cNvPr id="199" name="Freeform 13"/>
              <p:cNvSpPr>
                <a:spLocks noEditPoints="1"/>
              </p:cNvSpPr>
              <p:nvPr/>
            </p:nvSpPr>
            <p:spPr bwMode="auto">
              <a:xfrm>
                <a:off x="6130131" y="3048001"/>
                <a:ext cx="349250" cy="1258888"/>
              </a:xfrm>
              <a:custGeom>
                <a:avLst/>
                <a:gdLst>
                  <a:gd name="T0" fmla="*/ 137 w 367"/>
                  <a:gd name="T1" fmla="*/ 40 h 1313"/>
                  <a:gd name="T2" fmla="*/ 137 w 367"/>
                  <a:gd name="T3" fmla="*/ 40 h 1313"/>
                  <a:gd name="T4" fmla="*/ 230 w 367"/>
                  <a:gd name="T5" fmla="*/ 40 h 1313"/>
                  <a:gd name="T6" fmla="*/ 230 w 367"/>
                  <a:gd name="T7" fmla="*/ 1273 h 1313"/>
                  <a:gd name="T8" fmla="*/ 137 w 367"/>
                  <a:gd name="T9" fmla="*/ 1273 h 1313"/>
                  <a:gd name="T10" fmla="*/ 137 w 367"/>
                  <a:gd name="T11" fmla="*/ 40 h 1313"/>
                  <a:gd name="T12" fmla="*/ 97 w 367"/>
                  <a:gd name="T13" fmla="*/ 1273 h 1313"/>
                  <a:gd name="T14" fmla="*/ 97 w 367"/>
                  <a:gd name="T15" fmla="*/ 1273 h 1313"/>
                  <a:gd name="T16" fmla="*/ 40 w 367"/>
                  <a:gd name="T17" fmla="*/ 1273 h 1313"/>
                  <a:gd name="T18" fmla="*/ 40 w 367"/>
                  <a:gd name="T19" fmla="*/ 40 h 1313"/>
                  <a:gd name="T20" fmla="*/ 97 w 367"/>
                  <a:gd name="T21" fmla="*/ 40 h 1313"/>
                  <a:gd name="T22" fmla="*/ 97 w 367"/>
                  <a:gd name="T23" fmla="*/ 1273 h 1313"/>
                  <a:gd name="T24" fmla="*/ 270 w 367"/>
                  <a:gd name="T25" fmla="*/ 40 h 1313"/>
                  <a:gd name="T26" fmla="*/ 270 w 367"/>
                  <a:gd name="T27" fmla="*/ 40 h 1313"/>
                  <a:gd name="T28" fmla="*/ 327 w 367"/>
                  <a:gd name="T29" fmla="*/ 40 h 1313"/>
                  <a:gd name="T30" fmla="*/ 327 w 367"/>
                  <a:gd name="T31" fmla="*/ 1273 h 1313"/>
                  <a:gd name="T32" fmla="*/ 270 w 367"/>
                  <a:gd name="T33" fmla="*/ 1273 h 1313"/>
                  <a:gd name="T34" fmla="*/ 270 w 367"/>
                  <a:gd name="T35" fmla="*/ 40 h 1313"/>
                  <a:gd name="T36" fmla="*/ 270 w 367"/>
                  <a:gd name="T37" fmla="*/ 1313 h 1313"/>
                  <a:gd name="T38" fmla="*/ 270 w 367"/>
                  <a:gd name="T39" fmla="*/ 1313 h 1313"/>
                  <a:gd name="T40" fmla="*/ 270 w 367"/>
                  <a:gd name="T41" fmla="*/ 1313 h 1313"/>
                  <a:gd name="T42" fmla="*/ 367 w 367"/>
                  <a:gd name="T43" fmla="*/ 1313 h 1313"/>
                  <a:gd name="T44" fmla="*/ 367 w 367"/>
                  <a:gd name="T45" fmla="*/ 0 h 1313"/>
                  <a:gd name="T46" fmla="*/ 0 w 367"/>
                  <a:gd name="T47" fmla="*/ 0 h 1313"/>
                  <a:gd name="T48" fmla="*/ 0 w 367"/>
                  <a:gd name="T49" fmla="*/ 1313 h 1313"/>
                  <a:gd name="T50" fmla="*/ 97 w 367"/>
                  <a:gd name="T51" fmla="*/ 1313 h 1313"/>
                  <a:gd name="T52" fmla="*/ 97 w 367"/>
                  <a:gd name="T53" fmla="*/ 1313 h 1313"/>
                  <a:gd name="T54" fmla="*/ 137 w 367"/>
                  <a:gd name="T55" fmla="*/ 1313 h 1313"/>
                  <a:gd name="T56" fmla="*/ 137 w 367"/>
                  <a:gd name="T57" fmla="*/ 1313 h 1313"/>
                  <a:gd name="T58" fmla="*/ 230 w 367"/>
                  <a:gd name="T59" fmla="*/ 1313 h 1313"/>
                  <a:gd name="T60" fmla="*/ 230 w 367"/>
                  <a:gd name="T61" fmla="*/ 1313 h 1313"/>
                  <a:gd name="T62" fmla="*/ 270 w 367"/>
                  <a:gd name="T63" fmla="*/ 1313 h 1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367" h="1313">
                    <a:moveTo>
                      <a:pt x="137" y="40"/>
                    </a:moveTo>
                    <a:lnTo>
                      <a:pt x="137" y="40"/>
                    </a:lnTo>
                    <a:lnTo>
                      <a:pt x="230" y="40"/>
                    </a:lnTo>
                    <a:lnTo>
                      <a:pt x="230" y="1273"/>
                    </a:lnTo>
                    <a:lnTo>
                      <a:pt x="137" y="1273"/>
                    </a:lnTo>
                    <a:lnTo>
                      <a:pt x="137" y="40"/>
                    </a:lnTo>
                    <a:close/>
                    <a:moveTo>
                      <a:pt x="97" y="1273"/>
                    </a:moveTo>
                    <a:lnTo>
                      <a:pt x="97" y="1273"/>
                    </a:lnTo>
                    <a:lnTo>
                      <a:pt x="40" y="1273"/>
                    </a:lnTo>
                    <a:lnTo>
                      <a:pt x="40" y="40"/>
                    </a:lnTo>
                    <a:lnTo>
                      <a:pt x="97" y="40"/>
                    </a:lnTo>
                    <a:lnTo>
                      <a:pt x="97" y="1273"/>
                    </a:lnTo>
                    <a:close/>
                    <a:moveTo>
                      <a:pt x="270" y="40"/>
                    </a:moveTo>
                    <a:lnTo>
                      <a:pt x="270" y="40"/>
                    </a:lnTo>
                    <a:lnTo>
                      <a:pt x="327" y="40"/>
                    </a:lnTo>
                    <a:lnTo>
                      <a:pt x="327" y="1273"/>
                    </a:lnTo>
                    <a:lnTo>
                      <a:pt x="270" y="1273"/>
                    </a:lnTo>
                    <a:lnTo>
                      <a:pt x="270" y="40"/>
                    </a:lnTo>
                    <a:close/>
                    <a:moveTo>
                      <a:pt x="270" y="1313"/>
                    </a:moveTo>
                    <a:lnTo>
                      <a:pt x="270" y="1313"/>
                    </a:lnTo>
                    <a:lnTo>
                      <a:pt x="270" y="1313"/>
                    </a:lnTo>
                    <a:lnTo>
                      <a:pt x="367" y="1313"/>
                    </a:lnTo>
                    <a:lnTo>
                      <a:pt x="367" y="0"/>
                    </a:lnTo>
                    <a:lnTo>
                      <a:pt x="0" y="0"/>
                    </a:lnTo>
                    <a:lnTo>
                      <a:pt x="0" y="1313"/>
                    </a:lnTo>
                    <a:lnTo>
                      <a:pt x="97" y="1313"/>
                    </a:lnTo>
                    <a:lnTo>
                      <a:pt x="97" y="1313"/>
                    </a:lnTo>
                    <a:lnTo>
                      <a:pt x="137" y="1313"/>
                    </a:lnTo>
                    <a:lnTo>
                      <a:pt x="137" y="1313"/>
                    </a:lnTo>
                    <a:lnTo>
                      <a:pt x="230" y="1313"/>
                    </a:lnTo>
                    <a:lnTo>
                      <a:pt x="230" y="1313"/>
                    </a:lnTo>
                    <a:lnTo>
                      <a:pt x="270" y="1313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0" name="Freeform 14"/>
              <p:cNvSpPr>
                <a:spLocks/>
              </p:cNvSpPr>
              <p:nvPr/>
            </p:nvSpPr>
            <p:spPr bwMode="auto">
              <a:xfrm>
                <a:off x="6130131" y="2968626"/>
                <a:ext cx="349250" cy="63500"/>
              </a:xfrm>
              <a:custGeom>
                <a:avLst/>
                <a:gdLst>
                  <a:gd name="T0" fmla="*/ 367 w 367"/>
                  <a:gd name="T1" fmla="*/ 0 h 67"/>
                  <a:gd name="T2" fmla="*/ 367 w 367"/>
                  <a:gd name="T3" fmla="*/ 0 h 67"/>
                  <a:gd name="T4" fmla="*/ 0 w 367"/>
                  <a:gd name="T5" fmla="*/ 0 h 67"/>
                  <a:gd name="T6" fmla="*/ 0 w 367"/>
                  <a:gd name="T7" fmla="*/ 67 h 67"/>
                  <a:gd name="T8" fmla="*/ 367 w 367"/>
                  <a:gd name="T9" fmla="*/ 67 h 67"/>
                  <a:gd name="T10" fmla="*/ 367 w 367"/>
                  <a:gd name="T11" fmla="*/ 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7" h="67">
                    <a:moveTo>
                      <a:pt x="367" y="0"/>
                    </a:moveTo>
                    <a:lnTo>
                      <a:pt x="367" y="0"/>
                    </a:lnTo>
                    <a:lnTo>
                      <a:pt x="0" y="0"/>
                    </a:lnTo>
                    <a:lnTo>
                      <a:pt x="0" y="67"/>
                    </a:lnTo>
                    <a:lnTo>
                      <a:pt x="367" y="67"/>
                    </a:lnTo>
                    <a:lnTo>
                      <a:pt x="36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1" name="Freeform 15"/>
              <p:cNvSpPr>
                <a:spLocks/>
              </p:cNvSpPr>
              <p:nvPr/>
            </p:nvSpPr>
            <p:spPr bwMode="auto">
              <a:xfrm>
                <a:off x="6099175" y="2627313"/>
                <a:ext cx="411163" cy="325438"/>
              </a:xfrm>
              <a:custGeom>
                <a:avLst/>
                <a:gdLst>
                  <a:gd name="T0" fmla="*/ 399 w 430"/>
                  <a:gd name="T1" fmla="*/ 340 h 340"/>
                  <a:gd name="T2" fmla="*/ 399 w 430"/>
                  <a:gd name="T3" fmla="*/ 340 h 340"/>
                  <a:gd name="T4" fmla="*/ 215 w 430"/>
                  <a:gd name="T5" fmla="*/ 0 h 340"/>
                  <a:gd name="T6" fmla="*/ 32 w 430"/>
                  <a:gd name="T7" fmla="*/ 340 h 340"/>
                  <a:gd name="T8" fmla="*/ 399 w 430"/>
                  <a:gd name="T9" fmla="*/ 340 h 3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0" h="340">
                    <a:moveTo>
                      <a:pt x="399" y="340"/>
                    </a:moveTo>
                    <a:lnTo>
                      <a:pt x="399" y="340"/>
                    </a:lnTo>
                    <a:cubicBezTo>
                      <a:pt x="399" y="340"/>
                      <a:pt x="430" y="0"/>
                      <a:pt x="215" y="0"/>
                    </a:cubicBezTo>
                    <a:cubicBezTo>
                      <a:pt x="0" y="0"/>
                      <a:pt x="32" y="340"/>
                      <a:pt x="32" y="340"/>
                    </a:cubicBezTo>
                    <a:lnTo>
                      <a:pt x="399" y="34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2" name="Freeform 17"/>
              <p:cNvSpPr>
                <a:spLocks noEditPoints="1"/>
              </p:cNvSpPr>
              <p:nvPr/>
            </p:nvSpPr>
            <p:spPr bwMode="auto">
              <a:xfrm>
                <a:off x="6128544" y="4310063"/>
                <a:ext cx="352425" cy="531813"/>
              </a:xfrm>
              <a:custGeom>
                <a:avLst/>
                <a:gdLst>
                  <a:gd name="T0" fmla="*/ 214 w 369"/>
                  <a:gd name="T1" fmla="*/ 338 h 554"/>
                  <a:gd name="T2" fmla="*/ 214 w 369"/>
                  <a:gd name="T3" fmla="*/ 338 h 554"/>
                  <a:gd name="T4" fmla="*/ 155 w 369"/>
                  <a:gd name="T5" fmla="*/ 338 h 554"/>
                  <a:gd name="T6" fmla="*/ 56 w 369"/>
                  <a:gd name="T7" fmla="*/ 40 h 554"/>
                  <a:gd name="T8" fmla="*/ 313 w 369"/>
                  <a:gd name="T9" fmla="*/ 40 h 554"/>
                  <a:gd name="T10" fmla="*/ 214 w 369"/>
                  <a:gd name="T11" fmla="*/ 338 h 554"/>
                  <a:gd name="T12" fmla="*/ 113 w 369"/>
                  <a:gd name="T13" fmla="*/ 338 h 554"/>
                  <a:gd name="T14" fmla="*/ 113 w 369"/>
                  <a:gd name="T15" fmla="*/ 338 h 554"/>
                  <a:gd name="T16" fmla="*/ 184 w 369"/>
                  <a:gd name="T17" fmla="*/ 554 h 554"/>
                  <a:gd name="T18" fmla="*/ 256 w 369"/>
                  <a:gd name="T19" fmla="*/ 338 h 554"/>
                  <a:gd name="T20" fmla="*/ 369 w 369"/>
                  <a:gd name="T21" fmla="*/ 0 h 554"/>
                  <a:gd name="T22" fmla="*/ 0 w 369"/>
                  <a:gd name="T23" fmla="*/ 0 h 554"/>
                  <a:gd name="T24" fmla="*/ 113 w 369"/>
                  <a:gd name="T25" fmla="*/ 338 h 5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69" h="554">
                    <a:moveTo>
                      <a:pt x="214" y="338"/>
                    </a:moveTo>
                    <a:lnTo>
                      <a:pt x="214" y="338"/>
                    </a:lnTo>
                    <a:lnTo>
                      <a:pt x="155" y="338"/>
                    </a:lnTo>
                    <a:lnTo>
                      <a:pt x="56" y="40"/>
                    </a:lnTo>
                    <a:lnTo>
                      <a:pt x="313" y="40"/>
                    </a:lnTo>
                    <a:lnTo>
                      <a:pt x="214" y="338"/>
                    </a:lnTo>
                    <a:close/>
                    <a:moveTo>
                      <a:pt x="113" y="338"/>
                    </a:moveTo>
                    <a:lnTo>
                      <a:pt x="113" y="338"/>
                    </a:lnTo>
                    <a:lnTo>
                      <a:pt x="184" y="554"/>
                    </a:lnTo>
                    <a:lnTo>
                      <a:pt x="256" y="338"/>
                    </a:lnTo>
                    <a:lnTo>
                      <a:pt x="369" y="0"/>
                    </a:lnTo>
                    <a:lnTo>
                      <a:pt x="0" y="0"/>
                    </a:lnTo>
                    <a:lnTo>
                      <a:pt x="113" y="338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75" name="Freeform 19"/>
            <p:cNvSpPr>
              <a:spLocks noEditPoints="1"/>
            </p:cNvSpPr>
            <p:nvPr/>
          </p:nvSpPr>
          <p:spPr bwMode="auto">
            <a:xfrm rot="1363540">
              <a:off x="9632402" y="4170211"/>
              <a:ext cx="1209819" cy="253100"/>
            </a:xfrm>
            <a:custGeom>
              <a:avLst/>
              <a:gdLst>
                <a:gd name="T0" fmla="*/ 2347 w 2387"/>
                <a:gd name="T1" fmla="*/ 458 h 498"/>
                <a:gd name="T2" fmla="*/ 40 w 2387"/>
                <a:gd name="T3" fmla="*/ 40 h 498"/>
                <a:gd name="T4" fmla="*/ 177 w 2387"/>
                <a:gd name="T5" fmla="*/ 298 h 498"/>
                <a:gd name="T6" fmla="*/ 217 w 2387"/>
                <a:gd name="T7" fmla="*/ 40 h 498"/>
                <a:gd name="T8" fmla="*/ 277 w 2387"/>
                <a:gd name="T9" fmla="*/ 159 h 498"/>
                <a:gd name="T10" fmla="*/ 317 w 2387"/>
                <a:gd name="T11" fmla="*/ 40 h 498"/>
                <a:gd name="T12" fmla="*/ 377 w 2387"/>
                <a:gd name="T13" fmla="*/ 159 h 498"/>
                <a:gd name="T14" fmla="*/ 417 w 2387"/>
                <a:gd name="T15" fmla="*/ 40 h 498"/>
                <a:gd name="T16" fmla="*/ 477 w 2387"/>
                <a:gd name="T17" fmla="*/ 159 h 498"/>
                <a:gd name="T18" fmla="*/ 517 w 2387"/>
                <a:gd name="T19" fmla="*/ 40 h 498"/>
                <a:gd name="T20" fmla="*/ 577 w 2387"/>
                <a:gd name="T21" fmla="*/ 159 h 498"/>
                <a:gd name="T22" fmla="*/ 617 w 2387"/>
                <a:gd name="T23" fmla="*/ 40 h 498"/>
                <a:gd name="T24" fmla="*/ 674 w 2387"/>
                <a:gd name="T25" fmla="*/ 298 h 498"/>
                <a:gd name="T26" fmla="*/ 714 w 2387"/>
                <a:gd name="T27" fmla="*/ 40 h 498"/>
                <a:gd name="T28" fmla="*/ 774 w 2387"/>
                <a:gd name="T29" fmla="*/ 159 h 498"/>
                <a:gd name="T30" fmla="*/ 814 w 2387"/>
                <a:gd name="T31" fmla="*/ 40 h 498"/>
                <a:gd name="T32" fmla="*/ 874 w 2387"/>
                <a:gd name="T33" fmla="*/ 159 h 498"/>
                <a:gd name="T34" fmla="*/ 914 w 2387"/>
                <a:gd name="T35" fmla="*/ 40 h 498"/>
                <a:gd name="T36" fmla="*/ 974 w 2387"/>
                <a:gd name="T37" fmla="*/ 159 h 498"/>
                <a:gd name="T38" fmla="*/ 1014 w 2387"/>
                <a:gd name="T39" fmla="*/ 40 h 498"/>
                <a:gd name="T40" fmla="*/ 1074 w 2387"/>
                <a:gd name="T41" fmla="*/ 159 h 498"/>
                <a:gd name="T42" fmla="*/ 1114 w 2387"/>
                <a:gd name="T43" fmla="*/ 40 h 498"/>
                <a:gd name="T44" fmla="*/ 1187 w 2387"/>
                <a:gd name="T45" fmla="*/ 298 h 498"/>
                <a:gd name="T46" fmla="*/ 1227 w 2387"/>
                <a:gd name="T47" fmla="*/ 40 h 498"/>
                <a:gd name="T48" fmla="*/ 1287 w 2387"/>
                <a:gd name="T49" fmla="*/ 159 h 498"/>
                <a:gd name="T50" fmla="*/ 1327 w 2387"/>
                <a:gd name="T51" fmla="*/ 40 h 498"/>
                <a:gd name="T52" fmla="*/ 1387 w 2387"/>
                <a:gd name="T53" fmla="*/ 159 h 498"/>
                <a:gd name="T54" fmla="*/ 1427 w 2387"/>
                <a:gd name="T55" fmla="*/ 40 h 498"/>
                <a:gd name="T56" fmla="*/ 1487 w 2387"/>
                <a:gd name="T57" fmla="*/ 159 h 498"/>
                <a:gd name="T58" fmla="*/ 1527 w 2387"/>
                <a:gd name="T59" fmla="*/ 40 h 498"/>
                <a:gd name="T60" fmla="*/ 1587 w 2387"/>
                <a:gd name="T61" fmla="*/ 159 h 498"/>
                <a:gd name="T62" fmla="*/ 1627 w 2387"/>
                <a:gd name="T63" fmla="*/ 40 h 498"/>
                <a:gd name="T64" fmla="*/ 1684 w 2387"/>
                <a:gd name="T65" fmla="*/ 298 h 498"/>
                <a:gd name="T66" fmla="*/ 1724 w 2387"/>
                <a:gd name="T67" fmla="*/ 40 h 498"/>
                <a:gd name="T68" fmla="*/ 1784 w 2387"/>
                <a:gd name="T69" fmla="*/ 159 h 498"/>
                <a:gd name="T70" fmla="*/ 1824 w 2387"/>
                <a:gd name="T71" fmla="*/ 40 h 498"/>
                <a:gd name="T72" fmla="*/ 1884 w 2387"/>
                <a:gd name="T73" fmla="*/ 159 h 498"/>
                <a:gd name="T74" fmla="*/ 1924 w 2387"/>
                <a:gd name="T75" fmla="*/ 40 h 498"/>
                <a:gd name="T76" fmla="*/ 1984 w 2387"/>
                <a:gd name="T77" fmla="*/ 159 h 498"/>
                <a:gd name="T78" fmla="*/ 2024 w 2387"/>
                <a:gd name="T79" fmla="*/ 40 h 498"/>
                <a:gd name="T80" fmla="*/ 2084 w 2387"/>
                <a:gd name="T81" fmla="*/ 159 h 498"/>
                <a:gd name="T82" fmla="*/ 2124 w 2387"/>
                <a:gd name="T83" fmla="*/ 40 h 498"/>
                <a:gd name="T84" fmla="*/ 2170 w 2387"/>
                <a:gd name="T85" fmla="*/ 298 h 498"/>
                <a:gd name="T86" fmla="*/ 2210 w 2387"/>
                <a:gd name="T87" fmla="*/ 40 h 498"/>
                <a:gd name="T88" fmla="*/ 2347 w 2387"/>
                <a:gd name="T89" fmla="*/ 458 h 498"/>
                <a:gd name="T90" fmla="*/ 0 w 2387"/>
                <a:gd name="T91" fmla="*/ 498 h 498"/>
                <a:gd name="T92" fmla="*/ 2387 w 2387"/>
                <a:gd name="T93" fmla="*/ 0 h 498"/>
                <a:gd name="T94" fmla="*/ 0 w 2387"/>
                <a:gd name="T95" fmla="*/ 498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387" h="498">
                  <a:moveTo>
                    <a:pt x="2347" y="458"/>
                  </a:moveTo>
                  <a:lnTo>
                    <a:pt x="2347" y="458"/>
                  </a:lnTo>
                  <a:lnTo>
                    <a:pt x="40" y="458"/>
                  </a:lnTo>
                  <a:lnTo>
                    <a:pt x="40" y="40"/>
                  </a:lnTo>
                  <a:lnTo>
                    <a:pt x="177" y="40"/>
                  </a:lnTo>
                  <a:lnTo>
                    <a:pt x="177" y="298"/>
                  </a:lnTo>
                  <a:lnTo>
                    <a:pt x="217" y="298"/>
                  </a:lnTo>
                  <a:lnTo>
                    <a:pt x="217" y="40"/>
                  </a:lnTo>
                  <a:lnTo>
                    <a:pt x="277" y="40"/>
                  </a:lnTo>
                  <a:lnTo>
                    <a:pt x="277" y="159"/>
                  </a:lnTo>
                  <a:lnTo>
                    <a:pt x="317" y="159"/>
                  </a:lnTo>
                  <a:lnTo>
                    <a:pt x="317" y="40"/>
                  </a:lnTo>
                  <a:lnTo>
                    <a:pt x="377" y="40"/>
                  </a:lnTo>
                  <a:lnTo>
                    <a:pt x="377" y="159"/>
                  </a:lnTo>
                  <a:lnTo>
                    <a:pt x="417" y="159"/>
                  </a:lnTo>
                  <a:lnTo>
                    <a:pt x="417" y="40"/>
                  </a:lnTo>
                  <a:lnTo>
                    <a:pt x="477" y="40"/>
                  </a:lnTo>
                  <a:lnTo>
                    <a:pt x="477" y="159"/>
                  </a:lnTo>
                  <a:lnTo>
                    <a:pt x="517" y="159"/>
                  </a:lnTo>
                  <a:lnTo>
                    <a:pt x="517" y="40"/>
                  </a:lnTo>
                  <a:lnTo>
                    <a:pt x="577" y="40"/>
                  </a:lnTo>
                  <a:lnTo>
                    <a:pt x="577" y="159"/>
                  </a:lnTo>
                  <a:lnTo>
                    <a:pt x="617" y="159"/>
                  </a:lnTo>
                  <a:lnTo>
                    <a:pt x="617" y="40"/>
                  </a:lnTo>
                  <a:lnTo>
                    <a:pt x="674" y="40"/>
                  </a:lnTo>
                  <a:lnTo>
                    <a:pt x="674" y="298"/>
                  </a:lnTo>
                  <a:lnTo>
                    <a:pt x="714" y="298"/>
                  </a:lnTo>
                  <a:lnTo>
                    <a:pt x="714" y="40"/>
                  </a:lnTo>
                  <a:lnTo>
                    <a:pt x="774" y="40"/>
                  </a:lnTo>
                  <a:lnTo>
                    <a:pt x="774" y="159"/>
                  </a:lnTo>
                  <a:lnTo>
                    <a:pt x="814" y="159"/>
                  </a:lnTo>
                  <a:lnTo>
                    <a:pt x="814" y="40"/>
                  </a:lnTo>
                  <a:lnTo>
                    <a:pt x="874" y="40"/>
                  </a:lnTo>
                  <a:lnTo>
                    <a:pt x="874" y="159"/>
                  </a:lnTo>
                  <a:lnTo>
                    <a:pt x="914" y="159"/>
                  </a:lnTo>
                  <a:lnTo>
                    <a:pt x="914" y="40"/>
                  </a:lnTo>
                  <a:lnTo>
                    <a:pt x="974" y="40"/>
                  </a:lnTo>
                  <a:lnTo>
                    <a:pt x="974" y="159"/>
                  </a:lnTo>
                  <a:lnTo>
                    <a:pt x="1014" y="159"/>
                  </a:lnTo>
                  <a:lnTo>
                    <a:pt x="1014" y="40"/>
                  </a:lnTo>
                  <a:lnTo>
                    <a:pt x="1074" y="40"/>
                  </a:lnTo>
                  <a:lnTo>
                    <a:pt x="1074" y="159"/>
                  </a:lnTo>
                  <a:lnTo>
                    <a:pt x="1114" y="159"/>
                  </a:lnTo>
                  <a:lnTo>
                    <a:pt x="1114" y="40"/>
                  </a:lnTo>
                  <a:lnTo>
                    <a:pt x="1187" y="40"/>
                  </a:lnTo>
                  <a:lnTo>
                    <a:pt x="1187" y="298"/>
                  </a:lnTo>
                  <a:lnTo>
                    <a:pt x="1227" y="298"/>
                  </a:lnTo>
                  <a:lnTo>
                    <a:pt x="1227" y="40"/>
                  </a:lnTo>
                  <a:lnTo>
                    <a:pt x="1287" y="40"/>
                  </a:lnTo>
                  <a:lnTo>
                    <a:pt x="1287" y="159"/>
                  </a:lnTo>
                  <a:lnTo>
                    <a:pt x="1327" y="159"/>
                  </a:lnTo>
                  <a:lnTo>
                    <a:pt x="1327" y="40"/>
                  </a:lnTo>
                  <a:lnTo>
                    <a:pt x="1387" y="40"/>
                  </a:lnTo>
                  <a:lnTo>
                    <a:pt x="1387" y="159"/>
                  </a:lnTo>
                  <a:lnTo>
                    <a:pt x="1427" y="159"/>
                  </a:lnTo>
                  <a:lnTo>
                    <a:pt x="1427" y="40"/>
                  </a:lnTo>
                  <a:lnTo>
                    <a:pt x="1487" y="40"/>
                  </a:lnTo>
                  <a:lnTo>
                    <a:pt x="1487" y="159"/>
                  </a:lnTo>
                  <a:lnTo>
                    <a:pt x="1527" y="159"/>
                  </a:lnTo>
                  <a:lnTo>
                    <a:pt x="1527" y="40"/>
                  </a:lnTo>
                  <a:lnTo>
                    <a:pt x="1587" y="40"/>
                  </a:lnTo>
                  <a:lnTo>
                    <a:pt x="1587" y="159"/>
                  </a:lnTo>
                  <a:lnTo>
                    <a:pt x="1627" y="159"/>
                  </a:lnTo>
                  <a:lnTo>
                    <a:pt x="1627" y="40"/>
                  </a:lnTo>
                  <a:lnTo>
                    <a:pt x="1684" y="40"/>
                  </a:lnTo>
                  <a:lnTo>
                    <a:pt x="1684" y="298"/>
                  </a:lnTo>
                  <a:lnTo>
                    <a:pt x="1724" y="298"/>
                  </a:lnTo>
                  <a:lnTo>
                    <a:pt x="1724" y="40"/>
                  </a:lnTo>
                  <a:lnTo>
                    <a:pt x="1784" y="40"/>
                  </a:lnTo>
                  <a:lnTo>
                    <a:pt x="1784" y="159"/>
                  </a:lnTo>
                  <a:lnTo>
                    <a:pt x="1824" y="159"/>
                  </a:lnTo>
                  <a:lnTo>
                    <a:pt x="1824" y="40"/>
                  </a:lnTo>
                  <a:lnTo>
                    <a:pt x="1884" y="40"/>
                  </a:lnTo>
                  <a:lnTo>
                    <a:pt x="1884" y="159"/>
                  </a:lnTo>
                  <a:lnTo>
                    <a:pt x="1924" y="159"/>
                  </a:lnTo>
                  <a:lnTo>
                    <a:pt x="1924" y="40"/>
                  </a:lnTo>
                  <a:lnTo>
                    <a:pt x="1984" y="40"/>
                  </a:lnTo>
                  <a:lnTo>
                    <a:pt x="1984" y="159"/>
                  </a:lnTo>
                  <a:lnTo>
                    <a:pt x="2024" y="159"/>
                  </a:lnTo>
                  <a:lnTo>
                    <a:pt x="2024" y="40"/>
                  </a:lnTo>
                  <a:lnTo>
                    <a:pt x="2084" y="40"/>
                  </a:lnTo>
                  <a:lnTo>
                    <a:pt x="2084" y="159"/>
                  </a:lnTo>
                  <a:lnTo>
                    <a:pt x="2124" y="159"/>
                  </a:lnTo>
                  <a:lnTo>
                    <a:pt x="2124" y="40"/>
                  </a:lnTo>
                  <a:lnTo>
                    <a:pt x="2170" y="40"/>
                  </a:lnTo>
                  <a:lnTo>
                    <a:pt x="2170" y="298"/>
                  </a:lnTo>
                  <a:lnTo>
                    <a:pt x="2210" y="298"/>
                  </a:lnTo>
                  <a:lnTo>
                    <a:pt x="2210" y="40"/>
                  </a:lnTo>
                  <a:lnTo>
                    <a:pt x="2347" y="40"/>
                  </a:lnTo>
                  <a:lnTo>
                    <a:pt x="2347" y="458"/>
                  </a:lnTo>
                  <a:close/>
                  <a:moveTo>
                    <a:pt x="0" y="498"/>
                  </a:moveTo>
                  <a:lnTo>
                    <a:pt x="0" y="498"/>
                  </a:lnTo>
                  <a:lnTo>
                    <a:pt x="2387" y="498"/>
                  </a:lnTo>
                  <a:lnTo>
                    <a:pt x="2387" y="0"/>
                  </a:lnTo>
                  <a:lnTo>
                    <a:pt x="0" y="0"/>
                  </a:lnTo>
                  <a:lnTo>
                    <a:pt x="0" y="498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auto">
            <a:xfrm rot="20253209">
              <a:off x="9453758" y="2862991"/>
              <a:ext cx="271863" cy="880837"/>
            </a:xfrm>
            <a:custGeom>
              <a:avLst/>
              <a:gdLst>
                <a:gd name="T0" fmla="*/ 772 w 831"/>
                <a:gd name="T1" fmla="*/ 279 h 2682"/>
                <a:gd name="T2" fmla="*/ 772 w 831"/>
                <a:gd name="T3" fmla="*/ 279 h 2682"/>
                <a:gd name="T4" fmla="*/ 772 w 831"/>
                <a:gd name="T5" fmla="*/ 0 h 2682"/>
                <a:gd name="T6" fmla="*/ 622 w 831"/>
                <a:gd name="T7" fmla="*/ 0 h 2682"/>
                <a:gd name="T8" fmla="*/ 622 w 831"/>
                <a:gd name="T9" fmla="*/ 279 h 2682"/>
                <a:gd name="T10" fmla="*/ 557 w 831"/>
                <a:gd name="T11" fmla="*/ 279 h 2682"/>
                <a:gd name="T12" fmla="*/ 557 w 831"/>
                <a:gd name="T13" fmla="*/ 900 h 2682"/>
                <a:gd name="T14" fmla="*/ 606 w 831"/>
                <a:gd name="T15" fmla="*/ 900 h 2682"/>
                <a:gd name="T16" fmla="*/ 102 w 831"/>
                <a:gd name="T17" fmla="*/ 2121 h 2682"/>
                <a:gd name="T18" fmla="*/ 130 w 831"/>
                <a:gd name="T19" fmla="*/ 2133 h 2682"/>
                <a:gd name="T20" fmla="*/ 40 w 831"/>
                <a:gd name="T21" fmla="*/ 2350 h 2682"/>
                <a:gd name="T22" fmla="*/ 62 w 831"/>
                <a:gd name="T23" fmla="*/ 2359 h 2682"/>
                <a:gd name="T24" fmla="*/ 0 w 831"/>
                <a:gd name="T25" fmla="*/ 2510 h 2682"/>
                <a:gd name="T26" fmla="*/ 24 w 831"/>
                <a:gd name="T27" fmla="*/ 2519 h 2682"/>
                <a:gd name="T28" fmla="*/ 86 w 831"/>
                <a:gd name="T29" fmla="*/ 2369 h 2682"/>
                <a:gd name="T30" fmla="*/ 108 w 831"/>
                <a:gd name="T31" fmla="*/ 2378 h 2682"/>
                <a:gd name="T32" fmla="*/ 198 w 831"/>
                <a:gd name="T33" fmla="*/ 2161 h 2682"/>
                <a:gd name="T34" fmla="*/ 226 w 831"/>
                <a:gd name="T35" fmla="*/ 2172 h 2682"/>
                <a:gd name="T36" fmla="*/ 630 w 831"/>
                <a:gd name="T37" fmla="*/ 1191 h 2682"/>
                <a:gd name="T38" fmla="*/ 630 w 831"/>
                <a:gd name="T39" fmla="*/ 2284 h 2682"/>
                <a:gd name="T40" fmla="*/ 660 w 831"/>
                <a:gd name="T41" fmla="*/ 2284 h 2682"/>
                <a:gd name="T42" fmla="*/ 660 w 831"/>
                <a:gd name="T43" fmla="*/ 2519 h 2682"/>
                <a:gd name="T44" fmla="*/ 684 w 831"/>
                <a:gd name="T45" fmla="*/ 2519 h 2682"/>
                <a:gd name="T46" fmla="*/ 684 w 831"/>
                <a:gd name="T47" fmla="*/ 2682 h 2682"/>
                <a:gd name="T48" fmla="*/ 710 w 831"/>
                <a:gd name="T49" fmla="*/ 2682 h 2682"/>
                <a:gd name="T50" fmla="*/ 710 w 831"/>
                <a:gd name="T51" fmla="*/ 2519 h 2682"/>
                <a:gd name="T52" fmla="*/ 734 w 831"/>
                <a:gd name="T53" fmla="*/ 2519 h 2682"/>
                <a:gd name="T54" fmla="*/ 734 w 831"/>
                <a:gd name="T55" fmla="*/ 2284 h 2682"/>
                <a:gd name="T56" fmla="*/ 764 w 831"/>
                <a:gd name="T57" fmla="*/ 2284 h 2682"/>
                <a:gd name="T58" fmla="*/ 764 w 831"/>
                <a:gd name="T59" fmla="*/ 900 h 2682"/>
                <a:gd name="T60" fmla="*/ 831 w 831"/>
                <a:gd name="T61" fmla="*/ 900 h 2682"/>
                <a:gd name="T62" fmla="*/ 831 w 831"/>
                <a:gd name="T63" fmla="*/ 279 h 2682"/>
                <a:gd name="T64" fmla="*/ 772 w 831"/>
                <a:gd name="T65" fmla="*/ 279 h 26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31" h="2682">
                  <a:moveTo>
                    <a:pt x="772" y="279"/>
                  </a:moveTo>
                  <a:lnTo>
                    <a:pt x="772" y="279"/>
                  </a:lnTo>
                  <a:lnTo>
                    <a:pt x="772" y="0"/>
                  </a:lnTo>
                  <a:lnTo>
                    <a:pt x="622" y="0"/>
                  </a:lnTo>
                  <a:lnTo>
                    <a:pt x="622" y="279"/>
                  </a:lnTo>
                  <a:lnTo>
                    <a:pt x="557" y="279"/>
                  </a:lnTo>
                  <a:lnTo>
                    <a:pt x="557" y="900"/>
                  </a:lnTo>
                  <a:lnTo>
                    <a:pt x="606" y="900"/>
                  </a:lnTo>
                  <a:lnTo>
                    <a:pt x="102" y="2121"/>
                  </a:lnTo>
                  <a:lnTo>
                    <a:pt x="130" y="2133"/>
                  </a:lnTo>
                  <a:lnTo>
                    <a:pt x="40" y="2350"/>
                  </a:lnTo>
                  <a:lnTo>
                    <a:pt x="62" y="2359"/>
                  </a:lnTo>
                  <a:lnTo>
                    <a:pt x="0" y="2510"/>
                  </a:lnTo>
                  <a:lnTo>
                    <a:pt x="24" y="2519"/>
                  </a:lnTo>
                  <a:lnTo>
                    <a:pt x="86" y="2369"/>
                  </a:lnTo>
                  <a:lnTo>
                    <a:pt x="108" y="2378"/>
                  </a:lnTo>
                  <a:lnTo>
                    <a:pt x="198" y="2161"/>
                  </a:lnTo>
                  <a:lnTo>
                    <a:pt x="226" y="2172"/>
                  </a:lnTo>
                  <a:lnTo>
                    <a:pt x="630" y="1191"/>
                  </a:lnTo>
                  <a:lnTo>
                    <a:pt x="630" y="2284"/>
                  </a:lnTo>
                  <a:lnTo>
                    <a:pt x="660" y="2284"/>
                  </a:lnTo>
                  <a:lnTo>
                    <a:pt x="660" y="2519"/>
                  </a:lnTo>
                  <a:lnTo>
                    <a:pt x="684" y="2519"/>
                  </a:lnTo>
                  <a:lnTo>
                    <a:pt x="684" y="2682"/>
                  </a:lnTo>
                  <a:lnTo>
                    <a:pt x="710" y="2682"/>
                  </a:lnTo>
                  <a:lnTo>
                    <a:pt x="710" y="2519"/>
                  </a:lnTo>
                  <a:lnTo>
                    <a:pt x="734" y="2519"/>
                  </a:lnTo>
                  <a:lnTo>
                    <a:pt x="734" y="2284"/>
                  </a:lnTo>
                  <a:lnTo>
                    <a:pt x="764" y="2284"/>
                  </a:lnTo>
                  <a:lnTo>
                    <a:pt x="764" y="900"/>
                  </a:lnTo>
                  <a:lnTo>
                    <a:pt x="831" y="900"/>
                  </a:lnTo>
                  <a:lnTo>
                    <a:pt x="831" y="279"/>
                  </a:lnTo>
                  <a:lnTo>
                    <a:pt x="772" y="27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177" name="组合 45"/>
            <p:cNvGrpSpPr/>
            <p:nvPr userDrawn="1"/>
          </p:nvGrpSpPr>
          <p:grpSpPr>
            <a:xfrm rot="2116298">
              <a:off x="10526081" y="3505999"/>
              <a:ext cx="722933" cy="629672"/>
              <a:chOff x="501650" y="3292475"/>
              <a:chExt cx="1735138" cy="1511300"/>
            </a:xfrm>
            <a:grpFill/>
          </p:grpSpPr>
          <p:sp>
            <p:nvSpPr>
              <p:cNvPr id="194" name="Freeform 5"/>
              <p:cNvSpPr>
                <a:spLocks/>
              </p:cNvSpPr>
              <p:nvPr/>
            </p:nvSpPr>
            <p:spPr bwMode="auto">
              <a:xfrm>
                <a:off x="501650" y="3292475"/>
                <a:ext cx="1735138" cy="893762"/>
              </a:xfrm>
              <a:custGeom>
                <a:avLst/>
                <a:gdLst>
                  <a:gd name="T0" fmla="*/ 0 w 943"/>
                  <a:gd name="T1" fmla="*/ 242 h 484"/>
                  <a:gd name="T2" fmla="*/ 0 w 943"/>
                  <a:gd name="T3" fmla="*/ 242 h 484"/>
                  <a:gd name="T4" fmla="*/ 471 w 943"/>
                  <a:gd name="T5" fmla="*/ 484 h 484"/>
                  <a:gd name="T6" fmla="*/ 943 w 943"/>
                  <a:gd name="T7" fmla="*/ 242 h 484"/>
                  <a:gd name="T8" fmla="*/ 471 w 943"/>
                  <a:gd name="T9" fmla="*/ 0 h 484"/>
                  <a:gd name="T10" fmla="*/ 0 w 943"/>
                  <a:gd name="T11" fmla="*/ 242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43" h="484">
                    <a:moveTo>
                      <a:pt x="0" y="242"/>
                    </a:moveTo>
                    <a:lnTo>
                      <a:pt x="0" y="242"/>
                    </a:lnTo>
                    <a:lnTo>
                      <a:pt x="471" y="484"/>
                    </a:lnTo>
                    <a:lnTo>
                      <a:pt x="943" y="242"/>
                    </a:lnTo>
                    <a:lnTo>
                      <a:pt x="471" y="0"/>
                    </a:lnTo>
                    <a:lnTo>
                      <a:pt x="0" y="242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5" name="Freeform 6"/>
              <p:cNvSpPr>
                <a:spLocks/>
              </p:cNvSpPr>
              <p:nvPr/>
            </p:nvSpPr>
            <p:spPr bwMode="auto">
              <a:xfrm>
                <a:off x="728663" y="3959225"/>
                <a:ext cx="1285875" cy="758825"/>
              </a:xfrm>
              <a:custGeom>
                <a:avLst/>
                <a:gdLst>
                  <a:gd name="T0" fmla="*/ 349 w 699"/>
                  <a:gd name="T1" fmla="*/ 179 h 412"/>
                  <a:gd name="T2" fmla="*/ 349 w 699"/>
                  <a:gd name="T3" fmla="*/ 179 h 412"/>
                  <a:gd name="T4" fmla="*/ 0 w 699"/>
                  <a:gd name="T5" fmla="*/ 0 h 412"/>
                  <a:gd name="T6" fmla="*/ 0 w 699"/>
                  <a:gd name="T7" fmla="*/ 233 h 412"/>
                  <a:gd name="T8" fmla="*/ 349 w 699"/>
                  <a:gd name="T9" fmla="*/ 412 h 412"/>
                  <a:gd name="T10" fmla="*/ 699 w 699"/>
                  <a:gd name="T11" fmla="*/ 233 h 412"/>
                  <a:gd name="T12" fmla="*/ 699 w 699"/>
                  <a:gd name="T13" fmla="*/ 0 h 412"/>
                  <a:gd name="T14" fmla="*/ 349 w 699"/>
                  <a:gd name="T15" fmla="*/ 179 h 4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99" h="412">
                    <a:moveTo>
                      <a:pt x="349" y="179"/>
                    </a:moveTo>
                    <a:lnTo>
                      <a:pt x="349" y="179"/>
                    </a:lnTo>
                    <a:lnTo>
                      <a:pt x="0" y="0"/>
                    </a:lnTo>
                    <a:lnTo>
                      <a:pt x="0" y="233"/>
                    </a:lnTo>
                    <a:lnTo>
                      <a:pt x="349" y="412"/>
                    </a:lnTo>
                    <a:lnTo>
                      <a:pt x="699" y="233"/>
                    </a:lnTo>
                    <a:lnTo>
                      <a:pt x="699" y="0"/>
                    </a:lnTo>
                    <a:lnTo>
                      <a:pt x="349" y="179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6" name="Freeform 7"/>
              <p:cNvSpPr>
                <a:spLocks/>
              </p:cNvSpPr>
              <p:nvPr/>
            </p:nvSpPr>
            <p:spPr bwMode="auto">
              <a:xfrm>
                <a:off x="514350" y="4095750"/>
                <a:ext cx="68263" cy="708025"/>
              </a:xfrm>
              <a:custGeom>
                <a:avLst/>
                <a:gdLst>
                  <a:gd name="T0" fmla="*/ 0 w 37"/>
                  <a:gd name="T1" fmla="*/ 384 h 384"/>
                  <a:gd name="T2" fmla="*/ 0 w 37"/>
                  <a:gd name="T3" fmla="*/ 384 h 384"/>
                  <a:gd name="T4" fmla="*/ 37 w 37"/>
                  <a:gd name="T5" fmla="*/ 384 h 384"/>
                  <a:gd name="T6" fmla="*/ 37 w 37"/>
                  <a:gd name="T7" fmla="*/ 0 h 384"/>
                  <a:gd name="T8" fmla="*/ 0 w 37"/>
                  <a:gd name="T9" fmla="*/ 0 h 384"/>
                  <a:gd name="T10" fmla="*/ 0 w 37"/>
                  <a:gd name="T11" fmla="*/ 384 h 3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" h="384">
                    <a:moveTo>
                      <a:pt x="0" y="384"/>
                    </a:moveTo>
                    <a:lnTo>
                      <a:pt x="0" y="384"/>
                    </a:lnTo>
                    <a:lnTo>
                      <a:pt x="37" y="384"/>
                    </a:lnTo>
                    <a:lnTo>
                      <a:pt x="37" y="0"/>
                    </a:lnTo>
                    <a:lnTo>
                      <a:pt x="0" y="0"/>
                    </a:lnTo>
                    <a:lnTo>
                      <a:pt x="0" y="384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7" name="Freeform 8"/>
              <p:cNvSpPr>
                <a:spLocks/>
              </p:cNvSpPr>
              <p:nvPr/>
            </p:nvSpPr>
            <p:spPr bwMode="auto">
              <a:xfrm>
                <a:off x="511175" y="3986212"/>
                <a:ext cx="74613" cy="76200"/>
              </a:xfrm>
              <a:custGeom>
                <a:avLst/>
                <a:gdLst>
                  <a:gd name="T0" fmla="*/ 41 w 41"/>
                  <a:gd name="T1" fmla="*/ 21 h 41"/>
                  <a:gd name="T2" fmla="*/ 41 w 41"/>
                  <a:gd name="T3" fmla="*/ 21 h 41"/>
                  <a:gd name="T4" fmla="*/ 20 w 41"/>
                  <a:gd name="T5" fmla="*/ 41 h 41"/>
                  <a:gd name="T6" fmla="*/ 0 w 41"/>
                  <a:gd name="T7" fmla="*/ 21 h 41"/>
                  <a:gd name="T8" fmla="*/ 20 w 41"/>
                  <a:gd name="T9" fmla="*/ 0 h 41"/>
                  <a:gd name="T10" fmla="*/ 41 w 41"/>
                  <a:gd name="T11" fmla="*/ 21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1" h="41">
                    <a:moveTo>
                      <a:pt x="41" y="21"/>
                    </a:moveTo>
                    <a:lnTo>
                      <a:pt x="41" y="21"/>
                    </a:lnTo>
                    <a:cubicBezTo>
                      <a:pt x="41" y="32"/>
                      <a:pt x="32" y="41"/>
                      <a:pt x="20" y="41"/>
                    </a:cubicBezTo>
                    <a:cubicBezTo>
                      <a:pt x="9" y="41"/>
                      <a:pt x="0" y="32"/>
                      <a:pt x="0" y="21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2" y="0"/>
                      <a:pt x="41" y="9"/>
                      <a:pt x="41" y="21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8" name="Freeform 9"/>
              <p:cNvSpPr>
                <a:spLocks/>
              </p:cNvSpPr>
              <p:nvPr/>
            </p:nvSpPr>
            <p:spPr bwMode="auto">
              <a:xfrm>
                <a:off x="541338" y="3738562"/>
                <a:ext cx="14288" cy="401637"/>
              </a:xfrm>
              <a:custGeom>
                <a:avLst/>
                <a:gdLst>
                  <a:gd name="T0" fmla="*/ 7 w 7"/>
                  <a:gd name="T1" fmla="*/ 217 h 217"/>
                  <a:gd name="T2" fmla="*/ 7 w 7"/>
                  <a:gd name="T3" fmla="*/ 217 h 217"/>
                  <a:gd name="T4" fmla="*/ 0 w 7"/>
                  <a:gd name="T5" fmla="*/ 217 h 217"/>
                  <a:gd name="T6" fmla="*/ 0 w 7"/>
                  <a:gd name="T7" fmla="*/ 0 h 217"/>
                  <a:gd name="T8" fmla="*/ 7 w 7"/>
                  <a:gd name="T9" fmla="*/ 0 h 217"/>
                  <a:gd name="T10" fmla="*/ 7 w 7"/>
                  <a:gd name="T11" fmla="*/ 217 h 2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217">
                    <a:moveTo>
                      <a:pt x="7" y="217"/>
                    </a:moveTo>
                    <a:lnTo>
                      <a:pt x="7" y="217"/>
                    </a:lnTo>
                    <a:lnTo>
                      <a:pt x="0" y="217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7" y="217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78" name="组合 46"/>
            <p:cNvGrpSpPr/>
            <p:nvPr userDrawn="1"/>
          </p:nvGrpSpPr>
          <p:grpSpPr>
            <a:xfrm rot="19680185">
              <a:off x="7879804" y="2119955"/>
              <a:ext cx="920458" cy="709092"/>
              <a:chOff x="2486025" y="3619500"/>
              <a:chExt cx="1500188" cy="1155700"/>
            </a:xfrm>
            <a:grpFill/>
          </p:grpSpPr>
          <p:sp>
            <p:nvSpPr>
              <p:cNvPr id="192" name="Freeform 26"/>
              <p:cNvSpPr>
                <a:spLocks noEditPoints="1"/>
              </p:cNvSpPr>
              <p:nvPr/>
            </p:nvSpPr>
            <p:spPr bwMode="auto">
              <a:xfrm>
                <a:off x="2486025" y="3619500"/>
                <a:ext cx="1500188" cy="1155700"/>
              </a:xfrm>
              <a:custGeom>
                <a:avLst/>
                <a:gdLst>
                  <a:gd name="T0" fmla="*/ 408 w 815"/>
                  <a:gd name="T1" fmla="*/ 553 h 627"/>
                  <a:gd name="T2" fmla="*/ 408 w 815"/>
                  <a:gd name="T3" fmla="*/ 553 h 627"/>
                  <a:gd name="T4" fmla="*/ 207 w 815"/>
                  <a:gd name="T5" fmla="*/ 353 h 627"/>
                  <a:gd name="T6" fmla="*/ 408 w 815"/>
                  <a:gd name="T7" fmla="*/ 152 h 627"/>
                  <a:gd name="T8" fmla="*/ 608 w 815"/>
                  <a:gd name="T9" fmla="*/ 353 h 627"/>
                  <a:gd name="T10" fmla="*/ 408 w 815"/>
                  <a:gd name="T11" fmla="*/ 553 h 627"/>
                  <a:gd name="T12" fmla="*/ 156 w 815"/>
                  <a:gd name="T13" fmla="*/ 176 h 627"/>
                  <a:gd name="T14" fmla="*/ 156 w 815"/>
                  <a:gd name="T15" fmla="*/ 176 h 627"/>
                  <a:gd name="T16" fmla="*/ 54 w 815"/>
                  <a:gd name="T17" fmla="*/ 176 h 627"/>
                  <a:gd name="T18" fmla="*/ 54 w 815"/>
                  <a:gd name="T19" fmla="*/ 118 h 627"/>
                  <a:gd name="T20" fmla="*/ 156 w 815"/>
                  <a:gd name="T21" fmla="*/ 118 h 627"/>
                  <a:gd name="T22" fmla="*/ 156 w 815"/>
                  <a:gd name="T23" fmla="*/ 176 h 627"/>
                  <a:gd name="T24" fmla="*/ 601 w 815"/>
                  <a:gd name="T25" fmla="*/ 79 h 627"/>
                  <a:gd name="T26" fmla="*/ 601 w 815"/>
                  <a:gd name="T27" fmla="*/ 79 h 627"/>
                  <a:gd name="T28" fmla="*/ 530 w 815"/>
                  <a:gd name="T29" fmla="*/ 0 h 627"/>
                  <a:gd name="T30" fmla="*/ 285 w 815"/>
                  <a:gd name="T31" fmla="*/ 0 h 627"/>
                  <a:gd name="T32" fmla="*/ 214 w 815"/>
                  <a:gd name="T33" fmla="*/ 79 h 627"/>
                  <a:gd name="T34" fmla="*/ 0 w 815"/>
                  <a:gd name="T35" fmla="*/ 79 h 627"/>
                  <a:gd name="T36" fmla="*/ 0 w 815"/>
                  <a:gd name="T37" fmla="*/ 627 h 627"/>
                  <a:gd name="T38" fmla="*/ 815 w 815"/>
                  <a:gd name="T39" fmla="*/ 627 h 627"/>
                  <a:gd name="T40" fmla="*/ 815 w 815"/>
                  <a:gd name="T41" fmla="*/ 79 h 627"/>
                  <a:gd name="T42" fmla="*/ 601 w 815"/>
                  <a:gd name="T43" fmla="*/ 79 h 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815" h="627">
                    <a:moveTo>
                      <a:pt x="408" y="553"/>
                    </a:moveTo>
                    <a:lnTo>
                      <a:pt x="408" y="553"/>
                    </a:lnTo>
                    <a:cubicBezTo>
                      <a:pt x="297" y="553"/>
                      <a:pt x="207" y="463"/>
                      <a:pt x="207" y="353"/>
                    </a:cubicBezTo>
                    <a:cubicBezTo>
                      <a:pt x="207" y="242"/>
                      <a:pt x="297" y="152"/>
                      <a:pt x="408" y="152"/>
                    </a:cubicBezTo>
                    <a:cubicBezTo>
                      <a:pt x="518" y="152"/>
                      <a:pt x="608" y="242"/>
                      <a:pt x="608" y="353"/>
                    </a:cubicBezTo>
                    <a:cubicBezTo>
                      <a:pt x="608" y="463"/>
                      <a:pt x="518" y="553"/>
                      <a:pt x="408" y="553"/>
                    </a:cubicBezTo>
                    <a:close/>
                    <a:moveTo>
                      <a:pt x="156" y="176"/>
                    </a:moveTo>
                    <a:lnTo>
                      <a:pt x="156" y="176"/>
                    </a:lnTo>
                    <a:lnTo>
                      <a:pt x="54" y="176"/>
                    </a:lnTo>
                    <a:lnTo>
                      <a:pt x="54" y="118"/>
                    </a:lnTo>
                    <a:lnTo>
                      <a:pt x="156" y="118"/>
                    </a:lnTo>
                    <a:lnTo>
                      <a:pt x="156" y="176"/>
                    </a:lnTo>
                    <a:close/>
                    <a:moveTo>
                      <a:pt x="601" y="79"/>
                    </a:moveTo>
                    <a:lnTo>
                      <a:pt x="601" y="79"/>
                    </a:lnTo>
                    <a:lnTo>
                      <a:pt x="530" y="0"/>
                    </a:lnTo>
                    <a:lnTo>
                      <a:pt x="285" y="0"/>
                    </a:lnTo>
                    <a:lnTo>
                      <a:pt x="214" y="79"/>
                    </a:lnTo>
                    <a:lnTo>
                      <a:pt x="0" y="79"/>
                    </a:lnTo>
                    <a:lnTo>
                      <a:pt x="0" y="627"/>
                    </a:lnTo>
                    <a:lnTo>
                      <a:pt x="815" y="627"/>
                    </a:lnTo>
                    <a:lnTo>
                      <a:pt x="815" y="79"/>
                    </a:lnTo>
                    <a:lnTo>
                      <a:pt x="601" y="79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3" name="Freeform 27"/>
              <p:cNvSpPr>
                <a:spLocks/>
              </p:cNvSpPr>
              <p:nvPr/>
            </p:nvSpPr>
            <p:spPr bwMode="auto">
              <a:xfrm>
                <a:off x="2955925" y="3987800"/>
                <a:ext cx="560388" cy="565150"/>
              </a:xfrm>
              <a:custGeom>
                <a:avLst/>
                <a:gdLst>
                  <a:gd name="T0" fmla="*/ 153 w 305"/>
                  <a:gd name="T1" fmla="*/ 0 h 306"/>
                  <a:gd name="T2" fmla="*/ 153 w 305"/>
                  <a:gd name="T3" fmla="*/ 0 h 306"/>
                  <a:gd name="T4" fmla="*/ 0 w 305"/>
                  <a:gd name="T5" fmla="*/ 153 h 306"/>
                  <a:gd name="T6" fmla="*/ 153 w 305"/>
                  <a:gd name="T7" fmla="*/ 306 h 306"/>
                  <a:gd name="T8" fmla="*/ 305 w 305"/>
                  <a:gd name="T9" fmla="*/ 153 h 306"/>
                  <a:gd name="T10" fmla="*/ 153 w 305"/>
                  <a:gd name="T11" fmla="*/ 0 h 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5" h="306">
                    <a:moveTo>
                      <a:pt x="153" y="0"/>
                    </a:moveTo>
                    <a:lnTo>
                      <a:pt x="153" y="0"/>
                    </a:lnTo>
                    <a:cubicBezTo>
                      <a:pt x="68" y="0"/>
                      <a:pt x="0" y="68"/>
                      <a:pt x="0" y="153"/>
                    </a:cubicBezTo>
                    <a:cubicBezTo>
                      <a:pt x="0" y="237"/>
                      <a:pt x="68" y="306"/>
                      <a:pt x="153" y="306"/>
                    </a:cubicBezTo>
                    <a:cubicBezTo>
                      <a:pt x="237" y="306"/>
                      <a:pt x="305" y="237"/>
                      <a:pt x="305" y="153"/>
                    </a:cubicBezTo>
                    <a:cubicBezTo>
                      <a:pt x="305" y="68"/>
                      <a:pt x="237" y="0"/>
                      <a:pt x="153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79" name="Freeform 29"/>
            <p:cNvSpPr>
              <a:spLocks noEditPoints="1"/>
            </p:cNvSpPr>
            <p:nvPr userDrawn="1"/>
          </p:nvSpPr>
          <p:spPr bwMode="auto">
            <a:xfrm>
              <a:off x="10055814" y="1128906"/>
              <a:ext cx="905329" cy="907255"/>
            </a:xfrm>
            <a:custGeom>
              <a:avLst/>
              <a:gdLst>
                <a:gd name="T0" fmla="*/ 578 w 811"/>
                <a:gd name="T1" fmla="*/ 436 h 811"/>
                <a:gd name="T2" fmla="*/ 578 w 811"/>
                <a:gd name="T3" fmla="*/ 436 h 811"/>
                <a:gd name="T4" fmla="*/ 531 w 811"/>
                <a:gd name="T5" fmla="*/ 269 h 811"/>
                <a:gd name="T6" fmla="*/ 698 w 811"/>
                <a:gd name="T7" fmla="*/ 222 h 811"/>
                <a:gd name="T8" fmla="*/ 745 w 811"/>
                <a:gd name="T9" fmla="*/ 389 h 811"/>
                <a:gd name="T10" fmla="*/ 578 w 811"/>
                <a:gd name="T11" fmla="*/ 436 h 811"/>
                <a:gd name="T12" fmla="*/ 656 w 811"/>
                <a:gd name="T13" fmla="*/ 663 h 811"/>
                <a:gd name="T14" fmla="*/ 656 w 811"/>
                <a:gd name="T15" fmla="*/ 663 h 811"/>
                <a:gd name="T16" fmla="*/ 489 w 811"/>
                <a:gd name="T17" fmla="*/ 710 h 811"/>
                <a:gd name="T18" fmla="*/ 441 w 811"/>
                <a:gd name="T19" fmla="*/ 543 h 811"/>
                <a:gd name="T20" fmla="*/ 609 w 811"/>
                <a:gd name="T21" fmla="*/ 495 h 811"/>
                <a:gd name="T22" fmla="*/ 656 w 811"/>
                <a:gd name="T23" fmla="*/ 663 h 811"/>
                <a:gd name="T24" fmla="*/ 366 w 811"/>
                <a:gd name="T25" fmla="*/ 405 h 811"/>
                <a:gd name="T26" fmla="*/ 366 w 811"/>
                <a:gd name="T27" fmla="*/ 405 h 811"/>
                <a:gd name="T28" fmla="*/ 405 w 811"/>
                <a:gd name="T29" fmla="*/ 366 h 811"/>
                <a:gd name="T30" fmla="*/ 444 w 811"/>
                <a:gd name="T31" fmla="*/ 405 h 811"/>
                <a:gd name="T32" fmla="*/ 405 w 811"/>
                <a:gd name="T33" fmla="*/ 444 h 811"/>
                <a:gd name="T34" fmla="*/ 366 w 811"/>
                <a:gd name="T35" fmla="*/ 405 h 811"/>
                <a:gd name="T36" fmla="*/ 369 w 811"/>
                <a:gd name="T37" fmla="*/ 663 h 811"/>
                <a:gd name="T38" fmla="*/ 369 w 811"/>
                <a:gd name="T39" fmla="*/ 663 h 811"/>
                <a:gd name="T40" fmla="*/ 201 w 811"/>
                <a:gd name="T41" fmla="*/ 710 h 811"/>
                <a:gd name="T42" fmla="*/ 154 w 811"/>
                <a:gd name="T43" fmla="*/ 543 h 811"/>
                <a:gd name="T44" fmla="*/ 321 w 811"/>
                <a:gd name="T45" fmla="*/ 495 h 811"/>
                <a:gd name="T46" fmla="*/ 369 w 811"/>
                <a:gd name="T47" fmla="*/ 663 h 811"/>
                <a:gd name="T48" fmla="*/ 112 w 811"/>
                <a:gd name="T49" fmla="*/ 436 h 811"/>
                <a:gd name="T50" fmla="*/ 112 w 811"/>
                <a:gd name="T51" fmla="*/ 436 h 811"/>
                <a:gd name="T52" fmla="*/ 65 w 811"/>
                <a:gd name="T53" fmla="*/ 269 h 811"/>
                <a:gd name="T54" fmla="*/ 232 w 811"/>
                <a:gd name="T55" fmla="*/ 222 h 811"/>
                <a:gd name="T56" fmla="*/ 280 w 811"/>
                <a:gd name="T57" fmla="*/ 389 h 811"/>
                <a:gd name="T58" fmla="*/ 112 w 811"/>
                <a:gd name="T59" fmla="*/ 436 h 811"/>
                <a:gd name="T60" fmla="*/ 298 w 811"/>
                <a:gd name="T61" fmla="*/ 100 h 811"/>
                <a:gd name="T62" fmla="*/ 298 w 811"/>
                <a:gd name="T63" fmla="*/ 100 h 811"/>
                <a:gd name="T64" fmla="*/ 465 w 811"/>
                <a:gd name="T65" fmla="*/ 52 h 811"/>
                <a:gd name="T66" fmla="*/ 513 w 811"/>
                <a:gd name="T67" fmla="*/ 220 h 811"/>
                <a:gd name="T68" fmla="*/ 345 w 811"/>
                <a:gd name="T69" fmla="*/ 267 h 811"/>
                <a:gd name="T70" fmla="*/ 298 w 811"/>
                <a:gd name="T71" fmla="*/ 100 h 811"/>
                <a:gd name="T72" fmla="*/ 405 w 811"/>
                <a:gd name="T73" fmla="*/ 0 h 811"/>
                <a:gd name="T74" fmla="*/ 405 w 811"/>
                <a:gd name="T75" fmla="*/ 0 h 811"/>
                <a:gd name="T76" fmla="*/ 0 w 811"/>
                <a:gd name="T77" fmla="*/ 405 h 811"/>
                <a:gd name="T78" fmla="*/ 405 w 811"/>
                <a:gd name="T79" fmla="*/ 811 h 811"/>
                <a:gd name="T80" fmla="*/ 811 w 811"/>
                <a:gd name="T81" fmla="*/ 405 h 811"/>
                <a:gd name="T82" fmla="*/ 405 w 811"/>
                <a:gd name="T83" fmla="*/ 0 h 8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811" h="811">
                  <a:moveTo>
                    <a:pt x="578" y="436"/>
                  </a:moveTo>
                  <a:lnTo>
                    <a:pt x="578" y="436"/>
                  </a:lnTo>
                  <a:cubicBezTo>
                    <a:pt x="519" y="403"/>
                    <a:pt x="497" y="329"/>
                    <a:pt x="531" y="269"/>
                  </a:cubicBezTo>
                  <a:cubicBezTo>
                    <a:pt x="564" y="210"/>
                    <a:pt x="638" y="188"/>
                    <a:pt x="698" y="222"/>
                  </a:cubicBezTo>
                  <a:cubicBezTo>
                    <a:pt x="757" y="255"/>
                    <a:pt x="778" y="329"/>
                    <a:pt x="745" y="389"/>
                  </a:cubicBezTo>
                  <a:cubicBezTo>
                    <a:pt x="712" y="448"/>
                    <a:pt x="637" y="469"/>
                    <a:pt x="578" y="436"/>
                  </a:cubicBezTo>
                  <a:close/>
                  <a:moveTo>
                    <a:pt x="656" y="663"/>
                  </a:moveTo>
                  <a:lnTo>
                    <a:pt x="656" y="663"/>
                  </a:lnTo>
                  <a:cubicBezTo>
                    <a:pt x="623" y="722"/>
                    <a:pt x="548" y="743"/>
                    <a:pt x="489" y="710"/>
                  </a:cubicBezTo>
                  <a:cubicBezTo>
                    <a:pt x="430" y="677"/>
                    <a:pt x="408" y="602"/>
                    <a:pt x="441" y="543"/>
                  </a:cubicBezTo>
                  <a:cubicBezTo>
                    <a:pt x="474" y="484"/>
                    <a:pt x="549" y="462"/>
                    <a:pt x="609" y="495"/>
                  </a:cubicBezTo>
                  <a:cubicBezTo>
                    <a:pt x="668" y="528"/>
                    <a:pt x="689" y="603"/>
                    <a:pt x="656" y="663"/>
                  </a:cubicBezTo>
                  <a:close/>
                  <a:moveTo>
                    <a:pt x="366" y="405"/>
                  </a:moveTo>
                  <a:lnTo>
                    <a:pt x="366" y="405"/>
                  </a:lnTo>
                  <a:cubicBezTo>
                    <a:pt x="366" y="384"/>
                    <a:pt x="384" y="366"/>
                    <a:pt x="405" y="366"/>
                  </a:cubicBezTo>
                  <a:cubicBezTo>
                    <a:pt x="427" y="366"/>
                    <a:pt x="444" y="384"/>
                    <a:pt x="444" y="405"/>
                  </a:cubicBezTo>
                  <a:cubicBezTo>
                    <a:pt x="444" y="427"/>
                    <a:pt x="427" y="444"/>
                    <a:pt x="405" y="444"/>
                  </a:cubicBezTo>
                  <a:cubicBezTo>
                    <a:pt x="384" y="444"/>
                    <a:pt x="366" y="427"/>
                    <a:pt x="366" y="405"/>
                  </a:cubicBezTo>
                  <a:close/>
                  <a:moveTo>
                    <a:pt x="369" y="663"/>
                  </a:moveTo>
                  <a:lnTo>
                    <a:pt x="369" y="663"/>
                  </a:lnTo>
                  <a:cubicBezTo>
                    <a:pt x="336" y="722"/>
                    <a:pt x="261" y="743"/>
                    <a:pt x="201" y="710"/>
                  </a:cubicBezTo>
                  <a:cubicBezTo>
                    <a:pt x="142" y="677"/>
                    <a:pt x="121" y="602"/>
                    <a:pt x="154" y="543"/>
                  </a:cubicBezTo>
                  <a:cubicBezTo>
                    <a:pt x="187" y="484"/>
                    <a:pt x="262" y="462"/>
                    <a:pt x="321" y="495"/>
                  </a:cubicBezTo>
                  <a:cubicBezTo>
                    <a:pt x="381" y="528"/>
                    <a:pt x="402" y="603"/>
                    <a:pt x="369" y="663"/>
                  </a:cubicBezTo>
                  <a:close/>
                  <a:moveTo>
                    <a:pt x="112" y="436"/>
                  </a:moveTo>
                  <a:lnTo>
                    <a:pt x="112" y="436"/>
                  </a:lnTo>
                  <a:cubicBezTo>
                    <a:pt x="53" y="403"/>
                    <a:pt x="32" y="329"/>
                    <a:pt x="65" y="269"/>
                  </a:cubicBezTo>
                  <a:cubicBezTo>
                    <a:pt x="98" y="210"/>
                    <a:pt x="173" y="188"/>
                    <a:pt x="232" y="222"/>
                  </a:cubicBezTo>
                  <a:cubicBezTo>
                    <a:pt x="291" y="255"/>
                    <a:pt x="313" y="329"/>
                    <a:pt x="280" y="389"/>
                  </a:cubicBezTo>
                  <a:cubicBezTo>
                    <a:pt x="247" y="448"/>
                    <a:pt x="172" y="469"/>
                    <a:pt x="112" y="436"/>
                  </a:cubicBezTo>
                  <a:close/>
                  <a:moveTo>
                    <a:pt x="298" y="100"/>
                  </a:moveTo>
                  <a:lnTo>
                    <a:pt x="298" y="100"/>
                  </a:lnTo>
                  <a:cubicBezTo>
                    <a:pt x="331" y="41"/>
                    <a:pt x="406" y="19"/>
                    <a:pt x="465" y="52"/>
                  </a:cubicBezTo>
                  <a:cubicBezTo>
                    <a:pt x="524" y="85"/>
                    <a:pt x="546" y="160"/>
                    <a:pt x="513" y="220"/>
                  </a:cubicBezTo>
                  <a:cubicBezTo>
                    <a:pt x="480" y="279"/>
                    <a:pt x="405" y="300"/>
                    <a:pt x="345" y="267"/>
                  </a:cubicBezTo>
                  <a:cubicBezTo>
                    <a:pt x="286" y="234"/>
                    <a:pt x="265" y="159"/>
                    <a:pt x="298" y="100"/>
                  </a:cubicBezTo>
                  <a:close/>
                  <a:moveTo>
                    <a:pt x="405" y="0"/>
                  </a:moveTo>
                  <a:lnTo>
                    <a:pt x="405" y="0"/>
                  </a:lnTo>
                  <a:cubicBezTo>
                    <a:pt x="181" y="0"/>
                    <a:pt x="0" y="181"/>
                    <a:pt x="0" y="405"/>
                  </a:cubicBezTo>
                  <a:cubicBezTo>
                    <a:pt x="0" y="629"/>
                    <a:pt x="181" y="811"/>
                    <a:pt x="405" y="811"/>
                  </a:cubicBezTo>
                  <a:cubicBezTo>
                    <a:pt x="629" y="811"/>
                    <a:pt x="811" y="629"/>
                    <a:pt x="811" y="405"/>
                  </a:cubicBezTo>
                  <a:cubicBezTo>
                    <a:pt x="811" y="181"/>
                    <a:pt x="629" y="0"/>
                    <a:pt x="40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0" name="Freeform 5"/>
            <p:cNvSpPr>
              <a:spLocks noEditPoints="1"/>
            </p:cNvSpPr>
            <p:nvPr userDrawn="1"/>
          </p:nvSpPr>
          <p:spPr bwMode="auto">
            <a:xfrm rot="1264384">
              <a:off x="11021415" y="4242039"/>
              <a:ext cx="1000393" cy="429321"/>
            </a:xfrm>
            <a:custGeom>
              <a:avLst/>
              <a:gdLst>
                <a:gd name="T0" fmla="*/ 1727 w 3152"/>
                <a:gd name="T1" fmla="*/ 1223 h 1356"/>
                <a:gd name="T2" fmla="*/ 1727 w 3152"/>
                <a:gd name="T3" fmla="*/ 421 h 1356"/>
                <a:gd name="T4" fmla="*/ 1727 w 3152"/>
                <a:gd name="T5" fmla="*/ 1223 h 1356"/>
                <a:gd name="T6" fmla="*/ 534 w 3152"/>
                <a:gd name="T7" fmla="*/ 1223 h 1356"/>
                <a:gd name="T8" fmla="*/ 522 w 3152"/>
                <a:gd name="T9" fmla="*/ 422 h 1356"/>
                <a:gd name="T10" fmla="*/ 550 w 3152"/>
                <a:gd name="T11" fmla="*/ 422 h 1356"/>
                <a:gd name="T12" fmla="*/ 534 w 3152"/>
                <a:gd name="T13" fmla="*/ 1223 h 1356"/>
                <a:gd name="T14" fmla="*/ 2965 w 3152"/>
                <a:gd name="T15" fmla="*/ 30 h 1356"/>
                <a:gd name="T16" fmla="*/ 2960 w 3152"/>
                <a:gd name="T17" fmla="*/ 24 h 1356"/>
                <a:gd name="T18" fmla="*/ 2955 w 3152"/>
                <a:gd name="T19" fmla="*/ 19 h 1356"/>
                <a:gd name="T20" fmla="*/ 2945 w 3152"/>
                <a:gd name="T21" fmla="*/ 11 h 1356"/>
                <a:gd name="T22" fmla="*/ 2934 w 3152"/>
                <a:gd name="T23" fmla="*/ 5 h 1356"/>
                <a:gd name="T24" fmla="*/ 2921 w 3152"/>
                <a:gd name="T25" fmla="*/ 2 h 1356"/>
                <a:gd name="T26" fmla="*/ 2908 w 3152"/>
                <a:gd name="T27" fmla="*/ 1 h 1356"/>
                <a:gd name="T28" fmla="*/ 2896 w 3152"/>
                <a:gd name="T29" fmla="*/ 2 h 1356"/>
                <a:gd name="T30" fmla="*/ 2883 w 3152"/>
                <a:gd name="T31" fmla="*/ 6 h 1356"/>
                <a:gd name="T32" fmla="*/ 2872 w 3152"/>
                <a:gd name="T33" fmla="*/ 12 h 1356"/>
                <a:gd name="T34" fmla="*/ 2867 w 3152"/>
                <a:gd name="T35" fmla="*/ 17 h 1356"/>
                <a:gd name="T36" fmla="*/ 2861 w 3152"/>
                <a:gd name="T37" fmla="*/ 21 h 1356"/>
                <a:gd name="T38" fmla="*/ 1727 w 3152"/>
                <a:gd name="T39" fmla="*/ 288 h 1356"/>
                <a:gd name="T40" fmla="*/ 1064 w 3152"/>
                <a:gd name="T41" fmla="*/ 756 h 1356"/>
                <a:gd name="T42" fmla="*/ 799 w 3152"/>
                <a:gd name="T43" fmla="*/ 173 h 1356"/>
                <a:gd name="T44" fmla="*/ 975 w 3152"/>
                <a:gd name="T45" fmla="*/ 380 h 1356"/>
                <a:gd name="T46" fmla="*/ 1030 w 3152"/>
                <a:gd name="T47" fmla="*/ 275 h 1356"/>
                <a:gd name="T48" fmla="*/ 863 w 3152"/>
                <a:gd name="T49" fmla="*/ 29 h 1356"/>
                <a:gd name="T50" fmla="*/ 854 w 3152"/>
                <a:gd name="T51" fmla="*/ 19 h 1356"/>
                <a:gd name="T52" fmla="*/ 850 w 3152"/>
                <a:gd name="T53" fmla="*/ 16 h 1356"/>
                <a:gd name="T54" fmla="*/ 838 w 3152"/>
                <a:gd name="T55" fmla="*/ 8 h 1356"/>
                <a:gd name="T56" fmla="*/ 825 w 3152"/>
                <a:gd name="T57" fmla="*/ 3 h 1356"/>
                <a:gd name="T58" fmla="*/ 813 w 3152"/>
                <a:gd name="T59" fmla="*/ 1 h 1356"/>
                <a:gd name="T60" fmla="*/ 800 w 3152"/>
                <a:gd name="T61" fmla="*/ 1 h 1356"/>
                <a:gd name="T62" fmla="*/ 787 w 3152"/>
                <a:gd name="T63" fmla="*/ 4 h 1356"/>
                <a:gd name="T64" fmla="*/ 774 w 3152"/>
                <a:gd name="T65" fmla="*/ 10 h 1356"/>
                <a:gd name="T66" fmla="*/ 770 w 3152"/>
                <a:gd name="T67" fmla="*/ 12 h 1356"/>
                <a:gd name="T68" fmla="*/ 760 w 3152"/>
                <a:gd name="T69" fmla="*/ 21 h 1356"/>
                <a:gd name="T70" fmla="*/ 508 w 3152"/>
                <a:gd name="T71" fmla="*/ 289 h 1356"/>
                <a:gd name="T72" fmla="*/ 534 w 3152"/>
                <a:gd name="T73" fmla="*/ 1356 h 1356"/>
                <a:gd name="T74" fmla="*/ 1197 w 3152"/>
                <a:gd name="T75" fmla="*/ 889 h 1356"/>
                <a:gd name="T76" fmla="*/ 2260 w 3152"/>
                <a:gd name="T77" fmla="*/ 856 h 1356"/>
                <a:gd name="T78" fmla="*/ 3021 w 3152"/>
                <a:gd name="T79" fmla="*/ 350 h 1356"/>
                <a:gd name="T80" fmla="*/ 3114 w 3152"/>
                <a:gd name="T81" fmla="*/ 368 h 1356"/>
                <a:gd name="T82" fmla="*/ 2965 w 3152"/>
                <a:gd name="T83" fmla="*/ 30 h 1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152" h="1356">
                  <a:moveTo>
                    <a:pt x="1727" y="1223"/>
                  </a:moveTo>
                  <a:lnTo>
                    <a:pt x="1727" y="1223"/>
                  </a:lnTo>
                  <a:cubicBezTo>
                    <a:pt x="1506" y="1223"/>
                    <a:pt x="1326" y="1043"/>
                    <a:pt x="1326" y="822"/>
                  </a:cubicBezTo>
                  <a:cubicBezTo>
                    <a:pt x="1326" y="601"/>
                    <a:pt x="1506" y="421"/>
                    <a:pt x="1727" y="421"/>
                  </a:cubicBezTo>
                  <a:cubicBezTo>
                    <a:pt x="1948" y="421"/>
                    <a:pt x="2128" y="601"/>
                    <a:pt x="2128" y="822"/>
                  </a:cubicBezTo>
                  <a:cubicBezTo>
                    <a:pt x="2128" y="1043"/>
                    <a:pt x="1948" y="1223"/>
                    <a:pt x="1727" y="1223"/>
                  </a:cubicBezTo>
                  <a:close/>
                  <a:moveTo>
                    <a:pt x="534" y="1223"/>
                  </a:moveTo>
                  <a:lnTo>
                    <a:pt x="534" y="1223"/>
                  </a:lnTo>
                  <a:cubicBezTo>
                    <a:pt x="313" y="1223"/>
                    <a:pt x="133" y="1043"/>
                    <a:pt x="133" y="822"/>
                  </a:cubicBezTo>
                  <a:cubicBezTo>
                    <a:pt x="133" y="605"/>
                    <a:pt x="306" y="428"/>
                    <a:pt x="522" y="422"/>
                  </a:cubicBezTo>
                  <a:cubicBezTo>
                    <a:pt x="526" y="423"/>
                    <a:pt x="531" y="423"/>
                    <a:pt x="536" y="423"/>
                  </a:cubicBezTo>
                  <a:cubicBezTo>
                    <a:pt x="540" y="423"/>
                    <a:pt x="545" y="423"/>
                    <a:pt x="550" y="422"/>
                  </a:cubicBezTo>
                  <a:cubicBezTo>
                    <a:pt x="763" y="430"/>
                    <a:pt x="935" y="607"/>
                    <a:pt x="935" y="822"/>
                  </a:cubicBezTo>
                  <a:cubicBezTo>
                    <a:pt x="935" y="1043"/>
                    <a:pt x="755" y="1223"/>
                    <a:pt x="534" y="1223"/>
                  </a:cubicBezTo>
                  <a:close/>
                  <a:moveTo>
                    <a:pt x="2965" y="30"/>
                  </a:moveTo>
                  <a:lnTo>
                    <a:pt x="2965" y="30"/>
                  </a:lnTo>
                  <a:cubicBezTo>
                    <a:pt x="2965" y="30"/>
                    <a:pt x="2965" y="29"/>
                    <a:pt x="2965" y="29"/>
                  </a:cubicBezTo>
                  <a:cubicBezTo>
                    <a:pt x="2963" y="27"/>
                    <a:pt x="2962" y="26"/>
                    <a:pt x="2960" y="24"/>
                  </a:cubicBezTo>
                  <a:cubicBezTo>
                    <a:pt x="2959" y="22"/>
                    <a:pt x="2957" y="20"/>
                    <a:pt x="2956" y="19"/>
                  </a:cubicBezTo>
                  <a:cubicBezTo>
                    <a:pt x="2956" y="19"/>
                    <a:pt x="2955" y="19"/>
                    <a:pt x="2955" y="19"/>
                  </a:cubicBezTo>
                  <a:cubicBezTo>
                    <a:pt x="2954" y="17"/>
                    <a:pt x="2953" y="17"/>
                    <a:pt x="2952" y="16"/>
                  </a:cubicBezTo>
                  <a:cubicBezTo>
                    <a:pt x="2950" y="14"/>
                    <a:pt x="2948" y="12"/>
                    <a:pt x="2945" y="11"/>
                  </a:cubicBezTo>
                  <a:cubicBezTo>
                    <a:pt x="2944" y="10"/>
                    <a:pt x="2942" y="9"/>
                    <a:pt x="2940" y="8"/>
                  </a:cubicBezTo>
                  <a:cubicBezTo>
                    <a:pt x="2938" y="7"/>
                    <a:pt x="2936" y="6"/>
                    <a:pt x="2934" y="5"/>
                  </a:cubicBezTo>
                  <a:cubicBezTo>
                    <a:pt x="2932" y="4"/>
                    <a:pt x="2930" y="4"/>
                    <a:pt x="2928" y="3"/>
                  </a:cubicBezTo>
                  <a:cubicBezTo>
                    <a:pt x="2925" y="3"/>
                    <a:pt x="2923" y="2"/>
                    <a:pt x="2921" y="2"/>
                  </a:cubicBezTo>
                  <a:cubicBezTo>
                    <a:pt x="2919" y="1"/>
                    <a:pt x="2917" y="1"/>
                    <a:pt x="2915" y="1"/>
                  </a:cubicBezTo>
                  <a:cubicBezTo>
                    <a:pt x="2913" y="1"/>
                    <a:pt x="2911" y="0"/>
                    <a:pt x="2908" y="1"/>
                  </a:cubicBezTo>
                  <a:cubicBezTo>
                    <a:pt x="2907" y="1"/>
                    <a:pt x="2905" y="1"/>
                    <a:pt x="2903" y="1"/>
                  </a:cubicBezTo>
                  <a:cubicBezTo>
                    <a:pt x="2900" y="1"/>
                    <a:pt x="2898" y="2"/>
                    <a:pt x="2896" y="2"/>
                  </a:cubicBezTo>
                  <a:cubicBezTo>
                    <a:pt x="2894" y="2"/>
                    <a:pt x="2892" y="3"/>
                    <a:pt x="2890" y="4"/>
                  </a:cubicBezTo>
                  <a:cubicBezTo>
                    <a:pt x="2887" y="5"/>
                    <a:pt x="2885" y="5"/>
                    <a:pt x="2883" y="6"/>
                  </a:cubicBezTo>
                  <a:cubicBezTo>
                    <a:pt x="2881" y="7"/>
                    <a:pt x="2879" y="8"/>
                    <a:pt x="2876" y="10"/>
                  </a:cubicBezTo>
                  <a:cubicBezTo>
                    <a:pt x="2875" y="11"/>
                    <a:pt x="2874" y="11"/>
                    <a:pt x="2872" y="12"/>
                  </a:cubicBezTo>
                  <a:cubicBezTo>
                    <a:pt x="2872" y="12"/>
                    <a:pt x="2872" y="12"/>
                    <a:pt x="2872" y="12"/>
                  </a:cubicBezTo>
                  <a:cubicBezTo>
                    <a:pt x="2870" y="14"/>
                    <a:pt x="2868" y="15"/>
                    <a:pt x="2867" y="17"/>
                  </a:cubicBezTo>
                  <a:cubicBezTo>
                    <a:pt x="2865" y="18"/>
                    <a:pt x="2863" y="20"/>
                    <a:pt x="2861" y="21"/>
                  </a:cubicBezTo>
                  <a:cubicBezTo>
                    <a:pt x="2861" y="21"/>
                    <a:pt x="2861" y="21"/>
                    <a:pt x="2861" y="21"/>
                  </a:cubicBezTo>
                  <a:lnTo>
                    <a:pt x="2242" y="680"/>
                  </a:lnTo>
                  <a:cubicBezTo>
                    <a:pt x="2180" y="454"/>
                    <a:pt x="1973" y="288"/>
                    <a:pt x="1727" y="288"/>
                  </a:cubicBezTo>
                  <a:cubicBezTo>
                    <a:pt x="1455" y="288"/>
                    <a:pt x="1230" y="492"/>
                    <a:pt x="1197" y="756"/>
                  </a:cubicBezTo>
                  <a:lnTo>
                    <a:pt x="1064" y="756"/>
                  </a:lnTo>
                  <a:cubicBezTo>
                    <a:pt x="1037" y="539"/>
                    <a:pt x="880" y="363"/>
                    <a:pt x="674" y="307"/>
                  </a:cubicBezTo>
                  <a:lnTo>
                    <a:pt x="799" y="173"/>
                  </a:lnTo>
                  <a:lnTo>
                    <a:pt x="919" y="350"/>
                  </a:lnTo>
                  <a:cubicBezTo>
                    <a:pt x="932" y="369"/>
                    <a:pt x="953" y="380"/>
                    <a:pt x="975" y="380"/>
                  </a:cubicBezTo>
                  <a:cubicBezTo>
                    <a:pt x="988" y="380"/>
                    <a:pt x="1001" y="376"/>
                    <a:pt x="1012" y="368"/>
                  </a:cubicBezTo>
                  <a:cubicBezTo>
                    <a:pt x="1042" y="347"/>
                    <a:pt x="1050" y="306"/>
                    <a:pt x="1030" y="275"/>
                  </a:cubicBezTo>
                  <a:lnTo>
                    <a:pt x="863" y="30"/>
                  </a:lnTo>
                  <a:cubicBezTo>
                    <a:pt x="863" y="30"/>
                    <a:pt x="863" y="29"/>
                    <a:pt x="863" y="29"/>
                  </a:cubicBezTo>
                  <a:cubicBezTo>
                    <a:pt x="861" y="27"/>
                    <a:pt x="860" y="26"/>
                    <a:pt x="858" y="24"/>
                  </a:cubicBezTo>
                  <a:cubicBezTo>
                    <a:pt x="857" y="22"/>
                    <a:pt x="855" y="20"/>
                    <a:pt x="854" y="19"/>
                  </a:cubicBezTo>
                  <a:cubicBezTo>
                    <a:pt x="854" y="19"/>
                    <a:pt x="854" y="19"/>
                    <a:pt x="853" y="19"/>
                  </a:cubicBezTo>
                  <a:cubicBezTo>
                    <a:pt x="852" y="17"/>
                    <a:pt x="851" y="17"/>
                    <a:pt x="850" y="16"/>
                  </a:cubicBezTo>
                  <a:cubicBezTo>
                    <a:pt x="848" y="14"/>
                    <a:pt x="846" y="12"/>
                    <a:pt x="843" y="11"/>
                  </a:cubicBezTo>
                  <a:cubicBezTo>
                    <a:pt x="842" y="10"/>
                    <a:pt x="840" y="9"/>
                    <a:pt x="838" y="8"/>
                  </a:cubicBezTo>
                  <a:cubicBezTo>
                    <a:pt x="836" y="7"/>
                    <a:pt x="834" y="6"/>
                    <a:pt x="832" y="5"/>
                  </a:cubicBezTo>
                  <a:cubicBezTo>
                    <a:pt x="830" y="4"/>
                    <a:pt x="827" y="4"/>
                    <a:pt x="825" y="3"/>
                  </a:cubicBezTo>
                  <a:cubicBezTo>
                    <a:pt x="823" y="3"/>
                    <a:pt x="821" y="2"/>
                    <a:pt x="819" y="2"/>
                  </a:cubicBezTo>
                  <a:cubicBezTo>
                    <a:pt x="817" y="1"/>
                    <a:pt x="815" y="1"/>
                    <a:pt x="813" y="1"/>
                  </a:cubicBezTo>
                  <a:cubicBezTo>
                    <a:pt x="811" y="1"/>
                    <a:pt x="809" y="1"/>
                    <a:pt x="807" y="1"/>
                  </a:cubicBezTo>
                  <a:cubicBezTo>
                    <a:pt x="805" y="1"/>
                    <a:pt x="802" y="1"/>
                    <a:pt x="800" y="1"/>
                  </a:cubicBezTo>
                  <a:cubicBezTo>
                    <a:pt x="798" y="1"/>
                    <a:pt x="796" y="2"/>
                    <a:pt x="794" y="2"/>
                  </a:cubicBezTo>
                  <a:cubicBezTo>
                    <a:pt x="792" y="2"/>
                    <a:pt x="790" y="3"/>
                    <a:pt x="787" y="4"/>
                  </a:cubicBezTo>
                  <a:cubicBezTo>
                    <a:pt x="785" y="5"/>
                    <a:pt x="783" y="5"/>
                    <a:pt x="782" y="6"/>
                  </a:cubicBezTo>
                  <a:cubicBezTo>
                    <a:pt x="779" y="7"/>
                    <a:pt x="777" y="8"/>
                    <a:pt x="774" y="10"/>
                  </a:cubicBezTo>
                  <a:cubicBezTo>
                    <a:pt x="773" y="11"/>
                    <a:pt x="772" y="11"/>
                    <a:pt x="770" y="12"/>
                  </a:cubicBezTo>
                  <a:cubicBezTo>
                    <a:pt x="770" y="12"/>
                    <a:pt x="770" y="12"/>
                    <a:pt x="770" y="12"/>
                  </a:cubicBezTo>
                  <a:cubicBezTo>
                    <a:pt x="768" y="14"/>
                    <a:pt x="766" y="15"/>
                    <a:pt x="765" y="17"/>
                  </a:cubicBezTo>
                  <a:cubicBezTo>
                    <a:pt x="763" y="18"/>
                    <a:pt x="761" y="20"/>
                    <a:pt x="760" y="21"/>
                  </a:cubicBezTo>
                  <a:cubicBezTo>
                    <a:pt x="759" y="21"/>
                    <a:pt x="759" y="21"/>
                    <a:pt x="759" y="21"/>
                  </a:cubicBezTo>
                  <a:lnTo>
                    <a:pt x="508" y="289"/>
                  </a:lnTo>
                  <a:cubicBezTo>
                    <a:pt x="225" y="302"/>
                    <a:pt x="0" y="536"/>
                    <a:pt x="0" y="822"/>
                  </a:cubicBezTo>
                  <a:cubicBezTo>
                    <a:pt x="0" y="1117"/>
                    <a:pt x="239" y="1356"/>
                    <a:pt x="534" y="1356"/>
                  </a:cubicBezTo>
                  <a:cubicBezTo>
                    <a:pt x="806" y="1356"/>
                    <a:pt x="1031" y="1152"/>
                    <a:pt x="1064" y="889"/>
                  </a:cubicBezTo>
                  <a:lnTo>
                    <a:pt x="1197" y="889"/>
                  </a:lnTo>
                  <a:cubicBezTo>
                    <a:pt x="1230" y="1152"/>
                    <a:pt x="1455" y="1356"/>
                    <a:pt x="1727" y="1356"/>
                  </a:cubicBezTo>
                  <a:cubicBezTo>
                    <a:pt x="2011" y="1356"/>
                    <a:pt x="2243" y="1135"/>
                    <a:pt x="2260" y="856"/>
                  </a:cubicBezTo>
                  <a:lnTo>
                    <a:pt x="2901" y="173"/>
                  </a:lnTo>
                  <a:lnTo>
                    <a:pt x="3021" y="350"/>
                  </a:lnTo>
                  <a:cubicBezTo>
                    <a:pt x="3034" y="369"/>
                    <a:pt x="3055" y="380"/>
                    <a:pt x="3077" y="380"/>
                  </a:cubicBezTo>
                  <a:cubicBezTo>
                    <a:pt x="3089" y="380"/>
                    <a:pt x="3103" y="376"/>
                    <a:pt x="3114" y="368"/>
                  </a:cubicBezTo>
                  <a:cubicBezTo>
                    <a:pt x="3144" y="347"/>
                    <a:pt x="3152" y="306"/>
                    <a:pt x="3132" y="275"/>
                  </a:cubicBezTo>
                  <a:lnTo>
                    <a:pt x="2965" y="3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181" name="组合 22"/>
            <p:cNvGrpSpPr/>
            <p:nvPr userDrawn="1"/>
          </p:nvGrpSpPr>
          <p:grpSpPr>
            <a:xfrm rot="1013132">
              <a:off x="10896206" y="2815985"/>
              <a:ext cx="794889" cy="623974"/>
              <a:chOff x="3654425" y="5089525"/>
              <a:chExt cx="1860550" cy="1460500"/>
            </a:xfrm>
            <a:grpFill/>
          </p:grpSpPr>
          <p:sp>
            <p:nvSpPr>
              <p:cNvPr id="185" name="Freeform 12"/>
              <p:cNvSpPr>
                <a:spLocks noEditPoints="1"/>
              </p:cNvSpPr>
              <p:nvPr/>
            </p:nvSpPr>
            <p:spPr bwMode="auto">
              <a:xfrm>
                <a:off x="3654425" y="5089525"/>
                <a:ext cx="1860550" cy="1460500"/>
              </a:xfrm>
              <a:custGeom>
                <a:avLst/>
                <a:gdLst>
                  <a:gd name="T0" fmla="*/ 2372 w 2506"/>
                  <a:gd name="T1" fmla="*/ 1716 h 1970"/>
                  <a:gd name="T2" fmla="*/ 2372 w 2506"/>
                  <a:gd name="T3" fmla="*/ 1716 h 1970"/>
                  <a:gd name="T4" fmla="*/ 1858 w 2506"/>
                  <a:gd name="T5" fmla="*/ 1575 h 1970"/>
                  <a:gd name="T6" fmla="*/ 1818 w 2506"/>
                  <a:gd name="T7" fmla="*/ 1576 h 1970"/>
                  <a:gd name="T8" fmla="*/ 1323 w 2506"/>
                  <a:gd name="T9" fmla="*/ 1715 h 1970"/>
                  <a:gd name="T10" fmla="*/ 1323 w 2506"/>
                  <a:gd name="T11" fmla="*/ 308 h 1970"/>
                  <a:gd name="T12" fmla="*/ 1847 w 2506"/>
                  <a:gd name="T13" fmla="*/ 133 h 1970"/>
                  <a:gd name="T14" fmla="*/ 2372 w 2506"/>
                  <a:gd name="T15" fmla="*/ 310 h 1970"/>
                  <a:gd name="T16" fmla="*/ 2372 w 2506"/>
                  <a:gd name="T17" fmla="*/ 1716 h 1970"/>
                  <a:gd name="T18" fmla="*/ 1182 w 2506"/>
                  <a:gd name="T19" fmla="*/ 1715 h 1970"/>
                  <a:gd name="T20" fmla="*/ 1182 w 2506"/>
                  <a:gd name="T21" fmla="*/ 1715 h 1970"/>
                  <a:gd name="T22" fmla="*/ 688 w 2506"/>
                  <a:gd name="T23" fmla="*/ 1576 h 1970"/>
                  <a:gd name="T24" fmla="*/ 647 w 2506"/>
                  <a:gd name="T25" fmla="*/ 1575 h 1970"/>
                  <a:gd name="T26" fmla="*/ 133 w 2506"/>
                  <a:gd name="T27" fmla="*/ 1716 h 1970"/>
                  <a:gd name="T28" fmla="*/ 133 w 2506"/>
                  <a:gd name="T29" fmla="*/ 310 h 1970"/>
                  <a:gd name="T30" fmla="*/ 659 w 2506"/>
                  <a:gd name="T31" fmla="*/ 133 h 1970"/>
                  <a:gd name="T32" fmla="*/ 1182 w 2506"/>
                  <a:gd name="T33" fmla="*/ 308 h 1970"/>
                  <a:gd name="T34" fmla="*/ 1182 w 2506"/>
                  <a:gd name="T35" fmla="*/ 1715 h 1970"/>
                  <a:gd name="T36" fmla="*/ 1849 w 2506"/>
                  <a:gd name="T37" fmla="*/ 0 h 1970"/>
                  <a:gd name="T38" fmla="*/ 1849 w 2506"/>
                  <a:gd name="T39" fmla="*/ 0 h 1970"/>
                  <a:gd name="T40" fmla="*/ 1823 w 2506"/>
                  <a:gd name="T41" fmla="*/ 0 h 1970"/>
                  <a:gd name="T42" fmla="*/ 1253 w 2506"/>
                  <a:gd name="T43" fmla="*/ 184 h 1970"/>
                  <a:gd name="T44" fmla="*/ 683 w 2506"/>
                  <a:gd name="T45" fmla="*/ 0 h 1970"/>
                  <a:gd name="T46" fmla="*/ 657 w 2506"/>
                  <a:gd name="T47" fmla="*/ 0 h 1970"/>
                  <a:gd name="T48" fmla="*/ 5 w 2506"/>
                  <a:gd name="T49" fmla="*/ 267 h 1970"/>
                  <a:gd name="T50" fmla="*/ 0 w 2506"/>
                  <a:gd name="T51" fmla="*/ 279 h 1970"/>
                  <a:gd name="T52" fmla="*/ 0 w 2506"/>
                  <a:gd name="T53" fmla="*/ 1970 h 1970"/>
                  <a:gd name="T54" fmla="*/ 107 w 2506"/>
                  <a:gd name="T55" fmla="*/ 1889 h 1970"/>
                  <a:gd name="T56" fmla="*/ 682 w 2506"/>
                  <a:gd name="T57" fmla="*/ 1709 h 1970"/>
                  <a:gd name="T58" fmla="*/ 1190 w 2506"/>
                  <a:gd name="T59" fmla="*/ 1876 h 1970"/>
                  <a:gd name="T60" fmla="*/ 1208 w 2506"/>
                  <a:gd name="T61" fmla="*/ 1888 h 1970"/>
                  <a:gd name="T62" fmla="*/ 1253 w 2506"/>
                  <a:gd name="T63" fmla="*/ 1924 h 1970"/>
                  <a:gd name="T64" fmla="*/ 1298 w 2506"/>
                  <a:gd name="T65" fmla="*/ 1888 h 1970"/>
                  <a:gd name="T66" fmla="*/ 1316 w 2506"/>
                  <a:gd name="T67" fmla="*/ 1876 h 1970"/>
                  <a:gd name="T68" fmla="*/ 1824 w 2506"/>
                  <a:gd name="T69" fmla="*/ 1709 h 1970"/>
                  <a:gd name="T70" fmla="*/ 2399 w 2506"/>
                  <a:gd name="T71" fmla="*/ 1889 h 1970"/>
                  <a:gd name="T72" fmla="*/ 2506 w 2506"/>
                  <a:gd name="T73" fmla="*/ 1970 h 1970"/>
                  <a:gd name="T74" fmla="*/ 2506 w 2506"/>
                  <a:gd name="T75" fmla="*/ 279 h 1970"/>
                  <a:gd name="T76" fmla="*/ 2501 w 2506"/>
                  <a:gd name="T77" fmla="*/ 267 h 1970"/>
                  <a:gd name="T78" fmla="*/ 1849 w 2506"/>
                  <a:gd name="T79" fmla="*/ 0 h 19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506" h="1970">
                    <a:moveTo>
                      <a:pt x="2372" y="1716"/>
                    </a:moveTo>
                    <a:lnTo>
                      <a:pt x="2372" y="1716"/>
                    </a:lnTo>
                    <a:cubicBezTo>
                      <a:pt x="2261" y="1655"/>
                      <a:pt x="2075" y="1575"/>
                      <a:pt x="1858" y="1575"/>
                    </a:cubicBezTo>
                    <a:cubicBezTo>
                      <a:pt x="1845" y="1575"/>
                      <a:pt x="1831" y="1576"/>
                      <a:pt x="1818" y="1576"/>
                    </a:cubicBezTo>
                    <a:cubicBezTo>
                      <a:pt x="1599" y="1587"/>
                      <a:pt x="1427" y="1659"/>
                      <a:pt x="1323" y="1715"/>
                    </a:cubicBezTo>
                    <a:lnTo>
                      <a:pt x="1323" y="308"/>
                    </a:lnTo>
                    <a:cubicBezTo>
                      <a:pt x="1347" y="271"/>
                      <a:pt x="1462" y="127"/>
                      <a:pt x="1847" y="133"/>
                    </a:cubicBezTo>
                    <a:cubicBezTo>
                      <a:pt x="2229" y="140"/>
                      <a:pt x="2347" y="273"/>
                      <a:pt x="2372" y="310"/>
                    </a:cubicBezTo>
                    <a:lnTo>
                      <a:pt x="2372" y="1716"/>
                    </a:lnTo>
                    <a:close/>
                    <a:moveTo>
                      <a:pt x="1182" y="1715"/>
                    </a:moveTo>
                    <a:lnTo>
                      <a:pt x="1182" y="1715"/>
                    </a:lnTo>
                    <a:cubicBezTo>
                      <a:pt x="1079" y="1659"/>
                      <a:pt x="906" y="1587"/>
                      <a:pt x="688" y="1576"/>
                    </a:cubicBezTo>
                    <a:cubicBezTo>
                      <a:pt x="674" y="1576"/>
                      <a:pt x="661" y="1575"/>
                      <a:pt x="647" y="1575"/>
                    </a:cubicBezTo>
                    <a:cubicBezTo>
                      <a:pt x="431" y="1575"/>
                      <a:pt x="244" y="1655"/>
                      <a:pt x="133" y="1716"/>
                    </a:cubicBezTo>
                    <a:lnTo>
                      <a:pt x="133" y="310"/>
                    </a:lnTo>
                    <a:cubicBezTo>
                      <a:pt x="159" y="273"/>
                      <a:pt x="276" y="140"/>
                      <a:pt x="659" y="133"/>
                    </a:cubicBezTo>
                    <a:cubicBezTo>
                      <a:pt x="1044" y="127"/>
                      <a:pt x="1159" y="271"/>
                      <a:pt x="1182" y="308"/>
                    </a:cubicBezTo>
                    <a:lnTo>
                      <a:pt x="1182" y="1715"/>
                    </a:lnTo>
                    <a:close/>
                    <a:moveTo>
                      <a:pt x="1849" y="0"/>
                    </a:moveTo>
                    <a:lnTo>
                      <a:pt x="1849" y="0"/>
                    </a:lnTo>
                    <a:cubicBezTo>
                      <a:pt x="1840" y="0"/>
                      <a:pt x="1831" y="0"/>
                      <a:pt x="1823" y="0"/>
                    </a:cubicBezTo>
                    <a:cubicBezTo>
                      <a:pt x="1490" y="0"/>
                      <a:pt x="1328" y="105"/>
                      <a:pt x="1253" y="184"/>
                    </a:cubicBezTo>
                    <a:cubicBezTo>
                      <a:pt x="1178" y="105"/>
                      <a:pt x="1015" y="0"/>
                      <a:pt x="683" y="0"/>
                    </a:cubicBezTo>
                    <a:cubicBezTo>
                      <a:pt x="674" y="0"/>
                      <a:pt x="666" y="0"/>
                      <a:pt x="657" y="0"/>
                    </a:cubicBezTo>
                    <a:cubicBezTo>
                      <a:pt x="127" y="9"/>
                      <a:pt x="16" y="240"/>
                      <a:pt x="5" y="267"/>
                    </a:cubicBezTo>
                    <a:lnTo>
                      <a:pt x="0" y="279"/>
                    </a:lnTo>
                    <a:lnTo>
                      <a:pt x="0" y="1970"/>
                    </a:lnTo>
                    <a:lnTo>
                      <a:pt x="107" y="1889"/>
                    </a:lnTo>
                    <a:cubicBezTo>
                      <a:pt x="109" y="1887"/>
                      <a:pt x="369" y="1695"/>
                      <a:pt x="682" y="1709"/>
                    </a:cubicBezTo>
                    <a:cubicBezTo>
                      <a:pt x="943" y="1722"/>
                      <a:pt x="1133" y="1837"/>
                      <a:pt x="1190" y="1876"/>
                    </a:cubicBezTo>
                    <a:cubicBezTo>
                      <a:pt x="1201" y="1883"/>
                      <a:pt x="1207" y="1888"/>
                      <a:pt x="1208" y="1888"/>
                    </a:cubicBezTo>
                    <a:lnTo>
                      <a:pt x="1253" y="1924"/>
                    </a:lnTo>
                    <a:lnTo>
                      <a:pt x="1298" y="1888"/>
                    </a:lnTo>
                    <a:cubicBezTo>
                      <a:pt x="1298" y="1888"/>
                      <a:pt x="1304" y="1883"/>
                      <a:pt x="1316" y="1876"/>
                    </a:cubicBezTo>
                    <a:cubicBezTo>
                      <a:pt x="1373" y="1837"/>
                      <a:pt x="1563" y="1722"/>
                      <a:pt x="1824" y="1709"/>
                    </a:cubicBezTo>
                    <a:cubicBezTo>
                      <a:pt x="2135" y="1695"/>
                      <a:pt x="2396" y="1887"/>
                      <a:pt x="2399" y="1889"/>
                    </a:cubicBezTo>
                    <a:lnTo>
                      <a:pt x="2506" y="1970"/>
                    </a:lnTo>
                    <a:lnTo>
                      <a:pt x="2506" y="279"/>
                    </a:lnTo>
                    <a:lnTo>
                      <a:pt x="2501" y="267"/>
                    </a:lnTo>
                    <a:cubicBezTo>
                      <a:pt x="2490" y="240"/>
                      <a:pt x="2379" y="9"/>
                      <a:pt x="1849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6" name="Freeform 13"/>
              <p:cNvSpPr>
                <a:spLocks/>
              </p:cNvSpPr>
              <p:nvPr/>
            </p:nvSpPr>
            <p:spPr bwMode="auto">
              <a:xfrm>
                <a:off x="3829050" y="5399088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7 h 206"/>
                  <a:gd name="T8" fmla="*/ 12 w 844"/>
                  <a:gd name="T9" fmla="*/ 183 h 206"/>
                  <a:gd name="T10" fmla="*/ 45 w 844"/>
                  <a:gd name="T11" fmla="*/ 200 h 206"/>
                  <a:gd name="T12" fmla="*/ 68 w 844"/>
                  <a:gd name="T13" fmla="*/ 193 h 206"/>
                  <a:gd name="T14" fmla="*/ 437 w 844"/>
                  <a:gd name="T15" fmla="*/ 89 h 206"/>
                  <a:gd name="T16" fmla="*/ 775 w 844"/>
                  <a:gd name="T17" fmla="*/ 193 h 206"/>
                  <a:gd name="T18" fmla="*/ 831 w 844"/>
                  <a:gd name="T19" fmla="*/ 183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3"/>
                      <a:pt x="667" y="19"/>
                      <a:pt x="441" y="10"/>
                    </a:cubicBezTo>
                    <a:cubicBezTo>
                      <a:pt x="213" y="0"/>
                      <a:pt x="30" y="122"/>
                      <a:pt x="23" y="127"/>
                    </a:cubicBezTo>
                    <a:cubicBezTo>
                      <a:pt x="4" y="139"/>
                      <a:pt x="0" y="164"/>
                      <a:pt x="12" y="183"/>
                    </a:cubicBezTo>
                    <a:cubicBezTo>
                      <a:pt x="20" y="194"/>
                      <a:pt x="32" y="200"/>
                      <a:pt x="45" y="200"/>
                    </a:cubicBezTo>
                    <a:cubicBezTo>
                      <a:pt x="53" y="200"/>
                      <a:pt x="61" y="198"/>
                      <a:pt x="68" y="193"/>
                    </a:cubicBezTo>
                    <a:cubicBezTo>
                      <a:pt x="69" y="192"/>
                      <a:pt x="236" y="81"/>
                      <a:pt x="437" y="89"/>
                    </a:cubicBezTo>
                    <a:cubicBezTo>
                      <a:pt x="639" y="98"/>
                      <a:pt x="774" y="192"/>
                      <a:pt x="775" y="193"/>
                    </a:cubicBezTo>
                    <a:cubicBezTo>
                      <a:pt x="793" y="206"/>
                      <a:pt x="818" y="201"/>
                      <a:pt x="831" y="183"/>
                    </a:cubicBezTo>
                    <a:cubicBezTo>
                      <a:pt x="844" y="165"/>
                      <a:pt x="840" y="140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7" name="Freeform 14"/>
              <p:cNvSpPr>
                <a:spLocks/>
              </p:cNvSpPr>
              <p:nvPr/>
            </p:nvSpPr>
            <p:spPr bwMode="auto">
              <a:xfrm>
                <a:off x="3829050" y="5678488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8 h 206"/>
                  <a:gd name="T8" fmla="*/ 12 w 844"/>
                  <a:gd name="T9" fmla="*/ 183 h 206"/>
                  <a:gd name="T10" fmla="*/ 45 w 844"/>
                  <a:gd name="T11" fmla="*/ 201 h 206"/>
                  <a:gd name="T12" fmla="*/ 68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4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3"/>
                      <a:pt x="23" y="128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5"/>
                      <a:pt x="32" y="201"/>
                      <a:pt x="45" y="201"/>
                    </a:cubicBezTo>
                    <a:cubicBezTo>
                      <a:pt x="53" y="201"/>
                      <a:pt x="61" y="199"/>
                      <a:pt x="68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9"/>
                      <a:pt x="774" y="193"/>
                      <a:pt x="775" y="194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8" name="Freeform 15"/>
              <p:cNvSpPr>
                <a:spLocks/>
              </p:cNvSpPr>
              <p:nvPr/>
            </p:nvSpPr>
            <p:spPr bwMode="auto">
              <a:xfrm>
                <a:off x="3829050" y="5957888"/>
                <a:ext cx="627063" cy="153988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8 h 206"/>
                  <a:gd name="T8" fmla="*/ 12 w 844"/>
                  <a:gd name="T9" fmla="*/ 183 h 206"/>
                  <a:gd name="T10" fmla="*/ 45 w 844"/>
                  <a:gd name="T11" fmla="*/ 201 h 206"/>
                  <a:gd name="T12" fmla="*/ 68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3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2"/>
                      <a:pt x="23" y="128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5"/>
                      <a:pt x="32" y="201"/>
                      <a:pt x="45" y="201"/>
                    </a:cubicBezTo>
                    <a:cubicBezTo>
                      <a:pt x="53" y="201"/>
                      <a:pt x="61" y="198"/>
                      <a:pt x="68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9"/>
                      <a:pt x="774" y="192"/>
                      <a:pt x="775" y="193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9" name="Freeform 16"/>
              <p:cNvSpPr>
                <a:spLocks/>
              </p:cNvSpPr>
              <p:nvPr/>
            </p:nvSpPr>
            <p:spPr bwMode="auto">
              <a:xfrm>
                <a:off x="4713288" y="5437188"/>
                <a:ext cx="627063" cy="152400"/>
              </a:xfrm>
              <a:custGeom>
                <a:avLst/>
                <a:gdLst>
                  <a:gd name="T0" fmla="*/ 822 w 844"/>
                  <a:gd name="T1" fmla="*/ 127 h 205"/>
                  <a:gd name="T2" fmla="*/ 822 w 844"/>
                  <a:gd name="T3" fmla="*/ 127 h 205"/>
                  <a:gd name="T4" fmla="*/ 441 w 844"/>
                  <a:gd name="T5" fmla="*/ 9 h 205"/>
                  <a:gd name="T6" fmla="*/ 23 w 844"/>
                  <a:gd name="T7" fmla="*/ 127 h 205"/>
                  <a:gd name="T8" fmla="*/ 12 w 844"/>
                  <a:gd name="T9" fmla="*/ 182 h 205"/>
                  <a:gd name="T10" fmla="*/ 45 w 844"/>
                  <a:gd name="T11" fmla="*/ 200 h 205"/>
                  <a:gd name="T12" fmla="*/ 67 w 844"/>
                  <a:gd name="T13" fmla="*/ 193 h 205"/>
                  <a:gd name="T14" fmla="*/ 437 w 844"/>
                  <a:gd name="T15" fmla="*/ 89 h 205"/>
                  <a:gd name="T16" fmla="*/ 775 w 844"/>
                  <a:gd name="T17" fmla="*/ 193 h 205"/>
                  <a:gd name="T18" fmla="*/ 831 w 844"/>
                  <a:gd name="T19" fmla="*/ 183 h 205"/>
                  <a:gd name="T20" fmla="*/ 822 w 844"/>
                  <a:gd name="T21" fmla="*/ 127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5">
                    <a:moveTo>
                      <a:pt x="822" y="127"/>
                    </a:moveTo>
                    <a:lnTo>
                      <a:pt x="822" y="127"/>
                    </a:lnTo>
                    <a:cubicBezTo>
                      <a:pt x="815" y="123"/>
                      <a:pt x="667" y="19"/>
                      <a:pt x="441" y="9"/>
                    </a:cubicBezTo>
                    <a:cubicBezTo>
                      <a:pt x="213" y="0"/>
                      <a:pt x="30" y="122"/>
                      <a:pt x="23" y="127"/>
                    </a:cubicBezTo>
                    <a:cubicBezTo>
                      <a:pt x="4" y="139"/>
                      <a:pt x="0" y="164"/>
                      <a:pt x="12" y="182"/>
                    </a:cubicBezTo>
                    <a:cubicBezTo>
                      <a:pt x="20" y="194"/>
                      <a:pt x="32" y="200"/>
                      <a:pt x="45" y="200"/>
                    </a:cubicBezTo>
                    <a:cubicBezTo>
                      <a:pt x="53" y="200"/>
                      <a:pt x="61" y="198"/>
                      <a:pt x="67" y="193"/>
                    </a:cubicBezTo>
                    <a:cubicBezTo>
                      <a:pt x="69" y="192"/>
                      <a:pt x="236" y="81"/>
                      <a:pt x="437" y="89"/>
                    </a:cubicBezTo>
                    <a:cubicBezTo>
                      <a:pt x="639" y="98"/>
                      <a:pt x="774" y="192"/>
                      <a:pt x="775" y="193"/>
                    </a:cubicBezTo>
                    <a:cubicBezTo>
                      <a:pt x="793" y="205"/>
                      <a:pt x="818" y="201"/>
                      <a:pt x="831" y="183"/>
                    </a:cubicBezTo>
                    <a:cubicBezTo>
                      <a:pt x="844" y="165"/>
                      <a:pt x="840" y="140"/>
                      <a:pt x="822" y="127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0" name="Freeform 17"/>
              <p:cNvSpPr>
                <a:spLocks/>
              </p:cNvSpPr>
              <p:nvPr/>
            </p:nvSpPr>
            <p:spPr bwMode="auto">
              <a:xfrm>
                <a:off x="4713288" y="5716588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8 h 206"/>
                  <a:gd name="T8" fmla="*/ 12 w 844"/>
                  <a:gd name="T9" fmla="*/ 183 h 206"/>
                  <a:gd name="T10" fmla="*/ 45 w 844"/>
                  <a:gd name="T11" fmla="*/ 201 h 206"/>
                  <a:gd name="T12" fmla="*/ 67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3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2"/>
                      <a:pt x="23" y="128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5"/>
                      <a:pt x="32" y="201"/>
                      <a:pt x="45" y="201"/>
                    </a:cubicBezTo>
                    <a:cubicBezTo>
                      <a:pt x="53" y="201"/>
                      <a:pt x="61" y="199"/>
                      <a:pt x="67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9"/>
                      <a:pt x="774" y="192"/>
                      <a:pt x="775" y="193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1" name="Freeform 18"/>
              <p:cNvSpPr>
                <a:spLocks/>
              </p:cNvSpPr>
              <p:nvPr/>
            </p:nvSpPr>
            <p:spPr bwMode="auto">
              <a:xfrm>
                <a:off x="4713288" y="5997575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7 h 206"/>
                  <a:gd name="T8" fmla="*/ 12 w 844"/>
                  <a:gd name="T9" fmla="*/ 183 h 206"/>
                  <a:gd name="T10" fmla="*/ 45 w 844"/>
                  <a:gd name="T11" fmla="*/ 201 h 206"/>
                  <a:gd name="T12" fmla="*/ 67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3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2"/>
                      <a:pt x="23" y="127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4"/>
                      <a:pt x="32" y="201"/>
                      <a:pt x="45" y="201"/>
                    </a:cubicBezTo>
                    <a:cubicBezTo>
                      <a:pt x="53" y="201"/>
                      <a:pt x="61" y="198"/>
                      <a:pt x="67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8"/>
                      <a:pt x="774" y="192"/>
                      <a:pt x="775" y="193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82" name="组合 23"/>
            <p:cNvGrpSpPr/>
            <p:nvPr userDrawn="1"/>
          </p:nvGrpSpPr>
          <p:grpSpPr>
            <a:xfrm>
              <a:off x="11093096" y="1325207"/>
              <a:ext cx="1301704" cy="1299270"/>
              <a:chOff x="6262688" y="5170488"/>
              <a:chExt cx="1697038" cy="1693863"/>
            </a:xfrm>
            <a:grpFill/>
          </p:grpSpPr>
          <p:sp>
            <p:nvSpPr>
              <p:cNvPr id="183" name="Freeform 19"/>
              <p:cNvSpPr>
                <a:spLocks noEditPoints="1"/>
              </p:cNvSpPr>
              <p:nvPr/>
            </p:nvSpPr>
            <p:spPr bwMode="auto">
              <a:xfrm>
                <a:off x="6262688" y="5170488"/>
                <a:ext cx="1697038" cy="1693863"/>
              </a:xfrm>
              <a:custGeom>
                <a:avLst/>
                <a:gdLst>
                  <a:gd name="T0" fmla="*/ 1760 w 2284"/>
                  <a:gd name="T1" fmla="*/ 1142 h 2284"/>
                  <a:gd name="T2" fmla="*/ 1919 w 2284"/>
                  <a:gd name="T3" fmla="*/ 1406 h 2284"/>
                  <a:gd name="T4" fmla="*/ 1756 w 2284"/>
                  <a:gd name="T5" fmla="*/ 1940 h 2284"/>
                  <a:gd name="T6" fmla="*/ 1878 w 2284"/>
                  <a:gd name="T7" fmla="*/ 1506 h 2284"/>
                  <a:gd name="T8" fmla="*/ 1433 w 2284"/>
                  <a:gd name="T9" fmla="*/ 1845 h 2284"/>
                  <a:gd name="T10" fmla="*/ 1496 w 2284"/>
                  <a:gd name="T11" fmla="*/ 1592 h 2284"/>
                  <a:gd name="T12" fmla="*/ 1142 w 2284"/>
                  <a:gd name="T13" fmla="*/ 2204 h 2284"/>
                  <a:gd name="T14" fmla="*/ 1405 w 2284"/>
                  <a:gd name="T15" fmla="*/ 1921 h 2284"/>
                  <a:gd name="T16" fmla="*/ 787 w 2284"/>
                  <a:gd name="T17" fmla="*/ 1592 h 2284"/>
                  <a:gd name="T18" fmla="*/ 850 w 2284"/>
                  <a:gd name="T19" fmla="*/ 1845 h 2284"/>
                  <a:gd name="T20" fmla="*/ 528 w 2284"/>
                  <a:gd name="T21" fmla="*/ 1940 h 2284"/>
                  <a:gd name="T22" fmla="*/ 704 w 2284"/>
                  <a:gd name="T23" fmla="*/ 1580 h 2284"/>
                  <a:gd name="T24" fmla="*/ 80 w 2284"/>
                  <a:gd name="T25" fmla="*/ 1143 h 2284"/>
                  <a:gd name="T26" fmla="*/ 523 w 2284"/>
                  <a:gd name="T27" fmla="*/ 1142 h 2284"/>
                  <a:gd name="T28" fmla="*/ 676 w 2284"/>
                  <a:gd name="T29" fmla="*/ 950 h 2284"/>
                  <a:gd name="T30" fmla="*/ 439 w 2284"/>
                  <a:gd name="T31" fmla="*/ 851 h 2284"/>
                  <a:gd name="T32" fmla="*/ 676 w 2284"/>
                  <a:gd name="T33" fmla="*/ 1335 h 2284"/>
                  <a:gd name="T34" fmla="*/ 438 w 2284"/>
                  <a:gd name="T35" fmla="*/ 1434 h 2284"/>
                  <a:gd name="T36" fmla="*/ 670 w 2284"/>
                  <a:gd name="T37" fmla="*/ 1204 h 2284"/>
                  <a:gd name="T38" fmla="*/ 670 w 2284"/>
                  <a:gd name="T39" fmla="*/ 1080 h 2284"/>
                  <a:gd name="T40" fmla="*/ 391 w 2284"/>
                  <a:gd name="T41" fmla="*/ 392 h 2284"/>
                  <a:gd name="T42" fmla="*/ 778 w 2284"/>
                  <a:gd name="T43" fmla="*/ 407 h 2284"/>
                  <a:gd name="T44" fmla="*/ 391 w 2284"/>
                  <a:gd name="T45" fmla="*/ 392 h 2284"/>
                  <a:gd name="T46" fmla="*/ 1074 w 2284"/>
                  <a:gd name="T47" fmla="*/ 574 h 2284"/>
                  <a:gd name="T48" fmla="*/ 850 w 2284"/>
                  <a:gd name="T49" fmla="*/ 440 h 2284"/>
                  <a:gd name="T50" fmla="*/ 1405 w 2284"/>
                  <a:gd name="T51" fmla="*/ 364 h 2284"/>
                  <a:gd name="T52" fmla="*/ 1142 w 2284"/>
                  <a:gd name="T53" fmla="*/ 80 h 2284"/>
                  <a:gd name="T54" fmla="*/ 1335 w 2284"/>
                  <a:gd name="T55" fmla="*/ 677 h 2284"/>
                  <a:gd name="T56" fmla="*/ 1496 w 2284"/>
                  <a:gd name="T57" fmla="*/ 693 h 2284"/>
                  <a:gd name="T58" fmla="*/ 1509 w 2284"/>
                  <a:gd name="T59" fmla="*/ 775 h 2284"/>
                  <a:gd name="T60" fmla="*/ 1431 w 2284"/>
                  <a:gd name="T61" fmla="*/ 765 h 2284"/>
                  <a:gd name="T62" fmla="*/ 1142 w 2284"/>
                  <a:gd name="T63" fmla="*/ 623 h 2284"/>
                  <a:gd name="T64" fmla="*/ 1081 w 2284"/>
                  <a:gd name="T65" fmla="*/ 671 h 2284"/>
                  <a:gd name="T66" fmla="*/ 774 w 2284"/>
                  <a:gd name="T67" fmla="*/ 775 h 2284"/>
                  <a:gd name="T68" fmla="*/ 764 w 2284"/>
                  <a:gd name="T69" fmla="*/ 853 h 2284"/>
                  <a:gd name="T70" fmla="*/ 774 w 2284"/>
                  <a:gd name="T71" fmla="*/ 1510 h 2284"/>
                  <a:gd name="T72" fmla="*/ 852 w 2284"/>
                  <a:gd name="T73" fmla="*/ 1520 h 2284"/>
                  <a:gd name="T74" fmla="*/ 1142 w 2284"/>
                  <a:gd name="T75" fmla="*/ 1662 h 2284"/>
                  <a:gd name="T76" fmla="*/ 1203 w 2284"/>
                  <a:gd name="T77" fmla="*/ 1614 h 2284"/>
                  <a:gd name="T78" fmla="*/ 1509 w 2284"/>
                  <a:gd name="T79" fmla="*/ 1510 h 2284"/>
                  <a:gd name="T80" fmla="*/ 1519 w 2284"/>
                  <a:gd name="T81" fmla="*/ 1432 h 2284"/>
                  <a:gd name="T82" fmla="*/ 1302 w 2284"/>
                  <a:gd name="T83" fmla="*/ 1530 h 2284"/>
                  <a:gd name="T84" fmla="*/ 864 w 2284"/>
                  <a:gd name="T85" fmla="*/ 1420 h 2284"/>
                  <a:gd name="T86" fmla="*/ 754 w 2284"/>
                  <a:gd name="T87" fmla="*/ 982 h 2284"/>
                  <a:gd name="T88" fmla="*/ 1142 w 2284"/>
                  <a:gd name="T89" fmla="*/ 750 h 2284"/>
                  <a:gd name="T90" fmla="*/ 1529 w 2284"/>
                  <a:gd name="T91" fmla="*/ 982 h 2284"/>
                  <a:gd name="T92" fmla="*/ 1419 w 2284"/>
                  <a:gd name="T93" fmla="*/ 1420 h 2284"/>
                  <a:gd name="T94" fmla="*/ 1607 w 2284"/>
                  <a:gd name="T95" fmla="*/ 950 h 2284"/>
                  <a:gd name="T96" fmla="*/ 1710 w 2284"/>
                  <a:gd name="T97" fmla="*/ 1075 h 2284"/>
                  <a:gd name="T98" fmla="*/ 1845 w 2284"/>
                  <a:gd name="T99" fmla="*/ 1434 h 2284"/>
                  <a:gd name="T100" fmla="*/ 1711 w 2284"/>
                  <a:gd name="T101" fmla="*/ 1210 h 2284"/>
                  <a:gd name="T102" fmla="*/ 1661 w 2284"/>
                  <a:gd name="T103" fmla="*/ 1142 h 2284"/>
                  <a:gd name="T104" fmla="*/ 1613 w 2284"/>
                  <a:gd name="T105" fmla="*/ 1080 h 2284"/>
                  <a:gd name="T106" fmla="*/ 1893 w 2284"/>
                  <a:gd name="T107" fmla="*/ 392 h 2284"/>
                  <a:gd name="T108" fmla="*/ 1505 w 2284"/>
                  <a:gd name="T109" fmla="*/ 407 h 2284"/>
                  <a:gd name="T110" fmla="*/ 1952 w 2284"/>
                  <a:gd name="T111" fmla="*/ 807 h 2284"/>
                  <a:gd name="T112" fmla="*/ 1477 w 2284"/>
                  <a:gd name="T113" fmla="*/ 332 h 2284"/>
                  <a:gd name="T114" fmla="*/ 528 w 2284"/>
                  <a:gd name="T115" fmla="*/ 265 h 2284"/>
                  <a:gd name="T116" fmla="*/ 0 w 2284"/>
                  <a:gd name="T117" fmla="*/ 1143 h 2284"/>
                  <a:gd name="T118" fmla="*/ 528 w 2284"/>
                  <a:gd name="T119" fmla="*/ 2020 h 2284"/>
                  <a:gd name="T120" fmla="*/ 1477 w 2284"/>
                  <a:gd name="T121" fmla="*/ 1953 h 2284"/>
                  <a:gd name="T122" fmla="*/ 1952 w 2284"/>
                  <a:gd name="T123" fmla="*/ 1478 h 2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284" h="2284">
                    <a:moveTo>
                      <a:pt x="1919" y="1406"/>
                    </a:moveTo>
                    <a:lnTo>
                      <a:pt x="1919" y="1406"/>
                    </a:lnTo>
                    <a:cubicBezTo>
                      <a:pt x="1878" y="1322"/>
                      <a:pt x="1825" y="1233"/>
                      <a:pt x="1760" y="1142"/>
                    </a:cubicBezTo>
                    <a:cubicBezTo>
                      <a:pt x="1824" y="1053"/>
                      <a:pt x="1878" y="965"/>
                      <a:pt x="1920" y="879"/>
                    </a:cubicBezTo>
                    <a:cubicBezTo>
                      <a:pt x="2100" y="953"/>
                      <a:pt x="2204" y="1049"/>
                      <a:pt x="2204" y="1143"/>
                    </a:cubicBezTo>
                    <a:cubicBezTo>
                      <a:pt x="2204" y="1236"/>
                      <a:pt x="2100" y="1332"/>
                      <a:pt x="1919" y="1406"/>
                    </a:cubicBezTo>
                    <a:close/>
                    <a:moveTo>
                      <a:pt x="1893" y="1893"/>
                    </a:moveTo>
                    <a:lnTo>
                      <a:pt x="1893" y="1893"/>
                    </a:lnTo>
                    <a:cubicBezTo>
                      <a:pt x="1862" y="1924"/>
                      <a:pt x="1816" y="1940"/>
                      <a:pt x="1756" y="1940"/>
                    </a:cubicBezTo>
                    <a:cubicBezTo>
                      <a:pt x="1684" y="1940"/>
                      <a:pt x="1599" y="1918"/>
                      <a:pt x="1505" y="1878"/>
                    </a:cubicBezTo>
                    <a:cubicBezTo>
                      <a:pt x="1536" y="1790"/>
                      <a:pt x="1561" y="1689"/>
                      <a:pt x="1579" y="1580"/>
                    </a:cubicBezTo>
                    <a:cubicBezTo>
                      <a:pt x="1689" y="1562"/>
                      <a:pt x="1789" y="1537"/>
                      <a:pt x="1878" y="1506"/>
                    </a:cubicBezTo>
                    <a:cubicBezTo>
                      <a:pt x="1954" y="1686"/>
                      <a:pt x="1959" y="1828"/>
                      <a:pt x="1893" y="1893"/>
                    </a:cubicBezTo>
                    <a:close/>
                    <a:moveTo>
                      <a:pt x="1433" y="1845"/>
                    </a:moveTo>
                    <a:lnTo>
                      <a:pt x="1433" y="1845"/>
                    </a:lnTo>
                    <a:cubicBezTo>
                      <a:pt x="1361" y="1809"/>
                      <a:pt x="1286" y="1764"/>
                      <a:pt x="1210" y="1711"/>
                    </a:cubicBezTo>
                    <a:cubicBezTo>
                      <a:pt x="1251" y="1679"/>
                      <a:pt x="1293" y="1644"/>
                      <a:pt x="1335" y="1608"/>
                    </a:cubicBezTo>
                    <a:cubicBezTo>
                      <a:pt x="1390" y="1604"/>
                      <a:pt x="1444" y="1599"/>
                      <a:pt x="1496" y="1592"/>
                    </a:cubicBezTo>
                    <a:cubicBezTo>
                      <a:pt x="1480" y="1686"/>
                      <a:pt x="1458" y="1771"/>
                      <a:pt x="1433" y="1845"/>
                    </a:cubicBezTo>
                    <a:close/>
                    <a:moveTo>
                      <a:pt x="1142" y="2204"/>
                    </a:moveTo>
                    <a:lnTo>
                      <a:pt x="1142" y="2204"/>
                    </a:lnTo>
                    <a:cubicBezTo>
                      <a:pt x="1049" y="2204"/>
                      <a:pt x="952" y="2101"/>
                      <a:pt x="878" y="1921"/>
                    </a:cubicBezTo>
                    <a:cubicBezTo>
                      <a:pt x="963" y="1879"/>
                      <a:pt x="1052" y="1825"/>
                      <a:pt x="1142" y="1761"/>
                    </a:cubicBezTo>
                    <a:cubicBezTo>
                      <a:pt x="1231" y="1825"/>
                      <a:pt x="1320" y="1879"/>
                      <a:pt x="1405" y="1921"/>
                    </a:cubicBezTo>
                    <a:cubicBezTo>
                      <a:pt x="1331" y="2101"/>
                      <a:pt x="1235" y="2204"/>
                      <a:pt x="1142" y="2204"/>
                    </a:cubicBezTo>
                    <a:close/>
                    <a:moveTo>
                      <a:pt x="787" y="1592"/>
                    </a:moveTo>
                    <a:lnTo>
                      <a:pt x="787" y="1592"/>
                    </a:lnTo>
                    <a:cubicBezTo>
                      <a:pt x="839" y="1599"/>
                      <a:pt x="893" y="1604"/>
                      <a:pt x="949" y="1608"/>
                    </a:cubicBezTo>
                    <a:cubicBezTo>
                      <a:pt x="990" y="1644"/>
                      <a:pt x="1032" y="1679"/>
                      <a:pt x="1074" y="1711"/>
                    </a:cubicBezTo>
                    <a:cubicBezTo>
                      <a:pt x="997" y="1764"/>
                      <a:pt x="922" y="1809"/>
                      <a:pt x="850" y="1845"/>
                    </a:cubicBezTo>
                    <a:cubicBezTo>
                      <a:pt x="825" y="1771"/>
                      <a:pt x="804" y="1686"/>
                      <a:pt x="787" y="1592"/>
                    </a:cubicBezTo>
                    <a:close/>
                    <a:moveTo>
                      <a:pt x="528" y="1940"/>
                    </a:moveTo>
                    <a:lnTo>
                      <a:pt x="528" y="1940"/>
                    </a:lnTo>
                    <a:cubicBezTo>
                      <a:pt x="468" y="1940"/>
                      <a:pt x="421" y="1924"/>
                      <a:pt x="391" y="1893"/>
                    </a:cubicBezTo>
                    <a:cubicBezTo>
                      <a:pt x="325" y="1828"/>
                      <a:pt x="330" y="1686"/>
                      <a:pt x="405" y="1506"/>
                    </a:cubicBezTo>
                    <a:cubicBezTo>
                      <a:pt x="494" y="1537"/>
                      <a:pt x="595" y="1562"/>
                      <a:pt x="704" y="1580"/>
                    </a:cubicBezTo>
                    <a:cubicBezTo>
                      <a:pt x="722" y="1689"/>
                      <a:pt x="747" y="1790"/>
                      <a:pt x="778" y="1878"/>
                    </a:cubicBezTo>
                    <a:cubicBezTo>
                      <a:pt x="685" y="1918"/>
                      <a:pt x="599" y="1940"/>
                      <a:pt x="528" y="1940"/>
                    </a:cubicBezTo>
                    <a:close/>
                    <a:moveTo>
                      <a:pt x="80" y="1143"/>
                    </a:moveTo>
                    <a:lnTo>
                      <a:pt x="80" y="1143"/>
                    </a:lnTo>
                    <a:cubicBezTo>
                      <a:pt x="80" y="1049"/>
                      <a:pt x="183" y="953"/>
                      <a:pt x="364" y="879"/>
                    </a:cubicBezTo>
                    <a:cubicBezTo>
                      <a:pt x="406" y="965"/>
                      <a:pt x="459" y="1053"/>
                      <a:pt x="523" y="1142"/>
                    </a:cubicBezTo>
                    <a:cubicBezTo>
                      <a:pt x="458" y="1233"/>
                      <a:pt x="405" y="1322"/>
                      <a:pt x="364" y="1406"/>
                    </a:cubicBezTo>
                    <a:cubicBezTo>
                      <a:pt x="183" y="1332"/>
                      <a:pt x="80" y="1236"/>
                      <a:pt x="80" y="1143"/>
                    </a:cubicBezTo>
                    <a:close/>
                    <a:moveTo>
                      <a:pt x="676" y="950"/>
                    </a:moveTo>
                    <a:lnTo>
                      <a:pt x="676" y="950"/>
                    </a:lnTo>
                    <a:cubicBezTo>
                      <a:pt x="639" y="991"/>
                      <a:pt x="605" y="1033"/>
                      <a:pt x="573" y="1075"/>
                    </a:cubicBezTo>
                    <a:cubicBezTo>
                      <a:pt x="520" y="999"/>
                      <a:pt x="475" y="924"/>
                      <a:pt x="439" y="851"/>
                    </a:cubicBezTo>
                    <a:cubicBezTo>
                      <a:pt x="514" y="826"/>
                      <a:pt x="598" y="804"/>
                      <a:pt x="692" y="788"/>
                    </a:cubicBezTo>
                    <a:cubicBezTo>
                      <a:pt x="685" y="840"/>
                      <a:pt x="680" y="894"/>
                      <a:pt x="676" y="950"/>
                    </a:cubicBezTo>
                    <a:close/>
                    <a:moveTo>
                      <a:pt x="676" y="1335"/>
                    </a:moveTo>
                    <a:lnTo>
                      <a:pt x="676" y="1335"/>
                    </a:lnTo>
                    <a:cubicBezTo>
                      <a:pt x="680" y="1391"/>
                      <a:pt x="685" y="1445"/>
                      <a:pt x="692" y="1497"/>
                    </a:cubicBezTo>
                    <a:cubicBezTo>
                      <a:pt x="598" y="1481"/>
                      <a:pt x="513" y="1459"/>
                      <a:pt x="438" y="1434"/>
                    </a:cubicBezTo>
                    <a:cubicBezTo>
                      <a:pt x="473" y="1363"/>
                      <a:pt x="518" y="1288"/>
                      <a:pt x="573" y="1210"/>
                    </a:cubicBezTo>
                    <a:cubicBezTo>
                      <a:pt x="605" y="1252"/>
                      <a:pt x="640" y="1294"/>
                      <a:pt x="676" y="1335"/>
                    </a:cubicBezTo>
                    <a:close/>
                    <a:moveTo>
                      <a:pt x="670" y="1204"/>
                    </a:moveTo>
                    <a:lnTo>
                      <a:pt x="670" y="1204"/>
                    </a:lnTo>
                    <a:cubicBezTo>
                      <a:pt x="654" y="1183"/>
                      <a:pt x="637" y="1163"/>
                      <a:pt x="622" y="1142"/>
                    </a:cubicBezTo>
                    <a:cubicBezTo>
                      <a:pt x="637" y="1122"/>
                      <a:pt x="653" y="1101"/>
                      <a:pt x="670" y="1080"/>
                    </a:cubicBezTo>
                    <a:cubicBezTo>
                      <a:pt x="670" y="1101"/>
                      <a:pt x="669" y="1122"/>
                      <a:pt x="669" y="1143"/>
                    </a:cubicBezTo>
                    <a:cubicBezTo>
                      <a:pt x="669" y="1163"/>
                      <a:pt x="670" y="1184"/>
                      <a:pt x="670" y="1204"/>
                    </a:cubicBezTo>
                    <a:close/>
                    <a:moveTo>
                      <a:pt x="391" y="392"/>
                    </a:moveTo>
                    <a:lnTo>
                      <a:pt x="391" y="392"/>
                    </a:lnTo>
                    <a:cubicBezTo>
                      <a:pt x="421" y="361"/>
                      <a:pt x="468" y="345"/>
                      <a:pt x="528" y="345"/>
                    </a:cubicBezTo>
                    <a:cubicBezTo>
                      <a:pt x="599" y="345"/>
                      <a:pt x="685" y="367"/>
                      <a:pt x="778" y="407"/>
                    </a:cubicBezTo>
                    <a:cubicBezTo>
                      <a:pt x="747" y="495"/>
                      <a:pt x="722" y="596"/>
                      <a:pt x="704" y="705"/>
                    </a:cubicBezTo>
                    <a:cubicBezTo>
                      <a:pt x="595" y="723"/>
                      <a:pt x="494" y="748"/>
                      <a:pt x="406" y="779"/>
                    </a:cubicBezTo>
                    <a:cubicBezTo>
                      <a:pt x="330" y="599"/>
                      <a:pt x="324" y="458"/>
                      <a:pt x="391" y="392"/>
                    </a:cubicBezTo>
                    <a:close/>
                    <a:moveTo>
                      <a:pt x="850" y="440"/>
                    </a:moveTo>
                    <a:lnTo>
                      <a:pt x="850" y="440"/>
                    </a:lnTo>
                    <a:cubicBezTo>
                      <a:pt x="922" y="476"/>
                      <a:pt x="997" y="521"/>
                      <a:pt x="1074" y="574"/>
                    </a:cubicBezTo>
                    <a:cubicBezTo>
                      <a:pt x="1032" y="606"/>
                      <a:pt x="990" y="641"/>
                      <a:pt x="949" y="677"/>
                    </a:cubicBezTo>
                    <a:cubicBezTo>
                      <a:pt x="893" y="681"/>
                      <a:pt x="839" y="686"/>
                      <a:pt x="787" y="693"/>
                    </a:cubicBezTo>
                    <a:cubicBezTo>
                      <a:pt x="804" y="599"/>
                      <a:pt x="825" y="514"/>
                      <a:pt x="850" y="440"/>
                    </a:cubicBezTo>
                    <a:close/>
                    <a:moveTo>
                      <a:pt x="1142" y="80"/>
                    </a:moveTo>
                    <a:lnTo>
                      <a:pt x="1142" y="80"/>
                    </a:lnTo>
                    <a:cubicBezTo>
                      <a:pt x="1235" y="80"/>
                      <a:pt x="1331" y="184"/>
                      <a:pt x="1405" y="364"/>
                    </a:cubicBezTo>
                    <a:cubicBezTo>
                      <a:pt x="1320" y="406"/>
                      <a:pt x="1231" y="460"/>
                      <a:pt x="1142" y="524"/>
                    </a:cubicBezTo>
                    <a:cubicBezTo>
                      <a:pt x="1052" y="460"/>
                      <a:pt x="963" y="406"/>
                      <a:pt x="878" y="364"/>
                    </a:cubicBezTo>
                    <a:cubicBezTo>
                      <a:pt x="952" y="184"/>
                      <a:pt x="1049" y="80"/>
                      <a:pt x="1142" y="80"/>
                    </a:cubicBezTo>
                    <a:close/>
                    <a:moveTo>
                      <a:pt x="1496" y="693"/>
                    </a:moveTo>
                    <a:lnTo>
                      <a:pt x="1496" y="693"/>
                    </a:lnTo>
                    <a:cubicBezTo>
                      <a:pt x="1444" y="686"/>
                      <a:pt x="1390" y="681"/>
                      <a:pt x="1335" y="677"/>
                    </a:cubicBezTo>
                    <a:cubicBezTo>
                      <a:pt x="1293" y="641"/>
                      <a:pt x="1251" y="606"/>
                      <a:pt x="1210" y="574"/>
                    </a:cubicBezTo>
                    <a:cubicBezTo>
                      <a:pt x="1286" y="521"/>
                      <a:pt x="1361" y="476"/>
                      <a:pt x="1433" y="440"/>
                    </a:cubicBezTo>
                    <a:cubicBezTo>
                      <a:pt x="1458" y="514"/>
                      <a:pt x="1480" y="599"/>
                      <a:pt x="1496" y="693"/>
                    </a:cubicBezTo>
                    <a:close/>
                    <a:moveTo>
                      <a:pt x="1431" y="765"/>
                    </a:moveTo>
                    <a:lnTo>
                      <a:pt x="1431" y="765"/>
                    </a:lnTo>
                    <a:cubicBezTo>
                      <a:pt x="1458" y="768"/>
                      <a:pt x="1484" y="771"/>
                      <a:pt x="1509" y="775"/>
                    </a:cubicBezTo>
                    <a:cubicBezTo>
                      <a:pt x="1513" y="800"/>
                      <a:pt x="1516" y="826"/>
                      <a:pt x="1519" y="853"/>
                    </a:cubicBezTo>
                    <a:cubicBezTo>
                      <a:pt x="1505" y="838"/>
                      <a:pt x="1490" y="823"/>
                      <a:pt x="1476" y="809"/>
                    </a:cubicBezTo>
                    <a:cubicBezTo>
                      <a:pt x="1461" y="794"/>
                      <a:pt x="1446" y="779"/>
                      <a:pt x="1431" y="765"/>
                    </a:cubicBezTo>
                    <a:close/>
                    <a:moveTo>
                      <a:pt x="1081" y="671"/>
                    </a:moveTo>
                    <a:lnTo>
                      <a:pt x="1081" y="671"/>
                    </a:lnTo>
                    <a:cubicBezTo>
                      <a:pt x="1101" y="655"/>
                      <a:pt x="1121" y="639"/>
                      <a:pt x="1142" y="623"/>
                    </a:cubicBezTo>
                    <a:cubicBezTo>
                      <a:pt x="1162" y="639"/>
                      <a:pt x="1182" y="655"/>
                      <a:pt x="1203" y="671"/>
                    </a:cubicBezTo>
                    <a:cubicBezTo>
                      <a:pt x="1182" y="670"/>
                      <a:pt x="1162" y="670"/>
                      <a:pt x="1142" y="670"/>
                    </a:cubicBezTo>
                    <a:cubicBezTo>
                      <a:pt x="1121" y="670"/>
                      <a:pt x="1101" y="670"/>
                      <a:pt x="1081" y="671"/>
                    </a:cubicBezTo>
                    <a:close/>
                    <a:moveTo>
                      <a:pt x="764" y="853"/>
                    </a:moveTo>
                    <a:lnTo>
                      <a:pt x="764" y="853"/>
                    </a:lnTo>
                    <a:cubicBezTo>
                      <a:pt x="767" y="826"/>
                      <a:pt x="770" y="800"/>
                      <a:pt x="774" y="775"/>
                    </a:cubicBezTo>
                    <a:cubicBezTo>
                      <a:pt x="799" y="771"/>
                      <a:pt x="826" y="768"/>
                      <a:pt x="852" y="765"/>
                    </a:cubicBezTo>
                    <a:cubicBezTo>
                      <a:pt x="837" y="779"/>
                      <a:pt x="822" y="794"/>
                      <a:pt x="808" y="809"/>
                    </a:cubicBezTo>
                    <a:cubicBezTo>
                      <a:pt x="793" y="823"/>
                      <a:pt x="779" y="838"/>
                      <a:pt x="764" y="853"/>
                    </a:cubicBezTo>
                    <a:close/>
                    <a:moveTo>
                      <a:pt x="852" y="1520"/>
                    </a:moveTo>
                    <a:lnTo>
                      <a:pt x="852" y="1520"/>
                    </a:lnTo>
                    <a:cubicBezTo>
                      <a:pt x="826" y="1517"/>
                      <a:pt x="799" y="1514"/>
                      <a:pt x="774" y="1510"/>
                    </a:cubicBezTo>
                    <a:cubicBezTo>
                      <a:pt x="770" y="1485"/>
                      <a:pt x="767" y="1459"/>
                      <a:pt x="764" y="1432"/>
                    </a:cubicBezTo>
                    <a:cubicBezTo>
                      <a:pt x="779" y="1447"/>
                      <a:pt x="793" y="1462"/>
                      <a:pt x="808" y="1476"/>
                    </a:cubicBezTo>
                    <a:cubicBezTo>
                      <a:pt x="822" y="1491"/>
                      <a:pt x="837" y="1506"/>
                      <a:pt x="852" y="1520"/>
                    </a:cubicBezTo>
                    <a:close/>
                    <a:moveTo>
                      <a:pt x="1203" y="1614"/>
                    </a:moveTo>
                    <a:lnTo>
                      <a:pt x="1203" y="1614"/>
                    </a:lnTo>
                    <a:cubicBezTo>
                      <a:pt x="1182" y="1630"/>
                      <a:pt x="1162" y="1646"/>
                      <a:pt x="1142" y="1662"/>
                    </a:cubicBezTo>
                    <a:cubicBezTo>
                      <a:pt x="1121" y="1646"/>
                      <a:pt x="1101" y="1630"/>
                      <a:pt x="1081" y="1614"/>
                    </a:cubicBezTo>
                    <a:cubicBezTo>
                      <a:pt x="1101" y="1615"/>
                      <a:pt x="1121" y="1615"/>
                      <a:pt x="1142" y="1615"/>
                    </a:cubicBezTo>
                    <a:cubicBezTo>
                      <a:pt x="1162" y="1615"/>
                      <a:pt x="1182" y="1615"/>
                      <a:pt x="1203" y="1614"/>
                    </a:cubicBezTo>
                    <a:close/>
                    <a:moveTo>
                      <a:pt x="1519" y="1432"/>
                    </a:moveTo>
                    <a:lnTo>
                      <a:pt x="1519" y="1432"/>
                    </a:lnTo>
                    <a:cubicBezTo>
                      <a:pt x="1516" y="1459"/>
                      <a:pt x="1513" y="1485"/>
                      <a:pt x="1509" y="1510"/>
                    </a:cubicBezTo>
                    <a:cubicBezTo>
                      <a:pt x="1484" y="1514"/>
                      <a:pt x="1458" y="1517"/>
                      <a:pt x="1431" y="1520"/>
                    </a:cubicBezTo>
                    <a:cubicBezTo>
                      <a:pt x="1446" y="1506"/>
                      <a:pt x="1461" y="1491"/>
                      <a:pt x="1476" y="1476"/>
                    </a:cubicBezTo>
                    <a:cubicBezTo>
                      <a:pt x="1490" y="1462"/>
                      <a:pt x="1505" y="1447"/>
                      <a:pt x="1519" y="1432"/>
                    </a:cubicBezTo>
                    <a:close/>
                    <a:moveTo>
                      <a:pt x="1419" y="1420"/>
                    </a:moveTo>
                    <a:lnTo>
                      <a:pt x="1419" y="1420"/>
                    </a:lnTo>
                    <a:cubicBezTo>
                      <a:pt x="1381" y="1458"/>
                      <a:pt x="1342" y="1495"/>
                      <a:pt x="1302" y="1530"/>
                    </a:cubicBezTo>
                    <a:cubicBezTo>
                      <a:pt x="1250" y="1533"/>
                      <a:pt x="1197" y="1535"/>
                      <a:pt x="1142" y="1535"/>
                    </a:cubicBezTo>
                    <a:cubicBezTo>
                      <a:pt x="1087" y="1535"/>
                      <a:pt x="1033" y="1533"/>
                      <a:pt x="981" y="1530"/>
                    </a:cubicBezTo>
                    <a:cubicBezTo>
                      <a:pt x="942" y="1495"/>
                      <a:pt x="903" y="1458"/>
                      <a:pt x="864" y="1420"/>
                    </a:cubicBezTo>
                    <a:cubicBezTo>
                      <a:pt x="826" y="1381"/>
                      <a:pt x="789" y="1342"/>
                      <a:pt x="754" y="1303"/>
                    </a:cubicBezTo>
                    <a:cubicBezTo>
                      <a:pt x="751" y="1251"/>
                      <a:pt x="749" y="1198"/>
                      <a:pt x="749" y="1143"/>
                    </a:cubicBezTo>
                    <a:cubicBezTo>
                      <a:pt x="749" y="1087"/>
                      <a:pt x="751" y="1034"/>
                      <a:pt x="754" y="982"/>
                    </a:cubicBezTo>
                    <a:cubicBezTo>
                      <a:pt x="789" y="943"/>
                      <a:pt x="825" y="904"/>
                      <a:pt x="864" y="865"/>
                    </a:cubicBezTo>
                    <a:cubicBezTo>
                      <a:pt x="903" y="827"/>
                      <a:pt x="942" y="790"/>
                      <a:pt x="981" y="755"/>
                    </a:cubicBezTo>
                    <a:cubicBezTo>
                      <a:pt x="1033" y="752"/>
                      <a:pt x="1087" y="750"/>
                      <a:pt x="1142" y="750"/>
                    </a:cubicBezTo>
                    <a:cubicBezTo>
                      <a:pt x="1197" y="750"/>
                      <a:pt x="1250" y="752"/>
                      <a:pt x="1302" y="755"/>
                    </a:cubicBezTo>
                    <a:cubicBezTo>
                      <a:pt x="1342" y="790"/>
                      <a:pt x="1381" y="827"/>
                      <a:pt x="1419" y="865"/>
                    </a:cubicBezTo>
                    <a:cubicBezTo>
                      <a:pt x="1458" y="904"/>
                      <a:pt x="1495" y="943"/>
                      <a:pt x="1529" y="982"/>
                    </a:cubicBezTo>
                    <a:cubicBezTo>
                      <a:pt x="1532" y="1034"/>
                      <a:pt x="1534" y="1087"/>
                      <a:pt x="1534" y="1143"/>
                    </a:cubicBezTo>
                    <a:cubicBezTo>
                      <a:pt x="1534" y="1198"/>
                      <a:pt x="1532" y="1251"/>
                      <a:pt x="1529" y="1303"/>
                    </a:cubicBezTo>
                    <a:cubicBezTo>
                      <a:pt x="1494" y="1342"/>
                      <a:pt x="1457" y="1381"/>
                      <a:pt x="1419" y="1420"/>
                    </a:cubicBezTo>
                    <a:close/>
                    <a:moveTo>
                      <a:pt x="1710" y="1075"/>
                    </a:moveTo>
                    <a:lnTo>
                      <a:pt x="1710" y="1075"/>
                    </a:lnTo>
                    <a:cubicBezTo>
                      <a:pt x="1678" y="1033"/>
                      <a:pt x="1644" y="991"/>
                      <a:pt x="1607" y="950"/>
                    </a:cubicBezTo>
                    <a:cubicBezTo>
                      <a:pt x="1604" y="894"/>
                      <a:pt x="1598" y="840"/>
                      <a:pt x="1591" y="788"/>
                    </a:cubicBezTo>
                    <a:cubicBezTo>
                      <a:pt x="1685" y="804"/>
                      <a:pt x="1770" y="826"/>
                      <a:pt x="1844" y="851"/>
                    </a:cubicBezTo>
                    <a:cubicBezTo>
                      <a:pt x="1808" y="924"/>
                      <a:pt x="1763" y="999"/>
                      <a:pt x="1710" y="1075"/>
                    </a:cubicBezTo>
                    <a:close/>
                    <a:moveTo>
                      <a:pt x="1711" y="1210"/>
                    </a:moveTo>
                    <a:lnTo>
                      <a:pt x="1711" y="1210"/>
                    </a:lnTo>
                    <a:cubicBezTo>
                      <a:pt x="1765" y="1288"/>
                      <a:pt x="1810" y="1363"/>
                      <a:pt x="1845" y="1434"/>
                    </a:cubicBezTo>
                    <a:cubicBezTo>
                      <a:pt x="1770" y="1459"/>
                      <a:pt x="1685" y="1481"/>
                      <a:pt x="1591" y="1497"/>
                    </a:cubicBezTo>
                    <a:cubicBezTo>
                      <a:pt x="1598" y="1445"/>
                      <a:pt x="1604" y="1391"/>
                      <a:pt x="1607" y="1335"/>
                    </a:cubicBezTo>
                    <a:cubicBezTo>
                      <a:pt x="1644" y="1294"/>
                      <a:pt x="1678" y="1252"/>
                      <a:pt x="1711" y="1210"/>
                    </a:cubicBezTo>
                    <a:close/>
                    <a:moveTo>
                      <a:pt x="1613" y="1080"/>
                    </a:moveTo>
                    <a:lnTo>
                      <a:pt x="1613" y="1080"/>
                    </a:lnTo>
                    <a:cubicBezTo>
                      <a:pt x="1630" y="1101"/>
                      <a:pt x="1646" y="1122"/>
                      <a:pt x="1661" y="1142"/>
                    </a:cubicBezTo>
                    <a:cubicBezTo>
                      <a:pt x="1646" y="1163"/>
                      <a:pt x="1630" y="1183"/>
                      <a:pt x="1613" y="1204"/>
                    </a:cubicBezTo>
                    <a:cubicBezTo>
                      <a:pt x="1614" y="1184"/>
                      <a:pt x="1614" y="1163"/>
                      <a:pt x="1614" y="1143"/>
                    </a:cubicBezTo>
                    <a:cubicBezTo>
                      <a:pt x="1614" y="1122"/>
                      <a:pt x="1614" y="1101"/>
                      <a:pt x="1613" y="1080"/>
                    </a:cubicBezTo>
                    <a:close/>
                    <a:moveTo>
                      <a:pt x="1756" y="345"/>
                    </a:moveTo>
                    <a:lnTo>
                      <a:pt x="1756" y="345"/>
                    </a:lnTo>
                    <a:cubicBezTo>
                      <a:pt x="1816" y="345"/>
                      <a:pt x="1862" y="361"/>
                      <a:pt x="1893" y="392"/>
                    </a:cubicBezTo>
                    <a:cubicBezTo>
                      <a:pt x="1959" y="458"/>
                      <a:pt x="1953" y="599"/>
                      <a:pt x="1878" y="779"/>
                    </a:cubicBezTo>
                    <a:cubicBezTo>
                      <a:pt x="1789" y="748"/>
                      <a:pt x="1689" y="723"/>
                      <a:pt x="1579" y="705"/>
                    </a:cubicBezTo>
                    <a:cubicBezTo>
                      <a:pt x="1561" y="596"/>
                      <a:pt x="1536" y="495"/>
                      <a:pt x="1505" y="407"/>
                    </a:cubicBezTo>
                    <a:cubicBezTo>
                      <a:pt x="1599" y="367"/>
                      <a:pt x="1684" y="345"/>
                      <a:pt x="1756" y="345"/>
                    </a:cubicBezTo>
                    <a:close/>
                    <a:moveTo>
                      <a:pt x="1952" y="807"/>
                    </a:moveTo>
                    <a:lnTo>
                      <a:pt x="1952" y="807"/>
                    </a:lnTo>
                    <a:cubicBezTo>
                      <a:pt x="2042" y="594"/>
                      <a:pt x="2041" y="427"/>
                      <a:pt x="1949" y="335"/>
                    </a:cubicBezTo>
                    <a:cubicBezTo>
                      <a:pt x="1903" y="289"/>
                      <a:pt x="1838" y="265"/>
                      <a:pt x="1756" y="265"/>
                    </a:cubicBezTo>
                    <a:cubicBezTo>
                      <a:pt x="1675" y="265"/>
                      <a:pt x="1580" y="289"/>
                      <a:pt x="1477" y="332"/>
                    </a:cubicBezTo>
                    <a:cubicBezTo>
                      <a:pt x="1392" y="126"/>
                      <a:pt x="1274" y="0"/>
                      <a:pt x="1142" y="0"/>
                    </a:cubicBezTo>
                    <a:cubicBezTo>
                      <a:pt x="1009" y="0"/>
                      <a:pt x="891" y="126"/>
                      <a:pt x="806" y="332"/>
                    </a:cubicBezTo>
                    <a:cubicBezTo>
                      <a:pt x="704" y="289"/>
                      <a:pt x="609" y="265"/>
                      <a:pt x="528" y="265"/>
                    </a:cubicBezTo>
                    <a:cubicBezTo>
                      <a:pt x="446" y="265"/>
                      <a:pt x="380" y="289"/>
                      <a:pt x="334" y="335"/>
                    </a:cubicBezTo>
                    <a:cubicBezTo>
                      <a:pt x="242" y="427"/>
                      <a:pt x="242" y="594"/>
                      <a:pt x="331" y="807"/>
                    </a:cubicBezTo>
                    <a:cubicBezTo>
                      <a:pt x="125" y="892"/>
                      <a:pt x="0" y="1010"/>
                      <a:pt x="0" y="1143"/>
                    </a:cubicBezTo>
                    <a:cubicBezTo>
                      <a:pt x="0" y="1275"/>
                      <a:pt x="125" y="1393"/>
                      <a:pt x="331" y="1478"/>
                    </a:cubicBezTo>
                    <a:cubicBezTo>
                      <a:pt x="246" y="1684"/>
                      <a:pt x="240" y="1856"/>
                      <a:pt x="334" y="1950"/>
                    </a:cubicBezTo>
                    <a:cubicBezTo>
                      <a:pt x="380" y="1996"/>
                      <a:pt x="446" y="2020"/>
                      <a:pt x="528" y="2020"/>
                    </a:cubicBezTo>
                    <a:cubicBezTo>
                      <a:pt x="609" y="2020"/>
                      <a:pt x="704" y="1996"/>
                      <a:pt x="806" y="1953"/>
                    </a:cubicBezTo>
                    <a:cubicBezTo>
                      <a:pt x="891" y="2159"/>
                      <a:pt x="1009" y="2284"/>
                      <a:pt x="1142" y="2284"/>
                    </a:cubicBezTo>
                    <a:cubicBezTo>
                      <a:pt x="1274" y="2284"/>
                      <a:pt x="1392" y="2159"/>
                      <a:pt x="1477" y="1953"/>
                    </a:cubicBezTo>
                    <a:cubicBezTo>
                      <a:pt x="1580" y="1996"/>
                      <a:pt x="1675" y="2020"/>
                      <a:pt x="1756" y="2020"/>
                    </a:cubicBezTo>
                    <a:cubicBezTo>
                      <a:pt x="1838" y="2020"/>
                      <a:pt x="1903" y="1996"/>
                      <a:pt x="1949" y="1950"/>
                    </a:cubicBezTo>
                    <a:cubicBezTo>
                      <a:pt x="2043" y="1856"/>
                      <a:pt x="2038" y="1684"/>
                      <a:pt x="1952" y="1478"/>
                    </a:cubicBezTo>
                    <a:cubicBezTo>
                      <a:pt x="2158" y="1393"/>
                      <a:pt x="2284" y="1275"/>
                      <a:pt x="2284" y="1143"/>
                    </a:cubicBezTo>
                    <a:cubicBezTo>
                      <a:pt x="2284" y="1010"/>
                      <a:pt x="2158" y="892"/>
                      <a:pt x="1952" y="807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4" name="Freeform 20"/>
              <p:cNvSpPr>
                <a:spLocks/>
              </p:cNvSpPr>
              <p:nvPr/>
            </p:nvSpPr>
            <p:spPr bwMode="auto">
              <a:xfrm>
                <a:off x="7021513" y="5929313"/>
                <a:ext cx="177800" cy="177800"/>
              </a:xfrm>
              <a:custGeom>
                <a:avLst/>
                <a:gdLst>
                  <a:gd name="T0" fmla="*/ 120 w 240"/>
                  <a:gd name="T1" fmla="*/ 0 h 240"/>
                  <a:gd name="T2" fmla="*/ 120 w 240"/>
                  <a:gd name="T3" fmla="*/ 0 h 240"/>
                  <a:gd name="T4" fmla="*/ 0 w 240"/>
                  <a:gd name="T5" fmla="*/ 120 h 240"/>
                  <a:gd name="T6" fmla="*/ 120 w 240"/>
                  <a:gd name="T7" fmla="*/ 240 h 240"/>
                  <a:gd name="T8" fmla="*/ 240 w 240"/>
                  <a:gd name="T9" fmla="*/ 120 h 240"/>
                  <a:gd name="T10" fmla="*/ 120 w 240"/>
                  <a:gd name="T11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0" h="240">
                    <a:moveTo>
                      <a:pt x="120" y="0"/>
                    </a:moveTo>
                    <a:lnTo>
                      <a:pt x="120" y="0"/>
                    </a:lnTo>
                    <a:cubicBezTo>
                      <a:pt x="53" y="0"/>
                      <a:pt x="0" y="53"/>
                      <a:pt x="0" y="120"/>
                    </a:cubicBezTo>
                    <a:cubicBezTo>
                      <a:pt x="0" y="186"/>
                      <a:pt x="53" y="240"/>
                      <a:pt x="120" y="240"/>
                    </a:cubicBezTo>
                    <a:cubicBezTo>
                      <a:pt x="186" y="240"/>
                      <a:pt x="240" y="186"/>
                      <a:pt x="240" y="120"/>
                    </a:cubicBezTo>
                    <a:cubicBezTo>
                      <a:pt x="240" y="53"/>
                      <a:pt x="186" y="0"/>
                      <a:pt x="120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03" name="组合 22"/>
            <p:cNvGrpSpPr/>
            <p:nvPr userDrawn="1"/>
          </p:nvGrpSpPr>
          <p:grpSpPr>
            <a:xfrm rot="1013132">
              <a:off x="6176564" y="5290989"/>
              <a:ext cx="794889" cy="623974"/>
              <a:chOff x="3654425" y="5089525"/>
              <a:chExt cx="1860550" cy="1460500"/>
            </a:xfrm>
            <a:grpFill/>
          </p:grpSpPr>
          <p:sp>
            <p:nvSpPr>
              <p:cNvPr id="204" name="Freeform 12"/>
              <p:cNvSpPr>
                <a:spLocks noEditPoints="1"/>
              </p:cNvSpPr>
              <p:nvPr/>
            </p:nvSpPr>
            <p:spPr bwMode="auto">
              <a:xfrm>
                <a:off x="3654425" y="5089525"/>
                <a:ext cx="1860550" cy="1460500"/>
              </a:xfrm>
              <a:custGeom>
                <a:avLst/>
                <a:gdLst>
                  <a:gd name="T0" fmla="*/ 2372 w 2506"/>
                  <a:gd name="T1" fmla="*/ 1716 h 1970"/>
                  <a:gd name="T2" fmla="*/ 2372 w 2506"/>
                  <a:gd name="T3" fmla="*/ 1716 h 1970"/>
                  <a:gd name="T4" fmla="*/ 1858 w 2506"/>
                  <a:gd name="T5" fmla="*/ 1575 h 1970"/>
                  <a:gd name="T6" fmla="*/ 1818 w 2506"/>
                  <a:gd name="T7" fmla="*/ 1576 h 1970"/>
                  <a:gd name="T8" fmla="*/ 1323 w 2506"/>
                  <a:gd name="T9" fmla="*/ 1715 h 1970"/>
                  <a:gd name="T10" fmla="*/ 1323 w 2506"/>
                  <a:gd name="T11" fmla="*/ 308 h 1970"/>
                  <a:gd name="T12" fmla="*/ 1847 w 2506"/>
                  <a:gd name="T13" fmla="*/ 133 h 1970"/>
                  <a:gd name="T14" fmla="*/ 2372 w 2506"/>
                  <a:gd name="T15" fmla="*/ 310 h 1970"/>
                  <a:gd name="T16" fmla="*/ 2372 w 2506"/>
                  <a:gd name="T17" fmla="*/ 1716 h 1970"/>
                  <a:gd name="T18" fmla="*/ 1182 w 2506"/>
                  <a:gd name="T19" fmla="*/ 1715 h 1970"/>
                  <a:gd name="T20" fmla="*/ 1182 w 2506"/>
                  <a:gd name="T21" fmla="*/ 1715 h 1970"/>
                  <a:gd name="T22" fmla="*/ 688 w 2506"/>
                  <a:gd name="T23" fmla="*/ 1576 h 1970"/>
                  <a:gd name="T24" fmla="*/ 647 w 2506"/>
                  <a:gd name="T25" fmla="*/ 1575 h 1970"/>
                  <a:gd name="T26" fmla="*/ 133 w 2506"/>
                  <a:gd name="T27" fmla="*/ 1716 h 1970"/>
                  <a:gd name="T28" fmla="*/ 133 w 2506"/>
                  <a:gd name="T29" fmla="*/ 310 h 1970"/>
                  <a:gd name="T30" fmla="*/ 659 w 2506"/>
                  <a:gd name="T31" fmla="*/ 133 h 1970"/>
                  <a:gd name="T32" fmla="*/ 1182 w 2506"/>
                  <a:gd name="T33" fmla="*/ 308 h 1970"/>
                  <a:gd name="T34" fmla="*/ 1182 w 2506"/>
                  <a:gd name="T35" fmla="*/ 1715 h 1970"/>
                  <a:gd name="T36" fmla="*/ 1849 w 2506"/>
                  <a:gd name="T37" fmla="*/ 0 h 1970"/>
                  <a:gd name="T38" fmla="*/ 1849 w 2506"/>
                  <a:gd name="T39" fmla="*/ 0 h 1970"/>
                  <a:gd name="T40" fmla="*/ 1823 w 2506"/>
                  <a:gd name="T41" fmla="*/ 0 h 1970"/>
                  <a:gd name="T42" fmla="*/ 1253 w 2506"/>
                  <a:gd name="T43" fmla="*/ 184 h 1970"/>
                  <a:gd name="T44" fmla="*/ 683 w 2506"/>
                  <a:gd name="T45" fmla="*/ 0 h 1970"/>
                  <a:gd name="T46" fmla="*/ 657 w 2506"/>
                  <a:gd name="T47" fmla="*/ 0 h 1970"/>
                  <a:gd name="T48" fmla="*/ 5 w 2506"/>
                  <a:gd name="T49" fmla="*/ 267 h 1970"/>
                  <a:gd name="T50" fmla="*/ 0 w 2506"/>
                  <a:gd name="T51" fmla="*/ 279 h 1970"/>
                  <a:gd name="T52" fmla="*/ 0 w 2506"/>
                  <a:gd name="T53" fmla="*/ 1970 h 1970"/>
                  <a:gd name="T54" fmla="*/ 107 w 2506"/>
                  <a:gd name="T55" fmla="*/ 1889 h 1970"/>
                  <a:gd name="T56" fmla="*/ 682 w 2506"/>
                  <a:gd name="T57" fmla="*/ 1709 h 1970"/>
                  <a:gd name="T58" fmla="*/ 1190 w 2506"/>
                  <a:gd name="T59" fmla="*/ 1876 h 1970"/>
                  <a:gd name="T60" fmla="*/ 1208 w 2506"/>
                  <a:gd name="T61" fmla="*/ 1888 h 1970"/>
                  <a:gd name="T62" fmla="*/ 1253 w 2506"/>
                  <a:gd name="T63" fmla="*/ 1924 h 1970"/>
                  <a:gd name="T64" fmla="*/ 1298 w 2506"/>
                  <a:gd name="T65" fmla="*/ 1888 h 1970"/>
                  <a:gd name="T66" fmla="*/ 1316 w 2506"/>
                  <a:gd name="T67" fmla="*/ 1876 h 1970"/>
                  <a:gd name="T68" fmla="*/ 1824 w 2506"/>
                  <a:gd name="T69" fmla="*/ 1709 h 1970"/>
                  <a:gd name="T70" fmla="*/ 2399 w 2506"/>
                  <a:gd name="T71" fmla="*/ 1889 h 1970"/>
                  <a:gd name="T72" fmla="*/ 2506 w 2506"/>
                  <a:gd name="T73" fmla="*/ 1970 h 1970"/>
                  <a:gd name="T74" fmla="*/ 2506 w 2506"/>
                  <a:gd name="T75" fmla="*/ 279 h 1970"/>
                  <a:gd name="T76" fmla="*/ 2501 w 2506"/>
                  <a:gd name="T77" fmla="*/ 267 h 1970"/>
                  <a:gd name="T78" fmla="*/ 1849 w 2506"/>
                  <a:gd name="T79" fmla="*/ 0 h 19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506" h="1970">
                    <a:moveTo>
                      <a:pt x="2372" y="1716"/>
                    </a:moveTo>
                    <a:lnTo>
                      <a:pt x="2372" y="1716"/>
                    </a:lnTo>
                    <a:cubicBezTo>
                      <a:pt x="2261" y="1655"/>
                      <a:pt x="2075" y="1575"/>
                      <a:pt x="1858" y="1575"/>
                    </a:cubicBezTo>
                    <a:cubicBezTo>
                      <a:pt x="1845" y="1575"/>
                      <a:pt x="1831" y="1576"/>
                      <a:pt x="1818" y="1576"/>
                    </a:cubicBezTo>
                    <a:cubicBezTo>
                      <a:pt x="1599" y="1587"/>
                      <a:pt x="1427" y="1659"/>
                      <a:pt x="1323" y="1715"/>
                    </a:cubicBezTo>
                    <a:lnTo>
                      <a:pt x="1323" y="308"/>
                    </a:lnTo>
                    <a:cubicBezTo>
                      <a:pt x="1347" y="271"/>
                      <a:pt x="1462" y="127"/>
                      <a:pt x="1847" y="133"/>
                    </a:cubicBezTo>
                    <a:cubicBezTo>
                      <a:pt x="2229" y="140"/>
                      <a:pt x="2347" y="273"/>
                      <a:pt x="2372" y="310"/>
                    </a:cubicBezTo>
                    <a:lnTo>
                      <a:pt x="2372" y="1716"/>
                    </a:lnTo>
                    <a:close/>
                    <a:moveTo>
                      <a:pt x="1182" y="1715"/>
                    </a:moveTo>
                    <a:lnTo>
                      <a:pt x="1182" y="1715"/>
                    </a:lnTo>
                    <a:cubicBezTo>
                      <a:pt x="1079" y="1659"/>
                      <a:pt x="906" y="1587"/>
                      <a:pt x="688" y="1576"/>
                    </a:cubicBezTo>
                    <a:cubicBezTo>
                      <a:pt x="674" y="1576"/>
                      <a:pt x="661" y="1575"/>
                      <a:pt x="647" y="1575"/>
                    </a:cubicBezTo>
                    <a:cubicBezTo>
                      <a:pt x="431" y="1575"/>
                      <a:pt x="244" y="1655"/>
                      <a:pt x="133" y="1716"/>
                    </a:cubicBezTo>
                    <a:lnTo>
                      <a:pt x="133" y="310"/>
                    </a:lnTo>
                    <a:cubicBezTo>
                      <a:pt x="159" y="273"/>
                      <a:pt x="276" y="140"/>
                      <a:pt x="659" y="133"/>
                    </a:cubicBezTo>
                    <a:cubicBezTo>
                      <a:pt x="1044" y="127"/>
                      <a:pt x="1159" y="271"/>
                      <a:pt x="1182" y="308"/>
                    </a:cubicBezTo>
                    <a:lnTo>
                      <a:pt x="1182" y="1715"/>
                    </a:lnTo>
                    <a:close/>
                    <a:moveTo>
                      <a:pt x="1849" y="0"/>
                    </a:moveTo>
                    <a:lnTo>
                      <a:pt x="1849" y="0"/>
                    </a:lnTo>
                    <a:cubicBezTo>
                      <a:pt x="1840" y="0"/>
                      <a:pt x="1831" y="0"/>
                      <a:pt x="1823" y="0"/>
                    </a:cubicBezTo>
                    <a:cubicBezTo>
                      <a:pt x="1490" y="0"/>
                      <a:pt x="1328" y="105"/>
                      <a:pt x="1253" y="184"/>
                    </a:cubicBezTo>
                    <a:cubicBezTo>
                      <a:pt x="1178" y="105"/>
                      <a:pt x="1015" y="0"/>
                      <a:pt x="683" y="0"/>
                    </a:cubicBezTo>
                    <a:cubicBezTo>
                      <a:pt x="674" y="0"/>
                      <a:pt x="666" y="0"/>
                      <a:pt x="657" y="0"/>
                    </a:cubicBezTo>
                    <a:cubicBezTo>
                      <a:pt x="127" y="9"/>
                      <a:pt x="16" y="240"/>
                      <a:pt x="5" y="267"/>
                    </a:cubicBezTo>
                    <a:lnTo>
                      <a:pt x="0" y="279"/>
                    </a:lnTo>
                    <a:lnTo>
                      <a:pt x="0" y="1970"/>
                    </a:lnTo>
                    <a:lnTo>
                      <a:pt x="107" y="1889"/>
                    </a:lnTo>
                    <a:cubicBezTo>
                      <a:pt x="109" y="1887"/>
                      <a:pt x="369" y="1695"/>
                      <a:pt x="682" y="1709"/>
                    </a:cubicBezTo>
                    <a:cubicBezTo>
                      <a:pt x="943" y="1722"/>
                      <a:pt x="1133" y="1837"/>
                      <a:pt x="1190" y="1876"/>
                    </a:cubicBezTo>
                    <a:cubicBezTo>
                      <a:pt x="1201" y="1883"/>
                      <a:pt x="1207" y="1888"/>
                      <a:pt x="1208" y="1888"/>
                    </a:cubicBezTo>
                    <a:lnTo>
                      <a:pt x="1253" y="1924"/>
                    </a:lnTo>
                    <a:lnTo>
                      <a:pt x="1298" y="1888"/>
                    </a:lnTo>
                    <a:cubicBezTo>
                      <a:pt x="1298" y="1888"/>
                      <a:pt x="1304" y="1883"/>
                      <a:pt x="1316" y="1876"/>
                    </a:cubicBezTo>
                    <a:cubicBezTo>
                      <a:pt x="1373" y="1837"/>
                      <a:pt x="1563" y="1722"/>
                      <a:pt x="1824" y="1709"/>
                    </a:cubicBezTo>
                    <a:cubicBezTo>
                      <a:pt x="2135" y="1695"/>
                      <a:pt x="2396" y="1887"/>
                      <a:pt x="2399" y="1889"/>
                    </a:cubicBezTo>
                    <a:lnTo>
                      <a:pt x="2506" y="1970"/>
                    </a:lnTo>
                    <a:lnTo>
                      <a:pt x="2506" y="279"/>
                    </a:lnTo>
                    <a:lnTo>
                      <a:pt x="2501" y="267"/>
                    </a:lnTo>
                    <a:cubicBezTo>
                      <a:pt x="2490" y="240"/>
                      <a:pt x="2379" y="9"/>
                      <a:pt x="1849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5" name="Freeform 13"/>
              <p:cNvSpPr>
                <a:spLocks/>
              </p:cNvSpPr>
              <p:nvPr/>
            </p:nvSpPr>
            <p:spPr bwMode="auto">
              <a:xfrm>
                <a:off x="3829050" y="5399088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7 h 206"/>
                  <a:gd name="T8" fmla="*/ 12 w 844"/>
                  <a:gd name="T9" fmla="*/ 183 h 206"/>
                  <a:gd name="T10" fmla="*/ 45 w 844"/>
                  <a:gd name="T11" fmla="*/ 200 h 206"/>
                  <a:gd name="T12" fmla="*/ 68 w 844"/>
                  <a:gd name="T13" fmla="*/ 193 h 206"/>
                  <a:gd name="T14" fmla="*/ 437 w 844"/>
                  <a:gd name="T15" fmla="*/ 89 h 206"/>
                  <a:gd name="T16" fmla="*/ 775 w 844"/>
                  <a:gd name="T17" fmla="*/ 193 h 206"/>
                  <a:gd name="T18" fmla="*/ 831 w 844"/>
                  <a:gd name="T19" fmla="*/ 183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3"/>
                      <a:pt x="667" y="19"/>
                      <a:pt x="441" y="10"/>
                    </a:cubicBezTo>
                    <a:cubicBezTo>
                      <a:pt x="213" y="0"/>
                      <a:pt x="30" y="122"/>
                      <a:pt x="23" y="127"/>
                    </a:cubicBezTo>
                    <a:cubicBezTo>
                      <a:pt x="4" y="139"/>
                      <a:pt x="0" y="164"/>
                      <a:pt x="12" y="183"/>
                    </a:cubicBezTo>
                    <a:cubicBezTo>
                      <a:pt x="20" y="194"/>
                      <a:pt x="32" y="200"/>
                      <a:pt x="45" y="200"/>
                    </a:cubicBezTo>
                    <a:cubicBezTo>
                      <a:pt x="53" y="200"/>
                      <a:pt x="61" y="198"/>
                      <a:pt x="68" y="193"/>
                    </a:cubicBezTo>
                    <a:cubicBezTo>
                      <a:pt x="69" y="192"/>
                      <a:pt x="236" y="81"/>
                      <a:pt x="437" y="89"/>
                    </a:cubicBezTo>
                    <a:cubicBezTo>
                      <a:pt x="639" y="98"/>
                      <a:pt x="774" y="192"/>
                      <a:pt x="775" y="193"/>
                    </a:cubicBezTo>
                    <a:cubicBezTo>
                      <a:pt x="793" y="206"/>
                      <a:pt x="818" y="201"/>
                      <a:pt x="831" y="183"/>
                    </a:cubicBezTo>
                    <a:cubicBezTo>
                      <a:pt x="844" y="165"/>
                      <a:pt x="840" y="140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6" name="Freeform 14"/>
              <p:cNvSpPr>
                <a:spLocks/>
              </p:cNvSpPr>
              <p:nvPr/>
            </p:nvSpPr>
            <p:spPr bwMode="auto">
              <a:xfrm>
                <a:off x="3829050" y="5678488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8 h 206"/>
                  <a:gd name="T8" fmla="*/ 12 w 844"/>
                  <a:gd name="T9" fmla="*/ 183 h 206"/>
                  <a:gd name="T10" fmla="*/ 45 w 844"/>
                  <a:gd name="T11" fmla="*/ 201 h 206"/>
                  <a:gd name="T12" fmla="*/ 68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4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3"/>
                      <a:pt x="23" y="128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5"/>
                      <a:pt x="32" y="201"/>
                      <a:pt x="45" y="201"/>
                    </a:cubicBezTo>
                    <a:cubicBezTo>
                      <a:pt x="53" y="201"/>
                      <a:pt x="61" y="199"/>
                      <a:pt x="68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9"/>
                      <a:pt x="774" y="193"/>
                      <a:pt x="775" y="194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7" name="Freeform 15"/>
              <p:cNvSpPr>
                <a:spLocks/>
              </p:cNvSpPr>
              <p:nvPr/>
            </p:nvSpPr>
            <p:spPr bwMode="auto">
              <a:xfrm>
                <a:off x="3829050" y="5957888"/>
                <a:ext cx="627063" cy="153988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8 h 206"/>
                  <a:gd name="T8" fmla="*/ 12 w 844"/>
                  <a:gd name="T9" fmla="*/ 183 h 206"/>
                  <a:gd name="T10" fmla="*/ 45 w 844"/>
                  <a:gd name="T11" fmla="*/ 201 h 206"/>
                  <a:gd name="T12" fmla="*/ 68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3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2"/>
                      <a:pt x="23" y="128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5"/>
                      <a:pt x="32" y="201"/>
                      <a:pt x="45" y="201"/>
                    </a:cubicBezTo>
                    <a:cubicBezTo>
                      <a:pt x="53" y="201"/>
                      <a:pt x="61" y="198"/>
                      <a:pt x="68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9"/>
                      <a:pt x="774" y="192"/>
                      <a:pt x="775" y="193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8" name="Freeform 16"/>
              <p:cNvSpPr>
                <a:spLocks/>
              </p:cNvSpPr>
              <p:nvPr/>
            </p:nvSpPr>
            <p:spPr bwMode="auto">
              <a:xfrm>
                <a:off x="4713288" y="5437188"/>
                <a:ext cx="627063" cy="152400"/>
              </a:xfrm>
              <a:custGeom>
                <a:avLst/>
                <a:gdLst>
                  <a:gd name="T0" fmla="*/ 822 w 844"/>
                  <a:gd name="T1" fmla="*/ 127 h 205"/>
                  <a:gd name="T2" fmla="*/ 822 w 844"/>
                  <a:gd name="T3" fmla="*/ 127 h 205"/>
                  <a:gd name="T4" fmla="*/ 441 w 844"/>
                  <a:gd name="T5" fmla="*/ 9 h 205"/>
                  <a:gd name="T6" fmla="*/ 23 w 844"/>
                  <a:gd name="T7" fmla="*/ 127 h 205"/>
                  <a:gd name="T8" fmla="*/ 12 w 844"/>
                  <a:gd name="T9" fmla="*/ 182 h 205"/>
                  <a:gd name="T10" fmla="*/ 45 w 844"/>
                  <a:gd name="T11" fmla="*/ 200 h 205"/>
                  <a:gd name="T12" fmla="*/ 67 w 844"/>
                  <a:gd name="T13" fmla="*/ 193 h 205"/>
                  <a:gd name="T14" fmla="*/ 437 w 844"/>
                  <a:gd name="T15" fmla="*/ 89 h 205"/>
                  <a:gd name="T16" fmla="*/ 775 w 844"/>
                  <a:gd name="T17" fmla="*/ 193 h 205"/>
                  <a:gd name="T18" fmla="*/ 831 w 844"/>
                  <a:gd name="T19" fmla="*/ 183 h 205"/>
                  <a:gd name="T20" fmla="*/ 822 w 844"/>
                  <a:gd name="T21" fmla="*/ 127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5">
                    <a:moveTo>
                      <a:pt x="822" y="127"/>
                    </a:moveTo>
                    <a:lnTo>
                      <a:pt x="822" y="127"/>
                    </a:lnTo>
                    <a:cubicBezTo>
                      <a:pt x="815" y="123"/>
                      <a:pt x="667" y="19"/>
                      <a:pt x="441" y="9"/>
                    </a:cubicBezTo>
                    <a:cubicBezTo>
                      <a:pt x="213" y="0"/>
                      <a:pt x="30" y="122"/>
                      <a:pt x="23" y="127"/>
                    </a:cubicBezTo>
                    <a:cubicBezTo>
                      <a:pt x="4" y="139"/>
                      <a:pt x="0" y="164"/>
                      <a:pt x="12" y="182"/>
                    </a:cubicBezTo>
                    <a:cubicBezTo>
                      <a:pt x="20" y="194"/>
                      <a:pt x="32" y="200"/>
                      <a:pt x="45" y="200"/>
                    </a:cubicBezTo>
                    <a:cubicBezTo>
                      <a:pt x="53" y="200"/>
                      <a:pt x="61" y="198"/>
                      <a:pt x="67" y="193"/>
                    </a:cubicBezTo>
                    <a:cubicBezTo>
                      <a:pt x="69" y="192"/>
                      <a:pt x="236" y="81"/>
                      <a:pt x="437" y="89"/>
                    </a:cubicBezTo>
                    <a:cubicBezTo>
                      <a:pt x="639" y="98"/>
                      <a:pt x="774" y="192"/>
                      <a:pt x="775" y="193"/>
                    </a:cubicBezTo>
                    <a:cubicBezTo>
                      <a:pt x="793" y="205"/>
                      <a:pt x="818" y="201"/>
                      <a:pt x="831" y="183"/>
                    </a:cubicBezTo>
                    <a:cubicBezTo>
                      <a:pt x="844" y="165"/>
                      <a:pt x="840" y="140"/>
                      <a:pt x="822" y="127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9" name="Freeform 17"/>
              <p:cNvSpPr>
                <a:spLocks/>
              </p:cNvSpPr>
              <p:nvPr/>
            </p:nvSpPr>
            <p:spPr bwMode="auto">
              <a:xfrm>
                <a:off x="4713288" y="5716588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8 h 206"/>
                  <a:gd name="T8" fmla="*/ 12 w 844"/>
                  <a:gd name="T9" fmla="*/ 183 h 206"/>
                  <a:gd name="T10" fmla="*/ 45 w 844"/>
                  <a:gd name="T11" fmla="*/ 201 h 206"/>
                  <a:gd name="T12" fmla="*/ 67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3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2"/>
                      <a:pt x="23" y="128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5"/>
                      <a:pt x="32" y="201"/>
                      <a:pt x="45" y="201"/>
                    </a:cubicBezTo>
                    <a:cubicBezTo>
                      <a:pt x="53" y="201"/>
                      <a:pt x="61" y="199"/>
                      <a:pt x="67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9"/>
                      <a:pt x="774" y="192"/>
                      <a:pt x="775" y="193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0" name="Freeform 18"/>
              <p:cNvSpPr>
                <a:spLocks/>
              </p:cNvSpPr>
              <p:nvPr/>
            </p:nvSpPr>
            <p:spPr bwMode="auto">
              <a:xfrm>
                <a:off x="4713288" y="5997575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7 h 206"/>
                  <a:gd name="T8" fmla="*/ 12 w 844"/>
                  <a:gd name="T9" fmla="*/ 183 h 206"/>
                  <a:gd name="T10" fmla="*/ 45 w 844"/>
                  <a:gd name="T11" fmla="*/ 201 h 206"/>
                  <a:gd name="T12" fmla="*/ 67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3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2"/>
                      <a:pt x="23" y="127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4"/>
                      <a:pt x="32" y="201"/>
                      <a:pt x="45" y="201"/>
                    </a:cubicBezTo>
                    <a:cubicBezTo>
                      <a:pt x="53" y="201"/>
                      <a:pt x="61" y="198"/>
                      <a:pt x="67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8"/>
                      <a:pt x="774" y="192"/>
                      <a:pt x="775" y="193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11" name="Freeform 19"/>
            <p:cNvSpPr>
              <a:spLocks noEditPoints="1"/>
            </p:cNvSpPr>
            <p:nvPr userDrawn="1"/>
          </p:nvSpPr>
          <p:spPr bwMode="auto">
            <a:xfrm rot="3628785">
              <a:off x="4614671" y="6522288"/>
              <a:ext cx="1209819" cy="253100"/>
            </a:xfrm>
            <a:custGeom>
              <a:avLst/>
              <a:gdLst>
                <a:gd name="T0" fmla="*/ 2347 w 2387"/>
                <a:gd name="T1" fmla="*/ 458 h 498"/>
                <a:gd name="T2" fmla="*/ 40 w 2387"/>
                <a:gd name="T3" fmla="*/ 40 h 498"/>
                <a:gd name="T4" fmla="*/ 177 w 2387"/>
                <a:gd name="T5" fmla="*/ 298 h 498"/>
                <a:gd name="T6" fmla="*/ 217 w 2387"/>
                <a:gd name="T7" fmla="*/ 40 h 498"/>
                <a:gd name="T8" fmla="*/ 277 w 2387"/>
                <a:gd name="T9" fmla="*/ 159 h 498"/>
                <a:gd name="T10" fmla="*/ 317 w 2387"/>
                <a:gd name="T11" fmla="*/ 40 h 498"/>
                <a:gd name="T12" fmla="*/ 377 w 2387"/>
                <a:gd name="T13" fmla="*/ 159 h 498"/>
                <a:gd name="T14" fmla="*/ 417 w 2387"/>
                <a:gd name="T15" fmla="*/ 40 h 498"/>
                <a:gd name="T16" fmla="*/ 477 w 2387"/>
                <a:gd name="T17" fmla="*/ 159 h 498"/>
                <a:gd name="T18" fmla="*/ 517 w 2387"/>
                <a:gd name="T19" fmla="*/ 40 h 498"/>
                <a:gd name="T20" fmla="*/ 577 w 2387"/>
                <a:gd name="T21" fmla="*/ 159 h 498"/>
                <a:gd name="T22" fmla="*/ 617 w 2387"/>
                <a:gd name="T23" fmla="*/ 40 h 498"/>
                <a:gd name="T24" fmla="*/ 674 w 2387"/>
                <a:gd name="T25" fmla="*/ 298 h 498"/>
                <a:gd name="T26" fmla="*/ 714 w 2387"/>
                <a:gd name="T27" fmla="*/ 40 h 498"/>
                <a:gd name="T28" fmla="*/ 774 w 2387"/>
                <a:gd name="T29" fmla="*/ 159 h 498"/>
                <a:gd name="T30" fmla="*/ 814 w 2387"/>
                <a:gd name="T31" fmla="*/ 40 h 498"/>
                <a:gd name="T32" fmla="*/ 874 w 2387"/>
                <a:gd name="T33" fmla="*/ 159 h 498"/>
                <a:gd name="T34" fmla="*/ 914 w 2387"/>
                <a:gd name="T35" fmla="*/ 40 h 498"/>
                <a:gd name="T36" fmla="*/ 974 w 2387"/>
                <a:gd name="T37" fmla="*/ 159 h 498"/>
                <a:gd name="T38" fmla="*/ 1014 w 2387"/>
                <a:gd name="T39" fmla="*/ 40 h 498"/>
                <a:gd name="T40" fmla="*/ 1074 w 2387"/>
                <a:gd name="T41" fmla="*/ 159 h 498"/>
                <a:gd name="T42" fmla="*/ 1114 w 2387"/>
                <a:gd name="T43" fmla="*/ 40 h 498"/>
                <a:gd name="T44" fmla="*/ 1187 w 2387"/>
                <a:gd name="T45" fmla="*/ 298 h 498"/>
                <a:gd name="T46" fmla="*/ 1227 w 2387"/>
                <a:gd name="T47" fmla="*/ 40 h 498"/>
                <a:gd name="T48" fmla="*/ 1287 w 2387"/>
                <a:gd name="T49" fmla="*/ 159 h 498"/>
                <a:gd name="T50" fmla="*/ 1327 w 2387"/>
                <a:gd name="T51" fmla="*/ 40 h 498"/>
                <a:gd name="T52" fmla="*/ 1387 w 2387"/>
                <a:gd name="T53" fmla="*/ 159 h 498"/>
                <a:gd name="T54" fmla="*/ 1427 w 2387"/>
                <a:gd name="T55" fmla="*/ 40 h 498"/>
                <a:gd name="T56" fmla="*/ 1487 w 2387"/>
                <a:gd name="T57" fmla="*/ 159 h 498"/>
                <a:gd name="T58" fmla="*/ 1527 w 2387"/>
                <a:gd name="T59" fmla="*/ 40 h 498"/>
                <a:gd name="T60" fmla="*/ 1587 w 2387"/>
                <a:gd name="T61" fmla="*/ 159 h 498"/>
                <a:gd name="T62" fmla="*/ 1627 w 2387"/>
                <a:gd name="T63" fmla="*/ 40 h 498"/>
                <a:gd name="T64" fmla="*/ 1684 w 2387"/>
                <a:gd name="T65" fmla="*/ 298 h 498"/>
                <a:gd name="T66" fmla="*/ 1724 w 2387"/>
                <a:gd name="T67" fmla="*/ 40 h 498"/>
                <a:gd name="T68" fmla="*/ 1784 w 2387"/>
                <a:gd name="T69" fmla="*/ 159 h 498"/>
                <a:gd name="T70" fmla="*/ 1824 w 2387"/>
                <a:gd name="T71" fmla="*/ 40 h 498"/>
                <a:gd name="T72" fmla="*/ 1884 w 2387"/>
                <a:gd name="T73" fmla="*/ 159 h 498"/>
                <a:gd name="T74" fmla="*/ 1924 w 2387"/>
                <a:gd name="T75" fmla="*/ 40 h 498"/>
                <a:gd name="T76" fmla="*/ 1984 w 2387"/>
                <a:gd name="T77" fmla="*/ 159 h 498"/>
                <a:gd name="T78" fmla="*/ 2024 w 2387"/>
                <a:gd name="T79" fmla="*/ 40 h 498"/>
                <a:gd name="T80" fmla="*/ 2084 w 2387"/>
                <a:gd name="T81" fmla="*/ 159 h 498"/>
                <a:gd name="T82" fmla="*/ 2124 w 2387"/>
                <a:gd name="T83" fmla="*/ 40 h 498"/>
                <a:gd name="T84" fmla="*/ 2170 w 2387"/>
                <a:gd name="T85" fmla="*/ 298 h 498"/>
                <a:gd name="T86" fmla="*/ 2210 w 2387"/>
                <a:gd name="T87" fmla="*/ 40 h 498"/>
                <a:gd name="T88" fmla="*/ 2347 w 2387"/>
                <a:gd name="T89" fmla="*/ 458 h 498"/>
                <a:gd name="T90" fmla="*/ 0 w 2387"/>
                <a:gd name="T91" fmla="*/ 498 h 498"/>
                <a:gd name="T92" fmla="*/ 2387 w 2387"/>
                <a:gd name="T93" fmla="*/ 0 h 498"/>
                <a:gd name="T94" fmla="*/ 0 w 2387"/>
                <a:gd name="T95" fmla="*/ 498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387" h="498">
                  <a:moveTo>
                    <a:pt x="2347" y="458"/>
                  </a:moveTo>
                  <a:lnTo>
                    <a:pt x="2347" y="458"/>
                  </a:lnTo>
                  <a:lnTo>
                    <a:pt x="40" y="458"/>
                  </a:lnTo>
                  <a:lnTo>
                    <a:pt x="40" y="40"/>
                  </a:lnTo>
                  <a:lnTo>
                    <a:pt x="177" y="40"/>
                  </a:lnTo>
                  <a:lnTo>
                    <a:pt x="177" y="298"/>
                  </a:lnTo>
                  <a:lnTo>
                    <a:pt x="217" y="298"/>
                  </a:lnTo>
                  <a:lnTo>
                    <a:pt x="217" y="40"/>
                  </a:lnTo>
                  <a:lnTo>
                    <a:pt x="277" y="40"/>
                  </a:lnTo>
                  <a:lnTo>
                    <a:pt x="277" y="159"/>
                  </a:lnTo>
                  <a:lnTo>
                    <a:pt x="317" y="159"/>
                  </a:lnTo>
                  <a:lnTo>
                    <a:pt x="317" y="40"/>
                  </a:lnTo>
                  <a:lnTo>
                    <a:pt x="377" y="40"/>
                  </a:lnTo>
                  <a:lnTo>
                    <a:pt x="377" y="159"/>
                  </a:lnTo>
                  <a:lnTo>
                    <a:pt x="417" y="159"/>
                  </a:lnTo>
                  <a:lnTo>
                    <a:pt x="417" y="40"/>
                  </a:lnTo>
                  <a:lnTo>
                    <a:pt x="477" y="40"/>
                  </a:lnTo>
                  <a:lnTo>
                    <a:pt x="477" y="159"/>
                  </a:lnTo>
                  <a:lnTo>
                    <a:pt x="517" y="159"/>
                  </a:lnTo>
                  <a:lnTo>
                    <a:pt x="517" y="40"/>
                  </a:lnTo>
                  <a:lnTo>
                    <a:pt x="577" y="40"/>
                  </a:lnTo>
                  <a:lnTo>
                    <a:pt x="577" y="159"/>
                  </a:lnTo>
                  <a:lnTo>
                    <a:pt x="617" y="159"/>
                  </a:lnTo>
                  <a:lnTo>
                    <a:pt x="617" y="40"/>
                  </a:lnTo>
                  <a:lnTo>
                    <a:pt x="674" y="40"/>
                  </a:lnTo>
                  <a:lnTo>
                    <a:pt x="674" y="298"/>
                  </a:lnTo>
                  <a:lnTo>
                    <a:pt x="714" y="298"/>
                  </a:lnTo>
                  <a:lnTo>
                    <a:pt x="714" y="40"/>
                  </a:lnTo>
                  <a:lnTo>
                    <a:pt x="774" y="40"/>
                  </a:lnTo>
                  <a:lnTo>
                    <a:pt x="774" y="159"/>
                  </a:lnTo>
                  <a:lnTo>
                    <a:pt x="814" y="159"/>
                  </a:lnTo>
                  <a:lnTo>
                    <a:pt x="814" y="40"/>
                  </a:lnTo>
                  <a:lnTo>
                    <a:pt x="874" y="40"/>
                  </a:lnTo>
                  <a:lnTo>
                    <a:pt x="874" y="159"/>
                  </a:lnTo>
                  <a:lnTo>
                    <a:pt x="914" y="159"/>
                  </a:lnTo>
                  <a:lnTo>
                    <a:pt x="914" y="40"/>
                  </a:lnTo>
                  <a:lnTo>
                    <a:pt x="974" y="40"/>
                  </a:lnTo>
                  <a:lnTo>
                    <a:pt x="974" y="159"/>
                  </a:lnTo>
                  <a:lnTo>
                    <a:pt x="1014" y="159"/>
                  </a:lnTo>
                  <a:lnTo>
                    <a:pt x="1014" y="40"/>
                  </a:lnTo>
                  <a:lnTo>
                    <a:pt x="1074" y="40"/>
                  </a:lnTo>
                  <a:lnTo>
                    <a:pt x="1074" y="159"/>
                  </a:lnTo>
                  <a:lnTo>
                    <a:pt x="1114" y="159"/>
                  </a:lnTo>
                  <a:lnTo>
                    <a:pt x="1114" y="40"/>
                  </a:lnTo>
                  <a:lnTo>
                    <a:pt x="1187" y="40"/>
                  </a:lnTo>
                  <a:lnTo>
                    <a:pt x="1187" y="298"/>
                  </a:lnTo>
                  <a:lnTo>
                    <a:pt x="1227" y="298"/>
                  </a:lnTo>
                  <a:lnTo>
                    <a:pt x="1227" y="40"/>
                  </a:lnTo>
                  <a:lnTo>
                    <a:pt x="1287" y="40"/>
                  </a:lnTo>
                  <a:lnTo>
                    <a:pt x="1287" y="159"/>
                  </a:lnTo>
                  <a:lnTo>
                    <a:pt x="1327" y="159"/>
                  </a:lnTo>
                  <a:lnTo>
                    <a:pt x="1327" y="40"/>
                  </a:lnTo>
                  <a:lnTo>
                    <a:pt x="1387" y="40"/>
                  </a:lnTo>
                  <a:lnTo>
                    <a:pt x="1387" y="159"/>
                  </a:lnTo>
                  <a:lnTo>
                    <a:pt x="1427" y="159"/>
                  </a:lnTo>
                  <a:lnTo>
                    <a:pt x="1427" y="40"/>
                  </a:lnTo>
                  <a:lnTo>
                    <a:pt x="1487" y="40"/>
                  </a:lnTo>
                  <a:lnTo>
                    <a:pt x="1487" y="159"/>
                  </a:lnTo>
                  <a:lnTo>
                    <a:pt x="1527" y="159"/>
                  </a:lnTo>
                  <a:lnTo>
                    <a:pt x="1527" y="40"/>
                  </a:lnTo>
                  <a:lnTo>
                    <a:pt x="1587" y="40"/>
                  </a:lnTo>
                  <a:lnTo>
                    <a:pt x="1587" y="159"/>
                  </a:lnTo>
                  <a:lnTo>
                    <a:pt x="1627" y="159"/>
                  </a:lnTo>
                  <a:lnTo>
                    <a:pt x="1627" y="40"/>
                  </a:lnTo>
                  <a:lnTo>
                    <a:pt x="1684" y="40"/>
                  </a:lnTo>
                  <a:lnTo>
                    <a:pt x="1684" y="298"/>
                  </a:lnTo>
                  <a:lnTo>
                    <a:pt x="1724" y="298"/>
                  </a:lnTo>
                  <a:lnTo>
                    <a:pt x="1724" y="40"/>
                  </a:lnTo>
                  <a:lnTo>
                    <a:pt x="1784" y="40"/>
                  </a:lnTo>
                  <a:lnTo>
                    <a:pt x="1784" y="159"/>
                  </a:lnTo>
                  <a:lnTo>
                    <a:pt x="1824" y="159"/>
                  </a:lnTo>
                  <a:lnTo>
                    <a:pt x="1824" y="40"/>
                  </a:lnTo>
                  <a:lnTo>
                    <a:pt x="1884" y="40"/>
                  </a:lnTo>
                  <a:lnTo>
                    <a:pt x="1884" y="159"/>
                  </a:lnTo>
                  <a:lnTo>
                    <a:pt x="1924" y="159"/>
                  </a:lnTo>
                  <a:lnTo>
                    <a:pt x="1924" y="40"/>
                  </a:lnTo>
                  <a:lnTo>
                    <a:pt x="1984" y="40"/>
                  </a:lnTo>
                  <a:lnTo>
                    <a:pt x="1984" y="159"/>
                  </a:lnTo>
                  <a:lnTo>
                    <a:pt x="2024" y="159"/>
                  </a:lnTo>
                  <a:lnTo>
                    <a:pt x="2024" y="40"/>
                  </a:lnTo>
                  <a:lnTo>
                    <a:pt x="2084" y="40"/>
                  </a:lnTo>
                  <a:lnTo>
                    <a:pt x="2084" y="159"/>
                  </a:lnTo>
                  <a:lnTo>
                    <a:pt x="2124" y="159"/>
                  </a:lnTo>
                  <a:lnTo>
                    <a:pt x="2124" y="40"/>
                  </a:lnTo>
                  <a:lnTo>
                    <a:pt x="2170" y="40"/>
                  </a:lnTo>
                  <a:lnTo>
                    <a:pt x="2170" y="298"/>
                  </a:lnTo>
                  <a:lnTo>
                    <a:pt x="2210" y="298"/>
                  </a:lnTo>
                  <a:lnTo>
                    <a:pt x="2210" y="40"/>
                  </a:lnTo>
                  <a:lnTo>
                    <a:pt x="2347" y="40"/>
                  </a:lnTo>
                  <a:lnTo>
                    <a:pt x="2347" y="458"/>
                  </a:lnTo>
                  <a:close/>
                  <a:moveTo>
                    <a:pt x="0" y="498"/>
                  </a:moveTo>
                  <a:lnTo>
                    <a:pt x="0" y="498"/>
                  </a:lnTo>
                  <a:lnTo>
                    <a:pt x="2387" y="498"/>
                  </a:lnTo>
                  <a:lnTo>
                    <a:pt x="2387" y="0"/>
                  </a:lnTo>
                  <a:lnTo>
                    <a:pt x="0" y="0"/>
                  </a:lnTo>
                  <a:lnTo>
                    <a:pt x="0" y="498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2" name="Freeform 7"/>
            <p:cNvSpPr>
              <a:spLocks noEditPoints="1"/>
            </p:cNvSpPr>
            <p:nvPr userDrawn="1"/>
          </p:nvSpPr>
          <p:spPr bwMode="auto">
            <a:xfrm rot="20132266">
              <a:off x="-807207" y="5977073"/>
              <a:ext cx="1277233" cy="931381"/>
            </a:xfrm>
            <a:custGeom>
              <a:avLst/>
              <a:gdLst>
                <a:gd name="T0" fmla="*/ 1034 w 2022"/>
                <a:gd name="T1" fmla="*/ 210 h 1466"/>
                <a:gd name="T2" fmla="*/ 1034 w 2022"/>
                <a:gd name="T3" fmla="*/ 210 h 1466"/>
                <a:gd name="T4" fmla="*/ 1395 w 2022"/>
                <a:gd name="T5" fmla="*/ 46 h 1466"/>
                <a:gd name="T6" fmla="*/ 1487 w 2022"/>
                <a:gd name="T7" fmla="*/ 40 h 1466"/>
                <a:gd name="T8" fmla="*/ 1888 w 2022"/>
                <a:gd name="T9" fmla="*/ 99 h 1466"/>
                <a:gd name="T10" fmla="*/ 1888 w 2022"/>
                <a:gd name="T11" fmla="*/ 1249 h 1466"/>
                <a:gd name="T12" fmla="*/ 1467 w 2022"/>
                <a:gd name="T13" fmla="*/ 1137 h 1466"/>
                <a:gd name="T14" fmla="*/ 1397 w 2022"/>
                <a:gd name="T15" fmla="*/ 1132 h 1466"/>
                <a:gd name="T16" fmla="*/ 1034 w 2022"/>
                <a:gd name="T17" fmla="*/ 1232 h 1466"/>
                <a:gd name="T18" fmla="*/ 1034 w 2022"/>
                <a:gd name="T19" fmla="*/ 210 h 1466"/>
                <a:gd name="T20" fmla="*/ 134 w 2022"/>
                <a:gd name="T21" fmla="*/ 99 h 1466"/>
                <a:gd name="T22" fmla="*/ 134 w 2022"/>
                <a:gd name="T23" fmla="*/ 99 h 1466"/>
                <a:gd name="T24" fmla="*/ 534 w 2022"/>
                <a:gd name="T25" fmla="*/ 40 h 1466"/>
                <a:gd name="T26" fmla="*/ 626 w 2022"/>
                <a:gd name="T27" fmla="*/ 46 h 1466"/>
                <a:gd name="T28" fmla="*/ 988 w 2022"/>
                <a:gd name="T29" fmla="*/ 210 h 1466"/>
                <a:gd name="T30" fmla="*/ 988 w 2022"/>
                <a:gd name="T31" fmla="*/ 1232 h 1466"/>
                <a:gd name="T32" fmla="*/ 625 w 2022"/>
                <a:gd name="T33" fmla="*/ 1132 h 1466"/>
                <a:gd name="T34" fmla="*/ 555 w 2022"/>
                <a:gd name="T35" fmla="*/ 1137 h 1466"/>
                <a:gd name="T36" fmla="*/ 134 w 2022"/>
                <a:gd name="T37" fmla="*/ 1249 h 1466"/>
                <a:gd name="T38" fmla="*/ 134 w 2022"/>
                <a:gd name="T39" fmla="*/ 99 h 1466"/>
                <a:gd name="T40" fmla="*/ 1928 w 2022"/>
                <a:gd name="T41" fmla="*/ 203 h 1466"/>
                <a:gd name="T42" fmla="*/ 1928 w 2022"/>
                <a:gd name="T43" fmla="*/ 203 h 1466"/>
                <a:gd name="T44" fmla="*/ 1928 w 2022"/>
                <a:gd name="T45" fmla="*/ 68 h 1466"/>
                <a:gd name="T46" fmla="*/ 1487 w 2022"/>
                <a:gd name="T47" fmla="*/ 0 h 1466"/>
                <a:gd name="T48" fmla="*/ 1390 w 2022"/>
                <a:gd name="T49" fmla="*/ 6 h 1466"/>
                <a:gd name="T50" fmla="*/ 1011 w 2022"/>
                <a:gd name="T51" fmla="*/ 177 h 1466"/>
                <a:gd name="T52" fmla="*/ 632 w 2022"/>
                <a:gd name="T53" fmla="*/ 6 h 1466"/>
                <a:gd name="T54" fmla="*/ 534 w 2022"/>
                <a:gd name="T55" fmla="*/ 0 h 1466"/>
                <a:gd name="T56" fmla="*/ 94 w 2022"/>
                <a:gd name="T57" fmla="*/ 68 h 1466"/>
                <a:gd name="T58" fmla="*/ 94 w 2022"/>
                <a:gd name="T59" fmla="*/ 203 h 1466"/>
                <a:gd name="T60" fmla="*/ 0 w 2022"/>
                <a:gd name="T61" fmla="*/ 227 h 1466"/>
                <a:gd name="T62" fmla="*/ 0 w 2022"/>
                <a:gd name="T63" fmla="*/ 1466 h 1466"/>
                <a:gd name="T64" fmla="*/ 467 w 2022"/>
                <a:gd name="T65" fmla="*/ 1335 h 1466"/>
                <a:gd name="T66" fmla="*/ 905 w 2022"/>
                <a:gd name="T67" fmla="*/ 1412 h 1466"/>
                <a:gd name="T68" fmla="*/ 905 w 2022"/>
                <a:gd name="T69" fmla="*/ 1466 h 1466"/>
                <a:gd name="T70" fmla="*/ 1116 w 2022"/>
                <a:gd name="T71" fmla="*/ 1466 h 1466"/>
                <a:gd name="T72" fmla="*/ 1116 w 2022"/>
                <a:gd name="T73" fmla="*/ 1412 h 1466"/>
                <a:gd name="T74" fmla="*/ 1555 w 2022"/>
                <a:gd name="T75" fmla="*/ 1335 h 1466"/>
                <a:gd name="T76" fmla="*/ 2022 w 2022"/>
                <a:gd name="T77" fmla="*/ 1466 h 1466"/>
                <a:gd name="T78" fmla="*/ 2022 w 2022"/>
                <a:gd name="T79" fmla="*/ 227 h 1466"/>
                <a:gd name="T80" fmla="*/ 1928 w 2022"/>
                <a:gd name="T81" fmla="*/ 203 h 1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022" h="1466">
                  <a:moveTo>
                    <a:pt x="1034" y="210"/>
                  </a:moveTo>
                  <a:lnTo>
                    <a:pt x="1034" y="210"/>
                  </a:lnTo>
                  <a:cubicBezTo>
                    <a:pt x="1077" y="175"/>
                    <a:pt x="1220" y="68"/>
                    <a:pt x="1395" y="46"/>
                  </a:cubicBezTo>
                  <a:cubicBezTo>
                    <a:pt x="1423" y="42"/>
                    <a:pt x="1454" y="40"/>
                    <a:pt x="1487" y="40"/>
                  </a:cubicBezTo>
                  <a:cubicBezTo>
                    <a:pt x="1645" y="40"/>
                    <a:pt x="1820" y="81"/>
                    <a:pt x="1888" y="99"/>
                  </a:cubicBezTo>
                  <a:lnTo>
                    <a:pt x="1888" y="1249"/>
                  </a:lnTo>
                  <a:cubicBezTo>
                    <a:pt x="1803" y="1218"/>
                    <a:pt x="1631" y="1161"/>
                    <a:pt x="1467" y="1137"/>
                  </a:cubicBezTo>
                  <a:cubicBezTo>
                    <a:pt x="1445" y="1134"/>
                    <a:pt x="1421" y="1132"/>
                    <a:pt x="1397" y="1132"/>
                  </a:cubicBezTo>
                  <a:cubicBezTo>
                    <a:pt x="1252" y="1132"/>
                    <a:pt x="1112" y="1192"/>
                    <a:pt x="1034" y="1232"/>
                  </a:cubicBezTo>
                  <a:lnTo>
                    <a:pt x="1034" y="210"/>
                  </a:lnTo>
                  <a:close/>
                  <a:moveTo>
                    <a:pt x="134" y="99"/>
                  </a:moveTo>
                  <a:lnTo>
                    <a:pt x="134" y="99"/>
                  </a:lnTo>
                  <a:cubicBezTo>
                    <a:pt x="201" y="81"/>
                    <a:pt x="376" y="40"/>
                    <a:pt x="534" y="40"/>
                  </a:cubicBezTo>
                  <a:cubicBezTo>
                    <a:pt x="568" y="40"/>
                    <a:pt x="599" y="42"/>
                    <a:pt x="626" y="46"/>
                  </a:cubicBezTo>
                  <a:cubicBezTo>
                    <a:pt x="802" y="68"/>
                    <a:pt x="945" y="175"/>
                    <a:pt x="988" y="210"/>
                  </a:cubicBezTo>
                  <a:lnTo>
                    <a:pt x="988" y="1232"/>
                  </a:lnTo>
                  <a:cubicBezTo>
                    <a:pt x="910" y="1192"/>
                    <a:pt x="770" y="1132"/>
                    <a:pt x="625" y="1132"/>
                  </a:cubicBezTo>
                  <a:cubicBezTo>
                    <a:pt x="601" y="1132"/>
                    <a:pt x="577" y="1134"/>
                    <a:pt x="555" y="1137"/>
                  </a:cubicBezTo>
                  <a:cubicBezTo>
                    <a:pt x="391" y="1161"/>
                    <a:pt x="219" y="1218"/>
                    <a:pt x="134" y="1249"/>
                  </a:cubicBezTo>
                  <a:lnTo>
                    <a:pt x="134" y="99"/>
                  </a:lnTo>
                  <a:close/>
                  <a:moveTo>
                    <a:pt x="1928" y="203"/>
                  </a:moveTo>
                  <a:lnTo>
                    <a:pt x="1928" y="203"/>
                  </a:lnTo>
                  <a:lnTo>
                    <a:pt x="1928" y="68"/>
                  </a:lnTo>
                  <a:cubicBezTo>
                    <a:pt x="1928" y="68"/>
                    <a:pt x="1696" y="0"/>
                    <a:pt x="1487" y="0"/>
                  </a:cubicBezTo>
                  <a:cubicBezTo>
                    <a:pt x="1454" y="0"/>
                    <a:pt x="1421" y="2"/>
                    <a:pt x="1390" y="6"/>
                  </a:cubicBezTo>
                  <a:cubicBezTo>
                    <a:pt x="1207" y="30"/>
                    <a:pt x="1059" y="138"/>
                    <a:pt x="1011" y="177"/>
                  </a:cubicBezTo>
                  <a:cubicBezTo>
                    <a:pt x="963" y="138"/>
                    <a:pt x="815" y="30"/>
                    <a:pt x="632" y="6"/>
                  </a:cubicBezTo>
                  <a:cubicBezTo>
                    <a:pt x="601" y="2"/>
                    <a:pt x="568" y="0"/>
                    <a:pt x="534" y="0"/>
                  </a:cubicBezTo>
                  <a:cubicBezTo>
                    <a:pt x="326" y="0"/>
                    <a:pt x="94" y="68"/>
                    <a:pt x="94" y="68"/>
                  </a:cubicBezTo>
                  <a:lnTo>
                    <a:pt x="94" y="203"/>
                  </a:lnTo>
                  <a:cubicBezTo>
                    <a:pt x="36" y="216"/>
                    <a:pt x="0" y="227"/>
                    <a:pt x="0" y="227"/>
                  </a:cubicBezTo>
                  <a:lnTo>
                    <a:pt x="0" y="1466"/>
                  </a:lnTo>
                  <a:cubicBezTo>
                    <a:pt x="0" y="1466"/>
                    <a:pt x="243" y="1368"/>
                    <a:pt x="467" y="1335"/>
                  </a:cubicBezTo>
                  <a:cubicBezTo>
                    <a:pt x="605" y="1315"/>
                    <a:pt x="787" y="1368"/>
                    <a:pt x="905" y="1412"/>
                  </a:cubicBezTo>
                  <a:lnTo>
                    <a:pt x="905" y="1466"/>
                  </a:lnTo>
                  <a:lnTo>
                    <a:pt x="1116" y="1466"/>
                  </a:lnTo>
                  <a:lnTo>
                    <a:pt x="1116" y="1412"/>
                  </a:lnTo>
                  <a:cubicBezTo>
                    <a:pt x="1235" y="1368"/>
                    <a:pt x="1417" y="1315"/>
                    <a:pt x="1555" y="1335"/>
                  </a:cubicBezTo>
                  <a:cubicBezTo>
                    <a:pt x="1779" y="1368"/>
                    <a:pt x="2022" y="1466"/>
                    <a:pt x="2022" y="1466"/>
                  </a:cubicBezTo>
                  <a:lnTo>
                    <a:pt x="2022" y="227"/>
                  </a:lnTo>
                  <a:cubicBezTo>
                    <a:pt x="2022" y="227"/>
                    <a:pt x="1986" y="216"/>
                    <a:pt x="1928" y="20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213" name="组合 46"/>
            <p:cNvGrpSpPr/>
            <p:nvPr userDrawn="1"/>
          </p:nvGrpSpPr>
          <p:grpSpPr>
            <a:xfrm rot="21086915">
              <a:off x="11056807" y="581802"/>
              <a:ext cx="920458" cy="709092"/>
              <a:chOff x="2486025" y="3619500"/>
              <a:chExt cx="1500188" cy="1155700"/>
            </a:xfrm>
            <a:grpFill/>
          </p:grpSpPr>
          <p:sp>
            <p:nvSpPr>
              <p:cNvPr id="214" name="Freeform 26"/>
              <p:cNvSpPr>
                <a:spLocks noEditPoints="1"/>
              </p:cNvSpPr>
              <p:nvPr/>
            </p:nvSpPr>
            <p:spPr bwMode="auto">
              <a:xfrm>
                <a:off x="2486025" y="3619500"/>
                <a:ext cx="1500188" cy="1155700"/>
              </a:xfrm>
              <a:custGeom>
                <a:avLst/>
                <a:gdLst>
                  <a:gd name="T0" fmla="*/ 408 w 815"/>
                  <a:gd name="T1" fmla="*/ 553 h 627"/>
                  <a:gd name="T2" fmla="*/ 408 w 815"/>
                  <a:gd name="T3" fmla="*/ 553 h 627"/>
                  <a:gd name="T4" fmla="*/ 207 w 815"/>
                  <a:gd name="T5" fmla="*/ 353 h 627"/>
                  <a:gd name="T6" fmla="*/ 408 w 815"/>
                  <a:gd name="T7" fmla="*/ 152 h 627"/>
                  <a:gd name="T8" fmla="*/ 608 w 815"/>
                  <a:gd name="T9" fmla="*/ 353 h 627"/>
                  <a:gd name="T10" fmla="*/ 408 w 815"/>
                  <a:gd name="T11" fmla="*/ 553 h 627"/>
                  <a:gd name="T12" fmla="*/ 156 w 815"/>
                  <a:gd name="T13" fmla="*/ 176 h 627"/>
                  <a:gd name="T14" fmla="*/ 156 w 815"/>
                  <a:gd name="T15" fmla="*/ 176 h 627"/>
                  <a:gd name="T16" fmla="*/ 54 w 815"/>
                  <a:gd name="T17" fmla="*/ 176 h 627"/>
                  <a:gd name="T18" fmla="*/ 54 w 815"/>
                  <a:gd name="T19" fmla="*/ 118 h 627"/>
                  <a:gd name="T20" fmla="*/ 156 w 815"/>
                  <a:gd name="T21" fmla="*/ 118 h 627"/>
                  <a:gd name="T22" fmla="*/ 156 w 815"/>
                  <a:gd name="T23" fmla="*/ 176 h 627"/>
                  <a:gd name="T24" fmla="*/ 601 w 815"/>
                  <a:gd name="T25" fmla="*/ 79 h 627"/>
                  <a:gd name="T26" fmla="*/ 601 w 815"/>
                  <a:gd name="T27" fmla="*/ 79 h 627"/>
                  <a:gd name="T28" fmla="*/ 530 w 815"/>
                  <a:gd name="T29" fmla="*/ 0 h 627"/>
                  <a:gd name="T30" fmla="*/ 285 w 815"/>
                  <a:gd name="T31" fmla="*/ 0 h 627"/>
                  <a:gd name="T32" fmla="*/ 214 w 815"/>
                  <a:gd name="T33" fmla="*/ 79 h 627"/>
                  <a:gd name="T34" fmla="*/ 0 w 815"/>
                  <a:gd name="T35" fmla="*/ 79 h 627"/>
                  <a:gd name="T36" fmla="*/ 0 w 815"/>
                  <a:gd name="T37" fmla="*/ 627 h 627"/>
                  <a:gd name="T38" fmla="*/ 815 w 815"/>
                  <a:gd name="T39" fmla="*/ 627 h 627"/>
                  <a:gd name="T40" fmla="*/ 815 w 815"/>
                  <a:gd name="T41" fmla="*/ 79 h 627"/>
                  <a:gd name="T42" fmla="*/ 601 w 815"/>
                  <a:gd name="T43" fmla="*/ 79 h 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815" h="627">
                    <a:moveTo>
                      <a:pt x="408" y="553"/>
                    </a:moveTo>
                    <a:lnTo>
                      <a:pt x="408" y="553"/>
                    </a:lnTo>
                    <a:cubicBezTo>
                      <a:pt x="297" y="553"/>
                      <a:pt x="207" y="463"/>
                      <a:pt x="207" y="353"/>
                    </a:cubicBezTo>
                    <a:cubicBezTo>
                      <a:pt x="207" y="242"/>
                      <a:pt x="297" y="152"/>
                      <a:pt x="408" y="152"/>
                    </a:cubicBezTo>
                    <a:cubicBezTo>
                      <a:pt x="518" y="152"/>
                      <a:pt x="608" y="242"/>
                      <a:pt x="608" y="353"/>
                    </a:cubicBezTo>
                    <a:cubicBezTo>
                      <a:pt x="608" y="463"/>
                      <a:pt x="518" y="553"/>
                      <a:pt x="408" y="553"/>
                    </a:cubicBezTo>
                    <a:close/>
                    <a:moveTo>
                      <a:pt x="156" y="176"/>
                    </a:moveTo>
                    <a:lnTo>
                      <a:pt x="156" y="176"/>
                    </a:lnTo>
                    <a:lnTo>
                      <a:pt x="54" y="176"/>
                    </a:lnTo>
                    <a:lnTo>
                      <a:pt x="54" y="118"/>
                    </a:lnTo>
                    <a:lnTo>
                      <a:pt x="156" y="118"/>
                    </a:lnTo>
                    <a:lnTo>
                      <a:pt x="156" y="176"/>
                    </a:lnTo>
                    <a:close/>
                    <a:moveTo>
                      <a:pt x="601" y="79"/>
                    </a:moveTo>
                    <a:lnTo>
                      <a:pt x="601" y="79"/>
                    </a:lnTo>
                    <a:lnTo>
                      <a:pt x="530" y="0"/>
                    </a:lnTo>
                    <a:lnTo>
                      <a:pt x="285" y="0"/>
                    </a:lnTo>
                    <a:lnTo>
                      <a:pt x="214" y="79"/>
                    </a:lnTo>
                    <a:lnTo>
                      <a:pt x="0" y="79"/>
                    </a:lnTo>
                    <a:lnTo>
                      <a:pt x="0" y="627"/>
                    </a:lnTo>
                    <a:lnTo>
                      <a:pt x="815" y="627"/>
                    </a:lnTo>
                    <a:lnTo>
                      <a:pt x="815" y="79"/>
                    </a:lnTo>
                    <a:lnTo>
                      <a:pt x="601" y="79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5" name="Freeform 27"/>
              <p:cNvSpPr>
                <a:spLocks/>
              </p:cNvSpPr>
              <p:nvPr/>
            </p:nvSpPr>
            <p:spPr bwMode="auto">
              <a:xfrm>
                <a:off x="2955925" y="3987800"/>
                <a:ext cx="560388" cy="565150"/>
              </a:xfrm>
              <a:custGeom>
                <a:avLst/>
                <a:gdLst>
                  <a:gd name="T0" fmla="*/ 153 w 305"/>
                  <a:gd name="T1" fmla="*/ 0 h 306"/>
                  <a:gd name="T2" fmla="*/ 153 w 305"/>
                  <a:gd name="T3" fmla="*/ 0 h 306"/>
                  <a:gd name="T4" fmla="*/ 0 w 305"/>
                  <a:gd name="T5" fmla="*/ 153 h 306"/>
                  <a:gd name="T6" fmla="*/ 153 w 305"/>
                  <a:gd name="T7" fmla="*/ 306 h 306"/>
                  <a:gd name="T8" fmla="*/ 305 w 305"/>
                  <a:gd name="T9" fmla="*/ 153 h 306"/>
                  <a:gd name="T10" fmla="*/ 153 w 305"/>
                  <a:gd name="T11" fmla="*/ 0 h 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5" h="306">
                    <a:moveTo>
                      <a:pt x="153" y="0"/>
                    </a:moveTo>
                    <a:lnTo>
                      <a:pt x="153" y="0"/>
                    </a:lnTo>
                    <a:cubicBezTo>
                      <a:pt x="68" y="0"/>
                      <a:pt x="0" y="68"/>
                      <a:pt x="0" y="153"/>
                    </a:cubicBezTo>
                    <a:cubicBezTo>
                      <a:pt x="0" y="237"/>
                      <a:pt x="68" y="306"/>
                      <a:pt x="153" y="306"/>
                    </a:cubicBezTo>
                    <a:cubicBezTo>
                      <a:pt x="237" y="306"/>
                      <a:pt x="305" y="237"/>
                      <a:pt x="305" y="153"/>
                    </a:cubicBezTo>
                    <a:cubicBezTo>
                      <a:pt x="305" y="68"/>
                      <a:pt x="237" y="0"/>
                      <a:pt x="153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16" name="组 215"/>
            <p:cNvGrpSpPr/>
            <p:nvPr userDrawn="1"/>
          </p:nvGrpSpPr>
          <p:grpSpPr>
            <a:xfrm rot="2803540">
              <a:off x="9225928" y="-1135169"/>
              <a:ext cx="337162" cy="1815987"/>
              <a:chOff x="6099175" y="2627313"/>
              <a:chExt cx="411163" cy="2214563"/>
            </a:xfrm>
            <a:grpFill/>
          </p:grpSpPr>
          <p:sp>
            <p:nvSpPr>
              <p:cNvPr id="217" name="Freeform 13"/>
              <p:cNvSpPr>
                <a:spLocks noEditPoints="1"/>
              </p:cNvSpPr>
              <p:nvPr/>
            </p:nvSpPr>
            <p:spPr bwMode="auto">
              <a:xfrm>
                <a:off x="6130131" y="3048001"/>
                <a:ext cx="349250" cy="1258888"/>
              </a:xfrm>
              <a:custGeom>
                <a:avLst/>
                <a:gdLst>
                  <a:gd name="T0" fmla="*/ 137 w 367"/>
                  <a:gd name="T1" fmla="*/ 40 h 1313"/>
                  <a:gd name="T2" fmla="*/ 137 w 367"/>
                  <a:gd name="T3" fmla="*/ 40 h 1313"/>
                  <a:gd name="T4" fmla="*/ 230 w 367"/>
                  <a:gd name="T5" fmla="*/ 40 h 1313"/>
                  <a:gd name="T6" fmla="*/ 230 w 367"/>
                  <a:gd name="T7" fmla="*/ 1273 h 1313"/>
                  <a:gd name="T8" fmla="*/ 137 w 367"/>
                  <a:gd name="T9" fmla="*/ 1273 h 1313"/>
                  <a:gd name="T10" fmla="*/ 137 w 367"/>
                  <a:gd name="T11" fmla="*/ 40 h 1313"/>
                  <a:gd name="T12" fmla="*/ 97 w 367"/>
                  <a:gd name="T13" fmla="*/ 1273 h 1313"/>
                  <a:gd name="T14" fmla="*/ 97 w 367"/>
                  <a:gd name="T15" fmla="*/ 1273 h 1313"/>
                  <a:gd name="T16" fmla="*/ 40 w 367"/>
                  <a:gd name="T17" fmla="*/ 1273 h 1313"/>
                  <a:gd name="T18" fmla="*/ 40 w 367"/>
                  <a:gd name="T19" fmla="*/ 40 h 1313"/>
                  <a:gd name="T20" fmla="*/ 97 w 367"/>
                  <a:gd name="T21" fmla="*/ 40 h 1313"/>
                  <a:gd name="T22" fmla="*/ 97 w 367"/>
                  <a:gd name="T23" fmla="*/ 1273 h 1313"/>
                  <a:gd name="T24" fmla="*/ 270 w 367"/>
                  <a:gd name="T25" fmla="*/ 40 h 1313"/>
                  <a:gd name="T26" fmla="*/ 270 w 367"/>
                  <a:gd name="T27" fmla="*/ 40 h 1313"/>
                  <a:gd name="T28" fmla="*/ 327 w 367"/>
                  <a:gd name="T29" fmla="*/ 40 h 1313"/>
                  <a:gd name="T30" fmla="*/ 327 w 367"/>
                  <a:gd name="T31" fmla="*/ 1273 h 1313"/>
                  <a:gd name="T32" fmla="*/ 270 w 367"/>
                  <a:gd name="T33" fmla="*/ 1273 h 1313"/>
                  <a:gd name="T34" fmla="*/ 270 w 367"/>
                  <a:gd name="T35" fmla="*/ 40 h 1313"/>
                  <a:gd name="T36" fmla="*/ 270 w 367"/>
                  <a:gd name="T37" fmla="*/ 1313 h 1313"/>
                  <a:gd name="T38" fmla="*/ 270 w 367"/>
                  <a:gd name="T39" fmla="*/ 1313 h 1313"/>
                  <a:gd name="T40" fmla="*/ 270 w 367"/>
                  <a:gd name="T41" fmla="*/ 1313 h 1313"/>
                  <a:gd name="T42" fmla="*/ 367 w 367"/>
                  <a:gd name="T43" fmla="*/ 1313 h 1313"/>
                  <a:gd name="T44" fmla="*/ 367 w 367"/>
                  <a:gd name="T45" fmla="*/ 0 h 1313"/>
                  <a:gd name="T46" fmla="*/ 0 w 367"/>
                  <a:gd name="T47" fmla="*/ 0 h 1313"/>
                  <a:gd name="T48" fmla="*/ 0 w 367"/>
                  <a:gd name="T49" fmla="*/ 1313 h 1313"/>
                  <a:gd name="T50" fmla="*/ 97 w 367"/>
                  <a:gd name="T51" fmla="*/ 1313 h 1313"/>
                  <a:gd name="T52" fmla="*/ 97 w 367"/>
                  <a:gd name="T53" fmla="*/ 1313 h 1313"/>
                  <a:gd name="T54" fmla="*/ 137 w 367"/>
                  <a:gd name="T55" fmla="*/ 1313 h 1313"/>
                  <a:gd name="T56" fmla="*/ 137 w 367"/>
                  <a:gd name="T57" fmla="*/ 1313 h 1313"/>
                  <a:gd name="T58" fmla="*/ 230 w 367"/>
                  <a:gd name="T59" fmla="*/ 1313 h 1313"/>
                  <a:gd name="T60" fmla="*/ 230 w 367"/>
                  <a:gd name="T61" fmla="*/ 1313 h 1313"/>
                  <a:gd name="T62" fmla="*/ 270 w 367"/>
                  <a:gd name="T63" fmla="*/ 1313 h 1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367" h="1313">
                    <a:moveTo>
                      <a:pt x="137" y="40"/>
                    </a:moveTo>
                    <a:lnTo>
                      <a:pt x="137" y="40"/>
                    </a:lnTo>
                    <a:lnTo>
                      <a:pt x="230" y="40"/>
                    </a:lnTo>
                    <a:lnTo>
                      <a:pt x="230" y="1273"/>
                    </a:lnTo>
                    <a:lnTo>
                      <a:pt x="137" y="1273"/>
                    </a:lnTo>
                    <a:lnTo>
                      <a:pt x="137" y="40"/>
                    </a:lnTo>
                    <a:close/>
                    <a:moveTo>
                      <a:pt x="97" y="1273"/>
                    </a:moveTo>
                    <a:lnTo>
                      <a:pt x="97" y="1273"/>
                    </a:lnTo>
                    <a:lnTo>
                      <a:pt x="40" y="1273"/>
                    </a:lnTo>
                    <a:lnTo>
                      <a:pt x="40" y="40"/>
                    </a:lnTo>
                    <a:lnTo>
                      <a:pt x="97" y="40"/>
                    </a:lnTo>
                    <a:lnTo>
                      <a:pt x="97" y="1273"/>
                    </a:lnTo>
                    <a:close/>
                    <a:moveTo>
                      <a:pt x="270" y="40"/>
                    </a:moveTo>
                    <a:lnTo>
                      <a:pt x="270" y="40"/>
                    </a:lnTo>
                    <a:lnTo>
                      <a:pt x="327" y="40"/>
                    </a:lnTo>
                    <a:lnTo>
                      <a:pt x="327" y="1273"/>
                    </a:lnTo>
                    <a:lnTo>
                      <a:pt x="270" y="1273"/>
                    </a:lnTo>
                    <a:lnTo>
                      <a:pt x="270" y="40"/>
                    </a:lnTo>
                    <a:close/>
                    <a:moveTo>
                      <a:pt x="270" y="1313"/>
                    </a:moveTo>
                    <a:lnTo>
                      <a:pt x="270" y="1313"/>
                    </a:lnTo>
                    <a:lnTo>
                      <a:pt x="270" y="1313"/>
                    </a:lnTo>
                    <a:lnTo>
                      <a:pt x="367" y="1313"/>
                    </a:lnTo>
                    <a:lnTo>
                      <a:pt x="367" y="0"/>
                    </a:lnTo>
                    <a:lnTo>
                      <a:pt x="0" y="0"/>
                    </a:lnTo>
                    <a:lnTo>
                      <a:pt x="0" y="1313"/>
                    </a:lnTo>
                    <a:lnTo>
                      <a:pt x="97" y="1313"/>
                    </a:lnTo>
                    <a:lnTo>
                      <a:pt x="97" y="1313"/>
                    </a:lnTo>
                    <a:lnTo>
                      <a:pt x="137" y="1313"/>
                    </a:lnTo>
                    <a:lnTo>
                      <a:pt x="137" y="1313"/>
                    </a:lnTo>
                    <a:lnTo>
                      <a:pt x="230" y="1313"/>
                    </a:lnTo>
                    <a:lnTo>
                      <a:pt x="230" y="1313"/>
                    </a:lnTo>
                    <a:lnTo>
                      <a:pt x="270" y="1313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8" name="Freeform 14"/>
              <p:cNvSpPr>
                <a:spLocks/>
              </p:cNvSpPr>
              <p:nvPr/>
            </p:nvSpPr>
            <p:spPr bwMode="auto">
              <a:xfrm>
                <a:off x="6130131" y="2968626"/>
                <a:ext cx="349250" cy="63500"/>
              </a:xfrm>
              <a:custGeom>
                <a:avLst/>
                <a:gdLst>
                  <a:gd name="T0" fmla="*/ 367 w 367"/>
                  <a:gd name="T1" fmla="*/ 0 h 67"/>
                  <a:gd name="T2" fmla="*/ 367 w 367"/>
                  <a:gd name="T3" fmla="*/ 0 h 67"/>
                  <a:gd name="T4" fmla="*/ 0 w 367"/>
                  <a:gd name="T5" fmla="*/ 0 h 67"/>
                  <a:gd name="T6" fmla="*/ 0 w 367"/>
                  <a:gd name="T7" fmla="*/ 67 h 67"/>
                  <a:gd name="T8" fmla="*/ 367 w 367"/>
                  <a:gd name="T9" fmla="*/ 67 h 67"/>
                  <a:gd name="T10" fmla="*/ 367 w 367"/>
                  <a:gd name="T11" fmla="*/ 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7" h="67">
                    <a:moveTo>
                      <a:pt x="367" y="0"/>
                    </a:moveTo>
                    <a:lnTo>
                      <a:pt x="367" y="0"/>
                    </a:lnTo>
                    <a:lnTo>
                      <a:pt x="0" y="0"/>
                    </a:lnTo>
                    <a:lnTo>
                      <a:pt x="0" y="67"/>
                    </a:lnTo>
                    <a:lnTo>
                      <a:pt x="367" y="67"/>
                    </a:lnTo>
                    <a:lnTo>
                      <a:pt x="36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9" name="Freeform 15"/>
              <p:cNvSpPr>
                <a:spLocks/>
              </p:cNvSpPr>
              <p:nvPr/>
            </p:nvSpPr>
            <p:spPr bwMode="auto">
              <a:xfrm>
                <a:off x="6099175" y="2627313"/>
                <a:ext cx="411163" cy="325438"/>
              </a:xfrm>
              <a:custGeom>
                <a:avLst/>
                <a:gdLst>
                  <a:gd name="T0" fmla="*/ 399 w 430"/>
                  <a:gd name="T1" fmla="*/ 340 h 340"/>
                  <a:gd name="T2" fmla="*/ 399 w 430"/>
                  <a:gd name="T3" fmla="*/ 340 h 340"/>
                  <a:gd name="T4" fmla="*/ 215 w 430"/>
                  <a:gd name="T5" fmla="*/ 0 h 340"/>
                  <a:gd name="T6" fmla="*/ 32 w 430"/>
                  <a:gd name="T7" fmla="*/ 340 h 340"/>
                  <a:gd name="T8" fmla="*/ 399 w 430"/>
                  <a:gd name="T9" fmla="*/ 340 h 3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0" h="340">
                    <a:moveTo>
                      <a:pt x="399" y="340"/>
                    </a:moveTo>
                    <a:lnTo>
                      <a:pt x="399" y="340"/>
                    </a:lnTo>
                    <a:cubicBezTo>
                      <a:pt x="399" y="340"/>
                      <a:pt x="430" y="0"/>
                      <a:pt x="215" y="0"/>
                    </a:cubicBezTo>
                    <a:cubicBezTo>
                      <a:pt x="0" y="0"/>
                      <a:pt x="32" y="340"/>
                      <a:pt x="32" y="340"/>
                    </a:cubicBezTo>
                    <a:lnTo>
                      <a:pt x="399" y="34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0" name="Freeform 17"/>
              <p:cNvSpPr>
                <a:spLocks noEditPoints="1"/>
              </p:cNvSpPr>
              <p:nvPr/>
            </p:nvSpPr>
            <p:spPr bwMode="auto">
              <a:xfrm>
                <a:off x="6128544" y="4310063"/>
                <a:ext cx="352425" cy="531813"/>
              </a:xfrm>
              <a:custGeom>
                <a:avLst/>
                <a:gdLst>
                  <a:gd name="T0" fmla="*/ 214 w 369"/>
                  <a:gd name="T1" fmla="*/ 338 h 554"/>
                  <a:gd name="T2" fmla="*/ 214 w 369"/>
                  <a:gd name="T3" fmla="*/ 338 h 554"/>
                  <a:gd name="T4" fmla="*/ 155 w 369"/>
                  <a:gd name="T5" fmla="*/ 338 h 554"/>
                  <a:gd name="T6" fmla="*/ 56 w 369"/>
                  <a:gd name="T7" fmla="*/ 40 h 554"/>
                  <a:gd name="T8" fmla="*/ 313 w 369"/>
                  <a:gd name="T9" fmla="*/ 40 h 554"/>
                  <a:gd name="T10" fmla="*/ 214 w 369"/>
                  <a:gd name="T11" fmla="*/ 338 h 554"/>
                  <a:gd name="T12" fmla="*/ 113 w 369"/>
                  <a:gd name="T13" fmla="*/ 338 h 554"/>
                  <a:gd name="T14" fmla="*/ 113 w 369"/>
                  <a:gd name="T15" fmla="*/ 338 h 554"/>
                  <a:gd name="T16" fmla="*/ 184 w 369"/>
                  <a:gd name="T17" fmla="*/ 554 h 554"/>
                  <a:gd name="T18" fmla="*/ 256 w 369"/>
                  <a:gd name="T19" fmla="*/ 338 h 554"/>
                  <a:gd name="T20" fmla="*/ 369 w 369"/>
                  <a:gd name="T21" fmla="*/ 0 h 554"/>
                  <a:gd name="T22" fmla="*/ 0 w 369"/>
                  <a:gd name="T23" fmla="*/ 0 h 554"/>
                  <a:gd name="T24" fmla="*/ 113 w 369"/>
                  <a:gd name="T25" fmla="*/ 338 h 5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69" h="554">
                    <a:moveTo>
                      <a:pt x="214" y="338"/>
                    </a:moveTo>
                    <a:lnTo>
                      <a:pt x="214" y="338"/>
                    </a:lnTo>
                    <a:lnTo>
                      <a:pt x="155" y="338"/>
                    </a:lnTo>
                    <a:lnTo>
                      <a:pt x="56" y="40"/>
                    </a:lnTo>
                    <a:lnTo>
                      <a:pt x="313" y="40"/>
                    </a:lnTo>
                    <a:lnTo>
                      <a:pt x="214" y="338"/>
                    </a:lnTo>
                    <a:close/>
                    <a:moveTo>
                      <a:pt x="113" y="338"/>
                    </a:moveTo>
                    <a:lnTo>
                      <a:pt x="113" y="338"/>
                    </a:lnTo>
                    <a:lnTo>
                      <a:pt x="184" y="554"/>
                    </a:lnTo>
                    <a:lnTo>
                      <a:pt x="256" y="338"/>
                    </a:lnTo>
                    <a:lnTo>
                      <a:pt x="369" y="0"/>
                    </a:lnTo>
                    <a:lnTo>
                      <a:pt x="0" y="0"/>
                    </a:lnTo>
                    <a:lnTo>
                      <a:pt x="113" y="338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21" name="组合 23"/>
            <p:cNvGrpSpPr/>
            <p:nvPr userDrawn="1"/>
          </p:nvGrpSpPr>
          <p:grpSpPr>
            <a:xfrm>
              <a:off x="5624277" y="6060101"/>
              <a:ext cx="1301704" cy="1299270"/>
              <a:chOff x="6262688" y="5170488"/>
              <a:chExt cx="1697038" cy="1693863"/>
            </a:xfrm>
            <a:grpFill/>
          </p:grpSpPr>
          <p:sp>
            <p:nvSpPr>
              <p:cNvPr id="222" name="Freeform 19"/>
              <p:cNvSpPr>
                <a:spLocks noEditPoints="1"/>
              </p:cNvSpPr>
              <p:nvPr/>
            </p:nvSpPr>
            <p:spPr bwMode="auto">
              <a:xfrm>
                <a:off x="6262688" y="5170488"/>
                <a:ext cx="1697038" cy="1693863"/>
              </a:xfrm>
              <a:custGeom>
                <a:avLst/>
                <a:gdLst>
                  <a:gd name="T0" fmla="*/ 1760 w 2284"/>
                  <a:gd name="T1" fmla="*/ 1142 h 2284"/>
                  <a:gd name="T2" fmla="*/ 1919 w 2284"/>
                  <a:gd name="T3" fmla="*/ 1406 h 2284"/>
                  <a:gd name="T4" fmla="*/ 1756 w 2284"/>
                  <a:gd name="T5" fmla="*/ 1940 h 2284"/>
                  <a:gd name="T6" fmla="*/ 1878 w 2284"/>
                  <a:gd name="T7" fmla="*/ 1506 h 2284"/>
                  <a:gd name="T8" fmla="*/ 1433 w 2284"/>
                  <a:gd name="T9" fmla="*/ 1845 h 2284"/>
                  <a:gd name="T10" fmla="*/ 1496 w 2284"/>
                  <a:gd name="T11" fmla="*/ 1592 h 2284"/>
                  <a:gd name="T12" fmla="*/ 1142 w 2284"/>
                  <a:gd name="T13" fmla="*/ 2204 h 2284"/>
                  <a:gd name="T14" fmla="*/ 1405 w 2284"/>
                  <a:gd name="T15" fmla="*/ 1921 h 2284"/>
                  <a:gd name="T16" fmla="*/ 787 w 2284"/>
                  <a:gd name="T17" fmla="*/ 1592 h 2284"/>
                  <a:gd name="T18" fmla="*/ 850 w 2284"/>
                  <a:gd name="T19" fmla="*/ 1845 h 2284"/>
                  <a:gd name="T20" fmla="*/ 528 w 2284"/>
                  <a:gd name="T21" fmla="*/ 1940 h 2284"/>
                  <a:gd name="T22" fmla="*/ 704 w 2284"/>
                  <a:gd name="T23" fmla="*/ 1580 h 2284"/>
                  <a:gd name="T24" fmla="*/ 80 w 2284"/>
                  <a:gd name="T25" fmla="*/ 1143 h 2284"/>
                  <a:gd name="T26" fmla="*/ 523 w 2284"/>
                  <a:gd name="T27" fmla="*/ 1142 h 2284"/>
                  <a:gd name="T28" fmla="*/ 676 w 2284"/>
                  <a:gd name="T29" fmla="*/ 950 h 2284"/>
                  <a:gd name="T30" fmla="*/ 439 w 2284"/>
                  <a:gd name="T31" fmla="*/ 851 h 2284"/>
                  <a:gd name="T32" fmla="*/ 676 w 2284"/>
                  <a:gd name="T33" fmla="*/ 1335 h 2284"/>
                  <a:gd name="T34" fmla="*/ 438 w 2284"/>
                  <a:gd name="T35" fmla="*/ 1434 h 2284"/>
                  <a:gd name="T36" fmla="*/ 670 w 2284"/>
                  <a:gd name="T37" fmla="*/ 1204 h 2284"/>
                  <a:gd name="T38" fmla="*/ 670 w 2284"/>
                  <a:gd name="T39" fmla="*/ 1080 h 2284"/>
                  <a:gd name="T40" fmla="*/ 391 w 2284"/>
                  <a:gd name="T41" fmla="*/ 392 h 2284"/>
                  <a:gd name="T42" fmla="*/ 778 w 2284"/>
                  <a:gd name="T43" fmla="*/ 407 h 2284"/>
                  <a:gd name="T44" fmla="*/ 391 w 2284"/>
                  <a:gd name="T45" fmla="*/ 392 h 2284"/>
                  <a:gd name="T46" fmla="*/ 1074 w 2284"/>
                  <a:gd name="T47" fmla="*/ 574 h 2284"/>
                  <a:gd name="T48" fmla="*/ 850 w 2284"/>
                  <a:gd name="T49" fmla="*/ 440 h 2284"/>
                  <a:gd name="T50" fmla="*/ 1405 w 2284"/>
                  <a:gd name="T51" fmla="*/ 364 h 2284"/>
                  <a:gd name="T52" fmla="*/ 1142 w 2284"/>
                  <a:gd name="T53" fmla="*/ 80 h 2284"/>
                  <a:gd name="T54" fmla="*/ 1335 w 2284"/>
                  <a:gd name="T55" fmla="*/ 677 h 2284"/>
                  <a:gd name="T56" fmla="*/ 1496 w 2284"/>
                  <a:gd name="T57" fmla="*/ 693 h 2284"/>
                  <a:gd name="T58" fmla="*/ 1509 w 2284"/>
                  <a:gd name="T59" fmla="*/ 775 h 2284"/>
                  <a:gd name="T60" fmla="*/ 1431 w 2284"/>
                  <a:gd name="T61" fmla="*/ 765 h 2284"/>
                  <a:gd name="T62" fmla="*/ 1142 w 2284"/>
                  <a:gd name="T63" fmla="*/ 623 h 2284"/>
                  <a:gd name="T64" fmla="*/ 1081 w 2284"/>
                  <a:gd name="T65" fmla="*/ 671 h 2284"/>
                  <a:gd name="T66" fmla="*/ 774 w 2284"/>
                  <a:gd name="T67" fmla="*/ 775 h 2284"/>
                  <a:gd name="T68" fmla="*/ 764 w 2284"/>
                  <a:gd name="T69" fmla="*/ 853 h 2284"/>
                  <a:gd name="T70" fmla="*/ 774 w 2284"/>
                  <a:gd name="T71" fmla="*/ 1510 h 2284"/>
                  <a:gd name="T72" fmla="*/ 852 w 2284"/>
                  <a:gd name="T73" fmla="*/ 1520 h 2284"/>
                  <a:gd name="T74" fmla="*/ 1142 w 2284"/>
                  <a:gd name="T75" fmla="*/ 1662 h 2284"/>
                  <a:gd name="T76" fmla="*/ 1203 w 2284"/>
                  <a:gd name="T77" fmla="*/ 1614 h 2284"/>
                  <a:gd name="T78" fmla="*/ 1509 w 2284"/>
                  <a:gd name="T79" fmla="*/ 1510 h 2284"/>
                  <a:gd name="T80" fmla="*/ 1519 w 2284"/>
                  <a:gd name="T81" fmla="*/ 1432 h 2284"/>
                  <a:gd name="T82" fmla="*/ 1302 w 2284"/>
                  <a:gd name="T83" fmla="*/ 1530 h 2284"/>
                  <a:gd name="T84" fmla="*/ 864 w 2284"/>
                  <a:gd name="T85" fmla="*/ 1420 h 2284"/>
                  <a:gd name="T86" fmla="*/ 754 w 2284"/>
                  <a:gd name="T87" fmla="*/ 982 h 2284"/>
                  <a:gd name="T88" fmla="*/ 1142 w 2284"/>
                  <a:gd name="T89" fmla="*/ 750 h 2284"/>
                  <a:gd name="T90" fmla="*/ 1529 w 2284"/>
                  <a:gd name="T91" fmla="*/ 982 h 2284"/>
                  <a:gd name="T92" fmla="*/ 1419 w 2284"/>
                  <a:gd name="T93" fmla="*/ 1420 h 2284"/>
                  <a:gd name="T94" fmla="*/ 1607 w 2284"/>
                  <a:gd name="T95" fmla="*/ 950 h 2284"/>
                  <a:gd name="T96" fmla="*/ 1710 w 2284"/>
                  <a:gd name="T97" fmla="*/ 1075 h 2284"/>
                  <a:gd name="T98" fmla="*/ 1845 w 2284"/>
                  <a:gd name="T99" fmla="*/ 1434 h 2284"/>
                  <a:gd name="T100" fmla="*/ 1711 w 2284"/>
                  <a:gd name="T101" fmla="*/ 1210 h 2284"/>
                  <a:gd name="T102" fmla="*/ 1661 w 2284"/>
                  <a:gd name="T103" fmla="*/ 1142 h 2284"/>
                  <a:gd name="T104" fmla="*/ 1613 w 2284"/>
                  <a:gd name="T105" fmla="*/ 1080 h 2284"/>
                  <a:gd name="T106" fmla="*/ 1893 w 2284"/>
                  <a:gd name="T107" fmla="*/ 392 h 2284"/>
                  <a:gd name="T108" fmla="*/ 1505 w 2284"/>
                  <a:gd name="T109" fmla="*/ 407 h 2284"/>
                  <a:gd name="T110" fmla="*/ 1952 w 2284"/>
                  <a:gd name="T111" fmla="*/ 807 h 2284"/>
                  <a:gd name="T112" fmla="*/ 1477 w 2284"/>
                  <a:gd name="T113" fmla="*/ 332 h 2284"/>
                  <a:gd name="T114" fmla="*/ 528 w 2284"/>
                  <a:gd name="T115" fmla="*/ 265 h 2284"/>
                  <a:gd name="T116" fmla="*/ 0 w 2284"/>
                  <a:gd name="T117" fmla="*/ 1143 h 2284"/>
                  <a:gd name="T118" fmla="*/ 528 w 2284"/>
                  <a:gd name="T119" fmla="*/ 2020 h 2284"/>
                  <a:gd name="T120" fmla="*/ 1477 w 2284"/>
                  <a:gd name="T121" fmla="*/ 1953 h 2284"/>
                  <a:gd name="T122" fmla="*/ 1952 w 2284"/>
                  <a:gd name="T123" fmla="*/ 1478 h 2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284" h="2284">
                    <a:moveTo>
                      <a:pt x="1919" y="1406"/>
                    </a:moveTo>
                    <a:lnTo>
                      <a:pt x="1919" y="1406"/>
                    </a:lnTo>
                    <a:cubicBezTo>
                      <a:pt x="1878" y="1322"/>
                      <a:pt x="1825" y="1233"/>
                      <a:pt x="1760" y="1142"/>
                    </a:cubicBezTo>
                    <a:cubicBezTo>
                      <a:pt x="1824" y="1053"/>
                      <a:pt x="1878" y="965"/>
                      <a:pt x="1920" y="879"/>
                    </a:cubicBezTo>
                    <a:cubicBezTo>
                      <a:pt x="2100" y="953"/>
                      <a:pt x="2204" y="1049"/>
                      <a:pt x="2204" y="1143"/>
                    </a:cubicBezTo>
                    <a:cubicBezTo>
                      <a:pt x="2204" y="1236"/>
                      <a:pt x="2100" y="1332"/>
                      <a:pt x="1919" y="1406"/>
                    </a:cubicBezTo>
                    <a:close/>
                    <a:moveTo>
                      <a:pt x="1893" y="1893"/>
                    </a:moveTo>
                    <a:lnTo>
                      <a:pt x="1893" y="1893"/>
                    </a:lnTo>
                    <a:cubicBezTo>
                      <a:pt x="1862" y="1924"/>
                      <a:pt x="1816" y="1940"/>
                      <a:pt x="1756" y="1940"/>
                    </a:cubicBezTo>
                    <a:cubicBezTo>
                      <a:pt x="1684" y="1940"/>
                      <a:pt x="1599" y="1918"/>
                      <a:pt x="1505" y="1878"/>
                    </a:cubicBezTo>
                    <a:cubicBezTo>
                      <a:pt x="1536" y="1790"/>
                      <a:pt x="1561" y="1689"/>
                      <a:pt x="1579" y="1580"/>
                    </a:cubicBezTo>
                    <a:cubicBezTo>
                      <a:pt x="1689" y="1562"/>
                      <a:pt x="1789" y="1537"/>
                      <a:pt x="1878" y="1506"/>
                    </a:cubicBezTo>
                    <a:cubicBezTo>
                      <a:pt x="1954" y="1686"/>
                      <a:pt x="1959" y="1828"/>
                      <a:pt x="1893" y="1893"/>
                    </a:cubicBezTo>
                    <a:close/>
                    <a:moveTo>
                      <a:pt x="1433" y="1845"/>
                    </a:moveTo>
                    <a:lnTo>
                      <a:pt x="1433" y="1845"/>
                    </a:lnTo>
                    <a:cubicBezTo>
                      <a:pt x="1361" y="1809"/>
                      <a:pt x="1286" y="1764"/>
                      <a:pt x="1210" y="1711"/>
                    </a:cubicBezTo>
                    <a:cubicBezTo>
                      <a:pt x="1251" y="1679"/>
                      <a:pt x="1293" y="1644"/>
                      <a:pt x="1335" y="1608"/>
                    </a:cubicBezTo>
                    <a:cubicBezTo>
                      <a:pt x="1390" y="1604"/>
                      <a:pt x="1444" y="1599"/>
                      <a:pt x="1496" y="1592"/>
                    </a:cubicBezTo>
                    <a:cubicBezTo>
                      <a:pt x="1480" y="1686"/>
                      <a:pt x="1458" y="1771"/>
                      <a:pt x="1433" y="1845"/>
                    </a:cubicBezTo>
                    <a:close/>
                    <a:moveTo>
                      <a:pt x="1142" y="2204"/>
                    </a:moveTo>
                    <a:lnTo>
                      <a:pt x="1142" y="2204"/>
                    </a:lnTo>
                    <a:cubicBezTo>
                      <a:pt x="1049" y="2204"/>
                      <a:pt x="952" y="2101"/>
                      <a:pt x="878" y="1921"/>
                    </a:cubicBezTo>
                    <a:cubicBezTo>
                      <a:pt x="963" y="1879"/>
                      <a:pt x="1052" y="1825"/>
                      <a:pt x="1142" y="1761"/>
                    </a:cubicBezTo>
                    <a:cubicBezTo>
                      <a:pt x="1231" y="1825"/>
                      <a:pt x="1320" y="1879"/>
                      <a:pt x="1405" y="1921"/>
                    </a:cubicBezTo>
                    <a:cubicBezTo>
                      <a:pt x="1331" y="2101"/>
                      <a:pt x="1235" y="2204"/>
                      <a:pt x="1142" y="2204"/>
                    </a:cubicBezTo>
                    <a:close/>
                    <a:moveTo>
                      <a:pt x="787" y="1592"/>
                    </a:moveTo>
                    <a:lnTo>
                      <a:pt x="787" y="1592"/>
                    </a:lnTo>
                    <a:cubicBezTo>
                      <a:pt x="839" y="1599"/>
                      <a:pt x="893" y="1604"/>
                      <a:pt x="949" y="1608"/>
                    </a:cubicBezTo>
                    <a:cubicBezTo>
                      <a:pt x="990" y="1644"/>
                      <a:pt x="1032" y="1679"/>
                      <a:pt x="1074" y="1711"/>
                    </a:cubicBezTo>
                    <a:cubicBezTo>
                      <a:pt x="997" y="1764"/>
                      <a:pt x="922" y="1809"/>
                      <a:pt x="850" y="1845"/>
                    </a:cubicBezTo>
                    <a:cubicBezTo>
                      <a:pt x="825" y="1771"/>
                      <a:pt x="804" y="1686"/>
                      <a:pt x="787" y="1592"/>
                    </a:cubicBezTo>
                    <a:close/>
                    <a:moveTo>
                      <a:pt x="528" y="1940"/>
                    </a:moveTo>
                    <a:lnTo>
                      <a:pt x="528" y="1940"/>
                    </a:lnTo>
                    <a:cubicBezTo>
                      <a:pt x="468" y="1940"/>
                      <a:pt x="421" y="1924"/>
                      <a:pt x="391" y="1893"/>
                    </a:cubicBezTo>
                    <a:cubicBezTo>
                      <a:pt x="325" y="1828"/>
                      <a:pt x="330" y="1686"/>
                      <a:pt x="405" y="1506"/>
                    </a:cubicBezTo>
                    <a:cubicBezTo>
                      <a:pt x="494" y="1537"/>
                      <a:pt x="595" y="1562"/>
                      <a:pt x="704" y="1580"/>
                    </a:cubicBezTo>
                    <a:cubicBezTo>
                      <a:pt x="722" y="1689"/>
                      <a:pt x="747" y="1790"/>
                      <a:pt x="778" y="1878"/>
                    </a:cubicBezTo>
                    <a:cubicBezTo>
                      <a:pt x="685" y="1918"/>
                      <a:pt x="599" y="1940"/>
                      <a:pt x="528" y="1940"/>
                    </a:cubicBezTo>
                    <a:close/>
                    <a:moveTo>
                      <a:pt x="80" y="1143"/>
                    </a:moveTo>
                    <a:lnTo>
                      <a:pt x="80" y="1143"/>
                    </a:lnTo>
                    <a:cubicBezTo>
                      <a:pt x="80" y="1049"/>
                      <a:pt x="183" y="953"/>
                      <a:pt x="364" y="879"/>
                    </a:cubicBezTo>
                    <a:cubicBezTo>
                      <a:pt x="406" y="965"/>
                      <a:pt x="459" y="1053"/>
                      <a:pt x="523" y="1142"/>
                    </a:cubicBezTo>
                    <a:cubicBezTo>
                      <a:pt x="458" y="1233"/>
                      <a:pt x="405" y="1322"/>
                      <a:pt x="364" y="1406"/>
                    </a:cubicBezTo>
                    <a:cubicBezTo>
                      <a:pt x="183" y="1332"/>
                      <a:pt x="80" y="1236"/>
                      <a:pt x="80" y="1143"/>
                    </a:cubicBezTo>
                    <a:close/>
                    <a:moveTo>
                      <a:pt x="676" y="950"/>
                    </a:moveTo>
                    <a:lnTo>
                      <a:pt x="676" y="950"/>
                    </a:lnTo>
                    <a:cubicBezTo>
                      <a:pt x="639" y="991"/>
                      <a:pt x="605" y="1033"/>
                      <a:pt x="573" y="1075"/>
                    </a:cubicBezTo>
                    <a:cubicBezTo>
                      <a:pt x="520" y="999"/>
                      <a:pt x="475" y="924"/>
                      <a:pt x="439" y="851"/>
                    </a:cubicBezTo>
                    <a:cubicBezTo>
                      <a:pt x="514" y="826"/>
                      <a:pt x="598" y="804"/>
                      <a:pt x="692" y="788"/>
                    </a:cubicBezTo>
                    <a:cubicBezTo>
                      <a:pt x="685" y="840"/>
                      <a:pt x="680" y="894"/>
                      <a:pt x="676" y="950"/>
                    </a:cubicBezTo>
                    <a:close/>
                    <a:moveTo>
                      <a:pt x="676" y="1335"/>
                    </a:moveTo>
                    <a:lnTo>
                      <a:pt x="676" y="1335"/>
                    </a:lnTo>
                    <a:cubicBezTo>
                      <a:pt x="680" y="1391"/>
                      <a:pt x="685" y="1445"/>
                      <a:pt x="692" y="1497"/>
                    </a:cubicBezTo>
                    <a:cubicBezTo>
                      <a:pt x="598" y="1481"/>
                      <a:pt x="513" y="1459"/>
                      <a:pt x="438" y="1434"/>
                    </a:cubicBezTo>
                    <a:cubicBezTo>
                      <a:pt x="473" y="1363"/>
                      <a:pt x="518" y="1288"/>
                      <a:pt x="573" y="1210"/>
                    </a:cubicBezTo>
                    <a:cubicBezTo>
                      <a:pt x="605" y="1252"/>
                      <a:pt x="640" y="1294"/>
                      <a:pt x="676" y="1335"/>
                    </a:cubicBezTo>
                    <a:close/>
                    <a:moveTo>
                      <a:pt x="670" y="1204"/>
                    </a:moveTo>
                    <a:lnTo>
                      <a:pt x="670" y="1204"/>
                    </a:lnTo>
                    <a:cubicBezTo>
                      <a:pt x="654" y="1183"/>
                      <a:pt x="637" y="1163"/>
                      <a:pt x="622" y="1142"/>
                    </a:cubicBezTo>
                    <a:cubicBezTo>
                      <a:pt x="637" y="1122"/>
                      <a:pt x="653" y="1101"/>
                      <a:pt x="670" y="1080"/>
                    </a:cubicBezTo>
                    <a:cubicBezTo>
                      <a:pt x="670" y="1101"/>
                      <a:pt x="669" y="1122"/>
                      <a:pt x="669" y="1143"/>
                    </a:cubicBezTo>
                    <a:cubicBezTo>
                      <a:pt x="669" y="1163"/>
                      <a:pt x="670" y="1184"/>
                      <a:pt x="670" y="1204"/>
                    </a:cubicBezTo>
                    <a:close/>
                    <a:moveTo>
                      <a:pt x="391" y="392"/>
                    </a:moveTo>
                    <a:lnTo>
                      <a:pt x="391" y="392"/>
                    </a:lnTo>
                    <a:cubicBezTo>
                      <a:pt x="421" y="361"/>
                      <a:pt x="468" y="345"/>
                      <a:pt x="528" y="345"/>
                    </a:cubicBezTo>
                    <a:cubicBezTo>
                      <a:pt x="599" y="345"/>
                      <a:pt x="685" y="367"/>
                      <a:pt x="778" y="407"/>
                    </a:cubicBezTo>
                    <a:cubicBezTo>
                      <a:pt x="747" y="495"/>
                      <a:pt x="722" y="596"/>
                      <a:pt x="704" y="705"/>
                    </a:cubicBezTo>
                    <a:cubicBezTo>
                      <a:pt x="595" y="723"/>
                      <a:pt x="494" y="748"/>
                      <a:pt x="406" y="779"/>
                    </a:cubicBezTo>
                    <a:cubicBezTo>
                      <a:pt x="330" y="599"/>
                      <a:pt x="324" y="458"/>
                      <a:pt x="391" y="392"/>
                    </a:cubicBezTo>
                    <a:close/>
                    <a:moveTo>
                      <a:pt x="850" y="440"/>
                    </a:moveTo>
                    <a:lnTo>
                      <a:pt x="850" y="440"/>
                    </a:lnTo>
                    <a:cubicBezTo>
                      <a:pt x="922" y="476"/>
                      <a:pt x="997" y="521"/>
                      <a:pt x="1074" y="574"/>
                    </a:cubicBezTo>
                    <a:cubicBezTo>
                      <a:pt x="1032" y="606"/>
                      <a:pt x="990" y="641"/>
                      <a:pt x="949" y="677"/>
                    </a:cubicBezTo>
                    <a:cubicBezTo>
                      <a:pt x="893" y="681"/>
                      <a:pt x="839" y="686"/>
                      <a:pt x="787" y="693"/>
                    </a:cubicBezTo>
                    <a:cubicBezTo>
                      <a:pt x="804" y="599"/>
                      <a:pt x="825" y="514"/>
                      <a:pt x="850" y="440"/>
                    </a:cubicBezTo>
                    <a:close/>
                    <a:moveTo>
                      <a:pt x="1142" y="80"/>
                    </a:moveTo>
                    <a:lnTo>
                      <a:pt x="1142" y="80"/>
                    </a:lnTo>
                    <a:cubicBezTo>
                      <a:pt x="1235" y="80"/>
                      <a:pt x="1331" y="184"/>
                      <a:pt x="1405" y="364"/>
                    </a:cubicBezTo>
                    <a:cubicBezTo>
                      <a:pt x="1320" y="406"/>
                      <a:pt x="1231" y="460"/>
                      <a:pt x="1142" y="524"/>
                    </a:cubicBezTo>
                    <a:cubicBezTo>
                      <a:pt x="1052" y="460"/>
                      <a:pt x="963" y="406"/>
                      <a:pt x="878" y="364"/>
                    </a:cubicBezTo>
                    <a:cubicBezTo>
                      <a:pt x="952" y="184"/>
                      <a:pt x="1049" y="80"/>
                      <a:pt x="1142" y="80"/>
                    </a:cubicBezTo>
                    <a:close/>
                    <a:moveTo>
                      <a:pt x="1496" y="693"/>
                    </a:moveTo>
                    <a:lnTo>
                      <a:pt x="1496" y="693"/>
                    </a:lnTo>
                    <a:cubicBezTo>
                      <a:pt x="1444" y="686"/>
                      <a:pt x="1390" y="681"/>
                      <a:pt x="1335" y="677"/>
                    </a:cubicBezTo>
                    <a:cubicBezTo>
                      <a:pt x="1293" y="641"/>
                      <a:pt x="1251" y="606"/>
                      <a:pt x="1210" y="574"/>
                    </a:cubicBezTo>
                    <a:cubicBezTo>
                      <a:pt x="1286" y="521"/>
                      <a:pt x="1361" y="476"/>
                      <a:pt x="1433" y="440"/>
                    </a:cubicBezTo>
                    <a:cubicBezTo>
                      <a:pt x="1458" y="514"/>
                      <a:pt x="1480" y="599"/>
                      <a:pt x="1496" y="693"/>
                    </a:cubicBezTo>
                    <a:close/>
                    <a:moveTo>
                      <a:pt x="1431" y="765"/>
                    </a:moveTo>
                    <a:lnTo>
                      <a:pt x="1431" y="765"/>
                    </a:lnTo>
                    <a:cubicBezTo>
                      <a:pt x="1458" y="768"/>
                      <a:pt x="1484" y="771"/>
                      <a:pt x="1509" y="775"/>
                    </a:cubicBezTo>
                    <a:cubicBezTo>
                      <a:pt x="1513" y="800"/>
                      <a:pt x="1516" y="826"/>
                      <a:pt x="1519" y="853"/>
                    </a:cubicBezTo>
                    <a:cubicBezTo>
                      <a:pt x="1505" y="838"/>
                      <a:pt x="1490" y="823"/>
                      <a:pt x="1476" y="809"/>
                    </a:cubicBezTo>
                    <a:cubicBezTo>
                      <a:pt x="1461" y="794"/>
                      <a:pt x="1446" y="779"/>
                      <a:pt x="1431" y="765"/>
                    </a:cubicBezTo>
                    <a:close/>
                    <a:moveTo>
                      <a:pt x="1081" y="671"/>
                    </a:moveTo>
                    <a:lnTo>
                      <a:pt x="1081" y="671"/>
                    </a:lnTo>
                    <a:cubicBezTo>
                      <a:pt x="1101" y="655"/>
                      <a:pt x="1121" y="639"/>
                      <a:pt x="1142" y="623"/>
                    </a:cubicBezTo>
                    <a:cubicBezTo>
                      <a:pt x="1162" y="639"/>
                      <a:pt x="1182" y="655"/>
                      <a:pt x="1203" y="671"/>
                    </a:cubicBezTo>
                    <a:cubicBezTo>
                      <a:pt x="1182" y="670"/>
                      <a:pt x="1162" y="670"/>
                      <a:pt x="1142" y="670"/>
                    </a:cubicBezTo>
                    <a:cubicBezTo>
                      <a:pt x="1121" y="670"/>
                      <a:pt x="1101" y="670"/>
                      <a:pt x="1081" y="671"/>
                    </a:cubicBezTo>
                    <a:close/>
                    <a:moveTo>
                      <a:pt x="764" y="853"/>
                    </a:moveTo>
                    <a:lnTo>
                      <a:pt x="764" y="853"/>
                    </a:lnTo>
                    <a:cubicBezTo>
                      <a:pt x="767" y="826"/>
                      <a:pt x="770" y="800"/>
                      <a:pt x="774" y="775"/>
                    </a:cubicBezTo>
                    <a:cubicBezTo>
                      <a:pt x="799" y="771"/>
                      <a:pt x="826" y="768"/>
                      <a:pt x="852" y="765"/>
                    </a:cubicBezTo>
                    <a:cubicBezTo>
                      <a:pt x="837" y="779"/>
                      <a:pt x="822" y="794"/>
                      <a:pt x="808" y="809"/>
                    </a:cubicBezTo>
                    <a:cubicBezTo>
                      <a:pt x="793" y="823"/>
                      <a:pt x="779" y="838"/>
                      <a:pt x="764" y="853"/>
                    </a:cubicBezTo>
                    <a:close/>
                    <a:moveTo>
                      <a:pt x="852" y="1520"/>
                    </a:moveTo>
                    <a:lnTo>
                      <a:pt x="852" y="1520"/>
                    </a:lnTo>
                    <a:cubicBezTo>
                      <a:pt x="826" y="1517"/>
                      <a:pt x="799" y="1514"/>
                      <a:pt x="774" y="1510"/>
                    </a:cubicBezTo>
                    <a:cubicBezTo>
                      <a:pt x="770" y="1485"/>
                      <a:pt x="767" y="1459"/>
                      <a:pt x="764" y="1432"/>
                    </a:cubicBezTo>
                    <a:cubicBezTo>
                      <a:pt x="779" y="1447"/>
                      <a:pt x="793" y="1462"/>
                      <a:pt x="808" y="1476"/>
                    </a:cubicBezTo>
                    <a:cubicBezTo>
                      <a:pt x="822" y="1491"/>
                      <a:pt x="837" y="1506"/>
                      <a:pt x="852" y="1520"/>
                    </a:cubicBezTo>
                    <a:close/>
                    <a:moveTo>
                      <a:pt x="1203" y="1614"/>
                    </a:moveTo>
                    <a:lnTo>
                      <a:pt x="1203" y="1614"/>
                    </a:lnTo>
                    <a:cubicBezTo>
                      <a:pt x="1182" y="1630"/>
                      <a:pt x="1162" y="1646"/>
                      <a:pt x="1142" y="1662"/>
                    </a:cubicBezTo>
                    <a:cubicBezTo>
                      <a:pt x="1121" y="1646"/>
                      <a:pt x="1101" y="1630"/>
                      <a:pt x="1081" y="1614"/>
                    </a:cubicBezTo>
                    <a:cubicBezTo>
                      <a:pt x="1101" y="1615"/>
                      <a:pt x="1121" y="1615"/>
                      <a:pt x="1142" y="1615"/>
                    </a:cubicBezTo>
                    <a:cubicBezTo>
                      <a:pt x="1162" y="1615"/>
                      <a:pt x="1182" y="1615"/>
                      <a:pt x="1203" y="1614"/>
                    </a:cubicBezTo>
                    <a:close/>
                    <a:moveTo>
                      <a:pt x="1519" y="1432"/>
                    </a:moveTo>
                    <a:lnTo>
                      <a:pt x="1519" y="1432"/>
                    </a:lnTo>
                    <a:cubicBezTo>
                      <a:pt x="1516" y="1459"/>
                      <a:pt x="1513" y="1485"/>
                      <a:pt x="1509" y="1510"/>
                    </a:cubicBezTo>
                    <a:cubicBezTo>
                      <a:pt x="1484" y="1514"/>
                      <a:pt x="1458" y="1517"/>
                      <a:pt x="1431" y="1520"/>
                    </a:cubicBezTo>
                    <a:cubicBezTo>
                      <a:pt x="1446" y="1506"/>
                      <a:pt x="1461" y="1491"/>
                      <a:pt x="1476" y="1476"/>
                    </a:cubicBezTo>
                    <a:cubicBezTo>
                      <a:pt x="1490" y="1462"/>
                      <a:pt x="1505" y="1447"/>
                      <a:pt x="1519" y="1432"/>
                    </a:cubicBezTo>
                    <a:close/>
                    <a:moveTo>
                      <a:pt x="1419" y="1420"/>
                    </a:moveTo>
                    <a:lnTo>
                      <a:pt x="1419" y="1420"/>
                    </a:lnTo>
                    <a:cubicBezTo>
                      <a:pt x="1381" y="1458"/>
                      <a:pt x="1342" y="1495"/>
                      <a:pt x="1302" y="1530"/>
                    </a:cubicBezTo>
                    <a:cubicBezTo>
                      <a:pt x="1250" y="1533"/>
                      <a:pt x="1197" y="1535"/>
                      <a:pt x="1142" y="1535"/>
                    </a:cubicBezTo>
                    <a:cubicBezTo>
                      <a:pt x="1087" y="1535"/>
                      <a:pt x="1033" y="1533"/>
                      <a:pt x="981" y="1530"/>
                    </a:cubicBezTo>
                    <a:cubicBezTo>
                      <a:pt x="942" y="1495"/>
                      <a:pt x="903" y="1458"/>
                      <a:pt x="864" y="1420"/>
                    </a:cubicBezTo>
                    <a:cubicBezTo>
                      <a:pt x="826" y="1381"/>
                      <a:pt x="789" y="1342"/>
                      <a:pt x="754" y="1303"/>
                    </a:cubicBezTo>
                    <a:cubicBezTo>
                      <a:pt x="751" y="1251"/>
                      <a:pt x="749" y="1198"/>
                      <a:pt x="749" y="1143"/>
                    </a:cubicBezTo>
                    <a:cubicBezTo>
                      <a:pt x="749" y="1087"/>
                      <a:pt x="751" y="1034"/>
                      <a:pt x="754" y="982"/>
                    </a:cubicBezTo>
                    <a:cubicBezTo>
                      <a:pt x="789" y="943"/>
                      <a:pt x="825" y="904"/>
                      <a:pt x="864" y="865"/>
                    </a:cubicBezTo>
                    <a:cubicBezTo>
                      <a:pt x="903" y="827"/>
                      <a:pt x="942" y="790"/>
                      <a:pt x="981" y="755"/>
                    </a:cubicBezTo>
                    <a:cubicBezTo>
                      <a:pt x="1033" y="752"/>
                      <a:pt x="1087" y="750"/>
                      <a:pt x="1142" y="750"/>
                    </a:cubicBezTo>
                    <a:cubicBezTo>
                      <a:pt x="1197" y="750"/>
                      <a:pt x="1250" y="752"/>
                      <a:pt x="1302" y="755"/>
                    </a:cubicBezTo>
                    <a:cubicBezTo>
                      <a:pt x="1342" y="790"/>
                      <a:pt x="1381" y="827"/>
                      <a:pt x="1419" y="865"/>
                    </a:cubicBezTo>
                    <a:cubicBezTo>
                      <a:pt x="1458" y="904"/>
                      <a:pt x="1495" y="943"/>
                      <a:pt x="1529" y="982"/>
                    </a:cubicBezTo>
                    <a:cubicBezTo>
                      <a:pt x="1532" y="1034"/>
                      <a:pt x="1534" y="1087"/>
                      <a:pt x="1534" y="1143"/>
                    </a:cubicBezTo>
                    <a:cubicBezTo>
                      <a:pt x="1534" y="1198"/>
                      <a:pt x="1532" y="1251"/>
                      <a:pt x="1529" y="1303"/>
                    </a:cubicBezTo>
                    <a:cubicBezTo>
                      <a:pt x="1494" y="1342"/>
                      <a:pt x="1457" y="1381"/>
                      <a:pt x="1419" y="1420"/>
                    </a:cubicBezTo>
                    <a:close/>
                    <a:moveTo>
                      <a:pt x="1710" y="1075"/>
                    </a:moveTo>
                    <a:lnTo>
                      <a:pt x="1710" y="1075"/>
                    </a:lnTo>
                    <a:cubicBezTo>
                      <a:pt x="1678" y="1033"/>
                      <a:pt x="1644" y="991"/>
                      <a:pt x="1607" y="950"/>
                    </a:cubicBezTo>
                    <a:cubicBezTo>
                      <a:pt x="1604" y="894"/>
                      <a:pt x="1598" y="840"/>
                      <a:pt x="1591" y="788"/>
                    </a:cubicBezTo>
                    <a:cubicBezTo>
                      <a:pt x="1685" y="804"/>
                      <a:pt x="1770" y="826"/>
                      <a:pt x="1844" y="851"/>
                    </a:cubicBezTo>
                    <a:cubicBezTo>
                      <a:pt x="1808" y="924"/>
                      <a:pt x="1763" y="999"/>
                      <a:pt x="1710" y="1075"/>
                    </a:cubicBezTo>
                    <a:close/>
                    <a:moveTo>
                      <a:pt x="1711" y="1210"/>
                    </a:moveTo>
                    <a:lnTo>
                      <a:pt x="1711" y="1210"/>
                    </a:lnTo>
                    <a:cubicBezTo>
                      <a:pt x="1765" y="1288"/>
                      <a:pt x="1810" y="1363"/>
                      <a:pt x="1845" y="1434"/>
                    </a:cubicBezTo>
                    <a:cubicBezTo>
                      <a:pt x="1770" y="1459"/>
                      <a:pt x="1685" y="1481"/>
                      <a:pt x="1591" y="1497"/>
                    </a:cubicBezTo>
                    <a:cubicBezTo>
                      <a:pt x="1598" y="1445"/>
                      <a:pt x="1604" y="1391"/>
                      <a:pt x="1607" y="1335"/>
                    </a:cubicBezTo>
                    <a:cubicBezTo>
                      <a:pt x="1644" y="1294"/>
                      <a:pt x="1678" y="1252"/>
                      <a:pt x="1711" y="1210"/>
                    </a:cubicBezTo>
                    <a:close/>
                    <a:moveTo>
                      <a:pt x="1613" y="1080"/>
                    </a:moveTo>
                    <a:lnTo>
                      <a:pt x="1613" y="1080"/>
                    </a:lnTo>
                    <a:cubicBezTo>
                      <a:pt x="1630" y="1101"/>
                      <a:pt x="1646" y="1122"/>
                      <a:pt x="1661" y="1142"/>
                    </a:cubicBezTo>
                    <a:cubicBezTo>
                      <a:pt x="1646" y="1163"/>
                      <a:pt x="1630" y="1183"/>
                      <a:pt x="1613" y="1204"/>
                    </a:cubicBezTo>
                    <a:cubicBezTo>
                      <a:pt x="1614" y="1184"/>
                      <a:pt x="1614" y="1163"/>
                      <a:pt x="1614" y="1143"/>
                    </a:cubicBezTo>
                    <a:cubicBezTo>
                      <a:pt x="1614" y="1122"/>
                      <a:pt x="1614" y="1101"/>
                      <a:pt x="1613" y="1080"/>
                    </a:cubicBezTo>
                    <a:close/>
                    <a:moveTo>
                      <a:pt x="1756" y="345"/>
                    </a:moveTo>
                    <a:lnTo>
                      <a:pt x="1756" y="345"/>
                    </a:lnTo>
                    <a:cubicBezTo>
                      <a:pt x="1816" y="345"/>
                      <a:pt x="1862" y="361"/>
                      <a:pt x="1893" y="392"/>
                    </a:cubicBezTo>
                    <a:cubicBezTo>
                      <a:pt x="1959" y="458"/>
                      <a:pt x="1953" y="599"/>
                      <a:pt x="1878" y="779"/>
                    </a:cubicBezTo>
                    <a:cubicBezTo>
                      <a:pt x="1789" y="748"/>
                      <a:pt x="1689" y="723"/>
                      <a:pt x="1579" y="705"/>
                    </a:cubicBezTo>
                    <a:cubicBezTo>
                      <a:pt x="1561" y="596"/>
                      <a:pt x="1536" y="495"/>
                      <a:pt x="1505" y="407"/>
                    </a:cubicBezTo>
                    <a:cubicBezTo>
                      <a:pt x="1599" y="367"/>
                      <a:pt x="1684" y="345"/>
                      <a:pt x="1756" y="345"/>
                    </a:cubicBezTo>
                    <a:close/>
                    <a:moveTo>
                      <a:pt x="1952" y="807"/>
                    </a:moveTo>
                    <a:lnTo>
                      <a:pt x="1952" y="807"/>
                    </a:lnTo>
                    <a:cubicBezTo>
                      <a:pt x="2042" y="594"/>
                      <a:pt x="2041" y="427"/>
                      <a:pt x="1949" y="335"/>
                    </a:cubicBezTo>
                    <a:cubicBezTo>
                      <a:pt x="1903" y="289"/>
                      <a:pt x="1838" y="265"/>
                      <a:pt x="1756" y="265"/>
                    </a:cubicBezTo>
                    <a:cubicBezTo>
                      <a:pt x="1675" y="265"/>
                      <a:pt x="1580" y="289"/>
                      <a:pt x="1477" y="332"/>
                    </a:cubicBezTo>
                    <a:cubicBezTo>
                      <a:pt x="1392" y="126"/>
                      <a:pt x="1274" y="0"/>
                      <a:pt x="1142" y="0"/>
                    </a:cubicBezTo>
                    <a:cubicBezTo>
                      <a:pt x="1009" y="0"/>
                      <a:pt x="891" y="126"/>
                      <a:pt x="806" y="332"/>
                    </a:cubicBezTo>
                    <a:cubicBezTo>
                      <a:pt x="704" y="289"/>
                      <a:pt x="609" y="265"/>
                      <a:pt x="528" y="265"/>
                    </a:cubicBezTo>
                    <a:cubicBezTo>
                      <a:pt x="446" y="265"/>
                      <a:pt x="380" y="289"/>
                      <a:pt x="334" y="335"/>
                    </a:cubicBezTo>
                    <a:cubicBezTo>
                      <a:pt x="242" y="427"/>
                      <a:pt x="242" y="594"/>
                      <a:pt x="331" y="807"/>
                    </a:cubicBezTo>
                    <a:cubicBezTo>
                      <a:pt x="125" y="892"/>
                      <a:pt x="0" y="1010"/>
                      <a:pt x="0" y="1143"/>
                    </a:cubicBezTo>
                    <a:cubicBezTo>
                      <a:pt x="0" y="1275"/>
                      <a:pt x="125" y="1393"/>
                      <a:pt x="331" y="1478"/>
                    </a:cubicBezTo>
                    <a:cubicBezTo>
                      <a:pt x="246" y="1684"/>
                      <a:pt x="240" y="1856"/>
                      <a:pt x="334" y="1950"/>
                    </a:cubicBezTo>
                    <a:cubicBezTo>
                      <a:pt x="380" y="1996"/>
                      <a:pt x="446" y="2020"/>
                      <a:pt x="528" y="2020"/>
                    </a:cubicBezTo>
                    <a:cubicBezTo>
                      <a:pt x="609" y="2020"/>
                      <a:pt x="704" y="1996"/>
                      <a:pt x="806" y="1953"/>
                    </a:cubicBezTo>
                    <a:cubicBezTo>
                      <a:pt x="891" y="2159"/>
                      <a:pt x="1009" y="2284"/>
                      <a:pt x="1142" y="2284"/>
                    </a:cubicBezTo>
                    <a:cubicBezTo>
                      <a:pt x="1274" y="2284"/>
                      <a:pt x="1392" y="2159"/>
                      <a:pt x="1477" y="1953"/>
                    </a:cubicBezTo>
                    <a:cubicBezTo>
                      <a:pt x="1580" y="1996"/>
                      <a:pt x="1675" y="2020"/>
                      <a:pt x="1756" y="2020"/>
                    </a:cubicBezTo>
                    <a:cubicBezTo>
                      <a:pt x="1838" y="2020"/>
                      <a:pt x="1903" y="1996"/>
                      <a:pt x="1949" y="1950"/>
                    </a:cubicBezTo>
                    <a:cubicBezTo>
                      <a:pt x="2043" y="1856"/>
                      <a:pt x="2038" y="1684"/>
                      <a:pt x="1952" y="1478"/>
                    </a:cubicBezTo>
                    <a:cubicBezTo>
                      <a:pt x="2158" y="1393"/>
                      <a:pt x="2284" y="1275"/>
                      <a:pt x="2284" y="1143"/>
                    </a:cubicBezTo>
                    <a:cubicBezTo>
                      <a:pt x="2284" y="1010"/>
                      <a:pt x="2158" y="892"/>
                      <a:pt x="1952" y="807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3" name="Freeform 20"/>
              <p:cNvSpPr>
                <a:spLocks/>
              </p:cNvSpPr>
              <p:nvPr/>
            </p:nvSpPr>
            <p:spPr bwMode="auto">
              <a:xfrm>
                <a:off x="7021513" y="5929313"/>
                <a:ext cx="177800" cy="177800"/>
              </a:xfrm>
              <a:custGeom>
                <a:avLst/>
                <a:gdLst>
                  <a:gd name="T0" fmla="*/ 120 w 240"/>
                  <a:gd name="T1" fmla="*/ 0 h 240"/>
                  <a:gd name="T2" fmla="*/ 120 w 240"/>
                  <a:gd name="T3" fmla="*/ 0 h 240"/>
                  <a:gd name="T4" fmla="*/ 0 w 240"/>
                  <a:gd name="T5" fmla="*/ 120 h 240"/>
                  <a:gd name="T6" fmla="*/ 120 w 240"/>
                  <a:gd name="T7" fmla="*/ 240 h 240"/>
                  <a:gd name="T8" fmla="*/ 240 w 240"/>
                  <a:gd name="T9" fmla="*/ 120 h 240"/>
                  <a:gd name="T10" fmla="*/ 120 w 240"/>
                  <a:gd name="T11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0" h="240">
                    <a:moveTo>
                      <a:pt x="120" y="0"/>
                    </a:moveTo>
                    <a:lnTo>
                      <a:pt x="120" y="0"/>
                    </a:lnTo>
                    <a:cubicBezTo>
                      <a:pt x="53" y="0"/>
                      <a:pt x="0" y="53"/>
                      <a:pt x="0" y="120"/>
                    </a:cubicBezTo>
                    <a:cubicBezTo>
                      <a:pt x="0" y="186"/>
                      <a:pt x="53" y="240"/>
                      <a:pt x="120" y="240"/>
                    </a:cubicBezTo>
                    <a:cubicBezTo>
                      <a:pt x="186" y="240"/>
                      <a:pt x="240" y="186"/>
                      <a:pt x="240" y="120"/>
                    </a:cubicBezTo>
                    <a:cubicBezTo>
                      <a:pt x="240" y="53"/>
                      <a:pt x="186" y="0"/>
                      <a:pt x="120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24" name="Freeform 9"/>
            <p:cNvSpPr>
              <a:spLocks noEditPoints="1"/>
            </p:cNvSpPr>
            <p:nvPr userDrawn="1"/>
          </p:nvSpPr>
          <p:spPr bwMode="auto">
            <a:xfrm>
              <a:off x="11714474" y="3298829"/>
              <a:ext cx="1135300" cy="1451430"/>
            </a:xfrm>
            <a:custGeom>
              <a:avLst/>
              <a:gdLst>
                <a:gd name="T0" fmla="*/ 449 w 1637"/>
                <a:gd name="T1" fmla="*/ 1301 h 2083"/>
                <a:gd name="T2" fmla="*/ 449 w 1637"/>
                <a:gd name="T3" fmla="*/ 1301 h 2083"/>
                <a:gd name="T4" fmla="*/ 350 w 1637"/>
                <a:gd name="T5" fmla="*/ 1276 h 2083"/>
                <a:gd name="T6" fmla="*/ 240 w 1637"/>
                <a:gd name="T7" fmla="*/ 1150 h 2083"/>
                <a:gd name="T8" fmla="*/ 273 w 1637"/>
                <a:gd name="T9" fmla="*/ 841 h 2083"/>
                <a:gd name="T10" fmla="*/ 770 w 1637"/>
                <a:gd name="T11" fmla="*/ 1055 h 2083"/>
                <a:gd name="T12" fmla="*/ 449 w 1637"/>
                <a:gd name="T13" fmla="*/ 1301 h 2083"/>
                <a:gd name="T14" fmla="*/ 1500 w 1637"/>
                <a:gd name="T15" fmla="*/ 1781 h 2083"/>
                <a:gd name="T16" fmla="*/ 1500 w 1637"/>
                <a:gd name="T17" fmla="*/ 1781 h 2083"/>
                <a:gd name="T18" fmla="*/ 1590 w 1637"/>
                <a:gd name="T19" fmla="*/ 1670 h 2083"/>
                <a:gd name="T20" fmla="*/ 1278 w 1637"/>
                <a:gd name="T21" fmla="*/ 1604 h 2083"/>
                <a:gd name="T22" fmla="*/ 1403 w 1637"/>
                <a:gd name="T23" fmla="*/ 1057 h 2083"/>
                <a:gd name="T24" fmla="*/ 1031 w 1637"/>
                <a:gd name="T25" fmla="*/ 383 h 2083"/>
                <a:gd name="T26" fmla="*/ 931 w 1637"/>
                <a:gd name="T27" fmla="*/ 92 h 2083"/>
                <a:gd name="T28" fmla="*/ 480 w 1637"/>
                <a:gd name="T29" fmla="*/ 430 h 2083"/>
                <a:gd name="T30" fmla="*/ 0 w 1637"/>
                <a:gd name="T31" fmla="*/ 723 h 2083"/>
                <a:gd name="T32" fmla="*/ 236 w 1637"/>
                <a:gd name="T33" fmla="*/ 825 h 2083"/>
                <a:gd name="T34" fmla="*/ 202 w 1637"/>
                <a:gd name="T35" fmla="*/ 1162 h 2083"/>
                <a:gd name="T36" fmla="*/ 332 w 1637"/>
                <a:gd name="T37" fmla="*/ 1312 h 2083"/>
                <a:gd name="T38" fmla="*/ 449 w 1637"/>
                <a:gd name="T39" fmla="*/ 1341 h 2083"/>
                <a:gd name="T40" fmla="*/ 807 w 1637"/>
                <a:gd name="T41" fmla="*/ 1071 h 2083"/>
                <a:gd name="T42" fmla="*/ 1003 w 1637"/>
                <a:gd name="T43" fmla="*/ 1156 h 2083"/>
                <a:gd name="T44" fmla="*/ 950 w 1637"/>
                <a:gd name="T45" fmla="*/ 626 h 2083"/>
                <a:gd name="T46" fmla="*/ 1001 w 1637"/>
                <a:gd name="T47" fmla="*/ 495 h 2083"/>
                <a:gd name="T48" fmla="*/ 1297 w 1637"/>
                <a:gd name="T49" fmla="*/ 1060 h 2083"/>
                <a:gd name="T50" fmla="*/ 1215 w 1637"/>
                <a:gd name="T51" fmla="*/ 1499 h 2083"/>
                <a:gd name="T52" fmla="*/ 1166 w 1637"/>
                <a:gd name="T53" fmla="*/ 1581 h 2083"/>
                <a:gd name="T54" fmla="*/ 920 w 1637"/>
                <a:gd name="T55" fmla="*/ 1530 h 2083"/>
                <a:gd name="T56" fmla="*/ 549 w 1637"/>
                <a:gd name="T57" fmla="*/ 1946 h 2083"/>
                <a:gd name="T58" fmla="*/ 1255 w 1637"/>
                <a:gd name="T59" fmla="*/ 2083 h 2083"/>
                <a:gd name="T60" fmla="*/ 1637 w 1637"/>
                <a:gd name="T61" fmla="*/ 1806 h 2083"/>
                <a:gd name="T62" fmla="*/ 1500 w 1637"/>
                <a:gd name="T63" fmla="*/ 1781 h 20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37" h="2083">
                  <a:moveTo>
                    <a:pt x="449" y="1301"/>
                  </a:moveTo>
                  <a:lnTo>
                    <a:pt x="449" y="1301"/>
                  </a:lnTo>
                  <a:cubicBezTo>
                    <a:pt x="416" y="1301"/>
                    <a:pt x="383" y="1292"/>
                    <a:pt x="350" y="1276"/>
                  </a:cubicBezTo>
                  <a:cubicBezTo>
                    <a:pt x="295" y="1248"/>
                    <a:pt x="258" y="1206"/>
                    <a:pt x="240" y="1150"/>
                  </a:cubicBezTo>
                  <a:cubicBezTo>
                    <a:pt x="207" y="1047"/>
                    <a:pt x="243" y="919"/>
                    <a:pt x="273" y="841"/>
                  </a:cubicBezTo>
                  <a:lnTo>
                    <a:pt x="770" y="1055"/>
                  </a:lnTo>
                  <a:cubicBezTo>
                    <a:pt x="719" y="1137"/>
                    <a:pt x="599" y="1301"/>
                    <a:pt x="449" y="1301"/>
                  </a:cubicBezTo>
                  <a:close/>
                  <a:moveTo>
                    <a:pt x="1500" y="1781"/>
                  </a:moveTo>
                  <a:lnTo>
                    <a:pt x="1500" y="1781"/>
                  </a:lnTo>
                  <a:lnTo>
                    <a:pt x="1590" y="1670"/>
                  </a:lnTo>
                  <a:lnTo>
                    <a:pt x="1278" y="1604"/>
                  </a:lnTo>
                  <a:cubicBezTo>
                    <a:pt x="1340" y="1504"/>
                    <a:pt x="1412" y="1329"/>
                    <a:pt x="1403" y="1057"/>
                  </a:cubicBezTo>
                  <a:cubicBezTo>
                    <a:pt x="1392" y="672"/>
                    <a:pt x="1130" y="453"/>
                    <a:pt x="1031" y="383"/>
                  </a:cubicBezTo>
                  <a:cubicBezTo>
                    <a:pt x="1053" y="263"/>
                    <a:pt x="1046" y="135"/>
                    <a:pt x="931" y="92"/>
                  </a:cubicBezTo>
                  <a:cubicBezTo>
                    <a:pt x="680" y="0"/>
                    <a:pt x="480" y="430"/>
                    <a:pt x="480" y="430"/>
                  </a:cubicBezTo>
                  <a:cubicBezTo>
                    <a:pt x="480" y="430"/>
                    <a:pt x="113" y="340"/>
                    <a:pt x="0" y="723"/>
                  </a:cubicBezTo>
                  <a:lnTo>
                    <a:pt x="236" y="825"/>
                  </a:lnTo>
                  <a:cubicBezTo>
                    <a:pt x="204" y="908"/>
                    <a:pt x="164" y="1046"/>
                    <a:pt x="202" y="1162"/>
                  </a:cubicBezTo>
                  <a:cubicBezTo>
                    <a:pt x="223" y="1229"/>
                    <a:pt x="267" y="1279"/>
                    <a:pt x="332" y="1312"/>
                  </a:cubicBezTo>
                  <a:cubicBezTo>
                    <a:pt x="370" y="1331"/>
                    <a:pt x="410" y="1341"/>
                    <a:pt x="449" y="1341"/>
                  </a:cubicBezTo>
                  <a:cubicBezTo>
                    <a:pt x="623" y="1341"/>
                    <a:pt x="755" y="1157"/>
                    <a:pt x="807" y="1071"/>
                  </a:cubicBezTo>
                  <a:lnTo>
                    <a:pt x="1003" y="1156"/>
                  </a:lnTo>
                  <a:cubicBezTo>
                    <a:pt x="1003" y="1156"/>
                    <a:pt x="1247" y="846"/>
                    <a:pt x="950" y="626"/>
                  </a:cubicBezTo>
                  <a:cubicBezTo>
                    <a:pt x="950" y="626"/>
                    <a:pt x="977" y="571"/>
                    <a:pt x="1001" y="495"/>
                  </a:cubicBezTo>
                  <a:cubicBezTo>
                    <a:pt x="1101" y="574"/>
                    <a:pt x="1288" y="762"/>
                    <a:pt x="1297" y="1060"/>
                  </a:cubicBezTo>
                  <a:cubicBezTo>
                    <a:pt x="1303" y="1273"/>
                    <a:pt x="1256" y="1416"/>
                    <a:pt x="1215" y="1499"/>
                  </a:cubicBezTo>
                  <a:cubicBezTo>
                    <a:pt x="1198" y="1534"/>
                    <a:pt x="1181" y="1561"/>
                    <a:pt x="1166" y="1581"/>
                  </a:cubicBezTo>
                  <a:lnTo>
                    <a:pt x="920" y="1530"/>
                  </a:lnTo>
                  <a:lnTo>
                    <a:pt x="549" y="1946"/>
                  </a:lnTo>
                  <a:lnTo>
                    <a:pt x="1255" y="2083"/>
                  </a:lnTo>
                  <a:lnTo>
                    <a:pt x="1637" y="1806"/>
                  </a:lnTo>
                  <a:lnTo>
                    <a:pt x="1500" y="178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225" name="组合 45"/>
            <p:cNvGrpSpPr/>
            <p:nvPr userDrawn="1"/>
          </p:nvGrpSpPr>
          <p:grpSpPr>
            <a:xfrm rot="2116298">
              <a:off x="718679" y="6474356"/>
              <a:ext cx="1228067" cy="1069642"/>
              <a:chOff x="501650" y="3292475"/>
              <a:chExt cx="1735138" cy="1511300"/>
            </a:xfrm>
            <a:grpFill/>
          </p:grpSpPr>
          <p:sp>
            <p:nvSpPr>
              <p:cNvPr id="226" name="Freeform 5"/>
              <p:cNvSpPr>
                <a:spLocks/>
              </p:cNvSpPr>
              <p:nvPr/>
            </p:nvSpPr>
            <p:spPr bwMode="auto">
              <a:xfrm>
                <a:off x="501650" y="3292475"/>
                <a:ext cx="1735138" cy="893762"/>
              </a:xfrm>
              <a:custGeom>
                <a:avLst/>
                <a:gdLst>
                  <a:gd name="T0" fmla="*/ 0 w 943"/>
                  <a:gd name="T1" fmla="*/ 242 h 484"/>
                  <a:gd name="T2" fmla="*/ 0 w 943"/>
                  <a:gd name="T3" fmla="*/ 242 h 484"/>
                  <a:gd name="T4" fmla="*/ 471 w 943"/>
                  <a:gd name="T5" fmla="*/ 484 h 484"/>
                  <a:gd name="T6" fmla="*/ 943 w 943"/>
                  <a:gd name="T7" fmla="*/ 242 h 484"/>
                  <a:gd name="T8" fmla="*/ 471 w 943"/>
                  <a:gd name="T9" fmla="*/ 0 h 484"/>
                  <a:gd name="T10" fmla="*/ 0 w 943"/>
                  <a:gd name="T11" fmla="*/ 242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43" h="484">
                    <a:moveTo>
                      <a:pt x="0" y="242"/>
                    </a:moveTo>
                    <a:lnTo>
                      <a:pt x="0" y="242"/>
                    </a:lnTo>
                    <a:lnTo>
                      <a:pt x="471" y="484"/>
                    </a:lnTo>
                    <a:lnTo>
                      <a:pt x="943" y="242"/>
                    </a:lnTo>
                    <a:lnTo>
                      <a:pt x="471" y="0"/>
                    </a:lnTo>
                    <a:lnTo>
                      <a:pt x="0" y="242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7" name="Freeform 6"/>
              <p:cNvSpPr>
                <a:spLocks/>
              </p:cNvSpPr>
              <p:nvPr/>
            </p:nvSpPr>
            <p:spPr bwMode="auto">
              <a:xfrm>
                <a:off x="728663" y="3959225"/>
                <a:ext cx="1285875" cy="758825"/>
              </a:xfrm>
              <a:custGeom>
                <a:avLst/>
                <a:gdLst>
                  <a:gd name="T0" fmla="*/ 349 w 699"/>
                  <a:gd name="T1" fmla="*/ 179 h 412"/>
                  <a:gd name="T2" fmla="*/ 349 w 699"/>
                  <a:gd name="T3" fmla="*/ 179 h 412"/>
                  <a:gd name="T4" fmla="*/ 0 w 699"/>
                  <a:gd name="T5" fmla="*/ 0 h 412"/>
                  <a:gd name="T6" fmla="*/ 0 w 699"/>
                  <a:gd name="T7" fmla="*/ 233 h 412"/>
                  <a:gd name="T8" fmla="*/ 349 w 699"/>
                  <a:gd name="T9" fmla="*/ 412 h 412"/>
                  <a:gd name="T10" fmla="*/ 699 w 699"/>
                  <a:gd name="T11" fmla="*/ 233 h 412"/>
                  <a:gd name="T12" fmla="*/ 699 w 699"/>
                  <a:gd name="T13" fmla="*/ 0 h 412"/>
                  <a:gd name="T14" fmla="*/ 349 w 699"/>
                  <a:gd name="T15" fmla="*/ 179 h 4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99" h="412">
                    <a:moveTo>
                      <a:pt x="349" y="179"/>
                    </a:moveTo>
                    <a:lnTo>
                      <a:pt x="349" y="179"/>
                    </a:lnTo>
                    <a:lnTo>
                      <a:pt x="0" y="0"/>
                    </a:lnTo>
                    <a:lnTo>
                      <a:pt x="0" y="233"/>
                    </a:lnTo>
                    <a:lnTo>
                      <a:pt x="349" y="412"/>
                    </a:lnTo>
                    <a:lnTo>
                      <a:pt x="699" y="233"/>
                    </a:lnTo>
                    <a:lnTo>
                      <a:pt x="699" y="0"/>
                    </a:lnTo>
                    <a:lnTo>
                      <a:pt x="349" y="179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8" name="Freeform 7"/>
              <p:cNvSpPr>
                <a:spLocks/>
              </p:cNvSpPr>
              <p:nvPr/>
            </p:nvSpPr>
            <p:spPr bwMode="auto">
              <a:xfrm>
                <a:off x="514350" y="4095750"/>
                <a:ext cx="68263" cy="708025"/>
              </a:xfrm>
              <a:custGeom>
                <a:avLst/>
                <a:gdLst>
                  <a:gd name="T0" fmla="*/ 0 w 37"/>
                  <a:gd name="T1" fmla="*/ 384 h 384"/>
                  <a:gd name="T2" fmla="*/ 0 w 37"/>
                  <a:gd name="T3" fmla="*/ 384 h 384"/>
                  <a:gd name="T4" fmla="*/ 37 w 37"/>
                  <a:gd name="T5" fmla="*/ 384 h 384"/>
                  <a:gd name="T6" fmla="*/ 37 w 37"/>
                  <a:gd name="T7" fmla="*/ 0 h 384"/>
                  <a:gd name="T8" fmla="*/ 0 w 37"/>
                  <a:gd name="T9" fmla="*/ 0 h 384"/>
                  <a:gd name="T10" fmla="*/ 0 w 37"/>
                  <a:gd name="T11" fmla="*/ 384 h 3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" h="384">
                    <a:moveTo>
                      <a:pt x="0" y="384"/>
                    </a:moveTo>
                    <a:lnTo>
                      <a:pt x="0" y="384"/>
                    </a:lnTo>
                    <a:lnTo>
                      <a:pt x="37" y="384"/>
                    </a:lnTo>
                    <a:lnTo>
                      <a:pt x="37" y="0"/>
                    </a:lnTo>
                    <a:lnTo>
                      <a:pt x="0" y="0"/>
                    </a:lnTo>
                    <a:lnTo>
                      <a:pt x="0" y="384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9" name="Freeform 8"/>
              <p:cNvSpPr>
                <a:spLocks/>
              </p:cNvSpPr>
              <p:nvPr/>
            </p:nvSpPr>
            <p:spPr bwMode="auto">
              <a:xfrm>
                <a:off x="511175" y="3986212"/>
                <a:ext cx="74613" cy="76200"/>
              </a:xfrm>
              <a:custGeom>
                <a:avLst/>
                <a:gdLst>
                  <a:gd name="T0" fmla="*/ 41 w 41"/>
                  <a:gd name="T1" fmla="*/ 21 h 41"/>
                  <a:gd name="T2" fmla="*/ 41 w 41"/>
                  <a:gd name="T3" fmla="*/ 21 h 41"/>
                  <a:gd name="T4" fmla="*/ 20 w 41"/>
                  <a:gd name="T5" fmla="*/ 41 h 41"/>
                  <a:gd name="T6" fmla="*/ 0 w 41"/>
                  <a:gd name="T7" fmla="*/ 21 h 41"/>
                  <a:gd name="T8" fmla="*/ 20 w 41"/>
                  <a:gd name="T9" fmla="*/ 0 h 41"/>
                  <a:gd name="T10" fmla="*/ 41 w 41"/>
                  <a:gd name="T11" fmla="*/ 21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1" h="41">
                    <a:moveTo>
                      <a:pt x="41" y="21"/>
                    </a:moveTo>
                    <a:lnTo>
                      <a:pt x="41" y="21"/>
                    </a:lnTo>
                    <a:cubicBezTo>
                      <a:pt x="41" y="32"/>
                      <a:pt x="32" y="41"/>
                      <a:pt x="20" y="41"/>
                    </a:cubicBezTo>
                    <a:cubicBezTo>
                      <a:pt x="9" y="41"/>
                      <a:pt x="0" y="32"/>
                      <a:pt x="0" y="21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2" y="0"/>
                      <a:pt x="41" y="9"/>
                      <a:pt x="41" y="21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0" name="Freeform 9"/>
              <p:cNvSpPr>
                <a:spLocks/>
              </p:cNvSpPr>
              <p:nvPr/>
            </p:nvSpPr>
            <p:spPr bwMode="auto">
              <a:xfrm>
                <a:off x="541338" y="3738562"/>
                <a:ext cx="14288" cy="401637"/>
              </a:xfrm>
              <a:custGeom>
                <a:avLst/>
                <a:gdLst>
                  <a:gd name="T0" fmla="*/ 7 w 7"/>
                  <a:gd name="T1" fmla="*/ 217 h 217"/>
                  <a:gd name="T2" fmla="*/ 7 w 7"/>
                  <a:gd name="T3" fmla="*/ 217 h 217"/>
                  <a:gd name="T4" fmla="*/ 0 w 7"/>
                  <a:gd name="T5" fmla="*/ 217 h 217"/>
                  <a:gd name="T6" fmla="*/ 0 w 7"/>
                  <a:gd name="T7" fmla="*/ 0 h 217"/>
                  <a:gd name="T8" fmla="*/ 7 w 7"/>
                  <a:gd name="T9" fmla="*/ 0 h 217"/>
                  <a:gd name="T10" fmla="*/ 7 w 7"/>
                  <a:gd name="T11" fmla="*/ 217 h 2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217">
                    <a:moveTo>
                      <a:pt x="7" y="217"/>
                    </a:moveTo>
                    <a:lnTo>
                      <a:pt x="7" y="217"/>
                    </a:lnTo>
                    <a:lnTo>
                      <a:pt x="0" y="217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7" y="217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31" name="Freeform 7"/>
            <p:cNvSpPr>
              <a:spLocks noEditPoints="1"/>
            </p:cNvSpPr>
            <p:nvPr userDrawn="1"/>
          </p:nvSpPr>
          <p:spPr bwMode="auto">
            <a:xfrm rot="20132266">
              <a:off x="9763146" y="-248950"/>
              <a:ext cx="1277233" cy="931381"/>
            </a:xfrm>
            <a:custGeom>
              <a:avLst/>
              <a:gdLst>
                <a:gd name="T0" fmla="*/ 1034 w 2022"/>
                <a:gd name="T1" fmla="*/ 210 h 1466"/>
                <a:gd name="T2" fmla="*/ 1034 w 2022"/>
                <a:gd name="T3" fmla="*/ 210 h 1466"/>
                <a:gd name="T4" fmla="*/ 1395 w 2022"/>
                <a:gd name="T5" fmla="*/ 46 h 1466"/>
                <a:gd name="T6" fmla="*/ 1487 w 2022"/>
                <a:gd name="T7" fmla="*/ 40 h 1466"/>
                <a:gd name="T8" fmla="*/ 1888 w 2022"/>
                <a:gd name="T9" fmla="*/ 99 h 1466"/>
                <a:gd name="T10" fmla="*/ 1888 w 2022"/>
                <a:gd name="T11" fmla="*/ 1249 h 1466"/>
                <a:gd name="T12" fmla="*/ 1467 w 2022"/>
                <a:gd name="T13" fmla="*/ 1137 h 1466"/>
                <a:gd name="T14" fmla="*/ 1397 w 2022"/>
                <a:gd name="T15" fmla="*/ 1132 h 1466"/>
                <a:gd name="T16" fmla="*/ 1034 w 2022"/>
                <a:gd name="T17" fmla="*/ 1232 h 1466"/>
                <a:gd name="T18" fmla="*/ 1034 w 2022"/>
                <a:gd name="T19" fmla="*/ 210 h 1466"/>
                <a:gd name="T20" fmla="*/ 134 w 2022"/>
                <a:gd name="T21" fmla="*/ 99 h 1466"/>
                <a:gd name="T22" fmla="*/ 134 w 2022"/>
                <a:gd name="T23" fmla="*/ 99 h 1466"/>
                <a:gd name="T24" fmla="*/ 534 w 2022"/>
                <a:gd name="T25" fmla="*/ 40 h 1466"/>
                <a:gd name="T26" fmla="*/ 626 w 2022"/>
                <a:gd name="T27" fmla="*/ 46 h 1466"/>
                <a:gd name="T28" fmla="*/ 988 w 2022"/>
                <a:gd name="T29" fmla="*/ 210 h 1466"/>
                <a:gd name="T30" fmla="*/ 988 w 2022"/>
                <a:gd name="T31" fmla="*/ 1232 h 1466"/>
                <a:gd name="T32" fmla="*/ 625 w 2022"/>
                <a:gd name="T33" fmla="*/ 1132 h 1466"/>
                <a:gd name="T34" fmla="*/ 555 w 2022"/>
                <a:gd name="T35" fmla="*/ 1137 h 1466"/>
                <a:gd name="T36" fmla="*/ 134 w 2022"/>
                <a:gd name="T37" fmla="*/ 1249 h 1466"/>
                <a:gd name="T38" fmla="*/ 134 w 2022"/>
                <a:gd name="T39" fmla="*/ 99 h 1466"/>
                <a:gd name="T40" fmla="*/ 1928 w 2022"/>
                <a:gd name="T41" fmla="*/ 203 h 1466"/>
                <a:gd name="T42" fmla="*/ 1928 w 2022"/>
                <a:gd name="T43" fmla="*/ 203 h 1466"/>
                <a:gd name="T44" fmla="*/ 1928 w 2022"/>
                <a:gd name="T45" fmla="*/ 68 h 1466"/>
                <a:gd name="T46" fmla="*/ 1487 w 2022"/>
                <a:gd name="T47" fmla="*/ 0 h 1466"/>
                <a:gd name="T48" fmla="*/ 1390 w 2022"/>
                <a:gd name="T49" fmla="*/ 6 h 1466"/>
                <a:gd name="T50" fmla="*/ 1011 w 2022"/>
                <a:gd name="T51" fmla="*/ 177 h 1466"/>
                <a:gd name="T52" fmla="*/ 632 w 2022"/>
                <a:gd name="T53" fmla="*/ 6 h 1466"/>
                <a:gd name="T54" fmla="*/ 534 w 2022"/>
                <a:gd name="T55" fmla="*/ 0 h 1466"/>
                <a:gd name="T56" fmla="*/ 94 w 2022"/>
                <a:gd name="T57" fmla="*/ 68 h 1466"/>
                <a:gd name="T58" fmla="*/ 94 w 2022"/>
                <a:gd name="T59" fmla="*/ 203 h 1466"/>
                <a:gd name="T60" fmla="*/ 0 w 2022"/>
                <a:gd name="T61" fmla="*/ 227 h 1466"/>
                <a:gd name="T62" fmla="*/ 0 w 2022"/>
                <a:gd name="T63" fmla="*/ 1466 h 1466"/>
                <a:gd name="T64" fmla="*/ 467 w 2022"/>
                <a:gd name="T65" fmla="*/ 1335 h 1466"/>
                <a:gd name="T66" fmla="*/ 905 w 2022"/>
                <a:gd name="T67" fmla="*/ 1412 h 1466"/>
                <a:gd name="T68" fmla="*/ 905 w 2022"/>
                <a:gd name="T69" fmla="*/ 1466 h 1466"/>
                <a:gd name="T70" fmla="*/ 1116 w 2022"/>
                <a:gd name="T71" fmla="*/ 1466 h 1466"/>
                <a:gd name="T72" fmla="*/ 1116 w 2022"/>
                <a:gd name="T73" fmla="*/ 1412 h 1466"/>
                <a:gd name="T74" fmla="*/ 1555 w 2022"/>
                <a:gd name="T75" fmla="*/ 1335 h 1466"/>
                <a:gd name="T76" fmla="*/ 2022 w 2022"/>
                <a:gd name="T77" fmla="*/ 1466 h 1466"/>
                <a:gd name="T78" fmla="*/ 2022 w 2022"/>
                <a:gd name="T79" fmla="*/ 227 h 1466"/>
                <a:gd name="T80" fmla="*/ 1928 w 2022"/>
                <a:gd name="T81" fmla="*/ 203 h 1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022" h="1466">
                  <a:moveTo>
                    <a:pt x="1034" y="210"/>
                  </a:moveTo>
                  <a:lnTo>
                    <a:pt x="1034" y="210"/>
                  </a:lnTo>
                  <a:cubicBezTo>
                    <a:pt x="1077" y="175"/>
                    <a:pt x="1220" y="68"/>
                    <a:pt x="1395" y="46"/>
                  </a:cubicBezTo>
                  <a:cubicBezTo>
                    <a:pt x="1423" y="42"/>
                    <a:pt x="1454" y="40"/>
                    <a:pt x="1487" y="40"/>
                  </a:cubicBezTo>
                  <a:cubicBezTo>
                    <a:pt x="1645" y="40"/>
                    <a:pt x="1820" y="81"/>
                    <a:pt x="1888" y="99"/>
                  </a:cubicBezTo>
                  <a:lnTo>
                    <a:pt x="1888" y="1249"/>
                  </a:lnTo>
                  <a:cubicBezTo>
                    <a:pt x="1803" y="1218"/>
                    <a:pt x="1631" y="1161"/>
                    <a:pt x="1467" y="1137"/>
                  </a:cubicBezTo>
                  <a:cubicBezTo>
                    <a:pt x="1445" y="1134"/>
                    <a:pt x="1421" y="1132"/>
                    <a:pt x="1397" y="1132"/>
                  </a:cubicBezTo>
                  <a:cubicBezTo>
                    <a:pt x="1252" y="1132"/>
                    <a:pt x="1112" y="1192"/>
                    <a:pt x="1034" y="1232"/>
                  </a:cubicBezTo>
                  <a:lnTo>
                    <a:pt x="1034" y="210"/>
                  </a:lnTo>
                  <a:close/>
                  <a:moveTo>
                    <a:pt x="134" y="99"/>
                  </a:moveTo>
                  <a:lnTo>
                    <a:pt x="134" y="99"/>
                  </a:lnTo>
                  <a:cubicBezTo>
                    <a:pt x="201" y="81"/>
                    <a:pt x="376" y="40"/>
                    <a:pt x="534" y="40"/>
                  </a:cubicBezTo>
                  <a:cubicBezTo>
                    <a:pt x="568" y="40"/>
                    <a:pt x="599" y="42"/>
                    <a:pt x="626" y="46"/>
                  </a:cubicBezTo>
                  <a:cubicBezTo>
                    <a:pt x="802" y="68"/>
                    <a:pt x="945" y="175"/>
                    <a:pt x="988" y="210"/>
                  </a:cubicBezTo>
                  <a:lnTo>
                    <a:pt x="988" y="1232"/>
                  </a:lnTo>
                  <a:cubicBezTo>
                    <a:pt x="910" y="1192"/>
                    <a:pt x="770" y="1132"/>
                    <a:pt x="625" y="1132"/>
                  </a:cubicBezTo>
                  <a:cubicBezTo>
                    <a:pt x="601" y="1132"/>
                    <a:pt x="577" y="1134"/>
                    <a:pt x="555" y="1137"/>
                  </a:cubicBezTo>
                  <a:cubicBezTo>
                    <a:pt x="391" y="1161"/>
                    <a:pt x="219" y="1218"/>
                    <a:pt x="134" y="1249"/>
                  </a:cubicBezTo>
                  <a:lnTo>
                    <a:pt x="134" y="99"/>
                  </a:lnTo>
                  <a:close/>
                  <a:moveTo>
                    <a:pt x="1928" y="203"/>
                  </a:moveTo>
                  <a:lnTo>
                    <a:pt x="1928" y="203"/>
                  </a:lnTo>
                  <a:lnTo>
                    <a:pt x="1928" y="68"/>
                  </a:lnTo>
                  <a:cubicBezTo>
                    <a:pt x="1928" y="68"/>
                    <a:pt x="1696" y="0"/>
                    <a:pt x="1487" y="0"/>
                  </a:cubicBezTo>
                  <a:cubicBezTo>
                    <a:pt x="1454" y="0"/>
                    <a:pt x="1421" y="2"/>
                    <a:pt x="1390" y="6"/>
                  </a:cubicBezTo>
                  <a:cubicBezTo>
                    <a:pt x="1207" y="30"/>
                    <a:pt x="1059" y="138"/>
                    <a:pt x="1011" y="177"/>
                  </a:cubicBezTo>
                  <a:cubicBezTo>
                    <a:pt x="963" y="138"/>
                    <a:pt x="815" y="30"/>
                    <a:pt x="632" y="6"/>
                  </a:cubicBezTo>
                  <a:cubicBezTo>
                    <a:pt x="601" y="2"/>
                    <a:pt x="568" y="0"/>
                    <a:pt x="534" y="0"/>
                  </a:cubicBezTo>
                  <a:cubicBezTo>
                    <a:pt x="326" y="0"/>
                    <a:pt x="94" y="68"/>
                    <a:pt x="94" y="68"/>
                  </a:cubicBezTo>
                  <a:lnTo>
                    <a:pt x="94" y="203"/>
                  </a:lnTo>
                  <a:cubicBezTo>
                    <a:pt x="36" y="216"/>
                    <a:pt x="0" y="227"/>
                    <a:pt x="0" y="227"/>
                  </a:cubicBezTo>
                  <a:lnTo>
                    <a:pt x="0" y="1466"/>
                  </a:lnTo>
                  <a:cubicBezTo>
                    <a:pt x="0" y="1466"/>
                    <a:pt x="243" y="1368"/>
                    <a:pt x="467" y="1335"/>
                  </a:cubicBezTo>
                  <a:cubicBezTo>
                    <a:pt x="605" y="1315"/>
                    <a:pt x="787" y="1368"/>
                    <a:pt x="905" y="1412"/>
                  </a:cubicBezTo>
                  <a:lnTo>
                    <a:pt x="905" y="1466"/>
                  </a:lnTo>
                  <a:lnTo>
                    <a:pt x="1116" y="1466"/>
                  </a:lnTo>
                  <a:lnTo>
                    <a:pt x="1116" y="1412"/>
                  </a:lnTo>
                  <a:cubicBezTo>
                    <a:pt x="1235" y="1368"/>
                    <a:pt x="1417" y="1315"/>
                    <a:pt x="1555" y="1335"/>
                  </a:cubicBezTo>
                  <a:cubicBezTo>
                    <a:pt x="1779" y="1368"/>
                    <a:pt x="2022" y="1466"/>
                    <a:pt x="2022" y="1466"/>
                  </a:cubicBezTo>
                  <a:lnTo>
                    <a:pt x="2022" y="227"/>
                  </a:lnTo>
                  <a:cubicBezTo>
                    <a:pt x="2022" y="227"/>
                    <a:pt x="1986" y="216"/>
                    <a:pt x="1928" y="20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232" name="组合 23"/>
            <p:cNvGrpSpPr/>
            <p:nvPr userDrawn="1"/>
          </p:nvGrpSpPr>
          <p:grpSpPr>
            <a:xfrm rot="1406730">
              <a:off x="10767933" y="5424446"/>
              <a:ext cx="1301704" cy="1299270"/>
              <a:chOff x="6262688" y="5170488"/>
              <a:chExt cx="1697038" cy="1693863"/>
            </a:xfrm>
            <a:grpFill/>
          </p:grpSpPr>
          <p:sp>
            <p:nvSpPr>
              <p:cNvPr id="233" name="Freeform 19"/>
              <p:cNvSpPr>
                <a:spLocks noEditPoints="1"/>
              </p:cNvSpPr>
              <p:nvPr/>
            </p:nvSpPr>
            <p:spPr bwMode="auto">
              <a:xfrm>
                <a:off x="6262688" y="5170488"/>
                <a:ext cx="1697038" cy="1693863"/>
              </a:xfrm>
              <a:custGeom>
                <a:avLst/>
                <a:gdLst>
                  <a:gd name="T0" fmla="*/ 1760 w 2284"/>
                  <a:gd name="T1" fmla="*/ 1142 h 2284"/>
                  <a:gd name="T2" fmla="*/ 1919 w 2284"/>
                  <a:gd name="T3" fmla="*/ 1406 h 2284"/>
                  <a:gd name="T4" fmla="*/ 1756 w 2284"/>
                  <a:gd name="T5" fmla="*/ 1940 h 2284"/>
                  <a:gd name="T6" fmla="*/ 1878 w 2284"/>
                  <a:gd name="T7" fmla="*/ 1506 h 2284"/>
                  <a:gd name="T8" fmla="*/ 1433 w 2284"/>
                  <a:gd name="T9" fmla="*/ 1845 h 2284"/>
                  <a:gd name="T10" fmla="*/ 1496 w 2284"/>
                  <a:gd name="T11" fmla="*/ 1592 h 2284"/>
                  <a:gd name="T12" fmla="*/ 1142 w 2284"/>
                  <a:gd name="T13" fmla="*/ 2204 h 2284"/>
                  <a:gd name="T14" fmla="*/ 1405 w 2284"/>
                  <a:gd name="T15" fmla="*/ 1921 h 2284"/>
                  <a:gd name="T16" fmla="*/ 787 w 2284"/>
                  <a:gd name="T17" fmla="*/ 1592 h 2284"/>
                  <a:gd name="T18" fmla="*/ 850 w 2284"/>
                  <a:gd name="T19" fmla="*/ 1845 h 2284"/>
                  <a:gd name="T20" fmla="*/ 528 w 2284"/>
                  <a:gd name="T21" fmla="*/ 1940 h 2284"/>
                  <a:gd name="T22" fmla="*/ 704 w 2284"/>
                  <a:gd name="T23" fmla="*/ 1580 h 2284"/>
                  <a:gd name="T24" fmla="*/ 80 w 2284"/>
                  <a:gd name="T25" fmla="*/ 1143 h 2284"/>
                  <a:gd name="T26" fmla="*/ 523 w 2284"/>
                  <a:gd name="T27" fmla="*/ 1142 h 2284"/>
                  <a:gd name="T28" fmla="*/ 676 w 2284"/>
                  <a:gd name="T29" fmla="*/ 950 h 2284"/>
                  <a:gd name="T30" fmla="*/ 439 w 2284"/>
                  <a:gd name="T31" fmla="*/ 851 h 2284"/>
                  <a:gd name="T32" fmla="*/ 676 w 2284"/>
                  <a:gd name="T33" fmla="*/ 1335 h 2284"/>
                  <a:gd name="T34" fmla="*/ 438 w 2284"/>
                  <a:gd name="T35" fmla="*/ 1434 h 2284"/>
                  <a:gd name="T36" fmla="*/ 670 w 2284"/>
                  <a:gd name="T37" fmla="*/ 1204 h 2284"/>
                  <a:gd name="T38" fmla="*/ 670 w 2284"/>
                  <a:gd name="T39" fmla="*/ 1080 h 2284"/>
                  <a:gd name="T40" fmla="*/ 391 w 2284"/>
                  <a:gd name="T41" fmla="*/ 392 h 2284"/>
                  <a:gd name="T42" fmla="*/ 778 w 2284"/>
                  <a:gd name="T43" fmla="*/ 407 h 2284"/>
                  <a:gd name="T44" fmla="*/ 391 w 2284"/>
                  <a:gd name="T45" fmla="*/ 392 h 2284"/>
                  <a:gd name="T46" fmla="*/ 1074 w 2284"/>
                  <a:gd name="T47" fmla="*/ 574 h 2284"/>
                  <a:gd name="T48" fmla="*/ 850 w 2284"/>
                  <a:gd name="T49" fmla="*/ 440 h 2284"/>
                  <a:gd name="T50" fmla="*/ 1405 w 2284"/>
                  <a:gd name="T51" fmla="*/ 364 h 2284"/>
                  <a:gd name="T52" fmla="*/ 1142 w 2284"/>
                  <a:gd name="T53" fmla="*/ 80 h 2284"/>
                  <a:gd name="T54" fmla="*/ 1335 w 2284"/>
                  <a:gd name="T55" fmla="*/ 677 h 2284"/>
                  <a:gd name="T56" fmla="*/ 1496 w 2284"/>
                  <a:gd name="T57" fmla="*/ 693 h 2284"/>
                  <a:gd name="T58" fmla="*/ 1509 w 2284"/>
                  <a:gd name="T59" fmla="*/ 775 h 2284"/>
                  <a:gd name="T60" fmla="*/ 1431 w 2284"/>
                  <a:gd name="T61" fmla="*/ 765 h 2284"/>
                  <a:gd name="T62" fmla="*/ 1142 w 2284"/>
                  <a:gd name="T63" fmla="*/ 623 h 2284"/>
                  <a:gd name="T64" fmla="*/ 1081 w 2284"/>
                  <a:gd name="T65" fmla="*/ 671 h 2284"/>
                  <a:gd name="T66" fmla="*/ 774 w 2284"/>
                  <a:gd name="T67" fmla="*/ 775 h 2284"/>
                  <a:gd name="T68" fmla="*/ 764 w 2284"/>
                  <a:gd name="T69" fmla="*/ 853 h 2284"/>
                  <a:gd name="T70" fmla="*/ 774 w 2284"/>
                  <a:gd name="T71" fmla="*/ 1510 h 2284"/>
                  <a:gd name="T72" fmla="*/ 852 w 2284"/>
                  <a:gd name="T73" fmla="*/ 1520 h 2284"/>
                  <a:gd name="T74" fmla="*/ 1142 w 2284"/>
                  <a:gd name="T75" fmla="*/ 1662 h 2284"/>
                  <a:gd name="T76" fmla="*/ 1203 w 2284"/>
                  <a:gd name="T77" fmla="*/ 1614 h 2284"/>
                  <a:gd name="T78" fmla="*/ 1509 w 2284"/>
                  <a:gd name="T79" fmla="*/ 1510 h 2284"/>
                  <a:gd name="T80" fmla="*/ 1519 w 2284"/>
                  <a:gd name="T81" fmla="*/ 1432 h 2284"/>
                  <a:gd name="T82" fmla="*/ 1302 w 2284"/>
                  <a:gd name="T83" fmla="*/ 1530 h 2284"/>
                  <a:gd name="T84" fmla="*/ 864 w 2284"/>
                  <a:gd name="T85" fmla="*/ 1420 h 2284"/>
                  <a:gd name="T86" fmla="*/ 754 w 2284"/>
                  <a:gd name="T87" fmla="*/ 982 h 2284"/>
                  <a:gd name="T88" fmla="*/ 1142 w 2284"/>
                  <a:gd name="T89" fmla="*/ 750 h 2284"/>
                  <a:gd name="T90" fmla="*/ 1529 w 2284"/>
                  <a:gd name="T91" fmla="*/ 982 h 2284"/>
                  <a:gd name="T92" fmla="*/ 1419 w 2284"/>
                  <a:gd name="T93" fmla="*/ 1420 h 2284"/>
                  <a:gd name="T94" fmla="*/ 1607 w 2284"/>
                  <a:gd name="T95" fmla="*/ 950 h 2284"/>
                  <a:gd name="T96" fmla="*/ 1710 w 2284"/>
                  <a:gd name="T97" fmla="*/ 1075 h 2284"/>
                  <a:gd name="T98" fmla="*/ 1845 w 2284"/>
                  <a:gd name="T99" fmla="*/ 1434 h 2284"/>
                  <a:gd name="T100" fmla="*/ 1711 w 2284"/>
                  <a:gd name="T101" fmla="*/ 1210 h 2284"/>
                  <a:gd name="T102" fmla="*/ 1661 w 2284"/>
                  <a:gd name="T103" fmla="*/ 1142 h 2284"/>
                  <a:gd name="T104" fmla="*/ 1613 w 2284"/>
                  <a:gd name="T105" fmla="*/ 1080 h 2284"/>
                  <a:gd name="T106" fmla="*/ 1893 w 2284"/>
                  <a:gd name="T107" fmla="*/ 392 h 2284"/>
                  <a:gd name="T108" fmla="*/ 1505 w 2284"/>
                  <a:gd name="T109" fmla="*/ 407 h 2284"/>
                  <a:gd name="T110" fmla="*/ 1952 w 2284"/>
                  <a:gd name="T111" fmla="*/ 807 h 2284"/>
                  <a:gd name="T112" fmla="*/ 1477 w 2284"/>
                  <a:gd name="T113" fmla="*/ 332 h 2284"/>
                  <a:gd name="T114" fmla="*/ 528 w 2284"/>
                  <a:gd name="T115" fmla="*/ 265 h 2284"/>
                  <a:gd name="T116" fmla="*/ 0 w 2284"/>
                  <a:gd name="T117" fmla="*/ 1143 h 2284"/>
                  <a:gd name="T118" fmla="*/ 528 w 2284"/>
                  <a:gd name="T119" fmla="*/ 2020 h 2284"/>
                  <a:gd name="T120" fmla="*/ 1477 w 2284"/>
                  <a:gd name="T121" fmla="*/ 1953 h 2284"/>
                  <a:gd name="T122" fmla="*/ 1952 w 2284"/>
                  <a:gd name="T123" fmla="*/ 1478 h 2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284" h="2284">
                    <a:moveTo>
                      <a:pt x="1919" y="1406"/>
                    </a:moveTo>
                    <a:lnTo>
                      <a:pt x="1919" y="1406"/>
                    </a:lnTo>
                    <a:cubicBezTo>
                      <a:pt x="1878" y="1322"/>
                      <a:pt x="1825" y="1233"/>
                      <a:pt x="1760" y="1142"/>
                    </a:cubicBezTo>
                    <a:cubicBezTo>
                      <a:pt x="1824" y="1053"/>
                      <a:pt x="1878" y="965"/>
                      <a:pt x="1920" y="879"/>
                    </a:cubicBezTo>
                    <a:cubicBezTo>
                      <a:pt x="2100" y="953"/>
                      <a:pt x="2204" y="1049"/>
                      <a:pt x="2204" y="1143"/>
                    </a:cubicBezTo>
                    <a:cubicBezTo>
                      <a:pt x="2204" y="1236"/>
                      <a:pt x="2100" y="1332"/>
                      <a:pt x="1919" y="1406"/>
                    </a:cubicBezTo>
                    <a:close/>
                    <a:moveTo>
                      <a:pt x="1893" y="1893"/>
                    </a:moveTo>
                    <a:lnTo>
                      <a:pt x="1893" y="1893"/>
                    </a:lnTo>
                    <a:cubicBezTo>
                      <a:pt x="1862" y="1924"/>
                      <a:pt x="1816" y="1940"/>
                      <a:pt x="1756" y="1940"/>
                    </a:cubicBezTo>
                    <a:cubicBezTo>
                      <a:pt x="1684" y="1940"/>
                      <a:pt x="1599" y="1918"/>
                      <a:pt x="1505" y="1878"/>
                    </a:cubicBezTo>
                    <a:cubicBezTo>
                      <a:pt x="1536" y="1790"/>
                      <a:pt x="1561" y="1689"/>
                      <a:pt x="1579" y="1580"/>
                    </a:cubicBezTo>
                    <a:cubicBezTo>
                      <a:pt x="1689" y="1562"/>
                      <a:pt x="1789" y="1537"/>
                      <a:pt x="1878" y="1506"/>
                    </a:cubicBezTo>
                    <a:cubicBezTo>
                      <a:pt x="1954" y="1686"/>
                      <a:pt x="1959" y="1828"/>
                      <a:pt x="1893" y="1893"/>
                    </a:cubicBezTo>
                    <a:close/>
                    <a:moveTo>
                      <a:pt x="1433" y="1845"/>
                    </a:moveTo>
                    <a:lnTo>
                      <a:pt x="1433" y="1845"/>
                    </a:lnTo>
                    <a:cubicBezTo>
                      <a:pt x="1361" y="1809"/>
                      <a:pt x="1286" y="1764"/>
                      <a:pt x="1210" y="1711"/>
                    </a:cubicBezTo>
                    <a:cubicBezTo>
                      <a:pt x="1251" y="1679"/>
                      <a:pt x="1293" y="1644"/>
                      <a:pt x="1335" y="1608"/>
                    </a:cubicBezTo>
                    <a:cubicBezTo>
                      <a:pt x="1390" y="1604"/>
                      <a:pt x="1444" y="1599"/>
                      <a:pt x="1496" y="1592"/>
                    </a:cubicBezTo>
                    <a:cubicBezTo>
                      <a:pt x="1480" y="1686"/>
                      <a:pt x="1458" y="1771"/>
                      <a:pt x="1433" y="1845"/>
                    </a:cubicBezTo>
                    <a:close/>
                    <a:moveTo>
                      <a:pt x="1142" y="2204"/>
                    </a:moveTo>
                    <a:lnTo>
                      <a:pt x="1142" y="2204"/>
                    </a:lnTo>
                    <a:cubicBezTo>
                      <a:pt x="1049" y="2204"/>
                      <a:pt x="952" y="2101"/>
                      <a:pt x="878" y="1921"/>
                    </a:cubicBezTo>
                    <a:cubicBezTo>
                      <a:pt x="963" y="1879"/>
                      <a:pt x="1052" y="1825"/>
                      <a:pt x="1142" y="1761"/>
                    </a:cubicBezTo>
                    <a:cubicBezTo>
                      <a:pt x="1231" y="1825"/>
                      <a:pt x="1320" y="1879"/>
                      <a:pt x="1405" y="1921"/>
                    </a:cubicBezTo>
                    <a:cubicBezTo>
                      <a:pt x="1331" y="2101"/>
                      <a:pt x="1235" y="2204"/>
                      <a:pt x="1142" y="2204"/>
                    </a:cubicBezTo>
                    <a:close/>
                    <a:moveTo>
                      <a:pt x="787" y="1592"/>
                    </a:moveTo>
                    <a:lnTo>
                      <a:pt x="787" y="1592"/>
                    </a:lnTo>
                    <a:cubicBezTo>
                      <a:pt x="839" y="1599"/>
                      <a:pt x="893" y="1604"/>
                      <a:pt x="949" y="1608"/>
                    </a:cubicBezTo>
                    <a:cubicBezTo>
                      <a:pt x="990" y="1644"/>
                      <a:pt x="1032" y="1679"/>
                      <a:pt x="1074" y="1711"/>
                    </a:cubicBezTo>
                    <a:cubicBezTo>
                      <a:pt x="997" y="1764"/>
                      <a:pt x="922" y="1809"/>
                      <a:pt x="850" y="1845"/>
                    </a:cubicBezTo>
                    <a:cubicBezTo>
                      <a:pt x="825" y="1771"/>
                      <a:pt x="804" y="1686"/>
                      <a:pt x="787" y="1592"/>
                    </a:cubicBezTo>
                    <a:close/>
                    <a:moveTo>
                      <a:pt x="528" y="1940"/>
                    </a:moveTo>
                    <a:lnTo>
                      <a:pt x="528" y="1940"/>
                    </a:lnTo>
                    <a:cubicBezTo>
                      <a:pt x="468" y="1940"/>
                      <a:pt x="421" y="1924"/>
                      <a:pt x="391" y="1893"/>
                    </a:cubicBezTo>
                    <a:cubicBezTo>
                      <a:pt x="325" y="1828"/>
                      <a:pt x="330" y="1686"/>
                      <a:pt x="405" y="1506"/>
                    </a:cubicBezTo>
                    <a:cubicBezTo>
                      <a:pt x="494" y="1537"/>
                      <a:pt x="595" y="1562"/>
                      <a:pt x="704" y="1580"/>
                    </a:cubicBezTo>
                    <a:cubicBezTo>
                      <a:pt x="722" y="1689"/>
                      <a:pt x="747" y="1790"/>
                      <a:pt x="778" y="1878"/>
                    </a:cubicBezTo>
                    <a:cubicBezTo>
                      <a:pt x="685" y="1918"/>
                      <a:pt x="599" y="1940"/>
                      <a:pt x="528" y="1940"/>
                    </a:cubicBezTo>
                    <a:close/>
                    <a:moveTo>
                      <a:pt x="80" y="1143"/>
                    </a:moveTo>
                    <a:lnTo>
                      <a:pt x="80" y="1143"/>
                    </a:lnTo>
                    <a:cubicBezTo>
                      <a:pt x="80" y="1049"/>
                      <a:pt x="183" y="953"/>
                      <a:pt x="364" y="879"/>
                    </a:cubicBezTo>
                    <a:cubicBezTo>
                      <a:pt x="406" y="965"/>
                      <a:pt x="459" y="1053"/>
                      <a:pt x="523" y="1142"/>
                    </a:cubicBezTo>
                    <a:cubicBezTo>
                      <a:pt x="458" y="1233"/>
                      <a:pt x="405" y="1322"/>
                      <a:pt x="364" y="1406"/>
                    </a:cubicBezTo>
                    <a:cubicBezTo>
                      <a:pt x="183" y="1332"/>
                      <a:pt x="80" y="1236"/>
                      <a:pt x="80" y="1143"/>
                    </a:cubicBezTo>
                    <a:close/>
                    <a:moveTo>
                      <a:pt x="676" y="950"/>
                    </a:moveTo>
                    <a:lnTo>
                      <a:pt x="676" y="950"/>
                    </a:lnTo>
                    <a:cubicBezTo>
                      <a:pt x="639" y="991"/>
                      <a:pt x="605" y="1033"/>
                      <a:pt x="573" y="1075"/>
                    </a:cubicBezTo>
                    <a:cubicBezTo>
                      <a:pt x="520" y="999"/>
                      <a:pt x="475" y="924"/>
                      <a:pt x="439" y="851"/>
                    </a:cubicBezTo>
                    <a:cubicBezTo>
                      <a:pt x="514" y="826"/>
                      <a:pt x="598" y="804"/>
                      <a:pt x="692" y="788"/>
                    </a:cubicBezTo>
                    <a:cubicBezTo>
                      <a:pt x="685" y="840"/>
                      <a:pt x="680" y="894"/>
                      <a:pt x="676" y="950"/>
                    </a:cubicBezTo>
                    <a:close/>
                    <a:moveTo>
                      <a:pt x="676" y="1335"/>
                    </a:moveTo>
                    <a:lnTo>
                      <a:pt x="676" y="1335"/>
                    </a:lnTo>
                    <a:cubicBezTo>
                      <a:pt x="680" y="1391"/>
                      <a:pt x="685" y="1445"/>
                      <a:pt x="692" y="1497"/>
                    </a:cubicBezTo>
                    <a:cubicBezTo>
                      <a:pt x="598" y="1481"/>
                      <a:pt x="513" y="1459"/>
                      <a:pt x="438" y="1434"/>
                    </a:cubicBezTo>
                    <a:cubicBezTo>
                      <a:pt x="473" y="1363"/>
                      <a:pt x="518" y="1288"/>
                      <a:pt x="573" y="1210"/>
                    </a:cubicBezTo>
                    <a:cubicBezTo>
                      <a:pt x="605" y="1252"/>
                      <a:pt x="640" y="1294"/>
                      <a:pt x="676" y="1335"/>
                    </a:cubicBezTo>
                    <a:close/>
                    <a:moveTo>
                      <a:pt x="670" y="1204"/>
                    </a:moveTo>
                    <a:lnTo>
                      <a:pt x="670" y="1204"/>
                    </a:lnTo>
                    <a:cubicBezTo>
                      <a:pt x="654" y="1183"/>
                      <a:pt x="637" y="1163"/>
                      <a:pt x="622" y="1142"/>
                    </a:cubicBezTo>
                    <a:cubicBezTo>
                      <a:pt x="637" y="1122"/>
                      <a:pt x="653" y="1101"/>
                      <a:pt x="670" y="1080"/>
                    </a:cubicBezTo>
                    <a:cubicBezTo>
                      <a:pt x="670" y="1101"/>
                      <a:pt x="669" y="1122"/>
                      <a:pt x="669" y="1143"/>
                    </a:cubicBezTo>
                    <a:cubicBezTo>
                      <a:pt x="669" y="1163"/>
                      <a:pt x="670" y="1184"/>
                      <a:pt x="670" y="1204"/>
                    </a:cubicBezTo>
                    <a:close/>
                    <a:moveTo>
                      <a:pt x="391" y="392"/>
                    </a:moveTo>
                    <a:lnTo>
                      <a:pt x="391" y="392"/>
                    </a:lnTo>
                    <a:cubicBezTo>
                      <a:pt x="421" y="361"/>
                      <a:pt x="468" y="345"/>
                      <a:pt x="528" y="345"/>
                    </a:cubicBezTo>
                    <a:cubicBezTo>
                      <a:pt x="599" y="345"/>
                      <a:pt x="685" y="367"/>
                      <a:pt x="778" y="407"/>
                    </a:cubicBezTo>
                    <a:cubicBezTo>
                      <a:pt x="747" y="495"/>
                      <a:pt x="722" y="596"/>
                      <a:pt x="704" y="705"/>
                    </a:cubicBezTo>
                    <a:cubicBezTo>
                      <a:pt x="595" y="723"/>
                      <a:pt x="494" y="748"/>
                      <a:pt x="406" y="779"/>
                    </a:cubicBezTo>
                    <a:cubicBezTo>
                      <a:pt x="330" y="599"/>
                      <a:pt x="324" y="458"/>
                      <a:pt x="391" y="392"/>
                    </a:cubicBezTo>
                    <a:close/>
                    <a:moveTo>
                      <a:pt x="850" y="440"/>
                    </a:moveTo>
                    <a:lnTo>
                      <a:pt x="850" y="440"/>
                    </a:lnTo>
                    <a:cubicBezTo>
                      <a:pt x="922" y="476"/>
                      <a:pt x="997" y="521"/>
                      <a:pt x="1074" y="574"/>
                    </a:cubicBezTo>
                    <a:cubicBezTo>
                      <a:pt x="1032" y="606"/>
                      <a:pt x="990" y="641"/>
                      <a:pt x="949" y="677"/>
                    </a:cubicBezTo>
                    <a:cubicBezTo>
                      <a:pt x="893" y="681"/>
                      <a:pt x="839" y="686"/>
                      <a:pt x="787" y="693"/>
                    </a:cubicBezTo>
                    <a:cubicBezTo>
                      <a:pt x="804" y="599"/>
                      <a:pt x="825" y="514"/>
                      <a:pt x="850" y="440"/>
                    </a:cubicBezTo>
                    <a:close/>
                    <a:moveTo>
                      <a:pt x="1142" y="80"/>
                    </a:moveTo>
                    <a:lnTo>
                      <a:pt x="1142" y="80"/>
                    </a:lnTo>
                    <a:cubicBezTo>
                      <a:pt x="1235" y="80"/>
                      <a:pt x="1331" y="184"/>
                      <a:pt x="1405" y="364"/>
                    </a:cubicBezTo>
                    <a:cubicBezTo>
                      <a:pt x="1320" y="406"/>
                      <a:pt x="1231" y="460"/>
                      <a:pt x="1142" y="524"/>
                    </a:cubicBezTo>
                    <a:cubicBezTo>
                      <a:pt x="1052" y="460"/>
                      <a:pt x="963" y="406"/>
                      <a:pt x="878" y="364"/>
                    </a:cubicBezTo>
                    <a:cubicBezTo>
                      <a:pt x="952" y="184"/>
                      <a:pt x="1049" y="80"/>
                      <a:pt x="1142" y="80"/>
                    </a:cubicBezTo>
                    <a:close/>
                    <a:moveTo>
                      <a:pt x="1496" y="693"/>
                    </a:moveTo>
                    <a:lnTo>
                      <a:pt x="1496" y="693"/>
                    </a:lnTo>
                    <a:cubicBezTo>
                      <a:pt x="1444" y="686"/>
                      <a:pt x="1390" y="681"/>
                      <a:pt x="1335" y="677"/>
                    </a:cubicBezTo>
                    <a:cubicBezTo>
                      <a:pt x="1293" y="641"/>
                      <a:pt x="1251" y="606"/>
                      <a:pt x="1210" y="574"/>
                    </a:cubicBezTo>
                    <a:cubicBezTo>
                      <a:pt x="1286" y="521"/>
                      <a:pt x="1361" y="476"/>
                      <a:pt x="1433" y="440"/>
                    </a:cubicBezTo>
                    <a:cubicBezTo>
                      <a:pt x="1458" y="514"/>
                      <a:pt x="1480" y="599"/>
                      <a:pt x="1496" y="693"/>
                    </a:cubicBezTo>
                    <a:close/>
                    <a:moveTo>
                      <a:pt x="1431" y="765"/>
                    </a:moveTo>
                    <a:lnTo>
                      <a:pt x="1431" y="765"/>
                    </a:lnTo>
                    <a:cubicBezTo>
                      <a:pt x="1458" y="768"/>
                      <a:pt x="1484" y="771"/>
                      <a:pt x="1509" y="775"/>
                    </a:cubicBezTo>
                    <a:cubicBezTo>
                      <a:pt x="1513" y="800"/>
                      <a:pt x="1516" y="826"/>
                      <a:pt x="1519" y="853"/>
                    </a:cubicBezTo>
                    <a:cubicBezTo>
                      <a:pt x="1505" y="838"/>
                      <a:pt x="1490" y="823"/>
                      <a:pt x="1476" y="809"/>
                    </a:cubicBezTo>
                    <a:cubicBezTo>
                      <a:pt x="1461" y="794"/>
                      <a:pt x="1446" y="779"/>
                      <a:pt x="1431" y="765"/>
                    </a:cubicBezTo>
                    <a:close/>
                    <a:moveTo>
                      <a:pt x="1081" y="671"/>
                    </a:moveTo>
                    <a:lnTo>
                      <a:pt x="1081" y="671"/>
                    </a:lnTo>
                    <a:cubicBezTo>
                      <a:pt x="1101" y="655"/>
                      <a:pt x="1121" y="639"/>
                      <a:pt x="1142" y="623"/>
                    </a:cubicBezTo>
                    <a:cubicBezTo>
                      <a:pt x="1162" y="639"/>
                      <a:pt x="1182" y="655"/>
                      <a:pt x="1203" y="671"/>
                    </a:cubicBezTo>
                    <a:cubicBezTo>
                      <a:pt x="1182" y="670"/>
                      <a:pt x="1162" y="670"/>
                      <a:pt x="1142" y="670"/>
                    </a:cubicBezTo>
                    <a:cubicBezTo>
                      <a:pt x="1121" y="670"/>
                      <a:pt x="1101" y="670"/>
                      <a:pt x="1081" y="671"/>
                    </a:cubicBezTo>
                    <a:close/>
                    <a:moveTo>
                      <a:pt x="764" y="853"/>
                    </a:moveTo>
                    <a:lnTo>
                      <a:pt x="764" y="853"/>
                    </a:lnTo>
                    <a:cubicBezTo>
                      <a:pt x="767" y="826"/>
                      <a:pt x="770" y="800"/>
                      <a:pt x="774" y="775"/>
                    </a:cubicBezTo>
                    <a:cubicBezTo>
                      <a:pt x="799" y="771"/>
                      <a:pt x="826" y="768"/>
                      <a:pt x="852" y="765"/>
                    </a:cubicBezTo>
                    <a:cubicBezTo>
                      <a:pt x="837" y="779"/>
                      <a:pt x="822" y="794"/>
                      <a:pt x="808" y="809"/>
                    </a:cubicBezTo>
                    <a:cubicBezTo>
                      <a:pt x="793" y="823"/>
                      <a:pt x="779" y="838"/>
                      <a:pt x="764" y="853"/>
                    </a:cubicBezTo>
                    <a:close/>
                    <a:moveTo>
                      <a:pt x="852" y="1520"/>
                    </a:moveTo>
                    <a:lnTo>
                      <a:pt x="852" y="1520"/>
                    </a:lnTo>
                    <a:cubicBezTo>
                      <a:pt x="826" y="1517"/>
                      <a:pt x="799" y="1514"/>
                      <a:pt x="774" y="1510"/>
                    </a:cubicBezTo>
                    <a:cubicBezTo>
                      <a:pt x="770" y="1485"/>
                      <a:pt x="767" y="1459"/>
                      <a:pt x="764" y="1432"/>
                    </a:cubicBezTo>
                    <a:cubicBezTo>
                      <a:pt x="779" y="1447"/>
                      <a:pt x="793" y="1462"/>
                      <a:pt x="808" y="1476"/>
                    </a:cubicBezTo>
                    <a:cubicBezTo>
                      <a:pt x="822" y="1491"/>
                      <a:pt x="837" y="1506"/>
                      <a:pt x="852" y="1520"/>
                    </a:cubicBezTo>
                    <a:close/>
                    <a:moveTo>
                      <a:pt x="1203" y="1614"/>
                    </a:moveTo>
                    <a:lnTo>
                      <a:pt x="1203" y="1614"/>
                    </a:lnTo>
                    <a:cubicBezTo>
                      <a:pt x="1182" y="1630"/>
                      <a:pt x="1162" y="1646"/>
                      <a:pt x="1142" y="1662"/>
                    </a:cubicBezTo>
                    <a:cubicBezTo>
                      <a:pt x="1121" y="1646"/>
                      <a:pt x="1101" y="1630"/>
                      <a:pt x="1081" y="1614"/>
                    </a:cubicBezTo>
                    <a:cubicBezTo>
                      <a:pt x="1101" y="1615"/>
                      <a:pt x="1121" y="1615"/>
                      <a:pt x="1142" y="1615"/>
                    </a:cubicBezTo>
                    <a:cubicBezTo>
                      <a:pt x="1162" y="1615"/>
                      <a:pt x="1182" y="1615"/>
                      <a:pt x="1203" y="1614"/>
                    </a:cubicBezTo>
                    <a:close/>
                    <a:moveTo>
                      <a:pt x="1519" y="1432"/>
                    </a:moveTo>
                    <a:lnTo>
                      <a:pt x="1519" y="1432"/>
                    </a:lnTo>
                    <a:cubicBezTo>
                      <a:pt x="1516" y="1459"/>
                      <a:pt x="1513" y="1485"/>
                      <a:pt x="1509" y="1510"/>
                    </a:cubicBezTo>
                    <a:cubicBezTo>
                      <a:pt x="1484" y="1514"/>
                      <a:pt x="1458" y="1517"/>
                      <a:pt x="1431" y="1520"/>
                    </a:cubicBezTo>
                    <a:cubicBezTo>
                      <a:pt x="1446" y="1506"/>
                      <a:pt x="1461" y="1491"/>
                      <a:pt x="1476" y="1476"/>
                    </a:cubicBezTo>
                    <a:cubicBezTo>
                      <a:pt x="1490" y="1462"/>
                      <a:pt x="1505" y="1447"/>
                      <a:pt x="1519" y="1432"/>
                    </a:cubicBezTo>
                    <a:close/>
                    <a:moveTo>
                      <a:pt x="1419" y="1420"/>
                    </a:moveTo>
                    <a:lnTo>
                      <a:pt x="1419" y="1420"/>
                    </a:lnTo>
                    <a:cubicBezTo>
                      <a:pt x="1381" y="1458"/>
                      <a:pt x="1342" y="1495"/>
                      <a:pt x="1302" y="1530"/>
                    </a:cubicBezTo>
                    <a:cubicBezTo>
                      <a:pt x="1250" y="1533"/>
                      <a:pt x="1197" y="1535"/>
                      <a:pt x="1142" y="1535"/>
                    </a:cubicBezTo>
                    <a:cubicBezTo>
                      <a:pt x="1087" y="1535"/>
                      <a:pt x="1033" y="1533"/>
                      <a:pt x="981" y="1530"/>
                    </a:cubicBezTo>
                    <a:cubicBezTo>
                      <a:pt x="942" y="1495"/>
                      <a:pt x="903" y="1458"/>
                      <a:pt x="864" y="1420"/>
                    </a:cubicBezTo>
                    <a:cubicBezTo>
                      <a:pt x="826" y="1381"/>
                      <a:pt x="789" y="1342"/>
                      <a:pt x="754" y="1303"/>
                    </a:cubicBezTo>
                    <a:cubicBezTo>
                      <a:pt x="751" y="1251"/>
                      <a:pt x="749" y="1198"/>
                      <a:pt x="749" y="1143"/>
                    </a:cubicBezTo>
                    <a:cubicBezTo>
                      <a:pt x="749" y="1087"/>
                      <a:pt x="751" y="1034"/>
                      <a:pt x="754" y="982"/>
                    </a:cubicBezTo>
                    <a:cubicBezTo>
                      <a:pt x="789" y="943"/>
                      <a:pt x="825" y="904"/>
                      <a:pt x="864" y="865"/>
                    </a:cubicBezTo>
                    <a:cubicBezTo>
                      <a:pt x="903" y="827"/>
                      <a:pt x="942" y="790"/>
                      <a:pt x="981" y="755"/>
                    </a:cubicBezTo>
                    <a:cubicBezTo>
                      <a:pt x="1033" y="752"/>
                      <a:pt x="1087" y="750"/>
                      <a:pt x="1142" y="750"/>
                    </a:cubicBezTo>
                    <a:cubicBezTo>
                      <a:pt x="1197" y="750"/>
                      <a:pt x="1250" y="752"/>
                      <a:pt x="1302" y="755"/>
                    </a:cubicBezTo>
                    <a:cubicBezTo>
                      <a:pt x="1342" y="790"/>
                      <a:pt x="1381" y="827"/>
                      <a:pt x="1419" y="865"/>
                    </a:cubicBezTo>
                    <a:cubicBezTo>
                      <a:pt x="1458" y="904"/>
                      <a:pt x="1495" y="943"/>
                      <a:pt x="1529" y="982"/>
                    </a:cubicBezTo>
                    <a:cubicBezTo>
                      <a:pt x="1532" y="1034"/>
                      <a:pt x="1534" y="1087"/>
                      <a:pt x="1534" y="1143"/>
                    </a:cubicBezTo>
                    <a:cubicBezTo>
                      <a:pt x="1534" y="1198"/>
                      <a:pt x="1532" y="1251"/>
                      <a:pt x="1529" y="1303"/>
                    </a:cubicBezTo>
                    <a:cubicBezTo>
                      <a:pt x="1494" y="1342"/>
                      <a:pt x="1457" y="1381"/>
                      <a:pt x="1419" y="1420"/>
                    </a:cubicBezTo>
                    <a:close/>
                    <a:moveTo>
                      <a:pt x="1710" y="1075"/>
                    </a:moveTo>
                    <a:lnTo>
                      <a:pt x="1710" y="1075"/>
                    </a:lnTo>
                    <a:cubicBezTo>
                      <a:pt x="1678" y="1033"/>
                      <a:pt x="1644" y="991"/>
                      <a:pt x="1607" y="950"/>
                    </a:cubicBezTo>
                    <a:cubicBezTo>
                      <a:pt x="1604" y="894"/>
                      <a:pt x="1598" y="840"/>
                      <a:pt x="1591" y="788"/>
                    </a:cubicBezTo>
                    <a:cubicBezTo>
                      <a:pt x="1685" y="804"/>
                      <a:pt x="1770" y="826"/>
                      <a:pt x="1844" y="851"/>
                    </a:cubicBezTo>
                    <a:cubicBezTo>
                      <a:pt x="1808" y="924"/>
                      <a:pt x="1763" y="999"/>
                      <a:pt x="1710" y="1075"/>
                    </a:cubicBezTo>
                    <a:close/>
                    <a:moveTo>
                      <a:pt x="1711" y="1210"/>
                    </a:moveTo>
                    <a:lnTo>
                      <a:pt x="1711" y="1210"/>
                    </a:lnTo>
                    <a:cubicBezTo>
                      <a:pt x="1765" y="1288"/>
                      <a:pt x="1810" y="1363"/>
                      <a:pt x="1845" y="1434"/>
                    </a:cubicBezTo>
                    <a:cubicBezTo>
                      <a:pt x="1770" y="1459"/>
                      <a:pt x="1685" y="1481"/>
                      <a:pt x="1591" y="1497"/>
                    </a:cubicBezTo>
                    <a:cubicBezTo>
                      <a:pt x="1598" y="1445"/>
                      <a:pt x="1604" y="1391"/>
                      <a:pt x="1607" y="1335"/>
                    </a:cubicBezTo>
                    <a:cubicBezTo>
                      <a:pt x="1644" y="1294"/>
                      <a:pt x="1678" y="1252"/>
                      <a:pt x="1711" y="1210"/>
                    </a:cubicBezTo>
                    <a:close/>
                    <a:moveTo>
                      <a:pt x="1613" y="1080"/>
                    </a:moveTo>
                    <a:lnTo>
                      <a:pt x="1613" y="1080"/>
                    </a:lnTo>
                    <a:cubicBezTo>
                      <a:pt x="1630" y="1101"/>
                      <a:pt x="1646" y="1122"/>
                      <a:pt x="1661" y="1142"/>
                    </a:cubicBezTo>
                    <a:cubicBezTo>
                      <a:pt x="1646" y="1163"/>
                      <a:pt x="1630" y="1183"/>
                      <a:pt x="1613" y="1204"/>
                    </a:cubicBezTo>
                    <a:cubicBezTo>
                      <a:pt x="1614" y="1184"/>
                      <a:pt x="1614" y="1163"/>
                      <a:pt x="1614" y="1143"/>
                    </a:cubicBezTo>
                    <a:cubicBezTo>
                      <a:pt x="1614" y="1122"/>
                      <a:pt x="1614" y="1101"/>
                      <a:pt x="1613" y="1080"/>
                    </a:cubicBezTo>
                    <a:close/>
                    <a:moveTo>
                      <a:pt x="1756" y="345"/>
                    </a:moveTo>
                    <a:lnTo>
                      <a:pt x="1756" y="345"/>
                    </a:lnTo>
                    <a:cubicBezTo>
                      <a:pt x="1816" y="345"/>
                      <a:pt x="1862" y="361"/>
                      <a:pt x="1893" y="392"/>
                    </a:cubicBezTo>
                    <a:cubicBezTo>
                      <a:pt x="1959" y="458"/>
                      <a:pt x="1953" y="599"/>
                      <a:pt x="1878" y="779"/>
                    </a:cubicBezTo>
                    <a:cubicBezTo>
                      <a:pt x="1789" y="748"/>
                      <a:pt x="1689" y="723"/>
                      <a:pt x="1579" y="705"/>
                    </a:cubicBezTo>
                    <a:cubicBezTo>
                      <a:pt x="1561" y="596"/>
                      <a:pt x="1536" y="495"/>
                      <a:pt x="1505" y="407"/>
                    </a:cubicBezTo>
                    <a:cubicBezTo>
                      <a:pt x="1599" y="367"/>
                      <a:pt x="1684" y="345"/>
                      <a:pt x="1756" y="345"/>
                    </a:cubicBezTo>
                    <a:close/>
                    <a:moveTo>
                      <a:pt x="1952" y="807"/>
                    </a:moveTo>
                    <a:lnTo>
                      <a:pt x="1952" y="807"/>
                    </a:lnTo>
                    <a:cubicBezTo>
                      <a:pt x="2042" y="594"/>
                      <a:pt x="2041" y="427"/>
                      <a:pt x="1949" y="335"/>
                    </a:cubicBezTo>
                    <a:cubicBezTo>
                      <a:pt x="1903" y="289"/>
                      <a:pt x="1838" y="265"/>
                      <a:pt x="1756" y="265"/>
                    </a:cubicBezTo>
                    <a:cubicBezTo>
                      <a:pt x="1675" y="265"/>
                      <a:pt x="1580" y="289"/>
                      <a:pt x="1477" y="332"/>
                    </a:cubicBezTo>
                    <a:cubicBezTo>
                      <a:pt x="1392" y="126"/>
                      <a:pt x="1274" y="0"/>
                      <a:pt x="1142" y="0"/>
                    </a:cubicBezTo>
                    <a:cubicBezTo>
                      <a:pt x="1009" y="0"/>
                      <a:pt x="891" y="126"/>
                      <a:pt x="806" y="332"/>
                    </a:cubicBezTo>
                    <a:cubicBezTo>
                      <a:pt x="704" y="289"/>
                      <a:pt x="609" y="265"/>
                      <a:pt x="528" y="265"/>
                    </a:cubicBezTo>
                    <a:cubicBezTo>
                      <a:pt x="446" y="265"/>
                      <a:pt x="380" y="289"/>
                      <a:pt x="334" y="335"/>
                    </a:cubicBezTo>
                    <a:cubicBezTo>
                      <a:pt x="242" y="427"/>
                      <a:pt x="242" y="594"/>
                      <a:pt x="331" y="807"/>
                    </a:cubicBezTo>
                    <a:cubicBezTo>
                      <a:pt x="125" y="892"/>
                      <a:pt x="0" y="1010"/>
                      <a:pt x="0" y="1143"/>
                    </a:cubicBezTo>
                    <a:cubicBezTo>
                      <a:pt x="0" y="1275"/>
                      <a:pt x="125" y="1393"/>
                      <a:pt x="331" y="1478"/>
                    </a:cubicBezTo>
                    <a:cubicBezTo>
                      <a:pt x="246" y="1684"/>
                      <a:pt x="240" y="1856"/>
                      <a:pt x="334" y="1950"/>
                    </a:cubicBezTo>
                    <a:cubicBezTo>
                      <a:pt x="380" y="1996"/>
                      <a:pt x="446" y="2020"/>
                      <a:pt x="528" y="2020"/>
                    </a:cubicBezTo>
                    <a:cubicBezTo>
                      <a:pt x="609" y="2020"/>
                      <a:pt x="704" y="1996"/>
                      <a:pt x="806" y="1953"/>
                    </a:cubicBezTo>
                    <a:cubicBezTo>
                      <a:pt x="891" y="2159"/>
                      <a:pt x="1009" y="2284"/>
                      <a:pt x="1142" y="2284"/>
                    </a:cubicBezTo>
                    <a:cubicBezTo>
                      <a:pt x="1274" y="2284"/>
                      <a:pt x="1392" y="2159"/>
                      <a:pt x="1477" y="1953"/>
                    </a:cubicBezTo>
                    <a:cubicBezTo>
                      <a:pt x="1580" y="1996"/>
                      <a:pt x="1675" y="2020"/>
                      <a:pt x="1756" y="2020"/>
                    </a:cubicBezTo>
                    <a:cubicBezTo>
                      <a:pt x="1838" y="2020"/>
                      <a:pt x="1903" y="1996"/>
                      <a:pt x="1949" y="1950"/>
                    </a:cubicBezTo>
                    <a:cubicBezTo>
                      <a:pt x="2043" y="1856"/>
                      <a:pt x="2038" y="1684"/>
                      <a:pt x="1952" y="1478"/>
                    </a:cubicBezTo>
                    <a:cubicBezTo>
                      <a:pt x="2158" y="1393"/>
                      <a:pt x="2284" y="1275"/>
                      <a:pt x="2284" y="1143"/>
                    </a:cubicBezTo>
                    <a:cubicBezTo>
                      <a:pt x="2284" y="1010"/>
                      <a:pt x="2158" y="892"/>
                      <a:pt x="1952" y="807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4" name="Freeform 20"/>
              <p:cNvSpPr>
                <a:spLocks/>
              </p:cNvSpPr>
              <p:nvPr/>
            </p:nvSpPr>
            <p:spPr bwMode="auto">
              <a:xfrm>
                <a:off x="7021513" y="5929313"/>
                <a:ext cx="177800" cy="177800"/>
              </a:xfrm>
              <a:custGeom>
                <a:avLst/>
                <a:gdLst>
                  <a:gd name="T0" fmla="*/ 120 w 240"/>
                  <a:gd name="T1" fmla="*/ 0 h 240"/>
                  <a:gd name="T2" fmla="*/ 120 w 240"/>
                  <a:gd name="T3" fmla="*/ 0 h 240"/>
                  <a:gd name="T4" fmla="*/ 0 w 240"/>
                  <a:gd name="T5" fmla="*/ 120 h 240"/>
                  <a:gd name="T6" fmla="*/ 120 w 240"/>
                  <a:gd name="T7" fmla="*/ 240 h 240"/>
                  <a:gd name="T8" fmla="*/ 240 w 240"/>
                  <a:gd name="T9" fmla="*/ 120 h 240"/>
                  <a:gd name="T10" fmla="*/ 120 w 240"/>
                  <a:gd name="T11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0" h="240">
                    <a:moveTo>
                      <a:pt x="120" y="0"/>
                    </a:moveTo>
                    <a:lnTo>
                      <a:pt x="120" y="0"/>
                    </a:lnTo>
                    <a:cubicBezTo>
                      <a:pt x="53" y="0"/>
                      <a:pt x="0" y="53"/>
                      <a:pt x="0" y="120"/>
                    </a:cubicBezTo>
                    <a:cubicBezTo>
                      <a:pt x="0" y="186"/>
                      <a:pt x="53" y="240"/>
                      <a:pt x="120" y="240"/>
                    </a:cubicBezTo>
                    <a:cubicBezTo>
                      <a:pt x="186" y="240"/>
                      <a:pt x="240" y="186"/>
                      <a:pt x="240" y="120"/>
                    </a:cubicBezTo>
                    <a:cubicBezTo>
                      <a:pt x="240" y="53"/>
                      <a:pt x="186" y="0"/>
                      <a:pt x="120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35" name="Freeform 19"/>
            <p:cNvSpPr>
              <a:spLocks noEditPoints="1"/>
            </p:cNvSpPr>
            <p:nvPr userDrawn="1"/>
          </p:nvSpPr>
          <p:spPr bwMode="auto">
            <a:xfrm rot="21418795">
              <a:off x="11264443" y="4898673"/>
              <a:ext cx="1209819" cy="253100"/>
            </a:xfrm>
            <a:custGeom>
              <a:avLst/>
              <a:gdLst>
                <a:gd name="T0" fmla="*/ 2347 w 2387"/>
                <a:gd name="T1" fmla="*/ 458 h 498"/>
                <a:gd name="T2" fmla="*/ 40 w 2387"/>
                <a:gd name="T3" fmla="*/ 40 h 498"/>
                <a:gd name="T4" fmla="*/ 177 w 2387"/>
                <a:gd name="T5" fmla="*/ 298 h 498"/>
                <a:gd name="T6" fmla="*/ 217 w 2387"/>
                <a:gd name="T7" fmla="*/ 40 h 498"/>
                <a:gd name="T8" fmla="*/ 277 w 2387"/>
                <a:gd name="T9" fmla="*/ 159 h 498"/>
                <a:gd name="T10" fmla="*/ 317 w 2387"/>
                <a:gd name="T11" fmla="*/ 40 h 498"/>
                <a:gd name="T12" fmla="*/ 377 w 2387"/>
                <a:gd name="T13" fmla="*/ 159 h 498"/>
                <a:gd name="T14" fmla="*/ 417 w 2387"/>
                <a:gd name="T15" fmla="*/ 40 h 498"/>
                <a:gd name="T16" fmla="*/ 477 w 2387"/>
                <a:gd name="T17" fmla="*/ 159 h 498"/>
                <a:gd name="T18" fmla="*/ 517 w 2387"/>
                <a:gd name="T19" fmla="*/ 40 h 498"/>
                <a:gd name="T20" fmla="*/ 577 w 2387"/>
                <a:gd name="T21" fmla="*/ 159 h 498"/>
                <a:gd name="T22" fmla="*/ 617 w 2387"/>
                <a:gd name="T23" fmla="*/ 40 h 498"/>
                <a:gd name="T24" fmla="*/ 674 w 2387"/>
                <a:gd name="T25" fmla="*/ 298 h 498"/>
                <a:gd name="T26" fmla="*/ 714 w 2387"/>
                <a:gd name="T27" fmla="*/ 40 h 498"/>
                <a:gd name="T28" fmla="*/ 774 w 2387"/>
                <a:gd name="T29" fmla="*/ 159 h 498"/>
                <a:gd name="T30" fmla="*/ 814 w 2387"/>
                <a:gd name="T31" fmla="*/ 40 h 498"/>
                <a:gd name="T32" fmla="*/ 874 w 2387"/>
                <a:gd name="T33" fmla="*/ 159 h 498"/>
                <a:gd name="T34" fmla="*/ 914 w 2387"/>
                <a:gd name="T35" fmla="*/ 40 h 498"/>
                <a:gd name="T36" fmla="*/ 974 w 2387"/>
                <a:gd name="T37" fmla="*/ 159 h 498"/>
                <a:gd name="T38" fmla="*/ 1014 w 2387"/>
                <a:gd name="T39" fmla="*/ 40 h 498"/>
                <a:gd name="T40" fmla="*/ 1074 w 2387"/>
                <a:gd name="T41" fmla="*/ 159 h 498"/>
                <a:gd name="T42" fmla="*/ 1114 w 2387"/>
                <a:gd name="T43" fmla="*/ 40 h 498"/>
                <a:gd name="T44" fmla="*/ 1187 w 2387"/>
                <a:gd name="T45" fmla="*/ 298 h 498"/>
                <a:gd name="T46" fmla="*/ 1227 w 2387"/>
                <a:gd name="T47" fmla="*/ 40 h 498"/>
                <a:gd name="T48" fmla="*/ 1287 w 2387"/>
                <a:gd name="T49" fmla="*/ 159 h 498"/>
                <a:gd name="T50" fmla="*/ 1327 w 2387"/>
                <a:gd name="T51" fmla="*/ 40 h 498"/>
                <a:gd name="T52" fmla="*/ 1387 w 2387"/>
                <a:gd name="T53" fmla="*/ 159 h 498"/>
                <a:gd name="T54" fmla="*/ 1427 w 2387"/>
                <a:gd name="T55" fmla="*/ 40 h 498"/>
                <a:gd name="T56" fmla="*/ 1487 w 2387"/>
                <a:gd name="T57" fmla="*/ 159 h 498"/>
                <a:gd name="T58" fmla="*/ 1527 w 2387"/>
                <a:gd name="T59" fmla="*/ 40 h 498"/>
                <a:gd name="T60" fmla="*/ 1587 w 2387"/>
                <a:gd name="T61" fmla="*/ 159 h 498"/>
                <a:gd name="T62" fmla="*/ 1627 w 2387"/>
                <a:gd name="T63" fmla="*/ 40 h 498"/>
                <a:gd name="T64" fmla="*/ 1684 w 2387"/>
                <a:gd name="T65" fmla="*/ 298 h 498"/>
                <a:gd name="T66" fmla="*/ 1724 w 2387"/>
                <a:gd name="T67" fmla="*/ 40 h 498"/>
                <a:gd name="T68" fmla="*/ 1784 w 2387"/>
                <a:gd name="T69" fmla="*/ 159 h 498"/>
                <a:gd name="T70" fmla="*/ 1824 w 2387"/>
                <a:gd name="T71" fmla="*/ 40 h 498"/>
                <a:gd name="T72" fmla="*/ 1884 w 2387"/>
                <a:gd name="T73" fmla="*/ 159 h 498"/>
                <a:gd name="T74" fmla="*/ 1924 w 2387"/>
                <a:gd name="T75" fmla="*/ 40 h 498"/>
                <a:gd name="T76" fmla="*/ 1984 w 2387"/>
                <a:gd name="T77" fmla="*/ 159 h 498"/>
                <a:gd name="T78" fmla="*/ 2024 w 2387"/>
                <a:gd name="T79" fmla="*/ 40 h 498"/>
                <a:gd name="T80" fmla="*/ 2084 w 2387"/>
                <a:gd name="T81" fmla="*/ 159 h 498"/>
                <a:gd name="T82" fmla="*/ 2124 w 2387"/>
                <a:gd name="T83" fmla="*/ 40 h 498"/>
                <a:gd name="T84" fmla="*/ 2170 w 2387"/>
                <a:gd name="T85" fmla="*/ 298 h 498"/>
                <a:gd name="T86" fmla="*/ 2210 w 2387"/>
                <a:gd name="T87" fmla="*/ 40 h 498"/>
                <a:gd name="T88" fmla="*/ 2347 w 2387"/>
                <a:gd name="T89" fmla="*/ 458 h 498"/>
                <a:gd name="T90" fmla="*/ 0 w 2387"/>
                <a:gd name="T91" fmla="*/ 498 h 498"/>
                <a:gd name="T92" fmla="*/ 2387 w 2387"/>
                <a:gd name="T93" fmla="*/ 0 h 498"/>
                <a:gd name="T94" fmla="*/ 0 w 2387"/>
                <a:gd name="T95" fmla="*/ 498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387" h="498">
                  <a:moveTo>
                    <a:pt x="2347" y="458"/>
                  </a:moveTo>
                  <a:lnTo>
                    <a:pt x="2347" y="458"/>
                  </a:lnTo>
                  <a:lnTo>
                    <a:pt x="40" y="458"/>
                  </a:lnTo>
                  <a:lnTo>
                    <a:pt x="40" y="40"/>
                  </a:lnTo>
                  <a:lnTo>
                    <a:pt x="177" y="40"/>
                  </a:lnTo>
                  <a:lnTo>
                    <a:pt x="177" y="298"/>
                  </a:lnTo>
                  <a:lnTo>
                    <a:pt x="217" y="298"/>
                  </a:lnTo>
                  <a:lnTo>
                    <a:pt x="217" y="40"/>
                  </a:lnTo>
                  <a:lnTo>
                    <a:pt x="277" y="40"/>
                  </a:lnTo>
                  <a:lnTo>
                    <a:pt x="277" y="159"/>
                  </a:lnTo>
                  <a:lnTo>
                    <a:pt x="317" y="159"/>
                  </a:lnTo>
                  <a:lnTo>
                    <a:pt x="317" y="40"/>
                  </a:lnTo>
                  <a:lnTo>
                    <a:pt x="377" y="40"/>
                  </a:lnTo>
                  <a:lnTo>
                    <a:pt x="377" y="159"/>
                  </a:lnTo>
                  <a:lnTo>
                    <a:pt x="417" y="159"/>
                  </a:lnTo>
                  <a:lnTo>
                    <a:pt x="417" y="40"/>
                  </a:lnTo>
                  <a:lnTo>
                    <a:pt x="477" y="40"/>
                  </a:lnTo>
                  <a:lnTo>
                    <a:pt x="477" y="159"/>
                  </a:lnTo>
                  <a:lnTo>
                    <a:pt x="517" y="159"/>
                  </a:lnTo>
                  <a:lnTo>
                    <a:pt x="517" y="40"/>
                  </a:lnTo>
                  <a:lnTo>
                    <a:pt x="577" y="40"/>
                  </a:lnTo>
                  <a:lnTo>
                    <a:pt x="577" y="159"/>
                  </a:lnTo>
                  <a:lnTo>
                    <a:pt x="617" y="159"/>
                  </a:lnTo>
                  <a:lnTo>
                    <a:pt x="617" y="40"/>
                  </a:lnTo>
                  <a:lnTo>
                    <a:pt x="674" y="40"/>
                  </a:lnTo>
                  <a:lnTo>
                    <a:pt x="674" y="298"/>
                  </a:lnTo>
                  <a:lnTo>
                    <a:pt x="714" y="298"/>
                  </a:lnTo>
                  <a:lnTo>
                    <a:pt x="714" y="40"/>
                  </a:lnTo>
                  <a:lnTo>
                    <a:pt x="774" y="40"/>
                  </a:lnTo>
                  <a:lnTo>
                    <a:pt x="774" y="159"/>
                  </a:lnTo>
                  <a:lnTo>
                    <a:pt x="814" y="159"/>
                  </a:lnTo>
                  <a:lnTo>
                    <a:pt x="814" y="40"/>
                  </a:lnTo>
                  <a:lnTo>
                    <a:pt x="874" y="40"/>
                  </a:lnTo>
                  <a:lnTo>
                    <a:pt x="874" y="159"/>
                  </a:lnTo>
                  <a:lnTo>
                    <a:pt x="914" y="159"/>
                  </a:lnTo>
                  <a:lnTo>
                    <a:pt x="914" y="40"/>
                  </a:lnTo>
                  <a:lnTo>
                    <a:pt x="974" y="40"/>
                  </a:lnTo>
                  <a:lnTo>
                    <a:pt x="974" y="159"/>
                  </a:lnTo>
                  <a:lnTo>
                    <a:pt x="1014" y="159"/>
                  </a:lnTo>
                  <a:lnTo>
                    <a:pt x="1014" y="40"/>
                  </a:lnTo>
                  <a:lnTo>
                    <a:pt x="1074" y="40"/>
                  </a:lnTo>
                  <a:lnTo>
                    <a:pt x="1074" y="159"/>
                  </a:lnTo>
                  <a:lnTo>
                    <a:pt x="1114" y="159"/>
                  </a:lnTo>
                  <a:lnTo>
                    <a:pt x="1114" y="40"/>
                  </a:lnTo>
                  <a:lnTo>
                    <a:pt x="1187" y="40"/>
                  </a:lnTo>
                  <a:lnTo>
                    <a:pt x="1187" y="298"/>
                  </a:lnTo>
                  <a:lnTo>
                    <a:pt x="1227" y="298"/>
                  </a:lnTo>
                  <a:lnTo>
                    <a:pt x="1227" y="40"/>
                  </a:lnTo>
                  <a:lnTo>
                    <a:pt x="1287" y="40"/>
                  </a:lnTo>
                  <a:lnTo>
                    <a:pt x="1287" y="159"/>
                  </a:lnTo>
                  <a:lnTo>
                    <a:pt x="1327" y="159"/>
                  </a:lnTo>
                  <a:lnTo>
                    <a:pt x="1327" y="40"/>
                  </a:lnTo>
                  <a:lnTo>
                    <a:pt x="1387" y="40"/>
                  </a:lnTo>
                  <a:lnTo>
                    <a:pt x="1387" y="159"/>
                  </a:lnTo>
                  <a:lnTo>
                    <a:pt x="1427" y="159"/>
                  </a:lnTo>
                  <a:lnTo>
                    <a:pt x="1427" y="40"/>
                  </a:lnTo>
                  <a:lnTo>
                    <a:pt x="1487" y="40"/>
                  </a:lnTo>
                  <a:lnTo>
                    <a:pt x="1487" y="159"/>
                  </a:lnTo>
                  <a:lnTo>
                    <a:pt x="1527" y="159"/>
                  </a:lnTo>
                  <a:lnTo>
                    <a:pt x="1527" y="40"/>
                  </a:lnTo>
                  <a:lnTo>
                    <a:pt x="1587" y="40"/>
                  </a:lnTo>
                  <a:lnTo>
                    <a:pt x="1587" y="159"/>
                  </a:lnTo>
                  <a:lnTo>
                    <a:pt x="1627" y="159"/>
                  </a:lnTo>
                  <a:lnTo>
                    <a:pt x="1627" y="40"/>
                  </a:lnTo>
                  <a:lnTo>
                    <a:pt x="1684" y="40"/>
                  </a:lnTo>
                  <a:lnTo>
                    <a:pt x="1684" y="298"/>
                  </a:lnTo>
                  <a:lnTo>
                    <a:pt x="1724" y="298"/>
                  </a:lnTo>
                  <a:lnTo>
                    <a:pt x="1724" y="40"/>
                  </a:lnTo>
                  <a:lnTo>
                    <a:pt x="1784" y="40"/>
                  </a:lnTo>
                  <a:lnTo>
                    <a:pt x="1784" y="159"/>
                  </a:lnTo>
                  <a:lnTo>
                    <a:pt x="1824" y="159"/>
                  </a:lnTo>
                  <a:lnTo>
                    <a:pt x="1824" y="40"/>
                  </a:lnTo>
                  <a:lnTo>
                    <a:pt x="1884" y="40"/>
                  </a:lnTo>
                  <a:lnTo>
                    <a:pt x="1884" y="159"/>
                  </a:lnTo>
                  <a:lnTo>
                    <a:pt x="1924" y="159"/>
                  </a:lnTo>
                  <a:lnTo>
                    <a:pt x="1924" y="40"/>
                  </a:lnTo>
                  <a:lnTo>
                    <a:pt x="1984" y="40"/>
                  </a:lnTo>
                  <a:lnTo>
                    <a:pt x="1984" y="159"/>
                  </a:lnTo>
                  <a:lnTo>
                    <a:pt x="2024" y="159"/>
                  </a:lnTo>
                  <a:lnTo>
                    <a:pt x="2024" y="40"/>
                  </a:lnTo>
                  <a:lnTo>
                    <a:pt x="2084" y="40"/>
                  </a:lnTo>
                  <a:lnTo>
                    <a:pt x="2084" y="159"/>
                  </a:lnTo>
                  <a:lnTo>
                    <a:pt x="2124" y="159"/>
                  </a:lnTo>
                  <a:lnTo>
                    <a:pt x="2124" y="40"/>
                  </a:lnTo>
                  <a:lnTo>
                    <a:pt x="2170" y="40"/>
                  </a:lnTo>
                  <a:lnTo>
                    <a:pt x="2170" y="298"/>
                  </a:lnTo>
                  <a:lnTo>
                    <a:pt x="2210" y="298"/>
                  </a:lnTo>
                  <a:lnTo>
                    <a:pt x="2210" y="40"/>
                  </a:lnTo>
                  <a:lnTo>
                    <a:pt x="2347" y="40"/>
                  </a:lnTo>
                  <a:lnTo>
                    <a:pt x="2347" y="458"/>
                  </a:lnTo>
                  <a:close/>
                  <a:moveTo>
                    <a:pt x="0" y="498"/>
                  </a:moveTo>
                  <a:lnTo>
                    <a:pt x="0" y="498"/>
                  </a:lnTo>
                  <a:lnTo>
                    <a:pt x="2387" y="498"/>
                  </a:lnTo>
                  <a:lnTo>
                    <a:pt x="2387" y="0"/>
                  </a:lnTo>
                  <a:lnTo>
                    <a:pt x="0" y="0"/>
                  </a:lnTo>
                  <a:lnTo>
                    <a:pt x="0" y="498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37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1281294" y="258233"/>
            <a:ext cx="5302783" cy="72139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 smtClean="0"/>
              <a:t>CLICK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endParaRPr kumimoji="1" lang="zh-CN" altLang="en-US" dirty="0"/>
          </a:p>
        </p:txBody>
      </p:sp>
      <p:sp>
        <p:nvSpPr>
          <p:cNvPr id="238" name="Freeform 7"/>
          <p:cNvSpPr>
            <a:spLocks noEditPoints="1"/>
          </p:cNvSpPr>
          <p:nvPr userDrawn="1"/>
        </p:nvSpPr>
        <p:spPr bwMode="auto">
          <a:xfrm>
            <a:off x="280410" y="331276"/>
            <a:ext cx="826852" cy="602955"/>
          </a:xfrm>
          <a:custGeom>
            <a:avLst/>
            <a:gdLst>
              <a:gd name="T0" fmla="*/ 1034 w 2022"/>
              <a:gd name="T1" fmla="*/ 210 h 1466"/>
              <a:gd name="T2" fmla="*/ 1034 w 2022"/>
              <a:gd name="T3" fmla="*/ 210 h 1466"/>
              <a:gd name="T4" fmla="*/ 1395 w 2022"/>
              <a:gd name="T5" fmla="*/ 46 h 1466"/>
              <a:gd name="T6" fmla="*/ 1487 w 2022"/>
              <a:gd name="T7" fmla="*/ 40 h 1466"/>
              <a:gd name="T8" fmla="*/ 1888 w 2022"/>
              <a:gd name="T9" fmla="*/ 99 h 1466"/>
              <a:gd name="T10" fmla="*/ 1888 w 2022"/>
              <a:gd name="T11" fmla="*/ 1249 h 1466"/>
              <a:gd name="T12" fmla="*/ 1467 w 2022"/>
              <a:gd name="T13" fmla="*/ 1137 h 1466"/>
              <a:gd name="T14" fmla="*/ 1397 w 2022"/>
              <a:gd name="T15" fmla="*/ 1132 h 1466"/>
              <a:gd name="T16" fmla="*/ 1034 w 2022"/>
              <a:gd name="T17" fmla="*/ 1232 h 1466"/>
              <a:gd name="T18" fmla="*/ 1034 w 2022"/>
              <a:gd name="T19" fmla="*/ 210 h 1466"/>
              <a:gd name="T20" fmla="*/ 134 w 2022"/>
              <a:gd name="T21" fmla="*/ 99 h 1466"/>
              <a:gd name="T22" fmla="*/ 134 w 2022"/>
              <a:gd name="T23" fmla="*/ 99 h 1466"/>
              <a:gd name="T24" fmla="*/ 534 w 2022"/>
              <a:gd name="T25" fmla="*/ 40 h 1466"/>
              <a:gd name="T26" fmla="*/ 626 w 2022"/>
              <a:gd name="T27" fmla="*/ 46 h 1466"/>
              <a:gd name="T28" fmla="*/ 988 w 2022"/>
              <a:gd name="T29" fmla="*/ 210 h 1466"/>
              <a:gd name="T30" fmla="*/ 988 w 2022"/>
              <a:gd name="T31" fmla="*/ 1232 h 1466"/>
              <a:gd name="T32" fmla="*/ 625 w 2022"/>
              <a:gd name="T33" fmla="*/ 1132 h 1466"/>
              <a:gd name="T34" fmla="*/ 555 w 2022"/>
              <a:gd name="T35" fmla="*/ 1137 h 1466"/>
              <a:gd name="T36" fmla="*/ 134 w 2022"/>
              <a:gd name="T37" fmla="*/ 1249 h 1466"/>
              <a:gd name="T38" fmla="*/ 134 w 2022"/>
              <a:gd name="T39" fmla="*/ 99 h 1466"/>
              <a:gd name="T40" fmla="*/ 1928 w 2022"/>
              <a:gd name="T41" fmla="*/ 203 h 1466"/>
              <a:gd name="T42" fmla="*/ 1928 w 2022"/>
              <a:gd name="T43" fmla="*/ 203 h 1466"/>
              <a:gd name="T44" fmla="*/ 1928 w 2022"/>
              <a:gd name="T45" fmla="*/ 68 h 1466"/>
              <a:gd name="T46" fmla="*/ 1487 w 2022"/>
              <a:gd name="T47" fmla="*/ 0 h 1466"/>
              <a:gd name="T48" fmla="*/ 1390 w 2022"/>
              <a:gd name="T49" fmla="*/ 6 h 1466"/>
              <a:gd name="T50" fmla="*/ 1011 w 2022"/>
              <a:gd name="T51" fmla="*/ 177 h 1466"/>
              <a:gd name="T52" fmla="*/ 632 w 2022"/>
              <a:gd name="T53" fmla="*/ 6 h 1466"/>
              <a:gd name="T54" fmla="*/ 534 w 2022"/>
              <a:gd name="T55" fmla="*/ 0 h 1466"/>
              <a:gd name="T56" fmla="*/ 94 w 2022"/>
              <a:gd name="T57" fmla="*/ 68 h 1466"/>
              <a:gd name="T58" fmla="*/ 94 w 2022"/>
              <a:gd name="T59" fmla="*/ 203 h 1466"/>
              <a:gd name="T60" fmla="*/ 0 w 2022"/>
              <a:gd name="T61" fmla="*/ 227 h 1466"/>
              <a:gd name="T62" fmla="*/ 0 w 2022"/>
              <a:gd name="T63" fmla="*/ 1466 h 1466"/>
              <a:gd name="T64" fmla="*/ 467 w 2022"/>
              <a:gd name="T65" fmla="*/ 1335 h 1466"/>
              <a:gd name="T66" fmla="*/ 905 w 2022"/>
              <a:gd name="T67" fmla="*/ 1412 h 1466"/>
              <a:gd name="T68" fmla="*/ 905 w 2022"/>
              <a:gd name="T69" fmla="*/ 1466 h 1466"/>
              <a:gd name="T70" fmla="*/ 1116 w 2022"/>
              <a:gd name="T71" fmla="*/ 1466 h 1466"/>
              <a:gd name="T72" fmla="*/ 1116 w 2022"/>
              <a:gd name="T73" fmla="*/ 1412 h 1466"/>
              <a:gd name="T74" fmla="*/ 1555 w 2022"/>
              <a:gd name="T75" fmla="*/ 1335 h 1466"/>
              <a:gd name="T76" fmla="*/ 2022 w 2022"/>
              <a:gd name="T77" fmla="*/ 1466 h 1466"/>
              <a:gd name="T78" fmla="*/ 2022 w 2022"/>
              <a:gd name="T79" fmla="*/ 227 h 1466"/>
              <a:gd name="T80" fmla="*/ 1928 w 2022"/>
              <a:gd name="T81" fmla="*/ 203 h 14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2022" h="1466">
                <a:moveTo>
                  <a:pt x="1034" y="210"/>
                </a:moveTo>
                <a:lnTo>
                  <a:pt x="1034" y="210"/>
                </a:lnTo>
                <a:cubicBezTo>
                  <a:pt x="1077" y="175"/>
                  <a:pt x="1220" y="68"/>
                  <a:pt x="1395" y="46"/>
                </a:cubicBezTo>
                <a:cubicBezTo>
                  <a:pt x="1423" y="42"/>
                  <a:pt x="1454" y="40"/>
                  <a:pt x="1487" y="40"/>
                </a:cubicBezTo>
                <a:cubicBezTo>
                  <a:pt x="1645" y="40"/>
                  <a:pt x="1820" y="81"/>
                  <a:pt x="1888" y="99"/>
                </a:cubicBezTo>
                <a:lnTo>
                  <a:pt x="1888" y="1249"/>
                </a:lnTo>
                <a:cubicBezTo>
                  <a:pt x="1803" y="1218"/>
                  <a:pt x="1631" y="1161"/>
                  <a:pt x="1467" y="1137"/>
                </a:cubicBezTo>
                <a:cubicBezTo>
                  <a:pt x="1445" y="1134"/>
                  <a:pt x="1421" y="1132"/>
                  <a:pt x="1397" y="1132"/>
                </a:cubicBezTo>
                <a:cubicBezTo>
                  <a:pt x="1252" y="1132"/>
                  <a:pt x="1112" y="1192"/>
                  <a:pt x="1034" y="1232"/>
                </a:cubicBezTo>
                <a:lnTo>
                  <a:pt x="1034" y="210"/>
                </a:lnTo>
                <a:close/>
                <a:moveTo>
                  <a:pt x="134" y="99"/>
                </a:moveTo>
                <a:lnTo>
                  <a:pt x="134" y="99"/>
                </a:lnTo>
                <a:cubicBezTo>
                  <a:pt x="201" y="81"/>
                  <a:pt x="376" y="40"/>
                  <a:pt x="534" y="40"/>
                </a:cubicBezTo>
                <a:cubicBezTo>
                  <a:pt x="568" y="40"/>
                  <a:pt x="599" y="42"/>
                  <a:pt x="626" y="46"/>
                </a:cubicBezTo>
                <a:cubicBezTo>
                  <a:pt x="802" y="68"/>
                  <a:pt x="945" y="175"/>
                  <a:pt x="988" y="210"/>
                </a:cubicBezTo>
                <a:lnTo>
                  <a:pt x="988" y="1232"/>
                </a:lnTo>
                <a:cubicBezTo>
                  <a:pt x="910" y="1192"/>
                  <a:pt x="770" y="1132"/>
                  <a:pt x="625" y="1132"/>
                </a:cubicBezTo>
                <a:cubicBezTo>
                  <a:pt x="601" y="1132"/>
                  <a:pt x="577" y="1134"/>
                  <a:pt x="555" y="1137"/>
                </a:cubicBezTo>
                <a:cubicBezTo>
                  <a:pt x="391" y="1161"/>
                  <a:pt x="219" y="1218"/>
                  <a:pt x="134" y="1249"/>
                </a:cubicBezTo>
                <a:lnTo>
                  <a:pt x="134" y="99"/>
                </a:lnTo>
                <a:close/>
                <a:moveTo>
                  <a:pt x="1928" y="203"/>
                </a:moveTo>
                <a:lnTo>
                  <a:pt x="1928" y="203"/>
                </a:lnTo>
                <a:lnTo>
                  <a:pt x="1928" y="68"/>
                </a:lnTo>
                <a:cubicBezTo>
                  <a:pt x="1928" y="68"/>
                  <a:pt x="1696" y="0"/>
                  <a:pt x="1487" y="0"/>
                </a:cubicBezTo>
                <a:cubicBezTo>
                  <a:pt x="1454" y="0"/>
                  <a:pt x="1421" y="2"/>
                  <a:pt x="1390" y="6"/>
                </a:cubicBezTo>
                <a:cubicBezTo>
                  <a:pt x="1207" y="30"/>
                  <a:pt x="1059" y="138"/>
                  <a:pt x="1011" y="177"/>
                </a:cubicBezTo>
                <a:cubicBezTo>
                  <a:pt x="963" y="138"/>
                  <a:pt x="815" y="30"/>
                  <a:pt x="632" y="6"/>
                </a:cubicBezTo>
                <a:cubicBezTo>
                  <a:pt x="601" y="2"/>
                  <a:pt x="568" y="0"/>
                  <a:pt x="534" y="0"/>
                </a:cubicBezTo>
                <a:cubicBezTo>
                  <a:pt x="326" y="0"/>
                  <a:pt x="94" y="68"/>
                  <a:pt x="94" y="68"/>
                </a:cubicBezTo>
                <a:lnTo>
                  <a:pt x="94" y="203"/>
                </a:lnTo>
                <a:cubicBezTo>
                  <a:pt x="36" y="216"/>
                  <a:pt x="0" y="227"/>
                  <a:pt x="0" y="227"/>
                </a:cubicBezTo>
                <a:lnTo>
                  <a:pt x="0" y="1466"/>
                </a:lnTo>
                <a:cubicBezTo>
                  <a:pt x="0" y="1466"/>
                  <a:pt x="243" y="1368"/>
                  <a:pt x="467" y="1335"/>
                </a:cubicBezTo>
                <a:cubicBezTo>
                  <a:pt x="605" y="1315"/>
                  <a:pt x="787" y="1368"/>
                  <a:pt x="905" y="1412"/>
                </a:cubicBezTo>
                <a:lnTo>
                  <a:pt x="905" y="1466"/>
                </a:lnTo>
                <a:lnTo>
                  <a:pt x="1116" y="1466"/>
                </a:lnTo>
                <a:lnTo>
                  <a:pt x="1116" y="1412"/>
                </a:lnTo>
                <a:cubicBezTo>
                  <a:pt x="1235" y="1368"/>
                  <a:pt x="1417" y="1315"/>
                  <a:pt x="1555" y="1335"/>
                </a:cubicBezTo>
                <a:cubicBezTo>
                  <a:pt x="1779" y="1368"/>
                  <a:pt x="2022" y="1466"/>
                  <a:pt x="2022" y="1466"/>
                </a:cubicBezTo>
                <a:lnTo>
                  <a:pt x="2022" y="227"/>
                </a:lnTo>
                <a:cubicBezTo>
                  <a:pt x="2022" y="227"/>
                  <a:pt x="1986" y="216"/>
                  <a:pt x="1928" y="203"/>
                </a:cubicBez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39" name="矩形 238"/>
          <p:cNvSpPr/>
          <p:nvPr userDrawn="1"/>
        </p:nvSpPr>
        <p:spPr>
          <a:xfrm>
            <a:off x="1058" y="3590559"/>
            <a:ext cx="12190942" cy="32674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133938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659004" y="258233"/>
            <a:ext cx="4868117" cy="529569"/>
          </a:xfrm>
          <a:prstGeom prst="rect">
            <a:avLst/>
          </a:prstGeom>
          <a:ln w="12700" cmpd="sng">
            <a:solidFill>
              <a:schemeClr val="tx1"/>
            </a:solidFill>
          </a:ln>
        </p:spPr>
        <p:txBody>
          <a:bodyPr vert="horz" anchor="ctr"/>
          <a:lstStyle>
            <a:lvl1pPr marL="0" indent="0" algn="l">
              <a:buNone/>
              <a:defRPr sz="2400" b="1"/>
            </a:lvl1pPr>
          </a:lstStyle>
          <a:p>
            <a:pPr lvl="0"/>
            <a:r>
              <a:rPr kumimoji="1" lang="en-US" altLang="zh-CN" dirty="0" smtClean="0"/>
              <a:t>CLICK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endParaRPr kumimoji="1" lang="zh-CN" altLang="en-US" dirty="0"/>
          </a:p>
        </p:txBody>
      </p:sp>
      <p:sp>
        <p:nvSpPr>
          <p:cNvPr id="3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11386592" y="171547"/>
            <a:ext cx="805408" cy="616255"/>
          </a:xfrm>
          <a:prstGeom prst="rect">
            <a:avLst/>
          </a:prstGeom>
          <a:solidFill>
            <a:schemeClr val="tx1"/>
          </a:solidFill>
        </p:spPr>
        <p:txBody>
          <a:bodyPr vert="horz" anchor="ctr"/>
          <a:lstStyle>
            <a:lvl1pPr marL="0" indent="0" algn="ctr">
              <a:buNone/>
              <a:defRPr sz="2400" b="1">
                <a:solidFill>
                  <a:srgbClr val="FFFFFF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01</a:t>
            </a:r>
            <a:endParaRPr kumimoji="1" lang="zh-CN" altLang="en-US" dirty="0"/>
          </a:p>
        </p:txBody>
      </p:sp>
      <p:sp>
        <p:nvSpPr>
          <p:cNvPr id="4" name="图片占位符 8"/>
          <p:cNvSpPr>
            <a:spLocks noGrp="1"/>
          </p:cNvSpPr>
          <p:nvPr>
            <p:ph type="pic" sz="quarter" idx="14" hasCustomPrompt="1"/>
          </p:nvPr>
        </p:nvSpPr>
        <p:spPr>
          <a:xfrm>
            <a:off x="376768" y="5989475"/>
            <a:ext cx="1960033" cy="53340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600" b="1"/>
            </a:lvl1pPr>
          </a:lstStyle>
          <a:p>
            <a:r>
              <a:rPr kumimoji="1" lang="en-US" altLang="zh-CN" sz="1600" b="1" dirty="0" smtClean="0"/>
              <a:t>LOGO&amp;PIC</a:t>
            </a:r>
            <a:r>
              <a:rPr kumimoji="1" lang="zh-CN" altLang="en-US" sz="1600" b="1" dirty="0" smtClean="0"/>
              <a:t> </a:t>
            </a:r>
            <a:r>
              <a:rPr kumimoji="1" lang="en-US" altLang="zh-CN" sz="1600" b="1" dirty="0" smtClean="0"/>
              <a:t>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2621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背景图片素材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491705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441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1" r:id="rId2"/>
    <p:sldLayoutId id="2147483680" r:id="rId3"/>
    <p:sldLayoutId id="2147483683" r:id="rId4"/>
    <p:sldLayoutId id="2147483682" r:id="rId5"/>
    <p:sldLayoutId id="2147483685" r:id="rId6"/>
    <p:sldLayoutId id="2147483684" r:id="rId7"/>
    <p:sldLayoutId id="2147483662" r:id="rId8"/>
    <p:sldLayoutId id="2147483664" r:id="rId9"/>
    <p:sldLayoutId id="2147483663" r:id="rId10"/>
    <p:sldLayoutId id="214748366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office.msn.com.cn/" TargetMode="External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4" Type="http://schemas.openxmlformats.org/officeDocument/2006/relationships/hyperlink" Target="http://office.msn.com.cn/" TargetMode="External"/><Relationship Id="rId5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://office.msn.com.cn/" TargetMode="External"/><Relationship Id="rId3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://office.msn.com.cn/" TargetMode="External"/><Relationship Id="rId3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://office.msn.com.cn/" TargetMode="External"/><Relationship Id="rId3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://office.msn.com.cn/" TargetMode="External"/><Relationship Id="rId3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://office.msn.com.cn/" TargetMode="External"/><Relationship Id="rId3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office.msn.com.cn/" TargetMode="External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office.msn.com.cn/" TargetMode="External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office.msn.com.cn/" TargetMode="External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jp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://office.msn.com.cn/" TargetMode="External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office.msn.com.cn/" TargetMode="External"/><Relationship Id="rId3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office.msn.com.cn/" TargetMode="External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4" Type="http://schemas.openxmlformats.org/officeDocument/2006/relationships/chart" Target="../charts/chart4.xml"/><Relationship Id="rId5" Type="http://schemas.openxmlformats.org/officeDocument/2006/relationships/hyperlink" Target="http://office.msn.com.cn/" TargetMode="External"/><Relationship Id="rId6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2" Type="http://schemas.openxmlformats.org/officeDocument/2006/relationships/chart" Target="../charts/char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office.msn.com.cn/" TargetMode="External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2" Type="http://schemas.openxmlformats.org/officeDocument/2006/relationships/chart" Target="../charts/char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office.msn.com.cn/" TargetMode="External"/><Relationship Id="rId3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3.jp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://office.msn.com.cn/" TargetMode="External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office.msn.com.cn/" TargetMode="External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office.msn.com.cn/" TargetMode="External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://office.msn.com.cn/" TargetMode="External"/><Relationship Id="rId3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://office.msn.com.cn/" TargetMode="External"/><Relationship Id="rId3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office.msn.com.cn/" TargetMode="External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office.msn.com.cn/" TargetMode="External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478938" y="1750701"/>
            <a:ext cx="52341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4800" b="1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XXX</a:t>
            </a:r>
            <a:r>
              <a:rPr kumimoji="1" lang="zh-CN" altLang="en-US" sz="4800" b="1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学院</a:t>
            </a:r>
            <a:r>
              <a:rPr kumimoji="1" lang="en-US" altLang="zh-CN" sz="4800" b="1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XXX</a:t>
            </a:r>
            <a:r>
              <a:rPr kumimoji="1" lang="zh-CN" altLang="en-US" sz="4800" b="1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专业</a:t>
            </a:r>
            <a:endParaRPr kumimoji="1" lang="zh-CN" altLang="en-US" sz="4800" b="1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464511" y="2683298"/>
            <a:ext cx="5262979" cy="110799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6600" b="1" dirty="0" smtClean="0">
                <a:gradFill>
                  <a:gsLst>
                    <a:gs pos="32000">
                      <a:schemeClr val="accent2"/>
                    </a:gs>
                    <a:gs pos="0">
                      <a:schemeClr val="accent2">
                        <a:lumMod val="75000"/>
                      </a:schemeClr>
                    </a:gs>
                    <a:gs pos="69000">
                      <a:schemeClr val="accent3"/>
                    </a:gs>
                    <a:gs pos="97000">
                      <a:schemeClr val="accent4"/>
                    </a:gs>
                  </a:gsLst>
                  <a:path path="circle">
                    <a:fillToRect t="100000" r="100000"/>
                  </a:path>
                </a:gradFill>
                <a:latin typeface="Microsoft YaHei" charset="0"/>
                <a:ea typeface="Microsoft YaHei" charset="0"/>
                <a:cs typeface="Microsoft YaHei" charset="0"/>
              </a:rPr>
              <a:t>毕业设计答辩</a:t>
            </a:r>
            <a:endParaRPr kumimoji="1" lang="zh-CN" altLang="en-US" sz="6600" b="1" dirty="0">
              <a:gradFill>
                <a:gsLst>
                  <a:gs pos="32000">
                    <a:schemeClr val="accent2"/>
                  </a:gs>
                  <a:gs pos="0">
                    <a:schemeClr val="accent2">
                      <a:lumMod val="75000"/>
                    </a:schemeClr>
                  </a:gs>
                  <a:gs pos="69000">
                    <a:schemeClr val="accent3"/>
                  </a:gs>
                  <a:gs pos="97000">
                    <a:schemeClr val="accent4"/>
                  </a:gs>
                </a:gsLst>
                <a:path path="circle">
                  <a:fillToRect t="100000" r="100000"/>
                </a:path>
              </a:gra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310622" y="3892894"/>
            <a:ext cx="55707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800" b="1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《</a:t>
            </a:r>
            <a:r>
              <a:rPr kumimoji="1" lang="zh-CN" altLang="en-US" sz="2800" b="1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请在此位置添加你</a:t>
            </a:r>
            <a:r>
              <a:rPr kumimoji="1" lang="zh-CN" altLang="en-US" sz="2800" b="1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的作品名称</a:t>
            </a:r>
            <a:r>
              <a:rPr kumimoji="1" lang="en-US" altLang="zh-CN" sz="2800" b="1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》</a:t>
            </a:r>
            <a:endParaRPr kumimoji="1" lang="zh-CN" altLang="en-US" sz="2800" b="1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6" name="文本框 8"/>
          <p:cNvSpPr txBox="1"/>
          <p:nvPr/>
        </p:nvSpPr>
        <p:spPr>
          <a:xfrm>
            <a:off x="4448899" y="4633829"/>
            <a:ext cx="32942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ctr">
              <a:lnSpc>
                <a:spcPct val="150000"/>
              </a:lnSpc>
              <a:buFont typeface="Wingdings" charset="2"/>
              <a:buChar char="n"/>
            </a:pPr>
            <a:r>
              <a:rPr lang="zh-CN" altLang="en-US" sz="1600" b="1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学校名称：</a:t>
            </a:r>
            <a:r>
              <a:rPr lang="en-US" altLang="zh-CN" sz="1600" b="1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OfficePLUS</a:t>
            </a:r>
            <a:r>
              <a:rPr lang="zh-CN" altLang="en-US" sz="1600" b="1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大学</a:t>
            </a:r>
          </a:p>
          <a:p>
            <a:pPr marL="285750" indent="-285750" algn="ctr">
              <a:lnSpc>
                <a:spcPct val="150000"/>
              </a:lnSpc>
              <a:buFont typeface="Wingdings" charset="2"/>
              <a:buChar char="n"/>
            </a:pPr>
            <a:r>
              <a:rPr lang="zh-CN" altLang="en-US" sz="1600" b="1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指导老师：</a:t>
            </a:r>
            <a:r>
              <a:rPr lang="en-US" altLang="zh-CN" sz="1600" b="1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John</a:t>
            </a:r>
            <a:r>
              <a:rPr lang="zh-CN" altLang="en-US" sz="1600" b="1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 </a:t>
            </a:r>
            <a:r>
              <a:rPr lang="en-US" altLang="zh-CN" sz="1600" b="1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Doe</a:t>
            </a:r>
            <a:endParaRPr lang="zh-CN" altLang="en-US" sz="1600" b="1" dirty="0" smtClean="0">
              <a:solidFill>
                <a:schemeClr val="bg1"/>
              </a:solidFill>
              <a:latin typeface="微软雅黑" charset="0"/>
              <a:ea typeface="微软雅黑" charset="0"/>
            </a:endParaRPr>
          </a:p>
          <a:p>
            <a:pPr marL="285750" indent="-285750" algn="ctr">
              <a:lnSpc>
                <a:spcPct val="150000"/>
              </a:lnSpc>
              <a:buFont typeface="Wingdings" charset="2"/>
              <a:buChar char="n"/>
            </a:pPr>
            <a:r>
              <a:rPr lang="zh-CN" altLang="en-US" sz="1600" b="1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报告人：</a:t>
            </a:r>
            <a:r>
              <a:rPr lang="en-US" altLang="zh-CN" sz="1600" b="1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Jane</a:t>
            </a:r>
            <a:r>
              <a:rPr lang="zh-CN" altLang="en-US" sz="1600" b="1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 </a:t>
            </a:r>
            <a:r>
              <a:rPr lang="en-US" altLang="zh-CN" sz="1600" b="1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Doe</a:t>
            </a:r>
            <a:endParaRPr lang="zh-CN" altLang="en-US" sz="1600" b="1" dirty="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grpSp>
        <p:nvGrpSpPr>
          <p:cNvPr id="12" name="组 11"/>
          <p:cNvGrpSpPr/>
          <p:nvPr/>
        </p:nvGrpSpPr>
        <p:grpSpPr>
          <a:xfrm>
            <a:off x="5555557" y="521350"/>
            <a:ext cx="1080886" cy="1080884"/>
            <a:chOff x="5431425" y="497164"/>
            <a:chExt cx="1482332" cy="1482330"/>
          </a:xfrm>
        </p:grpSpPr>
        <p:sp>
          <p:nvSpPr>
            <p:cNvPr id="2" name="Freeform 7"/>
            <p:cNvSpPr>
              <a:spLocks noEditPoints="1"/>
            </p:cNvSpPr>
            <p:nvPr/>
          </p:nvSpPr>
          <p:spPr bwMode="auto">
            <a:xfrm>
              <a:off x="5751305" y="941168"/>
              <a:ext cx="842572" cy="614420"/>
            </a:xfrm>
            <a:custGeom>
              <a:avLst/>
              <a:gdLst>
                <a:gd name="T0" fmla="*/ 1034 w 2022"/>
                <a:gd name="T1" fmla="*/ 210 h 1466"/>
                <a:gd name="T2" fmla="*/ 1034 w 2022"/>
                <a:gd name="T3" fmla="*/ 210 h 1466"/>
                <a:gd name="T4" fmla="*/ 1395 w 2022"/>
                <a:gd name="T5" fmla="*/ 46 h 1466"/>
                <a:gd name="T6" fmla="*/ 1487 w 2022"/>
                <a:gd name="T7" fmla="*/ 40 h 1466"/>
                <a:gd name="T8" fmla="*/ 1888 w 2022"/>
                <a:gd name="T9" fmla="*/ 99 h 1466"/>
                <a:gd name="T10" fmla="*/ 1888 w 2022"/>
                <a:gd name="T11" fmla="*/ 1249 h 1466"/>
                <a:gd name="T12" fmla="*/ 1467 w 2022"/>
                <a:gd name="T13" fmla="*/ 1137 h 1466"/>
                <a:gd name="T14" fmla="*/ 1397 w 2022"/>
                <a:gd name="T15" fmla="*/ 1132 h 1466"/>
                <a:gd name="T16" fmla="*/ 1034 w 2022"/>
                <a:gd name="T17" fmla="*/ 1232 h 1466"/>
                <a:gd name="T18" fmla="*/ 1034 w 2022"/>
                <a:gd name="T19" fmla="*/ 210 h 1466"/>
                <a:gd name="T20" fmla="*/ 134 w 2022"/>
                <a:gd name="T21" fmla="*/ 99 h 1466"/>
                <a:gd name="T22" fmla="*/ 134 w 2022"/>
                <a:gd name="T23" fmla="*/ 99 h 1466"/>
                <a:gd name="T24" fmla="*/ 534 w 2022"/>
                <a:gd name="T25" fmla="*/ 40 h 1466"/>
                <a:gd name="T26" fmla="*/ 626 w 2022"/>
                <a:gd name="T27" fmla="*/ 46 h 1466"/>
                <a:gd name="T28" fmla="*/ 988 w 2022"/>
                <a:gd name="T29" fmla="*/ 210 h 1466"/>
                <a:gd name="T30" fmla="*/ 988 w 2022"/>
                <a:gd name="T31" fmla="*/ 1232 h 1466"/>
                <a:gd name="T32" fmla="*/ 625 w 2022"/>
                <a:gd name="T33" fmla="*/ 1132 h 1466"/>
                <a:gd name="T34" fmla="*/ 555 w 2022"/>
                <a:gd name="T35" fmla="*/ 1137 h 1466"/>
                <a:gd name="T36" fmla="*/ 134 w 2022"/>
                <a:gd name="T37" fmla="*/ 1249 h 1466"/>
                <a:gd name="T38" fmla="*/ 134 w 2022"/>
                <a:gd name="T39" fmla="*/ 99 h 1466"/>
                <a:gd name="T40" fmla="*/ 1928 w 2022"/>
                <a:gd name="T41" fmla="*/ 203 h 1466"/>
                <a:gd name="T42" fmla="*/ 1928 w 2022"/>
                <a:gd name="T43" fmla="*/ 203 h 1466"/>
                <a:gd name="T44" fmla="*/ 1928 w 2022"/>
                <a:gd name="T45" fmla="*/ 68 h 1466"/>
                <a:gd name="T46" fmla="*/ 1487 w 2022"/>
                <a:gd name="T47" fmla="*/ 0 h 1466"/>
                <a:gd name="T48" fmla="*/ 1390 w 2022"/>
                <a:gd name="T49" fmla="*/ 6 h 1466"/>
                <a:gd name="T50" fmla="*/ 1011 w 2022"/>
                <a:gd name="T51" fmla="*/ 177 h 1466"/>
                <a:gd name="T52" fmla="*/ 632 w 2022"/>
                <a:gd name="T53" fmla="*/ 6 h 1466"/>
                <a:gd name="T54" fmla="*/ 534 w 2022"/>
                <a:gd name="T55" fmla="*/ 0 h 1466"/>
                <a:gd name="T56" fmla="*/ 94 w 2022"/>
                <a:gd name="T57" fmla="*/ 68 h 1466"/>
                <a:gd name="T58" fmla="*/ 94 w 2022"/>
                <a:gd name="T59" fmla="*/ 203 h 1466"/>
                <a:gd name="T60" fmla="*/ 0 w 2022"/>
                <a:gd name="T61" fmla="*/ 227 h 1466"/>
                <a:gd name="T62" fmla="*/ 0 w 2022"/>
                <a:gd name="T63" fmla="*/ 1466 h 1466"/>
                <a:gd name="T64" fmla="*/ 467 w 2022"/>
                <a:gd name="T65" fmla="*/ 1335 h 1466"/>
                <a:gd name="T66" fmla="*/ 905 w 2022"/>
                <a:gd name="T67" fmla="*/ 1412 h 1466"/>
                <a:gd name="T68" fmla="*/ 905 w 2022"/>
                <a:gd name="T69" fmla="*/ 1466 h 1466"/>
                <a:gd name="T70" fmla="*/ 1116 w 2022"/>
                <a:gd name="T71" fmla="*/ 1466 h 1466"/>
                <a:gd name="T72" fmla="*/ 1116 w 2022"/>
                <a:gd name="T73" fmla="*/ 1412 h 1466"/>
                <a:gd name="T74" fmla="*/ 1555 w 2022"/>
                <a:gd name="T75" fmla="*/ 1335 h 1466"/>
                <a:gd name="T76" fmla="*/ 2022 w 2022"/>
                <a:gd name="T77" fmla="*/ 1466 h 1466"/>
                <a:gd name="T78" fmla="*/ 2022 w 2022"/>
                <a:gd name="T79" fmla="*/ 227 h 1466"/>
                <a:gd name="T80" fmla="*/ 1928 w 2022"/>
                <a:gd name="T81" fmla="*/ 203 h 1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022" h="1466">
                  <a:moveTo>
                    <a:pt x="1034" y="210"/>
                  </a:moveTo>
                  <a:lnTo>
                    <a:pt x="1034" y="210"/>
                  </a:lnTo>
                  <a:cubicBezTo>
                    <a:pt x="1077" y="175"/>
                    <a:pt x="1220" y="68"/>
                    <a:pt x="1395" y="46"/>
                  </a:cubicBezTo>
                  <a:cubicBezTo>
                    <a:pt x="1423" y="42"/>
                    <a:pt x="1454" y="40"/>
                    <a:pt x="1487" y="40"/>
                  </a:cubicBezTo>
                  <a:cubicBezTo>
                    <a:pt x="1645" y="40"/>
                    <a:pt x="1820" y="81"/>
                    <a:pt x="1888" y="99"/>
                  </a:cubicBezTo>
                  <a:lnTo>
                    <a:pt x="1888" y="1249"/>
                  </a:lnTo>
                  <a:cubicBezTo>
                    <a:pt x="1803" y="1218"/>
                    <a:pt x="1631" y="1161"/>
                    <a:pt x="1467" y="1137"/>
                  </a:cubicBezTo>
                  <a:cubicBezTo>
                    <a:pt x="1445" y="1134"/>
                    <a:pt x="1421" y="1132"/>
                    <a:pt x="1397" y="1132"/>
                  </a:cubicBezTo>
                  <a:cubicBezTo>
                    <a:pt x="1252" y="1132"/>
                    <a:pt x="1112" y="1192"/>
                    <a:pt x="1034" y="1232"/>
                  </a:cubicBezTo>
                  <a:lnTo>
                    <a:pt x="1034" y="210"/>
                  </a:lnTo>
                  <a:close/>
                  <a:moveTo>
                    <a:pt x="134" y="99"/>
                  </a:moveTo>
                  <a:lnTo>
                    <a:pt x="134" y="99"/>
                  </a:lnTo>
                  <a:cubicBezTo>
                    <a:pt x="201" y="81"/>
                    <a:pt x="376" y="40"/>
                    <a:pt x="534" y="40"/>
                  </a:cubicBezTo>
                  <a:cubicBezTo>
                    <a:pt x="568" y="40"/>
                    <a:pt x="599" y="42"/>
                    <a:pt x="626" y="46"/>
                  </a:cubicBezTo>
                  <a:cubicBezTo>
                    <a:pt x="802" y="68"/>
                    <a:pt x="945" y="175"/>
                    <a:pt x="988" y="210"/>
                  </a:cubicBezTo>
                  <a:lnTo>
                    <a:pt x="988" y="1232"/>
                  </a:lnTo>
                  <a:cubicBezTo>
                    <a:pt x="910" y="1192"/>
                    <a:pt x="770" y="1132"/>
                    <a:pt x="625" y="1132"/>
                  </a:cubicBezTo>
                  <a:cubicBezTo>
                    <a:pt x="601" y="1132"/>
                    <a:pt x="577" y="1134"/>
                    <a:pt x="555" y="1137"/>
                  </a:cubicBezTo>
                  <a:cubicBezTo>
                    <a:pt x="391" y="1161"/>
                    <a:pt x="219" y="1218"/>
                    <a:pt x="134" y="1249"/>
                  </a:cubicBezTo>
                  <a:lnTo>
                    <a:pt x="134" y="99"/>
                  </a:lnTo>
                  <a:close/>
                  <a:moveTo>
                    <a:pt x="1928" y="203"/>
                  </a:moveTo>
                  <a:lnTo>
                    <a:pt x="1928" y="203"/>
                  </a:lnTo>
                  <a:lnTo>
                    <a:pt x="1928" y="68"/>
                  </a:lnTo>
                  <a:cubicBezTo>
                    <a:pt x="1928" y="68"/>
                    <a:pt x="1696" y="0"/>
                    <a:pt x="1487" y="0"/>
                  </a:cubicBezTo>
                  <a:cubicBezTo>
                    <a:pt x="1454" y="0"/>
                    <a:pt x="1421" y="2"/>
                    <a:pt x="1390" y="6"/>
                  </a:cubicBezTo>
                  <a:cubicBezTo>
                    <a:pt x="1207" y="30"/>
                    <a:pt x="1059" y="138"/>
                    <a:pt x="1011" y="177"/>
                  </a:cubicBezTo>
                  <a:cubicBezTo>
                    <a:pt x="963" y="138"/>
                    <a:pt x="815" y="30"/>
                    <a:pt x="632" y="6"/>
                  </a:cubicBezTo>
                  <a:cubicBezTo>
                    <a:pt x="601" y="2"/>
                    <a:pt x="568" y="0"/>
                    <a:pt x="534" y="0"/>
                  </a:cubicBezTo>
                  <a:cubicBezTo>
                    <a:pt x="326" y="0"/>
                    <a:pt x="94" y="68"/>
                    <a:pt x="94" y="68"/>
                  </a:cubicBezTo>
                  <a:lnTo>
                    <a:pt x="94" y="203"/>
                  </a:lnTo>
                  <a:cubicBezTo>
                    <a:pt x="36" y="216"/>
                    <a:pt x="0" y="227"/>
                    <a:pt x="0" y="227"/>
                  </a:cubicBezTo>
                  <a:lnTo>
                    <a:pt x="0" y="1466"/>
                  </a:lnTo>
                  <a:cubicBezTo>
                    <a:pt x="0" y="1466"/>
                    <a:pt x="243" y="1368"/>
                    <a:pt x="467" y="1335"/>
                  </a:cubicBezTo>
                  <a:cubicBezTo>
                    <a:pt x="605" y="1315"/>
                    <a:pt x="787" y="1368"/>
                    <a:pt x="905" y="1412"/>
                  </a:cubicBezTo>
                  <a:lnTo>
                    <a:pt x="905" y="1466"/>
                  </a:lnTo>
                  <a:lnTo>
                    <a:pt x="1116" y="1466"/>
                  </a:lnTo>
                  <a:lnTo>
                    <a:pt x="1116" y="1412"/>
                  </a:lnTo>
                  <a:cubicBezTo>
                    <a:pt x="1235" y="1368"/>
                    <a:pt x="1417" y="1315"/>
                    <a:pt x="1555" y="1335"/>
                  </a:cubicBezTo>
                  <a:cubicBezTo>
                    <a:pt x="1779" y="1368"/>
                    <a:pt x="2022" y="1466"/>
                    <a:pt x="2022" y="1466"/>
                  </a:cubicBezTo>
                  <a:lnTo>
                    <a:pt x="2022" y="227"/>
                  </a:lnTo>
                  <a:cubicBezTo>
                    <a:pt x="2022" y="227"/>
                    <a:pt x="1986" y="216"/>
                    <a:pt x="1928" y="203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5431425" y="497164"/>
              <a:ext cx="1482332" cy="1482330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pic>
        <p:nvPicPr>
          <p:cNvPr id="9" name="图片 8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6250656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28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smtClean="0"/>
              <a:t>02</a:t>
            </a:r>
            <a:r>
              <a:rPr kumimoji="1" lang="zh-CN" altLang="en-US" dirty="0" smtClean="0"/>
              <a:t> 作品概述</a:t>
            </a:r>
            <a:endParaRPr kumimoji="1" lang="zh-CN" altLang="en-US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32" t="1297" r="38422" b="2787"/>
          <a:stretch/>
        </p:blipFill>
        <p:spPr>
          <a:xfrm>
            <a:off x="7049193" y="0"/>
            <a:ext cx="5142807" cy="68570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" name="图表 2"/>
          <p:cNvGraphicFramePr/>
          <p:nvPr>
            <p:extLst>
              <p:ext uri="{D42A27DB-BD31-4B8C-83A1-F6EECF244321}">
                <p14:modId xmlns:p14="http://schemas.microsoft.com/office/powerpoint/2010/main" val="1051858969"/>
              </p:ext>
            </p:extLst>
          </p:nvPr>
        </p:nvGraphicFramePr>
        <p:xfrm>
          <a:off x="952139" y="1411110"/>
          <a:ext cx="5282406" cy="31588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4" name="矩形 13"/>
          <p:cNvSpPr/>
          <p:nvPr/>
        </p:nvSpPr>
        <p:spPr>
          <a:xfrm>
            <a:off x="892837" y="5210814"/>
            <a:ext cx="5341708" cy="812530"/>
          </a:xfrm>
          <a:prstGeom prst="rect">
            <a:avLst/>
          </a:prstGeom>
        </p:spPr>
        <p:txBody>
          <a:bodyPr wrap="square" numCol="1" spcCol="360000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200" u="sng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更换图片方法：点击图片后右键，选择“更改图片”即可。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标题</a:t>
            </a:r>
            <a:r>
              <a: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数字等都可以通过点击和重新输入进行更改，顶部“开始”面板中可以对字体、字号、颜色、行距等进行修改。标题数字等都可以通过点击和重新输入进行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更改。</a:t>
            </a:r>
            <a:endParaRPr lang="zh-CN" altLang="en-US" sz="1200" dirty="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352322" y="4687598"/>
            <a:ext cx="2236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9170">
              <a:defRPr/>
            </a:pPr>
            <a:r>
              <a:rPr lang="zh-CN" altLang="en-US" sz="2000" b="1" kern="0" dirty="0">
                <a:solidFill>
                  <a:schemeClr val="bg1"/>
                </a:solidFill>
                <a:ea typeface="微软雅黑" charset="0"/>
              </a:rPr>
              <a:t>点击此处添加标题</a:t>
            </a:r>
            <a:endParaRPr lang="en-US" altLang="zh-CN" sz="2000" b="1" kern="0" dirty="0">
              <a:solidFill>
                <a:schemeClr val="bg1"/>
              </a:solidFill>
              <a:ea typeface="微软雅黑" charset="0"/>
            </a:endParaRPr>
          </a:p>
        </p:txBody>
      </p:sp>
      <p:sp>
        <p:nvSpPr>
          <p:cNvPr id="16" name="任意形状 15"/>
          <p:cNvSpPr/>
          <p:nvPr/>
        </p:nvSpPr>
        <p:spPr>
          <a:xfrm>
            <a:off x="0" y="4724071"/>
            <a:ext cx="1230756" cy="327164"/>
          </a:xfrm>
          <a:custGeom>
            <a:avLst/>
            <a:gdLst>
              <a:gd name="connsiteX0" fmla="*/ 0 w 1230756"/>
              <a:gd name="connsiteY0" fmla="*/ 0 h 327164"/>
              <a:gd name="connsiteX1" fmla="*/ 883253 w 1230756"/>
              <a:gd name="connsiteY1" fmla="*/ 0 h 327164"/>
              <a:gd name="connsiteX2" fmla="*/ 883253 w 1230756"/>
              <a:gd name="connsiteY2" fmla="*/ 1 h 327164"/>
              <a:gd name="connsiteX3" fmla="*/ 1230756 w 1230756"/>
              <a:gd name="connsiteY3" fmla="*/ 1 h 327164"/>
              <a:gd name="connsiteX4" fmla="*/ 1067175 w 1230756"/>
              <a:gd name="connsiteY4" fmla="*/ 163583 h 327164"/>
              <a:gd name="connsiteX5" fmla="*/ 1230756 w 1230756"/>
              <a:gd name="connsiteY5" fmla="*/ 327164 h 327164"/>
              <a:gd name="connsiteX6" fmla="*/ 787067 w 1230756"/>
              <a:gd name="connsiteY6" fmla="*/ 327164 h 327164"/>
              <a:gd name="connsiteX7" fmla="*/ 787067 w 1230756"/>
              <a:gd name="connsiteY7" fmla="*/ 327163 h 327164"/>
              <a:gd name="connsiteX8" fmla="*/ 0 w 1230756"/>
              <a:gd name="connsiteY8" fmla="*/ 327163 h 327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30756" h="327164">
                <a:moveTo>
                  <a:pt x="0" y="0"/>
                </a:moveTo>
                <a:lnTo>
                  <a:pt x="883253" y="0"/>
                </a:lnTo>
                <a:lnTo>
                  <a:pt x="883253" y="1"/>
                </a:lnTo>
                <a:lnTo>
                  <a:pt x="1230756" y="1"/>
                </a:lnTo>
                <a:lnTo>
                  <a:pt x="1067175" y="163583"/>
                </a:lnTo>
                <a:lnTo>
                  <a:pt x="1230756" y="327164"/>
                </a:lnTo>
                <a:lnTo>
                  <a:pt x="787067" y="327164"/>
                </a:lnTo>
                <a:lnTo>
                  <a:pt x="787067" y="327163"/>
                </a:lnTo>
                <a:lnTo>
                  <a:pt x="0" y="32716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0800" dist="762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8" name="图片 7">
            <a:hlinkClick r:id="rId4"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3570" y="258233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539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 1"/>
          <p:cNvGrpSpPr/>
          <p:nvPr/>
        </p:nvGrpSpPr>
        <p:grpSpPr>
          <a:xfrm>
            <a:off x="5590419" y="3331281"/>
            <a:ext cx="4200352" cy="1862048"/>
            <a:chOff x="6750146" y="2193857"/>
            <a:chExt cx="4200352" cy="1862048"/>
          </a:xfrm>
        </p:grpSpPr>
        <p:sp>
          <p:nvSpPr>
            <p:cNvPr id="3" name="文本框 2"/>
            <p:cNvSpPr txBox="1"/>
            <p:nvPr/>
          </p:nvSpPr>
          <p:spPr>
            <a:xfrm>
              <a:off x="6750146" y="2193857"/>
              <a:ext cx="2237915" cy="1862048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zh-CN"/>
              </a:defPPr>
              <a:lvl1pPr>
                <a:defRPr sz="3200" b="1">
                  <a:gradFill>
                    <a:gsLst>
                      <a:gs pos="32000">
                        <a:schemeClr val="accent2"/>
                      </a:gs>
                      <a:gs pos="0">
                        <a:schemeClr val="accent2">
                          <a:lumMod val="75000"/>
                        </a:schemeClr>
                      </a:gs>
                      <a:gs pos="69000">
                        <a:schemeClr val="accent3"/>
                      </a:gs>
                      <a:gs pos="97000">
                        <a:schemeClr val="accent4"/>
                      </a:gs>
                    </a:gsLst>
                    <a:path path="circle">
                      <a:fillToRect t="100000" r="100000"/>
                    </a:path>
                  </a:gradFill>
                  <a:latin typeface="微软雅黑"/>
                  <a:ea typeface="微软雅黑"/>
                  <a:cs typeface="微软雅黑"/>
                </a:defRPr>
              </a:lvl1pPr>
            </a:lstStyle>
            <a:p>
              <a:r>
                <a:rPr lang="en-US" altLang="zh-CN" sz="11500" dirty="0" smtClean="0">
                  <a:solidFill>
                    <a:schemeClr val="bg1"/>
                  </a:solidFill>
                </a:rPr>
                <a:t>03</a:t>
              </a:r>
              <a:endParaRPr lang="zh-CN" altLang="en-US" sz="11500" dirty="0">
                <a:solidFill>
                  <a:schemeClr val="bg1"/>
                </a:solidFill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8675829" y="2647827"/>
              <a:ext cx="2274669" cy="954107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r>
                <a:rPr lang="zh-CN" altLang="en-US" sz="3200" b="1" dirty="0" smtClean="0">
                  <a:solidFill>
                    <a:schemeClr val="bg1"/>
                  </a:solidFill>
                  <a:latin typeface="微软雅黑"/>
                  <a:ea typeface="微软雅黑"/>
                  <a:cs typeface="微软雅黑"/>
                </a:rPr>
                <a:t>工作过程</a:t>
              </a:r>
              <a:endParaRPr lang="en-US" altLang="zh-CN" sz="3200" b="1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endParaRPr>
            </a:p>
            <a:p>
              <a:r>
                <a:rPr lang="en-US" altLang="zh-CN" sz="2400" dirty="0" smtClean="0">
                  <a:solidFill>
                    <a:schemeClr val="bg1"/>
                  </a:solidFill>
                  <a:latin typeface="Calibri"/>
                  <a:ea typeface="宋体"/>
                </a:rPr>
                <a:t>PROCESS</a:t>
              </a:r>
              <a:endParaRPr kumimoji="1" lang="zh-CN" altLang="en-US" sz="2400" dirty="0">
                <a:solidFill>
                  <a:schemeClr val="bg1"/>
                </a:solidFill>
                <a:latin typeface="Calibri"/>
                <a:ea typeface="宋体"/>
              </a:endParaRPr>
            </a:p>
          </p:txBody>
        </p:sp>
      </p:grpSp>
      <p:pic>
        <p:nvPicPr>
          <p:cNvPr id="5" name="图片 4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6250656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886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组 37"/>
          <p:cNvGrpSpPr/>
          <p:nvPr/>
        </p:nvGrpSpPr>
        <p:grpSpPr>
          <a:xfrm>
            <a:off x="1351508" y="1257251"/>
            <a:ext cx="9660274" cy="3497629"/>
            <a:chOff x="1351508" y="1606386"/>
            <a:chExt cx="9660274" cy="3497629"/>
          </a:xfrm>
        </p:grpSpPr>
        <p:grpSp>
          <p:nvGrpSpPr>
            <p:cNvPr id="15" name="组 14"/>
            <p:cNvGrpSpPr/>
            <p:nvPr/>
          </p:nvGrpSpPr>
          <p:grpSpPr>
            <a:xfrm>
              <a:off x="1351508" y="1606386"/>
              <a:ext cx="9492001" cy="3348001"/>
              <a:chOff x="1350000" y="1606386"/>
              <a:chExt cx="9492001" cy="3348001"/>
            </a:xfrm>
          </p:grpSpPr>
          <p:sp>
            <p:nvSpPr>
              <p:cNvPr id="3" name="矩形 2"/>
              <p:cNvSpPr/>
              <p:nvPr/>
            </p:nvSpPr>
            <p:spPr>
              <a:xfrm>
                <a:off x="1350000" y="4904511"/>
                <a:ext cx="9492001" cy="4987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" name="矩形 3"/>
              <p:cNvSpPr/>
              <p:nvPr/>
            </p:nvSpPr>
            <p:spPr>
              <a:xfrm rot="16200000">
                <a:off x="-299062" y="3255448"/>
                <a:ext cx="3348000" cy="4987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5" name="矩形 4"/>
              <p:cNvSpPr/>
              <p:nvPr/>
            </p:nvSpPr>
            <p:spPr>
              <a:xfrm rot="16200000">
                <a:off x="2060715" y="3255449"/>
                <a:ext cx="3348000" cy="4987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7" name="矩形 6"/>
              <p:cNvSpPr/>
              <p:nvPr/>
            </p:nvSpPr>
            <p:spPr>
              <a:xfrm rot="16200000">
                <a:off x="4420491" y="3255449"/>
                <a:ext cx="3348000" cy="4987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9" name="矩形 8"/>
              <p:cNvSpPr/>
              <p:nvPr/>
            </p:nvSpPr>
            <p:spPr>
              <a:xfrm rot="16200000">
                <a:off x="6780267" y="3255448"/>
                <a:ext cx="3348000" cy="4987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37" name="三角形 36"/>
            <p:cNvSpPr/>
            <p:nvPr/>
          </p:nvSpPr>
          <p:spPr>
            <a:xfrm rot="5400000">
              <a:off x="10690632" y="4782865"/>
              <a:ext cx="344939" cy="297361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smtClean="0"/>
              <a:t>03</a:t>
            </a:r>
            <a:r>
              <a:rPr kumimoji="1" lang="zh-CN" altLang="en-US" dirty="0" smtClean="0"/>
              <a:t> 工作过程</a:t>
            </a:r>
            <a:endParaRPr kumimoji="1" lang="zh-CN" altLang="en-US" dirty="0"/>
          </a:p>
        </p:txBody>
      </p:sp>
      <p:grpSp>
        <p:nvGrpSpPr>
          <p:cNvPr id="41" name="组 40"/>
          <p:cNvGrpSpPr/>
          <p:nvPr/>
        </p:nvGrpSpPr>
        <p:grpSpPr>
          <a:xfrm>
            <a:off x="1348491" y="1261682"/>
            <a:ext cx="1954320" cy="1794558"/>
            <a:chOff x="1348491" y="1361435"/>
            <a:chExt cx="1954320" cy="1794558"/>
          </a:xfrm>
        </p:grpSpPr>
        <p:sp>
          <p:nvSpPr>
            <p:cNvPr id="11" name="矩形 10"/>
            <p:cNvSpPr/>
            <p:nvPr/>
          </p:nvSpPr>
          <p:spPr>
            <a:xfrm rot="16200000">
              <a:off x="2247636" y="462290"/>
              <a:ext cx="118233" cy="191652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762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14" name="组 13"/>
            <p:cNvGrpSpPr/>
            <p:nvPr/>
          </p:nvGrpSpPr>
          <p:grpSpPr>
            <a:xfrm>
              <a:off x="1476670" y="1529833"/>
              <a:ext cx="1826141" cy="1626160"/>
              <a:chOff x="3905382" y="996315"/>
              <a:chExt cx="1826141" cy="1626160"/>
            </a:xfrm>
          </p:grpSpPr>
          <p:sp>
            <p:nvSpPr>
              <p:cNvPr id="12" name="矩形 11"/>
              <p:cNvSpPr/>
              <p:nvPr/>
            </p:nvSpPr>
            <p:spPr>
              <a:xfrm>
                <a:off x="3929208" y="1329813"/>
                <a:ext cx="1764516" cy="1292662"/>
              </a:xfrm>
              <a:prstGeom prst="rect">
                <a:avLst/>
              </a:prstGeom>
            </p:spPr>
            <p:txBody>
              <a:bodyPr wrap="square" numCol="1" spcCol="360000">
                <a:spAutoFit/>
              </a:bodyPr>
              <a:lstStyle/>
              <a:p>
                <a:pPr defTabSz="609585">
                  <a:lnSpc>
                    <a:spcPct val="130000"/>
                  </a:lnSpc>
                </a:pPr>
                <a:r>
                  <a:rPr lang="zh-CN" altLang="en-US" sz="1200" dirty="0" smtClean="0">
                    <a:solidFill>
                      <a:schemeClr val="bg1"/>
                    </a:solidFill>
                    <a:latin typeface="微软雅黑" charset="0"/>
                    <a:ea typeface="微软雅黑" charset="0"/>
                  </a:rPr>
                  <a:t>顶部</a:t>
                </a:r>
                <a:r>
                  <a:rPr lang="zh-CN" altLang="en-US" sz="1200" dirty="0">
                    <a:solidFill>
                      <a:schemeClr val="bg1"/>
                    </a:solidFill>
                    <a:latin typeface="微软雅黑" charset="0"/>
                    <a:ea typeface="微软雅黑" charset="0"/>
                  </a:rPr>
                  <a:t>“开始”面板中可以对字体、字号、颜色、行距等进行修改。标题数字等都可以通过点击和重新输入进行</a:t>
                </a:r>
                <a:r>
                  <a:rPr lang="zh-CN" altLang="en-US" sz="1200" dirty="0" smtClean="0">
                    <a:solidFill>
                      <a:schemeClr val="bg1"/>
                    </a:solidFill>
                    <a:latin typeface="微软雅黑" charset="0"/>
                    <a:ea typeface="微软雅黑" charset="0"/>
                  </a:rPr>
                  <a:t>更改。</a:t>
                </a:r>
                <a:endParaRPr lang="zh-CN" altLang="en-US" sz="1200" dirty="0">
                  <a:solidFill>
                    <a:schemeClr val="bg1"/>
                  </a:solidFill>
                  <a:latin typeface="微软雅黑" charset="0"/>
                  <a:ea typeface="微软雅黑" charset="0"/>
                </a:endParaRPr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3905382" y="996315"/>
                <a:ext cx="182614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1219170">
                  <a:defRPr/>
                </a:pPr>
                <a:r>
                  <a:rPr lang="zh-CN" altLang="en-US" sz="1600" b="1" kern="0" dirty="0">
                    <a:solidFill>
                      <a:schemeClr val="bg1"/>
                    </a:solidFill>
                    <a:ea typeface="微软雅黑" charset="0"/>
                  </a:rPr>
                  <a:t>点击此处添加标题</a:t>
                </a:r>
                <a:endParaRPr lang="en-US" altLang="zh-CN" sz="1600" b="1" kern="0" dirty="0">
                  <a:solidFill>
                    <a:schemeClr val="bg1"/>
                  </a:solidFill>
                  <a:ea typeface="微软雅黑" charset="0"/>
                </a:endParaRPr>
              </a:p>
            </p:txBody>
          </p:sp>
        </p:grpSp>
      </p:grpSp>
      <p:grpSp>
        <p:nvGrpSpPr>
          <p:cNvPr id="42" name="组 41"/>
          <p:cNvGrpSpPr/>
          <p:nvPr/>
        </p:nvGrpSpPr>
        <p:grpSpPr>
          <a:xfrm>
            <a:off x="3711284" y="2648633"/>
            <a:ext cx="1954320" cy="1794558"/>
            <a:chOff x="3711284" y="2748386"/>
            <a:chExt cx="1954320" cy="1794558"/>
          </a:xfrm>
        </p:grpSpPr>
        <p:sp>
          <p:nvSpPr>
            <p:cNvPr id="18" name="矩形 17"/>
            <p:cNvSpPr/>
            <p:nvPr/>
          </p:nvSpPr>
          <p:spPr>
            <a:xfrm rot="16200000">
              <a:off x="4610429" y="1849241"/>
              <a:ext cx="118233" cy="191652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762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19" name="组 18"/>
            <p:cNvGrpSpPr/>
            <p:nvPr/>
          </p:nvGrpSpPr>
          <p:grpSpPr>
            <a:xfrm>
              <a:off x="3839463" y="2916784"/>
              <a:ext cx="1826141" cy="1626160"/>
              <a:chOff x="3905382" y="996315"/>
              <a:chExt cx="1826141" cy="1626160"/>
            </a:xfrm>
          </p:grpSpPr>
          <p:sp>
            <p:nvSpPr>
              <p:cNvPr id="20" name="矩形 19"/>
              <p:cNvSpPr/>
              <p:nvPr/>
            </p:nvSpPr>
            <p:spPr>
              <a:xfrm>
                <a:off x="3929208" y="1329813"/>
                <a:ext cx="1764516" cy="1292662"/>
              </a:xfrm>
              <a:prstGeom prst="rect">
                <a:avLst/>
              </a:prstGeom>
            </p:spPr>
            <p:txBody>
              <a:bodyPr wrap="square" numCol="1" spcCol="360000">
                <a:spAutoFit/>
              </a:bodyPr>
              <a:lstStyle/>
              <a:p>
                <a:pPr defTabSz="609585">
                  <a:lnSpc>
                    <a:spcPct val="130000"/>
                  </a:lnSpc>
                </a:pPr>
                <a:r>
                  <a:rPr lang="zh-CN" altLang="en-US" sz="1200" dirty="0" smtClean="0">
                    <a:solidFill>
                      <a:schemeClr val="bg1"/>
                    </a:solidFill>
                    <a:latin typeface="微软雅黑" charset="0"/>
                    <a:ea typeface="微软雅黑" charset="0"/>
                  </a:rPr>
                  <a:t>顶部</a:t>
                </a:r>
                <a:r>
                  <a:rPr lang="zh-CN" altLang="en-US" sz="1200" dirty="0">
                    <a:solidFill>
                      <a:schemeClr val="bg1"/>
                    </a:solidFill>
                    <a:latin typeface="微软雅黑" charset="0"/>
                    <a:ea typeface="微软雅黑" charset="0"/>
                  </a:rPr>
                  <a:t>“开始”面板中可以对字体、字号、颜色、行距等进行修改。标题数字等都可以通过点击和重新输入进行</a:t>
                </a:r>
                <a:r>
                  <a:rPr lang="zh-CN" altLang="en-US" sz="1200" dirty="0" smtClean="0">
                    <a:solidFill>
                      <a:schemeClr val="bg1"/>
                    </a:solidFill>
                    <a:latin typeface="微软雅黑" charset="0"/>
                    <a:ea typeface="微软雅黑" charset="0"/>
                  </a:rPr>
                  <a:t>更改。</a:t>
                </a:r>
                <a:endParaRPr lang="zh-CN" altLang="en-US" sz="1200" dirty="0">
                  <a:solidFill>
                    <a:schemeClr val="bg1"/>
                  </a:solidFill>
                  <a:latin typeface="微软雅黑" charset="0"/>
                  <a:ea typeface="微软雅黑" charset="0"/>
                </a:endParaRPr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3905382" y="996315"/>
                <a:ext cx="182614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1219170">
                  <a:defRPr/>
                </a:pPr>
                <a:r>
                  <a:rPr lang="zh-CN" altLang="en-US" sz="1600" b="1" kern="0" dirty="0">
                    <a:solidFill>
                      <a:schemeClr val="bg1"/>
                    </a:solidFill>
                    <a:ea typeface="微软雅黑" charset="0"/>
                  </a:rPr>
                  <a:t>点击此处添加标题</a:t>
                </a:r>
                <a:endParaRPr lang="en-US" altLang="zh-CN" sz="1600" b="1" kern="0" dirty="0">
                  <a:solidFill>
                    <a:schemeClr val="bg1"/>
                  </a:solidFill>
                  <a:ea typeface="微软雅黑" charset="0"/>
                </a:endParaRPr>
              </a:p>
            </p:txBody>
          </p:sp>
        </p:grpSp>
      </p:grpSp>
      <p:grpSp>
        <p:nvGrpSpPr>
          <p:cNvPr id="43" name="组 42"/>
          <p:cNvGrpSpPr/>
          <p:nvPr/>
        </p:nvGrpSpPr>
        <p:grpSpPr>
          <a:xfrm>
            <a:off x="6068042" y="1680742"/>
            <a:ext cx="1954320" cy="1794558"/>
            <a:chOff x="6068042" y="1780495"/>
            <a:chExt cx="1954320" cy="1794558"/>
          </a:xfrm>
        </p:grpSpPr>
        <p:sp>
          <p:nvSpPr>
            <p:cNvPr id="23" name="矩形 22"/>
            <p:cNvSpPr/>
            <p:nvPr/>
          </p:nvSpPr>
          <p:spPr>
            <a:xfrm rot="16200000">
              <a:off x="6967187" y="881350"/>
              <a:ext cx="118233" cy="191652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762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24" name="组 23"/>
            <p:cNvGrpSpPr/>
            <p:nvPr/>
          </p:nvGrpSpPr>
          <p:grpSpPr>
            <a:xfrm>
              <a:off x="6196221" y="1948893"/>
              <a:ext cx="1826141" cy="1626160"/>
              <a:chOff x="3905382" y="996315"/>
              <a:chExt cx="1826141" cy="1626160"/>
            </a:xfrm>
          </p:grpSpPr>
          <p:sp>
            <p:nvSpPr>
              <p:cNvPr id="25" name="矩形 24"/>
              <p:cNvSpPr/>
              <p:nvPr/>
            </p:nvSpPr>
            <p:spPr>
              <a:xfrm>
                <a:off x="3929208" y="1329813"/>
                <a:ext cx="1764516" cy="1292662"/>
              </a:xfrm>
              <a:prstGeom prst="rect">
                <a:avLst/>
              </a:prstGeom>
            </p:spPr>
            <p:txBody>
              <a:bodyPr wrap="square" numCol="1" spcCol="360000">
                <a:spAutoFit/>
              </a:bodyPr>
              <a:lstStyle/>
              <a:p>
                <a:pPr defTabSz="609585">
                  <a:lnSpc>
                    <a:spcPct val="130000"/>
                  </a:lnSpc>
                </a:pPr>
                <a:r>
                  <a:rPr lang="zh-CN" altLang="en-US" sz="1200" dirty="0" smtClean="0">
                    <a:solidFill>
                      <a:schemeClr val="bg1"/>
                    </a:solidFill>
                    <a:latin typeface="微软雅黑" charset="0"/>
                    <a:ea typeface="微软雅黑" charset="0"/>
                  </a:rPr>
                  <a:t>顶部</a:t>
                </a:r>
                <a:r>
                  <a:rPr lang="zh-CN" altLang="en-US" sz="1200" dirty="0">
                    <a:solidFill>
                      <a:schemeClr val="bg1"/>
                    </a:solidFill>
                    <a:latin typeface="微软雅黑" charset="0"/>
                    <a:ea typeface="微软雅黑" charset="0"/>
                  </a:rPr>
                  <a:t>“开始”面板中可以对字体、字号、颜色、行距等进行修改。标题数字等都可以通过点击和重新输入进行</a:t>
                </a:r>
                <a:r>
                  <a:rPr lang="zh-CN" altLang="en-US" sz="1200" dirty="0" smtClean="0">
                    <a:solidFill>
                      <a:schemeClr val="bg1"/>
                    </a:solidFill>
                    <a:latin typeface="微软雅黑" charset="0"/>
                    <a:ea typeface="微软雅黑" charset="0"/>
                  </a:rPr>
                  <a:t>更改。</a:t>
                </a:r>
                <a:endParaRPr lang="zh-CN" altLang="en-US" sz="1200" dirty="0">
                  <a:solidFill>
                    <a:schemeClr val="bg1"/>
                  </a:solidFill>
                  <a:latin typeface="微软雅黑" charset="0"/>
                  <a:ea typeface="微软雅黑" charset="0"/>
                </a:endParaRPr>
              </a:p>
            </p:txBody>
          </p:sp>
          <p:sp>
            <p:nvSpPr>
              <p:cNvPr id="26" name="矩形 25"/>
              <p:cNvSpPr/>
              <p:nvPr/>
            </p:nvSpPr>
            <p:spPr>
              <a:xfrm>
                <a:off x="3905382" y="996315"/>
                <a:ext cx="182614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1219170">
                  <a:defRPr/>
                </a:pPr>
                <a:r>
                  <a:rPr lang="zh-CN" altLang="en-US" sz="1600" b="1" kern="0" dirty="0">
                    <a:solidFill>
                      <a:schemeClr val="bg1"/>
                    </a:solidFill>
                    <a:ea typeface="微软雅黑" charset="0"/>
                  </a:rPr>
                  <a:t>点击此处添加标题</a:t>
                </a:r>
                <a:endParaRPr lang="en-US" altLang="zh-CN" sz="1600" b="1" kern="0" dirty="0">
                  <a:solidFill>
                    <a:schemeClr val="bg1"/>
                  </a:solidFill>
                  <a:ea typeface="微软雅黑" charset="0"/>
                </a:endParaRPr>
              </a:p>
            </p:txBody>
          </p:sp>
        </p:grpSp>
      </p:grpSp>
      <p:grpSp>
        <p:nvGrpSpPr>
          <p:cNvPr id="44" name="组 43"/>
          <p:cNvGrpSpPr/>
          <p:nvPr/>
        </p:nvGrpSpPr>
        <p:grpSpPr>
          <a:xfrm>
            <a:off x="8430837" y="2536449"/>
            <a:ext cx="1954320" cy="1794558"/>
            <a:chOff x="8430837" y="2636202"/>
            <a:chExt cx="1954320" cy="1794558"/>
          </a:xfrm>
        </p:grpSpPr>
        <p:sp>
          <p:nvSpPr>
            <p:cNvPr id="28" name="矩形 27"/>
            <p:cNvSpPr/>
            <p:nvPr/>
          </p:nvSpPr>
          <p:spPr>
            <a:xfrm rot="16200000">
              <a:off x="9329982" y="1737057"/>
              <a:ext cx="118233" cy="191652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762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29" name="组 28"/>
            <p:cNvGrpSpPr/>
            <p:nvPr/>
          </p:nvGrpSpPr>
          <p:grpSpPr>
            <a:xfrm>
              <a:off x="8559016" y="2804600"/>
              <a:ext cx="1826141" cy="1626160"/>
              <a:chOff x="3905382" y="996315"/>
              <a:chExt cx="1826141" cy="1626160"/>
            </a:xfrm>
          </p:grpSpPr>
          <p:sp>
            <p:nvSpPr>
              <p:cNvPr id="30" name="矩形 29"/>
              <p:cNvSpPr/>
              <p:nvPr/>
            </p:nvSpPr>
            <p:spPr>
              <a:xfrm>
                <a:off x="3929208" y="1329813"/>
                <a:ext cx="1764516" cy="1292662"/>
              </a:xfrm>
              <a:prstGeom prst="rect">
                <a:avLst/>
              </a:prstGeom>
            </p:spPr>
            <p:txBody>
              <a:bodyPr wrap="square" numCol="1" spcCol="360000">
                <a:spAutoFit/>
              </a:bodyPr>
              <a:lstStyle/>
              <a:p>
                <a:pPr defTabSz="609585">
                  <a:lnSpc>
                    <a:spcPct val="130000"/>
                  </a:lnSpc>
                </a:pPr>
                <a:r>
                  <a:rPr lang="zh-CN" altLang="en-US" sz="1200" dirty="0" smtClean="0">
                    <a:solidFill>
                      <a:schemeClr val="bg1"/>
                    </a:solidFill>
                    <a:latin typeface="微软雅黑" charset="0"/>
                    <a:ea typeface="微软雅黑" charset="0"/>
                  </a:rPr>
                  <a:t>顶部</a:t>
                </a:r>
                <a:r>
                  <a:rPr lang="zh-CN" altLang="en-US" sz="1200" dirty="0">
                    <a:solidFill>
                      <a:schemeClr val="bg1"/>
                    </a:solidFill>
                    <a:latin typeface="微软雅黑" charset="0"/>
                    <a:ea typeface="微软雅黑" charset="0"/>
                  </a:rPr>
                  <a:t>“开始”面板中可以对字体、字号、颜色、行距等进行修改。标题数字等都可以通过点击和重新输入进行</a:t>
                </a:r>
                <a:r>
                  <a:rPr lang="zh-CN" altLang="en-US" sz="1200" dirty="0" smtClean="0">
                    <a:solidFill>
                      <a:schemeClr val="bg1"/>
                    </a:solidFill>
                    <a:latin typeface="微软雅黑" charset="0"/>
                    <a:ea typeface="微软雅黑" charset="0"/>
                  </a:rPr>
                  <a:t>更改。</a:t>
                </a:r>
                <a:endParaRPr lang="zh-CN" altLang="en-US" sz="1200" dirty="0">
                  <a:solidFill>
                    <a:schemeClr val="bg1"/>
                  </a:solidFill>
                  <a:latin typeface="微软雅黑" charset="0"/>
                  <a:ea typeface="微软雅黑" charset="0"/>
                </a:endParaRPr>
              </a:p>
            </p:txBody>
          </p:sp>
          <p:sp>
            <p:nvSpPr>
              <p:cNvPr id="31" name="矩形 30"/>
              <p:cNvSpPr/>
              <p:nvPr/>
            </p:nvSpPr>
            <p:spPr>
              <a:xfrm>
                <a:off x="3905382" y="996315"/>
                <a:ext cx="182614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1219170">
                  <a:defRPr/>
                </a:pPr>
                <a:r>
                  <a:rPr lang="zh-CN" altLang="en-US" sz="1600" b="1" kern="0" dirty="0">
                    <a:solidFill>
                      <a:schemeClr val="bg1"/>
                    </a:solidFill>
                    <a:ea typeface="微软雅黑" charset="0"/>
                  </a:rPr>
                  <a:t>点击此处添加标题</a:t>
                </a:r>
                <a:endParaRPr lang="en-US" altLang="zh-CN" sz="1600" b="1" kern="0" dirty="0">
                  <a:solidFill>
                    <a:schemeClr val="bg1"/>
                  </a:solidFill>
                  <a:ea typeface="微软雅黑" charset="0"/>
                </a:endParaRPr>
              </a:p>
            </p:txBody>
          </p:sp>
        </p:grpSp>
      </p:grpSp>
      <p:sp>
        <p:nvSpPr>
          <p:cNvPr id="33" name="矩形 32"/>
          <p:cNvSpPr/>
          <p:nvPr/>
        </p:nvSpPr>
        <p:spPr>
          <a:xfrm>
            <a:off x="883253" y="4653096"/>
            <a:ext cx="96372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9170">
              <a:defRPr/>
            </a:pPr>
            <a:r>
              <a:rPr lang="en-US" altLang="zh-CN" sz="1600" b="1" kern="0" dirty="0" smtClean="0">
                <a:solidFill>
                  <a:schemeClr val="bg1"/>
                </a:solidFill>
                <a:ea typeface="微软雅黑" charset="0"/>
              </a:rPr>
              <a:t>2016-03</a:t>
            </a:r>
            <a:endParaRPr lang="en-US" altLang="zh-CN" sz="1600" b="1" kern="0" dirty="0">
              <a:solidFill>
                <a:schemeClr val="bg1"/>
              </a:solidFill>
              <a:ea typeface="微软雅黑" charset="0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3246806" y="4653096"/>
            <a:ext cx="96372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9170">
              <a:defRPr/>
            </a:pPr>
            <a:r>
              <a:rPr lang="en-US" altLang="zh-CN" sz="1600" b="1" kern="0" smtClean="0">
                <a:solidFill>
                  <a:schemeClr val="bg1"/>
                </a:solidFill>
                <a:ea typeface="微软雅黑" charset="0"/>
              </a:rPr>
              <a:t>2016-04</a:t>
            </a:r>
            <a:endParaRPr lang="en-US" altLang="zh-CN" sz="1600" b="1" kern="0" dirty="0">
              <a:solidFill>
                <a:schemeClr val="bg1"/>
              </a:solidFill>
              <a:ea typeface="微软雅黑" charset="0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5610359" y="4653096"/>
            <a:ext cx="96372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9170">
              <a:defRPr/>
            </a:pPr>
            <a:r>
              <a:rPr lang="en-US" altLang="zh-CN" sz="1600" b="1" kern="0" dirty="0" smtClean="0">
                <a:solidFill>
                  <a:schemeClr val="bg1"/>
                </a:solidFill>
                <a:ea typeface="微软雅黑" charset="0"/>
              </a:rPr>
              <a:t>2016-05</a:t>
            </a:r>
            <a:endParaRPr lang="en-US" altLang="zh-CN" sz="1600" b="1" kern="0" dirty="0">
              <a:solidFill>
                <a:schemeClr val="bg1"/>
              </a:solidFill>
              <a:ea typeface="微软雅黑" charset="0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7973912" y="4653096"/>
            <a:ext cx="96372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9170">
              <a:defRPr/>
            </a:pPr>
            <a:r>
              <a:rPr lang="en-US" altLang="zh-CN" sz="1600" b="1" kern="0" smtClean="0">
                <a:solidFill>
                  <a:schemeClr val="bg1"/>
                </a:solidFill>
                <a:ea typeface="微软雅黑" charset="0"/>
              </a:rPr>
              <a:t>2016-06</a:t>
            </a:r>
            <a:endParaRPr lang="en-US" altLang="zh-CN" sz="1600" b="1" kern="0" dirty="0">
              <a:solidFill>
                <a:schemeClr val="bg1"/>
              </a:solidFill>
              <a:ea typeface="微软雅黑" charset="0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1376446" y="5432578"/>
            <a:ext cx="9730488" cy="572464"/>
          </a:xfrm>
          <a:prstGeom prst="rect">
            <a:avLst/>
          </a:prstGeom>
        </p:spPr>
        <p:txBody>
          <a:bodyPr wrap="square" numCol="1" spcCol="360000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200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标题</a:t>
            </a:r>
            <a:r>
              <a: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数字等都可以通过点击和重新输入进行更改，顶部“开始”面板中可以对字体、字号、颜色、行距等进行修改。标题数字等都可以通过点击和重新输入进行更改，顶部“开始”面板中可以对字体、字号、颜色、行距等进行修改。</a:t>
            </a:r>
          </a:p>
        </p:txBody>
      </p:sp>
      <p:sp>
        <p:nvSpPr>
          <p:cNvPr id="46" name="任意形状 45"/>
          <p:cNvSpPr/>
          <p:nvPr/>
        </p:nvSpPr>
        <p:spPr>
          <a:xfrm>
            <a:off x="-1" y="5555226"/>
            <a:ext cx="1230756" cy="327164"/>
          </a:xfrm>
          <a:custGeom>
            <a:avLst/>
            <a:gdLst>
              <a:gd name="connsiteX0" fmla="*/ 0 w 1230756"/>
              <a:gd name="connsiteY0" fmla="*/ 0 h 327164"/>
              <a:gd name="connsiteX1" fmla="*/ 883253 w 1230756"/>
              <a:gd name="connsiteY1" fmla="*/ 0 h 327164"/>
              <a:gd name="connsiteX2" fmla="*/ 883253 w 1230756"/>
              <a:gd name="connsiteY2" fmla="*/ 1 h 327164"/>
              <a:gd name="connsiteX3" fmla="*/ 1230756 w 1230756"/>
              <a:gd name="connsiteY3" fmla="*/ 1 h 327164"/>
              <a:gd name="connsiteX4" fmla="*/ 1067175 w 1230756"/>
              <a:gd name="connsiteY4" fmla="*/ 163583 h 327164"/>
              <a:gd name="connsiteX5" fmla="*/ 1230756 w 1230756"/>
              <a:gd name="connsiteY5" fmla="*/ 327164 h 327164"/>
              <a:gd name="connsiteX6" fmla="*/ 787067 w 1230756"/>
              <a:gd name="connsiteY6" fmla="*/ 327164 h 327164"/>
              <a:gd name="connsiteX7" fmla="*/ 787067 w 1230756"/>
              <a:gd name="connsiteY7" fmla="*/ 327163 h 327164"/>
              <a:gd name="connsiteX8" fmla="*/ 0 w 1230756"/>
              <a:gd name="connsiteY8" fmla="*/ 327163 h 327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30756" h="327164">
                <a:moveTo>
                  <a:pt x="0" y="0"/>
                </a:moveTo>
                <a:lnTo>
                  <a:pt x="883253" y="0"/>
                </a:lnTo>
                <a:lnTo>
                  <a:pt x="883253" y="1"/>
                </a:lnTo>
                <a:lnTo>
                  <a:pt x="1230756" y="1"/>
                </a:lnTo>
                <a:lnTo>
                  <a:pt x="1067175" y="163583"/>
                </a:lnTo>
                <a:lnTo>
                  <a:pt x="1230756" y="327164"/>
                </a:lnTo>
                <a:lnTo>
                  <a:pt x="787067" y="327164"/>
                </a:lnTo>
                <a:lnTo>
                  <a:pt x="787067" y="327163"/>
                </a:lnTo>
                <a:lnTo>
                  <a:pt x="0" y="32716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0800" dist="762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40" name="图片 39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3570" y="258233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016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smtClean="0"/>
              <a:t>03</a:t>
            </a:r>
            <a:r>
              <a:rPr kumimoji="1" lang="zh-CN" altLang="en-US" dirty="0" smtClean="0"/>
              <a:t> 工作过程</a:t>
            </a:r>
            <a:endParaRPr kumimoji="1" lang="zh-CN" altLang="en-US" dirty="0"/>
          </a:p>
        </p:txBody>
      </p:sp>
      <p:sp>
        <p:nvSpPr>
          <p:cNvPr id="3" name="五边形 2"/>
          <p:cNvSpPr/>
          <p:nvPr/>
        </p:nvSpPr>
        <p:spPr>
          <a:xfrm>
            <a:off x="0" y="1302435"/>
            <a:ext cx="1241977" cy="731620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100"/>
          </a:p>
        </p:txBody>
      </p:sp>
      <p:sp>
        <p:nvSpPr>
          <p:cNvPr id="4" name="燕尾形 3"/>
          <p:cNvSpPr/>
          <p:nvPr/>
        </p:nvSpPr>
        <p:spPr>
          <a:xfrm>
            <a:off x="1017541" y="1302436"/>
            <a:ext cx="945999" cy="731620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100">
              <a:solidFill>
                <a:schemeClr val="tx1"/>
              </a:solidFill>
            </a:endParaRPr>
          </a:p>
        </p:txBody>
      </p:sp>
      <p:sp>
        <p:nvSpPr>
          <p:cNvPr id="6" name="燕尾形 5"/>
          <p:cNvSpPr/>
          <p:nvPr/>
        </p:nvSpPr>
        <p:spPr>
          <a:xfrm>
            <a:off x="1720773" y="1302436"/>
            <a:ext cx="945999" cy="731620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100">
              <a:solidFill>
                <a:schemeClr val="tx1"/>
              </a:solidFill>
            </a:endParaRPr>
          </a:p>
        </p:txBody>
      </p:sp>
      <p:sp>
        <p:nvSpPr>
          <p:cNvPr id="7" name="燕尾形 6"/>
          <p:cNvSpPr/>
          <p:nvPr/>
        </p:nvSpPr>
        <p:spPr>
          <a:xfrm>
            <a:off x="2424005" y="1302435"/>
            <a:ext cx="945999" cy="731620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100">
              <a:solidFill>
                <a:schemeClr val="tx1"/>
              </a:solidFill>
            </a:endParaRPr>
          </a:p>
        </p:txBody>
      </p:sp>
      <p:grpSp>
        <p:nvGrpSpPr>
          <p:cNvPr id="59" name="组 58"/>
          <p:cNvGrpSpPr/>
          <p:nvPr/>
        </p:nvGrpSpPr>
        <p:grpSpPr>
          <a:xfrm>
            <a:off x="770496" y="3289466"/>
            <a:ext cx="2417082" cy="1424468"/>
            <a:chOff x="770496" y="3289466"/>
            <a:chExt cx="2417082" cy="1424468"/>
          </a:xfrm>
        </p:grpSpPr>
        <p:sp>
          <p:nvSpPr>
            <p:cNvPr id="22" name="椭圆 21"/>
            <p:cNvSpPr/>
            <p:nvPr/>
          </p:nvSpPr>
          <p:spPr>
            <a:xfrm>
              <a:off x="770496" y="3411956"/>
              <a:ext cx="138768" cy="1387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3" name="矩形 22"/>
            <p:cNvSpPr/>
            <p:nvPr/>
          </p:nvSpPr>
          <p:spPr>
            <a:xfrm>
              <a:off x="998747" y="3661338"/>
              <a:ext cx="2188831" cy="1052596"/>
            </a:xfrm>
            <a:prstGeom prst="rect">
              <a:avLst/>
            </a:prstGeom>
          </p:spPr>
          <p:txBody>
            <a:bodyPr wrap="square" numCol="1" spcCol="360000">
              <a:spAutoFit/>
            </a:bodyPr>
            <a:lstStyle/>
            <a:p>
              <a:pPr defTabSz="609585">
                <a:lnSpc>
                  <a:spcPct val="130000"/>
                </a:lnSpc>
              </a:pPr>
              <a:r>
                <a:rPr lang="zh-CN" altLang="en-US" sz="1200" dirty="0" smtClean="0">
                  <a:solidFill>
                    <a:schemeClr val="bg1"/>
                  </a:solidFill>
                  <a:latin typeface="微软雅黑" charset="0"/>
                  <a:ea typeface="微软雅黑" charset="0"/>
                </a:rPr>
                <a:t>顶部</a:t>
              </a:r>
              <a:r>
                <a:rPr lang="zh-CN" altLang="en-US" sz="1200" dirty="0">
                  <a:solidFill>
                    <a:schemeClr val="bg1"/>
                  </a:solidFill>
                  <a:latin typeface="微软雅黑" charset="0"/>
                  <a:ea typeface="微软雅黑" charset="0"/>
                </a:rPr>
                <a:t>“开始”面板中可以对字体、字号、颜色、行距等进行修改。标题数字等都可以通过点击和重新输入进行</a:t>
              </a:r>
              <a:r>
                <a:rPr lang="zh-CN" altLang="en-US" sz="1200" dirty="0" smtClean="0">
                  <a:solidFill>
                    <a:schemeClr val="bg1"/>
                  </a:solidFill>
                  <a:latin typeface="微软雅黑" charset="0"/>
                  <a:ea typeface="微软雅黑" charset="0"/>
                </a:rPr>
                <a:t>更改。</a:t>
              </a:r>
              <a:endPara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974922" y="3289466"/>
              <a:ext cx="182614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1219170">
                <a:defRPr/>
              </a:pPr>
              <a:r>
                <a:rPr lang="zh-CN" altLang="en-US" sz="1600" b="1" kern="0" dirty="0">
                  <a:solidFill>
                    <a:schemeClr val="accent1"/>
                  </a:solidFill>
                  <a:ea typeface="微软雅黑" charset="0"/>
                </a:rPr>
                <a:t>点击此处添加标题</a:t>
              </a:r>
              <a:endParaRPr lang="en-US" altLang="zh-CN" sz="1600" b="1" kern="0" dirty="0">
                <a:solidFill>
                  <a:schemeClr val="accent1"/>
                </a:solidFill>
                <a:ea typeface="微软雅黑" charset="0"/>
              </a:endParaRPr>
            </a:p>
          </p:txBody>
        </p:sp>
      </p:grpSp>
      <p:cxnSp>
        <p:nvCxnSpPr>
          <p:cNvPr id="26" name="肘形连接符 25"/>
          <p:cNvCxnSpPr>
            <a:stCxn id="3" idx="2"/>
            <a:endCxn id="22" idx="2"/>
          </p:cNvCxnSpPr>
          <p:nvPr/>
        </p:nvCxnSpPr>
        <p:spPr>
          <a:xfrm rot="16200000" flipH="1">
            <a:off x="-119352" y="2591491"/>
            <a:ext cx="1447285" cy="33241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组 59"/>
          <p:cNvGrpSpPr/>
          <p:nvPr/>
        </p:nvGrpSpPr>
        <p:grpSpPr>
          <a:xfrm>
            <a:off x="3480113" y="3289466"/>
            <a:ext cx="2417082" cy="1424468"/>
            <a:chOff x="3367425" y="3289466"/>
            <a:chExt cx="2417082" cy="1424468"/>
          </a:xfrm>
        </p:grpSpPr>
        <p:sp>
          <p:nvSpPr>
            <p:cNvPr id="27" name="椭圆 26"/>
            <p:cNvSpPr/>
            <p:nvPr/>
          </p:nvSpPr>
          <p:spPr>
            <a:xfrm>
              <a:off x="3367425" y="3411956"/>
              <a:ext cx="138768" cy="13876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3595676" y="3661338"/>
              <a:ext cx="2188831" cy="1052596"/>
            </a:xfrm>
            <a:prstGeom prst="rect">
              <a:avLst/>
            </a:prstGeom>
          </p:spPr>
          <p:txBody>
            <a:bodyPr wrap="square" numCol="1" spcCol="360000">
              <a:spAutoFit/>
            </a:bodyPr>
            <a:lstStyle/>
            <a:p>
              <a:pPr defTabSz="609585">
                <a:lnSpc>
                  <a:spcPct val="130000"/>
                </a:lnSpc>
              </a:pPr>
              <a:r>
                <a:rPr lang="zh-CN" altLang="en-US" sz="1200" dirty="0" smtClean="0">
                  <a:solidFill>
                    <a:schemeClr val="bg1"/>
                  </a:solidFill>
                  <a:latin typeface="微软雅黑" charset="0"/>
                  <a:ea typeface="微软雅黑" charset="0"/>
                </a:rPr>
                <a:t>顶部</a:t>
              </a:r>
              <a:r>
                <a:rPr lang="zh-CN" altLang="en-US" sz="1200" dirty="0">
                  <a:solidFill>
                    <a:schemeClr val="bg1"/>
                  </a:solidFill>
                  <a:latin typeface="微软雅黑" charset="0"/>
                  <a:ea typeface="微软雅黑" charset="0"/>
                </a:rPr>
                <a:t>“开始”面板中可以对字体、字号、颜色、行距等进行修改。标题数字等都可以通过点击和重新输入进行</a:t>
              </a:r>
              <a:r>
                <a:rPr lang="zh-CN" altLang="en-US" sz="1200" dirty="0" smtClean="0">
                  <a:solidFill>
                    <a:schemeClr val="bg1"/>
                  </a:solidFill>
                  <a:latin typeface="微软雅黑" charset="0"/>
                  <a:ea typeface="微软雅黑" charset="0"/>
                </a:rPr>
                <a:t>更改。</a:t>
              </a:r>
              <a:endPara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3571851" y="3289466"/>
              <a:ext cx="182614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1219170">
                <a:defRPr/>
              </a:pPr>
              <a:r>
                <a:rPr lang="zh-CN" altLang="en-US" sz="1600" b="1" kern="0" dirty="0">
                  <a:solidFill>
                    <a:schemeClr val="bg1"/>
                  </a:solidFill>
                  <a:ea typeface="微软雅黑" charset="0"/>
                </a:rPr>
                <a:t>点击此处添加标题</a:t>
              </a:r>
              <a:endParaRPr lang="en-US" altLang="zh-CN" sz="1600" b="1" kern="0" dirty="0">
                <a:solidFill>
                  <a:schemeClr val="bg1"/>
                </a:solidFill>
                <a:ea typeface="微软雅黑" charset="0"/>
              </a:endParaRPr>
            </a:p>
          </p:txBody>
        </p:sp>
      </p:grpSp>
      <p:cxnSp>
        <p:nvCxnSpPr>
          <p:cNvPr id="31" name="肘形连接符 30"/>
          <p:cNvCxnSpPr>
            <a:stCxn id="4" idx="2"/>
            <a:endCxn id="27" idx="0"/>
          </p:cNvCxnSpPr>
          <p:nvPr/>
        </p:nvCxnSpPr>
        <p:spPr>
          <a:xfrm rot="16200000" flipH="1">
            <a:off x="1739616" y="1602075"/>
            <a:ext cx="1377900" cy="2241861"/>
          </a:xfrm>
          <a:prstGeom prst="bentConnector3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组 60"/>
          <p:cNvGrpSpPr/>
          <p:nvPr/>
        </p:nvGrpSpPr>
        <p:grpSpPr>
          <a:xfrm>
            <a:off x="6189730" y="3289466"/>
            <a:ext cx="2417082" cy="1424468"/>
            <a:chOff x="5964354" y="3289466"/>
            <a:chExt cx="2417082" cy="1424468"/>
          </a:xfrm>
        </p:grpSpPr>
        <p:sp>
          <p:nvSpPr>
            <p:cNvPr id="34" name="椭圆 33"/>
            <p:cNvSpPr/>
            <p:nvPr/>
          </p:nvSpPr>
          <p:spPr>
            <a:xfrm>
              <a:off x="5964354" y="3411956"/>
              <a:ext cx="138768" cy="1387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5" name="矩形 34"/>
            <p:cNvSpPr/>
            <p:nvPr/>
          </p:nvSpPr>
          <p:spPr>
            <a:xfrm>
              <a:off x="6192605" y="3661338"/>
              <a:ext cx="2188831" cy="1052596"/>
            </a:xfrm>
            <a:prstGeom prst="rect">
              <a:avLst/>
            </a:prstGeom>
          </p:spPr>
          <p:txBody>
            <a:bodyPr wrap="square" numCol="1" spcCol="360000">
              <a:spAutoFit/>
            </a:bodyPr>
            <a:lstStyle/>
            <a:p>
              <a:pPr defTabSz="609585">
                <a:lnSpc>
                  <a:spcPct val="130000"/>
                </a:lnSpc>
              </a:pPr>
              <a:r>
                <a:rPr lang="zh-CN" altLang="en-US" sz="1200" dirty="0" smtClean="0">
                  <a:solidFill>
                    <a:schemeClr val="bg1"/>
                  </a:solidFill>
                  <a:latin typeface="微软雅黑" charset="0"/>
                  <a:ea typeface="微软雅黑" charset="0"/>
                </a:rPr>
                <a:t>顶部</a:t>
              </a:r>
              <a:r>
                <a:rPr lang="zh-CN" altLang="en-US" sz="1200" dirty="0">
                  <a:solidFill>
                    <a:schemeClr val="bg1"/>
                  </a:solidFill>
                  <a:latin typeface="微软雅黑" charset="0"/>
                  <a:ea typeface="微软雅黑" charset="0"/>
                </a:rPr>
                <a:t>“开始”面板中可以对字体、字号、颜色、行距等进行修改。标题数字等都可以通过点击和重新输入进行</a:t>
              </a:r>
              <a:r>
                <a:rPr lang="zh-CN" altLang="en-US" sz="1200" dirty="0" smtClean="0">
                  <a:solidFill>
                    <a:schemeClr val="bg1"/>
                  </a:solidFill>
                  <a:latin typeface="微软雅黑" charset="0"/>
                  <a:ea typeface="微软雅黑" charset="0"/>
                </a:rPr>
                <a:t>更改。</a:t>
              </a:r>
              <a:endPara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6168780" y="3289466"/>
              <a:ext cx="182614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1219170">
                <a:defRPr/>
              </a:pPr>
              <a:r>
                <a:rPr lang="zh-CN" altLang="en-US" sz="1600" b="1" kern="0" dirty="0">
                  <a:solidFill>
                    <a:schemeClr val="accent1"/>
                  </a:solidFill>
                  <a:ea typeface="微软雅黑" charset="0"/>
                </a:rPr>
                <a:t>点击此处添加标题</a:t>
              </a:r>
              <a:endParaRPr lang="en-US" altLang="zh-CN" sz="1600" b="1" kern="0" dirty="0">
                <a:solidFill>
                  <a:schemeClr val="accent1"/>
                </a:solidFill>
                <a:ea typeface="微软雅黑" charset="0"/>
              </a:endParaRPr>
            </a:p>
          </p:txBody>
        </p:sp>
      </p:grpSp>
      <p:cxnSp>
        <p:nvCxnSpPr>
          <p:cNvPr id="40" name="肘形连接符 39"/>
          <p:cNvCxnSpPr>
            <a:stCxn id="6" idx="2"/>
            <a:endCxn id="34" idx="0"/>
          </p:cNvCxnSpPr>
          <p:nvPr/>
        </p:nvCxnSpPr>
        <p:spPr>
          <a:xfrm rot="16200000" flipH="1">
            <a:off x="3446041" y="598883"/>
            <a:ext cx="1377900" cy="4248246"/>
          </a:xfrm>
          <a:prstGeom prst="bentConnector3">
            <a:avLst>
              <a:gd name="adj1" fmla="val 4170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组 61"/>
          <p:cNvGrpSpPr/>
          <p:nvPr/>
        </p:nvGrpSpPr>
        <p:grpSpPr>
          <a:xfrm>
            <a:off x="8899347" y="3289466"/>
            <a:ext cx="2417082" cy="1424468"/>
            <a:chOff x="8899347" y="3289466"/>
            <a:chExt cx="2417082" cy="1424468"/>
          </a:xfrm>
        </p:grpSpPr>
        <p:sp>
          <p:nvSpPr>
            <p:cNvPr id="51" name="椭圆 50"/>
            <p:cNvSpPr/>
            <p:nvPr/>
          </p:nvSpPr>
          <p:spPr>
            <a:xfrm>
              <a:off x="8899347" y="3411956"/>
              <a:ext cx="138768" cy="13876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9127598" y="3661338"/>
              <a:ext cx="2188831" cy="1052596"/>
            </a:xfrm>
            <a:prstGeom prst="rect">
              <a:avLst/>
            </a:prstGeom>
          </p:spPr>
          <p:txBody>
            <a:bodyPr wrap="square" numCol="1" spcCol="360000">
              <a:spAutoFit/>
            </a:bodyPr>
            <a:lstStyle/>
            <a:p>
              <a:pPr defTabSz="609585">
                <a:lnSpc>
                  <a:spcPct val="130000"/>
                </a:lnSpc>
              </a:pPr>
              <a:r>
                <a:rPr lang="zh-CN" altLang="en-US" sz="1200" dirty="0" smtClean="0">
                  <a:solidFill>
                    <a:schemeClr val="bg1"/>
                  </a:solidFill>
                  <a:latin typeface="微软雅黑" charset="0"/>
                  <a:ea typeface="微软雅黑" charset="0"/>
                </a:rPr>
                <a:t>顶部</a:t>
              </a:r>
              <a:r>
                <a:rPr lang="zh-CN" altLang="en-US" sz="1200" dirty="0">
                  <a:solidFill>
                    <a:schemeClr val="bg1"/>
                  </a:solidFill>
                  <a:latin typeface="微软雅黑" charset="0"/>
                  <a:ea typeface="微软雅黑" charset="0"/>
                </a:rPr>
                <a:t>“开始”面板中可以对字体、字号、颜色、行距等进行修改。标题数字等都可以通过点击和重新输入进行</a:t>
              </a:r>
              <a:r>
                <a:rPr lang="zh-CN" altLang="en-US" sz="1200" dirty="0" smtClean="0">
                  <a:solidFill>
                    <a:schemeClr val="bg1"/>
                  </a:solidFill>
                  <a:latin typeface="微软雅黑" charset="0"/>
                  <a:ea typeface="微软雅黑" charset="0"/>
                </a:rPr>
                <a:t>更改。</a:t>
              </a:r>
              <a:endPara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9103773" y="3289466"/>
              <a:ext cx="182614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1219170">
                <a:defRPr/>
              </a:pPr>
              <a:r>
                <a:rPr lang="zh-CN" altLang="en-US" sz="1600" b="1" kern="0" dirty="0">
                  <a:solidFill>
                    <a:schemeClr val="bg1"/>
                  </a:solidFill>
                  <a:ea typeface="微软雅黑" charset="0"/>
                </a:rPr>
                <a:t>点击此处添加标题</a:t>
              </a:r>
              <a:endParaRPr lang="en-US" altLang="zh-CN" sz="1600" b="1" kern="0" dirty="0">
                <a:solidFill>
                  <a:schemeClr val="bg1"/>
                </a:solidFill>
                <a:ea typeface="微软雅黑" charset="0"/>
              </a:endParaRPr>
            </a:p>
          </p:txBody>
        </p:sp>
      </p:grpSp>
      <p:cxnSp>
        <p:nvCxnSpPr>
          <p:cNvPr id="55" name="肘形连接符 54"/>
          <p:cNvCxnSpPr>
            <a:stCxn id="7" idx="2"/>
            <a:endCxn id="51" idx="0"/>
          </p:cNvCxnSpPr>
          <p:nvPr/>
        </p:nvCxnSpPr>
        <p:spPr>
          <a:xfrm rot="16200000" flipH="1">
            <a:off x="5152465" y="-404311"/>
            <a:ext cx="1377901" cy="6254631"/>
          </a:xfrm>
          <a:prstGeom prst="bentConnector3">
            <a:avLst>
              <a:gd name="adj1" fmla="val 33625"/>
            </a:avLst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图片 29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3570" y="258233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818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smtClean="0"/>
              <a:t>03</a:t>
            </a:r>
            <a:r>
              <a:rPr kumimoji="1" lang="zh-CN" altLang="en-US" dirty="0" smtClean="0"/>
              <a:t> 工作过程</a:t>
            </a:r>
            <a:endParaRPr kumimoji="1"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1156610" y="1710575"/>
            <a:ext cx="993600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燕尾形 7"/>
          <p:cNvSpPr/>
          <p:nvPr/>
        </p:nvSpPr>
        <p:spPr>
          <a:xfrm>
            <a:off x="938394" y="1390534"/>
            <a:ext cx="685800" cy="685800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32" name="燕尾形 31"/>
          <p:cNvSpPr/>
          <p:nvPr/>
        </p:nvSpPr>
        <p:spPr>
          <a:xfrm>
            <a:off x="492488" y="1390534"/>
            <a:ext cx="685800" cy="685800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33" name="燕尾形 32"/>
          <p:cNvSpPr/>
          <p:nvPr/>
        </p:nvSpPr>
        <p:spPr>
          <a:xfrm>
            <a:off x="10497483" y="1390534"/>
            <a:ext cx="685800" cy="685800"/>
          </a:xfrm>
          <a:prstGeom prst="chevron">
            <a:avLst>
              <a:gd name="adj" fmla="val 7592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466950" y="2196320"/>
            <a:ext cx="942887" cy="400110"/>
          </a:xfrm>
          <a:prstGeom prst="rect">
            <a:avLst/>
          </a:prstGeom>
          <a:solidFill>
            <a:schemeClr val="accent1"/>
          </a:solidFill>
        </p:spPr>
        <p:txBody>
          <a:bodyPr wrap="none">
            <a:spAutoFit/>
          </a:bodyPr>
          <a:lstStyle/>
          <a:p>
            <a:pPr defTabSz="1219170">
              <a:defRPr/>
            </a:pPr>
            <a:r>
              <a:rPr lang="en-US" altLang="zh-CN" sz="2000" b="1" kern="0" dirty="0" smtClean="0">
                <a:solidFill>
                  <a:schemeClr val="bg1"/>
                </a:solidFill>
                <a:ea typeface="微软雅黑" charset="0"/>
              </a:rPr>
              <a:t>START!</a:t>
            </a:r>
            <a:endParaRPr lang="en-US" altLang="zh-CN" sz="2000" b="1" kern="0" dirty="0">
              <a:solidFill>
                <a:schemeClr val="bg1"/>
              </a:solidFill>
              <a:ea typeface="微软雅黑" charset="0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10497483" y="2196320"/>
            <a:ext cx="1021433" cy="400110"/>
          </a:xfrm>
          <a:prstGeom prst="rect">
            <a:avLst/>
          </a:prstGeom>
          <a:solidFill>
            <a:schemeClr val="accent1"/>
          </a:solidFill>
        </p:spPr>
        <p:txBody>
          <a:bodyPr wrap="none">
            <a:spAutoFit/>
          </a:bodyPr>
          <a:lstStyle/>
          <a:p>
            <a:pPr defTabSz="1219170">
              <a:defRPr/>
            </a:pPr>
            <a:r>
              <a:rPr lang="en-US" altLang="zh-CN" sz="2000" b="1" kern="0" dirty="0" smtClean="0">
                <a:solidFill>
                  <a:schemeClr val="bg1"/>
                </a:solidFill>
                <a:ea typeface="微软雅黑" charset="0"/>
              </a:rPr>
              <a:t>FINISH!</a:t>
            </a:r>
            <a:endParaRPr lang="en-US" altLang="zh-CN" sz="2000" b="1" kern="0" dirty="0">
              <a:solidFill>
                <a:schemeClr val="bg1"/>
              </a:solidFill>
              <a:ea typeface="微软雅黑" charset="0"/>
            </a:endParaRPr>
          </a:p>
        </p:txBody>
      </p:sp>
      <p:grpSp>
        <p:nvGrpSpPr>
          <p:cNvPr id="13" name="组 12"/>
          <p:cNvGrpSpPr/>
          <p:nvPr/>
        </p:nvGrpSpPr>
        <p:grpSpPr>
          <a:xfrm>
            <a:off x="1524137" y="1600200"/>
            <a:ext cx="2188830" cy="4296525"/>
            <a:chOff x="1409837" y="1600200"/>
            <a:chExt cx="2188830" cy="4296525"/>
          </a:xfrm>
        </p:grpSpPr>
        <p:grpSp>
          <p:nvGrpSpPr>
            <p:cNvPr id="12" name="组 11"/>
            <p:cNvGrpSpPr/>
            <p:nvPr/>
          </p:nvGrpSpPr>
          <p:grpSpPr>
            <a:xfrm>
              <a:off x="1409837" y="1600200"/>
              <a:ext cx="2188830" cy="4296525"/>
              <a:chOff x="1644650" y="1600200"/>
              <a:chExt cx="1955800" cy="4296525"/>
            </a:xfrm>
          </p:grpSpPr>
          <p:sp>
            <p:nvSpPr>
              <p:cNvPr id="9" name="椭圆 8"/>
              <p:cNvSpPr/>
              <p:nvPr/>
            </p:nvSpPr>
            <p:spPr>
              <a:xfrm>
                <a:off x="2489316" y="1600200"/>
                <a:ext cx="266468" cy="302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1" name="上箭头标注 10"/>
              <p:cNvSpPr/>
              <p:nvPr/>
            </p:nvSpPr>
            <p:spPr>
              <a:xfrm>
                <a:off x="1644650" y="1600200"/>
                <a:ext cx="1955800" cy="4296525"/>
              </a:xfrm>
              <a:prstGeom prst="upArrowCallout">
                <a:avLst>
                  <a:gd name="adj1" fmla="val 2597"/>
                  <a:gd name="adj2" fmla="val 2273"/>
                  <a:gd name="adj3" fmla="val 6169"/>
                  <a:gd name="adj4" fmla="val 72697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39" name="矩形 38"/>
            <p:cNvSpPr/>
            <p:nvPr/>
          </p:nvSpPr>
          <p:spPr>
            <a:xfrm>
              <a:off x="1591183" y="4366416"/>
              <a:ext cx="1826140" cy="1292662"/>
            </a:xfrm>
            <a:prstGeom prst="rect">
              <a:avLst/>
            </a:prstGeom>
          </p:spPr>
          <p:txBody>
            <a:bodyPr wrap="square" numCol="1" spcCol="360000">
              <a:spAutoFit/>
            </a:bodyPr>
            <a:lstStyle/>
            <a:p>
              <a:pPr algn="ctr" defTabSz="609585">
                <a:lnSpc>
                  <a:spcPct val="130000"/>
                </a:lnSpc>
              </a:pPr>
              <a:r>
                <a:rPr lang="zh-CN" altLang="en-US" sz="1200" dirty="0" smtClean="0">
                  <a:solidFill>
                    <a:schemeClr val="bg1"/>
                  </a:solidFill>
                  <a:latin typeface="微软雅黑" charset="0"/>
                  <a:ea typeface="微软雅黑" charset="0"/>
                </a:rPr>
                <a:t>顶部</a:t>
              </a:r>
              <a:r>
                <a:rPr lang="zh-CN" altLang="en-US" sz="1200" dirty="0">
                  <a:solidFill>
                    <a:schemeClr val="bg1"/>
                  </a:solidFill>
                  <a:latin typeface="微软雅黑" charset="0"/>
                  <a:ea typeface="微软雅黑" charset="0"/>
                </a:rPr>
                <a:t>“开始”面板中可以对字体、字号、颜色、行距等进行修改。标题数字等都可以通过点击和重新输入进行</a:t>
              </a:r>
              <a:r>
                <a:rPr lang="zh-CN" altLang="en-US" sz="1200" dirty="0" smtClean="0">
                  <a:solidFill>
                    <a:schemeClr val="bg1"/>
                  </a:solidFill>
                  <a:latin typeface="微软雅黑" charset="0"/>
                  <a:ea typeface="微软雅黑" charset="0"/>
                </a:rPr>
                <a:t>更改。</a:t>
              </a:r>
              <a:endPara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1591182" y="4027862"/>
              <a:ext cx="182614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1219170">
                <a:defRPr/>
              </a:pPr>
              <a:r>
                <a:rPr lang="zh-CN" altLang="en-US" sz="1600" b="1" kern="0" dirty="0">
                  <a:solidFill>
                    <a:schemeClr val="bg1"/>
                  </a:solidFill>
                  <a:ea typeface="微软雅黑" charset="0"/>
                </a:rPr>
                <a:t>点击此处添加标题</a:t>
              </a:r>
              <a:endParaRPr lang="en-US" altLang="zh-CN" sz="1600" b="1" kern="0" dirty="0">
                <a:solidFill>
                  <a:schemeClr val="bg1"/>
                </a:solidFill>
                <a:ea typeface="微软雅黑" charset="0"/>
              </a:endParaRPr>
            </a:p>
          </p:txBody>
        </p:sp>
        <p:sp>
          <p:nvSpPr>
            <p:cNvPr id="42" name="Freeform 7"/>
            <p:cNvSpPr>
              <a:spLocks noEditPoints="1"/>
            </p:cNvSpPr>
            <p:nvPr/>
          </p:nvSpPr>
          <p:spPr bwMode="auto">
            <a:xfrm>
              <a:off x="2231729" y="3310366"/>
              <a:ext cx="545044" cy="397456"/>
            </a:xfrm>
            <a:custGeom>
              <a:avLst/>
              <a:gdLst>
                <a:gd name="T0" fmla="*/ 1034 w 2022"/>
                <a:gd name="T1" fmla="*/ 210 h 1466"/>
                <a:gd name="T2" fmla="*/ 1034 w 2022"/>
                <a:gd name="T3" fmla="*/ 210 h 1466"/>
                <a:gd name="T4" fmla="*/ 1395 w 2022"/>
                <a:gd name="T5" fmla="*/ 46 h 1466"/>
                <a:gd name="T6" fmla="*/ 1487 w 2022"/>
                <a:gd name="T7" fmla="*/ 40 h 1466"/>
                <a:gd name="T8" fmla="*/ 1888 w 2022"/>
                <a:gd name="T9" fmla="*/ 99 h 1466"/>
                <a:gd name="T10" fmla="*/ 1888 w 2022"/>
                <a:gd name="T11" fmla="*/ 1249 h 1466"/>
                <a:gd name="T12" fmla="*/ 1467 w 2022"/>
                <a:gd name="T13" fmla="*/ 1137 h 1466"/>
                <a:gd name="T14" fmla="*/ 1397 w 2022"/>
                <a:gd name="T15" fmla="*/ 1132 h 1466"/>
                <a:gd name="T16" fmla="*/ 1034 w 2022"/>
                <a:gd name="T17" fmla="*/ 1232 h 1466"/>
                <a:gd name="T18" fmla="*/ 1034 w 2022"/>
                <a:gd name="T19" fmla="*/ 210 h 1466"/>
                <a:gd name="T20" fmla="*/ 134 w 2022"/>
                <a:gd name="T21" fmla="*/ 99 h 1466"/>
                <a:gd name="T22" fmla="*/ 134 w 2022"/>
                <a:gd name="T23" fmla="*/ 99 h 1466"/>
                <a:gd name="T24" fmla="*/ 534 w 2022"/>
                <a:gd name="T25" fmla="*/ 40 h 1466"/>
                <a:gd name="T26" fmla="*/ 626 w 2022"/>
                <a:gd name="T27" fmla="*/ 46 h 1466"/>
                <a:gd name="T28" fmla="*/ 988 w 2022"/>
                <a:gd name="T29" fmla="*/ 210 h 1466"/>
                <a:gd name="T30" fmla="*/ 988 w 2022"/>
                <a:gd name="T31" fmla="*/ 1232 h 1466"/>
                <a:gd name="T32" fmla="*/ 625 w 2022"/>
                <a:gd name="T33" fmla="*/ 1132 h 1466"/>
                <a:gd name="T34" fmla="*/ 555 w 2022"/>
                <a:gd name="T35" fmla="*/ 1137 h 1466"/>
                <a:gd name="T36" fmla="*/ 134 w 2022"/>
                <a:gd name="T37" fmla="*/ 1249 h 1466"/>
                <a:gd name="T38" fmla="*/ 134 w 2022"/>
                <a:gd name="T39" fmla="*/ 99 h 1466"/>
                <a:gd name="T40" fmla="*/ 1928 w 2022"/>
                <a:gd name="T41" fmla="*/ 203 h 1466"/>
                <a:gd name="T42" fmla="*/ 1928 w 2022"/>
                <a:gd name="T43" fmla="*/ 203 h 1466"/>
                <a:gd name="T44" fmla="*/ 1928 w 2022"/>
                <a:gd name="T45" fmla="*/ 68 h 1466"/>
                <a:gd name="T46" fmla="*/ 1487 w 2022"/>
                <a:gd name="T47" fmla="*/ 0 h 1466"/>
                <a:gd name="T48" fmla="*/ 1390 w 2022"/>
                <a:gd name="T49" fmla="*/ 6 h 1466"/>
                <a:gd name="T50" fmla="*/ 1011 w 2022"/>
                <a:gd name="T51" fmla="*/ 177 h 1466"/>
                <a:gd name="T52" fmla="*/ 632 w 2022"/>
                <a:gd name="T53" fmla="*/ 6 h 1466"/>
                <a:gd name="T54" fmla="*/ 534 w 2022"/>
                <a:gd name="T55" fmla="*/ 0 h 1466"/>
                <a:gd name="T56" fmla="*/ 94 w 2022"/>
                <a:gd name="T57" fmla="*/ 68 h 1466"/>
                <a:gd name="T58" fmla="*/ 94 w 2022"/>
                <a:gd name="T59" fmla="*/ 203 h 1466"/>
                <a:gd name="T60" fmla="*/ 0 w 2022"/>
                <a:gd name="T61" fmla="*/ 227 h 1466"/>
                <a:gd name="T62" fmla="*/ 0 w 2022"/>
                <a:gd name="T63" fmla="*/ 1466 h 1466"/>
                <a:gd name="T64" fmla="*/ 467 w 2022"/>
                <a:gd name="T65" fmla="*/ 1335 h 1466"/>
                <a:gd name="T66" fmla="*/ 905 w 2022"/>
                <a:gd name="T67" fmla="*/ 1412 h 1466"/>
                <a:gd name="T68" fmla="*/ 905 w 2022"/>
                <a:gd name="T69" fmla="*/ 1466 h 1466"/>
                <a:gd name="T70" fmla="*/ 1116 w 2022"/>
                <a:gd name="T71" fmla="*/ 1466 h 1466"/>
                <a:gd name="T72" fmla="*/ 1116 w 2022"/>
                <a:gd name="T73" fmla="*/ 1412 h 1466"/>
                <a:gd name="T74" fmla="*/ 1555 w 2022"/>
                <a:gd name="T75" fmla="*/ 1335 h 1466"/>
                <a:gd name="T76" fmla="*/ 2022 w 2022"/>
                <a:gd name="T77" fmla="*/ 1466 h 1466"/>
                <a:gd name="T78" fmla="*/ 2022 w 2022"/>
                <a:gd name="T79" fmla="*/ 227 h 1466"/>
                <a:gd name="T80" fmla="*/ 1928 w 2022"/>
                <a:gd name="T81" fmla="*/ 203 h 1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022" h="1466">
                  <a:moveTo>
                    <a:pt x="1034" y="210"/>
                  </a:moveTo>
                  <a:lnTo>
                    <a:pt x="1034" y="210"/>
                  </a:lnTo>
                  <a:cubicBezTo>
                    <a:pt x="1077" y="175"/>
                    <a:pt x="1220" y="68"/>
                    <a:pt x="1395" y="46"/>
                  </a:cubicBezTo>
                  <a:cubicBezTo>
                    <a:pt x="1423" y="42"/>
                    <a:pt x="1454" y="40"/>
                    <a:pt x="1487" y="40"/>
                  </a:cubicBezTo>
                  <a:cubicBezTo>
                    <a:pt x="1645" y="40"/>
                    <a:pt x="1820" y="81"/>
                    <a:pt x="1888" y="99"/>
                  </a:cubicBezTo>
                  <a:lnTo>
                    <a:pt x="1888" y="1249"/>
                  </a:lnTo>
                  <a:cubicBezTo>
                    <a:pt x="1803" y="1218"/>
                    <a:pt x="1631" y="1161"/>
                    <a:pt x="1467" y="1137"/>
                  </a:cubicBezTo>
                  <a:cubicBezTo>
                    <a:pt x="1445" y="1134"/>
                    <a:pt x="1421" y="1132"/>
                    <a:pt x="1397" y="1132"/>
                  </a:cubicBezTo>
                  <a:cubicBezTo>
                    <a:pt x="1252" y="1132"/>
                    <a:pt x="1112" y="1192"/>
                    <a:pt x="1034" y="1232"/>
                  </a:cubicBezTo>
                  <a:lnTo>
                    <a:pt x="1034" y="210"/>
                  </a:lnTo>
                  <a:close/>
                  <a:moveTo>
                    <a:pt x="134" y="99"/>
                  </a:moveTo>
                  <a:lnTo>
                    <a:pt x="134" y="99"/>
                  </a:lnTo>
                  <a:cubicBezTo>
                    <a:pt x="201" y="81"/>
                    <a:pt x="376" y="40"/>
                    <a:pt x="534" y="40"/>
                  </a:cubicBezTo>
                  <a:cubicBezTo>
                    <a:pt x="568" y="40"/>
                    <a:pt x="599" y="42"/>
                    <a:pt x="626" y="46"/>
                  </a:cubicBezTo>
                  <a:cubicBezTo>
                    <a:pt x="802" y="68"/>
                    <a:pt x="945" y="175"/>
                    <a:pt x="988" y="210"/>
                  </a:cubicBezTo>
                  <a:lnTo>
                    <a:pt x="988" y="1232"/>
                  </a:lnTo>
                  <a:cubicBezTo>
                    <a:pt x="910" y="1192"/>
                    <a:pt x="770" y="1132"/>
                    <a:pt x="625" y="1132"/>
                  </a:cubicBezTo>
                  <a:cubicBezTo>
                    <a:pt x="601" y="1132"/>
                    <a:pt x="577" y="1134"/>
                    <a:pt x="555" y="1137"/>
                  </a:cubicBezTo>
                  <a:cubicBezTo>
                    <a:pt x="391" y="1161"/>
                    <a:pt x="219" y="1218"/>
                    <a:pt x="134" y="1249"/>
                  </a:cubicBezTo>
                  <a:lnTo>
                    <a:pt x="134" y="99"/>
                  </a:lnTo>
                  <a:close/>
                  <a:moveTo>
                    <a:pt x="1928" y="203"/>
                  </a:moveTo>
                  <a:lnTo>
                    <a:pt x="1928" y="203"/>
                  </a:lnTo>
                  <a:lnTo>
                    <a:pt x="1928" y="68"/>
                  </a:lnTo>
                  <a:cubicBezTo>
                    <a:pt x="1928" y="68"/>
                    <a:pt x="1696" y="0"/>
                    <a:pt x="1487" y="0"/>
                  </a:cubicBezTo>
                  <a:cubicBezTo>
                    <a:pt x="1454" y="0"/>
                    <a:pt x="1421" y="2"/>
                    <a:pt x="1390" y="6"/>
                  </a:cubicBezTo>
                  <a:cubicBezTo>
                    <a:pt x="1207" y="30"/>
                    <a:pt x="1059" y="138"/>
                    <a:pt x="1011" y="177"/>
                  </a:cubicBezTo>
                  <a:cubicBezTo>
                    <a:pt x="963" y="138"/>
                    <a:pt x="815" y="30"/>
                    <a:pt x="632" y="6"/>
                  </a:cubicBezTo>
                  <a:cubicBezTo>
                    <a:pt x="601" y="2"/>
                    <a:pt x="568" y="0"/>
                    <a:pt x="534" y="0"/>
                  </a:cubicBezTo>
                  <a:cubicBezTo>
                    <a:pt x="326" y="0"/>
                    <a:pt x="94" y="68"/>
                    <a:pt x="94" y="68"/>
                  </a:cubicBezTo>
                  <a:lnTo>
                    <a:pt x="94" y="203"/>
                  </a:lnTo>
                  <a:cubicBezTo>
                    <a:pt x="36" y="216"/>
                    <a:pt x="0" y="227"/>
                    <a:pt x="0" y="227"/>
                  </a:cubicBezTo>
                  <a:lnTo>
                    <a:pt x="0" y="1466"/>
                  </a:lnTo>
                  <a:cubicBezTo>
                    <a:pt x="0" y="1466"/>
                    <a:pt x="243" y="1368"/>
                    <a:pt x="467" y="1335"/>
                  </a:cubicBezTo>
                  <a:cubicBezTo>
                    <a:pt x="605" y="1315"/>
                    <a:pt x="787" y="1368"/>
                    <a:pt x="905" y="1412"/>
                  </a:cubicBezTo>
                  <a:lnTo>
                    <a:pt x="905" y="1466"/>
                  </a:lnTo>
                  <a:lnTo>
                    <a:pt x="1116" y="1466"/>
                  </a:lnTo>
                  <a:lnTo>
                    <a:pt x="1116" y="1412"/>
                  </a:lnTo>
                  <a:cubicBezTo>
                    <a:pt x="1235" y="1368"/>
                    <a:pt x="1417" y="1315"/>
                    <a:pt x="1555" y="1335"/>
                  </a:cubicBezTo>
                  <a:cubicBezTo>
                    <a:pt x="1779" y="1368"/>
                    <a:pt x="2022" y="1466"/>
                    <a:pt x="2022" y="1466"/>
                  </a:cubicBezTo>
                  <a:lnTo>
                    <a:pt x="2022" y="227"/>
                  </a:lnTo>
                  <a:cubicBezTo>
                    <a:pt x="2022" y="227"/>
                    <a:pt x="1986" y="216"/>
                    <a:pt x="1928" y="203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4" name="组 13"/>
          <p:cNvGrpSpPr/>
          <p:nvPr/>
        </p:nvGrpSpPr>
        <p:grpSpPr>
          <a:xfrm>
            <a:off x="3870907" y="1600200"/>
            <a:ext cx="2188830" cy="4296525"/>
            <a:chOff x="3894312" y="1600200"/>
            <a:chExt cx="2188830" cy="4296525"/>
          </a:xfrm>
        </p:grpSpPr>
        <p:grpSp>
          <p:nvGrpSpPr>
            <p:cNvPr id="44" name="组 43"/>
            <p:cNvGrpSpPr/>
            <p:nvPr/>
          </p:nvGrpSpPr>
          <p:grpSpPr>
            <a:xfrm>
              <a:off x="3894312" y="1600200"/>
              <a:ext cx="2188830" cy="4296525"/>
              <a:chOff x="1644650" y="1600200"/>
              <a:chExt cx="1955800" cy="4296525"/>
            </a:xfrm>
            <a:solidFill>
              <a:schemeClr val="bg1"/>
            </a:solidFill>
          </p:grpSpPr>
          <p:sp>
            <p:nvSpPr>
              <p:cNvPr id="48" name="椭圆 47"/>
              <p:cNvSpPr/>
              <p:nvPr/>
            </p:nvSpPr>
            <p:spPr>
              <a:xfrm>
                <a:off x="2489316" y="1600200"/>
                <a:ext cx="266468" cy="3024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9" name="上箭头标注 48"/>
              <p:cNvSpPr/>
              <p:nvPr/>
            </p:nvSpPr>
            <p:spPr>
              <a:xfrm>
                <a:off x="1644650" y="1600200"/>
                <a:ext cx="1955800" cy="4296525"/>
              </a:xfrm>
              <a:prstGeom prst="upArrowCallout">
                <a:avLst>
                  <a:gd name="adj1" fmla="val 2597"/>
                  <a:gd name="adj2" fmla="val 2273"/>
                  <a:gd name="adj3" fmla="val 6169"/>
                  <a:gd name="adj4" fmla="val 7269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45" name="矩形 44"/>
            <p:cNvSpPr/>
            <p:nvPr/>
          </p:nvSpPr>
          <p:spPr>
            <a:xfrm>
              <a:off x="4075658" y="4366416"/>
              <a:ext cx="1826140" cy="1292662"/>
            </a:xfrm>
            <a:prstGeom prst="rect">
              <a:avLst/>
            </a:prstGeom>
          </p:spPr>
          <p:txBody>
            <a:bodyPr wrap="square" numCol="1" spcCol="360000">
              <a:spAutoFit/>
            </a:bodyPr>
            <a:lstStyle/>
            <a:p>
              <a:pPr algn="ctr" defTabSz="609585">
                <a:lnSpc>
                  <a:spcPct val="130000"/>
                </a:lnSpc>
              </a:pPr>
              <a:r>
                <a:rPr lang="zh-CN" altLang="en-US" sz="1200" dirty="0" smtClean="0">
                  <a:solidFill>
                    <a:schemeClr val="accent1"/>
                  </a:solidFill>
                  <a:latin typeface="微软雅黑" charset="0"/>
                  <a:ea typeface="微软雅黑" charset="0"/>
                </a:rPr>
                <a:t>顶部</a:t>
              </a:r>
              <a:r>
                <a:rPr lang="zh-CN" altLang="en-US" sz="1200" dirty="0">
                  <a:solidFill>
                    <a:schemeClr val="accent1"/>
                  </a:solidFill>
                  <a:latin typeface="微软雅黑" charset="0"/>
                  <a:ea typeface="微软雅黑" charset="0"/>
                </a:rPr>
                <a:t>“开始”面板中可以对字体、字号、颜色、行距等进行修改。标题数字等都可以通过点击和重新输入进行</a:t>
              </a:r>
              <a:r>
                <a:rPr lang="zh-CN" altLang="en-US" sz="1200" dirty="0" smtClean="0">
                  <a:solidFill>
                    <a:schemeClr val="accent1"/>
                  </a:solidFill>
                  <a:latin typeface="微软雅黑" charset="0"/>
                  <a:ea typeface="微软雅黑" charset="0"/>
                </a:rPr>
                <a:t>更改。</a:t>
              </a:r>
              <a:endParaRPr lang="zh-CN" altLang="en-US" sz="1200" dirty="0">
                <a:solidFill>
                  <a:schemeClr val="accent1"/>
                </a:solidFill>
                <a:latin typeface="微软雅黑" charset="0"/>
                <a:ea typeface="微软雅黑" charset="0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4075657" y="4027862"/>
              <a:ext cx="182614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1219170">
                <a:defRPr/>
              </a:pPr>
              <a:r>
                <a:rPr lang="zh-CN" altLang="en-US" sz="1600" b="1" kern="0" dirty="0">
                  <a:solidFill>
                    <a:schemeClr val="accent1"/>
                  </a:solidFill>
                  <a:ea typeface="微软雅黑" charset="0"/>
                </a:rPr>
                <a:t>点击此处添加标题</a:t>
              </a:r>
              <a:endParaRPr lang="en-US" altLang="zh-CN" sz="1600" b="1" kern="0" dirty="0">
                <a:solidFill>
                  <a:schemeClr val="accent1"/>
                </a:solidFill>
                <a:ea typeface="微软雅黑" charset="0"/>
              </a:endParaRPr>
            </a:p>
          </p:txBody>
        </p:sp>
        <p:sp>
          <p:nvSpPr>
            <p:cNvPr id="47" name="Freeform 7"/>
            <p:cNvSpPr>
              <a:spLocks noEditPoints="1"/>
            </p:cNvSpPr>
            <p:nvPr/>
          </p:nvSpPr>
          <p:spPr bwMode="auto">
            <a:xfrm>
              <a:off x="4716204" y="3310366"/>
              <a:ext cx="545044" cy="397456"/>
            </a:xfrm>
            <a:custGeom>
              <a:avLst/>
              <a:gdLst>
                <a:gd name="T0" fmla="*/ 1034 w 2022"/>
                <a:gd name="T1" fmla="*/ 210 h 1466"/>
                <a:gd name="T2" fmla="*/ 1034 w 2022"/>
                <a:gd name="T3" fmla="*/ 210 h 1466"/>
                <a:gd name="T4" fmla="*/ 1395 w 2022"/>
                <a:gd name="T5" fmla="*/ 46 h 1466"/>
                <a:gd name="T6" fmla="*/ 1487 w 2022"/>
                <a:gd name="T7" fmla="*/ 40 h 1466"/>
                <a:gd name="T8" fmla="*/ 1888 w 2022"/>
                <a:gd name="T9" fmla="*/ 99 h 1466"/>
                <a:gd name="T10" fmla="*/ 1888 w 2022"/>
                <a:gd name="T11" fmla="*/ 1249 h 1466"/>
                <a:gd name="T12" fmla="*/ 1467 w 2022"/>
                <a:gd name="T13" fmla="*/ 1137 h 1466"/>
                <a:gd name="T14" fmla="*/ 1397 w 2022"/>
                <a:gd name="T15" fmla="*/ 1132 h 1466"/>
                <a:gd name="T16" fmla="*/ 1034 w 2022"/>
                <a:gd name="T17" fmla="*/ 1232 h 1466"/>
                <a:gd name="T18" fmla="*/ 1034 w 2022"/>
                <a:gd name="T19" fmla="*/ 210 h 1466"/>
                <a:gd name="T20" fmla="*/ 134 w 2022"/>
                <a:gd name="T21" fmla="*/ 99 h 1466"/>
                <a:gd name="T22" fmla="*/ 134 w 2022"/>
                <a:gd name="T23" fmla="*/ 99 h 1466"/>
                <a:gd name="T24" fmla="*/ 534 w 2022"/>
                <a:gd name="T25" fmla="*/ 40 h 1466"/>
                <a:gd name="T26" fmla="*/ 626 w 2022"/>
                <a:gd name="T27" fmla="*/ 46 h 1466"/>
                <a:gd name="T28" fmla="*/ 988 w 2022"/>
                <a:gd name="T29" fmla="*/ 210 h 1466"/>
                <a:gd name="T30" fmla="*/ 988 w 2022"/>
                <a:gd name="T31" fmla="*/ 1232 h 1466"/>
                <a:gd name="T32" fmla="*/ 625 w 2022"/>
                <a:gd name="T33" fmla="*/ 1132 h 1466"/>
                <a:gd name="T34" fmla="*/ 555 w 2022"/>
                <a:gd name="T35" fmla="*/ 1137 h 1466"/>
                <a:gd name="T36" fmla="*/ 134 w 2022"/>
                <a:gd name="T37" fmla="*/ 1249 h 1466"/>
                <a:gd name="T38" fmla="*/ 134 w 2022"/>
                <a:gd name="T39" fmla="*/ 99 h 1466"/>
                <a:gd name="T40" fmla="*/ 1928 w 2022"/>
                <a:gd name="T41" fmla="*/ 203 h 1466"/>
                <a:gd name="T42" fmla="*/ 1928 w 2022"/>
                <a:gd name="T43" fmla="*/ 203 h 1466"/>
                <a:gd name="T44" fmla="*/ 1928 w 2022"/>
                <a:gd name="T45" fmla="*/ 68 h 1466"/>
                <a:gd name="T46" fmla="*/ 1487 w 2022"/>
                <a:gd name="T47" fmla="*/ 0 h 1466"/>
                <a:gd name="T48" fmla="*/ 1390 w 2022"/>
                <a:gd name="T49" fmla="*/ 6 h 1466"/>
                <a:gd name="T50" fmla="*/ 1011 w 2022"/>
                <a:gd name="T51" fmla="*/ 177 h 1466"/>
                <a:gd name="T52" fmla="*/ 632 w 2022"/>
                <a:gd name="T53" fmla="*/ 6 h 1466"/>
                <a:gd name="T54" fmla="*/ 534 w 2022"/>
                <a:gd name="T55" fmla="*/ 0 h 1466"/>
                <a:gd name="T56" fmla="*/ 94 w 2022"/>
                <a:gd name="T57" fmla="*/ 68 h 1466"/>
                <a:gd name="T58" fmla="*/ 94 w 2022"/>
                <a:gd name="T59" fmla="*/ 203 h 1466"/>
                <a:gd name="T60" fmla="*/ 0 w 2022"/>
                <a:gd name="T61" fmla="*/ 227 h 1466"/>
                <a:gd name="T62" fmla="*/ 0 w 2022"/>
                <a:gd name="T63" fmla="*/ 1466 h 1466"/>
                <a:gd name="T64" fmla="*/ 467 w 2022"/>
                <a:gd name="T65" fmla="*/ 1335 h 1466"/>
                <a:gd name="T66" fmla="*/ 905 w 2022"/>
                <a:gd name="T67" fmla="*/ 1412 h 1466"/>
                <a:gd name="T68" fmla="*/ 905 w 2022"/>
                <a:gd name="T69" fmla="*/ 1466 h 1466"/>
                <a:gd name="T70" fmla="*/ 1116 w 2022"/>
                <a:gd name="T71" fmla="*/ 1466 h 1466"/>
                <a:gd name="T72" fmla="*/ 1116 w 2022"/>
                <a:gd name="T73" fmla="*/ 1412 h 1466"/>
                <a:gd name="T74" fmla="*/ 1555 w 2022"/>
                <a:gd name="T75" fmla="*/ 1335 h 1466"/>
                <a:gd name="T76" fmla="*/ 2022 w 2022"/>
                <a:gd name="T77" fmla="*/ 1466 h 1466"/>
                <a:gd name="T78" fmla="*/ 2022 w 2022"/>
                <a:gd name="T79" fmla="*/ 227 h 1466"/>
                <a:gd name="T80" fmla="*/ 1928 w 2022"/>
                <a:gd name="T81" fmla="*/ 203 h 1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022" h="1466">
                  <a:moveTo>
                    <a:pt x="1034" y="210"/>
                  </a:moveTo>
                  <a:lnTo>
                    <a:pt x="1034" y="210"/>
                  </a:lnTo>
                  <a:cubicBezTo>
                    <a:pt x="1077" y="175"/>
                    <a:pt x="1220" y="68"/>
                    <a:pt x="1395" y="46"/>
                  </a:cubicBezTo>
                  <a:cubicBezTo>
                    <a:pt x="1423" y="42"/>
                    <a:pt x="1454" y="40"/>
                    <a:pt x="1487" y="40"/>
                  </a:cubicBezTo>
                  <a:cubicBezTo>
                    <a:pt x="1645" y="40"/>
                    <a:pt x="1820" y="81"/>
                    <a:pt x="1888" y="99"/>
                  </a:cubicBezTo>
                  <a:lnTo>
                    <a:pt x="1888" y="1249"/>
                  </a:lnTo>
                  <a:cubicBezTo>
                    <a:pt x="1803" y="1218"/>
                    <a:pt x="1631" y="1161"/>
                    <a:pt x="1467" y="1137"/>
                  </a:cubicBezTo>
                  <a:cubicBezTo>
                    <a:pt x="1445" y="1134"/>
                    <a:pt x="1421" y="1132"/>
                    <a:pt x="1397" y="1132"/>
                  </a:cubicBezTo>
                  <a:cubicBezTo>
                    <a:pt x="1252" y="1132"/>
                    <a:pt x="1112" y="1192"/>
                    <a:pt x="1034" y="1232"/>
                  </a:cubicBezTo>
                  <a:lnTo>
                    <a:pt x="1034" y="210"/>
                  </a:lnTo>
                  <a:close/>
                  <a:moveTo>
                    <a:pt x="134" y="99"/>
                  </a:moveTo>
                  <a:lnTo>
                    <a:pt x="134" y="99"/>
                  </a:lnTo>
                  <a:cubicBezTo>
                    <a:pt x="201" y="81"/>
                    <a:pt x="376" y="40"/>
                    <a:pt x="534" y="40"/>
                  </a:cubicBezTo>
                  <a:cubicBezTo>
                    <a:pt x="568" y="40"/>
                    <a:pt x="599" y="42"/>
                    <a:pt x="626" y="46"/>
                  </a:cubicBezTo>
                  <a:cubicBezTo>
                    <a:pt x="802" y="68"/>
                    <a:pt x="945" y="175"/>
                    <a:pt x="988" y="210"/>
                  </a:cubicBezTo>
                  <a:lnTo>
                    <a:pt x="988" y="1232"/>
                  </a:lnTo>
                  <a:cubicBezTo>
                    <a:pt x="910" y="1192"/>
                    <a:pt x="770" y="1132"/>
                    <a:pt x="625" y="1132"/>
                  </a:cubicBezTo>
                  <a:cubicBezTo>
                    <a:pt x="601" y="1132"/>
                    <a:pt x="577" y="1134"/>
                    <a:pt x="555" y="1137"/>
                  </a:cubicBezTo>
                  <a:cubicBezTo>
                    <a:pt x="391" y="1161"/>
                    <a:pt x="219" y="1218"/>
                    <a:pt x="134" y="1249"/>
                  </a:cubicBezTo>
                  <a:lnTo>
                    <a:pt x="134" y="99"/>
                  </a:lnTo>
                  <a:close/>
                  <a:moveTo>
                    <a:pt x="1928" y="203"/>
                  </a:moveTo>
                  <a:lnTo>
                    <a:pt x="1928" y="203"/>
                  </a:lnTo>
                  <a:lnTo>
                    <a:pt x="1928" y="68"/>
                  </a:lnTo>
                  <a:cubicBezTo>
                    <a:pt x="1928" y="68"/>
                    <a:pt x="1696" y="0"/>
                    <a:pt x="1487" y="0"/>
                  </a:cubicBezTo>
                  <a:cubicBezTo>
                    <a:pt x="1454" y="0"/>
                    <a:pt x="1421" y="2"/>
                    <a:pt x="1390" y="6"/>
                  </a:cubicBezTo>
                  <a:cubicBezTo>
                    <a:pt x="1207" y="30"/>
                    <a:pt x="1059" y="138"/>
                    <a:pt x="1011" y="177"/>
                  </a:cubicBezTo>
                  <a:cubicBezTo>
                    <a:pt x="963" y="138"/>
                    <a:pt x="815" y="30"/>
                    <a:pt x="632" y="6"/>
                  </a:cubicBezTo>
                  <a:cubicBezTo>
                    <a:pt x="601" y="2"/>
                    <a:pt x="568" y="0"/>
                    <a:pt x="534" y="0"/>
                  </a:cubicBezTo>
                  <a:cubicBezTo>
                    <a:pt x="326" y="0"/>
                    <a:pt x="94" y="68"/>
                    <a:pt x="94" y="68"/>
                  </a:cubicBezTo>
                  <a:lnTo>
                    <a:pt x="94" y="203"/>
                  </a:lnTo>
                  <a:cubicBezTo>
                    <a:pt x="36" y="216"/>
                    <a:pt x="0" y="227"/>
                    <a:pt x="0" y="227"/>
                  </a:cubicBezTo>
                  <a:lnTo>
                    <a:pt x="0" y="1466"/>
                  </a:lnTo>
                  <a:cubicBezTo>
                    <a:pt x="0" y="1466"/>
                    <a:pt x="243" y="1368"/>
                    <a:pt x="467" y="1335"/>
                  </a:cubicBezTo>
                  <a:cubicBezTo>
                    <a:pt x="605" y="1315"/>
                    <a:pt x="787" y="1368"/>
                    <a:pt x="905" y="1412"/>
                  </a:cubicBezTo>
                  <a:lnTo>
                    <a:pt x="905" y="1466"/>
                  </a:lnTo>
                  <a:lnTo>
                    <a:pt x="1116" y="1466"/>
                  </a:lnTo>
                  <a:lnTo>
                    <a:pt x="1116" y="1412"/>
                  </a:lnTo>
                  <a:cubicBezTo>
                    <a:pt x="1235" y="1368"/>
                    <a:pt x="1417" y="1315"/>
                    <a:pt x="1555" y="1335"/>
                  </a:cubicBezTo>
                  <a:cubicBezTo>
                    <a:pt x="1779" y="1368"/>
                    <a:pt x="2022" y="1466"/>
                    <a:pt x="2022" y="1466"/>
                  </a:cubicBezTo>
                  <a:lnTo>
                    <a:pt x="2022" y="227"/>
                  </a:lnTo>
                  <a:cubicBezTo>
                    <a:pt x="2022" y="227"/>
                    <a:pt x="1986" y="216"/>
                    <a:pt x="1928" y="20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50" name="组 49"/>
          <p:cNvGrpSpPr/>
          <p:nvPr/>
        </p:nvGrpSpPr>
        <p:grpSpPr>
          <a:xfrm>
            <a:off x="6217677" y="1600200"/>
            <a:ext cx="2188830" cy="4296525"/>
            <a:chOff x="1409837" y="1600200"/>
            <a:chExt cx="2188830" cy="4296525"/>
          </a:xfrm>
        </p:grpSpPr>
        <p:grpSp>
          <p:nvGrpSpPr>
            <p:cNvPr id="54" name="组 53"/>
            <p:cNvGrpSpPr/>
            <p:nvPr/>
          </p:nvGrpSpPr>
          <p:grpSpPr>
            <a:xfrm>
              <a:off x="1409837" y="1600200"/>
              <a:ext cx="2188830" cy="4296525"/>
              <a:chOff x="1644650" y="1600200"/>
              <a:chExt cx="1955800" cy="4296525"/>
            </a:xfrm>
          </p:grpSpPr>
          <p:sp>
            <p:nvSpPr>
              <p:cNvPr id="63" name="椭圆 62"/>
              <p:cNvSpPr/>
              <p:nvPr/>
            </p:nvSpPr>
            <p:spPr>
              <a:xfrm>
                <a:off x="2489316" y="1600200"/>
                <a:ext cx="266468" cy="302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4" name="上箭头标注 63"/>
              <p:cNvSpPr/>
              <p:nvPr/>
            </p:nvSpPr>
            <p:spPr>
              <a:xfrm>
                <a:off x="1644650" y="1600200"/>
                <a:ext cx="1955800" cy="4296525"/>
              </a:xfrm>
              <a:prstGeom prst="upArrowCallout">
                <a:avLst>
                  <a:gd name="adj1" fmla="val 2597"/>
                  <a:gd name="adj2" fmla="val 2273"/>
                  <a:gd name="adj3" fmla="val 6169"/>
                  <a:gd name="adj4" fmla="val 72697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56" name="矩形 55"/>
            <p:cNvSpPr/>
            <p:nvPr/>
          </p:nvSpPr>
          <p:spPr>
            <a:xfrm>
              <a:off x="1591183" y="4366416"/>
              <a:ext cx="1826140" cy="1292662"/>
            </a:xfrm>
            <a:prstGeom prst="rect">
              <a:avLst/>
            </a:prstGeom>
          </p:spPr>
          <p:txBody>
            <a:bodyPr wrap="square" numCol="1" spcCol="360000">
              <a:spAutoFit/>
            </a:bodyPr>
            <a:lstStyle/>
            <a:p>
              <a:pPr algn="ctr" defTabSz="609585">
                <a:lnSpc>
                  <a:spcPct val="130000"/>
                </a:lnSpc>
              </a:pPr>
              <a:r>
                <a:rPr lang="zh-CN" altLang="en-US" sz="1200" dirty="0" smtClean="0">
                  <a:solidFill>
                    <a:schemeClr val="bg1"/>
                  </a:solidFill>
                  <a:latin typeface="微软雅黑" charset="0"/>
                  <a:ea typeface="微软雅黑" charset="0"/>
                </a:rPr>
                <a:t>顶部</a:t>
              </a:r>
              <a:r>
                <a:rPr lang="zh-CN" altLang="en-US" sz="1200" dirty="0">
                  <a:solidFill>
                    <a:schemeClr val="bg1"/>
                  </a:solidFill>
                  <a:latin typeface="微软雅黑" charset="0"/>
                  <a:ea typeface="微软雅黑" charset="0"/>
                </a:rPr>
                <a:t>“开始”面板中可以对字体、字号、颜色、行距等进行修改。标题数字等都可以通过点击和重新输入进行</a:t>
              </a:r>
              <a:r>
                <a:rPr lang="zh-CN" altLang="en-US" sz="1200" dirty="0" smtClean="0">
                  <a:solidFill>
                    <a:schemeClr val="bg1"/>
                  </a:solidFill>
                  <a:latin typeface="微软雅黑" charset="0"/>
                  <a:ea typeface="微软雅黑" charset="0"/>
                </a:rPr>
                <a:t>更改。</a:t>
              </a:r>
              <a:endPara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>
              <a:off x="1591182" y="4027862"/>
              <a:ext cx="182614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1219170">
                <a:defRPr/>
              </a:pPr>
              <a:r>
                <a:rPr lang="zh-CN" altLang="en-US" sz="1600" b="1" kern="0" dirty="0">
                  <a:solidFill>
                    <a:schemeClr val="bg1"/>
                  </a:solidFill>
                  <a:ea typeface="微软雅黑" charset="0"/>
                </a:rPr>
                <a:t>点击此处添加标题</a:t>
              </a:r>
              <a:endParaRPr lang="en-US" altLang="zh-CN" sz="1600" b="1" kern="0" dirty="0">
                <a:solidFill>
                  <a:schemeClr val="bg1"/>
                </a:solidFill>
                <a:ea typeface="微软雅黑" charset="0"/>
              </a:endParaRPr>
            </a:p>
          </p:txBody>
        </p:sp>
        <p:sp>
          <p:nvSpPr>
            <p:cNvPr id="58" name="Freeform 7"/>
            <p:cNvSpPr>
              <a:spLocks noEditPoints="1"/>
            </p:cNvSpPr>
            <p:nvPr/>
          </p:nvSpPr>
          <p:spPr bwMode="auto">
            <a:xfrm>
              <a:off x="2231729" y="3310366"/>
              <a:ext cx="545044" cy="397456"/>
            </a:xfrm>
            <a:custGeom>
              <a:avLst/>
              <a:gdLst>
                <a:gd name="T0" fmla="*/ 1034 w 2022"/>
                <a:gd name="T1" fmla="*/ 210 h 1466"/>
                <a:gd name="T2" fmla="*/ 1034 w 2022"/>
                <a:gd name="T3" fmla="*/ 210 h 1466"/>
                <a:gd name="T4" fmla="*/ 1395 w 2022"/>
                <a:gd name="T5" fmla="*/ 46 h 1466"/>
                <a:gd name="T6" fmla="*/ 1487 w 2022"/>
                <a:gd name="T7" fmla="*/ 40 h 1466"/>
                <a:gd name="T8" fmla="*/ 1888 w 2022"/>
                <a:gd name="T9" fmla="*/ 99 h 1466"/>
                <a:gd name="T10" fmla="*/ 1888 w 2022"/>
                <a:gd name="T11" fmla="*/ 1249 h 1466"/>
                <a:gd name="T12" fmla="*/ 1467 w 2022"/>
                <a:gd name="T13" fmla="*/ 1137 h 1466"/>
                <a:gd name="T14" fmla="*/ 1397 w 2022"/>
                <a:gd name="T15" fmla="*/ 1132 h 1466"/>
                <a:gd name="T16" fmla="*/ 1034 w 2022"/>
                <a:gd name="T17" fmla="*/ 1232 h 1466"/>
                <a:gd name="T18" fmla="*/ 1034 w 2022"/>
                <a:gd name="T19" fmla="*/ 210 h 1466"/>
                <a:gd name="T20" fmla="*/ 134 w 2022"/>
                <a:gd name="T21" fmla="*/ 99 h 1466"/>
                <a:gd name="T22" fmla="*/ 134 w 2022"/>
                <a:gd name="T23" fmla="*/ 99 h 1466"/>
                <a:gd name="T24" fmla="*/ 534 w 2022"/>
                <a:gd name="T25" fmla="*/ 40 h 1466"/>
                <a:gd name="T26" fmla="*/ 626 w 2022"/>
                <a:gd name="T27" fmla="*/ 46 h 1466"/>
                <a:gd name="T28" fmla="*/ 988 w 2022"/>
                <a:gd name="T29" fmla="*/ 210 h 1466"/>
                <a:gd name="T30" fmla="*/ 988 w 2022"/>
                <a:gd name="T31" fmla="*/ 1232 h 1466"/>
                <a:gd name="T32" fmla="*/ 625 w 2022"/>
                <a:gd name="T33" fmla="*/ 1132 h 1466"/>
                <a:gd name="T34" fmla="*/ 555 w 2022"/>
                <a:gd name="T35" fmla="*/ 1137 h 1466"/>
                <a:gd name="T36" fmla="*/ 134 w 2022"/>
                <a:gd name="T37" fmla="*/ 1249 h 1466"/>
                <a:gd name="T38" fmla="*/ 134 w 2022"/>
                <a:gd name="T39" fmla="*/ 99 h 1466"/>
                <a:gd name="T40" fmla="*/ 1928 w 2022"/>
                <a:gd name="T41" fmla="*/ 203 h 1466"/>
                <a:gd name="T42" fmla="*/ 1928 w 2022"/>
                <a:gd name="T43" fmla="*/ 203 h 1466"/>
                <a:gd name="T44" fmla="*/ 1928 w 2022"/>
                <a:gd name="T45" fmla="*/ 68 h 1466"/>
                <a:gd name="T46" fmla="*/ 1487 w 2022"/>
                <a:gd name="T47" fmla="*/ 0 h 1466"/>
                <a:gd name="T48" fmla="*/ 1390 w 2022"/>
                <a:gd name="T49" fmla="*/ 6 h 1466"/>
                <a:gd name="T50" fmla="*/ 1011 w 2022"/>
                <a:gd name="T51" fmla="*/ 177 h 1466"/>
                <a:gd name="T52" fmla="*/ 632 w 2022"/>
                <a:gd name="T53" fmla="*/ 6 h 1466"/>
                <a:gd name="T54" fmla="*/ 534 w 2022"/>
                <a:gd name="T55" fmla="*/ 0 h 1466"/>
                <a:gd name="T56" fmla="*/ 94 w 2022"/>
                <a:gd name="T57" fmla="*/ 68 h 1466"/>
                <a:gd name="T58" fmla="*/ 94 w 2022"/>
                <a:gd name="T59" fmla="*/ 203 h 1466"/>
                <a:gd name="T60" fmla="*/ 0 w 2022"/>
                <a:gd name="T61" fmla="*/ 227 h 1466"/>
                <a:gd name="T62" fmla="*/ 0 w 2022"/>
                <a:gd name="T63" fmla="*/ 1466 h 1466"/>
                <a:gd name="T64" fmla="*/ 467 w 2022"/>
                <a:gd name="T65" fmla="*/ 1335 h 1466"/>
                <a:gd name="T66" fmla="*/ 905 w 2022"/>
                <a:gd name="T67" fmla="*/ 1412 h 1466"/>
                <a:gd name="T68" fmla="*/ 905 w 2022"/>
                <a:gd name="T69" fmla="*/ 1466 h 1466"/>
                <a:gd name="T70" fmla="*/ 1116 w 2022"/>
                <a:gd name="T71" fmla="*/ 1466 h 1466"/>
                <a:gd name="T72" fmla="*/ 1116 w 2022"/>
                <a:gd name="T73" fmla="*/ 1412 h 1466"/>
                <a:gd name="T74" fmla="*/ 1555 w 2022"/>
                <a:gd name="T75" fmla="*/ 1335 h 1466"/>
                <a:gd name="T76" fmla="*/ 2022 w 2022"/>
                <a:gd name="T77" fmla="*/ 1466 h 1466"/>
                <a:gd name="T78" fmla="*/ 2022 w 2022"/>
                <a:gd name="T79" fmla="*/ 227 h 1466"/>
                <a:gd name="T80" fmla="*/ 1928 w 2022"/>
                <a:gd name="T81" fmla="*/ 203 h 1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022" h="1466">
                  <a:moveTo>
                    <a:pt x="1034" y="210"/>
                  </a:moveTo>
                  <a:lnTo>
                    <a:pt x="1034" y="210"/>
                  </a:lnTo>
                  <a:cubicBezTo>
                    <a:pt x="1077" y="175"/>
                    <a:pt x="1220" y="68"/>
                    <a:pt x="1395" y="46"/>
                  </a:cubicBezTo>
                  <a:cubicBezTo>
                    <a:pt x="1423" y="42"/>
                    <a:pt x="1454" y="40"/>
                    <a:pt x="1487" y="40"/>
                  </a:cubicBezTo>
                  <a:cubicBezTo>
                    <a:pt x="1645" y="40"/>
                    <a:pt x="1820" y="81"/>
                    <a:pt x="1888" y="99"/>
                  </a:cubicBezTo>
                  <a:lnTo>
                    <a:pt x="1888" y="1249"/>
                  </a:lnTo>
                  <a:cubicBezTo>
                    <a:pt x="1803" y="1218"/>
                    <a:pt x="1631" y="1161"/>
                    <a:pt x="1467" y="1137"/>
                  </a:cubicBezTo>
                  <a:cubicBezTo>
                    <a:pt x="1445" y="1134"/>
                    <a:pt x="1421" y="1132"/>
                    <a:pt x="1397" y="1132"/>
                  </a:cubicBezTo>
                  <a:cubicBezTo>
                    <a:pt x="1252" y="1132"/>
                    <a:pt x="1112" y="1192"/>
                    <a:pt x="1034" y="1232"/>
                  </a:cubicBezTo>
                  <a:lnTo>
                    <a:pt x="1034" y="210"/>
                  </a:lnTo>
                  <a:close/>
                  <a:moveTo>
                    <a:pt x="134" y="99"/>
                  </a:moveTo>
                  <a:lnTo>
                    <a:pt x="134" y="99"/>
                  </a:lnTo>
                  <a:cubicBezTo>
                    <a:pt x="201" y="81"/>
                    <a:pt x="376" y="40"/>
                    <a:pt x="534" y="40"/>
                  </a:cubicBezTo>
                  <a:cubicBezTo>
                    <a:pt x="568" y="40"/>
                    <a:pt x="599" y="42"/>
                    <a:pt x="626" y="46"/>
                  </a:cubicBezTo>
                  <a:cubicBezTo>
                    <a:pt x="802" y="68"/>
                    <a:pt x="945" y="175"/>
                    <a:pt x="988" y="210"/>
                  </a:cubicBezTo>
                  <a:lnTo>
                    <a:pt x="988" y="1232"/>
                  </a:lnTo>
                  <a:cubicBezTo>
                    <a:pt x="910" y="1192"/>
                    <a:pt x="770" y="1132"/>
                    <a:pt x="625" y="1132"/>
                  </a:cubicBezTo>
                  <a:cubicBezTo>
                    <a:pt x="601" y="1132"/>
                    <a:pt x="577" y="1134"/>
                    <a:pt x="555" y="1137"/>
                  </a:cubicBezTo>
                  <a:cubicBezTo>
                    <a:pt x="391" y="1161"/>
                    <a:pt x="219" y="1218"/>
                    <a:pt x="134" y="1249"/>
                  </a:cubicBezTo>
                  <a:lnTo>
                    <a:pt x="134" y="99"/>
                  </a:lnTo>
                  <a:close/>
                  <a:moveTo>
                    <a:pt x="1928" y="203"/>
                  </a:moveTo>
                  <a:lnTo>
                    <a:pt x="1928" y="203"/>
                  </a:lnTo>
                  <a:lnTo>
                    <a:pt x="1928" y="68"/>
                  </a:lnTo>
                  <a:cubicBezTo>
                    <a:pt x="1928" y="68"/>
                    <a:pt x="1696" y="0"/>
                    <a:pt x="1487" y="0"/>
                  </a:cubicBezTo>
                  <a:cubicBezTo>
                    <a:pt x="1454" y="0"/>
                    <a:pt x="1421" y="2"/>
                    <a:pt x="1390" y="6"/>
                  </a:cubicBezTo>
                  <a:cubicBezTo>
                    <a:pt x="1207" y="30"/>
                    <a:pt x="1059" y="138"/>
                    <a:pt x="1011" y="177"/>
                  </a:cubicBezTo>
                  <a:cubicBezTo>
                    <a:pt x="963" y="138"/>
                    <a:pt x="815" y="30"/>
                    <a:pt x="632" y="6"/>
                  </a:cubicBezTo>
                  <a:cubicBezTo>
                    <a:pt x="601" y="2"/>
                    <a:pt x="568" y="0"/>
                    <a:pt x="534" y="0"/>
                  </a:cubicBezTo>
                  <a:cubicBezTo>
                    <a:pt x="326" y="0"/>
                    <a:pt x="94" y="68"/>
                    <a:pt x="94" y="68"/>
                  </a:cubicBezTo>
                  <a:lnTo>
                    <a:pt x="94" y="203"/>
                  </a:lnTo>
                  <a:cubicBezTo>
                    <a:pt x="36" y="216"/>
                    <a:pt x="0" y="227"/>
                    <a:pt x="0" y="227"/>
                  </a:cubicBezTo>
                  <a:lnTo>
                    <a:pt x="0" y="1466"/>
                  </a:lnTo>
                  <a:cubicBezTo>
                    <a:pt x="0" y="1466"/>
                    <a:pt x="243" y="1368"/>
                    <a:pt x="467" y="1335"/>
                  </a:cubicBezTo>
                  <a:cubicBezTo>
                    <a:pt x="605" y="1315"/>
                    <a:pt x="787" y="1368"/>
                    <a:pt x="905" y="1412"/>
                  </a:cubicBezTo>
                  <a:lnTo>
                    <a:pt x="905" y="1466"/>
                  </a:lnTo>
                  <a:lnTo>
                    <a:pt x="1116" y="1466"/>
                  </a:lnTo>
                  <a:lnTo>
                    <a:pt x="1116" y="1412"/>
                  </a:lnTo>
                  <a:cubicBezTo>
                    <a:pt x="1235" y="1368"/>
                    <a:pt x="1417" y="1315"/>
                    <a:pt x="1555" y="1335"/>
                  </a:cubicBezTo>
                  <a:cubicBezTo>
                    <a:pt x="1779" y="1368"/>
                    <a:pt x="2022" y="1466"/>
                    <a:pt x="2022" y="1466"/>
                  </a:cubicBezTo>
                  <a:lnTo>
                    <a:pt x="2022" y="227"/>
                  </a:lnTo>
                  <a:cubicBezTo>
                    <a:pt x="2022" y="227"/>
                    <a:pt x="1986" y="216"/>
                    <a:pt x="1928" y="203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5" name="组 14"/>
          <p:cNvGrpSpPr/>
          <p:nvPr/>
        </p:nvGrpSpPr>
        <p:grpSpPr>
          <a:xfrm>
            <a:off x="8564448" y="1600200"/>
            <a:ext cx="2188830" cy="4296525"/>
            <a:chOff x="8564448" y="1600200"/>
            <a:chExt cx="2188830" cy="4296525"/>
          </a:xfrm>
        </p:grpSpPr>
        <p:grpSp>
          <p:nvGrpSpPr>
            <p:cNvPr id="66" name="组 65"/>
            <p:cNvGrpSpPr/>
            <p:nvPr/>
          </p:nvGrpSpPr>
          <p:grpSpPr>
            <a:xfrm>
              <a:off x="8564448" y="1600200"/>
              <a:ext cx="2188830" cy="4296525"/>
              <a:chOff x="1644650" y="1600200"/>
              <a:chExt cx="1955800" cy="4296525"/>
            </a:xfrm>
            <a:solidFill>
              <a:schemeClr val="bg1"/>
            </a:solidFill>
          </p:grpSpPr>
          <p:sp>
            <p:nvSpPr>
              <p:cNvPr id="70" name="椭圆 69"/>
              <p:cNvSpPr/>
              <p:nvPr/>
            </p:nvSpPr>
            <p:spPr>
              <a:xfrm>
                <a:off x="2489316" y="1600200"/>
                <a:ext cx="266468" cy="3024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71" name="上箭头标注 70"/>
              <p:cNvSpPr/>
              <p:nvPr/>
            </p:nvSpPr>
            <p:spPr>
              <a:xfrm>
                <a:off x="1644650" y="1600200"/>
                <a:ext cx="1955800" cy="4296525"/>
              </a:xfrm>
              <a:prstGeom prst="upArrowCallout">
                <a:avLst>
                  <a:gd name="adj1" fmla="val 2597"/>
                  <a:gd name="adj2" fmla="val 2273"/>
                  <a:gd name="adj3" fmla="val 6169"/>
                  <a:gd name="adj4" fmla="val 7269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67" name="矩形 66"/>
            <p:cNvSpPr/>
            <p:nvPr/>
          </p:nvSpPr>
          <p:spPr>
            <a:xfrm>
              <a:off x="8745794" y="4366416"/>
              <a:ext cx="1826140" cy="1292662"/>
            </a:xfrm>
            <a:prstGeom prst="rect">
              <a:avLst/>
            </a:prstGeom>
          </p:spPr>
          <p:txBody>
            <a:bodyPr wrap="square" numCol="1" spcCol="360000">
              <a:spAutoFit/>
            </a:bodyPr>
            <a:lstStyle/>
            <a:p>
              <a:pPr algn="ctr" defTabSz="609585">
                <a:lnSpc>
                  <a:spcPct val="130000"/>
                </a:lnSpc>
              </a:pPr>
              <a:r>
                <a:rPr lang="zh-CN" altLang="en-US" sz="1200" dirty="0" smtClean="0">
                  <a:solidFill>
                    <a:schemeClr val="accent1"/>
                  </a:solidFill>
                  <a:latin typeface="微软雅黑" charset="0"/>
                  <a:ea typeface="微软雅黑" charset="0"/>
                </a:rPr>
                <a:t>顶部</a:t>
              </a:r>
              <a:r>
                <a:rPr lang="zh-CN" altLang="en-US" sz="1200" dirty="0">
                  <a:solidFill>
                    <a:schemeClr val="accent1"/>
                  </a:solidFill>
                  <a:latin typeface="微软雅黑" charset="0"/>
                  <a:ea typeface="微软雅黑" charset="0"/>
                </a:rPr>
                <a:t>“开始”面板中可以对字体、字号、颜色、行距等进行修改。标题数字等都可以通过点击和重新输入进行</a:t>
              </a:r>
              <a:r>
                <a:rPr lang="zh-CN" altLang="en-US" sz="1200" dirty="0" smtClean="0">
                  <a:solidFill>
                    <a:schemeClr val="accent1"/>
                  </a:solidFill>
                  <a:latin typeface="微软雅黑" charset="0"/>
                  <a:ea typeface="微软雅黑" charset="0"/>
                </a:rPr>
                <a:t>更改。</a:t>
              </a:r>
              <a:endParaRPr lang="zh-CN" altLang="en-US" sz="1200" dirty="0">
                <a:solidFill>
                  <a:schemeClr val="accent1"/>
                </a:solidFill>
                <a:latin typeface="微软雅黑" charset="0"/>
                <a:ea typeface="微软雅黑" charset="0"/>
              </a:endParaRPr>
            </a:p>
          </p:txBody>
        </p:sp>
        <p:sp>
          <p:nvSpPr>
            <p:cNvPr id="68" name="矩形 67"/>
            <p:cNvSpPr/>
            <p:nvPr/>
          </p:nvSpPr>
          <p:spPr>
            <a:xfrm>
              <a:off x="8745793" y="4027862"/>
              <a:ext cx="182614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1219170">
                <a:defRPr/>
              </a:pPr>
              <a:r>
                <a:rPr lang="zh-CN" altLang="en-US" sz="1600" b="1" kern="0" dirty="0">
                  <a:solidFill>
                    <a:schemeClr val="accent1"/>
                  </a:solidFill>
                  <a:ea typeface="微软雅黑" charset="0"/>
                </a:rPr>
                <a:t>点击此处添加标题</a:t>
              </a:r>
              <a:endParaRPr lang="en-US" altLang="zh-CN" sz="1600" b="1" kern="0" dirty="0">
                <a:solidFill>
                  <a:schemeClr val="accent1"/>
                </a:solidFill>
                <a:ea typeface="微软雅黑" charset="0"/>
              </a:endParaRPr>
            </a:p>
          </p:txBody>
        </p:sp>
        <p:sp>
          <p:nvSpPr>
            <p:cNvPr id="69" name="Freeform 7"/>
            <p:cNvSpPr>
              <a:spLocks noEditPoints="1"/>
            </p:cNvSpPr>
            <p:nvPr/>
          </p:nvSpPr>
          <p:spPr bwMode="auto">
            <a:xfrm>
              <a:off x="9386340" y="3310366"/>
              <a:ext cx="545044" cy="397456"/>
            </a:xfrm>
            <a:custGeom>
              <a:avLst/>
              <a:gdLst>
                <a:gd name="T0" fmla="*/ 1034 w 2022"/>
                <a:gd name="T1" fmla="*/ 210 h 1466"/>
                <a:gd name="T2" fmla="*/ 1034 w 2022"/>
                <a:gd name="T3" fmla="*/ 210 h 1466"/>
                <a:gd name="T4" fmla="*/ 1395 w 2022"/>
                <a:gd name="T5" fmla="*/ 46 h 1466"/>
                <a:gd name="T6" fmla="*/ 1487 w 2022"/>
                <a:gd name="T7" fmla="*/ 40 h 1466"/>
                <a:gd name="T8" fmla="*/ 1888 w 2022"/>
                <a:gd name="T9" fmla="*/ 99 h 1466"/>
                <a:gd name="T10" fmla="*/ 1888 w 2022"/>
                <a:gd name="T11" fmla="*/ 1249 h 1466"/>
                <a:gd name="T12" fmla="*/ 1467 w 2022"/>
                <a:gd name="T13" fmla="*/ 1137 h 1466"/>
                <a:gd name="T14" fmla="*/ 1397 w 2022"/>
                <a:gd name="T15" fmla="*/ 1132 h 1466"/>
                <a:gd name="T16" fmla="*/ 1034 w 2022"/>
                <a:gd name="T17" fmla="*/ 1232 h 1466"/>
                <a:gd name="T18" fmla="*/ 1034 w 2022"/>
                <a:gd name="T19" fmla="*/ 210 h 1466"/>
                <a:gd name="T20" fmla="*/ 134 w 2022"/>
                <a:gd name="T21" fmla="*/ 99 h 1466"/>
                <a:gd name="T22" fmla="*/ 134 w 2022"/>
                <a:gd name="T23" fmla="*/ 99 h 1466"/>
                <a:gd name="T24" fmla="*/ 534 w 2022"/>
                <a:gd name="T25" fmla="*/ 40 h 1466"/>
                <a:gd name="T26" fmla="*/ 626 w 2022"/>
                <a:gd name="T27" fmla="*/ 46 h 1466"/>
                <a:gd name="T28" fmla="*/ 988 w 2022"/>
                <a:gd name="T29" fmla="*/ 210 h 1466"/>
                <a:gd name="T30" fmla="*/ 988 w 2022"/>
                <a:gd name="T31" fmla="*/ 1232 h 1466"/>
                <a:gd name="T32" fmla="*/ 625 w 2022"/>
                <a:gd name="T33" fmla="*/ 1132 h 1466"/>
                <a:gd name="T34" fmla="*/ 555 w 2022"/>
                <a:gd name="T35" fmla="*/ 1137 h 1466"/>
                <a:gd name="T36" fmla="*/ 134 w 2022"/>
                <a:gd name="T37" fmla="*/ 1249 h 1466"/>
                <a:gd name="T38" fmla="*/ 134 w 2022"/>
                <a:gd name="T39" fmla="*/ 99 h 1466"/>
                <a:gd name="T40" fmla="*/ 1928 w 2022"/>
                <a:gd name="T41" fmla="*/ 203 h 1466"/>
                <a:gd name="T42" fmla="*/ 1928 w 2022"/>
                <a:gd name="T43" fmla="*/ 203 h 1466"/>
                <a:gd name="T44" fmla="*/ 1928 w 2022"/>
                <a:gd name="T45" fmla="*/ 68 h 1466"/>
                <a:gd name="T46" fmla="*/ 1487 w 2022"/>
                <a:gd name="T47" fmla="*/ 0 h 1466"/>
                <a:gd name="T48" fmla="*/ 1390 w 2022"/>
                <a:gd name="T49" fmla="*/ 6 h 1466"/>
                <a:gd name="T50" fmla="*/ 1011 w 2022"/>
                <a:gd name="T51" fmla="*/ 177 h 1466"/>
                <a:gd name="T52" fmla="*/ 632 w 2022"/>
                <a:gd name="T53" fmla="*/ 6 h 1466"/>
                <a:gd name="T54" fmla="*/ 534 w 2022"/>
                <a:gd name="T55" fmla="*/ 0 h 1466"/>
                <a:gd name="T56" fmla="*/ 94 w 2022"/>
                <a:gd name="T57" fmla="*/ 68 h 1466"/>
                <a:gd name="T58" fmla="*/ 94 w 2022"/>
                <a:gd name="T59" fmla="*/ 203 h 1466"/>
                <a:gd name="T60" fmla="*/ 0 w 2022"/>
                <a:gd name="T61" fmla="*/ 227 h 1466"/>
                <a:gd name="T62" fmla="*/ 0 w 2022"/>
                <a:gd name="T63" fmla="*/ 1466 h 1466"/>
                <a:gd name="T64" fmla="*/ 467 w 2022"/>
                <a:gd name="T65" fmla="*/ 1335 h 1466"/>
                <a:gd name="T66" fmla="*/ 905 w 2022"/>
                <a:gd name="T67" fmla="*/ 1412 h 1466"/>
                <a:gd name="T68" fmla="*/ 905 w 2022"/>
                <a:gd name="T69" fmla="*/ 1466 h 1466"/>
                <a:gd name="T70" fmla="*/ 1116 w 2022"/>
                <a:gd name="T71" fmla="*/ 1466 h 1466"/>
                <a:gd name="T72" fmla="*/ 1116 w 2022"/>
                <a:gd name="T73" fmla="*/ 1412 h 1466"/>
                <a:gd name="T74" fmla="*/ 1555 w 2022"/>
                <a:gd name="T75" fmla="*/ 1335 h 1466"/>
                <a:gd name="T76" fmla="*/ 2022 w 2022"/>
                <a:gd name="T77" fmla="*/ 1466 h 1466"/>
                <a:gd name="T78" fmla="*/ 2022 w 2022"/>
                <a:gd name="T79" fmla="*/ 227 h 1466"/>
                <a:gd name="T80" fmla="*/ 1928 w 2022"/>
                <a:gd name="T81" fmla="*/ 203 h 1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022" h="1466">
                  <a:moveTo>
                    <a:pt x="1034" y="210"/>
                  </a:moveTo>
                  <a:lnTo>
                    <a:pt x="1034" y="210"/>
                  </a:lnTo>
                  <a:cubicBezTo>
                    <a:pt x="1077" y="175"/>
                    <a:pt x="1220" y="68"/>
                    <a:pt x="1395" y="46"/>
                  </a:cubicBezTo>
                  <a:cubicBezTo>
                    <a:pt x="1423" y="42"/>
                    <a:pt x="1454" y="40"/>
                    <a:pt x="1487" y="40"/>
                  </a:cubicBezTo>
                  <a:cubicBezTo>
                    <a:pt x="1645" y="40"/>
                    <a:pt x="1820" y="81"/>
                    <a:pt x="1888" y="99"/>
                  </a:cubicBezTo>
                  <a:lnTo>
                    <a:pt x="1888" y="1249"/>
                  </a:lnTo>
                  <a:cubicBezTo>
                    <a:pt x="1803" y="1218"/>
                    <a:pt x="1631" y="1161"/>
                    <a:pt x="1467" y="1137"/>
                  </a:cubicBezTo>
                  <a:cubicBezTo>
                    <a:pt x="1445" y="1134"/>
                    <a:pt x="1421" y="1132"/>
                    <a:pt x="1397" y="1132"/>
                  </a:cubicBezTo>
                  <a:cubicBezTo>
                    <a:pt x="1252" y="1132"/>
                    <a:pt x="1112" y="1192"/>
                    <a:pt x="1034" y="1232"/>
                  </a:cubicBezTo>
                  <a:lnTo>
                    <a:pt x="1034" y="210"/>
                  </a:lnTo>
                  <a:close/>
                  <a:moveTo>
                    <a:pt x="134" y="99"/>
                  </a:moveTo>
                  <a:lnTo>
                    <a:pt x="134" y="99"/>
                  </a:lnTo>
                  <a:cubicBezTo>
                    <a:pt x="201" y="81"/>
                    <a:pt x="376" y="40"/>
                    <a:pt x="534" y="40"/>
                  </a:cubicBezTo>
                  <a:cubicBezTo>
                    <a:pt x="568" y="40"/>
                    <a:pt x="599" y="42"/>
                    <a:pt x="626" y="46"/>
                  </a:cubicBezTo>
                  <a:cubicBezTo>
                    <a:pt x="802" y="68"/>
                    <a:pt x="945" y="175"/>
                    <a:pt x="988" y="210"/>
                  </a:cubicBezTo>
                  <a:lnTo>
                    <a:pt x="988" y="1232"/>
                  </a:lnTo>
                  <a:cubicBezTo>
                    <a:pt x="910" y="1192"/>
                    <a:pt x="770" y="1132"/>
                    <a:pt x="625" y="1132"/>
                  </a:cubicBezTo>
                  <a:cubicBezTo>
                    <a:pt x="601" y="1132"/>
                    <a:pt x="577" y="1134"/>
                    <a:pt x="555" y="1137"/>
                  </a:cubicBezTo>
                  <a:cubicBezTo>
                    <a:pt x="391" y="1161"/>
                    <a:pt x="219" y="1218"/>
                    <a:pt x="134" y="1249"/>
                  </a:cubicBezTo>
                  <a:lnTo>
                    <a:pt x="134" y="99"/>
                  </a:lnTo>
                  <a:close/>
                  <a:moveTo>
                    <a:pt x="1928" y="203"/>
                  </a:moveTo>
                  <a:lnTo>
                    <a:pt x="1928" y="203"/>
                  </a:lnTo>
                  <a:lnTo>
                    <a:pt x="1928" y="68"/>
                  </a:lnTo>
                  <a:cubicBezTo>
                    <a:pt x="1928" y="68"/>
                    <a:pt x="1696" y="0"/>
                    <a:pt x="1487" y="0"/>
                  </a:cubicBezTo>
                  <a:cubicBezTo>
                    <a:pt x="1454" y="0"/>
                    <a:pt x="1421" y="2"/>
                    <a:pt x="1390" y="6"/>
                  </a:cubicBezTo>
                  <a:cubicBezTo>
                    <a:pt x="1207" y="30"/>
                    <a:pt x="1059" y="138"/>
                    <a:pt x="1011" y="177"/>
                  </a:cubicBezTo>
                  <a:cubicBezTo>
                    <a:pt x="963" y="138"/>
                    <a:pt x="815" y="30"/>
                    <a:pt x="632" y="6"/>
                  </a:cubicBezTo>
                  <a:cubicBezTo>
                    <a:pt x="601" y="2"/>
                    <a:pt x="568" y="0"/>
                    <a:pt x="534" y="0"/>
                  </a:cubicBezTo>
                  <a:cubicBezTo>
                    <a:pt x="326" y="0"/>
                    <a:pt x="94" y="68"/>
                    <a:pt x="94" y="68"/>
                  </a:cubicBezTo>
                  <a:lnTo>
                    <a:pt x="94" y="203"/>
                  </a:lnTo>
                  <a:cubicBezTo>
                    <a:pt x="36" y="216"/>
                    <a:pt x="0" y="227"/>
                    <a:pt x="0" y="227"/>
                  </a:cubicBezTo>
                  <a:lnTo>
                    <a:pt x="0" y="1466"/>
                  </a:lnTo>
                  <a:cubicBezTo>
                    <a:pt x="0" y="1466"/>
                    <a:pt x="243" y="1368"/>
                    <a:pt x="467" y="1335"/>
                  </a:cubicBezTo>
                  <a:cubicBezTo>
                    <a:pt x="605" y="1315"/>
                    <a:pt x="787" y="1368"/>
                    <a:pt x="905" y="1412"/>
                  </a:cubicBezTo>
                  <a:lnTo>
                    <a:pt x="905" y="1466"/>
                  </a:lnTo>
                  <a:lnTo>
                    <a:pt x="1116" y="1466"/>
                  </a:lnTo>
                  <a:lnTo>
                    <a:pt x="1116" y="1412"/>
                  </a:lnTo>
                  <a:cubicBezTo>
                    <a:pt x="1235" y="1368"/>
                    <a:pt x="1417" y="1315"/>
                    <a:pt x="1555" y="1335"/>
                  </a:cubicBezTo>
                  <a:cubicBezTo>
                    <a:pt x="1779" y="1368"/>
                    <a:pt x="2022" y="1466"/>
                    <a:pt x="2022" y="1466"/>
                  </a:cubicBezTo>
                  <a:lnTo>
                    <a:pt x="2022" y="227"/>
                  </a:lnTo>
                  <a:cubicBezTo>
                    <a:pt x="2022" y="227"/>
                    <a:pt x="1986" y="216"/>
                    <a:pt x="1928" y="20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pic>
        <p:nvPicPr>
          <p:cNvPr id="40" name="图片 39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3570" y="258233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044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 1"/>
          <p:cNvGrpSpPr/>
          <p:nvPr/>
        </p:nvGrpSpPr>
        <p:grpSpPr>
          <a:xfrm>
            <a:off x="5590419" y="3331281"/>
            <a:ext cx="4200352" cy="1862048"/>
            <a:chOff x="6750146" y="2193857"/>
            <a:chExt cx="4200352" cy="1862048"/>
          </a:xfrm>
        </p:grpSpPr>
        <p:sp>
          <p:nvSpPr>
            <p:cNvPr id="3" name="文本框 2"/>
            <p:cNvSpPr txBox="1"/>
            <p:nvPr/>
          </p:nvSpPr>
          <p:spPr>
            <a:xfrm>
              <a:off x="6750146" y="2193857"/>
              <a:ext cx="2237915" cy="1862048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zh-CN"/>
              </a:defPPr>
              <a:lvl1pPr>
                <a:defRPr sz="3200" b="1">
                  <a:gradFill>
                    <a:gsLst>
                      <a:gs pos="32000">
                        <a:schemeClr val="accent2"/>
                      </a:gs>
                      <a:gs pos="0">
                        <a:schemeClr val="accent2">
                          <a:lumMod val="75000"/>
                        </a:schemeClr>
                      </a:gs>
                      <a:gs pos="69000">
                        <a:schemeClr val="accent3"/>
                      </a:gs>
                      <a:gs pos="97000">
                        <a:schemeClr val="accent4"/>
                      </a:gs>
                    </a:gsLst>
                    <a:path path="circle">
                      <a:fillToRect t="100000" r="100000"/>
                    </a:path>
                  </a:gradFill>
                  <a:latin typeface="微软雅黑"/>
                  <a:ea typeface="微软雅黑"/>
                  <a:cs typeface="微软雅黑"/>
                </a:defRPr>
              </a:lvl1pPr>
            </a:lstStyle>
            <a:p>
              <a:r>
                <a:rPr lang="en-US" altLang="zh-CN" sz="11500" dirty="0" smtClean="0">
                  <a:solidFill>
                    <a:schemeClr val="bg1"/>
                  </a:solidFill>
                </a:rPr>
                <a:t>04</a:t>
              </a:r>
              <a:endParaRPr lang="zh-CN" altLang="en-US" sz="11500" dirty="0">
                <a:solidFill>
                  <a:schemeClr val="bg1"/>
                </a:solidFill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8675829" y="2647827"/>
              <a:ext cx="2274669" cy="954107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r>
                <a:rPr lang="zh-CN" altLang="en-US" sz="3200" b="1" dirty="0" smtClean="0">
                  <a:solidFill>
                    <a:schemeClr val="bg1"/>
                  </a:solidFill>
                  <a:latin typeface="微软雅黑"/>
                  <a:ea typeface="微软雅黑"/>
                  <a:cs typeface="微软雅黑"/>
                </a:rPr>
                <a:t>作品展示</a:t>
              </a:r>
              <a:endParaRPr lang="en-US" altLang="zh-CN" sz="3200" b="1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endParaRPr>
            </a:p>
            <a:p>
              <a:r>
                <a:rPr lang="en-US" altLang="zh-CN" sz="2400" dirty="0" smtClean="0">
                  <a:solidFill>
                    <a:schemeClr val="bg1"/>
                  </a:solidFill>
                  <a:latin typeface="Calibri"/>
                  <a:ea typeface="宋体"/>
                </a:rPr>
                <a:t>SHOW</a:t>
              </a:r>
              <a:endParaRPr kumimoji="1" lang="zh-CN" altLang="en-US" sz="2400" dirty="0">
                <a:solidFill>
                  <a:schemeClr val="bg1"/>
                </a:solidFill>
                <a:latin typeface="Calibri"/>
                <a:ea typeface="宋体"/>
              </a:endParaRPr>
            </a:p>
          </p:txBody>
        </p:sp>
      </p:grpSp>
      <p:pic>
        <p:nvPicPr>
          <p:cNvPr id="5" name="图片 4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6250656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349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smtClean="0"/>
              <a:t>04</a:t>
            </a:r>
            <a:r>
              <a:rPr kumimoji="1" lang="zh-CN" altLang="en-US" dirty="0" smtClean="0"/>
              <a:t> 作品展示</a:t>
            </a:r>
            <a:endParaRPr kumimoji="1" lang="zh-CN" altLang="en-US" dirty="0"/>
          </a:p>
        </p:txBody>
      </p:sp>
      <p:sp>
        <p:nvSpPr>
          <p:cNvPr id="11" name="任意形状 10"/>
          <p:cNvSpPr/>
          <p:nvPr/>
        </p:nvSpPr>
        <p:spPr>
          <a:xfrm>
            <a:off x="1390974" y="3620651"/>
            <a:ext cx="2076683" cy="2040050"/>
          </a:xfrm>
          <a:custGeom>
            <a:avLst/>
            <a:gdLst>
              <a:gd name="connsiteX0" fmla="*/ 0 w 2076683"/>
              <a:gd name="connsiteY0" fmla="*/ 0 h 2040050"/>
              <a:gd name="connsiteX1" fmla="*/ 2076683 w 2076683"/>
              <a:gd name="connsiteY1" fmla="*/ 0 h 2040050"/>
              <a:gd name="connsiteX2" fmla="*/ 2076683 w 2076683"/>
              <a:gd name="connsiteY2" fmla="*/ 2040050 h 2040050"/>
              <a:gd name="connsiteX3" fmla="*/ 0 w 2076683"/>
              <a:gd name="connsiteY3" fmla="*/ 2040050 h 2040050"/>
              <a:gd name="connsiteX4" fmla="*/ 0 w 2076683"/>
              <a:gd name="connsiteY4" fmla="*/ 0 h 204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76683" h="2040050">
                <a:moveTo>
                  <a:pt x="0" y="0"/>
                </a:moveTo>
                <a:lnTo>
                  <a:pt x="2076683" y="0"/>
                </a:lnTo>
                <a:lnTo>
                  <a:pt x="2076683" y="2040050"/>
                </a:lnTo>
                <a:lnTo>
                  <a:pt x="0" y="204005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1440" tIns="91440" rIns="91440" bIns="91440" numCol="1" spcCol="1270" anchor="t" anchorCtr="0">
            <a:noAutofit/>
          </a:bodyPr>
          <a:lstStyle/>
          <a:p>
            <a:pPr lvl="0" algn="ctr" defTabSz="1600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3600" kern="1200"/>
          </a:p>
        </p:txBody>
      </p:sp>
      <p:sp>
        <p:nvSpPr>
          <p:cNvPr id="15" name="矩形 14"/>
          <p:cNvSpPr/>
          <p:nvPr/>
        </p:nvSpPr>
        <p:spPr>
          <a:xfrm>
            <a:off x="3913617" y="3620651"/>
            <a:ext cx="2076683" cy="2040050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9" name="任意形状 18"/>
          <p:cNvSpPr/>
          <p:nvPr/>
        </p:nvSpPr>
        <p:spPr>
          <a:xfrm>
            <a:off x="6436260" y="3620651"/>
            <a:ext cx="2076683" cy="2040050"/>
          </a:xfrm>
          <a:custGeom>
            <a:avLst/>
            <a:gdLst>
              <a:gd name="connsiteX0" fmla="*/ 0 w 2076683"/>
              <a:gd name="connsiteY0" fmla="*/ 0 h 2040050"/>
              <a:gd name="connsiteX1" fmla="*/ 2076683 w 2076683"/>
              <a:gd name="connsiteY1" fmla="*/ 0 h 2040050"/>
              <a:gd name="connsiteX2" fmla="*/ 2076683 w 2076683"/>
              <a:gd name="connsiteY2" fmla="*/ 2040050 h 2040050"/>
              <a:gd name="connsiteX3" fmla="*/ 0 w 2076683"/>
              <a:gd name="connsiteY3" fmla="*/ 2040050 h 2040050"/>
              <a:gd name="connsiteX4" fmla="*/ 0 w 2076683"/>
              <a:gd name="connsiteY4" fmla="*/ 0 h 204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76683" h="2040050">
                <a:moveTo>
                  <a:pt x="0" y="0"/>
                </a:moveTo>
                <a:lnTo>
                  <a:pt x="2076683" y="0"/>
                </a:lnTo>
                <a:lnTo>
                  <a:pt x="2076683" y="2040050"/>
                </a:lnTo>
                <a:lnTo>
                  <a:pt x="0" y="204005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1440" tIns="91440" rIns="91440" bIns="91440" numCol="1" spcCol="1270" anchor="t" anchorCtr="0">
            <a:noAutofit/>
          </a:bodyPr>
          <a:lstStyle/>
          <a:p>
            <a:pPr lvl="0" algn="ctr" defTabSz="1600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3600" kern="1200"/>
          </a:p>
        </p:txBody>
      </p:sp>
      <p:sp>
        <p:nvSpPr>
          <p:cNvPr id="23" name="任意形状 22"/>
          <p:cNvSpPr/>
          <p:nvPr/>
        </p:nvSpPr>
        <p:spPr>
          <a:xfrm>
            <a:off x="8958903" y="3620651"/>
            <a:ext cx="2076683" cy="2040050"/>
          </a:xfrm>
          <a:custGeom>
            <a:avLst/>
            <a:gdLst>
              <a:gd name="connsiteX0" fmla="*/ 0 w 2076683"/>
              <a:gd name="connsiteY0" fmla="*/ 0 h 2040050"/>
              <a:gd name="connsiteX1" fmla="*/ 2076683 w 2076683"/>
              <a:gd name="connsiteY1" fmla="*/ 0 h 2040050"/>
              <a:gd name="connsiteX2" fmla="*/ 2076683 w 2076683"/>
              <a:gd name="connsiteY2" fmla="*/ 2040050 h 2040050"/>
              <a:gd name="connsiteX3" fmla="*/ 0 w 2076683"/>
              <a:gd name="connsiteY3" fmla="*/ 2040050 h 2040050"/>
              <a:gd name="connsiteX4" fmla="*/ 0 w 2076683"/>
              <a:gd name="connsiteY4" fmla="*/ 0 h 204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76683" h="2040050">
                <a:moveTo>
                  <a:pt x="0" y="0"/>
                </a:moveTo>
                <a:lnTo>
                  <a:pt x="2076683" y="0"/>
                </a:lnTo>
                <a:lnTo>
                  <a:pt x="2076683" y="2040050"/>
                </a:lnTo>
                <a:lnTo>
                  <a:pt x="0" y="204005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1440" tIns="91440" rIns="91440" bIns="91440" numCol="1" spcCol="1270" anchor="t" anchorCtr="0">
            <a:noAutofit/>
          </a:bodyPr>
          <a:lstStyle/>
          <a:p>
            <a:pPr lvl="0" algn="ctr" defTabSz="1600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3600" kern="1200"/>
          </a:p>
        </p:txBody>
      </p:sp>
      <p:grpSp>
        <p:nvGrpSpPr>
          <p:cNvPr id="25" name="组 24"/>
          <p:cNvGrpSpPr/>
          <p:nvPr/>
        </p:nvGrpSpPr>
        <p:grpSpPr>
          <a:xfrm>
            <a:off x="1268594" y="1273496"/>
            <a:ext cx="2193602" cy="4387205"/>
            <a:chOff x="1268594" y="1273496"/>
            <a:chExt cx="2193602" cy="4387205"/>
          </a:xfrm>
        </p:grpSpPr>
        <p:sp>
          <p:nvSpPr>
            <p:cNvPr id="9" name="直线连接符 8"/>
            <p:cNvSpPr/>
            <p:nvPr/>
          </p:nvSpPr>
          <p:spPr>
            <a:xfrm>
              <a:off x="1281294" y="1712217"/>
              <a:ext cx="0" cy="3948484"/>
            </a:xfrm>
            <a:prstGeom prst="line">
              <a:avLst/>
            </a:prstGeom>
            <a:ln w="381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2" name="任意形状 11"/>
            <p:cNvSpPr/>
            <p:nvPr/>
          </p:nvSpPr>
          <p:spPr>
            <a:xfrm>
              <a:off x="1268594" y="1273496"/>
              <a:ext cx="2193602" cy="438720"/>
            </a:xfrm>
            <a:custGeom>
              <a:avLst/>
              <a:gdLst>
                <a:gd name="connsiteX0" fmla="*/ 0 w 2193602"/>
                <a:gd name="connsiteY0" fmla="*/ 0 h 438720"/>
                <a:gd name="connsiteX1" fmla="*/ 2193602 w 2193602"/>
                <a:gd name="connsiteY1" fmla="*/ 0 h 438720"/>
                <a:gd name="connsiteX2" fmla="*/ 2193602 w 2193602"/>
                <a:gd name="connsiteY2" fmla="*/ 438720 h 438720"/>
                <a:gd name="connsiteX3" fmla="*/ 0 w 2193602"/>
                <a:gd name="connsiteY3" fmla="*/ 438720 h 438720"/>
                <a:gd name="connsiteX4" fmla="*/ 0 w 2193602"/>
                <a:gd name="connsiteY4" fmla="*/ 0 h 438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93602" h="438720">
                  <a:moveTo>
                    <a:pt x="0" y="0"/>
                  </a:moveTo>
                  <a:lnTo>
                    <a:pt x="2193602" y="0"/>
                  </a:lnTo>
                  <a:lnTo>
                    <a:pt x="2193602" y="438720"/>
                  </a:lnTo>
                  <a:lnTo>
                    <a:pt x="0" y="43872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5880" tIns="55880" rIns="55880" bIns="5588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2200" kern="1200"/>
            </a:p>
          </p:txBody>
        </p:sp>
        <p:sp>
          <p:nvSpPr>
            <p:cNvPr id="26" name="矩形 25"/>
            <p:cNvSpPr/>
            <p:nvPr/>
          </p:nvSpPr>
          <p:spPr>
            <a:xfrm>
              <a:off x="1452324" y="1323579"/>
              <a:ext cx="182614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1219170">
                <a:defRPr/>
              </a:pPr>
              <a:r>
                <a:rPr lang="zh-CN" altLang="en-US" sz="1600" b="1" kern="0" dirty="0">
                  <a:solidFill>
                    <a:schemeClr val="bg1"/>
                  </a:solidFill>
                  <a:ea typeface="微软雅黑" charset="0"/>
                </a:rPr>
                <a:t>点击此处添加标题</a:t>
              </a:r>
              <a:endParaRPr lang="en-US" altLang="zh-CN" sz="1600" b="1" kern="0" dirty="0">
                <a:solidFill>
                  <a:schemeClr val="bg1"/>
                </a:solidFill>
                <a:ea typeface="微软雅黑" charset="0"/>
              </a:endParaRPr>
            </a:p>
          </p:txBody>
        </p:sp>
      </p:grpSp>
      <p:grpSp>
        <p:nvGrpSpPr>
          <p:cNvPr id="31" name="组 30"/>
          <p:cNvGrpSpPr/>
          <p:nvPr/>
        </p:nvGrpSpPr>
        <p:grpSpPr>
          <a:xfrm>
            <a:off x="3791237" y="1273496"/>
            <a:ext cx="2193602" cy="4387205"/>
            <a:chOff x="3791237" y="1273496"/>
            <a:chExt cx="2193602" cy="4387205"/>
          </a:xfrm>
        </p:grpSpPr>
        <p:sp>
          <p:nvSpPr>
            <p:cNvPr id="13" name="直线连接符 12"/>
            <p:cNvSpPr/>
            <p:nvPr/>
          </p:nvSpPr>
          <p:spPr>
            <a:xfrm>
              <a:off x="3803937" y="1712217"/>
              <a:ext cx="0" cy="3948484"/>
            </a:xfrm>
            <a:prstGeom prst="line">
              <a:avLst/>
            </a:prstGeom>
            <a:ln w="381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6" name="任意形状 15"/>
            <p:cNvSpPr/>
            <p:nvPr/>
          </p:nvSpPr>
          <p:spPr>
            <a:xfrm>
              <a:off x="3791237" y="1273496"/>
              <a:ext cx="2193602" cy="438720"/>
            </a:xfrm>
            <a:custGeom>
              <a:avLst/>
              <a:gdLst>
                <a:gd name="connsiteX0" fmla="*/ 0 w 2193602"/>
                <a:gd name="connsiteY0" fmla="*/ 0 h 438720"/>
                <a:gd name="connsiteX1" fmla="*/ 2193602 w 2193602"/>
                <a:gd name="connsiteY1" fmla="*/ 0 h 438720"/>
                <a:gd name="connsiteX2" fmla="*/ 2193602 w 2193602"/>
                <a:gd name="connsiteY2" fmla="*/ 438720 h 438720"/>
                <a:gd name="connsiteX3" fmla="*/ 0 w 2193602"/>
                <a:gd name="connsiteY3" fmla="*/ 438720 h 438720"/>
                <a:gd name="connsiteX4" fmla="*/ 0 w 2193602"/>
                <a:gd name="connsiteY4" fmla="*/ 0 h 438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93602" h="438720">
                  <a:moveTo>
                    <a:pt x="0" y="0"/>
                  </a:moveTo>
                  <a:lnTo>
                    <a:pt x="2193602" y="0"/>
                  </a:lnTo>
                  <a:lnTo>
                    <a:pt x="2193602" y="438720"/>
                  </a:lnTo>
                  <a:lnTo>
                    <a:pt x="0" y="43872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5880" tIns="55880" rIns="55880" bIns="5588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2200" kern="1200"/>
            </a:p>
          </p:txBody>
        </p:sp>
        <p:sp>
          <p:nvSpPr>
            <p:cNvPr id="27" name="矩形 26"/>
            <p:cNvSpPr/>
            <p:nvPr/>
          </p:nvSpPr>
          <p:spPr>
            <a:xfrm>
              <a:off x="3974967" y="1323579"/>
              <a:ext cx="182614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1219170">
                <a:defRPr/>
              </a:pPr>
              <a:r>
                <a:rPr lang="zh-CN" altLang="en-US" sz="1600" b="1" kern="0" dirty="0">
                  <a:solidFill>
                    <a:schemeClr val="bg1"/>
                  </a:solidFill>
                  <a:ea typeface="微软雅黑" charset="0"/>
                </a:rPr>
                <a:t>点击此处添加标题</a:t>
              </a:r>
              <a:endParaRPr lang="en-US" altLang="zh-CN" sz="1600" b="1" kern="0" dirty="0">
                <a:solidFill>
                  <a:schemeClr val="bg1"/>
                </a:solidFill>
                <a:ea typeface="微软雅黑" charset="0"/>
              </a:endParaRPr>
            </a:p>
          </p:txBody>
        </p:sp>
      </p:grpSp>
      <p:grpSp>
        <p:nvGrpSpPr>
          <p:cNvPr id="32" name="组 31"/>
          <p:cNvGrpSpPr/>
          <p:nvPr/>
        </p:nvGrpSpPr>
        <p:grpSpPr>
          <a:xfrm>
            <a:off x="6313880" y="1273496"/>
            <a:ext cx="2193602" cy="4387205"/>
            <a:chOff x="6313880" y="1273496"/>
            <a:chExt cx="2193602" cy="4387205"/>
          </a:xfrm>
        </p:grpSpPr>
        <p:sp>
          <p:nvSpPr>
            <p:cNvPr id="17" name="直线连接符 16"/>
            <p:cNvSpPr/>
            <p:nvPr/>
          </p:nvSpPr>
          <p:spPr>
            <a:xfrm>
              <a:off x="6326580" y="1712217"/>
              <a:ext cx="0" cy="3948484"/>
            </a:xfrm>
            <a:prstGeom prst="line">
              <a:avLst/>
            </a:prstGeom>
            <a:ln w="381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0" name="任意形状 19"/>
            <p:cNvSpPr/>
            <p:nvPr/>
          </p:nvSpPr>
          <p:spPr>
            <a:xfrm>
              <a:off x="6313880" y="1273496"/>
              <a:ext cx="2193602" cy="438720"/>
            </a:xfrm>
            <a:custGeom>
              <a:avLst/>
              <a:gdLst>
                <a:gd name="connsiteX0" fmla="*/ 0 w 2193602"/>
                <a:gd name="connsiteY0" fmla="*/ 0 h 438720"/>
                <a:gd name="connsiteX1" fmla="*/ 2193602 w 2193602"/>
                <a:gd name="connsiteY1" fmla="*/ 0 h 438720"/>
                <a:gd name="connsiteX2" fmla="*/ 2193602 w 2193602"/>
                <a:gd name="connsiteY2" fmla="*/ 438720 h 438720"/>
                <a:gd name="connsiteX3" fmla="*/ 0 w 2193602"/>
                <a:gd name="connsiteY3" fmla="*/ 438720 h 438720"/>
                <a:gd name="connsiteX4" fmla="*/ 0 w 2193602"/>
                <a:gd name="connsiteY4" fmla="*/ 0 h 438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93602" h="438720">
                  <a:moveTo>
                    <a:pt x="0" y="0"/>
                  </a:moveTo>
                  <a:lnTo>
                    <a:pt x="2193602" y="0"/>
                  </a:lnTo>
                  <a:lnTo>
                    <a:pt x="2193602" y="438720"/>
                  </a:lnTo>
                  <a:lnTo>
                    <a:pt x="0" y="43872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5880" tIns="55880" rIns="55880" bIns="5588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2200" kern="1200"/>
            </a:p>
          </p:txBody>
        </p:sp>
        <p:sp>
          <p:nvSpPr>
            <p:cNvPr id="28" name="矩形 27"/>
            <p:cNvSpPr/>
            <p:nvPr/>
          </p:nvSpPr>
          <p:spPr>
            <a:xfrm>
              <a:off x="6497611" y="1323579"/>
              <a:ext cx="182614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1219170">
                <a:defRPr/>
              </a:pPr>
              <a:r>
                <a:rPr lang="zh-CN" altLang="en-US" sz="1600" b="1" kern="0" dirty="0">
                  <a:solidFill>
                    <a:schemeClr val="bg1"/>
                  </a:solidFill>
                  <a:ea typeface="微软雅黑" charset="0"/>
                </a:rPr>
                <a:t>点击此处添加标题</a:t>
              </a:r>
              <a:endParaRPr lang="en-US" altLang="zh-CN" sz="1600" b="1" kern="0" dirty="0">
                <a:solidFill>
                  <a:schemeClr val="bg1"/>
                </a:solidFill>
                <a:ea typeface="微软雅黑" charset="0"/>
              </a:endParaRPr>
            </a:p>
          </p:txBody>
        </p:sp>
      </p:grpSp>
      <p:grpSp>
        <p:nvGrpSpPr>
          <p:cNvPr id="33" name="组 32"/>
          <p:cNvGrpSpPr/>
          <p:nvPr/>
        </p:nvGrpSpPr>
        <p:grpSpPr>
          <a:xfrm>
            <a:off x="8836523" y="1273496"/>
            <a:ext cx="2193602" cy="4387205"/>
            <a:chOff x="8836523" y="1273496"/>
            <a:chExt cx="2193602" cy="4387205"/>
          </a:xfrm>
        </p:grpSpPr>
        <p:sp>
          <p:nvSpPr>
            <p:cNvPr id="21" name="直线连接符 20"/>
            <p:cNvSpPr/>
            <p:nvPr/>
          </p:nvSpPr>
          <p:spPr>
            <a:xfrm>
              <a:off x="8849223" y="1712217"/>
              <a:ext cx="0" cy="3948484"/>
            </a:xfrm>
            <a:prstGeom prst="line">
              <a:avLst/>
            </a:prstGeom>
            <a:ln w="381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4" name="任意形状 23"/>
            <p:cNvSpPr/>
            <p:nvPr/>
          </p:nvSpPr>
          <p:spPr>
            <a:xfrm>
              <a:off x="8836523" y="1273496"/>
              <a:ext cx="2193602" cy="438720"/>
            </a:xfrm>
            <a:custGeom>
              <a:avLst/>
              <a:gdLst>
                <a:gd name="connsiteX0" fmla="*/ 0 w 2193602"/>
                <a:gd name="connsiteY0" fmla="*/ 0 h 438720"/>
                <a:gd name="connsiteX1" fmla="*/ 2193602 w 2193602"/>
                <a:gd name="connsiteY1" fmla="*/ 0 h 438720"/>
                <a:gd name="connsiteX2" fmla="*/ 2193602 w 2193602"/>
                <a:gd name="connsiteY2" fmla="*/ 438720 h 438720"/>
                <a:gd name="connsiteX3" fmla="*/ 0 w 2193602"/>
                <a:gd name="connsiteY3" fmla="*/ 438720 h 438720"/>
                <a:gd name="connsiteX4" fmla="*/ 0 w 2193602"/>
                <a:gd name="connsiteY4" fmla="*/ 0 h 438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93602" h="438720">
                  <a:moveTo>
                    <a:pt x="0" y="0"/>
                  </a:moveTo>
                  <a:lnTo>
                    <a:pt x="2193602" y="0"/>
                  </a:lnTo>
                  <a:lnTo>
                    <a:pt x="2193602" y="438720"/>
                  </a:lnTo>
                  <a:lnTo>
                    <a:pt x="0" y="43872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5880" tIns="55880" rIns="55880" bIns="5588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2200" kern="1200"/>
            </a:p>
          </p:txBody>
        </p:sp>
        <p:sp>
          <p:nvSpPr>
            <p:cNvPr id="29" name="矩形 28"/>
            <p:cNvSpPr/>
            <p:nvPr/>
          </p:nvSpPr>
          <p:spPr>
            <a:xfrm>
              <a:off x="9020254" y="1323579"/>
              <a:ext cx="182614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1219170">
                <a:defRPr/>
              </a:pPr>
              <a:r>
                <a:rPr lang="zh-CN" altLang="en-US" sz="1600" b="1" kern="0" dirty="0">
                  <a:solidFill>
                    <a:schemeClr val="bg1"/>
                  </a:solidFill>
                  <a:ea typeface="微软雅黑" charset="0"/>
                </a:rPr>
                <a:t>点击此处添加标题</a:t>
              </a:r>
              <a:endParaRPr lang="en-US" altLang="zh-CN" sz="1600" b="1" kern="0" dirty="0">
                <a:solidFill>
                  <a:schemeClr val="bg1"/>
                </a:solidFill>
                <a:ea typeface="微软雅黑" charset="0"/>
              </a:endParaRPr>
            </a:p>
          </p:txBody>
        </p:sp>
      </p:grpSp>
      <p:pic>
        <p:nvPicPr>
          <p:cNvPr id="30" name="图片 2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32" t="22279" r="38422" b="23769"/>
          <a:stretch/>
        </p:blipFill>
        <p:spPr>
          <a:xfrm>
            <a:off x="1423817" y="1861373"/>
            <a:ext cx="1977495" cy="148312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35" name="图片 3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32" t="22279" r="38422" b="23769"/>
          <a:stretch/>
        </p:blipFill>
        <p:spPr>
          <a:xfrm>
            <a:off x="3948579" y="1861373"/>
            <a:ext cx="1977495" cy="148312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36" name="图片 3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32" t="22279" r="38422" b="23769"/>
          <a:stretch/>
        </p:blipFill>
        <p:spPr>
          <a:xfrm>
            <a:off x="6469102" y="1861373"/>
            <a:ext cx="1977495" cy="148312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37" name="图片 3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32" t="22279" r="38422" b="23769"/>
          <a:stretch/>
        </p:blipFill>
        <p:spPr>
          <a:xfrm>
            <a:off x="8993864" y="1861373"/>
            <a:ext cx="1977495" cy="148312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grpSp>
        <p:nvGrpSpPr>
          <p:cNvPr id="34" name="组 33"/>
          <p:cNvGrpSpPr/>
          <p:nvPr/>
        </p:nvGrpSpPr>
        <p:grpSpPr>
          <a:xfrm>
            <a:off x="1366577" y="3549354"/>
            <a:ext cx="2010337" cy="2111347"/>
            <a:chOff x="1390975" y="3549354"/>
            <a:chExt cx="2010337" cy="2111347"/>
          </a:xfrm>
        </p:grpSpPr>
        <p:sp>
          <p:nvSpPr>
            <p:cNvPr id="38" name="矩形 37"/>
            <p:cNvSpPr/>
            <p:nvPr/>
          </p:nvSpPr>
          <p:spPr>
            <a:xfrm>
              <a:off x="1390975" y="3887908"/>
              <a:ext cx="2010337" cy="1772793"/>
            </a:xfrm>
            <a:prstGeom prst="rect">
              <a:avLst/>
            </a:prstGeom>
          </p:spPr>
          <p:txBody>
            <a:bodyPr wrap="square" numCol="1" spcCol="360000">
              <a:spAutoFit/>
            </a:bodyPr>
            <a:lstStyle/>
            <a:p>
              <a:pPr defTabSz="609585">
                <a:lnSpc>
                  <a:spcPct val="130000"/>
                </a:lnSpc>
              </a:pPr>
              <a:r>
                <a:rPr lang="zh-CN" altLang="en-US" sz="1200" u="sng" dirty="0">
                  <a:solidFill>
                    <a:schemeClr val="bg1"/>
                  </a:solidFill>
                  <a:latin typeface="微软雅黑" charset="0"/>
                  <a:ea typeface="微软雅黑" charset="0"/>
                </a:rPr>
                <a:t>更换图片方法：点击图片后右键，选择“更改图片”即可。</a:t>
              </a:r>
              <a:r>
                <a:rPr lang="zh-CN" altLang="en-US" sz="1200" dirty="0" smtClean="0">
                  <a:solidFill>
                    <a:schemeClr val="bg1"/>
                  </a:solidFill>
                  <a:latin typeface="微软雅黑" charset="0"/>
                  <a:ea typeface="微软雅黑" charset="0"/>
                </a:rPr>
                <a:t>标题</a:t>
              </a:r>
              <a:r>
                <a:rPr lang="zh-CN" altLang="en-US" sz="1200" dirty="0">
                  <a:solidFill>
                    <a:schemeClr val="bg1"/>
                  </a:solidFill>
                  <a:latin typeface="微软雅黑" charset="0"/>
                  <a:ea typeface="微软雅黑" charset="0"/>
                </a:rPr>
                <a:t>数字等都可以通过点击和重新输入进行更改，顶部“开始”面板中可以对字体、字号、颜色、行距等进行修改</a:t>
              </a:r>
              <a:r>
                <a:rPr lang="zh-CN" altLang="en-US" sz="1200" dirty="0" smtClean="0">
                  <a:solidFill>
                    <a:schemeClr val="bg1"/>
                  </a:solidFill>
                  <a:latin typeface="微软雅黑" charset="0"/>
                  <a:ea typeface="微软雅黑" charset="0"/>
                </a:rPr>
                <a:t>。</a:t>
              </a:r>
              <a:endPara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1415372" y="3549354"/>
              <a:ext cx="182614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1219170">
                <a:defRPr/>
              </a:pPr>
              <a:r>
                <a:rPr lang="zh-CN" altLang="en-US" sz="1600" b="1" kern="0" dirty="0">
                  <a:solidFill>
                    <a:schemeClr val="bg1"/>
                  </a:solidFill>
                  <a:ea typeface="微软雅黑" charset="0"/>
                </a:rPr>
                <a:t>点击此处添加标题</a:t>
              </a:r>
              <a:endParaRPr lang="en-US" altLang="zh-CN" sz="1600" b="1" kern="0" dirty="0">
                <a:solidFill>
                  <a:schemeClr val="bg1"/>
                </a:solidFill>
                <a:ea typeface="微软雅黑" charset="0"/>
              </a:endParaRPr>
            </a:p>
          </p:txBody>
        </p:sp>
      </p:grpSp>
      <p:grpSp>
        <p:nvGrpSpPr>
          <p:cNvPr id="41" name="组 40"/>
          <p:cNvGrpSpPr/>
          <p:nvPr/>
        </p:nvGrpSpPr>
        <p:grpSpPr>
          <a:xfrm>
            <a:off x="3895989" y="3549354"/>
            <a:ext cx="2010337" cy="2111347"/>
            <a:chOff x="1390975" y="3549354"/>
            <a:chExt cx="2010337" cy="2111347"/>
          </a:xfrm>
        </p:grpSpPr>
        <p:sp>
          <p:nvSpPr>
            <p:cNvPr id="42" name="矩形 41"/>
            <p:cNvSpPr/>
            <p:nvPr/>
          </p:nvSpPr>
          <p:spPr>
            <a:xfrm>
              <a:off x="1390975" y="3887908"/>
              <a:ext cx="2010337" cy="1772793"/>
            </a:xfrm>
            <a:prstGeom prst="rect">
              <a:avLst/>
            </a:prstGeom>
          </p:spPr>
          <p:txBody>
            <a:bodyPr wrap="square" numCol="1" spcCol="360000">
              <a:spAutoFit/>
            </a:bodyPr>
            <a:lstStyle/>
            <a:p>
              <a:pPr defTabSz="609585">
                <a:lnSpc>
                  <a:spcPct val="130000"/>
                </a:lnSpc>
              </a:pPr>
              <a:r>
                <a:rPr lang="zh-CN" altLang="en-US" sz="1200" u="sng" dirty="0">
                  <a:solidFill>
                    <a:schemeClr val="bg1"/>
                  </a:solidFill>
                  <a:latin typeface="微软雅黑" charset="0"/>
                  <a:ea typeface="微软雅黑" charset="0"/>
                </a:rPr>
                <a:t>更换图片方法：点击图片后右键，选择“更改图片”即可。</a:t>
              </a:r>
              <a:r>
                <a:rPr lang="zh-CN" altLang="en-US" sz="1200" dirty="0" smtClean="0">
                  <a:solidFill>
                    <a:schemeClr val="bg1"/>
                  </a:solidFill>
                  <a:latin typeface="微软雅黑" charset="0"/>
                  <a:ea typeface="微软雅黑" charset="0"/>
                </a:rPr>
                <a:t>标题</a:t>
              </a:r>
              <a:r>
                <a:rPr lang="zh-CN" altLang="en-US" sz="1200" dirty="0">
                  <a:solidFill>
                    <a:schemeClr val="bg1"/>
                  </a:solidFill>
                  <a:latin typeface="微软雅黑" charset="0"/>
                  <a:ea typeface="微软雅黑" charset="0"/>
                </a:rPr>
                <a:t>数字等都可以通过点击和重新输入进行更改，顶部“开始”面板中可以对字体、字号、颜色、行距等进行修改</a:t>
              </a:r>
              <a:r>
                <a:rPr lang="zh-CN" altLang="en-US" sz="1200" dirty="0" smtClean="0">
                  <a:solidFill>
                    <a:schemeClr val="bg1"/>
                  </a:solidFill>
                  <a:latin typeface="微软雅黑" charset="0"/>
                  <a:ea typeface="微软雅黑" charset="0"/>
                </a:rPr>
                <a:t>。</a:t>
              </a:r>
              <a:endPara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1415372" y="3549354"/>
              <a:ext cx="182614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1219170">
                <a:defRPr/>
              </a:pPr>
              <a:r>
                <a:rPr lang="zh-CN" altLang="en-US" sz="1600" b="1" kern="0" dirty="0">
                  <a:solidFill>
                    <a:schemeClr val="bg1"/>
                  </a:solidFill>
                  <a:ea typeface="微软雅黑" charset="0"/>
                </a:rPr>
                <a:t>点击此处添加标题</a:t>
              </a:r>
              <a:endParaRPr lang="en-US" altLang="zh-CN" sz="1600" b="1" kern="0" dirty="0">
                <a:solidFill>
                  <a:schemeClr val="bg1"/>
                </a:solidFill>
                <a:ea typeface="微软雅黑" charset="0"/>
              </a:endParaRPr>
            </a:p>
          </p:txBody>
        </p:sp>
      </p:grpSp>
      <p:grpSp>
        <p:nvGrpSpPr>
          <p:cNvPr id="44" name="组 43"/>
          <p:cNvGrpSpPr/>
          <p:nvPr/>
        </p:nvGrpSpPr>
        <p:grpSpPr>
          <a:xfrm>
            <a:off x="6424116" y="3549354"/>
            <a:ext cx="2010337" cy="2111347"/>
            <a:chOff x="1390975" y="3549354"/>
            <a:chExt cx="2010337" cy="2111347"/>
          </a:xfrm>
        </p:grpSpPr>
        <p:sp>
          <p:nvSpPr>
            <p:cNvPr id="45" name="矩形 44"/>
            <p:cNvSpPr/>
            <p:nvPr/>
          </p:nvSpPr>
          <p:spPr>
            <a:xfrm>
              <a:off x="1390975" y="3887908"/>
              <a:ext cx="2010337" cy="1772793"/>
            </a:xfrm>
            <a:prstGeom prst="rect">
              <a:avLst/>
            </a:prstGeom>
          </p:spPr>
          <p:txBody>
            <a:bodyPr wrap="square" numCol="1" spcCol="360000">
              <a:spAutoFit/>
            </a:bodyPr>
            <a:lstStyle/>
            <a:p>
              <a:pPr defTabSz="609585">
                <a:lnSpc>
                  <a:spcPct val="130000"/>
                </a:lnSpc>
              </a:pPr>
              <a:r>
                <a:rPr lang="zh-CN" altLang="en-US" sz="1200" u="sng" dirty="0">
                  <a:solidFill>
                    <a:schemeClr val="bg1"/>
                  </a:solidFill>
                  <a:latin typeface="微软雅黑" charset="0"/>
                  <a:ea typeface="微软雅黑" charset="0"/>
                </a:rPr>
                <a:t>更换图片方法：点击图片后右键，选择“更改图片”即可。</a:t>
              </a:r>
              <a:r>
                <a:rPr lang="zh-CN" altLang="en-US" sz="1200" dirty="0" smtClean="0">
                  <a:solidFill>
                    <a:schemeClr val="bg1"/>
                  </a:solidFill>
                  <a:latin typeface="微软雅黑" charset="0"/>
                  <a:ea typeface="微软雅黑" charset="0"/>
                </a:rPr>
                <a:t>标题</a:t>
              </a:r>
              <a:r>
                <a:rPr lang="zh-CN" altLang="en-US" sz="1200" dirty="0">
                  <a:solidFill>
                    <a:schemeClr val="bg1"/>
                  </a:solidFill>
                  <a:latin typeface="微软雅黑" charset="0"/>
                  <a:ea typeface="微软雅黑" charset="0"/>
                </a:rPr>
                <a:t>数字等都可以通过点击和重新输入进行更改，顶部“开始”面板中可以对字体、字号、颜色、行距等进行修改</a:t>
              </a:r>
              <a:r>
                <a:rPr lang="zh-CN" altLang="en-US" sz="1200" dirty="0" smtClean="0">
                  <a:solidFill>
                    <a:schemeClr val="bg1"/>
                  </a:solidFill>
                  <a:latin typeface="微软雅黑" charset="0"/>
                  <a:ea typeface="微软雅黑" charset="0"/>
                </a:rPr>
                <a:t>。</a:t>
              </a:r>
              <a:endPara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1415372" y="3549354"/>
              <a:ext cx="182614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1219170">
                <a:defRPr/>
              </a:pPr>
              <a:r>
                <a:rPr lang="zh-CN" altLang="en-US" sz="1600" b="1" kern="0" dirty="0">
                  <a:solidFill>
                    <a:schemeClr val="bg1"/>
                  </a:solidFill>
                  <a:ea typeface="微软雅黑" charset="0"/>
                </a:rPr>
                <a:t>点击此处添加标题</a:t>
              </a:r>
              <a:endParaRPr lang="en-US" altLang="zh-CN" sz="1600" b="1" kern="0" dirty="0">
                <a:solidFill>
                  <a:schemeClr val="bg1"/>
                </a:solidFill>
                <a:ea typeface="微软雅黑" charset="0"/>
              </a:endParaRPr>
            </a:p>
          </p:txBody>
        </p:sp>
      </p:grpSp>
      <p:grpSp>
        <p:nvGrpSpPr>
          <p:cNvPr id="47" name="组 46"/>
          <p:cNvGrpSpPr/>
          <p:nvPr/>
        </p:nvGrpSpPr>
        <p:grpSpPr>
          <a:xfrm>
            <a:off x="8953528" y="3549354"/>
            <a:ext cx="2010337" cy="2111347"/>
            <a:chOff x="1390975" y="3549354"/>
            <a:chExt cx="2010337" cy="2111347"/>
          </a:xfrm>
        </p:grpSpPr>
        <p:sp>
          <p:nvSpPr>
            <p:cNvPr id="48" name="矩形 47"/>
            <p:cNvSpPr/>
            <p:nvPr/>
          </p:nvSpPr>
          <p:spPr>
            <a:xfrm>
              <a:off x="1390975" y="3887908"/>
              <a:ext cx="2010337" cy="1772793"/>
            </a:xfrm>
            <a:prstGeom prst="rect">
              <a:avLst/>
            </a:prstGeom>
          </p:spPr>
          <p:txBody>
            <a:bodyPr wrap="square" numCol="1" spcCol="360000">
              <a:spAutoFit/>
            </a:bodyPr>
            <a:lstStyle/>
            <a:p>
              <a:pPr defTabSz="609585">
                <a:lnSpc>
                  <a:spcPct val="130000"/>
                </a:lnSpc>
              </a:pPr>
              <a:r>
                <a:rPr lang="zh-CN" altLang="en-US" sz="1200" u="sng" dirty="0">
                  <a:solidFill>
                    <a:schemeClr val="bg1"/>
                  </a:solidFill>
                  <a:latin typeface="微软雅黑" charset="0"/>
                  <a:ea typeface="微软雅黑" charset="0"/>
                </a:rPr>
                <a:t>更换图片方法：点击图片后右键，选择“更改图片”即可。</a:t>
              </a:r>
              <a:r>
                <a:rPr lang="zh-CN" altLang="en-US" sz="1200" dirty="0" smtClean="0">
                  <a:solidFill>
                    <a:schemeClr val="bg1"/>
                  </a:solidFill>
                  <a:latin typeface="微软雅黑" charset="0"/>
                  <a:ea typeface="微软雅黑" charset="0"/>
                </a:rPr>
                <a:t>标题</a:t>
              </a:r>
              <a:r>
                <a:rPr lang="zh-CN" altLang="en-US" sz="1200" dirty="0">
                  <a:solidFill>
                    <a:schemeClr val="bg1"/>
                  </a:solidFill>
                  <a:latin typeface="微软雅黑" charset="0"/>
                  <a:ea typeface="微软雅黑" charset="0"/>
                </a:rPr>
                <a:t>数字等都可以通过点击和重新输入进行更改，顶部“开始”面板中可以对字体、字号、颜色、行距等进行修改</a:t>
              </a:r>
              <a:r>
                <a:rPr lang="zh-CN" altLang="en-US" sz="1200" dirty="0" smtClean="0">
                  <a:solidFill>
                    <a:schemeClr val="bg1"/>
                  </a:solidFill>
                  <a:latin typeface="微软雅黑" charset="0"/>
                  <a:ea typeface="微软雅黑" charset="0"/>
                </a:rPr>
                <a:t>。</a:t>
              </a:r>
              <a:endPara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1415372" y="3549354"/>
              <a:ext cx="182614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1219170">
                <a:defRPr/>
              </a:pPr>
              <a:r>
                <a:rPr lang="zh-CN" altLang="en-US" sz="1600" b="1" kern="0" dirty="0">
                  <a:solidFill>
                    <a:schemeClr val="bg1"/>
                  </a:solidFill>
                  <a:ea typeface="微软雅黑" charset="0"/>
                </a:rPr>
                <a:t>点击此处添加标题</a:t>
              </a:r>
              <a:endParaRPr lang="en-US" altLang="zh-CN" sz="1600" b="1" kern="0" dirty="0">
                <a:solidFill>
                  <a:schemeClr val="bg1"/>
                </a:solidFill>
                <a:ea typeface="微软雅黑" charset="0"/>
              </a:endParaRPr>
            </a:p>
          </p:txBody>
        </p:sp>
      </p:grpSp>
      <p:pic>
        <p:nvPicPr>
          <p:cNvPr id="40" name="图片 39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3570" y="258233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73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04</a:t>
            </a:r>
            <a:r>
              <a:rPr kumimoji="1" lang="zh-CN" altLang="en-US" dirty="0"/>
              <a:t> 作品</a:t>
            </a:r>
            <a:r>
              <a:rPr kumimoji="1" lang="zh-CN" altLang="en-US" dirty="0" smtClean="0"/>
              <a:t>展示</a:t>
            </a:r>
            <a:endParaRPr kumimoji="1"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32" t="1297" r="38422" b="2787"/>
          <a:stretch/>
        </p:blipFill>
        <p:spPr>
          <a:xfrm>
            <a:off x="7455593" y="618930"/>
            <a:ext cx="4037907" cy="538387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文本框 3"/>
          <p:cNvSpPr txBox="1"/>
          <p:nvPr/>
        </p:nvSpPr>
        <p:spPr>
          <a:xfrm>
            <a:off x="937720" y="2110964"/>
            <a:ext cx="5826283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b="1" dirty="0" smtClean="0">
                <a:gradFill>
                  <a:gsLst>
                    <a:gs pos="32000">
                      <a:schemeClr val="accent2"/>
                    </a:gs>
                    <a:gs pos="0">
                      <a:schemeClr val="accent2">
                        <a:lumMod val="75000"/>
                      </a:schemeClr>
                    </a:gs>
                    <a:gs pos="69000">
                      <a:schemeClr val="accent3"/>
                    </a:gs>
                    <a:gs pos="97000">
                      <a:schemeClr val="accent4"/>
                    </a:gs>
                  </a:gsLst>
                  <a:path path="circle">
                    <a:fillToRect t="100000" r="100000"/>
                  </a:path>
                </a:gradFill>
                <a:ea typeface="微软雅黑" charset="0"/>
                <a:cs typeface="Arial" panose="020B0604020202020204" pitchFamily="34" charset="0"/>
              </a:rPr>
              <a:t>点击此处添加简短介绍，顶部</a:t>
            </a:r>
            <a:r>
              <a:rPr lang="zh-CN" altLang="en-US" b="1" dirty="0">
                <a:gradFill>
                  <a:gsLst>
                    <a:gs pos="32000">
                      <a:schemeClr val="accent2"/>
                    </a:gs>
                    <a:gs pos="0">
                      <a:schemeClr val="accent2">
                        <a:lumMod val="75000"/>
                      </a:schemeClr>
                    </a:gs>
                    <a:gs pos="69000">
                      <a:schemeClr val="accent3"/>
                    </a:gs>
                    <a:gs pos="97000">
                      <a:schemeClr val="accent4"/>
                    </a:gs>
                  </a:gsLst>
                  <a:path path="circle">
                    <a:fillToRect t="100000" r="100000"/>
                  </a:path>
                </a:gradFill>
                <a:ea typeface="微软雅黑" charset="0"/>
                <a:cs typeface="Arial" panose="020B0604020202020204" pitchFamily="34" charset="0"/>
              </a:rPr>
              <a:t>“开始”面板中可以对字体、字号、颜色、行距等进行修改。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63500" y="1678099"/>
            <a:ext cx="904986" cy="105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4800" dirty="0" smtClean="0">
                <a:gradFill>
                  <a:gsLst>
                    <a:gs pos="32000">
                      <a:schemeClr val="accent2"/>
                    </a:gs>
                    <a:gs pos="0">
                      <a:schemeClr val="accent2">
                        <a:lumMod val="75000"/>
                      </a:schemeClr>
                    </a:gs>
                    <a:gs pos="69000">
                      <a:schemeClr val="accent3"/>
                    </a:gs>
                    <a:gs pos="97000">
                      <a:schemeClr val="accent4"/>
                    </a:gs>
                  </a:gsLst>
                  <a:path path="circle">
                    <a:fillToRect t="100000" r="100000"/>
                  </a:path>
                </a:gradFill>
                <a:latin typeface="+mn-ea"/>
                <a:cs typeface="Arial" panose="020B0604020202020204" pitchFamily="34" charset="0"/>
              </a:rPr>
              <a:t>“</a:t>
            </a:r>
            <a:endParaRPr lang="zh-CN" altLang="en-US" sz="4800" dirty="0">
              <a:gradFill>
                <a:gsLst>
                  <a:gs pos="32000">
                    <a:schemeClr val="accent2"/>
                  </a:gs>
                  <a:gs pos="0">
                    <a:schemeClr val="accent2">
                      <a:lumMod val="75000"/>
                    </a:schemeClr>
                  </a:gs>
                  <a:gs pos="69000">
                    <a:schemeClr val="accent3"/>
                  </a:gs>
                  <a:gs pos="97000">
                    <a:schemeClr val="accent4"/>
                  </a:gs>
                </a:gsLst>
                <a:path path="circle">
                  <a:fillToRect t="100000" r="100000"/>
                </a:path>
              </a:gra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469310" y="2397196"/>
            <a:ext cx="904986" cy="105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4800" dirty="0" smtClean="0">
                <a:gradFill>
                  <a:gsLst>
                    <a:gs pos="32000">
                      <a:schemeClr val="accent2"/>
                    </a:gs>
                    <a:gs pos="0">
                      <a:schemeClr val="accent2">
                        <a:lumMod val="75000"/>
                      </a:schemeClr>
                    </a:gs>
                    <a:gs pos="69000">
                      <a:schemeClr val="accent3"/>
                    </a:gs>
                    <a:gs pos="97000">
                      <a:schemeClr val="accent4"/>
                    </a:gs>
                  </a:gsLst>
                  <a:path path="circle">
                    <a:fillToRect t="100000" r="100000"/>
                  </a:path>
                </a:gradFill>
                <a:latin typeface="+mn-ea"/>
                <a:cs typeface="Arial" panose="020B0604020202020204" pitchFamily="34" charset="0"/>
              </a:rPr>
              <a:t>”</a:t>
            </a:r>
            <a:endParaRPr lang="zh-CN" altLang="en-US" sz="4800" dirty="0">
              <a:gradFill>
                <a:gsLst>
                  <a:gs pos="32000">
                    <a:schemeClr val="accent2"/>
                  </a:gs>
                  <a:gs pos="0">
                    <a:schemeClr val="accent2">
                      <a:lumMod val="75000"/>
                    </a:schemeClr>
                  </a:gs>
                  <a:gs pos="69000">
                    <a:schemeClr val="accent3"/>
                  </a:gs>
                  <a:gs pos="97000">
                    <a:schemeClr val="accent4"/>
                  </a:gs>
                </a:gsLst>
                <a:path path="circle">
                  <a:fillToRect t="100000" r="100000"/>
                </a:path>
              </a:gra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968487" y="4074037"/>
            <a:ext cx="5795516" cy="1292662"/>
          </a:xfrm>
          <a:prstGeom prst="rect">
            <a:avLst/>
          </a:prstGeom>
        </p:spPr>
        <p:txBody>
          <a:bodyPr wrap="square" numCol="1" spcCol="360000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200" u="sng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更换图片方法：点击图片后右键，选择“更改图片”即可。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标题</a:t>
            </a:r>
            <a:r>
              <a: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数字等都可以通过点击和重新输入进行更改，顶部“开始”面板中可以对字体、字号、颜色、行距等进行修改。标题数字等都可以通过点击和重新输入进行</a:t>
            </a:r>
            <a:r>
              <a:rPr lang="zh-CN" altLang="en-US" sz="120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更改</a:t>
            </a:r>
            <a:r>
              <a:rPr lang="zh-CN" altLang="en-US" sz="1200">
                <a:solidFill>
                  <a:schemeClr val="bg1"/>
                </a:solidFill>
                <a:latin typeface="微软雅黑" charset="0"/>
                <a:ea typeface="微软雅黑" charset="0"/>
              </a:rPr>
              <a:t>。标题数字等都可以通过点击和重新输入进行更改，顶部“开始”面板中可以对字体、字号、颜色、行距等进行修改。标题数字等都可以通过点击和重新输入进行更改</a:t>
            </a:r>
            <a:r>
              <a:rPr lang="zh-CN" altLang="en-US" sz="120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。</a:t>
            </a:r>
            <a:endParaRPr lang="zh-CN" altLang="en-US" sz="120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968486" y="3550821"/>
            <a:ext cx="2236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9170">
              <a:defRPr/>
            </a:pPr>
            <a:r>
              <a:rPr lang="zh-CN" altLang="en-US" sz="2000" b="1" kern="0" dirty="0">
                <a:solidFill>
                  <a:schemeClr val="bg1"/>
                </a:solidFill>
                <a:ea typeface="微软雅黑" charset="0"/>
              </a:rPr>
              <a:t>点击此处添加标题</a:t>
            </a:r>
            <a:endParaRPr lang="en-US" altLang="zh-CN" sz="2000" b="1" kern="0" dirty="0">
              <a:solidFill>
                <a:schemeClr val="bg1"/>
              </a:solidFill>
              <a:ea typeface="微软雅黑" charset="0"/>
            </a:endParaRPr>
          </a:p>
        </p:txBody>
      </p:sp>
      <p:pic>
        <p:nvPicPr>
          <p:cNvPr id="10" name="图片 9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486" y="5990944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066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图片 3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7954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smtClean="0"/>
              <a:t>04</a:t>
            </a:r>
            <a:r>
              <a:rPr kumimoji="1" lang="zh-CN" altLang="en-US" dirty="0" smtClean="0"/>
              <a:t> 作品展示</a:t>
            </a:r>
            <a:endParaRPr kumimoji="1" lang="zh-CN" altLang="en-US" dirty="0"/>
          </a:p>
        </p:txBody>
      </p:sp>
      <p:sp>
        <p:nvSpPr>
          <p:cNvPr id="3" name="手动输入 2"/>
          <p:cNvSpPr/>
          <p:nvPr/>
        </p:nvSpPr>
        <p:spPr>
          <a:xfrm rot="16200000" flipH="1">
            <a:off x="5746750" y="412750"/>
            <a:ext cx="6858000" cy="6032500"/>
          </a:xfrm>
          <a:prstGeom prst="flowChartManualInpu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7518401" y="4042414"/>
            <a:ext cx="4127500" cy="1772793"/>
          </a:xfrm>
          <a:prstGeom prst="rect">
            <a:avLst/>
          </a:prstGeom>
        </p:spPr>
        <p:txBody>
          <a:bodyPr wrap="square" numCol="1" spcCol="360000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200" u="sng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更换图片方法：点击图片后右键，选择“更改图片”即可。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标题</a:t>
            </a:r>
            <a:r>
              <a: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数字等都可以通过点击和重新输入进行更改，顶部“开始”面板中可以对字体、字号、颜色、行距等进行修改。标题数字等都可以通过点击和重新输入进行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更改</a:t>
            </a:r>
            <a:r>
              <a: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。标题数字等都可以通过点击和重新输入进行更改，顶部“开始”面板中可以对字体、字号、颜色、行距等进行修改。标题数字等都可以通过点击和重新输入进行更改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。</a:t>
            </a:r>
            <a:endParaRPr lang="zh-CN" altLang="en-US" sz="1200" dirty="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518400" y="3519198"/>
            <a:ext cx="2236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9170">
              <a:defRPr/>
            </a:pPr>
            <a:r>
              <a:rPr lang="zh-CN" altLang="en-US" sz="2000" b="1" kern="0" dirty="0">
                <a:solidFill>
                  <a:schemeClr val="bg1"/>
                </a:solidFill>
                <a:ea typeface="微软雅黑" charset="0"/>
              </a:rPr>
              <a:t>点击此处添加标题</a:t>
            </a:r>
            <a:endParaRPr lang="en-US" altLang="zh-CN" sz="2000" b="1" kern="0" dirty="0">
              <a:solidFill>
                <a:schemeClr val="bg1"/>
              </a:solidFill>
              <a:ea typeface="微软雅黑" charset="0"/>
            </a:endParaRPr>
          </a:p>
        </p:txBody>
      </p:sp>
      <p:sp>
        <p:nvSpPr>
          <p:cNvPr id="7" name="Freeform 7"/>
          <p:cNvSpPr>
            <a:spLocks noEditPoints="1"/>
          </p:cNvSpPr>
          <p:nvPr/>
        </p:nvSpPr>
        <p:spPr bwMode="auto">
          <a:xfrm>
            <a:off x="7654629" y="2923014"/>
            <a:ext cx="545044" cy="397456"/>
          </a:xfrm>
          <a:custGeom>
            <a:avLst/>
            <a:gdLst>
              <a:gd name="T0" fmla="*/ 1034 w 2022"/>
              <a:gd name="T1" fmla="*/ 210 h 1466"/>
              <a:gd name="T2" fmla="*/ 1034 w 2022"/>
              <a:gd name="T3" fmla="*/ 210 h 1466"/>
              <a:gd name="T4" fmla="*/ 1395 w 2022"/>
              <a:gd name="T5" fmla="*/ 46 h 1466"/>
              <a:gd name="T6" fmla="*/ 1487 w 2022"/>
              <a:gd name="T7" fmla="*/ 40 h 1466"/>
              <a:gd name="T8" fmla="*/ 1888 w 2022"/>
              <a:gd name="T9" fmla="*/ 99 h 1466"/>
              <a:gd name="T10" fmla="*/ 1888 w 2022"/>
              <a:gd name="T11" fmla="*/ 1249 h 1466"/>
              <a:gd name="T12" fmla="*/ 1467 w 2022"/>
              <a:gd name="T13" fmla="*/ 1137 h 1466"/>
              <a:gd name="T14" fmla="*/ 1397 w 2022"/>
              <a:gd name="T15" fmla="*/ 1132 h 1466"/>
              <a:gd name="T16" fmla="*/ 1034 w 2022"/>
              <a:gd name="T17" fmla="*/ 1232 h 1466"/>
              <a:gd name="T18" fmla="*/ 1034 w 2022"/>
              <a:gd name="T19" fmla="*/ 210 h 1466"/>
              <a:gd name="T20" fmla="*/ 134 w 2022"/>
              <a:gd name="T21" fmla="*/ 99 h 1466"/>
              <a:gd name="T22" fmla="*/ 134 w 2022"/>
              <a:gd name="T23" fmla="*/ 99 h 1466"/>
              <a:gd name="T24" fmla="*/ 534 w 2022"/>
              <a:gd name="T25" fmla="*/ 40 h 1466"/>
              <a:gd name="T26" fmla="*/ 626 w 2022"/>
              <a:gd name="T27" fmla="*/ 46 h 1466"/>
              <a:gd name="T28" fmla="*/ 988 w 2022"/>
              <a:gd name="T29" fmla="*/ 210 h 1466"/>
              <a:gd name="T30" fmla="*/ 988 w 2022"/>
              <a:gd name="T31" fmla="*/ 1232 h 1466"/>
              <a:gd name="T32" fmla="*/ 625 w 2022"/>
              <a:gd name="T33" fmla="*/ 1132 h 1466"/>
              <a:gd name="T34" fmla="*/ 555 w 2022"/>
              <a:gd name="T35" fmla="*/ 1137 h 1466"/>
              <a:gd name="T36" fmla="*/ 134 w 2022"/>
              <a:gd name="T37" fmla="*/ 1249 h 1466"/>
              <a:gd name="T38" fmla="*/ 134 w 2022"/>
              <a:gd name="T39" fmla="*/ 99 h 1466"/>
              <a:gd name="T40" fmla="*/ 1928 w 2022"/>
              <a:gd name="T41" fmla="*/ 203 h 1466"/>
              <a:gd name="T42" fmla="*/ 1928 w 2022"/>
              <a:gd name="T43" fmla="*/ 203 h 1466"/>
              <a:gd name="T44" fmla="*/ 1928 w 2022"/>
              <a:gd name="T45" fmla="*/ 68 h 1466"/>
              <a:gd name="T46" fmla="*/ 1487 w 2022"/>
              <a:gd name="T47" fmla="*/ 0 h 1466"/>
              <a:gd name="T48" fmla="*/ 1390 w 2022"/>
              <a:gd name="T49" fmla="*/ 6 h 1466"/>
              <a:gd name="T50" fmla="*/ 1011 w 2022"/>
              <a:gd name="T51" fmla="*/ 177 h 1466"/>
              <a:gd name="T52" fmla="*/ 632 w 2022"/>
              <a:gd name="T53" fmla="*/ 6 h 1466"/>
              <a:gd name="T54" fmla="*/ 534 w 2022"/>
              <a:gd name="T55" fmla="*/ 0 h 1466"/>
              <a:gd name="T56" fmla="*/ 94 w 2022"/>
              <a:gd name="T57" fmla="*/ 68 h 1466"/>
              <a:gd name="T58" fmla="*/ 94 w 2022"/>
              <a:gd name="T59" fmla="*/ 203 h 1466"/>
              <a:gd name="T60" fmla="*/ 0 w 2022"/>
              <a:gd name="T61" fmla="*/ 227 h 1466"/>
              <a:gd name="T62" fmla="*/ 0 w 2022"/>
              <a:gd name="T63" fmla="*/ 1466 h 1466"/>
              <a:gd name="T64" fmla="*/ 467 w 2022"/>
              <a:gd name="T65" fmla="*/ 1335 h 1466"/>
              <a:gd name="T66" fmla="*/ 905 w 2022"/>
              <a:gd name="T67" fmla="*/ 1412 h 1466"/>
              <a:gd name="T68" fmla="*/ 905 w 2022"/>
              <a:gd name="T69" fmla="*/ 1466 h 1466"/>
              <a:gd name="T70" fmla="*/ 1116 w 2022"/>
              <a:gd name="T71" fmla="*/ 1466 h 1466"/>
              <a:gd name="T72" fmla="*/ 1116 w 2022"/>
              <a:gd name="T73" fmla="*/ 1412 h 1466"/>
              <a:gd name="T74" fmla="*/ 1555 w 2022"/>
              <a:gd name="T75" fmla="*/ 1335 h 1466"/>
              <a:gd name="T76" fmla="*/ 2022 w 2022"/>
              <a:gd name="T77" fmla="*/ 1466 h 1466"/>
              <a:gd name="T78" fmla="*/ 2022 w 2022"/>
              <a:gd name="T79" fmla="*/ 227 h 1466"/>
              <a:gd name="T80" fmla="*/ 1928 w 2022"/>
              <a:gd name="T81" fmla="*/ 203 h 14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2022" h="1466">
                <a:moveTo>
                  <a:pt x="1034" y="210"/>
                </a:moveTo>
                <a:lnTo>
                  <a:pt x="1034" y="210"/>
                </a:lnTo>
                <a:cubicBezTo>
                  <a:pt x="1077" y="175"/>
                  <a:pt x="1220" y="68"/>
                  <a:pt x="1395" y="46"/>
                </a:cubicBezTo>
                <a:cubicBezTo>
                  <a:pt x="1423" y="42"/>
                  <a:pt x="1454" y="40"/>
                  <a:pt x="1487" y="40"/>
                </a:cubicBezTo>
                <a:cubicBezTo>
                  <a:pt x="1645" y="40"/>
                  <a:pt x="1820" y="81"/>
                  <a:pt x="1888" y="99"/>
                </a:cubicBezTo>
                <a:lnTo>
                  <a:pt x="1888" y="1249"/>
                </a:lnTo>
                <a:cubicBezTo>
                  <a:pt x="1803" y="1218"/>
                  <a:pt x="1631" y="1161"/>
                  <a:pt x="1467" y="1137"/>
                </a:cubicBezTo>
                <a:cubicBezTo>
                  <a:pt x="1445" y="1134"/>
                  <a:pt x="1421" y="1132"/>
                  <a:pt x="1397" y="1132"/>
                </a:cubicBezTo>
                <a:cubicBezTo>
                  <a:pt x="1252" y="1132"/>
                  <a:pt x="1112" y="1192"/>
                  <a:pt x="1034" y="1232"/>
                </a:cubicBezTo>
                <a:lnTo>
                  <a:pt x="1034" y="210"/>
                </a:lnTo>
                <a:close/>
                <a:moveTo>
                  <a:pt x="134" y="99"/>
                </a:moveTo>
                <a:lnTo>
                  <a:pt x="134" y="99"/>
                </a:lnTo>
                <a:cubicBezTo>
                  <a:pt x="201" y="81"/>
                  <a:pt x="376" y="40"/>
                  <a:pt x="534" y="40"/>
                </a:cubicBezTo>
                <a:cubicBezTo>
                  <a:pt x="568" y="40"/>
                  <a:pt x="599" y="42"/>
                  <a:pt x="626" y="46"/>
                </a:cubicBezTo>
                <a:cubicBezTo>
                  <a:pt x="802" y="68"/>
                  <a:pt x="945" y="175"/>
                  <a:pt x="988" y="210"/>
                </a:cubicBezTo>
                <a:lnTo>
                  <a:pt x="988" y="1232"/>
                </a:lnTo>
                <a:cubicBezTo>
                  <a:pt x="910" y="1192"/>
                  <a:pt x="770" y="1132"/>
                  <a:pt x="625" y="1132"/>
                </a:cubicBezTo>
                <a:cubicBezTo>
                  <a:pt x="601" y="1132"/>
                  <a:pt x="577" y="1134"/>
                  <a:pt x="555" y="1137"/>
                </a:cubicBezTo>
                <a:cubicBezTo>
                  <a:pt x="391" y="1161"/>
                  <a:pt x="219" y="1218"/>
                  <a:pt x="134" y="1249"/>
                </a:cubicBezTo>
                <a:lnTo>
                  <a:pt x="134" y="99"/>
                </a:lnTo>
                <a:close/>
                <a:moveTo>
                  <a:pt x="1928" y="203"/>
                </a:moveTo>
                <a:lnTo>
                  <a:pt x="1928" y="203"/>
                </a:lnTo>
                <a:lnTo>
                  <a:pt x="1928" y="68"/>
                </a:lnTo>
                <a:cubicBezTo>
                  <a:pt x="1928" y="68"/>
                  <a:pt x="1696" y="0"/>
                  <a:pt x="1487" y="0"/>
                </a:cubicBezTo>
                <a:cubicBezTo>
                  <a:pt x="1454" y="0"/>
                  <a:pt x="1421" y="2"/>
                  <a:pt x="1390" y="6"/>
                </a:cubicBezTo>
                <a:cubicBezTo>
                  <a:pt x="1207" y="30"/>
                  <a:pt x="1059" y="138"/>
                  <a:pt x="1011" y="177"/>
                </a:cubicBezTo>
                <a:cubicBezTo>
                  <a:pt x="963" y="138"/>
                  <a:pt x="815" y="30"/>
                  <a:pt x="632" y="6"/>
                </a:cubicBezTo>
                <a:cubicBezTo>
                  <a:pt x="601" y="2"/>
                  <a:pt x="568" y="0"/>
                  <a:pt x="534" y="0"/>
                </a:cubicBezTo>
                <a:cubicBezTo>
                  <a:pt x="326" y="0"/>
                  <a:pt x="94" y="68"/>
                  <a:pt x="94" y="68"/>
                </a:cubicBezTo>
                <a:lnTo>
                  <a:pt x="94" y="203"/>
                </a:lnTo>
                <a:cubicBezTo>
                  <a:pt x="36" y="216"/>
                  <a:pt x="0" y="227"/>
                  <a:pt x="0" y="227"/>
                </a:cubicBezTo>
                <a:lnTo>
                  <a:pt x="0" y="1466"/>
                </a:lnTo>
                <a:cubicBezTo>
                  <a:pt x="0" y="1466"/>
                  <a:pt x="243" y="1368"/>
                  <a:pt x="467" y="1335"/>
                </a:cubicBezTo>
                <a:cubicBezTo>
                  <a:pt x="605" y="1315"/>
                  <a:pt x="787" y="1368"/>
                  <a:pt x="905" y="1412"/>
                </a:cubicBezTo>
                <a:lnTo>
                  <a:pt x="905" y="1466"/>
                </a:lnTo>
                <a:lnTo>
                  <a:pt x="1116" y="1466"/>
                </a:lnTo>
                <a:lnTo>
                  <a:pt x="1116" y="1412"/>
                </a:lnTo>
                <a:cubicBezTo>
                  <a:pt x="1235" y="1368"/>
                  <a:pt x="1417" y="1315"/>
                  <a:pt x="1555" y="1335"/>
                </a:cubicBezTo>
                <a:cubicBezTo>
                  <a:pt x="1779" y="1368"/>
                  <a:pt x="2022" y="1466"/>
                  <a:pt x="2022" y="1466"/>
                </a:cubicBezTo>
                <a:lnTo>
                  <a:pt x="2022" y="227"/>
                </a:lnTo>
                <a:cubicBezTo>
                  <a:pt x="2022" y="227"/>
                  <a:pt x="1986" y="216"/>
                  <a:pt x="1928" y="203"/>
                </a:cubicBez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8" name="图片 7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3570" y="258233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170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 1"/>
          <p:cNvGrpSpPr/>
          <p:nvPr/>
        </p:nvGrpSpPr>
        <p:grpSpPr>
          <a:xfrm>
            <a:off x="5590419" y="3331281"/>
            <a:ext cx="4200352" cy="1862048"/>
            <a:chOff x="6750146" y="2193857"/>
            <a:chExt cx="4200352" cy="1862048"/>
          </a:xfrm>
        </p:grpSpPr>
        <p:sp>
          <p:nvSpPr>
            <p:cNvPr id="3" name="文本框 2"/>
            <p:cNvSpPr txBox="1"/>
            <p:nvPr/>
          </p:nvSpPr>
          <p:spPr>
            <a:xfrm>
              <a:off x="6750146" y="2193857"/>
              <a:ext cx="2237915" cy="1862048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zh-CN"/>
              </a:defPPr>
              <a:lvl1pPr>
                <a:defRPr sz="3200" b="1">
                  <a:gradFill>
                    <a:gsLst>
                      <a:gs pos="32000">
                        <a:schemeClr val="accent2"/>
                      </a:gs>
                      <a:gs pos="0">
                        <a:schemeClr val="accent2">
                          <a:lumMod val="75000"/>
                        </a:schemeClr>
                      </a:gs>
                      <a:gs pos="69000">
                        <a:schemeClr val="accent3"/>
                      </a:gs>
                      <a:gs pos="97000">
                        <a:schemeClr val="accent4"/>
                      </a:gs>
                    </a:gsLst>
                    <a:path path="circle">
                      <a:fillToRect t="100000" r="100000"/>
                    </a:path>
                  </a:gradFill>
                  <a:latin typeface="微软雅黑"/>
                  <a:ea typeface="微软雅黑"/>
                  <a:cs typeface="微软雅黑"/>
                </a:defRPr>
              </a:lvl1pPr>
            </a:lstStyle>
            <a:p>
              <a:r>
                <a:rPr lang="en-US" altLang="zh-CN" sz="11500" dirty="0" smtClean="0">
                  <a:solidFill>
                    <a:schemeClr val="bg1"/>
                  </a:solidFill>
                </a:rPr>
                <a:t>05</a:t>
              </a:r>
              <a:endParaRPr lang="zh-CN" altLang="en-US" sz="11500" dirty="0">
                <a:solidFill>
                  <a:schemeClr val="bg1"/>
                </a:solidFill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8675829" y="2647827"/>
              <a:ext cx="2274669" cy="954107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r>
                <a:rPr lang="zh-CN" altLang="en-US" sz="3200" b="1" dirty="0" smtClean="0">
                  <a:solidFill>
                    <a:schemeClr val="bg1"/>
                  </a:solidFill>
                  <a:latin typeface="微软雅黑"/>
                  <a:ea typeface="微软雅黑"/>
                  <a:cs typeface="微软雅黑"/>
                </a:rPr>
                <a:t>总结回顾</a:t>
              </a:r>
              <a:endParaRPr lang="en-US" altLang="zh-CN" sz="3200" b="1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endParaRPr>
            </a:p>
            <a:p>
              <a:r>
                <a:rPr lang="en-US" altLang="zh-CN" sz="2400" dirty="0" smtClean="0">
                  <a:solidFill>
                    <a:schemeClr val="bg1"/>
                  </a:solidFill>
                  <a:latin typeface="Calibri"/>
                  <a:ea typeface="宋体"/>
                </a:rPr>
                <a:t>SUMMERY</a:t>
              </a:r>
              <a:endParaRPr kumimoji="1" lang="zh-CN" altLang="en-US" sz="2400" dirty="0">
                <a:solidFill>
                  <a:schemeClr val="bg1"/>
                </a:solidFill>
                <a:latin typeface="Calibri"/>
                <a:ea typeface="宋体"/>
              </a:endParaRPr>
            </a:p>
          </p:txBody>
        </p:sp>
      </p:grpSp>
      <p:pic>
        <p:nvPicPr>
          <p:cNvPr id="5" name="图片 4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6250656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919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131343" y="1659553"/>
            <a:ext cx="592931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8000" b="1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CONTENTS</a:t>
            </a:r>
            <a:endParaRPr kumimoji="1" lang="zh-CN" altLang="en-US" sz="8000" b="1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grpSp>
        <p:nvGrpSpPr>
          <p:cNvPr id="30" name="组 29"/>
          <p:cNvGrpSpPr/>
          <p:nvPr/>
        </p:nvGrpSpPr>
        <p:grpSpPr>
          <a:xfrm>
            <a:off x="669175" y="5006531"/>
            <a:ext cx="2266345" cy="830997"/>
            <a:chOff x="513061" y="5006531"/>
            <a:chExt cx="2266345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513061" y="5006531"/>
              <a:ext cx="809837" cy="83099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zh-CN" sz="4800" b="1" dirty="0">
                  <a:gradFill>
                    <a:gsLst>
                      <a:gs pos="32000">
                        <a:schemeClr val="accent2"/>
                      </a:gs>
                      <a:gs pos="0">
                        <a:schemeClr val="accent2">
                          <a:lumMod val="75000"/>
                        </a:schemeClr>
                      </a:gs>
                      <a:gs pos="69000">
                        <a:schemeClr val="accent3"/>
                      </a:gs>
                      <a:gs pos="97000">
                        <a:schemeClr val="accent4"/>
                      </a:gs>
                    </a:gsLst>
                    <a:path path="circle">
                      <a:fillToRect t="100000" r="100000"/>
                    </a:path>
                  </a:gradFill>
                  <a:latin typeface="Calibri"/>
                  <a:ea typeface="宋体"/>
                </a:rPr>
                <a:t>01</a:t>
              </a:r>
              <a:endParaRPr kumimoji="1" lang="zh-CN" altLang="en-US" sz="4800" b="1" dirty="0">
                <a:gradFill>
                  <a:gsLst>
                    <a:gs pos="32000">
                      <a:schemeClr val="accent2"/>
                    </a:gs>
                    <a:gs pos="0">
                      <a:schemeClr val="accent2">
                        <a:lumMod val="75000"/>
                      </a:schemeClr>
                    </a:gs>
                    <a:gs pos="69000">
                      <a:schemeClr val="accent3"/>
                    </a:gs>
                    <a:gs pos="97000">
                      <a:schemeClr val="accent4"/>
                    </a:gs>
                  </a:gsLst>
                  <a:path path="circle">
                    <a:fillToRect t="100000" r="100000"/>
                  </a:path>
                </a:gradFill>
                <a:latin typeface="Calibri"/>
                <a:ea typeface="宋体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1226816" y="5248515"/>
              <a:ext cx="1552590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r>
                <a:rPr lang="zh-CN" altLang="en-US" sz="1600" b="1" dirty="0" smtClean="0">
                  <a:gradFill>
                    <a:gsLst>
                      <a:gs pos="32000">
                        <a:schemeClr val="accent2"/>
                      </a:gs>
                      <a:gs pos="0">
                        <a:schemeClr val="accent2">
                          <a:lumMod val="75000"/>
                        </a:schemeClr>
                      </a:gs>
                      <a:gs pos="69000">
                        <a:schemeClr val="accent3"/>
                      </a:gs>
                      <a:gs pos="97000">
                        <a:schemeClr val="accent4"/>
                      </a:gs>
                    </a:gsLst>
                    <a:path path="circle">
                      <a:fillToRect t="100000" r="100000"/>
                    </a:path>
                  </a:gradFill>
                  <a:latin typeface="微软雅黑"/>
                  <a:ea typeface="微软雅黑"/>
                  <a:cs typeface="微软雅黑"/>
                </a:rPr>
                <a:t>选题背景</a:t>
              </a:r>
              <a:endParaRPr lang="en-US" altLang="zh-CN" sz="1600" b="1" dirty="0">
                <a:gradFill>
                  <a:gsLst>
                    <a:gs pos="32000">
                      <a:schemeClr val="accent2"/>
                    </a:gs>
                    <a:gs pos="0">
                      <a:schemeClr val="accent2">
                        <a:lumMod val="75000"/>
                      </a:schemeClr>
                    </a:gs>
                    <a:gs pos="69000">
                      <a:schemeClr val="accent3"/>
                    </a:gs>
                    <a:gs pos="97000">
                      <a:schemeClr val="accent4"/>
                    </a:gs>
                  </a:gsLst>
                  <a:path path="circle">
                    <a:fillToRect t="100000" r="100000"/>
                  </a:path>
                </a:gradFill>
                <a:latin typeface="微软雅黑"/>
                <a:ea typeface="微软雅黑"/>
                <a:cs typeface="微软雅黑"/>
              </a:endParaRPr>
            </a:p>
            <a:p>
              <a:r>
                <a:rPr lang="en-US" altLang="zh-CN" sz="1200" dirty="0" smtClean="0">
                  <a:gradFill>
                    <a:gsLst>
                      <a:gs pos="32000">
                        <a:schemeClr val="accent2"/>
                      </a:gs>
                      <a:gs pos="0">
                        <a:schemeClr val="accent2">
                          <a:lumMod val="75000"/>
                        </a:schemeClr>
                      </a:gs>
                      <a:gs pos="69000">
                        <a:schemeClr val="accent3"/>
                      </a:gs>
                      <a:gs pos="97000">
                        <a:schemeClr val="accent4"/>
                      </a:gs>
                    </a:gsLst>
                    <a:path path="circle">
                      <a:fillToRect t="100000" r="100000"/>
                    </a:path>
                  </a:gradFill>
                  <a:latin typeface="Calibri"/>
                  <a:ea typeface="宋体"/>
                </a:rPr>
                <a:t>BACKGROUND</a:t>
              </a:r>
              <a:endParaRPr kumimoji="1" lang="zh-CN" altLang="en-US" sz="1200" dirty="0">
                <a:gradFill>
                  <a:gsLst>
                    <a:gs pos="32000">
                      <a:schemeClr val="accent2"/>
                    </a:gs>
                    <a:gs pos="0">
                      <a:schemeClr val="accent2">
                        <a:lumMod val="75000"/>
                      </a:schemeClr>
                    </a:gs>
                    <a:gs pos="69000">
                      <a:schemeClr val="accent3"/>
                    </a:gs>
                    <a:gs pos="97000">
                      <a:schemeClr val="accent4"/>
                    </a:gs>
                  </a:gsLst>
                  <a:path path="circle">
                    <a:fillToRect t="100000" r="100000"/>
                  </a:path>
                </a:gradFill>
                <a:latin typeface="Calibri"/>
                <a:ea typeface="宋体"/>
              </a:endParaRPr>
            </a:p>
          </p:txBody>
        </p:sp>
      </p:grpSp>
      <p:grpSp>
        <p:nvGrpSpPr>
          <p:cNvPr id="31" name="组 30"/>
          <p:cNvGrpSpPr/>
          <p:nvPr/>
        </p:nvGrpSpPr>
        <p:grpSpPr>
          <a:xfrm>
            <a:off x="2935519" y="5006531"/>
            <a:ext cx="2266346" cy="830997"/>
            <a:chOff x="2779405" y="5006531"/>
            <a:chExt cx="2266346" cy="830997"/>
          </a:xfrm>
        </p:grpSpPr>
        <p:sp>
          <p:nvSpPr>
            <p:cNvPr id="7" name="文本框 6"/>
            <p:cNvSpPr txBox="1"/>
            <p:nvPr/>
          </p:nvSpPr>
          <p:spPr>
            <a:xfrm>
              <a:off x="2779405" y="5006531"/>
              <a:ext cx="809837" cy="83099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zh-CN" sz="4800" b="1" dirty="0" smtClean="0">
                  <a:gradFill>
                    <a:gsLst>
                      <a:gs pos="32000">
                        <a:schemeClr val="accent2"/>
                      </a:gs>
                      <a:gs pos="0">
                        <a:schemeClr val="accent2">
                          <a:lumMod val="75000"/>
                        </a:schemeClr>
                      </a:gs>
                      <a:gs pos="69000">
                        <a:schemeClr val="accent3"/>
                      </a:gs>
                      <a:gs pos="97000">
                        <a:schemeClr val="accent4"/>
                      </a:gs>
                    </a:gsLst>
                    <a:path path="circle">
                      <a:fillToRect t="100000" r="100000"/>
                    </a:path>
                  </a:gradFill>
                  <a:latin typeface="Calibri"/>
                  <a:ea typeface="宋体"/>
                </a:rPr>
                <a:t>02</a:t>
              </a:r>
              <a:endParaRPr kumimoji="1" lang="zh-CN" altLang="en-US" sz="4800" b="1" dirty="0">
                <a:gradFill>
                  <a:gsLst>
                    <a:gs pos="32000">
                      <a:schemeClr val="accent2"/>
                    </a:gs>
                    <a:gs pos="0">
                      <a:schemeClr val="accent2">
                        <a:lumMod val="75000"/>
                      </a:schemeClr>
                    </a:gs>
                    <a:gs pos="69000">
                      <a:schemeClr val="accent3"/>
                    </a:gs>
                    <a:gs pos="97000">
                      <a:schemeClr val="accent4"/>
                    </a:gs>
                  </a:gsLst>
                  <a:path path="circle">
                    <a:fillToRect t="100000" r="100000"/>
                  </a:path>
                </a:gradFill>
                <a:latin typeface="Calibri"/>
                <a:ea typeface="宋体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3493161" y="5248515"/>
              <a:ext cx="1552590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r>
                <a:rPr lang="zh-CN" altLang="en-US" sz="1600" b="1" dirty="0" smtClean="0">
                  <a:gradFill>
                    <a:gsLst>
                      <a:gs pos="32000">
                        <a:schemeClr val="accent2"/>
                      </a:gs>
                      <a:gs pos="0">
                        <a:schemeClr val="accent2">
                          <a:lumMod val="75000"/>
                        </a:schemeClr>
                      </a:gs>
                      <a:gs pos="69000">
                        <a:schemeClr val="accent3"/>
                      </a:gs>
                      <a:gs pos="97000">
                        <a:schemeClr val="accent4"/>
                      </a:gs>
                    </a:gsLst>
                    <a:path path="circle">
                      <a:fillToRect t="100000" r="100000"/>
                    </a:path>
                  </a:gradFill>
                  <a:latin typeface="微软雅黑"/>
                  <a:ea typeface="微软雅黑"/>
                  <a:cs typeface="微软雅黑"/>
                </a:rPr>
                <a:t>作品概述</a:t>
              </a:r>
              <a:endParaRPr lang="en-US" altLang="zh-CN" sz="1600" b="1" dirty="0">
                <a:gradFill>
                  <a:gsLst>
                    <a:gs pos="32000">
                      <a:schemeClr val="accent2"/>
                    </a:gs>
                    <a:gs pos="0">
                      <a:schemeClr val="accent2">
                        <a:lumMod val="75000"/>
                      </a:schemeClr>
                    </a:gs>
                    <a:gs pos="69000">
                      <a:schemeClr val="accent3"/>
                    </a:gs>
                    <a:gs pos="97000">
                      <a:schemeClr val="accent4"/>
                    </a:gs>
                  </a:gsLst>
                  <a:path path="circle">
                    <a:fillToRect t="100000" r="100000"/>
                  </a:path>
                </a:gradFill>
                <a:latin typeface="微软雅黑"/>
                <a:ea typeface="微软雅黑"/>
                <a:cs typeface="微软雅黑"/>
              </a:endParaRPr>
            </a:p>
            <a:p>
              <a:r>
                <a:rPr lang="en-US" altLang="zh-CN" sz="1200" dirty="0" smtClean="0">
                  <a:gradFill>
                    <a:gsLst>
                      <a:gs pos="32000">
                        <a:schemeClr val="accent2"/>
                      </a:gs>
                      <a:gs pos="0">
                        <a:schemeClr val="accent2">
                          <a:lumMod val="75000"/>
                        </a:schemeClr>
                      </a:gs>
                      <a:gs pos="69000">
                        <a:schemeClr val="accent3"/>
                      </a:gs>
                      <a:gs pos="97000">
                        <a:schemeClr val="accent4"/>
                      </a:gs>
                    </a:gsLst>
                    <a:path path="circle">
                      <a:fillToRect t="100000" r="100000"/>
                    </a:path>
                  </a:gradFill>
                  <a:latin typeface="Calibri"/>
                  <a:ea typeface="宋体"/>
                </a:rPr>
                <a:t>INTRODUCTION</a:t>
              </a:r>
              <a:endParaRPr kumimoji="1" lang="zh-CN" altLang="en-US" sz="1200" dirty="0">
                <a:gradFill>
                  <a:gsLst>
                    <a:gs pos="32000">
                      <a:schemeClr val="accent2"/>
                    </a:gs>
                    <a:gs pos="0">
                      <a:schemeClr val="accent2">
                        <a:lumMod val="75000"/>
                      </a:schemeClr>
                    </a:gs>
                    <a:gs pos="69000">
                      <a:schemeClr val="accent3"/>
                    </a:gs>
                    <a:gs pos="97000">
                      <a:schemeClr val="accent4"/>
                    </a:gs>
                  </a:gsLst>
                  <a:path path="circle">
                    <a:fillToRect t="100000" r="100000"/>
                  </a:path>
                </a:gradFill>
                <a:latin typeface="Calibri"/>
                <a:ea typeface="宋体"/>
              </a:endParaRPr>
            </a:p>
          </p:txBody>
        </p:sp>
      </p:grpSp>
      <p:grpSp>
        <p:nvGrpSpPr>
          <p:cNvPr id="32" name="组 31"/>
          <p:cNvGrpSpPr/>
          <p:nvPr/>
        </p:nvGrpSpPr>
        <p:grpSpPr>
          <a:xfrm>
            <a:off x="5201864" y="5006531"/>
            <a:ext cx="2266346" cy="830997"/>
            <a:chOff x="5045750" y="5006531"/>
            <a:chExt cx="2266346" cy="830997"/>
          </a:xfrm>
        </p:grpSpPr>
        <p:sp>
          <p:nvSpPr>
            <p:cNvPr id="10" name="文本框 9"/>
            <p:cNvSpPr txBox="1"/>
            <p:nvPr/>
          </p:nvSpPr>
          <p:spPr>
            <a:xfrm>
              <a:off x="5045750" y="5006531"/>
              <a:ext cx="809837" cy="83099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zh-CN" sz="4800" b="1" dirty="0" smtClean="0">
                  <a:gradFill>
                    <a:gsLst>
                      <a:gs pos="32000">
                        <a:schemeClr val="accent2"/>
                      </a:gs>
                      <a:gs pos="0">
                        <a:schemeClr val="accent2">
                          <a:lumMod val="75000"/>
                        </a:schemeClr>
                      </a:gs>
                      <a:gs pos="69000">
                        <a:schemeClr val="accent3"/>
                      </a:gs>
                      <a:gs pos="97000">
                        <a:schemeClr val="accent4"/>
                      </a:gs>
                    </a:gsLst>
                    <a:path path="circle">
                      <a:fillToRect t="100000" r="100000"/>
                    </a:path>
                  </a:gradFill>
                  <a:latin typeface="Calibri"/>
                  <a:ea typeface="宋体"/>
                </a:rPr>
                <a:t>03</a:t>
              </a:r>
              <a:endParaRPr kumimoji="1" lang="zh-CN" altLang="en-US" sz="4800" b="1" dirty="0">
                <a:gradFill>
                  <a:gsLst>
                    <a:gs pos="32000">
                      <a:schemeClr val="accent2"/>
                    </a:gs>
                    <a:gs pos="0">
                      <a:schemeClr val="accent2">
                        <a:lumMod val="75000"/>
                      </a:schemeClr>
                    </a:gs>
                    <a:gs pos="69000">
                      <a:schemeClr val="accent3"/>
                    </a:gs>
                    <a:gs pos="97000">
                      <a:schemeClr val="accent4"/>
                    </a:gs>
                  </a:gsLst>
                  <a:path path="circle">
                    <a:fillToRect t="100000" r="100000"/>
                  </a:path>
                </a:gradFill>
                <a:latin typeface="Calibri"/>
                <a:ea typeface="宋体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5759506" y="5248515"/>
              <a:ext cx="1552590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r>
                <a:rPr lang="zh-CN" altLang="en-US" sz="1600" b="1" dirty="0" smtClean="0">
                  <a:gradFill>
                    <a:gsLst>
                      <a:gs pos="32000">
                        <a:schemeClr val="accent2"/>
                      </a:gs>
                      <a:gs pos="0">
                        <a:schemeClr val="accent2">
                          <a:lumMod val="75000"/>
                        </a:schemeClr>
                      </a:gs>
                      <a:gs pos="69000">
                        <a:schemeClr val="accent3"/>
                      </a:gs>
                      <a:gs pos="97000">
                        <a:schemeClr val="accent4"/>
                      </a:gs>
                    </a:gsLst>
                    <a:path path="circle">
                      <a:fillToRect t="100000" r="100000"/>
                    </a:path>
                  </a:gradFill>
                  <a:latin typeface="微软雅黑"/>
                  <a:ea typeface="微软雅黑"/>
                  <a:cs typeface="微软雅黑"/>
                </a:rPr>
                <a:t>制作过程</a:t>
              </a:r>
              <a:endParaRPr lang="en-US" altLang="zh-CN" sz="1600" b="1" dirty="0">
                <a:gradFill>
                  <a:gsLst>
                    <a:gs pos="32000">
                      <a:schemeClr val="accent2"/>
                    </a:gs>
                    <a:gs pos="0">
                      <a:schemeClr val="accent2">
                        <a:lumMod val="75000"/>
                      </a:schemeClr>
                    </a:gs>
                    <a:gs pos="69000">
                      <a:schemeClr val="accent3"/>
                    </a:gs>
                    <a:gs pos="97000">
                      <a:schemeClr val="accent4"/>
                    </a:gs>
                  </a:gsLst>
                  <a:path path="circle">
                    <a:fillToRect t="100000" r="100000"/>
                  </a:path>
                </a:gradFill>
                <a:latin typeface="微软雅黑"/>
                <a:ea typeface="微软雅黑"/>
                <a:cs typeface="微软雅黑"/>
              </a:endParaRPr>
            </a:p>
            <a:p>
              <a:r>
                <a:rPr lang="en-US" altLang="zh-CN" sz="1200" dirty="0" smtClean="0">
                  <a:gradFill>
                    <a:gsLst>
                      <a:gs pos="32000">
                        <a:schemeClr val="accent2"/>
                      </a:gs>
                      <a:gs pos="0">
                        <a:schemeClr val="accent2">
                          <a:lumMod val="75000"/>
                        </a:schemeClr>
                      </a:gs>
                      <a:gs pos="69000">
                        <a:schemeClr val="accent3"/>
                      </a:gs>
                      <a:gs pos="97000">
                        <a:schemeClr val="accent4"/>
                      </a:gs>
                    </a:gsLst>
                    <a:path path="circle">
                      <a:fillToRect t="100000" r="100000"/>
                    </a:path>
                  </a:gradFill>
                  <a:latin typeface="Calibri"/>
                  <a:ea typeface="宋体"/>
                </a:rPr>
                <a:t>PROCESS</a:t>
              </a:r>
              <a:endParaRPr kumimoji="1" lang="zh-CN" altLang="en-US" sz="1200" dirty="0">
                <a:gradFill>
                  <a:gsLst>
                    <a:gs pos="32000">
                      <a:schemeClr val="accent2"/>
                    </a:gs>
                    <a:gs pos="0">
                      <a:schemeClr val="accent2">
                        <a:lumMod val="75000"/>
                      </a:schemeClr>
                    </a:gs>
                    <a:gs pos="69000">
                      <a:schemeClr val="accent3"/>
                    </a:gs>
                    <a:gs pos="97000">
                      <a:schemeClr val="accent4"/>
                    </a:gs>
                  </a:gsLst>
                  <a:path path="circle">
                    <a:fillToRect t="100000" r="100000"/>
                  </a:path>
                </a:gradFill>
                <a:latin typeface="Calibri"/>
                <a:ea typeface="宋体"/>
              </a:endParaRPr>
            </a:p>
          </p:txBody>
        </p:sp>
      </p:grpSp>
      <p:grpSp>
        <p:nvGrpSpPr>
          <p:cNvPr id="33" name="组 32"/>
          <p:cNvGrpSpPr/>
          <p:nvPr/>
        </p:nvGrpSpPr>
        <p:grpSpPr>
          <a:xfrm>
            <a:off x="7468209" y="5006531"/>
            <a:ext cx="2266346" cy="830997"/>
            <a:chOff x="7312095" y="5006531"/>
            <a:chExt cx="2266346" cy="830997"/>
          </a:xfrm>
        </p:grpSpPr>
        <p:sp>
          <p:nvSpPr>
            <p:cNvPr id="13" name="文本框 12"/>
            <p:cNvSpPr txBox="1"/>
            <p:nvPr/>
          </p:nvSpPr>
          <p:spPr>
            <a:xfrm>
              <a:off x="7312095" y="5006531"/>
              <a:ext cx="809837" cy="83099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zh-CN" sz="4800" b="1" dirty="0" smtClean="0">
                  <a:gradFill>
                    <a:gsLst>
                      <a:gs pos="32000">
                        <a:schemeClr val="accent2"/>
                      </a:gs>
                      <a:gs pos="0">
                        <a:schemeClr val="accent2">
                          <a:lumMod val="75000"/>
                        </a:schemeClr>
                      </a:gs>
                      <a:gs pos="69000">
                        <a:schemeClr val="accent3"/>
                      </a:gs>
                      <a:gs pos="97000">
                        <a:schemeClr val="accent4"/>
                      </a:gs>
                    </a:gsLst>
                    <a:path path="circle">
                      <a:fillToRect t="100000" r="100000"/>
                    </a:path>
                  </a:gradFill>
                  <a:latin typeface="Calibri"/>
                  <a:ea typeface="宋体"/>
                </a:rPr>
                <a:t>04</a:t>
              </a:r>
              <a:endParaRPr kumimoji="1" lang="zh-CN" altLang="en-US" sz="4800" b="1" dirty="0">
                <a:gradFill>
                  <a:gsLst>
                    <a:gs pos="32000">
                      <a:schemeClr val="accent2"/>
                    </a:gs>
                    <a:gs pos="0">
                      <a:schemeClr val="accent2">
                        <a:lumMod val="75000"/>
                      </a:schemeClr>
                    </a:gs>
                    <a:gs pos="69000">
                      <a:schemeClr val="accent3"/>
                    </a:gs>
                    <a:gs pos="97000">
                      <a:schemeClr val="accent4"/>
                    </a:gs>
                  </a:gsLst>
                  <a:path path="circle">
                    <a:fillToRect t="100000" r="100000"/>
                  </a:path>
                </a:gradFill>
                <a:latin typeface="Calibri"/>
                <a:ea typeface="宋体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8025851" y="5248515"/>
              <a:ext cx="1552590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r>
                <a:rPr lang="zh-CN" altLang="en-US" sz="1600" b="1" dirty="0" smtClean="0">
                  <a:gradFill>
                    <a:gsLst>
                      <a:gs pos="32000">
                        <a:schemeClr val="accent2"/>
                      </a:gs>
                      <a:gs pos="0">
                        <a:schemeClr val="accent2">
                          <a:lumMod val="75000"/>
                        </a:schemeClr>
                      </a:gs>
                      <a:gs pos="69000">
                        <a:schemeClr val="accent3"/>
                      </a:gs>
                      <a:gs pos="97000">
                        <a:schemeClr val="accent4"/>
                      </a:gs>
                    </a:gsLst>
                    <a:path path="circle">
                      <a:fillToRect t="100000" r="100000"/>
                    </a:path>
                  </a:gradFill>
                  <a:latin typeface="微软雅黑"/>
                  <a:ea typeface="微软雅黑"/>
                  <a:cs typeface="微软雅黑"/>
                </a:rPr>
                <a:t>作品展示</a:t>
              </a:r>
            </a:p>
            <a:p>
              <a:r>
                <a:rPr lang="en-US" altLang="zh-CN" sz="1200" dirty="0" smtClean="0">
                  <a:gradFill>
                    <a:gsLst>
                      <a:gs pos="32000">
                        <a:schemeClr val="accent2"/>
                      </a:gs>
                      <a:gs pos="0">
                        <a:schemeClr val="accent2">
                          <a:lumMod val="75000"/>
                        </a:schemeClr>
                      </a:gs>
                      <a:gs pos="69000">
                        <a:schemeClr val="accent3"/>
                      </a:gs>
                      <a:gs pos="97000">
                        <a:schemeClr val="accent4"/>
                      </a:gs>
                    </a:gsLst>
                    <a:path path="circle">
                      <a:fillToRect t="100000" r="100000"/>
                    </a:path>
                  </a:gradFill>
                  <a:latin typeface="Calibri"/>
                  <a:ea typeface="宋体"/>
                </a:rPr>
                <a:t>SHOW</a:t>
              </a:r>
              <a:endParaRPr kumimoji="1" lang="zh-CN" altLang="en-US" sz="1200" dirty="0">
                <a:gradFill>
                  <a:gsLst>
                    <a:gs pos="32000">
                      <a:schemeClr val="accent2"/>
                    </a:gs>
                    <a:gs pos="0">
                      <a:schemeClr val="accent2">
                        <a:lumMod val="75000"/>
                      </a:schemeClr>
                    </a:gs>
                    <a:gs pos="69000">
                      <a:schemeClr val="accent3"/>
                    </a:gs>
                    <a:gs pos="97000">
                      <a:schemeClr val="accent4"/>
                    </a:gs>
                  </a:gsLst>
                  <a:path path="circle">
                    <a:fillToRect t="100000" r="100000"/>
                  </a:path>
                </a:gradFill>
                <a:latin typeface="Calibri"/>
                <a:ea typeface="宋体"/>
              </a:endParaRPr>
            </a:p>
          </p:txBody>
        </p:sp>
      </p:grpSp>
      <p:grpSp>
        <p:nvGrpSpPr>
          <p:cNvPr id="34" name="组 33"/>
          <p:cNvGrpSpPr/>
          <p:nvPr/>
        </p:nvGrpSpPr>
        <p:grpSpPr>
          <a:xfrm>
            <a:off x="9734555" y="5006531"/>
            <a:ext cx="2266346" cy="830997"/>
            <a:chOff x="9578441" y="5006531"/>
            <a:chExt cx="2266346" cy="830997"/>
          </a:xfrm>
        </p:grpSpPr>
        <p:sp>
          <p:nvSpPr>
            <p:cNvPr id="16" name="文本框 15"/>
            <p:cNvSpPr txBox="1"/>
            <p:nvPr/>
          </p:nvSpPr>
          <p:spPr>
            <a:xfrm>
              <a:off x="9578441" y="5006531"/>
              <a:ext cx="809837" cy="83099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zh-CN" sz="4800" b="1" dirty="0" smtClean="0">
                  <a:gradFill>
                    <a:gsLst>
                      <a:gs pos="32000">
                        <a:schemeClr val="accent2"/>
                      </a:gs>
                      <a:gs pos="0">
                        <a:schemeClr val="accent2">
                          <a:lumMod val="75000"/>
                        </a:schemeClr>
                      </a:gs>
                      <a:gs pos="69000">
                        <a:schemeClr val="accent3"/>
                      </a:gs>
                      <a:gs pos="97000">
                        <a:schemeClr val="accent4"/>
                      </a:gs>
                    </a:gsLst>
                    <a:path path="circle">
                      <a:fillToRect t="100000" r="100000"/>
                    </a:path>
                  </a:gradFill>
                  <a:latin typeface="Calibri"/>
                  <a:ea typeface="宋体"/>
                </a:rPr>
                <a:t>05</a:t>
              </a:r>
              <a:endParaRPr kumimoji="1" lang="zh-CN" altLang="en-US" sz="4800" b="1" dirty="0">
                <a:gradFill>
                  <a:gsLst>
                    <a:gs pos="32000">
                      <a:schemeClr val="accent2"/>
                    </a:gs>
                    <a:gs pos="0">
                      <a:schemeClr val="accent2">
                        <a:lumMod val="75000"/>
                      </a:schemeClr>
                    </a:gs>
                    <a:gs pos="69000">
                      <a:schemeClr val="accent3"/>
                    </a:gs>
                    <a:gs pos="97000">
                      <a:schemeClr val="accent4"/>
                    </a:gs>
                  </a:gsLst>
                  <a:path path="circle">
                    <a:fillToRect t="100000" r="100000"/>
                  </a:path>
                </a:gradFill>
                <a:latin typeface="Calibri"/>
                <a:ea typeface="宋体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10292197" y="5248515"/>
              <a:ext cx="1552590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r>
                <a:rPr lang="zh-CN" altLang="en-US" sz="1600" b="1" dirty="0" smtClean="0">
                  <a:gradFill>
                    <a:gsLst>
                      <a:gs pos="32000">
                        <a:schemeClr val="accent2"/>
                      </a:gs>
                      <a:gs pos="0">
                        <a:schemeClr val="accent2">
                          <a:lumMod val="75000"/>
                        </a:schemeClr>
                      </a:gs>
                      <a:gs pos="69000">
                        <a:schemeClr val="accent3"/>
                      </a:gs>
                      <a:gs pos="97000">
                        <a:schemeClr val="accent4"/>
                      </a:gs>
                    </a:gsLst>
                    <a:path path="circle">
                      <a:fillToRect t="100000" r="100000"/>
                    </a:path>
                  </a:gradFill>
                  <a:latin typeface="微软雅黑"/>
                  <a:ea typeface="微软雅黑"/>
                  <a:cs typeface="微软雅黑"/>
                </a:rPr>
                <a:t>总结回顾</a:t>
              </a:r>
            </a:p>
            <a:p>
              <a:r>
                <a:rPr lang="en-US" altLang="zh-CN" sz="1200" dirty="0" smtClean="0">
                  <a:gradFill>
                    <a:gsLst>
                      <a:gs pos="32000">
                        <a:schemeClr val="accent2"/>
                      </a:gs>
                      <a:gs pos="0">
                        <a:schemeClr val="accent2">
                          <a:lumMod val="75000"/>
                        </a:schemeClr>
                      </a:gs>
                      <a:gs pos="69000">
                        <a:schemeClr val="accent3"/>
                      </a:gs>
                      <a:gs pos="97000">
                        <a:schemeClr val="accent4"/>
                      </a:gs>
                    </a:gsLst>
                    <a:path path="circle">
                      <a:fillToRect t="100000" r="100000"/>
                    </a:path>
                  </a:gradFill>
                  <a:latin typeface="Calibri"/>
                  <a:ea typeface="宋体"/>
                </a:rPr>
                <a:t>SUMMERY</a:t>
              </a:r>
              <a:endParaRPr kumimoji="1" lang="zh-CN" altLang="en-US" sz="1200" dirty="0">
                <a:gradFill>
                  <a:gsLst>
                    <a:gs pos="32000">
                      <a:schemeClr val="accent2"/>
                    </a:gs>
                    <a:gs pos="0">
                      <a:schemeClr val="accent2">
                        <a:lumMod val="75000"/>
                      </a:schemeClr>
                    </a:gs>
                    <a:gs pos="69000">
                      <a:schemeClr val="accent3"/>
                    </a:gs>
                    <a:gs pos="97000">
                      <a:schemeClr val="accent4"/>
                    </a:gs>
                  </a:gsLst>
                  <a:path path="circle">
                    <a:fillToRect t="100000" r="100000"/>
                  </a:path>
                </a:gradFill>
                <a:latin typeface="Calibri"/>
                <a:ea typeface="宋体"/>
              </a:endParaRPr>
            </a:p>
          </p:txBody>
        </p:sp>
      </p:grpSp>
      <p:pic>
        <p:nvPicPr>
          <p:cNvPr id="18" name="图片 17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3871913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001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smtClean="0"/>
              <a:t>05</a:t>
            </a:r>
            <a:r>
              <a:rPr kumimoji="1" lang="zh-CN" altLang="en-US" dirty="0" smtClean="0"/>
              <a:t> 总结回顾</a:t>
            </a:r>
            <a:endParaRPr kumimoji="1" lang="zh-CN" altLang="en-US" dirty="0"/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" t="16906" r="30494" b="41165"/>
          <a:stretch/>
        </p:blipFill>
        <p:spPr>
          <a:xfrm>
            <a:off x="0" y="1224328"/>
            <a:ext cx="8475260" cy="2931843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矩形 50"/>
          <p:cNvSpPr/>
          <p:nvPr/>
        </p:nvSpPr>
        <p:spPr>
          <a:xfrm>
            <a:off x="943499" y="4862254"/>
            <a:ext cx="2850582" cy="1292662"/>
          </a:xfrm>
          <a:prstGeom prst="rect">
            <a:avLst/>
          </a:prstGeom>
        </p:spPr>
        <p:txBody>
          <a:bodyPr wrap="square" numCol="1" spcCol="360000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200" u="sng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更换图片方法：点击图片后右键，选择“更改图片”即可。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标题</a:t>
            </a:r>
            <a:r>
              <a: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数字等都可以通过点击和重新输入进行更改，顶部“开始”面板中可以对字体、字号、颜色、行距等进行修改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。</a:t>
            </a:r>
            <a:endParaRPr lang="zh-CN" altLang="en-US" sz="1200" dirty="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967896" y="4523700"/>
            <a:ext cx="1826141" cy="338554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defTabSz="1219170">
              <a:defRPr/>
            </a:pPr>
            <a:r>
              <a:rPr lang="zh-CN" altLang="en-US" sz="1600" b="1" kern="0" dirty="0">
                <a:gradFill>
                  <a:gsLst>
                    <a:gs pos="32000">
                      <a:schemeClr val="accent2"/>
                    </a:gs>
                    <a:gs pos="0">
                      <a:schemeClr val="accent2">
                        <a:lumMod val="75000"/>
                      </a:schemeClr>
                    </a:gs>
                    <a:gs pos="69000">
                      <a:schemeClr val="accent3"/>
                    </a:gs>
                    <a:gs pos="97000">
                      <a:schemeClr val="accent4"/>
                    </a:gs>
                  </a:gsLst>
                  <a:path path="circle">
                    <a:fillToRect t="100000" r="100000"/>
                  </a:path>
                </a:gradFill>
                <a:ea typeface="微软雅黑" charset="0"/>
              </a:rPr>
              <a:t>点击此处添加标题</a:t>
            </a:r>
            <a:endParaRPr lang="en-US" altLang="zh-CN" sz="1600" b="1" kern="0" dirty="0">
              <a:gradFill>
                <a:gsLst>
                  <a:gs pos="32000">
                    <a:schemeClr val="accent2"/>
                  </a:gs>
                  <a:gs pos="0">
                    <a:schemeClr val="accent2">
                      <a:lumMod val="75000"/>
                    </a:schemeClr>
                  </a:gs>
                  <a:gs pos="69000">
                    <a:schemeClr val="accent3"/>
                  </a:gs>
                  <a:gs pos="97000">
                    <a:schemeClr val="accent4"/>
                  </a:gs>
                </a:gsLst>
                <a:path path="circle">
                  <a:fillToRect t="100000" r="100000"/>
                </a:path>
              </a:gradFill>
              <a:ea typeface="微软雅黑" charset="0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4711419" y="4862254"/>
            <a:ext cx="2850582" cy="1292662"/>
          </a:xfrm>
          <a:prstGeom prst="rect">
            <a:avLst/>
          </a:prstGeom>
        </p:spPr>
        <p:txBody>
          <a:bodyPr wrap="square" numCol="1" spcCol="360000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200" u="sng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更换图片方法：点击图片后右键，选择“更改图片”即可。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标题</a:t>
            </a:r>
            <a:r>
              <a: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数字等都可以通过点击和重新输入进行更改，顶部“开始”面板中可以对字体、字号、颜色、行距等进行修改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。</a:t>
            </a:r>
            <a:endParaRPr lang="zh-CN" altLang="en-US" sz="1200" dirty="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4735816" y="4523700"/>
            <a:ext cx="1826141" cy="338554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defTabSz="1219170">
              <a:defRPr/>
            </a:pPr>
            <a:r>
              <a:rPr lang="zh-CN" altLang="en-US" sz="1600" b="1" kern="0" dirty="0">
                <a:gradFill>
                  <a:gsLst>
                    <a:gs pos="32000">
                      <a:schemeClr val="accent2"/>
                    </a:gs>
                    <a:gs pos="0">
                      <a:schemeClr val="accent2">
                        <a:lumMod val="75000"/>
                      </a:schemeClr>
                    </a:gs>
                    <a:gs pos="69000">
                      <a:schemeClr val="accent3"/>
                    </a:gs>
                    <a:gs pos="97000">
                      <a:schemeClr val="accent4"/>
                    </a:gs>
                  </a:gsLst>
                  <a:path path="circle">
                    <a:fillToRect t="100000" r="100000"/>
                  </a:path>
                </a:gradFill>
                <a:ea typeface="微软雅黑" charset="0"/>
              </a:rPr>
              <a:t>点击此处添加标题</a:t>
            </a:r>
            <a:endParaRPr lang="en-US" altLang="zh-CN" sz="1600" b="1" kern="0" dirty="0">
              <a:gradFill>
                <a:gsLst>
                  <a:gs pos="32000">
                    <a:schemeClr val="accent2"/>
                  </a:gs>
                  <a:gs pos="0">
                    <a:schemeClr val="accent2">
                      <a:lumMod val="75000"/>
                    </a:schemeClr>
                  </a:gs>
                  <a:gs pos="69000">
                    <a:schemeClr val="accent3"/>
                  </a:gs>
                  <a:gs pos="97000">
                    <a:schemeClr val="accent4"/>
                  </a:gs>
                </a:gsLst>
                <a:path path="circle">
                  <a:fillToRect t="100000" r="100000"/>
                </a:path>
              </a:gradFill>
              <a:ea typeface="微软雅黑" charset="0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8479338" y="4862254"/>
            <a:ext cx="2850582" cy="1292662"/>
          </a:xfrm>
          <a:prstGeom prst="rect">
            <a:avLst/>
          </a:prstGeom>
        </p:spPr>
        <p:txBody>
          <a:bodyPr wrap="square" numCol="1" spcCol="360000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200" u="sng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更换图片方法：点击图片后右键，选择“更改图片”即可。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标题</a:t>
            </a:r>
            <a:r>
              <a: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数字等都可以通过点击和重新输入进行更改，顶部“开始”面板中可以对字体、字号、颜色、行距等进行修改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。</a:t>
            </a:r>
            <a:endParaRPr lang="zh-CN" altLang="en-US" sz="1200" dirty="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8503735" y="4523700"/>
            <a:ext cx="1826141" cy="338554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defTabSz="1219170">
              <a:defRPr/>
            </a:pPr>
            <a:r>
              <a:rPr lang="zh-CN" altLang="en-US" sz="1600" b="1" kern="0" dirty="0">
                <a:gradFill>
                  <a:gsLst>
                    <a:gs pos="32000">
                      <a:schemeClr val="accent2"/>
                    </a:gs>
                    <a:gs pos="0">
                      <a:schemeClr val="accent2">
                        <a:lumMod val="75000"/>
                      </a:schemeClr>
                    </a:gs>
                    <a:gs pos="69000">
                      <a:schemeClr val="accent3"/>
                    </a:gs>
                    <a:gs pos="97000">
                      <a:schemeClr val="accent4"/>
                    </a:gs>
                  </a:gsLst>
                  <a:path path="circle">
                    <a:fillToRect t="100000" r="100000"/>
                  </a:path>
                </a:gradFill>
                <a:ea typeface="微软雅黑" charset="0"/>
              </a:rPr>
              <a:t>点击此处添加标题</a:t>
            </a:r>
            <a:endParaRPr lang="en-US" altLang="zh-CN" sz="1600" b="1" kern="0" dirty="0">
              <a:gradFill>
                <a:gsLst>
                  <a:gs pos="32000">
                    <a:schemeClr val="accent2"/>
                  </a:gs>
                  <a:gs pos="0">
                    <a:schemeClr val="accent2">
                      <a:lumMod val="75000"/>
                    </a:schemeClr>
                  </a:gs>
                  <a:gs pos="69000">
                    <a:schemeClr val="accent3"/>
                  </a:gs>
                  <a:gs pos="97000">
                    <a:schemeClr val="accent4"/>
                  </a:gs>
                </a:gsLst>
                <a:path path="circle">
                  <a:fillToRect t="100000" r="100000"/>
                </a:path>
              </a:gradFill>
              <a:ea typeface="微软雅黑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475260" y="1237152"/>
            <a:ext cx="3716740" cy="2919019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8907034" y="2150515"/>
            <a:ext cx="2877017" cy="1532727"/>
          </a:xfrm>
          <a:prstGeom prst="rect">
            <a:avLst/>
          </a:prstGeom>
        </p:spPr>
        <p:txBody>
          <a:bodyPr wrap="square" numCol="1" spcCol="360000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200" u="sng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更换图片方法：点击图片后右键，选择“更改图片”即可。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标题</a:t>
            </a:r>
            <a:r>
              <a: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数字等都可以通过点击和重新输入进行更改，顶部“开始”面板中可以对字体、字号、颜色、行距等进行修改。标题数字等都可以通过点击和重新输入进行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更改。</a:t>
            </a:r>
            <a:endParaRPr lang="zh-CN" altLang="en-US" sz="1200" dirty="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8883209" y="1663772"/>
            <a:ext cx="2236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9170">
              <a:defRPr/>
            </a:pPr>
            <a:r>
              <a:rPr lang="zh-CN" altLang="en-US" sz="2000" b="1" kern="0" dirty="0">
                <a:solidFill>
                  <a:schemeClr val="bg1"/>
                </a:solidFill>
                <a:ea typeface="微软雅黑" charset="0"/>
              </a:rPr>
              <a:t>点击此处添加标题</a:t>
            </a:r>
            <a:endParaRPr lang="en-US" altLang="zh-CN" sz="2000" b="1" kern="0" dirty="0">
              <a:solidFill>
                <a:schemeClr val="bg1"/>
              </a:solidFill>
              <a:ea typeface="微软雅黑" charset="0"/>
            </a:endParaRPr>
          </a:p>
        </p:txBody>
      </p:sp>
      <p:pic>
        <p:nvPicPr>
          <p:cNvPr id="16" name="图片 15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3570" y="258233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297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smtClean="0"/>
              <a:t>05</a:t>
            </a:r>
            <a:r>
              <a:rPr kumimoji="1" lang="zh-CN" altLang="en-US" dirty="0" smtClean="0"/>
              <a:t> 总结回顾</a:t>
            </a:r>
            <a:endParaRPr kumimoji="1" lang="zh-CN" altLang="en-US" dirty="0"/>
          </a:p>
        </p:txBody>
      </p:sp>
      <p:graphicFrame>
        <p:nvGraphicFramePr>
          <p:cNvPr id="3" name="图表 2"/>
          <p:cNvGraphicFramePr/>
          <p:nvPr>
            <p:extLst>
              <p:ext uri="{D42A27DB-BD31-4B8C-83A1-F6EECF244321}">
                <p14:modId xmlns:p14="http://schemas.microsoft.com/office/powerpoint/2010/main" val="636453333"/>
              </p:ext>
            </p:extLst>
          </p:nvPr>
        </p:nvGraphicFramePr>
        <p:xfrm>
          <a:off x="951466" y="1188221"/>
          <a:ext cx="2828963" cy="25759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4" name="组 3"/>
          <p:cNvGrpSpPr/>
          <p:nvPr/>
        </p:nvGrpSpPr>
        <p:grpSpPr>
          <a:xfrm>
            <a:off x="1256897" y="3966412"/>
            <a:ext cx="2651391" cy="1833439"/>
            <a:chOff x="1256897" y="4239367"/>
            <a:chExt cx="2651391" cy="1833439"/>
          </a:xfrm>
        </p:grpSpPr>
        <p:sp>
          <p:nvSpPr>
            <p:cNvPr id="17" name="矩形 16"/>
            <p:cNvSpPr/>
            <p:nvPr/>
          </p:nvSpPr>
          <p:spPr>
            <a:xfrm>
              <a:off x="1256897" y="4780144"/>
              <a:ext cx="2651391" cy="1292662"/>
            </a:xfrm>
            <a:prstGeom prst="rect">
              <a:avLst/>
            </a:prstGeom>
          </p:spPr>
          <p:txBody>
            <a:bodyPr wrap="square" numCol="1" spcCol="360000">
              <a:spAutoFit/>
            </a:bodyPr>
            <a:lstStyle/>
            <a:p>
              <a:pPr defTabSz="609585">
                <a:lnSpc>
                  <a:spcPct val="130000"/>
                </a:lnSpc>
              </a:pPr>
              <a:r>
                <a:rPr lang="zh-CN" altLang="en-US" sz="1200" u="sng" dirty="0">
                  <a:solidFill>
                    <a:schemeClr val="bg1"/>
                  </a:solidFill>
                  <a:latin typeface="微软雅黑" charset="0"/>
                  <a:ea typeface="微软雅黑" charset="0"/>
                </a:rPr>
                <a:t>更换图片方法：点击图片后右键，选择“更改图片”即可。</a:t>
              </a:r>
              <a:r>
                <a:rPr lang="zh-CN" altLang="en-US" sz="1200" dirty="0" smtClean="0">
                  <a:solidFill>
                    <a:schemeClr val="bg1"/>
                  </a:solidFill>
                  <a:latin typeface="微软雅黑" charset="0"/>
                  <a:ea typeface="微软雅黑" charset="0"/>
                </a:rPr>
                <a:t>标题</a:t>
              </a:r>
              <a:r>
                <a:rPr lang="zh-CN" altLang="en-US" sz="1200" dirty="0">
                  <a:solidFill>
                    <a:schemeClr val="bg1"/>
                  </a:solidFill>
                  <a:latin typeface="微软雅黑" charset="0"/>
                  <a:ea typeface="微软雅黑" charset="0"/>
                </a:rPr>
                <a:t>数字等都可以通过点击和重新输入进行更改，顶部“开始”面板中可以对字体、字号、颜色、行距等进行修改</a:t>
              </a:r>
              <a:r>
                <a:rPr lang="zh-CN" altLang="en-US" sz="1200" dirty="0" smtClean="0">
                  <a:solidFill>
                    <a:schemeClr val="bg1"/>
                  </a:solidFill>
                  <a:latin typeface="微软雅黑" charset="0"/>
                  <a:ea typeface="微软雅黑" charset="0"/>
                </a:rPr>
                <a:t>。</a:t>
              </a:r>
              <a:endPara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1281294" y="4239367"/>
              <a:ext cx="1826141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 defTabSz="1219170">
                <a:defRPr/>
              </a:pPr>
              <a:r>
                <a:rPr lang="zh-CN" altLang="en-US" sz="1600" b="1" kern="0" dirty="0">
                  <a:gradFill>
                    <a:gsLst>
                      <a:gs pos="32000">
                        <a:schemeClr val="accent2"/>
                      </a:gs>
                      <a:gs pos="0">
                        <a:schemeClr val="accent2">
                          <a:lumMod val="75000"/>
                        </a:schemeClr>
                      </a:gs>
                      <a:gs pos="69000">
                        <a:schemeClr val="accent3"/>
                      </a:gs>
                      <a:gs pos="97000">
                        <a:schemeClr val="accent4"/>
                      </a:gs>
                    </a:gsLst>
                    <a:path path="circle">
                      <a:fillToRect t="100000" r="100000"/>
                    </a:path>
                  </a:gradFill>
                  <a:ea typeface="微软雅黑" charset="0"/>
                </a:rPr>
                <a:t>点击此处添加标题</a:t>
              </a:r>
              <a:endParaRPr lang="en-US" altLang="zh-CN" sz="1600" b="1" kern="0" dirty="0">
                <a:gradFill>
                  <a:gsLst>
                    <a:gs pos="32000">
                      <a:schemeClr val="accent2"/>
                    </a:gs>
                    <a:gs pos="0">
                      <a:schemeClr val="accent2">
                        <a:lumMod val="75000"/>
                      </a:schemeClr>
                    </a:gs>
                    <a:gs pos="69000">
                      <a:schemeClr val="accent3"/>
                    </a:gs>
                    <a:gs pos="97000">
                      <a:schemeClr val="accent4"/>
                    </a:gs>
                  </a:gsLst>
                  <a:path path="circle">
                    <a:fillToRect t="100000" r="100000"/>
                  </a:path>
                </a:gradFill>
                <a:ea typeface="微软雅黑" charset="0"/>
              </a:endParaRPr>
            </a:p>
          </p:txBody>
        </p:sp>
      </p:grpSp>
      <p:sp>
        <p:nvSpPr>
          <p:cNvPr id="19" name="Freeform 7"/>
          <p:cNvSpPr>
            <a:spLocks noEditPoints="1"/>
          </p:cNvSpPr>
          <p:nvPr/>
        </p:nvSpPr>
        <p:spPr bwMode="auto">
          <a:xfrm>
            <a:off x="2093425" y="2277477"/>
            <a:ext cx="545044" cy="397456"/>
          </a:xfrm>
          <a:custGeom>
            <a:avLst/>
            <a:gdLst>
              <a:gd name="T0" fmla="*/ 1034 w 2022"/>
              <a:gd name="T1" fmla="*/ 210 h 1466"/>
              <a:gd name="T2" fmla="*/ 1034 w 2022"/>
              <a:gd name="T3" fmla="*/ 210 h 1466"/>
              <a:gd name="T4" fmla="*/ 1395 w 2022"/>
              <a:gd name="T5" fmla="*/ 46 h 1466"/>
              <a:gd name="T6" fmla="*/ 1487 w 2022"/>
              <a:gd name="T7" fmla="*/ 40 h 1466"/>
              <a:gd name="T8" fmla="*/ 1888 w 2022"/>
              <a:gd name="T9" fmla="*/ 99 h 1466"/>
              <a:gd name="T10" fmla="*/ 1888 w 2022"/>
              <a:gd name="T11" fmla="*/ 1249 h 1466"/>
              <a:gd name="T12" fmla="*/ 1467 w 2022"/>
              <a:gd name="T13" fmla="*/ 1137 h 1466"/>
              <a:gd name="T14" fmla="*/ 1397 w 2022"/>
              <a:gd name="T15" fmla="*/ 1132 h 1466"/>
              <a:gd name="T16" fmla="*/ 1034 w 2022"/>
              <a:gd name="T17" fmla="*/ 1232 h 1466"/>
              <a:gd name="T18" fmla="*/ 1034 w 2022"/>
              <a:gd name="T19" fmla="*/ 210 h 1466"/>
              <a:gd name="T20" fmla="*/ 134 w 2022"/>
              <a:gd name="T21" fmla="*/ 99 h 1466"/>
              <a:gd name="T22" fmla="*/ 134 w 2022"/>
              <a:gd name="T23" fmla="*/ 99 h 1466"/>
              <a:gd name="T24" fmla="*/ 534 w 2022"/>
              <a:gd name="T25" fmla="*/ 40 h 1466"/>
              <a:gd name="T26" fmla="*/ 626 w 2022"/>
              <a:gd name="T27" fmla="*/ 46 h 1466"/>
              <a:gd name="T28" fmla="*/ 988 w 2022"/>
              <a:gd name="T29" fmla="*/ 210 h 1466"/>
              <a:gd name="T30" fmla="*/ 988 w 2022"/>
              <a:gd name="T31" fmla="*/ 1232 h 1466"/>
              <a:gd name="T32" fmla="*/ 625 w 2022"/>
              <a:gd name="T33" fmla="*/ 1132 h 1466"/>
              <a:gd name="T34" fmla="*/ 555 w 2022"/>
              <a:gd name="T35" fmla="*/ 1137 h 1466"/>
              <a:gd name="T36" fmla="*/ 134 w 2022"/>
              <a:gd name="T37" fmla="*/ 1249 h 1466"/>
              <a:gd name="T38" fmla="*/ 134 w 2022"/>
              <a:gd name="T39" fmla="*/ 99 h 1466"/>
              <a:gd name="T40" fmla="*/ 1928 w 2022"/>
              <a:gd name="T41" fmla="*/ 203 h 1466"/>
              <a:gd name="T42" fmla="*/ 1928 w 2022"/>
              <a:gd name="T43" fmla="*/ 203 h 1466"/>
              <a:gd name="T44" fmla="*/ 1928 w 2022"/>
              <a:gd name="T45" fmla="*/ 68 h 1466"/>
              <a:gd name="T46" fmla="*/ 1487 w 2022"/>
              <a:gd name="T47" fmla="*/ 0 h 1466"/>
              <a:gd name="T48" fmla="*/ 1390 w 2022"/>
              <a:gd name="T49" fmla="*/ 6 h 1466"/>
              <a:gd name="T50" fmla="*/ 1011 w 2022"/>
              <a:gd name="T51" fmla="*/ 177 h 1466"/>
              <a:gd name="T52" fmla="*/ 632 w 2022"/>
              <a:gd name="T53" fmla="*/ 6 h 1466"/>
              <a:gd name="T54" fmla="*/ 534 w 2022"/>
              <a:gd name="T55" fmla="*/ 0 h 1466"/>
              <a:gd name="T56" fmla="*/ 94 w 2022"/>
              <a:gd name="T57" fmla="*/ 68 h 1466"/>
              <a:gd name="T58" fmla="*/ 94 w 2022"/>
              <a:gd name="T59" fmla="*/ 203 h 1466"/>
              <a:gd name="T60" fmla="*/ 0 w 2022"/>
              <a:gd name="T61" fmla="*/ 227 h 1466"/>
              <a:gd name="T62" fmla="*/ 0 w 2022"/>
              <a:gd name="T63" fmla="*/ 1466 h 1466"/>
              <a:gd name="T64" fmla="*/ 467 w 2022"/>
              <a:gd name="T65" fmla="*/ 1335 h 1466"/>
              <a:gd name="T66" fmla="*/ 905 w 2022"/>
              <a:gd name="T67" fmla="*/ 1412 h 1466"/>
              <a:gd name="T68" fmla="*/ 905 w 2022"/>
              <a:gd name="T69" fmla="*/ 1466 h 1466"/>
              <a:gd name="T70" fmla="*/ 1116 w 2022"/>
              <a:gd name="T71" fmla="*/ 1466 h 1466"/>
              <a:gd name="T72" fmla="*/ 1116 w 2022"/>
              <a:gd name="T73" fmla="*/ 1412 h 1466"/>
              <a:gd name="T74" fmla="*/ 1555 w 2022"/>
              <a:gd name="T75" fmla="*/ 1335 h 1466"/>
              <a:gd name="T76" fmla="*/ 2022 w 2022"/>
              <a:gd name="T77" fmla="*/ 1466 h 1466"/>
              <a:gd name="T78" fmla="*/ 2022 w 2022"/>
              <a:gd name="T79" fmla="*/ 227 h 1466"/>
              <a:gd name="T80" fmla="*/ 1928 w 2022"/>
              <a:gd name="T81" fmla="*/ 203 h 14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2022" h="1466">
                <a:moveTo>
                  <a:pt x="1034" y="210"/>
                </a:moveTo>
                <a:lnTo>
                  <a:pt x="1034" y="210"/>
                </a:lnTo>
                <a:cubicBezTo>
                  <a:pt x="1077" y="175"/>
                  <a:pt x="1220" y="68"/>
                  <a:pt x="1395" y="46"/>
                </a:cubicBezTo>
                <a:cubicBezTo>
                  <a:pt x="1423" y="42"/>
                  <a:pt x="1454" y="40"/>
                  <a:pt x="1487" y="40"/>
                </a:cubicBezTo>
                <a:cubicBezTo>
                  <a:pt x="1645" y="40"/>
                  <a:pt x="1820" y="81"/>
                  <a:pt x="1888" y="99"/>
                </a:cubicBezTo>
                <a:lnTo>
                  <a:pt x="1888" y="1249"/>
                </a:lnTo>
                <a:cubicBezTo>
                  <a:pt x="1803" y="1218"/>
                  <a:pt x="1631" y="1161"/>
                  <a:pt x="1467" y="1137"/>
                </a:cubicBezTo>
                <a:cubicBezTo>
                  <a:pt x="1445" y="1134"/>
                  <a:pt x="1421" y="1132"/>
                  <a:pt x="1397" y="1132"/>
                </a:cubicBezTo>
                <a:cubicBezTo>
                  <a:pt x="1252" y="1132"/>
                  <a:pt x="1112" y="1192"/>
                  <a:pt x="1034" y="1232"/>
                </a:cubicBezTo>
                <a:lnTo>
                  <a:pt x="1034" y="210"/>
                </a:lnTo>
                <a:close/>
                <a:moveTo>
                  <a:pt x="134" y="99"/>
                </a:moveTo>
                <a:lnTo>
                  <a:pt x="134" y="99"/>
                </a:lnTo>
                <a:cubicBezTo>
                  <a:pt x="201" y="81"/>
                  <a:pt x="376" y="40"/>
                  <a:pt x="534" y="40"/>
                </a:cubicBezTo>
                <a:cubicBezTo>
                  <a:pt x="568" y="40"/>
                  <a:pt x="599" y="42"/>
                  <a:pt x="626" y="46"/>
                </a:cubicBezTo>
                <a:cubicBezTo>
                  <a:pt x="802" y="68"/>
                  <a:pt x="945" y="175"/>
                  <a:pt x="988" y="210"/>
                </a:cubicBezTo>
                <a:lnTo>
                  <a:pt x="988" y="1232"/>
                </a:lnTo>
                <a:cubicBezTo>
                  <a:pt x="910" y="1192"/>
                  <a:pt x="770" y="1132"/>
                  <a:pt x="625" y="1132"/>
                </a:cubicBezTo>
                <a:cubicBezTo>
                  <a:pt x="601" y="1132"/>
                  <a:pt x="577" y="1134"/>
                  <a:pt x="555" y="1137"/>
                </a:cubicBezTo>
                <a:cubicBezTo>
                  <a:pt x="391" y="1161"/>
                  <a:pt x="219" y="1218"/>
                  <a:pt x="134" y="1249"/>
                </a:cubicBezTo>
                <a:lnTo>
                  <a:pt x="134" y="99"/>
                </a:lnTo>
                <a:close/>
                <a:moveTo>
                  <a:pt x="1928" y="203"/>
                </a:moveTo>
                <a:lnTo>
                  <a:pt x="1928" y="203"/>
                </a:lnTo>
                <a:lnTo>
                  <a:pt x="1928" y="68"/>
                </a:lnTo>
                <a:cubicBezTo>
                  <a:pt x="1928" y="68"/>
                  <a:pt x="1696" y="0"/>
                  <a:pt x="1487" y="0"/>
                </a:cubicBezTo>
                <a:cubicBezTo>
                  <a:pt x="1454" y="0"/>
                  <a:pt x="1421" y="2"/>
                  <a:pt x="1390" y="6"/>
                </a:cubicBezTo>
                <a:cubicBezTo>
                  <a:pt x="1207" y="30"/>
                  <a:pt x="1059" y="138"/>
                  <a:pt x="1011" y="177"/>
                </a:cubicBezTo>
                <a:cubicBezTo>
                  <a:pt x="963" y="138"/>
                  <a:pt x="815" y="30"/>
                  <a:pt x="632" y="6"/>
                </a:cubicBezTo>
                <a:cubicBezTo>
                  <a:pt x="601" y="2"/>
                  <a:pt x="568" y="0"/>
                  <a:pt x="534" y="0"/>
                </a:cubicBezTo>
                <a:cubicBezTo>
                  <a:pt x="326" y="0"/>
                  <a:pt x="94" y="68"/>
                  <a:pt x="94" y="68"/>
                </a:cubicBezTo>
                <a:lnTo>
                  <a:pt x="94" y="203"/>
                </a:lnTo>
                <a:cubicBezTo>
                  <a:pt x="36" y="216"/>
                  <a:pt x="0" y="227"/>
                  <a:pt x="0" y="227"/>
                </a:cubicBezTo>
                <a:lnTo>
                  <a:pt x="0" y="1466"/>
                </a:lnTo>
                <a:cubicBezTo>
                  <a:pt x="0" y="1466"/>
                  <a:pt x="243" y="1368"/>
                  <a:pt x="467" y="1335"/>
                </a:cubicBezTo>
                <a:cubicBezTo>
                  <a:pt x="605" y="1315"/>
                  <a:pt x="787" y="1368"/>
                  <a:pt x="905" y="1412"/>
                </a:cubicBezTo>
                <a:lnTo>
                  <a:pt x="905" y="1466"/>
                </a:lnTo>
                <a:lnTo>
                  <a:pt x="1116" y="1466"/>
                </a:lnTo>
                <a:lnTo>
                  <a:pt x="1116" y="1412"/>
                </a:lnTo>
                <a:cubicBezTo>
                  <a:pt x="1235" y="1368"/>
                  <a:pt x="1417" y="1315"/>
                  <a:pt x="1555" y="1335"/>
                </a:cubicBezTo>
                <a:cubicBezTo>
                  <a:pt x="1779" y="1368"/>
                  <a:pt x="2022" y="1466"/>
                  <a:pt x="2022" y="1466"/>
                </a:cubicBezTo>
                <a:lnTo>
                  <a:pt x="2022" y="227"/>
                </a:lnTo>
                <a:cubicBezTo>
                  <a:pt x="2022" y="227"/>
                  <a:pt x="1986" y="216"/>
                  <a:pt x="1928" y="203"/>
                </a:cubicBez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aphicFrame>
        <p:nvGraphicFramePr>
          <p:cNvPr id="20" name="图表 19"/>
          <p:cNvGraphicFramePr/>
          <p:nvPr>
            <p:extLst>
              <p:ext uri="{D42A27DB-BD31-4B8C-83A1-F6EECF244321}">
                <p14:modId xmlns:p14="http://schemas.microsoft.com/office/powerpoint/2010/main" val="943190495"/>
              </p:ext>
            </p:extLst>
          </p:nvPr>
        </p:nvGraphicFramePr>
        <p:xfrm>
          <a:off x="4038135" y="1188221"/>
          <a:ext cx="2828963" cy="25759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21" name="组 20"/>
          <p:cNvGrpSpPr/>
          <p:nvPr/>
        </p:nvGrpSpPr>
        <p:grpSpPr>
          <a:xfrm>
            <a:off x="4343566" y="3966412"/>
            <a:ext cx="2651391" cy="1833439"/>
            <a:chOff x="1256897" y="4239367"/>
            <a:chExt cx="2651391" cy="1833439"/>
          </a:xfrm>
        </p:grpSpPr>
        <p:sp>
          <p:nvSpPr>
            <p:cNvPr id="22" name="矩形 21"/>
            <p:cNvSpPr/>
            <p:nvPr/>
          </p:nvSpPr>
          <p:spPr>
            <a:xfrm>
              <a:off x="1256897" y="4780144"/>
              <a:ext cx="2651391" cy="1292662"/>
            </a:xfrm>
            <a:prstGeom prst="rect">
              <a:avLst/>
            </a:prstGeom>
          </p:spPr>
          <p:txBody>
            <a:bodyPr wrap="square" numCol="1" spcCol="360000">
              <a:spAutoFit/>
            </a:bodyPr>
            <a:lstStyle/>
            <a:p>
              <a:pPr defTabSz="609585">
                <a:lnSpc>
                  <a:spcPct val="130000"/>
                </a:lnSpc>
              </a:pPr>
              <a:r>
                <a:rPr lang="zh-CN" altLang="en-US" sz="1200" u="sng" dirty="0">
                  <a:solidFill>
                    <a:schemeClr val="bg1"/>
                  </a:solidFill>
                  <a:latin typeface="微软雅黑" charset="0"/>
                  <a:ea typeface="微软雅黑" charset="0"/>
                </a:rPr>
                <a:t>更换图片方法：点击图片后右键，选择“更改图片”即可。</a:t>
              </a:r>
              <a:r>
                <a:rPr lang="zh-CN" altLang="en-US" sz="1200" dirty="0" smtClean="0">
                  <a:solidFill>
                    <a:schemeClr val="bg1"/>
                  </a:solidFill>
                  <a:latin typeface="微软雅黑" charset="0"/>
                  <a:ea typeface="微软雅黑" charset="0"/>
                </a:rPr>
                <a:t>标题</a:t>
              </a:r>
              <a:r>
                <a:rPr lang="zh-CN" altLang="en-US" sz="1200" dirty="0">
                  <a:solidFill>
                    <a:schemeClr val="bg1"/>
                  </a:solidFill>
                  <a:latin typeface="微软雅黑" charset="0"/>
                  <a:ea typeface="微软雅黑" charset="0"/>
                </a:rPr>
                <a:t>数字等都可以通过点击和重新输入进行更改，顶部“开始”面板中可以对字体、字号、颜色、行距等进行修改</a:t>
              </a:r>
              <a:r>
                <a:rPr lang="zh-CN" altLang="en-US" sz="1200" dirty="0" smtClean="0">
                  <a:solidFill>
                    <a:schemeClr val="bg1"/>
                  </a:solidFill>
                  <a:latin typeface="微软雅黑" charset="0"/>
                  <a:ea typeface="微软雅黑" charset="0"/>
                </a:rPr>
                <a:t>。</a:t>
              </a:r>
              <a:endPara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1281294" y="4239367"/>
              <a:ext cx="1826141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 defTabSz="1219170">
                <a:defRPr/>
              </a:pPr>
              <a:r>
                <a:rPr lang="zh-CN" altLang="en-US" sz="1600" b="1" kern="0" dirty="0">
                  <a:gradFill>
                    <a:gsLst>
                      <a:gs pos="32000">
                        <a:schemeClr val="accent2"/>
                      </a:gs>
                      <a:gs pos="0">
                        <a:schemeClr val="accent2">
                          <a:lumMod val="75000"/>
                        </a:schemeClr>
                      </a:gs>
                      <a:gs pos="69000">
                        <a:schemeClr val="accent3"/>
                      </a:gs>
                      <a:gs pos="97000">
                        <a:schemeClr val="accent4"/>
                      </a:gs>
                    </a:gsLst>
                    <a:path path="circle">
                      <a:fillToRect t="100000" r="100000"/>
                    </a:path>
                  </a:gradFill>
                  <a:ea typeface="微软雅黑" charset="0"/>
                </a:rPr>
                <a:t>点击此处添加标题</a:t>
              </a:r>
              <a:endParaRPr lang="en-US" altLang="zh-CN" sz="1600" b="1" kern="0" dirty="0">
                <a:gradFill>
                  <a:gsLst>
                    <a:gs pos="32000">
                      <a:schemeClr val="accent2"/>
                    </a:gs>
                    <a:gs pos="0">
                      <a:schemeClr val="accent2">
                        <a:lumMod val="75000"/>
                      </a:schemeClr>
                    </a:gs>
                    <a:gs pos="69000">
                      <a:schemeClr val="accent3"/>
                    </a:gs>
                    <a:gs pos="97000">
                      <a:schemeClr val="accent4"/>
                    </a:gs>
                  </a:gsLst>
                  <a:path path="circle">
                    <a:fillToRect t="100000" r="100000"/>
                  </a:path>
                </a:gradFill>
                <a:ea typeface="微软雅黑" charset="0"/>
              </a:endParaRPr>
            </a:p>
          </p:txBody>
        </p:sp>
      </p:grpSp>
      <p:sp>
        <p:nvSpPr>
          <p:cNvPr id="24" name="Freeform 7"/>
          <p:cNvSpPr>
            <a:spLocks noEditPoints="1"/>
          </p:cNvSpPr>
          <p:nvPr/>
        </p:nvSpPr>
        <p:spPr bwMode="auto">
          <a:xfrm>
            <a:off x="5180094" y="2277477"/>
            <a:ext cx="545044" cy="397456"/>
          </a:xfrm>
          <a:custGeom>
            <a:avLst/>
            <a:gdLst>
              <a:gd name="T0" fmla="*/ 1034 w 2022"/>
              <a:gd name="T1" fmla="*/ 210 h 1466"/>
              <a:gd name="T2" fmla="*/ 1034 w 2022"/>
              <a:gd name="T3" fmla="*/ 210 h 1466"/>
              <a:gd name="T4" fmla="*/ 1395 w 2022"/>
              <a:gd name="T5" fmla="*/ 46 h 1466"/>
              <a:gd name="T6" fmla="*/ 1487 w 2022"/>
              <a:gd name="T7" fmla="*/ 40 h 1466"/>
              <a:gd name="T8" fmla="*/ 1888 w 2022"/>
              <a:gd name="T9" fmla="*/ 99 h 1466"/>
              <a:gd name="T10" fmla="*/ 1888 w 2022"/>
              <a:gd name="T11" fmla="*/ 1249 h 1466"/>
              <a:gd name="T12" fmla="*/ 1467 w 2022"/>
              <a:gd name="T13" fmla="*/ 1137 h 1466"/>
              <a:gd name="T14" fmla="*/ 1397 w 2022"/>
              <a:gd name="T15" fmla="*/ 1132 h 1466"/>
              <a:gd name="T16" fmla="*/ 1034 w 2022"/>
              <a:gd name="T17" fmla="*/ 1232 h 1466"/>
              <a:gd name="T18" fmla="*/ 1034 w 2022"/>
              <a:gd name="T19" fmla="*/ 210 h 1466"/>
              <a:gd name="T20" fmla="*/ 134 w 2022"/>
              <a:gd name="T21" fmla="*/ 99 h 1466"/>
              <a:gd name="T22" fmla="*/ 134 w 2022"/>
              <a:gd name="T23" fmla="*/ 99 h 1466"/>
              <a:gd name="T24" fmla="*/ 534 w 2022"/>
              <a:gd name="T25" fmla="*/ 40 h 1466"/>
              <a:gd name="T26" fmla="*/ 626 w 2022"/>
              <a:gd name="T27" fmla="*/ 46 h 1466"/>
              <a:gd name="T28" fmla="*/ 988 w 2022"/>
              <a:gd name="T29" fmla="*/ 210 h 1466"/>
              <a:gd name="T30" fmla="*/ 988 w 2022"/>
              <a:gd name="T31" fmla="*/ 1232 h 1466"/>
              <a:gd name="T32" fmla="*/ 625 w 2022"/>
              <a:gd name="T33" fmla="*/ 1132 h 1466"/>
              <a:gd name="T34" fmla="*/ 555 w 2022"/>
              <a:gd name="T35" fmla="*/ 1137 h 1466"/>
              <a:gd name="T36" fmla="*/ 134 w 2022"/>
              <a:gd name="T37" fmla="*/ 1249 h 1466"/>
              <a:gd name="T38" fmla="*/ 134 w 2022"/>
              <a:gd name="T39" fmla="*/ 99 h 1466"/>
              <a:gd name="T40" fmla="*/ 1928 w 2022"/>
              <a:gd name="T41" fmla="*/ 203 h 1466"/>
              <a:gd name="T42" fmla="*/ 1928 w 2022"/>
              <a:gd name="T43" fmla="*/ 203 h 1466"/>
              <a:gd name="T44" fmla="*/ 1928 w 2022"/>
              <a:gd name="T45" fmla="*/ 68 h 1466"/>
              <a:gd name="T46" fmla="*/ 1487 w 2022"/>
              <a:gd name="T47" fmla="*/ 0 h 1466"/>
              <a:gd name="T48" fmla="*/ 1390 w 2022"/>
              <a:gd name="T49" fmla="*/ 6 h 1466"/>
              <a:gd name="T50" fmla="*/ 1011 w 2022"/>
              <a:gd name="T51" fmla="*/ 177 h 1466"/>
              <a:gd name="T52" fmla="*/ 632 w 2022"/>
              <a:gd name="T53" fmla="*/ 6 h 1466"/>
              <a:gd name="T54" fmla="*/ 534 w 2022"/>
              <a:gd name="T55" fmla="*/ 0 h 1466"/>
              <a:gd name="T56" fmla="*/ 94 w 2022"/>
              <a:gd name="T57" fmla="*/ 68 h 1466"/>
              <a:gd name="T58" fmla="*/ 94 w 2022"/>
              <a:gd name="T59" fmla="*/ 203 h 1466"/>
              <a:gd name="T60" fmla="*/ 0 w 2022"/>
              <a:gd name="T61" fmla="*/ 227 h 1466"/>
              <a:gd name="T62" fmla="*/ 0 w 2022"/>
              <a:gd name="T63" fmla="*/ 1466 h 1466"/>
              <a:gd name="T64" fmla="*/ 467 w 2022"/>
              <a:gd name="T65" fmla="*/ 1335 h 1466"/>
              <a:gd name="T66" fmla="*/ 905 w 2022"/>
              <a:gd name="T67" fmla="*/ 1412 h 1466"/>
              <a:gd name="T68" fmla="*/ 905 w 2022"/>
              <a:gd name="T69" fmla="*/ 1466 h 1466"/>
              <a:gd name="T70" fmla="*/ 1116 w 2022"/>
              <a:gd name="T71" fmla="*/ 1466 h 1466"/>
              <a:gd name="T72" fmla="*/ 1116 w 2022"/>
              <a:gd name="T73" fmla="*/ 1412 h 1466"/>
              <a:gd name="T74" fmla="*/ 1555 w 2022"/>
              <a:gd name="T75" fmla="*/ 1335 h 1466"/>
              <a:gd name="T76" fmla="*/ 2022 w 2022"/>
              <a:gd name="T77" fmla="*/ 1466 h 1466"/>
              <a:gd name="T78" fmla="*/ 2022 w 2022"/>
              <a:gd name="T79" fmla="*/ 227 h 1466"/>
              <a:gd name="T80" fmla="*/ 1928 w 2022"/>
              <a:gd name="T81" fmla="*/ 203 h 14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2022" h="1466">
                <a:moveTo>
                  <a:pt x="1034" y="210"/>
                </a:moveTo>
                <a:lnTo>
                  <a:pt x="1034" y="210"/>
                </a:lnTo>
                <a:cubicBezTo>
                  <a:pt x="1077" y="175"/>
                  <a:pt x="1220" y="68"/>
                  <a:pt x="1395" y="46"/>
                </a:cubicBezTo>
                <a:cubicBezTo>
                  <a:pt x="1423" y="42"/>
                  <a:pt x="1454" y="40"/>
                  <a:pt x="1487" y="40"/>
                </a:cubicBezTo>
                <a:cubicBezTo>
                  <a:pt x="1645" y="40"/>
                  <a:pt x="1820" y="81"/>
                  <a:pt x="1888" y="99"/>
                </a:cubicBezTo>
                <a:lnTo>
                  <a:pt x="1888" y="1249"/>
                </a:lnTo>
                <a:cubicBezTo>
                  <a:pt x="1803" y="1218"/>
                  <a:pt x="1631" y="1161"/>
                  <a:pt x="1467" y="1137"/>
                </a:cubicBezTo>
                <a:cubicBezTo>
                  <a:pt x="1445" y="1134"/>
                  <a:pt x="1421" y="1132"/>
                  <a:pt x="1397" y="1132"/>
                </a:cubicBezTo>
                <a:cubicBezTo>
                  <a:pt x="1252" y="1132"/>
                  <a:pt x="1112" y="1192"/>
                  <a:pt x="1034" y="1232"/>
                </a:cubicBezTo>
                <a:lnTo>
                  <a:pt x="1034" y="210"/>
                </a:lnTo>
                <a:close/>
                <a:moveTo>
                  <a:pt x="134" y="99"/>
                </a:moveTo>
                <a:lnTo>
                  <a:pt x="134" y="99"/>
                </a:lnTo>
                <a:cubicBezTo>
                  <a:pt x="201" y="81"/>
                  <a:pt x="376" y="40"/>
                  <a:pt x="534" y="40"/>
                </a:cubicBezTo>
                <a:cubicBezTo>
                  <a:pt x="568" y="40"/>
                  <a:pt x="599" y="42"/>
                  <a:pt x="626" y="46"/>
                </a:cubicBezTo>
                <a:cubicBezTo>
                  <a:pt x="802" y="68"/>
                  <a:pt x="945" y="175"/>
                  <a:pt x="988" y="210"/>
                </a:cubicBezTo>
                <a:lnTo>
                  <a:pt x="988" y="1232"/>
                </a:lnTo>
                <a:cubicBezTo>
                  <a:pt x="910" y="1192"/>
                  <a:pt x="770" y="1132"/>
                  <a:pt x="625" y="1132"/>
                </a:cubicBezTo>
                <a:cubicBezTo>
                  <a:pt x="601" y="1132"/>
                  <a:pt x="577" y="1134"/>
                  <a:pt x="555" y="1137"/>
                </a:cubicBezTo>
                <a:cubicBezTo>
                  <a:pt x="391" y="1161"/>
                  <a:pt x="219" y="1218"/>
                  <a:pt x="134" y="1249"/>
                </a:cubicBezTo>
                <a:lnTo>
                  <a:pt x="134" y="99"/>
                </a:lnTo>
                <a:close/>
                <a:moveTo>
                  <a:pt x="1928" y="203"/>
                </a:moveTo>
                <a:lnTo>
                  <a:pt x="1928" y="203"/>
                </a:lnTo>
                <a:lnTo>
                  <a:pt x="1928" y="68"/>
                </a:lnTo>
                <a:cubicBezTo>
                  <a:pt x="1928" y="68"/>
                  <a:pt x="1696" y="0"/>
                  <a:pt x="1487" y="0"/>
                </a:cubicBezTo>
                <a:cubicBezTo>
                  <a:pt x="1454" y="0"/>
                  <a:pt x="1421" y="2"/>
                  <a:pt x="1390" y="6"/>
                </a:cubicBezTo>
                <a:cubicBezTo>
                  <a:pt x="1207" y="30"/>
                  <a:pt x="1059" y="138"/>
                  <a:pt x="1011" y="177"/>
                </a:cubicBezTo>
                <a:cubicBezTo>
                  <a:pt x="963" y="138"/>
                  <a:pt x="815" y="30"/>
                  <a:pt x="632" y="6"/>
                </a:cubicBezTo>
                <a:cubicBezTo>
                  <a:pt x="601" y="2"/>
                  <a:pt x="568" y="0"/>
                  <a:pt x="534" y="0"/>
                </a:cubicBezTo>
                <a:cubicBezTo>
                  <a:pt x="326" y="0"/>
                  <a:pt x="94" y="68"/>
                  <a:pt x="94" y="68"/>
                </a:cubicBezTo>
                <a:lnTo>
                  <a:pt x="94" y="203"/>
                </a:lnTo>
                <a:cubicBezTo>
                  <a:pt x="36" y="216"/>
                  <a:pt x="0" y="227"/>
                  <a:pt x="0" y="227"/>
                </a:cubicBezTo>
                <a:lnTo>
                  <a:pt x="0" y="1466"/>
                </a:lnTo>
                <a:cubicBezTo>
                  <a:pt x="0" y="1466"/>
                  <a:pt x="243" y="1368"/>
                  <a:pt x="467" y="1335"/>
                </a:cubicBezTo>
                <a:cubicBezTo>
                  <a:pt x="605" y="1315"/>
                  <a:pt x="787" y="1368"/>
                  <a:pt x="905" y="1412"/>
                </a:cubicBezTo>
                <a:lnTo>
                  <a:pt x="905" y="1466"/>
                </a:lnTo>
                <a:lnTo>
                  <a:pt x="1116" y="1466"/>
                </a:lnTo>
                <a:lnTo>
                  <a:pt x="1116" y="1412"/>
                </a:lnTo>
                <a:cubicBezTo>
                  <a:pt x="1235" y="1368"/>
                  <a:pt x="1417" y="1315"/>
                  <a:pt x="1555" y="1335"/>
                </a:cubicBezTo>
                <a:cubicBezTo>
                  <a:pt x="1779" y="1368"/>
                  <a:pt x="2022" y="1466"/>
                  <a:pt x="2022" y="1466"/>
                </a:cubicBezTo>
                <a:lnTo>
                  <a:pt x="2022" y="227"/>
                </a:lnTo>
                <a:cubicBezTo>
                  <a:pt x="2022" y="227"/>
                  <a:pt x="1986" y="216"/>
                  <a:pt x="1928" y="203"/>
                </a:cubicBez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aphicFrame>
        <p:nvGraphicFramePr>
          <p:cNvPr id="25" name="图表 24"/>
          <p:cNvGraphicFramePr/>
          <p:nvPr>
            <p:extLst>
              <p:ext uri="{D42A27DB-BD31-4B8C-83A1-F6EECF244321}">
                <p14:modId xmlns:p14="http://schemas.microsoft.com/office/powerpoint/2010/main" val="30387226"/>
              </p:ext>
            </p:extLst>
          </p:nvPr>
        </p:nvGraphicFramePr>
        <p:xfrm>
          <a:off x="7177944" y="1188221"/>
          <a:ext cx="2828963" cy="25759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pSp>
        <p:nvGrpSpPr>
          <p:cNvPr id="26" name="组 25"/>
          <p:cNvGrpSpPr/>
          <p:nvPr/>
        </p:nvGrpSpPr>
        <p:grpSpPr>
          <a:xfrm>
            <a:off x="7483375" y="3966412"/>
            <a:ext cx="2651391" cy="1833439"/>
            <a:chOff x="1256897" y="4239367"/>
            <a:chExt cx="2651391" cy="1833439"/>
          </a:xfrm>
        </p:grpSpPr>
        <p:sp>
          <p:nvSpPr>
            <p:cNvPr id="27" name="矩形 26"/>
            <p:cNvSpPr/>
            <p:nvPr/>
          </p:nvSpPr>
          <p:spPr>
            <a:xfrm>
              <a:off x="1256897" y="4780144"/>
              <a:ext cx="2651391" cy="1292662"/>
            </a:xfrm>
            <a:prstGeom prst="rect">
              <a:avLst/>
            </a:prstGeom>
          </p:spPr>
          <p:txBody>
            <a:bodyPr wrap="square" numCol="1" spcCol="360000">
              <a:spAutoFit/>
            </a:bodyPr>
            <a:lstStyle/>
            <a:p>
              <a:pPr defTabSz="609585">
                <a:lnSpc>
                  <a:spcPct val="130000"/>
                </a:lnSpc>
              </a:pPr>
              <a:r>
                <a:rPr lang="zh-CN" altLang="en-US" sz="1200" u="sng" dirty="0">
                  <a:solidFill>
                    <a:schemeClr val="bg1"/>
                  </a:solidFill>
                  <a:latin typeface="微软雅黑" charset="0"/>
                  <a:ea typeface="微软雅黑" charset="0"/>
                </a:rPr>
                <a:t>更换图片方法：点击图片后右键，选择“更改图片”即可。</a:t>
              </a:r>
              <a:r>
                <a:rPr lang="zh-CN" altLang="en-US" sz="1200" dirty="0" smtClean="0">
                  <a:solidFill>
                    <a:schemeClr val="bg1"/>
                  </a:solidFill>
                  <a:latin typeface="微软雅黑" charset="0"/>
                  <a:ea typeface="微软雅黑" charset="0"/>
                </a:rPr>
                <a:t>标题</a:t>
              </a:r>
              <a:r>
                <a:rPr lang="zh-CN" altLang="en-US" sz="1200" dirty="0">
                  <a:solidFill>
                    <a:schemeClr val="bg1"/>
                  </a:solidFill>
                  <a:latin typeface="微软雅黑" charset="0"/>
                  <a:ea typeface="微软雅黑" charset="0"/>
                </a:rPr>
                <a:t>数字等都可以通过点击和重新输入进行更改，顶部“开始”面板中可以对字体、字号、颜色、行距等进行修改</a:t>
              </a:r>
              <a:r>
                <a:rPr lang="zh-CN" altLang="en-US" sz="1200" dirty="0" smtClean="0">
                  <a:solidFill>
                    <a:schemeClr val="bg1"/>
                  </a:solidFill>
                  <a:latin typeface="微软雅黑" charset="0"/>
                  <a:ea typeface="微软雅黑" charset="0"/>
                </a:rPr>
                <a:t>。</a:t>
              </a:r>
              <a:endPara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1281294" y="4239367"/>
              <a:ext cx="1826141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 defTabSz="1219170">
                <a:defRPr/>
              </a:pPr>
              <a:r>
                <a:rPr lang="zh-CN" altLang="en-US" sz="1600" b="1" kern="0" dirty="0">
                  <a:gradFill>
                    <a:gsLst>
                      <a:gs pos="32000">
                        <a:schemeClr val="accent2"/>
                      </a:gs>
                      <a:gs pos="0">
                        <a:schemeClr val="accent2">
                          <a:lumMod val="75000"/>
                        </a:schemeClr>
                      </a:gs>
                      <a:gs pos="69000">
                        <a:schemeClr val="accent3"/>
                      </a:gs>
                      <a:gs pos="97000">
                        <a:schemeClr val="accent4"/>
                      </a:gs>
                    </a:gsLst>
                    <a:path path="circle">
                      <a:fillToRect t="100000" r="100000"/>
                    </a:path>
                  </a:gradFill>
                  <a:ea typeface="微软雅黑" charset="0"/>
                </a:rPr>
                <a:t>点击此处添加标题</a:t>
              </a:r>
              <a:endParaRPr lang="en-US" altLang="zh-CN" sz="1600" b="1" kern="0" dirty="0">
                <a:gradFill>
                  <a:gsLst>
                    <a:gs pos="32000">
                      <a:schemeClr val="accent2"/>
                    </a:gs>
                    <a:gs pos="0">
                      <a:schemeClr val="accent2">
                        <a:lumMod val="75000"/>
                      </a:schemeClr>
                    </a:gs>
                    <a:gs pos="69000">
                      <a:schemeClr val="accent3"/>
                    </a:gs>
                    <a:gs pos="97000">
                      <a:schemeClr val="accent4"/>
                    </a:gs>
                  </a:gsLst>
                  <a:path path="circle">
                    <a:fillToRect t="100000" r="100000"/>
                  </a:path>
                </a:gradFill>
                <a:ea typeface="微软雅黑" charset="0"/>
              </a:endParaRPr>
            </a:p>
          </p:txBody>
        </p:sp>
      </p:grpSp>
      <p:sp>
        <p:nvSpPr>
          <p:cNvPr id="29" name="Freeform 7"/>
          <p:cNvSpPr>
            <a:spLocks noEditPoints="1"/>
          </p:cNvSpPr>
          <p:nvPr/>
        </p:nvSpPr>
        <p:spPr bwMode="auto">
          <a:xfrm>
            <a:off x="8319903" y="2277477"/>
            <a:ext cx="545044" cy="397456"/>
          </a:xfrm>
          <a:custGeom>
            <a:avLst/>
            <a:gdLst>
              <a:gd name="T0" fmla="*/ 1034 w 2022"/>
              <a:gd name="T1" fmla="*/ 210 h 1466"/>
              <a:gd name="T2" fmla="*/ 1034 w 2022"/>
              <a:gd name="T3" fmla="*/ 210 h 1466"/>
              <a:gd name="T4" fmla="*/ 1395 w 2022"/>
              <a:gd name="T5" fmla="*/ 46 h 1466"/>
              <a:gd name="T6" fmla="*/ 1487 w 2022"/>
              <a:gd name="T7" fmla="*/ 40 h 1466"/>
              <a:gd name="T8" fmla="*/ 1888 w 2022"/>
              <a:gd name="T9" fmla="*/ 99 h 1466"/>
              <a:gd name="T10" fmla="*/ 1888 w 2022"/>
              <a:gd name="T11" fmla="*/ 1249 h 1466"/>
              <a:gd name="T12" fmla="*/ 1467 w 2022"/>
              <a:gd name="T13" fmla="*/ 1137 h 1466"/>
              <a:gd name="T14" fmla="*/ 1397 w 2022"/>
              <a:gd name="T15" fmla="*/ 1132 h 1466"/>
              <a:gd name="T16" fmla="*/ 1034 w 2022"/>
              <a:gd name="T17" fmla="*/ 1232 h 1466"/>
              <a:gd name="T18" fmla="*/ 1034 w 2022"/>
              <a:gd name="T19" fmla="*/ 210 h 1466"/>
              <a:gd name="T20" fmla="*/ 134 w 2022"/>
              <a:gd name="T21" fmla="*/ 99 h 1466"/>
              <a:gd name="T22" fmla="*/ 134 w 2022"/>
              <a:gd name="T23" fmla="*/ 99 h 1466"/>
              <a:gd name="T24" fmla="*/ 534 w 2022"/>
              <a:gd name="T25" fmla="*/ 40 h 1466"/>
              <a:gd name="T26" fmla="*/ 626 w 2022"/>
              <a:gd name="T27" fmla="*/ 46 h 1466"/>
              <a:gd name="T28" fmla="*/ 988 w 2022"/>
              <a:gd name="T29" fmla="*/ 210 h 1466"/>
              <a:gd name="T30" fmla="*/ 988 w 2022"/>
              <a:gd name="T31" fmla="*/ 1232 h 1466"/>
              <a:gd name="T32" fmla="*/ 625 w 2022"/>
              <a:gd name="T33" fmla="*/ 1132 h 1466"/>
              <a:gd name="T34" fmla="*/ 555 w 2022"/>
              <a:gd name="T35" fmla="*/ 1137 h 1466"/>
              <a:gd name="T36" fmla="*/ 134 w 2022"/>
              <a:gd name="T37" fmla="*/ 1249 h 1466"/>
              <a:gd name="T38" fmla="*/ 134 w 2022"/>
              <a:gd name="T39" fmla="*/ 99 h 1466"/>
              <a:gd name="T40" fmla="*/ 1928 w 2022"/>
              <a:gd name="T41" fmla="*/ 203 h 1466"/>
              <a:gd name="T42" fmla="*/ 1928 w 2022"/>
              <a:gd name="T43" fmla="*/ 203 h 1466"/>
              <a:gd name="T44" fmla="*/ 1928 w 2022"/>
              <a:gd name="T45" fmla="*/ 68 h 1466"/>
              <a:gd name="T46" fmla="*/ 1487 w 2022"/>
              <a:gd name="T47" fmla="*/ 0 h 1466"/>
              <a:gd name="T48" fmla="*/ 1390 w 2022"/>
              <a:gd name="T49" fmla="*/ 6 h 1466"/>
              <a:gd name="T50" fmla="*/ 1011 w 2022"/>
              <a:gd name="T51" fmla="*/ 177 h 1466"/>
              <a:gd name="T52" fmla="*/ 632 w 2022"/>
              <a:gd name="T53" fmla="*/ 6 h 1466"/>
              <a:gd name="T54" fmla="*/ 534 w 2022"/>
              <a:gd name="T55" fmla="*/ 0 h 1466"/>
              <a:gd name="T56" fmla="*/ 94 w 2022"/>
              <a:gd name="T57" fmla="*/ 68 h 1466"/>
              <a:gd name="T58" fmla="*/ 94 w 2022"/>
              <a:gd name="T59" fmla="*/ 203 h 1466"/>
              <a:gd name="T60" fmla="*/ 0 w 2022"/>
              <a:gd name="T61" fmla="*/ 227 h 1466"/>
              <a:gd name="T62" fmla="*/ 0 w 2022"/>
              <a:gd name="T63" fmla="*/ 1466 h 1466"/>
              <a:gd name="T64" fmla="*/ 467 w 2022"/>
              <a:gd name="T65" fmla="*/ 1335 h 1466"/>
              <a:gd name="T66" fmla="*/ 905 w 2022"/>
              <a:gd name="T67" fmla="*/ 1412 h 1466"/>
              <a:gd name="T68" fmla="*/ 905 w 2022"/>
              <a:gd name="T69" fmla="*/ 1466 h 1466"/>
              <a:gd name="T70" fmla="*/ 1116 w 2022"/>
              <a:gd name="T71" fmla="*/ 1466 h 1466"/>
              <a:gd name="T72" fmla="*/ 1116 w 2022"/>
              <a:gd name="T73" fmla="*/ 1412 h 1466"/>
              <a:gd name="T74" fmla="*/ 1555 w 2022"/>
              <a:gd name="T75" fmla="*/ 1335 h 1466"/>
              <a:gd name="T76" fmla="*/ 2022 w 2022"/>
              <a:gd name="T77" fmla="*/ 1466 h 1466"/>
              <a:gd name="T78" fmla="*/ 2022 w 2022"/>
              <a:gd name="T79" fmla="*/ 227 h 1466"/>
              <a:gd name="T80" fmla="*/ 1928 w 2022"/>
              <a:gd name="T81" fmla="*/ 203 h 14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2022" h="1466">
                <a:moveTo>
                  <a:pt x="1034" y="210"/>
                </a:moveTo>
                <a:lnTo>
                  <a:pt x="1034" y="210"/>
                </a:lnTo>
                <a:cubicBezTo>
                  <a:pt x="1077" y="175"/>
                  <a:pt x="1220" y="68"/>
                  <a:pt x="1395" y="46"/>
                </a:cubicBezTo>
                <a:cubicBezTo>
                  <a:pt x="1423" y="42"/>
                  <a:pt x="1454" y="40"/>
                  <a:pt x="1487" y="40"/>
                </a:cubicBezTo>
                <a:cubicBezTo>
                  <a:pt x="1645" y="40"/>
                  <a:pt x="1820" y="81"/>
                  <a:pt x="1888" y="99"/>
                </a:cubicBezTo>
                <a:lnTo>
                  <a:pt x="1888" y="1249"/>
                </a:lnTo>
                <a:cubicBezTo>
                  <a:pt x="1803" y="1218"/>
                  <a:pt x="1631" y="1161"/>
                  <a:pt x="1467" y="1137"/>
                </a:cubicBezTo>
                <a:cubicBezTo>
                  <a:pt x="1445" y="1134"/>
                  <a:pt x="1421" y="1132"/>
                  <a:pt x="1397" y="1132"/>
                </a:cubicBezTo>
                <a:cubicBezTo>
                  <a:pt x="1252" y="1132"/>
                  <a:pt x="1112" y="1192"/>
                  <a:pt x="1034" y="1232"/>
                </a:cubicBezTo>
                <a:lnTo>
                  <a:pt x="1034" y="210"/>
                </a:lnTo>
                <a:close/>
                <a:moveTo>
                  <a:pt x="134" y="99"/>
                </a:moveTo>
                <a:lnTo>
                  <a:pt x="134" y="99"/>
                </a:lnTo>
                <a:cubicBezTo>
                  <a:pt x="201" y="81"/>
                  <a:pt x="376" y="40"/>
                  <a:pt x="534" y="40"/>
                </a:cubicBezTo>
                <a:cubicBezTo>
                  <a:pt x="568" y="40"/>
                  <a:pt x="599" y="42"/>
                  <a:pt x="626" y="46"/>
                </a:cubicBezTo>
                <a:cubicBezTo>
                  <a:pt x="802" y="68"/>
                  <a:pt x="945" y="175"/>
                  <a:pt x="988" y="210"/>
                </a:cubicBezTo>
                <a:lnTo>
                  <a:pt x="988" y="1232"/>
                </a:lnTo>
                <a:cubicBezTo>
                  <a:pt x="910" y="1192"/>
                  <a:pt x="770" y="1132"/>
                  <a:pt x="625" y="1132"/>
                </a:cubicBezTo>
                <a:cubicBezTo>
                  <a:pt x="601" y="1132"/>
                  <a:pt x="577" y="1134"/>
                  <a:pt x="555" y="1137"/>
                </a:cubicBezTo>
                <a:cubicBezTo>
                  <a:pt x="391" y="1161"/>
                  <a:pt x="219" y="1218"/>
                  <a:pt x="134" y="1249"/>
                </a:cubicBezTo>
                <a:lnTo>
                  <a:pt x="134" y="99"/>
                </a:lnTo>
                <a:close/>
                <a:moveTo>
                  <a:pt x="1928" y="203"/>
                </a:moveTo>
                <a:lnTo>
                  <a:pt x="1928" y="203"/>
                </a:lnTo>
                <a:lnTo>
                  <a:pt x="1928" y="68"/>
                </a:lnTo>
                <a:cubicBezTo>
                  <a:pt x="1928" y="68"/>
                  <a:pt x="1696" y="0"/>
                  <a:pt x="1487" y="0"/>
                </a:cubicBezTo>
                <a:cubicBezTo>
                  <a:pt x="1454" y="0"/>
                  <a:pt x="1421" y="2"/>
                  <a:pt x="1390" y="6"/>
                </a:cubicBezTo>
                <a:cubicBezTo>
                  <a:pt x="1207" y="30"/>
                  <a:pt x="1059" y="138"/>
                  <a:pt x="1011" y="177"/>
                </a:cubicBezTo>
                <a:cubicBezTo>
                  <a:pt x="963" y="138"/>
                  <a:pt x="815" y="30"/>
                  <a:pt x="632" y="6"/>
                </a:cubicBezTo>
                <a:cubicBezTo>
                  <a:pt x="601" y="2"/>
                  <a:pt x="568" y="0"/>
                  <a:pt x="534" y="0"/>
                </a:cubicBezTo>
                <a:cubicBezTo>
                  <a:pt x="326" y="0"/>
                  <a:pt x="94" y="68"/>
                  <a:pt x="94" y="68"/>
                </a:cubicBezTo>
                <a:lnTo>
                  <a:pt x="94" y="203"/>
                </a:lnTo>
                <a:cubicBezTo>
                  <a:pt x="36" y="216"/>
                  <a:pt x="0" y="227"/>
                  <a:pt x="0" y="227"/>
                </a:cubicBezTo>
                <a:lnTo>
                  <a:pt x="0" y="1466"/>
                </a:lnTo>
                <a:cubicBezTo>
                  <a:pt x="0" y="1466"/>
                  <a:pt x="243" y="1368"/>
                  <a:pt x="467" y="1335"/>
                </a:cubicBezTo>
                <a:cubicBezTo>
                  <a:pt x="605" y="1315"/>
                  <a:pt x="787" y="1368"/>
                  <a:pt x="905" y="1412"/>
                </a:cubicBezTo>
                <a:lnTo>
                  <a:pt x="905" y="1466"/>
                </a:lnTo>
                <a:lnTo>
                  <a:pt x="1116" y="1466"/>
                </a:lnTo>
                <a:lnTo>
                  <a:pt x="1116" y="1412"/>
                </a:lnTo>
                <a:cubicBezTo>
                  <a:pt x="1235" y="1368"/>
                  <a:pt x="1417" y="1315"/>
                  <a:pt x="1555" y="1335"/>
                </a:cubicBezTo>
                <a:cubicBezTo>
                  <a:pt x="1779" y="1368"/>
                  <a:pt x="2022" y="1466"/>
                  <a:pt x="2022" y="1466"/>
                </a:cubicBezTo>
                <a:lnTo>
                  <a:pt x="2022" y="227"/>
                </a:lnTo>
                <a:cubicBezTo>
                  <a:pt x="2022" y="227"/>
                  <a:pt x="1986" y="216"/>
                  <a:pt x="1928" y="203"/>
                </a:cubicBez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30" name="图片 29">
            <a:hlinkClick r:id="rId5"/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3570" y="258233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54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smtClean="0"/>
              <a:t>05</a:t>
            </a:r>
            <a:r>
              <a:rPr kumimoji="1" lang="zh-CN" altLang="en-US" dirty="0" smtClean="0"/>
              <a:t> 总结回顾</a:t>
            </a:r>
            <a:endParaRPr kumimoji="1" lang="zh-CN" altLang="en-US" dirty="0"/>
          </a:p>
        </p:txBody>
      </p:sp>
      <p:graphicFrame>
        <p:nvGraphicFramePr>
          <p:cNvPr id="6" name="图表 5"/>
          <p:cNvGraphicFramePr/>
          <p:nvPr>
            <p:extLst>
              <p:ext uri="{D42A27DB-BD31-4B8C-83A1-F6EECF244321}">
                <p14:modId xmlns:p14="http://schemas.microsoft.com/office/powerpoint/2010/main" val="728149010"/>
              </p:ext>
            </p:extLst>
          </p:nvPr>
        </p:nvGraphicFramePr>
        <p:xfrm>
          <a:off x="5689600" y="1751334"/>
          <a:ext cx="5850150" cy="37363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0" name="矩形 29"/>
          <p:cNvSpPr/>
          <p:nvPr/>
        </p:nvSpPr>
        <p:spPr>
          <a:xfrm>
            <a:off x="940179" y="3714868"/>
            <a:ext cx="4127500" cy="1772793"/>
          </a:xfrm>
          <a:prstGeom prst="rect">
            <a:avLst/>
          </a:prstGeom>
        </p:spPr>
        <p:txBody>
          <a:bodyPr wrap="square" numCol="1" spcCol="360000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200" u="sng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更换图片方法：点击图片后右键，选择“更改图片”即可。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标题</a:t>
            </a:r>
            <a:r>
              <a: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数字等都可以通过点击和重新输入进行更改，顶部“开始”面板中可以对字体、字号、颜色、行距等进行修改。标题数字等都可以通过点击和重新输入进行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更改</a:t>
            </a:r>
            <a:r>
              <a: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。标题数字等都可以通过点击和重新输入进行更改，顶部“开始”面板中可以对字体、字号、颜色、行距等进行修改。标题数字等都可以通过点击和重新输入进行更改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。</a:t>
            </a:r>
            <a:endParaRPr lang="zh-CN" altLang="en-US" sz="1200" dirty="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940178" y="3191652"/>
            <a:ext cx="2236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9170">
              <a:defRPr/>
            </a:pPr>
            <a:r>
              <a:rPr lang="zh-CN" altLang="en-US" sz="2000" b="1" kern="0" dirty="0">
                <a:solidFill>
                  <a:schemeClr val="bg1"/>
                </a:solidFill>
                <a:ea typeface="微软雅黑" charset="0"/>
              </a:rPr>
              <a:t>点击此处添加标题</a:t>
            </a:r>
            <a:endParaRPr lang="en-US" altLang="zh-CN" sz="2000" b="1" kern="0" dirty="0">
              <a:solidFill>
                <a:schemeClr val="bg1"/>
              </a:solidFill>
              <a:ea typeface="微软雅黑" charset="0"/>
            </a:endParaRPr>
          </a:p>
        </p:txBody>
      </p:sp>
      <p:grpSp>
        <p:nvGrpSpPr>
          <p:cNvPr id="33" name="组 32"/>
          <p:cNvGrpSpPr/>
          <p:nvPr/>
        </p:nvGrpSpPr>
        <p:grpSpPr>
          <a:xfrm>
            <a:off x="1073081" y="1917043"/>
            <a:ext cx="974083" cy="974081"/>
            <a:chOff x="5431425" y="497164"/>
            <a:chExt cx="1482332" cy="1482330"/>
          </a:xfrm>
        </p:grpSpPr>
        <p:sp>
          <p:nvSpPr>
            <p:cNvPr id="34" name="Freeform 7"/>
            <p:cNvSpPr>
              <a:spLocks noEditPoints="1"/>
            </p:cNvSpPr>
            <p:nvPr/>
          </p:nvSpPr>
          <p:spPr bwMode="auto">
            <a:xfrm>
              <a:off x="5751305" y="941168"/>
              <a:ext cx="842572" cy="614420"/>
            </a:xfrm>
            <a:custGeom>
              <a:avLst/>
              <a:gdLst>
                <a:gd name="T0" fmla="*/ 1034 w 2022"/>
                <a:gd name="T1" fmla="*/ 210 h 1466"/>
                <a:gd name="T2" fmla="*/ 1034 w 2022"/>
                <a:gd name="T3" fmla="*/ 210 h 1466"/>
                <a:gd name="T4" fmla="*/ 1395 w 2022"/>
                <a:gd name="T5" fmla="*/ 46 h 1466"/>
                <a:gd name="T6" fmla="*/ 1487 w 2022"/>
                <a:gd name="T7" fmla="*/ 40 h 1466"/>
                <a:gd name="T8" fmla="*/ 1888 w 2022"/>
                <a:gd name="T9" fmla="*/ 99 h 1466"/>
                <a:gd name="T10" fmla="*/ 1888 w 2022"/>
                <a:gd name="T11" fmla="*/ 1249 h 1466"/>
                <a:gd name="T12" fmla="*/ 1467 w 2022"/>
                <a:gd name="T13" fmla="*/ 1137 h 1466"/>
                <a:gd name="T14" fmla="*/ 1397 w 2022"/>
                <a:gd name="T15" fmla="*/ 1132 h 1466"/>
                <a:gd name="T16" fmla="*/ 1034 w 2022"/>
                <a:gd name="T17" fmla="*/ 1232 h 1466"/>
                <a:gd name="T18" fmla="*/ 1034 w 2022"/>
                <a:gd name="T19" fmla="*/ 210 h 1466"/>
                <a:gd name="T20" fmla="*/ 134 w 2022"/>
                <a:gd name="T21" fmla="*/ 99 h 1466"/>
                <a:gd name="T22" fmla="*/ 134 w 2022"/>
                <a:gd name="T23" fmla="*/ 99 h 1466"/>
                <a:gd name="T24" fmla="*/ 534 w 2022"/>
                <a:gd name="T25" fmla="*/ 40 h 1466"/>
                <a:gd name="T26" fmla="*/ 626 w 2022"/>
                <a:gd name="T27" fmla="*/ 46 h 1466"/>
                <a:gd name="T28" fmla="*/ 988 w 2022"/>
                <a:gd name="T29" fmla="*/ 210 h 1466"/>
                <a:gd name="T30" fmla="*/ 988 w 2022"/>
                <a:gd name="T31" fmla="*/ 1232 h 1466"/>
                <a:gd name="T32" fmla="*/ 625 w 2022"/>
                <a:gd name="T33" fmla="*/ 1132 h 1466"/>
                <a:gd name="T34" fmla="*/ 555 w 2022"/>
                <a:gd name="T35" fmla="*/ 1137 h 1466"/>
                <a:gd name="T36" fmla="*/ 134 w 2022"/>
                <a:gd name="T37" fmla="*/ 1249 h 1466"/>
                <a:gd name="T38" fmla="*/ 134 w 2022"/>
                <a:gd name="T39" fmla="*/ 99 h 1466"/>
                <a:gd name="T40" fmla="*/ 1928 w 2022"/>
                <a:gd name="T41" fmla="*/ 203 h 1466"/>
                <a:gd name="T42" fmla="*/ 1928 w 2022"/>
                <a:gd name="T43" fmla="*/ 203 h 1466"/>
                <a:gd name="T44" fmla="*/ 1928 w 2022"/>
                <a:gd name="T45" fmla="*/ 68 h 1466"/>
                <a:gd name="T46" fmla="*/ 1487 w 2022"/>
                <a:gd name="T47" fmla="*/ 0 h 1466"/>
                <a:gd name="T48" fmla="*/ 1390 w 2022"/>
                <a:gd name="T49" fmla="*/ 6 h 1466"/>
                <a:gd name="T50" fmla="*/ 1011 w 2022"/>
                <a:gd name="T51" fmla="*/ 177 h 1466"/>
                <a:gd name="T52" fmla="*/ 632 w 2022"/>
                <a:gd name="T53" fmla="*/ 6 h 1466"/>
                <a:gd name="T54" fmla="*/ 534 w 2022"/>
                <a:gd name="T55" fmla="*/ 0 h 1466"/>
                <a:gd name="T56" fmla="*/ 94 w 2022"/>
                <a:gd name="T57" fmla="*/ 68 h 1466"/>
                <a:gd name="T58" fmla="*/ 94 w 2022"/>
                <a:gd name="T59" fmla="*/ 203 h 1466"/>
                <a:gd name="T60" fmla="*/ 0 w 2022"/>
                <a:gd name="T61" fmla="*/ 227 h 1466"/>
                <a:gd name="T62" fmla="*/ 0 w 2022"/>
                <a:gd name="T63" fmla="*/ 1466 h 1466"/>
                <a:gd name="T64" fmla="*/ 467 w 2022"/>
                <a:gd name="T65" fmla="*/ 1335 h 1466"/>
                <a:gd name="T66" fmla="*/ 905 w 2022"/>
                <a:gd name="T67" fmla="*/ 1412 h 1466"/>
                <a:gd name="T68" fmla="*/ 905 w 2022"/>
                <a:gd name="T69" fmla="*/ 1466 h 1466"/>
                <a:gd name="T70" fmla="*/ 1116 w 2022"/>
                <a:gd name="T71" fmla="*/ 1466 h 1466"/>
                <a:gd name="T72" fmla="*/ 1116 w 2022"/>
                <a:gd name="T73" fmla="*/ 1412 h 1466"/>
                <a:gd name="T74" fmla="*/ 1555 w 2022"/>
                <a:gd name="T75" fmla="*/ 1335 h 1466"/>
                <a:gd name="T76" fmla="*/ 2022 w 2022"/>
                <a:gd name="T77" fmla="*/ 1466 h 1466"/>
                <a:gd name="T78" fmla="*/ 2022 w 2022"/>
                <a:gd name="T79" fmla="*/ 227 h 1466"/>
                <a:gd name="T80" fmla="*/ 1928 w 2022"/>
                <a:gd name="T81" fmla="*/ 203 h 1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022" h="1466">
                  <a:moveTo>
                    <a:pt x="1034" y="210"/>
                  </a:moveTo>
                  <a:lnTo>
                    <a:pt x="1034" y="210"/>
                  </a:lnTo>
                  <a:cubicBezTo>
                    <a:pt x="1077" y="175"/>
                    <a:pt x="1220" y="68"/>
                    <a:pt x="1395" y="46"/>
                  </a:cubicBezTo>
                  <a:cubicBezTo>
                    <a:pt x="1423" y="42"/>
                    <a:pt x="1454" y="40"/>
                    <a:pt x="1487" y="40"/>
                  </a:cubicBezTo>
                  <a:cubicBezTo>
                    <a:pt x="1645" y="40"/>
                    <a:pt x="1820" y="81"/>
                    <a:pt x="1888" y="99"/>
                  </a:cubicBezTo>
                  <a:lnTo>
                    <a:pt x="1888" y="1249"/>
                  </a:lnTo>
                  <a:cubicBezTo>
                    <a:pt x="1803" y="1218"/>
                    <a:pt x="1631" y="1161"/>
                    <a:pt x="1467" y="1137"/>
                  </a:cubicBezTo>
                  <a:cubicBezTo>
                    <a:pt x="1445" y="1134"/>
                    <a:pt x="1421" y="1132"/>
                    <a:pt x="1397" y="1132"/>
                  </a:cubicBezTo>
                  <a:cubicBezTo>
                    <a:pt x="1252" y="1132"/>
                    <a:pt x="1112" y="1192"/>
                    <a:pt x="1034" y="1232"/>
                  </a:cubicBezTo>
                  <a:lnTo>
                    <a:pt x="1034" y="210"/>
                  </a:lnTo>
                  <a:close/>
                  <a:moveTo>
                    <a:pt x="134" y="99"/>
                  </a:moveTo>
                  <a:lnTo>
                    <a:pt x="134" y="99"/>
                  </a:lnTo>
                  <a:cubicBezTo>
                    <a:pt x="201" y="81"/>
                    <a:pt x="376" y="40"/>
                    <a:pt x="534" y="40"/>
                  </a:cubicBezTo>
                  <a:cubicBezTo>
                    <a:pt x="568" y="40"/>
                    <a:pt x="599" y="42"/>
                    <a:pt x="626" y="46"/>
                  </a:cubicBezTo>
                  <a:cubicBezTo>
                    <a:pt x="802" y="68"/>
                    <a:pt x="945" y="175"/>
                    <a:pt x="988" y="210"/>
                  </a:cubicBezTo>
                  <a:lnTo>
                    <a:pt x="988" y="1232"/>
                  </a:lnTo>
                  <a:cubicBezTo>
                    <a:pt x="910" y="1192"/>
                    <a:pt x="770" y="1132"/>
                    <a:pt x="625" y="1132"/>
                  </a:cubicBezTo>
                  <a:cubicBezTo>
                    <a:pt x="601" y="1132"/>
                    <a:pt x="577" y="1134"/>
                    <a:pt x="555" y="1137"/>
                  </a:cubicBezTo>
                  <a:cubicBezTo>
                    <a:pt x="391" y="1161"/>
                    <a:pt x="219" y="1218"/>
                    <a:pt x="134" y="1249"/>
                  </a:cubicBezTo>
                  <a:lnTo>
                    <a:pt x="134" y="99"/>
                  </a:lnTo>
                  <a:close/>
                  <a:moveTo>
                    <a:pt x="1928" y="203"/>
                  </a:moveTo>
                  <a:lnTo>
                    <a:pt x="1928" y="203"/>
                  </a:lnTo>
                  <a:lnTo>
                    <a:pt x="1928" y="68"/>
                  </a:lnTo>
                  <a:cubicBezTo>
                    <a:pt x="1928" y="68"/>
                    <a:pt x="1696" y="0"/>
                    <a:pt x="1487" y="0"/>
                  </a:cubicBezTo>
                  <a:cubicBezTo>
                    <a:pt x="1454" y="0"/>
                    <a:pt x="1421" y="2"/>
                    <a:pt x="1390" y="6"/>
                  </a:cubicBezTo>
                  <a:cubicBezTo>
                    <a:pt x="1207" y="30"/>
                    <a:pt x="1059" y="138"/>
                    <a:pt x="1011" y="177"/>
                  </a:cubicBezTo>
                  <a:cubicBezTo>
                    <a:pt x="963" y="138"/>
                    <a:pt x="815" y="30"/>
                    <a:pt x="632" y="6"/>
                  </a:cubicBezTo>
                  <a:cubicBezTo>
                    <a:pt x="601" y="2"/>
                    <a:pt x="568" y="0"/>
                    <a:pt x="534" y="0"/>
                  </a:cubicBezTo>
                  <a:cubicBezTo>
                    <a:pt x="326" y="0"/>
                    <a:pt x="94" y="68"/>
                    <a:pt x="94" y="68"/>
                  </a:cubicBezTo>
                  <a:lnTo>
                    <a:pt x="94" y="203"/>
                  </a:lnTo>
                  <a:cubicBezTo>
                    <a:pt x="36" y="216"/>
                    <a:pt x="0" y="227"/>
                    <a:pt x="0" y="227"/>
                  </a:cubicBezTo>
                  <a:lnTo>
                    <a:pt x="0" y="1466"/>
                  </a:lnTo>
                  <a:cubicBezTo>
                    <a:pt x="0" y="1466"/>
                    <a:pt x="243" y="1368"/>
                    <a:pt x="467" y="1335"/>
                  </a:cubicBezTo>
                  <a:cubicBezTo>
                    <a:pt x="605" y="1315"/>
                    <a:pt x="787" y="1368"/>
                    <a:pt x="905" y="1412"/>
                  </a:cubicBezTo>
                  <a:lnTo>
                    <a:pt x="905" y="1466"/>
                  </a:lnTo>
                  <a:lnTo>
                    <a:pt x="1116" y="1466"/>
                  </a:lnTo>
                  <a:lnTo>
                    <a:pt x="1116" y="1412"/>
                  </a:lnTo>
                  <a:cubicBezTo>
                    <a:pt x="1235" y="1368"/>
                    <a:pt x="1417" y="1315"/>
                    <a:pt x="1555" y="1335"/>
                  </a:cubicBezTo>
                  <a:cubicBezTo>
                    <a:pt x="1779" y="1368"/>
                    <a:pt x="2022" y="1466"/>
                    <a:pt x="2022" y="1466"/>
                  </a:cubicBezTo>
                  <a:lnTo>
                    <a:pt x="2022" y="227"/>
                  </a:lnTo>
                  <a:cubicBezTo>
                    <a:pt x="2022" y="227"/>
                    <a:pt x="1986" y="216"/>
                    <a:pt x="1928" y="203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椭圆 34"/>
            <p:cNvSpPr/>
            <p:nvPr/>
          </p:nvSpPr>
          <p:spPr>
            <a:xfrm>
              <a:off x="5431425" y="497164"/>
              <a:ext cx="1482332" cy="1482330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pic>
        <p:nvPicPr>
          <p:cNvPr id="9" name="图片 8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3570" y="258233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20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6250656"/>
            <a:ext cx="1828800" cy="243840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4772562" y="1750701"/>
            <a:ext cx="2646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4800" b="1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感谢聆听</a:t>
            </a:r>
            <a:endParaRPr kumimoji="1" lang="zh-CN" altLang="en-US" sz="4800" b="1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3356888" y="2683298"/>
            <a:ext cx="5478231" cy="110799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6600" b="1" dirty="0" smtClean="0">
                <a:gradFill>
                  <a:gsLst>
                    <a:gs pos="32000">
                      <a:schemeClr val="accent2"/>
                    </a:gs>
                    <a:gs pos="0">
                      <a:schemeClr val="accent2">
                        <a:lumMod val="75000"/>
                      </a:schemeClr>
                    </a:gs>
                    <a:gs pos="69000">
                      <a:schemeClr val="accent3"/>
                    </a:gs>
                    <a:gs pos="97000">
                      <a:schemeClr val="accent4"/>
                    </a:gs>
                  </a:gsLst>
                  <a:path path="circle">
                    <a:fillToRect t="100000" r="100000"/>
                  </a:path>
                </a:gradFill>
                <a:latin typeface="Microsoft YaHei" charset="0"/>
                <a:ea typeface="Microsoft YaHei" charset="0"/>
                <a:cs typeface="Microsoft YaHei" charset="0"/>
              </a:rPr>
              <a:t>THANK</a:t>
            </a:r>
            <a:r>
              <a:rPr kumimoji="1" lang="zh-CN" altLang="en-US" sz="6600" b="1" dirty="0" smtClean="0">
                <a:gradFill>
                  <a:gsLst>
                    <a:gs pos="32000">
                      <a:schemeClr val="accent2"/>
                    </a:gs>
                    <a:gs pos="0">
                      <a:schemeClr val="accent2">
                        <a:lumMod val="75000"/>
                      </a:schemeClr>
                    </a:gs>
                    <a:gs pos="69000">
                      <a:schemeClr val="accent3"/>
                    </a:gs>
                    <a:gs pos="97000">
                      <a:schemeClr val="accent4"/>
                    </a:gs>
                  </a:gsLst>
                  <a:path path="circle">
                    <a:fillToRect t="100000" r="100000"/>
                  </a:path>
                </a:gra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6600" b="1" dirty="0" smtClean="0">
                <a:gradFill>
                  <a:gsLst>
                    <a:gs pos="32000">
                      <a:schemeClr val="accent2"/>
                    </a:gs>
                    <a:gs pos="0">
                      <a:schemeClr val="accent2">
                        <a:lumMod val="75000"/>
                      </a:schemeClr>
                    </a:gs>
                    <a:gs pos="69000">
                      <a:schemeClr val="accent3"/>
                    </a:gs>
                    <a:gs pos="97000">
                      <a:schemeClr val="accent4"/>
                    </a:gs>
                  </a:gsLst>
                  <a:path path="circle">
                    <a:fillToRect t="100000" r="100000"/>
                  </a:path>
                </a:gradFill>
                <a:latin typeface="Microsoft YaHei" charset="0"/>
                <a:ea typeface="Microsoft YaHei" charset="0"/>
                <a:cs typeface="Microsoft YaHei" charset="0"/>
              </a:rPr>
              <a:t>YOU</a:t>
            </a:r>
            <a:endParaRPr kumimoji="1" lang="zh-CN" altLang="en-US" sz="6600" b="1" dirty="0">
              <a:gradFill>
                <a:gsLst>
                  <a:gs pos="32000">
                    <a:schemeClr val="accent2"/>
                  </a:gs>
                  <a:gs pos="0">
                    <a:schemeClr val="accent2">
                      <a:lumMod val="75000"/>
                    </a:schemeClr>
                  </a:gs>
                  <a:gs pos="69000">
                    <a:schemeClr val="accent3"/>
                  </a:gs>
                  <a:gs pos="97000">
                    <a:schemeClr val="accent4"/>
                  </a:gs>
                </a:gsLst>
                <a:path path="circle">
                  <a:fillToRect t="100000" r="100000"/>
                </a:path>
              </a:gra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3310622" y="3892894"/>
            <a:ext cx="55707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800" b="1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《</a:t>
            </a:r>
            <a:r>
              <a:rPr kumimoji="1" lang="zh-CN" altLang="en-US" sz="2800" b="1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请在此位置添加你</a:t>
            </a:r>
            <a:r>
              <a:rPr kumimoji="1" lang="zh-CN" altLang="en-US" sz="2800" b="1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的作品名称</a:t>
            </a:r>
            <a:r>
              <a:rPr kumimoji="1" lang="en-US" altLang="zh-CN" sz="2800" b="1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》</a:t>
            </a:r>
            <a:endParaRPr kumimoji="1" lang="zh-CN" altLang="en-US" sz="2800" b="1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1" name="文本框 8"/>
          <p:cNvSpPr txBox="1"/>
          <p:nvPr/>
        </p:nvSpPr>
        <p:spPr>
          <a:xfrm>
            <a:off x="4448899" y="4633829"/>
            <a:ext cx="32942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ctr">
              <a:lnSpc>
                <a:spcPct val="150000"/>
              </a:lnSpc>
              <a:buFont typeface="Wingdings" charset="2"/>
              <a:buChar char="n"/>
            </a:pPr>
            <a:r>
              <a:rPr lang="zh-CN" altLang="en-US" sz="1600" b="1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学校名称：</a:t>
            </a:r>
            <a:r>
              <a:rPr lang="en-US" altLang="zh-CN" sz="1600" b="1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OfficePLUS</a:t>
            </a:r>
            <a:r>
              <a:rPr lang="zh-CN" altLang="en-US" sz="1600" b="1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大学</a:t>
            </a:r>
          </a:p>
          <a:p>
            <a:pPr marL="285750" indent="-285750" algn="ctr">
              <a:lnSpc>
                <a:spcPct val="150000"/>
              </a:lnSpc>
              <a:buFont typeface="Wingdings" charset="2"/>
              <a:buChar char="n"/>
            </a:pPr>
            <a:r>
              <a:rPr lang="zh-CN" altLang="en-US" sz="1600" b="1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指导老师：</a:t>
            </a:r>
            <a:r>
              <a:rPr lang="en-US" altLang="zh-CN" sz="1600" b="1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John</a:t>
            </a:r>
            <a:r>
              <a:rPr lang="zh-CN" altLang="en-US" sz="1600" b="1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 </a:t>
            </a:r>
            <a:r>
              <a:rPr lang="en-US" altLang="zh-CN" sz="1600" b="1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Doe</a:t>
            </a:r>
            <a:endParaRPr lang="zh-CN" altLang="en-US" sz="1600" b="1" dirty="0" smtClean="0">
              <a:solidFill>
                <a:schemeClr val="bg1"/>
              </a:solidFill>
              <a:latin typeface="微软雅黑" charset="0"/>
              <a:ea typeface="微软雅黑" charset="0"/>
            </a:endParaRPr>
          </a:p>
          <a:p>
            <a:pPr marL="285750" indent="-285750" algn="ctr">
              <a:lnSpc>
                <a:spcPct val="150000"/>
              </a:lnSpc>
              <a:buFont typeface="Wingdings" charset="2"/>
              <a:buChar char="n"/>
            </a:pPr>
            <a:r>
              <a:rPr lang="zh-CN" altLang="en-US" sz="1600" b="1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报告人：</a:t>
            </a:r>
            <a:r>
              <a:rPr lang="en-US" altLang="zh-CN" sz="1600" b="1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Jane</a:t>
            </a:r>
            <a:r>
              <a:rPr lang="zh-CN" altLang="en-US" sz="1600" b="1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 </a:t>
            </a:r>
            <a:r>
              <a:rPr lang="en-US" altLang="zh-CN" sz="1600" b="1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Doe</a:t>
            </a:r>
            <a:endParaRPr lang="zh-CN" altLang="en-US" sz="1600" b="1" dirty="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grpSp>
        <p:nvGrpSpPr>
          <p:cNvPr id="22" name="组 21"/>
          <p:cNvGrpSpPr/>
          <p:nvPr/>
        </p:nvGrpSpPr>
        <p:grpSpPr>
          <a:xfrm>
            <a:off x="5555557" y="521350"/>
            <a:ext cx="1080886" cy="1080884"/>
            <a:chOff x="5431425" y="497164"/>
            <a:chExt cx="1482332" cy="1482330"/>
          </a:xfrm>
        </p:grpSpPr>
        <p:sp>
          <p:nvSpPr>
            <p:cNvPr id="23" name="Freeform 7"/>
            <p:cNvSpPr>
              <a:spLocks noEditPoints="1"/>
            </p:cNvSpPr>
            <p:nvPr/>
          </p:nvSpPr>
          <p:spPr bwMode="auto">
            <a:xfrm>
              <a:off x="5751305" y="941168"/>
              <a:ext cx="842572" cy="614420"/>
            </a:xfrm>
            <a:custGeom>
              <a:avLst/>
              <a:gdLst>
                <a:gd name="T0" fmla="*/ 1034 w 2022"/>
                <a:gd name="T1" fmla="*/ 210 h 1466"/>
                <a:gd name="T2" fmla="*/ 1034 w 2022"/>
                <a:gd name="T3" fmla="*/ 210 h 1466"/>
                <a:gd name="T4" fmla="*/ 1395 w 2022"/>
                <a:gd name="T5" fmla="*/ 46 h 1466"/>
                <a:gd name="T6" fmla="*/ 1487 w 2022"/>
                <a:gd name="T7" fmla="*/ 40 h 1466"/>
                <a:gd name="T8" fmla="*/ 1888 w 2022"/>
                <a:gd name="T9" fmla="*/ 99 h 1466"/>
                <a:gd name="T10" fmla="*/ 1888 w 2022"/>
                <a:gd name="T11" fmla="*/ 1249 h 1466"/>
                <a:gd name="T12" fmla="*/ 1467 w 2022"/>
                <a:gd name="T13" fmla="*/ 1137 h 1466"/>
                <a:gd name="T14" fmla="*/ 1397 w 2022"/>
                <a:gd name="T15" fmla="*/ 1132 h 1466"/>
                <a:gd name="T16" fmla="*/ 1034 w 2022"/>
                <a:gd name="T17" fmla="*/ 1232 h 1466"/>
                <a:gd name="T18" fmla="*/ 1034 w 2022"/>
                <a:gd name="T19" fmla="*/ 210 h 1466"/>
                <a:gd name="T20" fmla="*/ 134 w 2022"/>
                <a:gd name="T21" fmla="*/ 99 h 1466"/>
                <a:gd name="T22" fmla="*/ 134 w 2022"/>
                <a:gd name="T23" fmla="*/ 99 h 1466"/>
                <a:gd name="T24" fmla="*/ 534 w 2022"/>
                <a:gd name="T25" fmla="*/ 40 h 1466"/>
                <a:gd name="T26" fmla="*/ 626 w 2022"/>
                <a:gd name="T27" fmla="*/ 46 h 1466"/>
                <a:gd name="T28" fmla="*/ 988 w 2022"/>
                <a:gd name="T29" fmla="*/ 210 h 1466"/>
                <a:gd name="T30" fmla="*/ 988 w 2022"/>
                <a:gd name="T31" fmla="*/ 1232 h 1466"/>
                <a:gd name="T32" fmla="*/ 625 w 2022"/>
                <a:gd name="T33" fmla="*/ 1132 h 1466"/>
                <a:gd name="T34" fmla="*/ 555 w 2022"/>
                <a:gd name="T35" fmla="*/ 1137 h 1466"/>
                <a:gd name="T36" fmla="*/ 134 w 2022"/>
                <a:gd name="T37" fmla="*/ 1249 h 1466"/>
                <a:gd name="T38" fmla="*/ 134 w 2022"/>
                <a:gd name="T39" fmla="*/ 99 h 1466"/>
                <a:gd name="T40" fmla="*/ 1928 w 2022"/>
                <a:gd name="T41" fmla="*/ 203 h 1466"/>
                <a:gd name="T42" fmla="*/ 1928 w 2022"/>
                <a:gd name="T43" fmla="*/ 203 h 1466"/>
                <a:gd name="T44" fmla="*/ 1928 w 2022"/>
                <a:gd name="T45" fmla="*/ 68 h 1466"/>
                <a:gd name="T46" fmla="*/ 1487 w 2022"/>
                <a:gd name="T47" fmla="*/ 0 h 1466"/>
                <a:gd name="T48" fmla="*/ 1390 w 2022"/>
                <a:gd name="T49" fmla="*/ 6 h 1466"/>
                <a:gd name="T50" fmla="*/ 1011 w 2022"/>
                <a:gd name="T51" fmla="*/ 177 h 1466"/>
                <a:gd name="T52" fmla="*/ 632 w 2022"/>
                <a:gd name="T53" fmla="*/ 6 h 1466"/>
                <a:gd name="T54" fmla="*/ 534 w 2022"/>
                <a:gd name="T55" fmla="*/ 0 h 1466"/>
                <a:gd name="T56" fmla="*/ 94 w 2022"/>
                <a:gd name="T57" fmla="*/ 68 h 1466"/>
                <a:gd name="T58" fmla="*/ 94 w 2022"/>
                <a:gd name="T59" fmla="*/ 203 h 1466"/>
                <a:gd name="T60" fmla="*/ 0 w 2022"/>
                <a:gd name="T61" fmla="*/ 227 h 1466"/>
                <a:gd name="T62" fmla="*/ 0 w 2022"/>
                <a:gd name="T63" fmla="*/ 1466 h 1466"/>
                <a:gd name="T64" fmla="*/ 467 w 2022"/>
                <a:gd name="T65" fmla="*/ 1335 h 1466"/>
                <a:gd name="T66" fmla="*/ 905 w 2022"/>
                <a:gd name="T67" fmla="*/ 1412 h 1466"/>
                <a:gd name="T68" fmla="*/ 905 w 2022"/>
                <a:gd name="T69" fmla="*/ 1466 h 1466"/>
                <a:gd name="T70" fmla="*/ 1116 w 2022"/>
                <a:gd name="T71" fmla="*/ 1466 h 1466"/>
                <a:gd name="T72" fmla="*/ 1116 w 2022"/>
                <a:gd name="T73" fmla="*/ 1412 h 1466"/>
                <a:gd name="T74" fmla="*/ 1555 w 2022"/>
                <a:gd name="T75" fmla="*/ 1335 h 1466"/>
                <a:gd name="T76" fmla="*/ 2022 w 2022"/>
                <a:gd name="T77" fmla="*/ 1466 h 1466"/>
                <a:gd name="T78" fmla="*/ 2022 w 2022"/>
                <a:gd name="T79" fmla="*/ 227 h 1466"/>
                <a:gd name="T80" fmla="*/ 1928 w 2022"/>
                <a:gd name="T81" fmla="*/ 203 h 1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022" h="1466">
                  <a:moveTo>
                    <a:pt x="1034" y="210"/>
                  </a:moveTo>
                  <a:lnTo>
                    <a:pt x="1034" y="210"/>
                  </a:lnTo>
                  <a:cubicBezTo>
                    <a:pt x="1077" y="175"/>
                    <a:pt x="1220" y="68"/>
                    <a:pt x="1395" y="46"/>
                  </a:cubicBezTo>
                  <a:cubicBezTo>
                    <a:pt x="1423" y="42"/>
                    <a:pt x="1454" y="40"/>
                    <a:pt x="1487" y="40"/>
                  </a:cubicBezTo>
                  <a:cubicBezTo>
                    <a:pt x="1645" y="40"/>
                    <a:pt x="1820" y="81"/>
                    <a:pt x="1888" y="99"/>
                  </a:cubicBezTo>
                  <a:lnTo>
                    <a:pt x="1888" y="1249"/>
                  </a:lnTo>
                  <a:cubicBezTo>
                    <a:pt x="1803" y="1218"/>
                    <a:pt x="1631" y="1161"/>
                    <a:pt x="1467" y="1137"/>
                  </a:cubicBezTo>
                  <a:cubicBezTo>
                    <a:pt x="1445" y="1134"/>
                    <a:pt x="1421" y="1132"/>
                    <a:pt x="1397" y="1132"/>
                  </a:cubicBezTo>
                  <a:cubicBezTo>
                    <a:pt x="1252" y="1132"/>
                    <a:pt x="1112" y="1192"/>
                    <a:pt x="1034" y="1232"/>
                  </a:cubicBezTo>
                  <a:lnTo>
                    <a:pt x="1034" y="210"/>
                  </a:lnTo>
                  <a:close/>
                  <a:moveTo>
                    <a:pt x="134" y="99"/>
                  </a:moveTo>
                  <a:lnTo>
                    <a:pt x="134" y="99"/>
                  </a:lnTo>
                  <a:cubicBezTo>
                    <a:pt x="201" y="81"/>
                    <a:pt x="376" y="40"/>
                    <a:pt x="534" y="40"/>
                  </a:cubicBezTo>
                  <a:cubicBezTo>
                    <a:pt x="568" y="40"/>
                    <a:pt x="599" y="42"/>
                    <a:pt x="626" y="46"/>
                  </a:cubicBezTo>
                  <a:cubicBezTo>
                    <a:pt x="802" y="68"/>
                    <a:pt x="945" y="175"/>
                    <a:pt x="988" y="210"/>
                  </a:cubicBezTo>
                  <a:lnTo>
                    <a:pt x="988" y="1232"/>
                  </a:lnTo>
                  <a:cubicBezTo>
                    <a:pt x="910" y="1192"/>
                    <a:pt x="770" y="1132"/>
                    <a:pt x="625" y="1132"/>
                  </a:cubicBezTo>
                  <a:cubicBezTo>
                    <a:pt x="601" y="1132"/>
                    <a:pt x="577" y="1134"/>
                    <a:pt x="555" y="1137"/>
                  </a:cubicBezTo>
                  <a:cubicBezTo>
                    <a:pt x="391" y="1161"/>
                    <a:pt x="219" y="1218"/>
                    <a:pt x="134" y="1249"/>
                  </a:cubicBezTo>
                  <a:lnTo>
                    <a:pt x="134" y="99"/>
                  </a:lnTo>
                  <a:close/>
                  <a:moveTo>
                    <a:pt x="1928" y="203"/>
                  </a:moveTo>
                  <a:lnTo>
                    <a:pt x="1928" y="203"/>
                  </a:lnTo>
                  <a:lnTo>
                    <a:pt x="1928" y="68"/>
                  </a:lnTo>
                  <a:cubicBezTo>
                    <a:pt x="1928" y="68"/>
                    <a:pt x="1696" y="0"/>
                    <a:pt x="1487" y="0"/>
                  </a:cubicBezTo>
                  <a:cubicBezTo>
                    <a:pt x="1454" y="0"/>
                    <a:pt x="1421" y="2"/>
                    <a:pt x="1390" y="6"/>
                  </a:cubicBezTo>
                  <a:cubicBezTo>
                    <a:pt x="1207" y="30"/>
                    <a:pt x="1059" y="138"/>
                    <a:pt x="1011" y="177"/>
                  </a:cubicBezTo>
                  <a:cubicBezTo>
                    <a:pt x="963" y="138"/>
                    <a:pt x="815" y="30"/>
                    <a:pt x="632" y="6"/>
                  </a:cubicBezTo>
                  <a:cubicBezTo>
                    <a:pt x="601" y="2"/>
                    <a:pt x="568" y="0"/>
                    <a:pt x="534" y="0"/>
                  </a:cubicBezTo>
                  <a:cubicBezTo>
                    <a:pt x="326" y="0"/>
                    <a:pt x="94" y="68"/>
                    <a:pt x="94" y="68"/>
                  </a:cubicBezTo>
                  <a:lnTo>
                    <a:pt x="94" y="203"/>
                  </a:lnTo>
                  <a:cubicBezTo>
                    <a:pt x="36" y="216"/>
                    <a:pt x="0" y="227"/>
                    <a:pt x="0" y="227"/>
                  </a:cubicBezTo>
                  <a:lnTo>
                    <a:pt x="0" y="1466"/>
                  </a:lnTo>
                  <a:cubicBezTo>
                    <a:pt x="0" y="1466"/>
                    <a:pt x="243" y="1368"/>
                    <a:pt x="467" y="1335"/>
                  </a:cubicBezTo>
                  <a:cubicBezTo>
                    <a:pt x="605" y="1315"/>
                    <a:pt x="787" y="1368"/>
                    <a:pt x="905" y="1412"/>
                  </a:cubicBezTo>
                  <a:lnTo>
                    <a:pt x="905" y="1466"/>
                  </a:lnTo>
                  <a:lnTo>
                    <a:pt x="1116" y="1466"/>
                  </a:lnTo>
                  <a:lnTo>
                    <a:pt x="1116" y="1412"/>
                  </a:lnTo>
                  <a:cubicBezTo>
                    <a:pt x="1235" y="1368"/>
                    <a:pt x="1417" y="1315"/>
                    <a:pt x="1555" y="1335"/>
                  </a:cubicBezTo>
                  <a:cubicBezTo>
                    <a:pt x="1779" y="1368"/>
                    <a:pt x="2022" y="1466"/>
                    <a:pt x="2022" y="1466"/>
                  </a:cubicBezTo>
                  <a:lnTo>
                    <a:pt x="2022" y="227"/>
                  </a:lnTo>
                  <a:cubicBezTo>
                    <a:pt x="2022" y="227"/>
                    <a:pt x="1986" y="216"/>
                    <a:pt x="1928" y="203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椭圆 23"/>
            <p:cNvSpPr/>
            <p:nvPr/>
          </p:nvSpPr>
          <p:spPr>
            <a:xfrm>
              <a:off x="5431425" y="497164"/>
              <a:ext cx="1482332" cy="1482330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66120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49093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4653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440603" y="759873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 dirty="0" smtClean="0">
                <a:solidFill>
                  <a:schemeClr val="bg1"/>
                </a:solidFill>
                <a:latin typeface="Segoe UI Light"/>
                <a:ea typeface="微软雅黑"/>
                <a:cs typeface="Segoe UI Light"/>
              </a:rPr>
              <a:t>背景图片素材</a:t>
            </a:r>
          </a:p>
        </p:txBody>
      </p:sp>
      <p:sp>
        <p:nvSpPr>
          <p:cNvPr id="4" name="矩形 3"/>
          <p:cNvSpPr/>
          <p:nvPr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 smtClean="0">
                <a:solidFill>
                  <a:schemeClr val="bg1"/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bg1"/>
              </a:solidFill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12659893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Freeform 7"/>
          <p:cNvSpPr>
            <a:spLocks noEditPoints="1"/>
          </p:cNvSpPr>
          <p:nvPr/>
        </p:nvSpPr>
        <p:spPr bwMode="auto">
          <a:xfrm>
            <a:off x="1728031" y="3726935"/>
            <a:ext cx="1277233" cy="931381"/>
          </a:xfrm>
          <a:custGeom>
            <a:avLst/>
            <a:gdLst>
              <a:gd name="T0" fmla="*/ 1034 w 2022"/>
              <a:gd name="T1" fmla="*/ 210 h 1466"/>
              <a:gd name="T2" fmla="*/ 1034 w 2022"/>
              <a:gd name="T3" fmla="*/ 210 h 1466"/>
              <a:gd name="T4" fmla="*/ 1395 w 2022"/>
              <a:gd name="T5" fmla="*/ 46 h 1466"/>
              <a:gd name="T6" fmla="*/ 1487 w 2022"/>
              <a:gd name="T7" fmla="*/ 40 h 1466"/>
              <a:gd name="T8" fmla="*/ 1888 w 2022"/>
              <a:gd name="T9" fmla="*/ 99 h 1466"/>
              <a:gd name="T10" fmla="*/ 1888 w 2022"/>
              <a:gd name="T11" fmla="*/ 1249 h 1466"/>
              <a:gd name="T12" fmla="*/ 1467 w 2022"/>
              <a:gd name="T13" fmla="*/ 1137 h 1466"/>
              <a:gd name="T14" fmla="*/ 1397 w 2022"/>
              <a:gd name="T15" fmla="*/ 1132 h 1466"/>
              <a:gd name="T16" fmla="*/ 1034 w 2022"/>
              <a:gd name="T17" fmla="*/ 1232 h 1466"/>
              <a:gd name="T18" fmla="*/ 1034 w 2022"/>
              <a:gd name="T19" fmla="*/ 210 h 1466"/>
              <a:gd name="T20" fmla="*/ 134 w 2022"/>
              <a:gd name="T21" fmla="*/ 99 h 1466"/>
              <a:gd name="T22" fmla="*/ 134 w 2022"/>
              <a:gd name="T23" fmla="*/ 99 h 1466"/>
              <a:gd name="T24" fmla="*/ 534 w 2022"/>
              <a:gd name="T25" fmla="*/ 40 h 1466"/>
              <a:gd name="T26" fmla="*/ 626 w 2022"/>
              <a:gd name="T27" fmla="*/ 46 h 1466"/>
              <a:gd name="T28" fmla="*/ 988 w 2022"/>
              <a:gd name="T29" fmla="*/ 210 h 1466"/>
              <a:gd name="T30" fmla="*/ 988 w 2022"/>
              <a:gd name="T31" fmla="*/ 1232 h 1466"/>
              <a:gd name="T32" fmla="*/ 625 w 2022"/>
              <a:gd name="T33" fmla="*/ 1132 h 1466"/>
              <a:gd name="T34" fmla="*/ 555 w 2022"/>
              <a:gd name="T35" fmla="*/ 1137 h 1466"/>
              <a:gd name="T36" fmla="*/ 134 w 2022"/>
              <a:gd name="T37" fmla="*/ 1249 h 1466"/>
              <a:gd name="T38" fmla="*/ 134 w 2022"/>
              <a:gd name="T39" fmla="*/ 99 h 1466"/>
              <a:gd name="T40" fmla="*/ 1928 w 2022"/>
              <a:gd name="T41" fmla="*/ 203 h 1466"/>
              <a:gd name="T42" fmla="*/ 1928 w 2022"/>
              <a:gd name="T43" fmla="*/ 203 h 1466"/>
              <a:gd name="T44" fmla="*/ 1928 w 2022"/>
              <a:gd name="T45" fmla="*/ 68 h 1466"/>
              <a:gd name="T46" fmla="*/ 1487 w 2022"/>
              <a:gd name="T47" fmla="*/ 0 h 1466"/>
              <a:gd name="T48" fmla="*/ 1390 w 2022"/>
              <a:gd name="T49" fmla="*/ 6 h 1466"/>
              <a:gd name="T50" fmla="*/ 1011 w 2022"/>
              <a:gd name="T51" fmla="*/ 177 h 1466"/>
              <a:gd name="T52" fmla="*/ 632 w 2022"/>
              <a:gd name="T53" fmla="*/ 6 h 1466"/>
              <a:gd name="T54" fmla="*/ 534 w 2022"/>
              <a:gd name="T55" fmla="*/ 0 h 1466"/>
              <a:gd name="T56" fmla="*/ 94 w 2022"/>
              <a:gd name="T57" fmla="*/ 68 h 1466"/>
              <a:gd name="T58" fmla="*/ 94 w 2022"/>
              <a:gd name="T59" fmla="*/ 203 h 1466"/>
              <a:gd name="T60" fmla="*/ 0 w 2022"/>
              <a:gd name="T61" fmla="*/ 227 h 1466"/>
              <a:gd name="T62" fmla="*/ 0 w 2022"/>
              <a:gd name="T63" fmla="*/ 1466 h 1466"/>
              <a:gd name="T64" fmla="*/ 467 w 2022"/>
              <a:gd name="T65" fmla="*/ 1335 h 1466"/>
              <a:gd name="T66" fmla="*/ 905 w 2022"/>
              <a:gd name="T67" fmla="*/ 1412 h 1466"/>
              <a:gd name="T68" fmla="*/ 905 w 2022"/>
              <a:gd name="T69" fmla="*/ 1466 h 1466"/>
              <a:gd name="T70" fmla="*/ 1116 w 2022"/>
              <a:gd name="T71" fmla="*/ 1466 h 1466"/>
              <a:gd name="T72" fmla="*/ 1116 w 2022"/>
              <a:gd name="T73" fmla="*/ 1412 h 1466"/>
              <a:gd name="T74" fmla="*/ 1555 w 2022"/>
              <a:gd name="T75" fmla="*/ 1335 h 1466"/>
              <a:gd name="T76" fmla="*/ 2022 w 2022"/>
              <a:gd name="T77" fmla="*/ 1466 h 1466"/>
              <a:gd name="T78" fmla="*/ 2022 w 2022"/>
              <a:gd name="T79" fmla="*/ 227 h 1466"/>
              <a:gd name="T80" fmla="*/ 1928 w 2022"/>
              <a:gd name="T81" fmla="*/ 203 h 14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2022" h="1466">
                <a:moveTo>
                  <a:pt x="1034" y="210"/>
                </a:moveTo>
                <a:lnTo>
                  <a:pt x="1034" y="210"/>
                </a:lnTo>
                <a:cubicBezTo>
                  <a:pt x="1077" y="175"/>
                  <a:pt x="1220" y="68"/>
                  <a:pt x="1395" y="46"/>
                </a:cubicBezTo>
                <a:cubicBezTo>
                  <a:pt x="1423" y="42"/>
                  <a:pt x="1454" y="40"/>
                  <a:pt x="1487" y="40"/>
                </a:cubicBezTo>
                <a:cubicBezTo>
                  <a:pt x="1645" y="40"/>
                  <a:pt x="1820" y="81"/>
                  <a:pt x="1888" y="99"/>
                </a:cubicBezTo>
                <a:lnTo>
                  <a:pt x="1888" y="1249"/>
                </a:lnTo>
                <a:cubicBezTo>
                  <a:pt x="1803" y="1218"/>
                  <a:pt x="1631" y="1161"/>
                  <a:pt x="1467" y="1137"/>
                </a:cubicBezTo>
                <a:cubicBezTo>
                  <a:pt x="1445" y="1134"/>
                  <a:pt x="1421" y="1132"/>
                  <a:pt x="1397" y="1132"/>
                </a:cubicBezTo>
                <a:cubicBezTo>
                  <a:pt x="1252" y="1132"/>
                  <a:pt x="1112" y="1192"/>
                  <a:pt x="1034" y="1232"/>
                </a:cubicBezTo>
                <a:lnTo>
                  <a:pt x="1034" y="210"/>
                </a:lnTo>
                <a:close/>
                <a:moveTo>
                  <a:pt x="134" y="99"/>
                </a:moveTo>
                <a:lnTo>
                  <a:pt x="134" y="99"/>
                </a:lnTo>
                <a:cubicBezTo>
                  <a:pt x="201" y="81"/>
                  <a:pt x="376" y="40"/>
                  <a:pt x="534" y="40"/>
                </a:cubicBezTo>
                <a:cubicBezTo>
                  <a:pt x="568" y="40"/>
                  <a:pt x="599" y="42"/>
                  <a:pt x="626" y="46"/>
                </a:cubicBezTo>
                <a:cubicBezTo>
                  <a:pt x="802" y="68"/>
                  <a:pt x="945" y="175"/>
                  <a:pt x="988" y="210"/>
                </a:cubicBezTo>
                <a:lnTo>
                  <a:pt x="988" y="1232"/>
                </a:lnTo>
                <a:cubicBezTo>
                  <a:pt x="910" y="1192"/>
                  <a:pt x="770" y="1132"/>
                  <a:pt x="625" y="1132"/>
                </a:cubicBezTo>
                <a:cubicBezTo>
                  <a:pt x="601" y="1132"/>
                  <a:pt x="577" y="1134"/>
                  <a:pt x="555" y="1137"/>
                </a:cubicBezTo>
                <a:cubicBezTo>
                  <a:pt x="391" y="1161"/>
                  <a:pt x="219" y="1218"/>
                  <a:pt x="134" y="1249"/>
                </a:cubicBezTo>
                <a:lnTo>
                  <a:pt x="134" y="99"/>
                </a:lnTo>
                <a:close/>
                <a:moveTo>
                  <a:pt x="1928" y="203"/>
                </a:moveTo>
                <a:lnTo>
                  <a:pt x="1928" y="203"/>
                </a:lnTo>
                <a:lnTo>
                  <a:pt x="1928" y="68"/>
                </a:lnTo>
                <a:cubicBezTo>
                  <a:pt x="1928" y="68"/>
                  <a:pt x="1696" y="0"/>
                  <a:pt x="1487" y="0"/>
                </a:cubicBezTo>
                <a:cubicBezTo>
                  <a:pt x="1454" y="0"/>
                  <a:pt x="1421" y="2"/>
                  <a:pt x="1390" y="6"/>
                </a:cubicBezTo>
                <a:cubicBezTo>
                  <a:pt x="1207" y="30"/>
                  <a:pt x="1059" y="138"/>
                  <a:pt x="1011" y="177"/>
                </a:cubicBezTo>
                <a:cubicBezTo>
                  <a:pt x="963" y="138"/>
                  <a:pt x="815" y="30"/>
                  <a:pt x="632" y="6"/>
                </a:cubicBezTo>
                <a:cubicBezTo>
                  <a:pt x="601" y="2"/>
                  <a:pt x="568" y="0"/>
                  <a:pt x="534" y="0"/>
                </a:cubicBezTo>
                <a:cubicBezTo>
                  <a:pt x="326" y="0"/>
                  <a:pt x="94" y="68"/>
                  <a:pt x="94" y="68"/>
                </a:cubicBezTo>
                <a:lnTo>
                  <a:pt x="94" y="203"/>
                </a:lnTo>
                <a:cubicBezTo>
                  <a:pt x="36" y="216"/>
                  <a:pt x="0" y="227"/>
                  <a:pt x="0" y="227"/>
                </a:cubicBezTo>
                <a:lnTo>
                  <a:pt x="0" y="1466"/>
                </a:lnTo>
                <a:cubicBezTo>
                  <a:pt x="0" y="1466"/>
                  <a:pt x="243" y="1368"/>
                  <a:pt x="467" y="1335"/>
                </a:cubicBezTo>
                <a:cubicBezTo>
                  <a:pt x="605" y="1315"/>
                  <a:pt x="787" y="1368"/>
                  <a:pt x="905" y="1412"/>
                </a:cubicBezTo>
                <a:lnTo>
                  <a:pt x="905" y="1466"/>
                </a:lnTo>
                <a:lnTo>
                  <a:pt x="1116" y="1466"/>
                </a:lnTo>
                <a:lnTo>
                  <a:pt x="1116" y="1412"/>
                </a:lnTo>
                <a:cubicBezTo>
                  <a:pt x="1235" y="1368"/>
                  <a:pt x="1417" y="1315"/>
                  <a:pt x="1555" y="1335"/>
                </a:cubicBezTo>
                <a:cubicBezTo>
                  <a:pt x="1779" y="1368"/>
                  <a:pt x="2022" y="1466"/>
                  <a:pt x="2022" y="1466"/>
                </a:cubicBezTo>
                <a:lnTo>
                  <a:pt x="2022" y="227"/>
                </a:lnTo>
                <a:cubicBezTo>
                  <a:pt x="2022" y="227"/>
                  <a:pt x="1986" y="216"/>
                  <a:pt x="1928" y="203"/>
                </a:cubicBezTo>
                <a:close/>
              </a:path>
            </a:pathLst>
          </a:custGeom>
          <a:solidFill>
            <a:schemeClr val="accent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0" name="Freeform 9"/>
          <p:cNvSpPr>
            <a:spLocks noEditPoints="1"/>
          </p:cNvSpPr>
          <p:nvPr/>
        </p:nvSpPr>
        <p:spPr bwMode="auto">
          <a:xfrm>
            <a:off x="3693648" y="1969286"/>
            <a:ext cx="882390" cy="1128096"/>
          </a:xfrm>
          <a:custGeom>
            <a:avLst/>
            <a:gdLst>
              <a:gd name="T0" fmla="*/ 449 w 1637"/>
              <a:gd name="T1" fmla="*/ 1301 h 2083"/>
              <a:gd name="T2" fmla="*/ 449 w 1637"/>
              <a:gd name="T3" fmla="*/ 1301 h 2083"/>
              <a:gd name="T4" fmla="*/ 350 w 1637"/>
              <a:gd name="T5" fmla="*/ 1276 h 2083"/>
              <a:gd name="T6" fmla="*/ 240 w 1637"/>
              <a:gd name="T7" fmla="*/ 1150 h 2083"/>
              <a:gd name="T8" fmla="*/ 273 w 1637"/>
              <a:gd name="T9" fmla="*/ 841 h 2083"/>
              <a:gd name="T10" fmla="*/ 770 w 1637"/>
              <a:gd name="T11" fmla="*/ 1055 h 2083"/>
              <a:gd name="T12" fmla="*/ 449 w 1637"/>
              <a:gd name="T13" fmla="*/ 1301 h 2083"/>
              <a:gd name="T14" fmla="*/ 1500 w 1637"/>
              <a:gd name="T15" fmla="*/ 1781 h 2083"/>
              <a:gd name="T16" fmla="*/ 1500 w 1637"/>
              <a:gd name="T17" fmla="*/ 1781 h 2083"/>
              <a:gd name="T18" fmla="*/ 1590 w 1637"/>
              <a:gd name="T19" fmla="*/ 1670 h 2083"/>
              <a:gd name="T20" fmla="*/ 1278 w 1637"/>
              <a:gd name="T21" fmla="*/ 1604 h 2083"/>
              <a:gd name="T22" fmla="*/ 1403 w 1637"/>
              <a:gd name="T23" fmla="*/ 1057 h 2083"/>
              <a:gd name="T24" fmla="*/ 1031 w 1637"/>
              <a:gd name="T25" fmla="*/ 383 h 2083"/>
              <a:gd name="T26" fmla="*/ 931 w 1637"/>
              <a:gd name="T27" fmla="*/ 92 h 2083"/>
              <a:gd name="T28" fmla="*/ 480 w 1637"/>
              <a:gd name="T29" fmla="*/ 430 h 2083"/>
              <a:gd name="T30" fmla="*/ 0 w 1637"/>
              <a:gd name="T31" fmla="*/ 723 h 2083"/>
              <a:gd name="T32" fmla="*/ 236 w 1637"/>
              <a:gd name="T33" fmla="*/ 825 h 2083"/>
              <a:gd name="T34" fmla="*/ 202 w 1637"/>
              <a:gd name="T35" fmla="*/ 1162 h 2083"/>
              <a:gd name="T36" fmla="*/ 332 w 1637"/>
              <a:gd name="T37" fmla="*/ 1312 h 2083"/>
              <a:gd name="T38" fmla="*/ 449 w 1637"/>
              <a:gd name="T39" fmla="*/ 1341 h 2083"/>
              <a:gd name="T40" fmla="*/ 807 w 1637"/>
              <a:gd name="T41" fmla="*/ 1071 h 2083"/>
              <a:gd name="T42" fmla="*/ 1003 w 1637"/>
              <a:gd name="T43" fmla="*/ 1156 h 2083"/>
              <a:gd name="T44" fmla="*/ 950 w 1637"/>
              <a:gd name="T45" fmla="*/ 626 h 2083"/>
              <a:gd name="T46" fmla="*/ 1001 w 1637"/>
              <a:gd name="T47" fmla="*/ 495 h 2083"/>
              <a:gd name="T48" fmla="*/ 1297 w 1637"/>
              <a:gd name="T49" fmla="*/ 1060 h 2083"/>
              <a:gd name="T50" fmla="*/ 1215 w 1637"/>
              <a:gd name="T51" fmla="*/ 1499 h 2083"/>
              <a:gd name="T52" fmla="*/ 1166 w 1637"/>
              <a:gd name="T53" fmla="*/ 1581 h 2083"/>
              <a:gd name="T54" fmla="*/ 920 w 1637"/>
              <a:gd name="T55" fmla="*/ 1530 h 2083"/>
              <a:gd name="T56" fmla="*/ 549 w 1637"/>
              <a:gd name="T57" fmla="*/ 1946 h 2083"/>
              <a:gd name="T58" fmla="*/ 1255 w 1637"/>
              <a:gd name="T59" fmla="*/ 2083 h 2083"/>
              <a:gd name="T60" fmla="*/ 1637 w 1637"/>
              <a:gd name="T61" fmla="*/ 1806 h 2083"/>
              <a:gd name="T62" fmla="*/ 1500 w 1637"/>
              <a:gd name="T63" fmla="*/ 1781 h 2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637" h="2083">
                <a:moveTo>
                  <a:pt x="449" y="1301"/>
                </a:moveTo>
                <a:lnTo>
                  <a:pt x="449" y="1301"/>
                </a:lnTo>
                <a:cubicBezTo>
                  <a:pt x="416" y="1301"/>
                  <a:pt x="383" y="1292"/>
                  <a:pt x="350" y="1276"/>
                </a:cubicBezTo>
                <a:cubicBezTo>
                  <a:pt x="295" y="1248"/>
                  <a:pt x="258" y="1206"/>
                  <a:pt x="240" y="1150"/>
                </a:cubicBezTo>
                <a:cubicBezTo>
                  <a:pt x="207" y="1047"/>
                  <a:pt x="243" y="919"/>
                  <a:pt x="273" y="841"/>
                </a:cubicBezTo>
                <a:lnTo>
                  <a:pt x="770" y="1055"/>
                </a:lnTo>
                <a:cubicBezTo>
                  <a:pt x="719" y="1137"/>
                  <a:pt x="599" y="1301"/>
                  <a:pt x="449" y="1301"/>
                </a:cubicBezTo>
                <a:close/>
                <a:moveTo>
                  <a:pt x="1500" y="1781"/>
                </a:moveTo>
                <a:lnTo>
                  <a:pt x="1500" y="1781"/>
                </a:lnTo>
                <a:lnTo>
                  <a:pt x="1590" y="1670"/>
                </a:lnTo>
                <a:lnTo>
                  <a:pt x="1278" y="1604"/>
                </a:lnTo>
                <a:cubicBezTo>
                  <a:pt x="1340" y="1504"/>
                  <a:pt x="1412" y="1329"/>
                  <a:pt x="1403" y="1057"/>
                </a:cubicBezTo>
                <a:cubicBezTo>
                  <a:pt x="1392" y="672"/>
                  <a:pt x="1130" y="453"/>
                  <a:pt x="1031" y="383"/>
                </a:cubicBezTo>
                <a:cubicBezTo>
                  <a:pt x="1053" y="263"/>
                  <a:pt x="1046" y="135"/>
                  <a:pt x="931" y="92"/>
                </a:cubicBezTo>
                <a:cubicBezTo>
                  <a:pt x="680" y="0"/>
                  <a:pt x="480" y="430"/>
                  <a:pt x="480" y="430"/>
                </a:cubicBezTo>
                <a:cubicBezTo>
                  <a:pt x="480" y="430"/>
                  <a:pt x="113" y="340"/>
                  <a:pt x="0" y="723"/>
                </a:cubicBezTo>
                <a:lnTo>
                  <a:pt x="236" y="825"/>
                </a:lnTo>
                <a:cubicBezTo>
                  <a:pt x="204" y="908"/>
                  <a:pt x="164" y="1046"/>
                  <a:pt x="202" y="1162"/>
                </a:cubicBezTo>
                <a:cubicBezTo>
                  <a:pt x="223" y="1229"/>
                  <a:pt x="267" y="1279"/>
                  <a:pt x="332" y="1312"/>
                </a:cubicBezTo>
                <a:cubicBezTo>
                  <a:pt x="370" y="1331"/>
                  <a:pt x="410" y="1341"/>
                  <a:pt x="449" y="1341"/>
                </a:cubicBezTo>
                <a:cubicBezTo>
                  <a:pt x="623" y="1341"/>
                  <a:pt x="755" y="1157"/>
                  <a:pt x="807" y="1071"/>
                </a:cubicBezTo>
                <a:lnTo>
                  <a:pt x="1003" y="1156"/>
                </a:lnTo>
                <a:cubicBezTo>
                  <a:pt x="1003" y="1156"/>
                  <a:pt x="1247" y="846"/>
                  <a:pt x="950" y="626"/>
                </a:cubicBezTo>
                <a:cubicBezTo>
                  <a:pt x="950" y="626"/>
                  <a:pt x="977" y="571"/>
                  <a:pt x="1001" y="495"/>
                </a:cubicBezTo>
                <a:cubicBezTo>
                  <a:pt x="1101" y="574"/>
                  <a:pt x="1288" y="762"/>
                  <a:pt x="1297" y="1060"/>
                </a:cubicBezTo>
                <a:cubicBezTo>
                  <a:pt x="1303" y="1273"/>
                  <a:pt x="1256" y="1416"/>
                  <a:pt x="1215" y="1499"/>
                </a:cubicBezTo>
                <a:cubicBezTo>
                  <a:pt x="1198" y="1534"/>
                  <a:pt x="1181" y="1561"/>
                  <a:pt x="1166" y="1581"/>
                </a:cubicBezTo>
                <a:lnTo>
                  <a:pt x="920" y="1530"/>
                </a:lnTo>
                <a:lnTo>
                  <a:pt x="549" y="1946"/>
                </a:lnTo>
                <a:lnTo>
                  <a:pt x="1255" y="2083"/>
                </a:lnTo>
                <a:lnTo>
                  <a:pt x="1637" y="1806"/>
                </a:lnTo>
                <a:lnTo>
                  <a:pt x="1500" y="1781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41" name="组 40"/>
          <p:cNvGrpSpPr/>
          <p:nvPr userDrawn="1"/>
        </p:nvGrpSpPr>
        <p:grpSpPr>
          <a:xfrm rot="1396810">
            <a:off x="8941466" y="2011944"/>
            <a:ext cx="193606" cy="1042780"/>
            <a:chOff x="6099175" y="2627313"/>
            <a:chExt cx="411163" cy="2214563"/>
          </a:xfrm>
          <a:solidFill>
            <a:schemeClr val="accent2"/>
          </a:solidFill>
        </p:grpSpPr>
        <p:sp>
          <p:nvSpPr>
            <p:cNvPr id="161" name="Freeform 13"/>
            <p:cNvSpPr>
              <a:spLocks noEditPoints="1"/>
            </p:cNvSpPr>
            <p:nvPr/>
          </p:nvSpPr>
          <p:spPr bwMode="auto">
            <a:xfrm>
              <a:off x="6130131" y="3048001"/>
              <a:ext cx="349250" cy="1258888"/>
            </a:xfrm>
            <a:custGeom>
              <a:avLst/>
              <a:gdLst>
                <a:gd name="T0" fmla="*/ 137 w 367"/>
                <a:gd name="T1" fmla="*/ 40 h 1313"/>
                <a:gd name="T2" fmla="*/ 137 w 367"/>
                <a:gd name="T3" fmla="*/ 40 h 1313"/>
                <a:gd name="T4" fmla="*/ 230 w 367"/>
                <a:gd name="T5" fmla="*/ 40 h 1313"/>
                <a:gd name="T6" fmla="*/ 230 w 367"/>
                <a:gd name="T7" fmla="*/ 1273 h 1313"/>
                <a:gd name="T8" fmla="*/ 137 w 367"/>
                <a:gd name="T9" fmla="*/ 1273 h 1313"/>
                <a:gd name="T10" fmla="*/ 137 w 367"/>
                <a:gd name="T11" fmla="*/ 40 h 1313"/>
                <a:gd name="T12" fmla="*/ 97 w 367"/>
                <a:gd name="T13" fmla="*/ 1273 h 1313"/>
                <a:gd name="T14" fmla="*/ 97 w 367"/>
                <a:gd name="T15" fmla="*/ 1273 h 1313"/>
                <a:gd name="T16" fmla="*/ 40 w 367"/>
                <a:gd name="T17" fmla="*/ 1273 h 1313"/>
                <a:gd name="T18" fmla="*/ 40 w 367"/>
                <a:gd name="T19" fmla="*/ 40 h 1313"/>
                <a:gd name="T20" fmla="*/ 97 w 367"/>
                <a:gd name="T21" fmla="*/ 40 h 1313"/>
                <a:gd name="T22" fmla="*/ 97 w 367"/>
                <a:gd name="T23" fmla="*/ 1273 h 1313"/>
                <a:gd name="T24" fmla="*/ 270 w 367"/>
                <a:gd name="T25" fmla="*/ 40 h 1313"/>
                <a:gd name="T26" fmla="*/ 270 w 367"/>
                <a:gd name="T27" fmla="*/ 40 h 1313"/>
                <a:gd name="T28" fmla="*/ 327 w 367"/>
                <a:gd name="T29" fmla="*/ 40 h 1313"/>
                <a:gd name="T30" fmla="*/ 327 w 367"/>
                <a:gd name="T31" fmla="*/ 1273 h 1313"/>
                <a:gd name="T32" fmla="*/ 270 w 367"/>
                <a:gd name="T33" fmla="*/ 1273 h 1313"/>
                <a:gd name="T34" fmla="*/ 270 w 367"/>
                <a:gd name="T35" fmla="*/ 40 h 1313"/>
                <a:gd name="T36" fmla="*/ 270 w 367"/>
                <a:gd name="T37" fmla="*/ 1313 h 1313"/>
                <a:gd name="T38" fmla="*/ 270 w 367"/>
                <a:gd name="T39" fmla="*/ 1313 h 1313"/>
                <a:gd name="T40" fmla="*/ 270 w 367"/>
                <a:gd name="T41" fmla="*/ 1313 h 1313"/>
                <a:gd name="T42" fmla="*/ 367 w 367"/>
                <a:gd name="T43" fmla="*/ 1313 h 1313"/>
                <a:gd name="T44" fmla="*/ 367 w 367"/>
                <a:gd name="T45" fmla="*/ 0 h 1313"/>
                <a:gd name="T46" fmla="*/ 0 w 367"/>
                <a:gd name="T47" fmla="*/ 0 h 1313"/>
                <a:gd name="T48" fmla="*/ 0 w 367"/>
                <a:gd name="T49" fmla="*/ 1313 h 1313"/>
                <a:gd name="T50" fmla="*/ 97 w 367"/>
                <a:gd name="T51" fmla="*/ 1313 h 1313"/>
                <a:gd name="T52" fmla="*/ 97 w 367"/>
                <a:gd name="T53" fmla="*/ 1313 h 1313"/>
                <a:gd name="T54" fmla="*/ 137 w 367"/>
                <a:gd name="T55" fmla="*/ 1313 h 1313"/>
                <a:gd name="T56" fmla="*/ 137 w 367"/>
                <a:gd name="T57" fmla="*/ 1313 h 1313"/>
                <a:gd name="T58" fmla="*/ 230 w 367"/>
                <a:gd name="T59" fmla="*/ 1313 h 1313"/>
                <a:gd name="T60" fmla="*/ 230 w 367"/>
                <a:gd name="T61" fmla="*/ 1313 h 1313"/>
                <a:gd name="T62" fmla="*/ 270 w 367"/>
                <a:gd name="T63" fmla="*/ 1313 h 1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67" h="1313">
                  <a:moveTo>
                    <a:pt x="137" y="40"/>
                  </a:moveTo>
                  <a:lnTo>
                    <a:pt x="137" y="40"/>
                  </a:lnTo>
                  <a:lnTo>
                    <a:pt x="230" y="40"/>
                  </a:lnTo>
                  <a:lnTo>
                    <a:pt x="230" y="1273"/>
                  </a:lnTo>
                  <a:lnTo>
                    <a:pt x="137" y="1273"/>
                  </a:lnTo>
                  <a:lnTo>
                    <a:pt x="137" y="40"/>
                  </a:lnTo>
                  <a:close/>
                  <a:moveTo>
                    <a:pt x="97" y="1273"/>
                  </a:moveTo>
                  <a:lnTo>
                    <a:pt x="97" y="1273"/>
                  </a:lnTo>
                  <a:lnTo>
                    <a:pt x="40" y="1273"/>
                  </a:lnTo>
                  <a:lnTo>
                    <a:pt x="40" y="40"/>
                  </a:lnTo>
                  <a:lnTo>
                    <a:pt x="97" y="40"/>
                  </a:lnTo>
                  <a:lnTo>
                    <a:pt x="97" y="1273"/>
                  </a:lnTo>
                  <a:close/>
                  <a:moveTo>
                    <a:pt x="270" y="40"/>
                  </a:moveTo>
                  <a:lnTo>
                    <a:pt x="270" y="40"/>
                  </a:lnTo>
                  <a:lnTo>
                    <a:pt x="327" y="40"/>
                  </a:lnTo>
                  <a:lnTo>
                    <a:pt x="327" y="1273"/>
                  </a:lnTo>
                  <a:lnTo>
                    <a:pt x="270" y="1273"/>
                  </a:lnTo>
                  <a:lnTo>
                    <a:pt x="270" y="40"/>
                  </a:lnTo>
                  <a:close/>
                  <a:moveTo>
                    <a:pt x="270" y="1313"/>
                  </a:moveTo>
                  <a:lnTo>
                    <a:pt x="270" y="1313"/>
                  </a:lnTo>
                  <a:lnTo>
                    <a:pt x="270" y="1313"/>
                  </a:lnTo>
                  <a:lnTo>
                    <a:pt x="367" y="1313"/>
                  </a:lnTo>
                  <a:lnTo>
                    <a:pt x="367" y="0"/>
                  </a:lnTo>
                  <a:lnTo>
                    <a:pt x="0" y="0"/>
                  </a:lnTo>
                  <a:lnTo>
                    <a:pt x="0" y="1313"/>
                  </a:lnTo>
                  <a:lnTo>
                    <a:pt x="97" y="1313"/>
                  </a:lnTo>
                  <a:lnTo>
                    <a:pt x="97" y="1313"/>
                  </a:lnTo>
                  <a:lnTo>
                    <a:pt x="137" y="1313"/>
                  </a:lnTo>
                  <a:lnTo>
                    <a:pt x="137" y="1313"/>
                  </a:lnTo>
                  <a:lnTo>
                    <a:pt x="230" y="1313"/>
                  </a:lnTo>
                  <a:lnTo>
                    <a:pt x="230" y="1313"/>
                  </a:lnTo>
                  <a:lnTo>
                    <a:pt x="270" y="13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2" name="Freeform 14"/>
            <p:cNvSpPr>
              <a:spLocks/>
            </p:cNvSpPr>
            <p:nvPr/>
          </p:nvSpPr>
          <p:spPr bwMode="auto">
            <a:xfrm>
              <a:off x="6130131" y="2968626"/>
              <a:ext cx="349250" cy="63500"/>
            </a:xfrm>
            <a:custGeom>
              <a:avLst/>
              <a:gdLst>
                <a:gd name="T0" fmla="*/ 367 w 367"/>
                <a:gd name="T1" fmla="*/ 0 h 67"/>
                <a:gd name="T2" fmla="*/ 367 w 367"/>
                <a:gd name="T3" fmla="*/ 0 h 67"/>
                <a:gd name="T4" fmla="*/ 0 w 367"/>
                <a:gd name="T5" fmla="*/ 0 h 67"/>
                <a:gd name="T6" fmla="*/ 0 w 367"/>
                <a:gd name="T7" fmla="*/ 67 h 67"/>
                <a:gd name="T8" fmla="*/ 367 w 367"/>
                <a:gd name="T9" fmla="*/ 67 h 67"/>
                <a:gd name="T10" fmla="*/ 367 w 367"/>
                <a:gd name="T11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7" h="67">
                  <a:moveTo>
                    <a:pt x="367" y="0"/>
                  </a:moveTo>
                  <a:lnTo>
                    <a:pt x="367" y="0"/>
                  </a:lnTo>
                  <a:lnTo>
                    <a:pt x="0" y="0"/>
                  </a:lnTo>
                  <a:lnTo>
                    <a:pt x="0" y="67"/>
                  </a:lnTo>
                  <a:lnTo>
                    <a:pt x="367" y="67"/>
                  </a:lnTo>
                  <a:lnTo>
                    <a:pt x="36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3" name="Freeform 15"/>
            <p:cNvSpPr>
              <a:spLocks/>
            </p:cNvSpPr>
            <p:nvPr/>
          </p:nvSpPr>
          <p:spPr bwMode="auto">
            <a:xfrm>
              <a:off x="6099175" y="2627313"/>
              <a:ext cx="411163" cy="325438"/>
            </a:xfrm>
            <a:custGeom>
              <a:avLst/>
              <a:gdLst>
                <a:gd name="T0" fmla="*/ 399 w 430"/>
                <a:gd name="T1" fmla="*/ 340 h 340"/>
                <a:gd name="T2" fmla="*/ 399 w 430"/>
                <a:gd name="T3" fmla="*/ 340 h 340"/>
                <a:gd name="T4" fmla="*/ 215 w 430"/>
                <a:gd name="T5" fmla="*/ 0 h 340"/>
                <a:gd name="T6" fmla="*/ 32 w 430"/>
                <a:gd name="T7" fmla="*/ 340 h 340"/>
                <a:gd name="T8" fmla="*/ 399 w 430"/>
                <a:gd name="T9" fmla="*/ 340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0" h="340">
                  <a:moveTo>
                    <a:pt x="399" y="340"/>
                  </a:moveTo>
                  <a:lnTo>
                    <a:pt x="399" y="340"/>
                  </a:lnTo>
                  <a:cubicBezTo>
                    <a:pt x="399" y="340"/>
                    <a:pt x="430" y="0"/>
                    <a:pt x="215" y="0"/>
                  </a:cubicBezTo>
                  <a:cubicBezTo>
                    <a:pt x="0" y="0"/>
                    <a:pt x="32" y="340"/>
                    <a:pt x="32" y="340"/>
                  </a:cubicBezTo>
                  <a:lnTo>
                    <a:pt x="399" y="34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4" name="Freeform 17"/>
            <p:cNvSpPr>
              <a:spLocks noEditPoints="1"/>
            </p:cNvSpPr>
            <p:nvPr/>
          </p:nvSpPr>
          <p:spPr bwMode="auto">
            <a:xfrm>
              <a:off x="6128544" y="4310063"/>
              <a:ext cx="352425" cy="531813"/>
            </a:xfrm>
            <a:custGeom>
              <a:avLst/>
              <a:gdLst>
                <a:gd name="T0" fmla="*/ 214 w 369"/>
                <a:gd name="T1" fmla="*/ 338 h 554"/>
                <a:gd name="T2" fmla="*/ 214 w 369"/>
                <a:gd name="T3" fmla="*/ 338 h 554"/>
                <a:gd name="T4" fmla="*/ 155 w 369"/>
                <a:gd name="T5" fmla="*/ 338 h 554"/>
                <a:gd name="T6" fmla="*/ 56 w 369"/>
                <a:gd name="T7" fmla="*/ 40 h 554"/>
                <a:gd name="T8" fmla="*/ 313 w 369"/>
                <a:gd name="T9" fmla="*/ 40 h 554"/>
                <a:gd name="T10" fmla="*/ 214 w 369"/>
                <a:gd name="T11" fmla="*/ 338 h 554"/>
                <a:gd name="T12" fmla="*/ 113 w 369"/>
                <a:gd name="T13" fmla="*/ 338 h 554"/>
                <a:gd name="T14" fmla="*/ 113 w 369"/>
                <a:gd name="T15" fmla="*/ 338 h 554"/>
                <a:gd name="T16" fmla="*/ 184 w 369"/>
                <a:gd name="T17" fmla="*/ 554 h 554"/>
                <a:gd name="T18" fmla="*/ 256 w 369"/>
                <a:gd name="T19" fmla="*/ 338 h 554"/>
                <a:gd name="T20" fmla="*/ 369 w 369"/>
                <a:gd name="T21" fmla="*/ 0 h 554"/>
                <a:gd name="T22" fmla="*/ 0 w 369"/>
                <a:gd name="T23" fmla="*/ 0 h 554"/>
                <a:gd name="T24" fmla="*/ 113 w 369"/>
                <a:gd name="T25" fmla="*/ 338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69" h="554">
                  <a:moveTo>
                    <a:pt x="214" y="338"/>
                  </a:moveTo>
                  <a:lnTo>
                    <a:pt x="214" y="338"/>
                  </a:lnTo>
                  <a:lnTo>
                    <a:pt x="155" y="338"/>
                  </a:lnTo>
                  <a:lnTo>
                    <a:pt x="56" y="40"/>
                  </a:lnTo>
                  <a:lnTo>
                    <a:pt x="313" y="40"/>
                  </a:lnTo>
                  <a:lnTo>
                    <a:pt x="214" y="338"/>
                  </a:lnTo>
                  <a:close/>
                  <a:moveTo>
                    <a:pt x="113" y="338"/>
                  </a:moveTo>
                  <a:lnTo>
                    <a:pt x="113" y="338"/>
                  </a:lnTo>
                  <a:lnTo>
                    <a:pt x="184" y="554"/>
                  </a:lnTo>
                  <a:lnTo>
                    <a:pt x="256" y="338"/>
                  </a:lnTo>
                  <a:lnTo>
                    <a:pt x="369" y="0"/>
                  </a:lnTo>
                  <a:lnTo>
                    <a:pt x="0" y="0"/>
                  </a:lnTo>
                  <a:lnTo>
                    <a:pt x="113" y="338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42" name="Freeform 19"/>
          <p:cNvSpPr>
            <a:spLocks noEditPoints="1"/>
          </p:cNvSpPr>
          <p:nvPr/>
        </p:nvSpPr>
        <p:spPr bwMode="auto">
          <a:xfrm rot="18000000">
            <a:off x="9561347" y="2406784"/>
            <a:ext cx="1209819" cy="253100"/>
          </a:xfrm>
          <a:custGeom>
            <a:avLst/>
            <a:gdLst>
              <a:gd name="T0" fmla="*/ 2347 w 2387"/>
              <a:gd name="T1" fmla="*/ 458 h 498"/>
              <a:gd name="T2" fmla="*/ 40 w 2387"/>
              <a:gd name="T3" fmla="*/ 40 h 498"/>
              <a:gd name="T4" fmla="*/ 177 w 2387"/>
              <a:gd name="T5" fmla="*/ 298 h 498"/>
              <a:gd name="T6" fmla="*/ 217 w 2387"/>
              <a:gd name="T7" fmla="*/ 40 h 498"/>
              <a:gd name="T8" fmla="*/ 277 w 2387"/>
              <a:gd name="T9" fmla="*/ 159 h 498"/>
              <a:gd name="T10" fmla="*/ 317 w 2387"/>
              <a:gd name="T11" fmla="*/ 40 h 498"/>
              <a:gd name="T12" fmla="*/ 377 w 2387"/>
              <a:gd name="T13" fmla="*/ 159 h 498"/>
              <a:gd name="T14" fmla="*/ 417 w 2387"/>
              <a:gd name="T15" fmla="*/ 40 h 498"/>
              <a:gd name="T16" fmla="*/ 477 w 2387"/>
              <a:gd name="T17" fmla="*/ 159 h 498"/>
              <a:gd name="T18" fmla="*/ 517 w 2387"/>
              <a:gd name="T19" fmla="*/ 40 h 498"/>
              <a:gd name="T20" fmla="*/ 577 w 2387"/>
              <a:gd name="T21" fmla="*/ 159 h 498"/>
              <a:gd name="T22" fmla="*/ 617 w 2387"/>
              <a:gd name="T23" fmla="*/ 40 h 498"/>
              <a:gd name="T24" fmla="*/ 674 w 2387"/>
              <a:gd name="T25" fmla="*/ 298 h 498"/>
              <a:gd name="T26" fmla="*/ 714 w 2387"/>
              <a:gd name="T27" fmla="*/ 40 h 498"/>
              <a:gd name="T28" fmla="*/ 774 w 2387"/>
              <a:gd name="T29" fmla="*/ 159 h 498"/>
              <a:gd name="T30" fmla="*/ 814 w 2387"/>
              <a:gd name="T31" fmla="*/ 40 h 498"/>
              <a:gd name="T32" fmla="*/ 874 w 2387"/>
              <a:gd name="T33" fmla="*/ 159 h 498"/>
              <a:gd name="T34" fmla="*/ 914 w 2387"/>
              <a:gd name="T35" fmla="*/ 40 h 498"/>
              <a:gd name="T36" fmla="*/ 974 w 2387"/>
              <a:gd name="T37" fmla="*/ 159 h 498"/>
              <a:gd name="T38" fmla="*/ 1014 w 2387"/>
              <a:gd name="T39" fmla="*/ 40 h 498"/>
              <a:gd name="T40" fmla="*/ 1074 w 2387"/>
              <a:gd name="T41" fmla="*/ 159 h 498"/>
              <a:gd name="T42" fmla="*/ 1114 w 2387"/>
              <a:gd name="T43" fmla="*/ 40 h 498"/>
              <a:gd name="T44" fmla="*/ 1187 w 2387"/>
              <a:gd name="T45" fmla="*/ 298 h 498"/>
              <a:gd name="T46" fmla="*/ 1227 w 2387"/>
              <a:gd name="T47" fmla="*/ 40 h 498"/>
              <a:gd name="T48" fmla="*/ 1287 w 2387"/>
              <a:gd name="T49" fmla="*/ 159 h 498"/>
              <a:gd name="T50" fmla="*/ 1327 w 2387"/>
              <a:gd name="T51" fmla="*/ 40 h 498"/>
              <a:gd name="T52" fmla="*/ 1387 w 2387"/>
              <a:gd name="T53" fmla="*/ 159 h 498"/>
              <a:gd name="T54" fmla="*/ 1427 w 2387"/>
              <a:gd name="T55" fmla="*/ 40 h 498"/>
              <a:gd name="T56" fmla="*/ 1487 w 2387"/>
              <a:gd name="T57" fmla="*/ 159 h 498"/>
              <a:gd name="T58" fmla="*/ 1527 w 2387"/>
              <a:gd name="T59" fmla="*/ 40 h 498"/>
              <a:gd name="T60" fmla="*/ 1587 w 2387"/>
              <a:gd name="T61" fmla="*/ 159 h 498"/>
              <a:gd name="T62" fmla="*/ 1627 w 2387"/>
              <a:gd name="T63" fmla="*/ 40 h 498"/>
              <a:gd name="T64" fmla="*/ 1684 w 2387"/>
              <a:gd name="T65" fmla="*/ 298 h 498"/>
              <a:gd name="T66" fmla="*/ 1724 w 2387"/>
              <a:gd name="T67" fmla="*/ 40 h 498"/>
              <a:gd name="T68" fmla="*/ 1784 w 2387"/>
              <a:gd name="T69" fmla="*/ 159 h 498"/>
              <a:gd name="T70" fmla="*/ 1824 w 2387"/>
              <a:gd name="T71" fmla="*/ 40 h 498"/>
              <a:gd name="T72" fmla="*/ 1884 w 2387"/>
              <a:gd name="T73" fmla="*/ 159 h 498"/>
              <a:gd name="T74" fmla="*/ 1924 w 2387"/>
              <a:gd name="T75" fmla="*/ 40 h 498"/>
              <a:gd name="T76" fmla="*/ 1984 w 2387"/>
              <a:gd name="T77" fmla="*/ 159 h 498"/>
              <a:gd name="T78" fmla="*/ 2024 w 2387"/>
              <a:gd name="T79" fmla="*/ 40 h 498"/>
              <a:gd name="T80" fmla="*/ 2084 w 2387"/>
              <a:gd name="T81" fmla="*/ 159 h 498"/>
              <a:gd name="T82" fmla="*/ 2124 w 2387"/>
              <a:gd name="T83" fmla="*/ 40 h 498"/>
              <a:gd name="T84" fmla="*/ 2170 w 2387"/>
              <a:gd name="T85" fmla="*/ 298 h 498"/>
              <a:gd name="T86" fmla="*/ 2210 w 2387"/>
              <a:gd name="T87" fmla="*/ 40 h 498"/>
              <a:gd name="T88" fmla="*/ 2347 w 2387"/>
              <a:gd name="T89" fmla="*/ 458 h 498"/>
              <a:gd name="T90" fmla="*/ 0 w 2387"/>
              <a:gd name="T91" fmla="*/ 498 h 498"/>
              <a:gd name="T92" fmla="*/ 2387 w 2387"/>
              <a:gd name="T93" fmla="*/ 0 h 498"/>
              <a:gd name="T94" fmla="*/ 0 w 2387"/>
              <a:gd name="T95" fmla="*/ 498 h 4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387" h="498">
                <a:moveTo>
                  <a:pt x="2347" y="458"/>
                </a:moveTo>
                <a:lnTo>
                  <a:pt x="2347" y="458"/>
                </a:lnTo>
                <a:lnTo>
                  <a:pt x="40" y="458"/>
                </a:lnTo>
                <a:lnTo>
                  <a:pt x="40" y="40"/>
                </a:lnTo>
                <a:lnTo>
                  <a:pt x="177" y="40"/>
                </a:lnTo>
                <a:lnTo>
                  <a:pt x="177" y="298"/>
                </a:lnTo>
                <a:lnTo>
                  <a:pt x="217" y="298"/>
                </a:lnTo>
                <a:lnTo>
                  <a:pt x="217" y="40"/>
                </a:lnTo>
                <a:lnTo>
                  <a:pt x="277" y="40"/>
                </a:lnTo>
                <a:lnTo>
                  <a:pt x="277" y="159"/>
                </a:lnTo>
                <a:lnTo>
                  <a:pt x="317" y="159"/>
                </a:lnTo>
                <a:lnTo>
                  <a:pt x="317" y="40"/>
                </a:lnTo>
                <a:lnTo>
                  <a:pt x="377" y="40"/>
                </a:lnTo>
                <a:lnTo>
                  <a:pt x="377" y="159"/>
                </a:lnTo>
                <a:lnTo>
                  <a:pt x="417" y="159"/>
                </a:lnTo>
                <a:lnTo>
                  <a:pt x="417" y="40"/>
                </a:lnTo>
                <a:lnTo>
                  <a:pt x="477" y="40"/>
                </a:lnTo>
                <a:lnTo>
                  <a:pt x="477" y="159"/>
                </a:lnTo>
                <a:lnTo>
                  <a:pt x="517" y="159"/>
                </a:lnTo>
                <a:lnTo>
                  <a:pt x="517" y="40"/>
                </a:lnTo>
                <a:lnTo>
                  <a:pt x="577" y="40"/>
                </a:lnTo>
                <a:lnTo>
                  <a:pt x="577" y="159"/>
                </a:lnTo>
                <a:lnTo>
                  <a:pt x="617" y="159"/>
                </a:lnTo>
                <a:lnTo>
                  <a:pt x="617" y="40"/>
                </a:lnTo>
                <a:lnTo>
                  <a:pt x="674" y="40"/>
                </a:lnTo>
                <a:lnTo>
                  <a:pt x="674" y="298"/>
                </a:lnTo>
                <a:lnTo>
                  <a:pt x="714" y="298"/>
                </a:lnTo>
                <a:lnTo>
                  <a:pt x="714" y="40"/>
                </a:lnTo>
                <a:lnTo>
                  <a:pt x="774" y="40"/>
                </a:lnTo>
                <a:lnTo>
                  <a:pt x="774" y="159"/>
                </a:lnTo>
                <a:lnTo>
                  <a:pt x="814" y="159"/>
                </a:lnTo>
                <a:lnTo>
                  <a:pt x="814" y="40"/>
                </a:lnTo>
                <a:lnTo>
                  <a:pt x="874" y="40"/>
                </a:lnTo>
                <a:lnTo>
                  <a:pt x="874" y="159"/>
                </a:lnTo>
                <a:lnTo>
                  <a:pt x="914" y="159"/>
                </a:lnTo>
                <a:lnTo>
                  <a:pt x="914" y="40"/>
                </a:lnTo>
                <a:lnTo>
                  <a:pt x="974" y="40"/>
                </a:lnTo>
                <a:lnTo>
                  <a:pt x="974" y="159"/>
                </a:lnTo>
                <a:lnTo>
                  <a:pt x="1014" y="159"/>
                </a:lnTo>
                <a:lnTo>
                  <a:pt x="1014" y="40"/>
                </a:lnTo>
                <a:lnTo>
                  <a:pt x="1074" y="40"/>
                </a:lnTo>
                <a:lnTo>
                  <a:pt x="1074" y="159"/>
                </a:lnTo>
                <a:lnTo>
                  <a:pt x="1114" y="159"/>
                </a:lnTo>
                <a:lnTo>
                  <a:pt x="1114" y="40"/>
                </a:lnTo>
                <a:lnTo>
                  <a:pt x="1187" y="40"/>
                </a:lnTo>
                <a:lnTo>
                  <a:pt x="1187" y="298"/>
                </a:lnTo>
                <a:lnTo>
                  <a:pt x="1227" y="298"/>
                </a:lnTo>
                <a:lnTo>
                  <a:pt x="1227" y="40"/>
                </a:lnTo>
                <a:lnTo>
                  <a:pt x="1287" y="40"/>
                </a:lnTo>
                <a:lnTo>
                  <a:pt x="1287" y="159"/>
                </a:lnTo>
                <a:lnTo>
                  <a:pt x="1327" y="159"/>
                </a:lnTo>
                <a:lnTo>
                  <a:pt x="1327" y="40"/>
                </a:lnTo>
                <a:lnTo>
                  <a:pt x="1387" y="40"/>
                </a:lnTo>
                <a:lnTo>
                  <a:pt x="1387" y="159"/>
                </a:lnTo>
                <a:lnTo>
                  <a:pt x="1427" y="159"/>
                </a:lnTo>
                <a:lnTo>
                  <a:pt x="1427" y="40"/>
                </a:lnTo>
                <a:lnTo>
                  <a:pt x="1487" y="40"/>
                </a:lnTo>
                <a:lnTo>
                  <a:pt x="1487" y="159"/>
                </a:lnTo>
                <a:lnTo>
                  <a:pt x="1527" y="159"/>
                </a:lnTo>
                <a:lnTo>
                  <a:pt x="1527" y="40"/>
                </a:lnTo>
                <a:lnTo>
                  <a:pt x="1587" y="40"/>
                </a:lnTo>
                <a:lnTo>
                  <a:pt x="1587" y="159"/>
                </a:lnTo>
                <a:lnTo>
                  <a:pt x="1627" y="159"/>
                </a:lnTo>
                <a:lnTo>
                  <a:pt x="1627" y="40"/>
                </a:lnTo>
                <a:lnTo>
                  <a:pt x="1684" y="40"/>
                </a:lnTo>
                <a:lnTo>
                  <a:pt x="1684" y="298"/>
                </a:lnTo>
                <a:lnTo>
                  <a:pt x="1724" y="298"/>
                </a:lnTo>
                <a:lnTo>
                  <a:pt x="1724" y="40"/>
                </a:lnTo>
                <a:lnTo>
                  <a:pt x="1784" y="40"/>
                </a:lnTo>
                <a:lnTo>
                  <a:pt x="1784" y="159"/>
                </a:lnTo>
                <a:lnTo>
                  <a:pt x="1824" y="159"/>
                </a:lnTo>
                <a:lnTo>
                  <a:pt x="1824" y="40"/>
                </a:lnTo>
                <a:lnTo>
                  <a:pt x="1884" y="40"/>
                </a:lnTo>
                <a:lnTo>
                  <a:pt x="1884" y="159"/>
                </a:lnTo>
                <a:lnTo>
                  <a:pt x="1924" y="159"/>
                </a:lnTo>
                <a:lnTo>
                  <a:pt x="1924" y="40"/>
                </a:lnTo>
                <a:lnTo>
                  <a:pt x="1984" y="40"/>
                </a:lnTo>
                <a:lnTo>
                  <a:pt x="1984" y="159"/>
                </a:lnTo>
                <a:lnTo>
                  <a:pt x="2024" y="159"/>
                </a:lnTo>
                <a:lnTo>
                  <a:pt x="2024" y="40"/>
                </a:lnTo>
                <a:lnTo>
                  <a:pt x="2084" y="40"/>
                </a:lnTo>
                <a:lnTo>
                  <a:pt x="2084" y="159"/>
                </a:lnTo>
                <a:lnTo>
                  <a:pt x="2124" y="159"/>
                </a:lnTo>
                <a:lnTo>
                  <a:pt x="2124" y="40"/>
                </a:lnTo>
                <a:lnTo>
                  <a:pt x="2170" y="40"/>
                </a:lnTo>
                <a:lnTo>
                  <a:pt x="2170" y="298"/>
                </a:lnTo>
                <a:lnTo>
                  <a:pt x="2210" y="298"/>
                </a:lnTo>
                <a:lnTo>
                  <a:pt x="2210" y="40"/>
                </a:lnTo>
                <a:lnTo>
                  <a:pt x="2347" y="40"/>
                </a:lnTo>
                <a:lnTo>
                  <a:pt x="2347" y="458"/>
                </a:lnTo>
                <a:close/>
                <a:moveTo>
                  <a:pt x="0" y="498"/>
                </a:moveTo>
                <a:lnTo>
                  <a:pt x="0" y="498"/>
                </a:lnTo>
                <a:lnTo>
                  <a:pt x="2387" y="498"/>
                </a:lnTo>
                <a:lnTo>
                  <a:pt x="2387" y="0"/>
                </a:lnTo>
                <a:lnTo>
                  <a:pt x="0" y="0"/>
                </a:lnTo>
                <a:lnTo>
                  <a:pt x="0" y="498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3" name="Freeform 20"/>
          <p:cNvSpPr>
            <a:spLocks/>
          </p:cNvSpPr>
          <p:nvPr/>
        </p:nvSpPr>
        <p:spPr bwMode="auto">
          <a:xfrm rot="20253209">
            <a:off x="3672679" y="3526120"/>
            <a:ext cx="411422" cy="1333010"/>
          </a:xfrm>
          <a:custGeom>
            <a:avLst/>
            <a:gdLst>
              <a:gd name="T0" fmla="*/ 772 w 831"/>
              <a:gd name="T1" fmla="*/ 279 h 2682"/>
              <a:gd name="T2" fmla="*/ 772 w 831"/>
              <a:gd name="T3" fmla="*/ 279 h 2682"/>
              <a:gd name="T4" fmla="*/ 772 w 831"/>
              <a:gd name="T5" fmla="*/ 0 h 2682"/>
              <a:gd name="T6" fmla="*/ 622 w 831"/>
              <a:gd name="T7" fmla="*/ 0 h 2682"/>
              <a:gd name="T8" fmla="*/ 622 w 831"/>
              <a:gd name="T9" fmla="*/ 279 h 2682"/>
              <a:gd name="T10" fmla="*/ 557 w 831"/>
              <a:gd name="T11" fmla="*/ 279 h 2682"/>
              <a:gd name="T12" fmla="*/ 557 w 831"/>
              <a:gd name="T13" fmla="*/ 900 h 2682"/>
              <a:gd name="T14" fmla="*/ 606 w 831"/>
              <a:gd name="T15" fmla="*/ 900 h 2682"/>
              <a:gd name="T16" fmla="*/ 102 w 831"/>
              <a:gd name="T17" fmla="*/ 2121 h 2682"/>
              <a:gd name="T18" fmla="*/ 130 w 831"/>
              <a:gd name="T19" fmla="*/ 2133 h 2682"/>
              <a:gd name="T20" fmla="*/ 40 w 831"/>
              <a:gd name="T21" fmla="*/ 2350 h 2682"/>
              <a:gd name="T22" fmla="*/ 62 w 831"/>
              <a:gd name="T23" fmla="*/ 2359 h 2682"/>
              <a:gd name="T24" fmla="*/ 0 w 831"/>
              <a:gd name="T25" fmla="*/ 2510 h 2682"/>
              <a:gd name="T26" fmla="*/ 24 w 831"/>
              <a:gd name="T27" fmla="*/ 2519 h 2682"/>
              <a:gd name="T28" fmla="*/ 86 w 831"/>
              <a:gd name="T29" fmla="*/ 2369 h 2682"/>
              <a:gd name="T30" fmla="*/ 108 w 831"/>
              <a:gd name="T31" fmla="*/ 2378 h 2682"/>
              <a:gd name="T32" fmla="*/ 198 w 831"/>
              <a:gd name="T33" fmla="*/ 2161 h 2682"/>
              <a:gd name="T34" fmla="*/ 226 w 831"/>
              <a:gd name="T35" fmla="*/ 2172 h 2682"/>
              <a:gd name="T36" fmla="*/ 630 w 831"/>
              <a:gd name="T37" fmla="*/ 1191 h 2682"/>
              <a:gd name="T38" fmla="*/ 630 w 831"/>
              <a:gd name="T39" fmla="*/ 2284 h 2682"/>
              <a:gd name="T40" fmla="*/ 660 w 831"/>
              <a:gd name="T41" fmla="*/ 2284 h 2682"/>
              <a:gd name="T42" fmla="*/ 660 w 831"/>
              <a:gd name="T43" fmla="*/ 2519 h 2682"/>
              <a:gd name="T44" fmla="*/ 684 w 831"/>
              <a:gd name="T45" fmla="*/ 2519 h 2682"/>
              <a:gd name="T46" fmla="*/ 684 w 831"/>
              <a:gd name="T47" fmla="*/ 2682 h 2682"/>
              <a:gd name="T48" fmla="*/ 710 w 831"/>
              <a:gd name="T49" fmla="*/ 2682 h 2682"/>
              <a:gd name="T50" fmla="*/ 710 w 831"/>
              <a:gd name="T51" fmla="*/ 2519 h 2682"/>
              <a:gd name="T52" fmla="*/ 734 w 831"/>
              <a:gd name="T53" fmla="*/ 2519 h 2682"/>
              <a:gd name="T54" fmla="*/ 734 w 831"/>
              <a:gd name="T55" fmla="*/ 2284 h 2682"/>
              <a:gd name="T56" fmla="*/ 764 w 831"/>
              <a:gd name="T57" fmla="*/ 2284 h 2682"/>
              <a:gd name="T58" fmla="*/ 764 w 831"/>
              <a:gd name="T59" fmla="*/ 900 h 2682"/>
              <a:gd name="T60" fmla="*/ 831 w 831"/>
              <a:gd name="T61" fmla="*/ 900 h 2682"/>
              <a:gd name="T62" fmla="*/ 831 w 831"/>
              <a:gd name="T63" fmla="*/ 279 h 2682"/>
              <a:gd name="T64" fmla="*/ 772 w 831"/>
              <a:gd name="T65" fmla="*/ 279 h 26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831" h="2682">
                <a:moveTo>
                  <a:pt x="772" y="279"/>
                </a:moveTo>
                <a:lnTo>
                  <a:pt x="772" y="279"/>
                </a:lnTo>
                <a:lnTo>
                  <a:pt x="772" y="0"/>
                </a:lnTo>
                <a:lnTo>
                  <a:pt x="622" y="0"/>
                </a:lnTo>
                <a:lnTo>
                  <a:pt x="622" y="279"/>
                </a:lnTo>
                <a:lnTo>
                  <a:pt x="557" y="279"/>
                </a:lnTo>
                <a:lnTo>
                  <a:pt x="557" y="900"/>
                </a:lnTo>
                <a:lnTo>
                  <a:pt x="606" y="900"/>
                </a:lnTo>
                <a:lnTo>
                  <a:pt x="102" y="2121"/>
                </a:lnTo>
                <a:lnTo>
                  <a:pt x="130" y="2133"/>
                </a:lnTo>
                <a:lnTo>
                  <a:pt x="40" y="2350"/>
                </a:lnTo>
                <a:lnTo>
                  <a:pt x="62" y="2359"/>
                </a:lnTo>
                <a:lnTo>
                  <a:pt x="0" y="2510"/>
                </a:lnTo>
                <a:lnTo>
                  <a:pt x="24" y="2519"/>
                </a:lnTo>
                <a:lnTo>
                  <a:pt x="86" y="2369"/>
                </a:lnTo>
                <a:lnTo>
                  <a:pt x="108" y="2378"/>
                </a:lnTo>
                <a:lnTo>
                  <a:pt x="198" y="2161"/>
                </a:lnTo>
                <a:lnTo>
                  <a:pt x="226" y="2172"/>
                </a:lnTo>
                <a:lnTo>
                  <a:pt x="630" y="1191"/>
                </a:lnTo>
                <a:lnTo>
                  <a:pt x="630" y="2284"/>
                </a:lnTo>
                <a:lnTo>
                  <a:pt x="660" y="2284"/>
                </a:lnTo>
                <a:lnTo>
                  <a:pt x="660" y="2519"/>
                </a:lnTo>
                <a:lnTo>
                  <a:pt x="684" y="2519"/>
                </a:lnTo>
                <a:lnTo>
                  <a:pt x="684" y="2682"/>
                </a:lnTo>
                <a:lnTo>
                  <a:pt x="710" y="2682"/>
                </a:lnTo>
                <a:lnTo>
                  <a:pt x="710" y="2519"/>
                </a:lnTo>
                <a:lnTo>
                  <a:pt x="734" y="2519"/>
                </a:lnTo>
                <a:lnTo>
                  <a:pt x="734" y="2284"/>
                </a:lnTo>
                <a:lnTo>
                  <a:pt x="764" y="2284"/>
                </a:lnTo>
                <a:lnTo>
                  <a:pt x="764" y="900"/>
                </a:lnTo>
                <a:lnTo>
                  <a:pt x="831" y="900"/>
                </a:lnTo>
                <a:lnTo>
                  <a:pt x="831" y="279"/>
                </a:lnTo>
                <a:lnTo>
                  <a:pt x="772" y="279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44" name="组合 45"/>
          <p:cNvGrpSpPr/>
          <p:nvPr userDrawn="1"/>
        </p:nvGrpSpPr>
        <p:grpSpPr>
          <a:xfrm>
            <a:off x="4751516" y="3671355"/>
            <a:ext cx="1196952" cy="1042541"/>
            <a:chOff x="501650" y="3292475"/>
            <a:chExt cx="1735138" cy="1511300"/>
          </a:xfrm>
          <a:solidFill>
            <a:schemeClr val="accent2"/>
          </a:solidFill>
        </p:grpSpPr>
        <p:sp>
          <p:nvSpPr>
            <p:cNvPr id="156" name="Freeform 5"/>
            <p:cNvSpPr>
              <a:spLocks/>
            </p:cNvSpPr>
            <p:nvPr/>
          </p:nvSpPr>
          <p:spPr bwMode="auto">
            <a:xfrm>
              <a:off x="501650" y="3292475"/>
              <a:ext cx="1735138" cy="893762"/>
            </a:xfrm>
            <a:custGeom>
              <a:avLst/>
              <a:gdLst>
                <a:gd name="T0" fmla="*/ 0 w 943"/>
                <a:gd name="T1" fmla="*/ 242 h 484"/>
                <a:gd name="T2" fmla="*/ 0 w 943"/>
                <a:gd name="T3" fmla="*/ 242 h 484"/>
                <a:gd name="T4" fmla="*/ 471 w 943"/>
                <a:gd name="T5" fmla="*/ 484 h 484"/>
                <a:gd name="T6" fmla="*/ 943 w 943"/>
                <a:gd name="T7" fmla="*/ 242 h 484"/>
                <a:gd name="T8" fmla="*/ 471 w 943"/>
                <a:gd name="T9" fmla="*/ 0 h 484"/>
                <a:gd name="T10" fmla="*/ 0 w 943"/>
                <a:gd name="T11" fmla="*/ 242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43" h="484">
                  <a:moveTo>
                    <a:pt x="0" y="242"/>
                  </a:moveTo>
                  <a:lnTo>
                    <a:pt x="0" y="242"/>
                  </a:lnTo>
                  <a:lnTo>
                    <a:pt x="471" y="484"/>
                  </a:lnTo>
                  <a:lnTo>
                    <a:pt x="943" y="242"/>
                  </a:lnTo>
                  <a:lnTo>
                    <a:pt x="471" y="0"/>
                  </a:lnTo>
                  <a:lnTo>
                    <a:pt x="0" y="24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7" name="Freeform 6"/>
            <p:cNvSpPr>
              <a:spLocks/>
            </p:cNvSpPr>
            <p:nvPr/>
          </p:nvSpPr>
          <p:spPr bwMode="auto">
            <a:xfrm>
              <a:off x="728663" y="3959225"/>
              <a:ext cx="1285875" cy="758825"/>
            </a:xfrm>
            <a:custGeom>
              <a:avLst/>
              <a:gdLst>
                <a:gd name="T0" fmla="*/ 349 w 699"/>
                <a:gd name="T1" fmla="*/ 179 h 412"/>
                <a:gd name="T2" fmla="*/ 349 w 699"/>
                <a:gd name="T3" fmla="*/ 179 h 412"/>
                <a:gd name="T4" fmla="*/ 0 w 699"/>
                <a:gd name="T5" fmla="*/ 0 h 412"/>
                <a:gd name="T6" fmla="*/ 0 w 699"/>
                <a:gd name="T7" fmla="*/ 233 h 412"/>
                <a:gd name="T8" fmla="*/ 349 w 699"/>
                <a:gd name="T9" fmla="*/ 412 h 412"/>
                <a:gd name="T10" fmla="*/ 699 w 699"/>
                <a:gd name="T11" fmla="*/ 233 h 412"/>
                <a:gd name="T12" fmla="*/ 699 w 699"/>
                <a:gd name="T13" fmla="*/ 0 h 412"/>
                <a:gd name="T14" fmla="*/ 349 w 699"/>
                <a:gd name="T15" fmla="*/ 179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99" h="412">
                  <a:moveTo>
                    <a:pt x="349" y="179"/>
                  </a:moveTo>
                  <a:lnTo>
                    <a:pt x="349" y="179"/>
                  </a:lnTo>
                  <a:lnTo>
                    <a:pt x="0" y="0"/>
                  </a:lnTo>
                  <a:lnTo>
                    <a:pt x="0" y="233"/>
                  </a:lnTo>
                  <a:lnTo>
                    <a:pt x="349" y="412"/>
                  </a:lnTo>
                  <a:lnTo>
                    <a:pt x="699" y="233"/>
                  </a:lnTo>
                  <a:lnTo>
                    <a:pt x="699" y="0"/>
                  </a:lnTo>
                  <a:lnTo>
                    <a:pt x="349" y="17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8" name="Freeform 7"/>
            <p:cNvSpPr>
              <a:spLocks/>
            </p:cNvSpPr>
            <p:nvPr/>
          </p:nvSpPr>
          <p:spPr bwMode="auto">
            <a:xfrm>
              <a:off x="514350" y="4095750"/>
              <a:ext cx="68263" cy="708025"/>
            </a:xfrm>
            <a:custGeom>
              <a:avLst/>
              <a:gdLst>
                <a:gd name="T0" fmla="*/ 0 w 37"/>
                <a:gd name="T1" fmla="*/ 384 h 384"/>
                <a:gd name="T2" fmla="*/ 0 w 37"/>
                <a:gd name="T3" fmla="*/ 384 h 384"/>
                <a:gd name="T4" fmla="*/ 37 w 37"/>
                <a:gd name="T5" fmla="*/ 384 h 384"/>
                <a:gd name="T6" fmla="*/ 37 w 37"/>
                <a:gd name="T7" fmla="*/ 0 h 384"/>
                <a:gd name="T8" fmla="*/ 0 w 37"/>
                <a:gd name="T9" fmla="*/ 0 h 384"/>
                <a:gd name="T10" fmla="*/ 0 w 37"/>
                <a:gd name="T11" fmla="*/ 384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384">
                  <a:moveTo>
                    <a:pt x="0" y="384"/>
                  </a:moveTo>
                  <a:lnTo>
                    <a:pt x="0" y="384"/>
                  </a:lnTo>
                  <a:lnTo>
                    <a:pt x="37" y="384"/>
                  </a:lnTo>
                  <a:lnTo>
                    <a:pt x="37" y="0"/>
                  </a:lnTo>
                  <a:lnTo>
                    <a:pt x="0" y="0"/>
                  </a:lnTo>
                  <a:lnTo>
                    <a:pt x="0" y="38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9" name="Freeform 8"/>
            <p:cNvSpPr>
              <a:spLocks/>
            </p:cNvSpPr>
            <p:nvPr/>
          </p:nvSpPr>
          <p:spPr bwMode="auto">
            <a:xfrm>
              <a:off x="511175" y="3986212"/>
              <a:ext cx="74613" cy="76200"/>
            </a:xfrm>
            <a:custGeom>
              <a:avLst/>
              <a:gdLst>
                <a:gd name="T0" fmla="*/ 41 w 41"/>
                <a:gd name="T1" fmla="*/ 21 h 41"/>
                <a:gd name="T2" fmla="*/ 41 w 41"/>
                <a:gd name="T3" fmla="*/ 21 h 41"/>
                <a:gd name="T4" fmla="*/ 20 w 41"/>
                <a:gd name="T5" fmla="*/ 41 h 41"/>
                <a:gd name="T6" fmla="*/ 0 w 41"/>
                <a:gd name="T7" fmla="*/ 21 h 41"/>
                <a:gd name="T8" fmla="*/ 20 w 41"/>
                <a:gd name="T9" fmla="*/ 0 h 41"/>
                <a:gd name="T10" fmla="*/ 41 w 41"/>
                <a:gd name="T11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41">
                  <a:moveTo>
                    <a:pt x="41" y="21"/>
                  </a:moveTo>
                  <a:lnTo>
                    <a:pt x="41" y="21"/>
                  </a:lnTo>
                  <a:cubicBezTo>
                    <a:pt x="41" y="32"/>
                    <a:pt x="32" y="41"/>
                    <a:pt x="20" y="41"/>
                  </a:cubicBezTo>
                  <a:cubicBezTo>
                    <a:pt x="9" y="41"/>
                    <a:pt x="0" y="32"/>
                    <a:pt x="0" y="21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1" y="9"/>
                    <a:pt x="41" y="2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0" name="Freeform 9"/>
            <p:cNvSpPr>
              <a:spLocks/>
            </p:cNvSpPr>
            <p:nvPr/>
          </p:nvSpPr>
          <p:spPr bwMode="auto">
            <a:xfrm>
              <a:off x="541338" y="3738562"/>
              <a:ext cx="14288" cy="401637"/>
            </a:xfrm>
            <a:custGeom>
              <a:avLst/>
              <a:gdLst>
                <a:gd name="T0" fmla="*/ 7 w 7"/>
                <a:gd name="T1" fmla="*/ 217 h 217"/>
                <a:gd name="T2" fmla="*/ 7 w 7"/>
                <a:gd name="T3" fmla="*/ 217 h 217"/>
                <a:gd name="T4" fmla="*/ 0 w 7"/>
                <a:gd name="T5" fmla="*/ 217 h 217"/>
                <a:gd name="T6" fmla="*/ 0 w 7"/>
                <a:gd name="T7" fmla="*/ 0 h 217"/>
                <a:gd name="T8" fmla="*/ 7 w 7"/>
                <a:gd name="T9" fmla="*/ 0 h 217"/>
                <a:gd name="T10" fmla="*/ 7 w 7"/>
                <a:gd name="T11" fmla="*/ 217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217">
                  <a:moveTo>
                    <a:pt x="7" y="217"/>
                  </a:moveTo>
                  <a:lnTo>
                    <a:pt x="7" y="217"/>
                  </a:lnTo>
                  <a:lnTo>
                    <a:pt x="0" y="217"/>
                  </a:lnTo>
                  <a:lnTo>
                    <a:pt x="0" y="0"/>
                  </a:lnTo>
                  <a:lnTo>
                    <a:pt x="7" y="0"/>
                  </a:lnTo>
                  <a:lnTo>
                    <a:pt x="7" y="21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45" name="组合 46"/>
          <p:cNvGrpSpPr/>
          <p:nvPr userDrawn="1"/>
        </p:nvGrpSpPr>
        <p:grpSpPr>
          <a:xfrm>
            <a:off x="1868554" y="2178788"/>
            <a:ext cx="920458" cy="709092"/>
            <a:chOff x="2486025" y="3619500"/>
            <a:chExt cx="1500188" cy="1155700"/>
          </a:xfrm>
          <a:solidFill>
            <a:schemeClr val="accent2"/>
          </a:solidFill>
        </p:grpSpPr>
        <p:sp>
          <p:nvSpPr>
            <p:cNvPr id="154" name="Freeform 26"/>
            <p:cNvSpPr>
              <a:spLocks noEditPoints="1"/>
            </p:cNvSpPr>
            <p:nvPr/>
          </p:nvSpPr>
          <p:spPr bwMode="auto">
            <a:xfrm>
              <a:off x="2486025" y="3619500"/>
              <a:ext cx="1500188" cy="1155700"/>
            </a:xfrm>
            <a:custGeom>
              <a:avLst/>
              <a:gdLst>
                <a:gd name="T0" fmla="*/ 408 w 815"/>
                <a:gd name="T1" fmla="*/ 553 h 627"/>
                <a:gd name="T2" fmla="*/ 408 w 815"/>
                <a:gd name="T3" fmla="*/ 553 h 627"/>
                <a:gd name="T4" fmla="*/ 207 w 815"/>
                <a:gd name="T5" fmla="*/ 353 h 627"/>
                <a:gd name="T6" fmla="*/ 408 w 815"/>
                <a:gd name="T7" fmla="*/ 152 h 627"/>
                <a:gd name="T8" fmla="*/ 608 w 815"/>
                <a:gd name="T9" fmla="*/ 353 h 627"/>
                <a:gd name="T10" fmla="*/ 408 w 815"/>
                <a:gd name="T11" fmla="*/ 553 h 627"/>
                <a:gd name="T12" fmla="*/ 156 w 815"/>
                <a:gd name="T13" fmla="*/ 176 h 627"/>
                <a:gd name="T14" fmla="*/ 156 w 815"/>
                <a:gd name="T15" fmla="*/ 176 h 627"/>
                <a:gd name="T16" fmla="*/ 54 w 815"/>
                <a:gd name="T17" fmla="*/ 176 h 627"/>
                <a:gd name="T18" fmla="*/ 54 w 815"/>
                <a:gd name="T19" fmla="*/ 118 h 627"/>
                <a:gd name="T20" fmla="*/ 156 w 815"/>
                <a:gd name="T21" fmla="*/ 118 h 627"/>
                <a:gd name="T22" fmla="*/ 156 w 815"/>
                <a:gd name="T23" fmla="*/ 176 h 627"/>
                <a:gd name="T24" fmla="*/ 601 w 815"/>
                <a:gd name="T25" fmla="*/ 79 h 627"/>
                <a:gd name="T26" fmla="*/ 601 w 815"/>
                <a:gd name="T27" fmla="*/ 79 h 627"/>
                <a:gd name="T28" fmla="*/ 530 w 815"/>
                <a:gd name="T29" fmla="*/ 0 h 627"/>
                <a:gd name="T30" fmla="*/ 285 w 815"/>
                <a:gd name="T31" fmla="*/ 0 h 627"/>
                <a:gd name="T32" fmla="*/ 214 w 815"/>
                <a:gd name="T33" fmla="*/ 79 h 627"/>
                <a:gd name="T34" fmla="*/ 0 w 815"/>
                <a:gd name="T35" fmla="*/ 79 h 627"/>
                <a:gd name="T36" fmla="*/ 0 w 815"/>
                <a:gd name="T37" fmla="*/ 627 h 627"/>
                <a:gd name="T38" fmla="*/ 815 w 815"/>
                <a:gd name="T39" fmla="*/ 627 h 627"/>
                <a:gd name="T40" fmla="*/ 815 w 815"/>
                <a:gd name="T41" fmla="*/ 79 h 627"/>
                <a:gd name="T42" fmla="*/ 601 w 815"/>
                <a:gd name="T43" fmla="*/ 79 h 6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15" h="627">
                  <a:moveTo>
                    <a:pt x="408" y="553"/>
                  </a:moveTo>
                  <a:lnTo>
                    <a:pt x="408" y="553"/>
                  </a:lnTo>
                  <a:cubicBezTo>
                    <a:pt x="297" y="553"/>
                    <a:pt x="207" y="463"/>
                    <a:pt x="207" y="353"/>
                  </a:cubicBezTo>
                  <a:cubicBezTo>
                    <a:pt x="207" y="242"/>
                    <a:pt x="297" y="152"/>
                    <a:pt x="408" y="152"/>
                  </a:cubicBezTo>
                  <a:cubicBezTo>
                    <a:pt x="518" y="152"/>
                    <a:pt x="608" y="242"/>
                    <a:pt x="608" y="353"/>
                  </a:cubicBezTo>
                  <a:cubicBezTo>
                    <a:pt x="608" y="463"/>
                    <a:pt x="518" y="553"/>
                    <a:pt x="408" y="553"/>
                  </a:cubicBezTo>
                  <a:close/>
                  <a:moveTo>
                    <a:pt x="156" y="176"/>
                  </a:moveTo>
                  <a:lnTo>
                    <a:pt x="156" y="176"/>
                  </a:lnTo>
                  <a:lnTo>
                    <a:pt x="54" y="176"/>
                  </a:lnTo>
                  <a:lnTo>
                    <a:pt x="54" y="118"/>
                  </a:lnTo>
                  <a:lnTo>
                    <a:pt x="156" y="118"/>
                  </a:lnTo>
                  <a:lnTo>
                    <a:pt x="156" y="176"/>
                  </a:lnTo>
                  <a:close/>
                  <a:moveTo>
                    <a:pt x="601" y="79"/>
                  </a:moveTo>
                  <a:lnTo>
                    <a:pt x="601" y="79"/>
                  </a:lnTo>
                  <a:lnTo>
                    <a:pt x="530" y="0"/>
                  </a:lnTo>
                  <a:lnTo>
                    <a:pt x="285" y="0"/>
                  </a:lnTo>
                  <a:lnTo>
                    <a:pt x="214" y="79"/>
                  </a:lnTo>
                  <a:lnTo>
                    <a:pt x="0" y="79"/>
                  </a:lnTo>
                  <a:lnTo>
                    <a:pt x="0" y="627"/>
                  </a:lnTo>
                  <a:lnTo>
                    <a:pt x="815" y="627"/>
                  </a:lnTo>
                  <a:lnTo>
                    <a:pt x="815" y="79"/>
                  </a:lnTo>
                  <a:lnTo>
                    <a:pt x="601" y="7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5" name="Freeform 27"/>
            <p:cNvSpPr>
              <a:spLocks/>
            </p:cNvSpPr>
            <p:nvPr/>
          </p:nvSpPr>
          <p:spPr bwMode="auto">
            <a:xfrm>
              <a:off x="2955925" y="3987800"/>
              <a:ext cx="560388" cy="565150"/>
            </a:xfrm>
            <a:custGeom>
              <a:avLst/>
              <a:gdLst>
                <a:gd name="T0" fmla="*/ 153 w 305"/>
                <a:gd name="T1" fmla="*/ 0 h 306"/>
                <a:gd name="T2" fmla="*/ 153 w 305"/>
                <a:gd name="T3" fmla="*/ 0 h 306"/>
                <a:gd name="T4" fmla="*/ 0 w 305"/>
                <a:gd name="T5" fmla="*/ 153 h 306"/>
                <a:gd name="T6" fmla="*/ 153 w 305"/>
                <a:gd name="T7" fmla="*/ 306 h 306"/>
                <a:gd name="T8" fmla="*/ 305 w 305"/>
                <a:gd name="T9" fmla="*/ 153 h 306"/>
                <a:gd name="T10" fmla="*/ 153 w 305"/>
                <a:gd name="T11" fmla="*/ 0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5" h="306">
                  <a:moveTo>
                    <a:pt x="153" y="0"/>
                  </a:moveTo>
                  <a:lnTo>
                    <a:pt x="153" y="0"/>
                  </a:lnTo>
                  <a:cubicBezTo>
                    <a:pt x="68" y="0"/>
                    <a:pt x="0" y="68"/>
                    <a:pt x="0" y="153"/>
                  </a:cubicBezTo>
                  <a:cubicBezTo>
                    <a:pt x="0" y="237"/>
                    <a:pt x="68" y="306"/>
                    <a:pt x="153" y="306"/>
                  </a:cubicBezTo>
                  <a:cubicBezTo>
                    <a:pt x="237" y="306"/>
                    <a:pt x="305" y="237"/>
                    <a:pt x="305" y="153"/>
                  </a:cubicBezTo>
                  <a:cubicBezTo>
                    <a:pt x="305" y="68"/>
                    <a:pt x="237" y="0"/>
                    <a:pt x="15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46" name="Freeform 29"/>
          <p:cNvSpPr>
            <a:spLocks noEditPoints="1"/>
          </p:cNvSpPr>
          <p:nvPr userDrawn="1"/>
        </p:nvSpPr>
        <p:spPr bwMode="auto">
          <a:xfrm>
            <a:off x="5480674" y="2146784"/>
            <a:ext cx="771458" cy="773100"/>
          </a:xfrm>
          <a:custGeom>
            <a:avLst/>
            <a:gdLst>
              <a:gd name="T0" fmla="*/ 578 w 811"/>
              <a:gd name="T1" fmla="*/ 436 h 811"/>
              <a:gd name="T2" fmla="*/ 578 w 811"/>
              <a:gd name="T3" fmla="*/ 436 h 811"/>
              <a:gd name="T4" fmla="*/ 531 w 811"/>
              <a:gd name="T5" fmla="*/ 269 h 811"/>
              <a:gd name="T6" fmla="*/ 698 w 811"/>
              <a:gd name="T7" fmla="*/ 222 h 811"/>
              <a:gd name="T8" fmla="*/ 745 w 811"/>
              <a:gd name="T9" fmla="*/ 389 h 811"/>
              <a:gd name="T10" fmla="*/ 578 w 811"/>
              <a:gd name="T11" fmla="*/ 436 h 811"/>
              <a:gd name="T12" fmla="*/ 656 w 811"/>
              <a:gd name="T13" fmla="*/ 663 h 811"/>
              <a:gd name="T14" fmla="*/ 656 w 811"/>
              <a:gd name="T15" fmla="*/ 663 h 811"/>
              <a:gd name="T16" fmla="*/ 489 w 811"/>
              <a:gd name="T17" fmla="*/ 710 h 811"/>
              <a:gd name="T18" fmla="*/ 441 w 811"/>
              <a:gd name="T19" fmla="*/ 543 h 811"/>
              <a:gd name="T20" fmla="*/ 609 w 811"/>
              <a:gd name="T21" fmla="*/ 495 h 811"/>
              <a:gd name="T22" fmla="*/ 656 w 811"/>
              <a:gd name="T23" fmla="*/ 663 h 811"/>
              <a:gd name="T24" fmla="*/ 366 w 811"/>
              <a:gd name="T25" fmla="*/ 405 h 811"/>
              <a:gd name="T26" fmla="*/ 366 w 811"/>
              <a:gd name="T27" fmla="*/ 405 h 811"/>
              <a:gd name="T28" fmla="*/ 405 w 811"/>
              <a:gd name="T29" fmla="*/ 366 h 811"/>
              <a:gd name="T30" fmla="*/ 444 w 811"/>
              <a:gd name="T31" fmla="*/ 405 h 811"/>
              <a:gd name="T32" fmla="*/ 405 w 811"/>
              <a:gd name="T33" fmla="*/ 444 h 811"/>
              <a:gd name="T34" fmla="*/ 366 w 811"/>
              <a:gd name="T35" fmla="*/ 405 h 811"/>
              <a:gd name="T36" fmla="*/ 369 w 811"/>
              <a:gd name="T37" fmla="*/ 663 h 811"/>
              <a:gd name="T38" fmla="*/ 369 w 811"/>
              <a:gd name="T39" fmla="*/ 663 h 811"/>
              <a:gd name="T40" fmla="*/ 201 w 811"/>
              <a:gd name="T41" fmla="*/ 710 h 811"/>
              <a:gd name="T42" fmla="*/ 154 w 811"/>
              <a:gd name="T43" fmla="*/ 543 h 811"/>
              <a:gd name="T44" fmla="*/ 321 w 811"/>
              <a:gd name="T45" fmla="*/ 495 h 811"/>
              <a:gd name="T46" fmla="*/ 369 w 811"/>
              <a:gd name="T47" fmla="*/ 663 h 811"/>
              <a:gd name="T48" fmla="*/ 112 w 811"/>
              <a:gd name="T49" fmla="*/ 436 h 811"/>
              <a:gd name="T50" fmla="*/ 112 w 811"/>
              <a:gd name="T51" fmla="*/ 436 h 811"/>
              <a:gd name="T52" fmla="*/ 65 w 811"/>
              <a:gd name="T53" fmla="*/ 269 h 811"/>
              <a:gd name="T54" fmla="*/ 232 w 811"/>
              <a:gd name="T55" fmla="*/ 222 h 811"/>
              <a:gd name="T56" fmla="*/ 280 w 811"/>
              <a:gd name="T57" fmla="*/ 389 h 811"/>
              <a:gd name="T58" fmla="*/ 112 w 811"/>
              <a:gd name="T59" fmla="*/ 436 h 811"/>
              <a:gd name="T60" fmla="*/ 298 w 811"/>
              <a:gd name="T61" fmla="*/ 100 h 811"/>
              <a:gd name="T62" fmla="*/ 298 w 811"/>
              <a:gd name="T63" fmla="*/ 100 h 811"/>
              <a:gd name="T64" fmla="*/ 465 w 811"/>
              <a:gd name="T65" fmla="*/ 52 h 811"/>
              <a:gd name="T66" fmla="*/ 513 w 811"/>
              <a:gd name="T67" fmla="*/ 220 h 811"/>
              <a:gd name="T68" fmla="*/ 345 w 811"/>
              <a:gd name="T69" fmla="*/ 267 h 811"/>
              <a:gd name="T70" fmla="*/ 298 w 811"/>
              <a:gd name="T71" fmla="*/ 100 h 811"/>
              <a:gd name="T72" fmla="*/ 405 w 811"/>
              <a:gd name="T73" fmla="*/ 0 h 811"/>
              <a:gd name="T74" fmla="*/ 405 w 811"/>
              <a:gd name="T75" fmla="*/ 0 h 811"/>
              <a:gd name="T76" fmla="*/ 0 w 811"/>
              <a:gd name="T77" fmla="*/ 405 h 811"/>
              <a:gd name="T78" fmla="*/ 405 w 811"/>
              <a:gd name="T79" fmla="*/ 811 h 811"/>
              <a:gd name="T80" fmla="*/ 811 w 811"/>
              <a:gd name="T81" fmla="*/ 405 h 811"/>
              <a:gd name="T82" fmla="*/ 405 w 811"/>
              <a:gd name="T83" fmla="*/ 0 h 8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811" h="811">
                <a:moveTo>
                  <a:pt x="578" y="436"/>
                </a:moveTo>
                <a:lnTo>
                  <a:pt x="578" y="436"/>
                </a:lnTo>
                <a:cubicBezTo>
                  <a:pt x="519" y="403"/>
                  <a:pt x="497" y="329"/>
                  <a:pt x="531" y="269"/>
                </a:cubicBezTo>
                <a:cubicBezTo>
                  <a:pt x="564" y="210"/>
                  <a:pt x="638" y="188"/>
                  <a:pt x="698" y="222"/>
                </a:cubicBezTo>
                <a:cubicBezTo>
                  <a:pt x="757" y="255"/>
                  <a:pt x="778" y="329"/>
                  <a:pt x="745" y="389"/>
                </a:cubicBezTo>
                <a:cubicBezTo>
                  <a:pt x="712" y="448"/>
                  <a:pt x="637" y="469"/>
                  <a:pt x="578" y="436"/>
                </a:cubicBezTo>
                <a:close/>
                <a:moveTo>
                  <a:pt x="656" y="663"/>
                </a:moveTo>
                <a:lnTo>
                  <a:pt x="656" y="663"/>
                </a:lnTo>
                <a:cubicBezTo>
                  <a:pt x="623" y="722"/>
                  <a:pt x="548" y="743"/>
                  <a:pt x="489" y="710"/>
                </a:cubicBezTo>
                <a:cubicBezTo>
                  <a:pt x="430" y="677"/>
                  <a:pt x="408" y="602"/>
                  <a:pt x="441" y="543"/>
                </a:cubicBezTo>
                <a:cubicBezTo>
                  <a:pt x="474" y="484"/>
                  <a:pt x="549" y="462"/>
                  <a:pt x="609" y="495"/>
                </a:cubicBezTo>
                <a:cubicBezTo>
                  <a:pt x="668" y="528"/>
                  <a:pt x="689" y="603"/>
                  <a:pt x="656" y="663"/>
                </a:cubicBezTo>
                <a:close/>
                <a:moveTo>
                  <a:pt x="366" y="405"/>
                </a:moveTo>
                <a:lnTo>
                  <a:pt x="366" y="405"/>
                </a:lnTo>
                <a:cubicBezTo>
                  <a:pt x="366" y="384"/>
                  <a:pt x="384" y="366"/>
                  <a:pt x="405" y="366"/>
                </a:cubicBezTo>
                <a:cubicBezTo>
                  <a:pt x="427" y="366"/>
                  <a:pt x="444" y="384"/>
                  <a:pt x="444" y="405"/>
                </a:cubicBezTo>
                <a:cubicBezTo>
                  <a:pt x="444" y="427"/>
                  <a:pt x="427" y="444"/>
                  <a:pt x="405" y="444"/>
                </a:cubicBezTo>
                <a:cubicBezTo>
                  <a:pt x="384" y="444"/>
                  <a:pt x="366" y="427"/>
                  <a:pt x="366" y="405"/>
                </a:cubicBezTo>
                <a:close/>
                <a:moveTo>
                  <a:pt x="369" y="663"/>
                </a:moveTo>
                <a:lnTo>
                  <a:pt x="369" y="663"/>
                </a:lnTo>
                <a:cubicBezTo>
                  <a:pt x="336" y="722"/>
                  <a:pt x="261" y="743"/>
                  <a:pt x="201" y="710"/>
                </a:cubicBezTo>
                <a:cubicBezTo>
                  <a:pt x="142" y="677"/>
                  <a:pt x="121" y="602"/>
                  <a:pt x="154" y="543"/>
                </a:cubicBezTo>
                <a:cubicBezTo>
                  <a:pt x="187" y="484"/>
                  <a:pt x="262" y="462"/>
                  <a:pt x="321" y="495"/>
                </a:cubicBezTo>
                <a:cubicBezTo>
                  <a:pt x="381" y="528"/>
                  <a:pt x="402" y="603"/>
                  <a:pt x="369" y="663"/>
                </a:cubicBezTo>
                <a:close/>
                <a:moveTo>
                  <a:pt x="112" y="436"/>
                </a:moveTo>
                <a:lnTo>
                  <a:pt x="112" y="436"/>
                </a:lnTo>
                <a:cubicBezTo>
                  <a:pt x="53" y="403"/>
                  <a:pt x="32" y="329"/>
                  <a:pt x="65" y="269"/>
                </a:cubicBezTo>
                <a:cubicBezTo>
                  <a:pt x="98" y="210"/>
                  <a:pt x="173" y="188"/>
                  <a:pt x="232" y="222"/>
                </a:cubicBezTo>
                <a:cubicBezTo>
                  <a:pt x="291" y="255"/>
                  <a:pt x="313" y="329"/>
                  <a:pt x="280" y="389"/>
                </a:cubicBezTo>
                <a:cubicBezTo>
                  <a:pt x="247" y="448"/>
                  <a:pt x="172" y="469"/>
                  <a:pt x="112" y="436"/>
                </a:cubicBezTo>
                <a:close/>
                <a:moveTo>
                  <a:pt x="298" y="100"/>
                </a:moveTo>
                <a:lnTo>
                  <a:pt x="298" y="100"/>
                </a:lnTo>
                <a:cubicBezTo>
                  <a:pt x="331" y="41"/>
                  <a:pt x="406" y="19"/>
                  <a:pt x="465" y="52"/>
                </a:cubicBezTo>
                <a:cubicBezTo>
                  <a:pt x="524" y="85"/>
                  <a:pt x="546" y="160"/>
                  <a:pt x="513" y="220"/>
                </a:cubicBezTo>
                <a:cubicBezTo>
                  <a:pt x="480" y="279"/>
                  <a:pt x="405" y="300"/>
                  <a:pt x="345" y="267"/>
                </a:cubicBezTo>
                <a:cubicBezTo>
                  <a:pt x="286" y="234"/>
                  <a:pt x="265" y="159"/>
                  <a:pt x="298" y="100"/>
                </a:cubicBezTo>
                <a:close/>
                <a:moveTo>
                  <a:pt x="405" y="0"/>
                </a:moveTo>
                <a:lnTo>
                  <a:pt x="405" y="0"/>
                </a:lnTo>
                <a:cubicBezTo>
                  <a:pt x="181" y="0"/>
                  <a:pt x="0" y="181"/>
                  <a:pt x="0" y="405"/>
                </a:cubicBezTo>
                <a:cubicBezTo>
                  <a:pt x="0" y="629"/>
                  <a:pt x="181" y="811"/>
                  <a:pt x="405" y="811"/>
                </a:cubicBezTo>
                <a:cubicBezTo>
                  <a:pt x="629" y="811"/>
                  <a:pt x="811" y="629"/>
                  <a:pt x="811" y="405"/>
                </a:cubicBezTo>
                <a:cubicBezTo>
                  <a:pt x="811" y="181"/>
                  <a:pt x="629" y="0"/>
                  <a:pt x="405" y="0"/>
                </a:cubicBezTo>
                <a:close/>
              </a:path>
            </a:pathLst>
          </a:custGeom>
          <a:solidFill>
            <a:schemeClr val="accent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7" name="Freeform 5"/>
          <p:cNvSpPr>
            <a:spLocks noEditPoints="1"/>
          </p:cNvSpPr>
          <p:nvPr userDrawn="1"/>
        </p:nvSpPr>
        <p:spPr bwMode="auto">
          <a:xfrm>
            <a:off x="9666059" y="3977965"/>
            <a:ext cx="1000393" cy="429321"/>
          </a:xfrm>
          <a:custGeom>
            <a:avLst/>
            <a:gdLst>
              <a:gd name="T0" fmla="*/ 1727 w 3152"/>
              <a:gd name="T1" fmla="*/ 1223 h 1356"/>
              <a:gd name="T2" fmla="*/ 1727 w 3152"/>
              <a:gd name="T3" fmla="*/ 421 h 1356"/>
              <a:gd name="T4" fmla="*/ 1727 w 3152"/>
              <a:gd name="T5" fmla="*/ 1223 h 1356"/>
              <a:gd name="T6" fmla="*/ 534 w 3152"/>
              <a:gd name="T7" fmla="*/ 1223 h 1356"/>
              <a:gd name="T8" fmla="*/ 522 w 3152"/>
              <a:gd name="T9" fmla="*/ 422 h 1356"/>
              <a:gd name="T10" fmla="*/ 550 w 3152"/>
              <a:gd name="T11" fmla="*/ 422 h 1356"/>
              <a:gd name="T12" fmla="*/ 534 w 3152"/>
              <a:gd name="T13" fmla="*/ 1223 h 1356"/>
              <a:gd name="T14" fmla="*/ 2965 w 3152"/>
              <a:gd name="T15" fmla="*/ 30 h 1356"/>
              <a:gd name="T16" fmla="*/ 2960 w 3152"/>
              <a:gd name="T17" fmla="*/ 24 h 1356"/>
              <a:gd name="T18" fmla="*/ 2955 w 3152"/>
              <a:gd name="T19" fmla="*/ 19 h 1356"/>
              <a:gd name="T20" fmla="*/ 2945 w 3152"/>
              <a:gd name="T21" fmla="*/ 11 h 1356"/>
              <a:gd name="T22" fmla="*/ 2934 w 3152"/>
              <a:gd name="T23" fmla="*/ 5 h 1356"/>
              <a:gd name="T24" fmla="*/ 2921 w 3152"/>
              <a:gd name="T25" fmla="*/ 2 h 1356"/>
              <a:gd name="T26" fmla="*/ 2908 w 3152"/>
              <a:gd name="T27" fmla="*/ 1 h 1356"/>
              <a:gd name="T28" fmla="*/ 2896 w 3152"/>
              <a:gd name="T29" fmla="*/ 2 h 1356"/>
              <a:gd name="T30" fmla="*/ 2883 w 3152"/>
              <a:gd name="T31" fmla="*/ 6 h 1356"/>
              <a:gd name="T32" fmla="*/ 2872 w 3152"/>
              <a:gd name="T33" fmla="*/ 12 h 1356"/>
              <a:gd name="T34" fmla="*/ 2867 w 3152"/>
              <a:gd name="T35" fmla="*/ 17 h 1356"/>
              <a:gd name="T36" fmla="*/ 2861 w 3152"/>
              <a:gd name="T37" fmla="*/ 21 h 1356"/>
              <a:gd name="T38" fmla="*/ 1727 w 3152"/>
              <a:gd name="T39" fmla="*/ 288 h 1356"/>
              <a:gd name="T40" fmla="*/ 1064 w 3152"/>
              <a:gd name="T41" fmla="*/ 756 h 1356"/>
              <a:gd name="T42" fmla="*/ 799 w 3152"/>
              <a:gd name="T43" fmla="*/ 173 h 1356"/>
              <a:gd name="T44" fmla="*/ 975 w 3152"/>
              <a:gd name="T45" fmla="*/ 380 h 1356"/>
              <a:gd name="T46" fmla="*/ 1030 w 3152"/>
              <a:gd name="T47" fmla="*/ 275 h 1356"/>
              <a:gd name="T48" fmla="*/ 863 w 3152"/>
              <a:gd name="T49" fmla="*/ 29 h 1356"/>
              <a:gd name="T50" fmla="*/ 854 w 3152"/>
              <a:gd name="T51" fmla="*/ 19 h 1356"/>
              <a:gd name="T52" fmla="*/ 850 w 3152"/>
              <a:gd name="T53" fmla="*/ 16 h 1356"/>
              <a:gd name="T54" fmla="*/ 838 w 3152"/>
              <a:gd name="T55" fmla="*/ 8 h 1356"/>
              <a:gd name="T56" fmla="*/ 825 w 3152"/>
              <a:gd name="T57" fmla="*/ 3 h 1356"/>
              <a:gd name="T58" fmla="*/ 813 w 3152"/>
              <a:gd name="T59" fmla="*/ 1 h 1356"/>
              <a:gd name="T60" fmla="*/ 800 w 3152"/>
              <a:gd name="T61" fmla="*/ 1 h 1356"/>
              <a:gd name="T62" fmla="*/ 787 w 3152"/>
              <a:gd name="T63" fmla="*/ 4 h 1356"/>
              <a:gd name="T64" fmla="*/ 774 w 3152"/>
              <a:gd name="T65" fmla="*/ 10 h 1356"/>
              <a:gd name="T66" fmla="*/ 770 w 3152"/>
              <a:gd name="T67" fmla="*/ 12 h 1356"/>
              <a:gd name="T68" fmla="*/ 760 w 3152"/>
              <a:gd name="T69" fmla="*/ 21 h 1356"/>
              <a:gd name="T70" fmla="*/ 508 w 3152"/>
              <a:gd name="T71" fmla="*/ 289 h 1356"/>
              <a:gd name="T72" fmla="*/ 534 w 3152"/>
              <a:gd name="T73" fmla="*/ 1356 h 1356"/>
              <a:gd name="T74" fmla="*/ 1197 w 3152"/>
              <a:gd name="T75" fmla="*/ 889 h 1356"/>
              <a:gd name="T76" fmla="*/ 2260 w 3152"/>
              <a:gd name="T77" fmla="*/ 856 h 1356"/>
              <a:gd name="T78" fmla="*/ 3021 w 3152"/>
              <a:gd name="T79" fmla="*/ 350 h 1356"/>
              <a:gd name="T80" fmla="*/ 3114 w 3152"/>
              <a:gd name="T81" fmla="*/ 368 h 1356"/>
              <a:gd name="T82" fmla="*/ 2965 w 3152"/>
              <a:gd name="T83" fmla="*/ 30 h 13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3152" h="1356">
                <a:moveTo>
                  <a:pt x="1727" y="1223"/>
                </a:moveTo>
                <a:lnTo>
                  <a:pt x="1727" y="1223"/>
                </a:lnTo>
                <a:cubicBezTo>
                  <a:pt x="1506" y="1223"/>
                  <a:pt x="1326" y="1043"/>
                  <a:pt x="1326" y="822"/>
                </a:cubicBezTo>
                <a:cubicBezTo>
                  <a:pt x="1326" y="601"/>
                  <a:pt x="1506" y="421"/>
                  <a:pt x="1727" y="421"/>
                </a:cubicBezTo>
                <a:cubicBezTo>
                  <a:pt x="1948" y="421"/>
                  <a:pt x="2128" y="601"/>
                  <a:pt x="2128" y="822"/>
                </a:cubicBezTo>
                <a:cubicBezTo>
                  <a:pt x="2128" y="1043"/>
                  <a:pt x="1948" y="1223"/>
                  <a:pt x="1727" y="1223"/>
                </a:cubicBezTo>
                <a:close/>
                <a:moveTo>
                  <a:pt x="534" y="1223"/>
                </a:moveTo>
                <a:lnTo>
                  <a:pt x="534" y="1223"/>
                </a:lnTo>
                <a:cubicBezTo>
                  <a:pt x="313" y="1223"/>
                  <a:pt x="133" y="1043"/>
                  <a:pt x="133" y="822"/>
                </a:cubicBezTo>
                <a:cubicBezTo>
                  <a:pt x="133" y="605"/>
                  <a:pt x="306" y="428"/>
                  <a:pt x="522" y="422"/>
                </a:cubicBezTo>
                <a:cubicBezTo>
                  <a:pt x="526" y="423"/>
                  <a:pt x="531" y="423"/>
                  <a:pt x="536" y="423"/>
                </a:cubicBezTo>
                <a:cubicBezTo>
                  <a:pt x="540" y="423"/>
                  <a:pt x="545" y="423"/>
                  <a:pt x="550" y="422"/>
                </a:cubicBezTo>
                <a:cubicBezTo>
                  <a:pt x="763" y="430"/>
                  <a:pt x="935" y="607"/>
                  <a:pt x="935" y="822"/>
                </a:cubicBezTo>
                <a:cubicBezTo>
                  <a:pt x="935" y="1043"/>
                  <a:pt x="755" y="1223"/>
                  <a:pt x="534" y="1223"/>
                </a:cubicBezTo>
                <a:close/>
                <a:moveTo>
                  <a:pt x="2965" y="30"/>
                </a:moveTo>
                <a:lnTo>
                  <a:pt x="2965" y="30"/>
                </a:lnTo>
                <a:cubicBezTo>
                  <a:pt x="2965" y="30"/>
                  <a:pt x="2965" y="29"/>
                  <a:pt x="2965" y="29"/>
                </a:cubicBezTo>
                <a:cubicBezTo>
                  <a:pt x="2963" y="27"/>
                  <a:pt x="2962" y="26"/>
                  <a:pt x="2960" y="24"/>
                </a:cubicBezTo>
                <a:cubicBezTo>
                  <a:pt x="2959" y="22"/>
                  <a:pt x="2957" y="20"/>
                  <a:pt x="2956" y="19"/>
                </a:cubicBezTo>
                <a:cubicBezTo>
                  <a:pt x="2956" y="19"/>
                  <a:pt x="2955" y="19"/>
                  <a:pt x="2955" y="19"/>
                </a:cubicBezTo>
                <a:cubicBezTo>
                  <a:pt x="2954" y="17"/>
                  <a:pt x="2953" y="17"/>
                  <a:pt x="2952" y="16"/>
                </a:cubicBezTo>
                <a:cubicBezTo>
                  <a:pt x="2950" y="14"/>
                  <a:pt x="2948" y="12"/>
                  <a:pt x="2945" y="11"/>
                </a:cubicBezTo>
                <a:cubicBezTo>
                  <a:pt x="2944" y="10"/>
                  <a:pt x="2942" y="9"/>
                  <a:pt x="2940" y="8"/>
                </a:cubicBezTo>
                <a:cubicBezTo>
                  <a:pt x="2938" y="7"/>
                  <a:pt x="2936" y="6"/>
                  <a:pt x="2934" y="5"/>
                </a:cubicBezTo>
                <a:cubicBezTo>
                  <a:pt x="2932" y="4"/>
                  <a:pt x="2930" y="4"/>
                  <a:pt x="2928" y="3"/>
                </a:cubicBezTo>
                <a:cubicBezTo>
                  <a:pt x="2925" y="3"/>
                  <a:pt x="2923" y="2"/>
                  <a:pt x="2921" y="2"/>
                </a:cubicBezTo>
                <a:cubicBezTo>
                  <a:pt x="2919" y="1"/>
                  <a:pt x="2917" y="1"/>
                  <a:pt x="2915" y="1"/>
                </a:cubicBezTo>
                <a:cubicBezTo>
                  <a:pt x="2913" y="1"/>
                  <a:pt x="2911" y="0"/>
                  <a:pt x="2908" y="1"/>
                </a:cubicBezTo>
                <a:cubicBezTo>
                  <a:pt x="2907" y="1"/>
                  <a:pt x="2905" y="1"/>
                  <a:pt x="2903" y="1"/>
                </a:cubicBezTo>
                <a:cubicBezTo>
                  <a:pt x="2900" y="1"/>
                  <a:pt x="2898" y="2"/>
                  <a:pt x="2896" y="2"/>
                </a:cubicBezTo>
                <a:cubicBezTo>
                  <a:pt x="2894" y="2"/>
                  <a:pt x="2892" y="3"/>
                  <a:pt x="2890" y="4"/>
                </a:cubicBezTo>
                <a:cubicBezTo>
                  <a:pt x="2887" y="5"/>
                  <a:pt x="2885" y="5"/>
                  <a:pt x="2883" y="6"/>
                </a:cubicBezTo>
                <a:cubicBezTo>
                  <a:pt x="2881" y="7"/>
                  <a:pt x="2879" y="8"/>
                  <a:pt x="2876" y="10"/>
                </a:cubicBezTo>
                <a:cubicBezTo>
                  <a:pt x="2875" y="11"/>
                  <a:pt x="2874" y="11"/>
                  <a:pt x="2872" y="12"/>
                </a:cubicBezTo>
                <a:cubicBezTo>
                  <a:pt x="2872" y="12"/>
                  <a:pt x="2872" y="12"/>
                  <a:pt x="2872" y="12"/>
                </a:cubicBezTo>
                <a:cubicBezTo>
                  <a:pt x="2870" y="14"/>
                  <a:pt x="2868" y="15"/>
                  <a:pt x="2867" y="17"/>
                </a:cubicBezTo>
                <a:cubicBezTo>
                  <a:pt x="2865" y="18"/>
                  <a:pt x="2863" y="20"/>
                  <a:pt x="2861" y="21"/>
                </a:cubicBezTo>
                <a:cubicBezTo>
                  <a:pt x="2861" y="21"/>
                  <a:pt x="2861" y="21"/>
                  <a:pt x="2861" y="21"/>
                </a:cubicBezTo>
                <a:lnTo>
                  <a:pt x="2242" y="680"/>
                </a:lnTo>
                <a:cubicBezTo>
                  <a:pt x="2180" y="454"/>
                  <a:pt x="1973" y="288"/>
                  <a:pt x="1727" y="288"/>
                </a:cubicBezTo>
                <a:cubicBezTo>
                  <a:pt x="1455" y="288"/>
                  <a:pt x="1230" y="492"/>
                  <a:pt x="1197" y="756"/>
                </a:cubicBezTo>
                <a:lnTo>
                  <a:pt x="1064" y="756"/>
                </a:lnTo>
                <a:cubicBezTo>
                  <a:pt x="1037" y="539"/>
                  <a:pt x="880" y="363"/>
                  <a:pt x="674" y="307"/>
                </a:cubicBezTo>
                <a:lnTo>
                  <a:pt x="799" y="173"/>
                </a:lnTo>
                <a:lnTo>
                  <a:pt x="919" y="350"/>
                </a:lnTo>
                <a:cubicBezTo>
                  <a:pt x="932" y="369"/>
                  <a:pt x="953" y="380"/>
                  <a:pt x="975" y="380"/>
                </a:cubicBezTo>
                <a:cubicBezTo>
                  <a:pt x="988" y="380"/>
                  <a:pt x="1001" y="376"/>
                  <a:pt x="1012" y="368"/>
                </a:cubicBezTo>
                <a:cubicBezTo>
                  <a:pt x="1042" y="347"/>
                  <a:pt x="1050" y="306"/>
                  <a:pt x="1030" y="275"/>
                </a:cubicBezTo>
                <a:lnTo>
                  <a:pt x="863" y="30"/>
                </a:lnTo>
                <a:cubicBezTo>
                  <a:pt x="863" y="30"/>
                  <a:pt x="863" y="29"/>
                  <a:pt x="863" y="29"/>
                </a:cubicBezTo>
                <a:cubicBezTo>
                  <a:pt x="861" y="27"/>
                  <a:pt x="860" y="26"/>
                  <a:pt x="858" y="24"/>
                </a:cubicBezTo>
                <a:cubicBezTo>
                  <a:pt x="857" y="22"/>
                  <a:pt x="855" y="20"/>
                  <a:pt x="854" y="19"/>
                </a:cubicBezTo>
                <a:cubicBezTo>
                  <a:pt x="854" y="19"/>
                  <a:pt x="854" y="19"/>
                  <a:pt x="853" y="19"/>
                </a:cubicBezTo>
                <a:cubicBezTo>
                  <a:pt x="852" y="17"/>
                  <a:pt x="851" y="17"/>
                  <a:pt x="850" y="16"/>
                </a:cubicBezTo>
                <a:cubicBezTo>
                  <a:pt x="848" y="14"/>
                  <a:pt x="846" y="12"/>
                  <a:pt x="843" y="11"/>
                </a:cubicBezTo>
                <a:cubicBezTo>
                  <a:pt x="842" y="10"/>
                  <a:pt x="840" y="9"/>
                  <a:pt x="838" y="8"/>
                </a:cubicBezTo>
                <a:cubicBezTo>
                  <a:pt x="836" y="7"/>
                  <a:pt x="834" y="6"/>
                  <a:pt x="832" y="5"/>
                </a:cubicBezTo>
                <a:cubicBezTo>
                  <a:pt x="830" y="4"/>
                  <a:pt x="827" y="4"/>
                  <a:pt x="825" y="3"/>
                </a:cubicBezTo>
                <a:cubicBezTo>
                  <a:pt x="823" y="3"/>
                  <a:pt x="821" y="2"/>
                  <a:pt x="819" y="2"/>
                </a:cubicBezTo>
                <a:cubicBezTo>
                  <a:pt x="817" y="1"/>
                  <a:pt x="815" y="1"/>
                  <a:pt x="813" y="1"/>
                </a:cubicBezTo>
                <a:cubicBezTo>
                  <a:pt x="811" y="1"/>
                  <a:pt x="809" y="1"/>
                  <a:pt x="807" y="1"/>
                </a:cubicBezTo>
                <a:cubicBezTo>
                  <a:pt x="805" y="1"/>
                  <a:pt x="802" y="1"/>
                  <a:pt x="800" y="1"/>
                </a:cubicBezTo>
                <a:cubicBezTo>
                  <a:pt x="798" y="1"/>
                  <a:pt x="796" y="2"/>
                  <a:pt x="794" y="2"/>
                </a:cubicBezTo>
                <a:cubicBezTo>
                  <a:pt x="792" y="2"/>
                  <a:pt x="790" y="3"/>
                  <a:pt x="787" y="4"/>
                </a:cubicBezTo>
                <a:cubicBezTo>
                  <a:pt x="785" y="5"/>
                  <a:pt x="783" y="5"/>
                  <a:pt x="782" y="6"/>
                </a:cubicBezTo>
                <a:cubicBezTo>
                  <a:pt x="779" y="7"/>
                  <a:pt x="777" y="8"/>
                  <a:pt x="774" y="10"/>
                </a:cubicBezTo>
                <a:cubicBezTo>
                  <a:pt x="773" y="11"/>
                  <a:pt x="772" y="11"/>
                  <a:pt x="770" y="12"/>
                </a:cubicBezTo>
                <a:cubicBezTo>
                  <a:pt x="770" y="12"/>
                  <a:pt x="770" y="12"/>
                  <a:pt x="770" y="12"/>
                </a:cubicBezTo>
                <a:cubicBezTo>
                  <a:pt x="768" y="14"/>
                  <a:pt x="766" y="15"/>
                  <a:pt x="765" y="17"/>
                </a:cubicBezTo>
                <a:cubicBezTo>
                  <a:pt x="763" y="18"/>
                  <a:pt x="761" y="20"/>
                  <a:pt x="760" y="21"/>
                </a:cubicBezTo>
                <a:cubicBezTo>
                  <a:pt x="759" y="21"/>
                  <a:pt x="759" y="21"/>
                  <a:pt x="759" y="21"/>
                </a:cubicBezTo>
                <a:lnTo>
                  <a:pt x="508" y="289"/>
                </a:lnTo>
                <a:cubicBezTo>
                  <a:pt x="225" y="302"/>
                  <a:pt x="0" y="536"/>
                  <a:pt x="0" y="822"/>
                </a:cubicBezTo>
                <a:cubicBezTo>
                  <a:pt x="0" y="1117"/>
                  <a:pt x="239" y="1356"/>
                  <a:pt x="534" y="1356"/>
                </a:cubicBezTo>
                <a:cubicBezTo>
                  <a:pt x="806" y="1356"/>
                  <a:pt x="1031" y="1152"/>
                  <a:pt x="1064" y="889"/>
                </a:cubicBezTo>
                <a:lnTo>
                  <a:pt x="1197" y="889"/>
                </a:lnTo>
                <a:cubicBezTo>
                  <a:pt x="1230" y="1152"/>
                  <a:pt x="1455" y="1356"/>
                  <a:pt x="1727" y="1356"/>
                </a:cubicBezTo>
                <a:cubicBezTo>
                  <a:pt x="2011" y="1356"/>
                  <a:pt x="2243" y="1135"/>
                  <a:pt x="2260" y="856"/>
                </a:cubicBezTo>
                <a:lnTo>
                  <a:pt x="2901" y="173"/>
                </a:lnTo>
                <a:lnTo>
                  <a:pt x="3021" y="350"/>
                </a:lnTo>
                <a:cubicBezTo>
                  <a:pt x="3034" y="369"/>
                  <a:pt x="3055" y="380"/>
                  <a:pt x="3077" y="380"/>
                </a:cubicBezTo>
                <a:cubicBezTo>
                  <a:pt x="3089" y="380"/>
                  <a:pt x="3103" y="376"/>
                  <a:pt x="3114" y="368"/>
                </a:cubicBezTo>
                <a:cubicBezTo>
                  <a:pt x="3144" y="347"/>
                  <a:pt x="3152" y="306"/>
                  <a:pt x="3132" y="275"/>
                </a:cubicBezTo>
                <a:lnTo>
                  <a:pt x="2965" y="30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48" name="组合 22"/>
          <p:cNvGrpSpPr/>
          <p:nvPr userDrawn="1"/>
        </p:nvGrpSpPr>
        <p:grpSpPr>
          <a:xfrm>
            <a:off x="6615883" y="3880638"/>
            <a:ext cx="794889" cy="623974"/>
            <a:chOff x="3654425" y="5089525"/>
            <a:chExt cx="1860550" cy="1460500"/>
          </a:xfrm>
          <a:solidFill>
            <a:schemeClr val="accent2"/>
          </a:solidFill>
        </p:grpSpPr>
        <p:sp>
          <p:nvSpPr>
            <p:cNvPr id="147" name="Freeform 12"/>
            <p:cNvSpPr>
              <a:spLocks noEditPoints="1"/>
            </p:cNvSpPr>
            <p:nvPr/>
          </p:nvSpPr>
          <p:spPr bwMode="auto">
            <a:xfrm>
              <a:off x="3654425" y="5089525"/>
              <a:ext cx="1860550" cy="1460500"/>
            </a:xfrm>
            <a:custGeom>
              <a:avLst/>
              <a:gdLst>
                <a:gd name="T0" fmla="*/ 2372 w 2506"/>
                <a:gd name="T1" fmla="*/ 1716 h 1970"/>
                <a:gd name="T2" fmla="*/ 2372 w 2506"/>
                <a:gd name="T3" fmla="*/ 1716 h 1970"/>
                <a:gd name="T4" fmla="*/ 1858 w 2506"/>
                <a:gd name="T5" fmla="*/ 1575 h 1970"/>
                <a:gd name="T6" fmla="*/ 1818 w 2506"/>
                <a:gd name="T7" fmla="*/ 1576 h 1970"/>
                <a:gd name="T8" fmla="*/ 1323 w 2506"/>
                <a:gd name="T9" fmla="*/ 1715 h 1970"/>
                <a:gd name="T10" fmla="*/ 1323 w 2506"/>
                <a:gd name="T11" fmla="*/ 308 h 1970"/>
                <a:gd name="T12" fmla="*/ 1847 w 2506"/>
                <a:gd name="T13" fmla="*/ 133 h 1970"/>
                <a:gd name="T14" fmla="*/ 2372 w 2506"/>
                <a:gd name="T15" fmla="*/ 310 h 1970"/>
                <a:gd name="T16" fmla="*/ 2372 w 2506"/>
                <a:gd name="T17" fmla="*/ 1716 h 1970"/>
                <a:gd name="T18" fmla="*/ 1182 w 2506"/>
                <a:gd name="T19" fmla="*/ 1715 h 1970"/>
                <a:gd name="T20" fmla="*/ 1182 w 2506"/>
                <a:gd name="T21" fmla="*/ 1715 h 1970"/>
                <a:gd name="T22" fmla="*/ 688 w 2506"/>
                <a:gd name="T23" fmla="*/ 1576 h 1970"/>
                <a:gd name="T24" fmla="*/ 647 w 2506"/>
                <a:gd name="T25" fmla="*/ 1575 h 1970"/>
                <a:gd name="T26" fmla="*/ 133 w 2506"/>
                <a:gd name="T27" fmla="*/ 1716 h 1970"/>
                <a:gd name="T28" fmla="*/ 133 w 2506"/>
                <a:gd name="T29" fmla="*/ 310 h 1970"/>
                <a:gd name="T30" fmla="*/ 659 w 2506"/>
                <a:gd name="T31" fmla="*/ 133 h 1970"/>
                <a:gd name="T32" fmla="*/ 1182 w 2506"/>
                <a:gd name="T33" fmla="*/ 308 h 1970"/>
                <a:gd name="T34" fmla="*/ 1182 w 2506"/>
                <a:gd name="T35" fmla="*/ 1715 h 1970"/>
                <a:gd name="T36" fmla="*/ 1849 w 2506"/>
                <a:gd name="T37" fmla="*/ 0 h 1970"/>
                <a:gd name="T38" fmla="*/ 1849 w 2506"/>
                <a:gd name="T39" fmla="*/ 0 h 1970"/>
                <a:gd name="T40" fmla="*/ 1823 w 2506"/>
                <a:gd name="T41" fmla="*/ 0 h 1970"/>
                <a:gd name="T42" fmla="*/ 1253 w 2506"/>
                <a:gd name="T43" fmla="*/ 184 h 1970"/>
                <a:gd name="T44" fmla="*/ 683 w 2506"/>
                <a:gd name="T45" fmla="*/ 0 h 1970"/>
                <a:gd name="T46" fmla="*/ 657 w 2506"/>
                <a:gd name="T47" fmla="*/ 0 h 1970"/>
                <a:gd name="T48" fmla="*/ 5 w 2506"/>
                <a:gd name="T49" fmla="*/ 267 h 1970"/>
                <a:gd name="T50" fmla="*/ 0 w 2506"/>
                <a:gd name="T51" fmla="*/ 279 h 1970"/>
                <a:gd name="T52" fmla="*/ 0 w 2506"/>
                <a:gd name="T53" fmla="*/ 1970 h 1970"/>
                <a:gd name="T54" fmla="*/ 107 w 2506"/>
                <a:gd name="T55" fmla="*/ 1889 h 1970"/>
                <a:gd name="T56" fmla="*/ 682 w 2506"/>
                <a:gd name="T57" fmla="*/ 1709 h 1970"/>
                <a:gd name="T58" fmla="*/ 1190 w 2506"/>
                <a:gd name="T59" fmla="*/ 1876 h 1970"/>
                <a:gd name="T60" fmla="*/ 1208 w 2506"/>
                <a:gd name="T61" fmla="*/ 1888 h 1970"/>
                <a:gd name="T62" fmla="*/ 1253 w 2506"/>
                <a:gd name="T63" fmla="*/ 1924 h 1970"/>
                <a:gd name="T64" fmla="*/ 1298 w 2506"/>
                <a:gd name="T65" fmla="*/ 1888 h 1970"/>
                <a:gd name="T66" fmla="*/ 1316 w 2506"/>
                <a:gd name="T67" fmla="*/ 1876 h 1970"/>
                <a:gd name="T68" fmla="*/ 1824 w 2506"/>
                <a:gd name="T69" fmla="*/ 1709 h 1970"/>
                <a:gd name="T70" fmla="*/ 2399 w 2506"/>
                <a:gd name="T71" fmla="*/ 1889 h 1970"/>
                <a:gd name="T72" fmla="*/ 2506 w 2506"/>
                <a:gd name="T73" fmla="*/ 1970 h 1970"/>
                <a:gd name="T74" fmla="*/ 2506 w 2506"/>
                <a:gd name="T75" fmla="*/ 279 h 1970"/>
                <a:gd name="T76" fmla="*/ 2501 w 2506"/>
                <a:gd name="T77" fmla="*/ 267 h 1970"/>
                <a:gd name="T78" fmla="*/ 1849 w 2506"/>
                <a:gd name="T79" fmla="*/ 0 h 1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506" h="1970">
                  <a:moveTo>
                    <a:pt x="2372" y="1716"/>
                  </a:moveTo>
                  <a:lnTo>
                    <a:pt x="2372" y="1716"/>
                  </a:lnTo>
                  <a:cubicBezTo>
                    <a:pt x="2261" y="1655"/>
                    <a:pt x="2075" y="1575"/>
                    <a:pt x="1858" y="1575"/>
                  </a:cubicBezTo>
                  <a:cubicBezTo>
                    <a:pt x="1845" y="1575"/>
                    <a:pt x="1831" y="1576"/>
                    <a:pt x="1818" y="1576"/>
                  </a:cubicBezTo>
                  <a:cubicBezTo>
                    <a:pt x="1599" y="1587"/>
                    <a:pt x="1427" y="1659"/>
                    <a:pt x="1323" y="1715"/>
                  </a:cubicBezTo>
                  <a:lnTo>
                    <a:pt x="1323" y="308"/>
                  </a:lnTo>
                  <a:cubicBezTo>
                    <a:pt x="1347" y="271"/>
                    <a:pt x="1462" y="127"/>
                    <a:pt x="1847" y="133"/>
                  </a:cubicBezTo>
                  <a:cubicBezTo>
                    <a:pt x="2229" y="140"/>
                    <a:pt x="2347" y="273"/>
                    <a:pt x="2372" y="310"/>
                  </a:cubicBezTo>
                  <a:lnTo>
                    <a:pt x="2372" y="1716"/>
                  </a:lnTo>
                  <a:close/>
                  <a:moveTo>
                    <a:pt x="1182" y="1715"/>
                  </a:moveTo>
                  <a:lnTo>
                    <a:pt x="1182" y="1715"/>
                  </a:lnTo>
                  <a:cubicBezTo>
                    <a:pt x="1079" y="1659"/>
                    <a:pt x="906" y="1587"/>
                    <a:pt x="688" y="1576"/>
                  </a:cubicBezTo>
                  <a:cubicBezTo>
                    <a:pt x="674" y="1576"/>
                    <a:pt x="661" y="1575"/>
                    <a:pt x="647" y="1575"/>
                  </a:cubicBezTo>
                  <a:cubicBezTo>
                    <a:pt x="431" y="1575"/>
                    <a:pt x="244" y="1655"/>
                    <a:pt x="133" y="1716"/>
                  </a:cubicBezTo>
                  <a:lnTo>
                    <a:pt x="133" y="310"/>
                  </a:lnTo>
                  <a:cubicBezTo>
                    <a:pt x="159" y="273"/>
                    <a:pt x="276" y="140"/>
                    <a:pt x="659" y="133"/>
                  </a:cubicBezTo>
                  <a:cubicBezTo>
                    <a:pt x="1044" y="127"/>
                    <a:pt x="1159" y="271"/>
                    <a:pt x="1182" y="308"/>
                  </a:cubicBezTo>
                  <a:lnTo>
                    <a:pt x="1182" y="1715"/>
                  </a:lnTo>
                  <a:close/>
                  <a:moveTo>
                    <a:pt x="1849" y="0"/>
                  </a:moveTo>
                  <a:lnTo>
                    <a:pt x="1849" y="0"/>
                  </a:lnTo>
                  <a:cubicBezTo>
                    <a:pt x="1840" y="0"/>
                    <a:pt x="1831" y="0"/>
                    <a:pt x="1823" y="0"/>
                  </a:cubicBezTo>
                  <a:cubicBezTo>
                    <a:pt x="1490" y="0"/>
                    <a:pt x="1328" y="105"/>
                    <a:pt x="1253" y="184"/>
                  </a:cubicBezTo>
                  <a:cubicBezTo>
                    <a:pt x="1178" y="105"/>
                    <a:pt x="1015" y="0"/>
                    <a:pt x="683" y="0"/>
                  </a:cubicBezTo>
                  <a:cubicBezTo>
                    <a:pt x="674" y="0"/>
                    <a:pt x="666" y="0"/>
                    <a:pt x="657" y="0"/>
                  </a:cubicBezTo>
                  <a:cubicBezTo>
                    <a:pt x="127" y="9"/>
                    <a:pt x="16" y="240"/>
                    <a:pt x="5" y="267"/>
                  </a:cubicBezTo>
                  <a:lnTo>
                    <a:pt x="0" y="279"/>
                  </a:lnTo>
                  <a:lnTo>
                    <a:pt x="0" y="1970"/>
                  </a:lnTo>
                  <a:lnTo>
                    <a:pt x="107" y="1889"/>
                  </a:lnTo>
                  <a:cubicBezTo>
                    <a:pt x="109" y="1887"/>
                    <a:pt x="369" y="1695"/>
                    <a:pt x="682" y="1709"/>
                  </a:cubicBezTo>
                  <a:cubicBezTo>
                    <a:pt x="943" y="1722"/>
                    <a:pt x="1133" y="1837"/>
                    <a:pt x="1190" y="1876"/>
                  </a:cubicBezTo>
                  <a:cubicBezTo>
                    <a:pt x="1201" y="1883"/>
                    <a:pt x="1207" y="1888"/>
                    <a:pt x="1208" y="1888"/>
                  </a:cubicBezTo>
                  <a:lnTo>
                    <a:pt x="1253" y="1924"/>
                  </a:lnTo>
                  <a:lnTo>
                    <a:pt x="1298" y="1888"/>
                  </a:lnTo>
                  <a:cubicBezTo>
                    <a:pt x="1298" y="1888"/>
                    <a:pt x="1304" y="1883"/>
                    <a:pt x="1316" y="1876"/>
                  </a:cubicBezTo>
                  <a:cubicBezTo>
                    <a:pt x="1373" y="1837"/>
                    <a:pt x="1563" y="1722"/>
                    <a:pt x="1824" y="1709"/>
                  </a:cubicBezTo>
                  <a:cubicBezTo>
                    <a:pt x="2135" y="1695"/>
                    <a:pt x="2396" y="1887"/>
                    <a:pt x="2399" y="1889"/>
                  </a:cubicBezTo>
                  <a:lnTo>
                    <a:pt x="2506" y="1970"/>
                  </a:lnTo>
                  <a:lnTo>
                    <a:pt x="2506" y="279"/>
                  </a:lnTo>
                  <a:lnTo>
                    <a:pt x="2501" y="267"/>
                  </a:lnTo>
                  <a:cubicBezTo>
                    <a:pt x="2490" y="240"/>
                    <a:pt x="2379" y="9"/>
                    <a:pt x="184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8" name="Freeform 13"/>
            <p:cNvSpPr>
              <a:spLocks/>
            </p:cNvSpPr>
            <p:nvPr/>
          </p:nvSpPr>
          <p:spPr bwMode="auto">
            <a:xfrm>
              <a:off x="3829050" y="53990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0 h 206"/>
                <a:gd name="T12" fmla="*/ 68 w 844"/>
                <a:gd name="T13" fmla="*/ 193 h 206"/>
                <a:gd name="T14" fmla="*/ 437 w 844"/>
                <a:gd name="T15" fmla="*/ 89 h 206"/>
                <a:gd name="T16" fmla="*/ 775 w 844"/>
                <a:gd name="T17" fmla="*/ 193 h 206"/>
                <a:gd name="T18" fmla="*/ 831 w 844"/>
                <a:gd name="T19" fmla="*/ 183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3"/>
                    <a:pt x="667" y="19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3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8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9" name="Freeform 14"/>
            <p:cNvSpPr>
              <a:spLocks/>
            </p:cNvSpPr>
            <p:nvPr/>
          </p:nvSpPr>
          <p:spPr bwMode="auto">
            <a:xfrm>
              <a:off x="3829050" y="56784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4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3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3"/>
                    <a:pt x="775" y="194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0" name="Freeform 15"/>
            <p:cNvSpPr>
              <a:spLocks/>
            </p:cNvSpPr>
            <p:nvPr/>
          </p:nvSpPr>
          <p:spPr bwMode="auto">
            <a:xfrm>
              <a:off x="3829050" y="5957888"/>
              <a:ext cx="627063" cy="153988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8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1" name="Freeform 16"/>
            <p:cNvSpPr>
              <a:spLocks/>
            </p:cNvSpPr>
            <p:nvPr/>
          </p:nvSpPr>
          <p:spPr bwMode="auto">
            <a:xfrm>
              <a:off x="4713288" y="5437188"/>
              <a:ext cx="627063" cy="152400"/>
            </a:xfrm>
            <a:custGeom>
              <a:avLst/>
              <a:gdLst>
                <a:gd name="T0" fmla="*/ 822 w 844"/>
                <a:gd name="T1" fmla="*/ 127 h 205"/>
                <a:gd name="T2" fmla="*/ 822 w 844"/>
                <a:gd name="T3" fmla="*/ 127 h 205"/>
                <a:gd name="T4" fmla="*/ 441 w 844"/>
                <a:gd name="T5" fmla="*/ 9 h 205"/>
                <a:gd name="T6" fmla="*/ 23 w 844"/>
                <a:gd name="T7" fmla="*/ 127 h 205"/>
                <a:gd name="T8" fmla="*/ 12 w 844"/>
                <a:gd name="T9" fmla="*/ 182 h 205"/>
                <a:gd name="T10" fmla="*/ 45 w 844"/>
                <a:gd name="T11" fmla="*/ 200 h 205"/>
                <a:gd name="T12" fmla="*/ 67 w 844"/>
                <a:gd name="T13" fmla="*/ 193 h 205"/>
                <a:gd name="T14" fmla="*/ 437 w 844"/>
                <a:gd name="T15" fmla="*/ 89 h 205"/>
                <a:gd name="T16" fmla="*/ 775 w 844"/>
                <a:gd name="T17" fmla="*/ 193 h 205"/>
                <a:gd name="T18" fmla="*/ 831 w 844"/>
                <a:gd name="T19" fmla="*/ 183 h 205"/>
                <a:gd name="T20" fmla="*/ 822 w 844"/>
                <a:gd name="T21" fmla="*/ 127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5">
                  <a:moveTo>
                    <a:pt x="822" y="127"/>
                  </a:moveTo>
                  <a:lnTo>
                    <a:pt x="822" y="127"/>
                  </a:lnTo>
                  <a:cubicBezTo>
                    <a:pt x="815" y="123"/>
                    <a:pt x="667" y="19"/>
                    <a:pt x="441" y="9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2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7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5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2" name="Freeform 17"/>
            <p:cNvSpPr>
              <a:spLocks/>
            </p:cNvSpPr>
            <p:nvPr/>
          </p:nvSpPr>
          <p:spPr bwMode="auto">
            <a:xfrm>
              <a:off x="4713288" y="57165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3" name="Freeform 18"/>
            <p:cNvSpPr>
              <a:spLocks/>
            </p:cNvSpPr>
            <p:nvPr/>
          </p:nvSpPr>
          <p:spPr bwMode="auto">
            <a:xfrm>
              <a:off x="4713288" y="5997575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4"/>
                    <a:pt x="32" y="201"/>
                    <a:pt x="45" y="201"/>
                  </a:cubicBezTo>
                  <a:cubicBezTo>
                    <a:pt x="53" y="201"/>
                    <a:pt x="61" y="198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49" name="组合 23"/>
          <p:cNvGrpSpPr/>
          <p:nvPr userDrawn="1"/>
        </p:nvGrpSpPr>
        <p:grpSpPr>
          <a:xfrm>
            <a:off x="7156768" y="2094126"/>
            <a:ext cx="880062" cy="878416"/>
            <a:chOff x="6262688" y="5170488"/>
            <a:chExt cx="1697038" cy="1693863"/>
          </a:xfrm>
          <a:solidFill>
            <a:schemeClr val="accent2"/>
          </a:solidFill>
        </p:grpSpPr>
        <p:sp>
          <p:nvSpPr>
            <p:cNvPr id="145" name="Freeform 19"/>
            <p:cNvSpPr>
              <a:spLocks noEditPoints="1"/>
            </p:cNvSpPr>
            <p:nvPr/>
          </p:nvSpPr>
          <p:spPr bwMode="auto">
            <a:xfrm>
              <a:off x="6262688" y="5170488"/>
              <a:ext cx="1697038" cy="1693863"/>
            </a:xfrm>
            <a:custGeom>
              <a:avLst/>
              <a:gdLst>
                <a:gd name="T0" fmla="*/ 1760 w 2284"/>
                <a:gd name="T1" fmla="*/ 1142 h 2284"/>
                <a:gd name="T2" fmla="*/ 1919 w 2284"/>
                <a:gd name="T3" fmla="*/ 1406 h 2284"/>
                <a:gd name="T4" fmla="*/ 1756 w 2284"/>
                <a:gd name="T5" fmla="*/ 1940 h 2284"/>
                <a:gd name="T6" fmla="*/ 1878 w 2284"/>
                <a:gd name="T7" fmla="*/ 1506 h 2284"/>
                <a:gd name="T8" fmla="*/ 1433 w 2284"/>
                <a:gd name="T9" fmla="*/ 1845 h 2284"/>
                <a:gd name="T10" fmla="*/ 1496 w 2284"/>
                <a:gd name="T11" fmla="*/ 1592 h 2284"/>
                <a:gd name="T12" fmla="*/ 1142 w 2284"/>
                <a:gd name="T13" fmla="*/ 2204 h 2284"/>
                <a:gd name="T14" fmla="*/ 1405 w 2284"/>
                <a:gd name="T15" fmla="*/ 1921 h 2284"/>
                <a:gd name="T16" fmla="*/ 787 w 2284"/>
                <a:gd name="T17" fmla="*/ 1592 h 2284"/>
                <a:gd name="T18" fmla="*/ 850 w 2284"/>
                <a:gd name="T19" fmla="*/ 1845 h 2284"/>
                <a:gd name="T20" fmla="*/ 528 w 2284"/>
                <a:gd name="T21" fmla="*/ 1940 h 2284"/>
                <a:gd name="T22" fmla="*/ 704 w 2284"/>
                <a:gd name="T23" fmla="*/ 1580 h 2284"/>
                <a:gd name="T24" fmla="*/ 80 w 2284"/>
                <a:gd name="T25" fmla="*/ 1143 h 2284"/>
                <a:gd name="T26" fmla="*/ 523 w 2284"/>
                <a:gd name="T27" fmla="*/ 1142 h 2284"/>
                <a:gd name="T28" fmla="*/ 676 w 2284"/>
                <a:gd name="T29" fmla="*/ 950 h 2284"/>
                <a:gd name="T30" fmla="*/ 439 w 2284"/>
                <a:gd name="T31" fmla="*/ 851 h 2284"/>
                <a:gd name="T32" fmla="*/ 676 w 2284"/>
                <a:gd name="T33" fmla="*/ 1335 h 2284"/>
                <a:gd name="T34" fmla="*/ 438 w 2284"/>
                <a:gd name="T35" fmla="*/ 1434 h 2284"/>
                <a:gd name="T36" fmla="*/ 670 w 2284"/>
                <a:gd name="T37" fmla="*/ 1204 h 2284"/>
                <a:gd name="T38" fmla="*/ 670 w 2284"/>
                <a:gd name="T39" fmla="*/ 1080 h 2284"/>
                <a:gd name="T40" fmla="*/ 391 w 2284"/>
                <a:gd name="T41" fmla="*/ 392 h 2284"/>
                <a:gd name="T42" fmla="*/ 778 w 2284"/>
                <a:gd name="T43" fmla="*/ 407 h 2284"/>
                <a:gd name="T44" fmla="*/ 391 w 2284"/>
                <a:gd name="T45" fmla="*/ 392 h 2284"/>
                <a:gd name="T46" fmla="*/ 1074 w 2284"/>
                <a:gd name="T47" fmla="*/ 574 h 2284"/>
                <a:gd name="T48" fmla="*/ 850 w 2284"/>
                <a:gd name="T49" fmla="*/ 440 h 2284"/>
                <a:gd name="T50" fmla="*/ 1405 w 2284"/>
                <a:gd name="T51" fmla="*/ 364 h 2284"/>
                <a:gd name="T52" fmla="*/ 1142 w 2284"/>
                <a:gd name="T53" fmla="*/ 80 h 2284"/>
                <a:gd name="T54" fmla="*/ 1335 w 2284"/>
                <a:gd name="T55" fmla="*/ 677 h 2284"/>
                <a:gd name="T56" fmla="*/ 1496 w 2284"/>
                <a:gd name="T57" fmla="*/ 693 h 2284"/>
                <a:gd name="T58" fmla="*/ 1509 w 2284"/>
                <a:gd name="T59" fmla="*/ 775 h 2284"/>
                <a:gd name="T60" fmla="*/ 1431 w 2284"/>
                <a:gd name="T61" fmla="*/ 765 h 2284"/>
                <a:gd name="T62" fmla="*/ 1142 w 2284"/>
                <a:gd name="T63" fmla="*/ 623 h 2284"/>
                <a:gd name="T64" fmla="*/ 1081 w 2284"/>
                <a:gd name="T65" fmla="*/ 671 h 2284"/>
                <a:gd name="T66" fmla="*/ 774 w 2284"/>
                <a:gd name="T67" fmla="*/ 775 h 2284"/>
                <a:gd name="T68" fmla="*/ 764 w 2284"/>
                <a:gd name="T69" fmla="*/ 853 h 2284"/>
                <a:gd name="T70" fmla="*/ 774 w 2284"/>
                <a:gd name="T71" fmla="*/ 1510 h 2284"/>
                <a:gd name="T72" fmla="*/ 852 w 2284"/>
                <a:gd name="T73" fmla="*/ 1520 h 2284"/>
                <a:gd name="T74" fmla="*/ 1142 w 2284"/>
                <a:gd name="T75" fmla="*/ 1662 h 2284"/>
                <a:gd name="T76" fmla="*/ 1203 w 2284"/>
                <a:gd name="T77" fmla="*/ 1614 h 2284"/>
                <a:gd name="T78" fmla="*/ 1509 w 2284"/>
                <a:gd name="T79" fmla="*/ 1510 h 2284"/>
                <a:gd name="T80" fmla="*/ 1519 w 2284"/>
                <a:gd name="T81" fmla="*/ 1432 h 2284"/>
                <a:gd name="T82" fmla="*/ 1302 w 2284"/>
                <a:gd name="T83" fmla="*/ 1530 h 2284"/>
                <a:gd name="T84" fmla="*/ 864 w 2284"/>
                <a:gd name="T85" fmla="*/ 1420 h 2284"/>
                <a:gd name="T86" fmla="*/ 754 w 2284"/>
                <a:gd name="T87" fmla="*/ 982 h 2284"/>
                <a:gd name="T88" fmla="*/ 1142 w 2284"/>
                <a:gd name="T89" fmla="*/ 750 h 2284"/>
                <a:gd name="T90" fmla="*/ 1529 w 2284"/>
                <a:gd name="T91" fmla="*/ 982 h 2284"/>
                <a:gd name="T92" fmla="*/ 1419 w 2284"/>
                <a:gd name="T93" fmla="*/ 1420 h 2284"/>
                <a:gd name="T94" fmla="*/ 1607 w 2284"/>
                <a:gd name="T95" fmla="*/ 950 h 2284"/>
                <a:gd name="T96" fmla="*/ 1710 w 2284"/>
                <a:gd name="T97" fmla="*/ 1075 h 2284"/>
                <a:gd name="T98" fmla="*/ 1845 w 2284"/>
                <a:gd name="T99" fmla="*/ 1434 h 2284"/>
                <a:gd name="T100" fmla="*/ 1711 w 2284"/>
                <a:gd name="T101" fmla="*/ 1210 h 2284"/>
                <a:gd name="T102" fmla="*/ 1661 w 2284"/>
                <a:gd name="T103" fmla="*/ 1142 h 2284"/>
                <a:gd name="T104" fmla="*/ 1613 w 2284"/>
                <a:gd name="T105" fmla="*/ 1080 h 2284"/>
                <a:gd name="T106" fmla="*/ 1893 w 2284"/>
                <a:gd name="T107" fmla="*/ 392 h 2284"/>
                <a:gd name="T108" fmla="*/ 1505 w 2284"/>
                <a:gd name="T109" fmla="*/ 407 h 2284"/>
                <a:gd name="T110" fmla="*/ 1952 w 2284"/>
                <a:gd name="T111" fmla="*/ 807 h 2284"/>
                <a:gd name="T112" fmla="*/ 1477 w 2284"/>
                <a:gd name="T113" fmla="*/ 332 h 2284"/>
                <a:gd name="T114" fmla="*/ 528 w 2284"/>
                <a:gd name="T115" fmla="*/ 265 h 2284"/>
                <a:gd name="T116" fmla="*/ 0 w 2284"/>
                <a:gd name="T117" fmla="*/ 1143 h 2284"/>
                <a:gd name="T118" fmla="*/ 528 w 2284"/>
                <a:gd name="T119" fmla="*/ 2020 h 2284"/>
                <a:gd name="T120" fmla="*/ 1477 w 2284"/>
                <a:gd name="T121" fmla="*/ 1953 h 2284"/>
                <a:gd name="T122" fmla="*/ 1952 w 2284"/>
                <a:gd name="T123" fmla="*/ 1478 h 2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284" h="2284">
                  <a:moveTo>
                    <a:pt x="1919" y="1406"/>
                  </a:moveTo>
                  <a:lnTo>
                    <a:pt x="1919" y="1406"/>
                  </a:lnTo>
                  <a:cubicBezTo>
                    <a:pt x="1878" y="1322"/>
                    <a:pt x="1825" y="1233"/>
                    <a:pt x="1760" y="1142"/>
                  </a:cubicBezTo>
                  <a:cubicBezTo>
                    <a:pt x="1824" y="1053"/>
                    <a:pt x="1878" y="965"/>
                    <a:pt x="1920" y="879"/>
                  </a:cubicBezTo>
                  <a:cubicBezTo>
                    <a:pt x="2100" y="953"/>
                    <a:pt x="2204" y="1049"/>
                    <a:pt x="2204" y="1143"/>
                  </a:cubicBezTo>
                  <a:cubicBezTo>
                    <a:pt x="2204" y="1236"/>
                    <a:pt x="2100" y="1332"/>
                    <a:pt x="1919" y="1406"/>
                  </a:cubicBezTo>
                  <a:close/>
                  <a:moveTo>
                    <a:pt x="1893" y="1893"/>
                  </a:moveTo>
                  <a:lnTo>
                    <a:pt x="1893" y="1893"/>
                  </a:lnTo>
                  <a:cubicBezTo>
                    <a:pt x="1862" y="1924"/>
                    <a:pt x="1816" y="1940"/>
                    <a:pt x="1756" y="1940"/>
                  </a:cubicBezTo>
                  <a:cubicBezTo>
                    <a:pt x="1684" y="1940"/>
                    <a:pt x="1599" y="1918"/>
                    <a:pt x="1505" y="1878"/>
                  </a:cubicBezTo>
                  <a:cubicBezTo>
                    <a:pt x="1536" y="1790"/>
                    <a:pt x="1561" y="1689"/>
                    <a:pt x="1579" y="1580"/>
                  </a:cubicBezTo>
                  <a:cubicBezTo>
                    <a:pt x="1689" y="1562"/>
                    <a:pt x="1789" y="1537"/>
                    <a:pt x="1878" y="1506"/>
                  </a:cubicBezTo>
                  <a:cubicBezTo>
                    <a:pt x="1954" y="1686"/>
                    <a:pt x="1959" y="1828"/>
                    <a:pt x="1893" y="1893"/>
                  </a:cubicBezTo>
                  <a:close/>
                  <a:moveTo>
                    <a:pt x="1433" y="1845"/>
                  </a:moveTo>
                  <a:lnTo>
                    <a:pt x="1433" y="1845"/>
                  </a:lnTo>
                  <a:cubicBezTo>
                    <a:pt x="1361" y="1809"/>
                    <a:pt x="1286" y="1764"/>
                    <a:pt x="1210" y="1711"/>
                  </a:cubicBezTo>
                  <a:cubicBezTo>
                    <a:pt x="1251" y="1679"/>
                    <a:pt x="1293" y="1644"/>
                    <a:pt x="1335" y="1608"/>
                  </a:cubicBezTo>
                  <a:cubicBezTo>
                    <a:pt x="1390" y="1604"/>
                    <a:pt x="1444" y="1599"/>
                    <a:pt x="1496" y="1592"/>
                  </a:cubicBezTo>
                  <a:cubicBezTo>
                    <a:pt x="1480" y="1686"/>
                    <a:pt x="1458" y="1771"/>
                    <a:pt x="1433" y="1845"/>
                  </a:cubicBezTo>
                  <a:close/>
                  <a:moveTo>
                    <a:pt x="1142" y="2204"/>
                  </a:moveTo>
                  <a:lnTo>
                    <a:pt x="1142" y="2204"/>
                  </a:lnTo>
                  <a:cubicBezTo>
                    <a:pt x="1049" y="2204"/>
                    <a:pt x="952" y="2101"/>
                    <a:pt x="878" y="1921"/>
                  </a:cubicBezTo>
                  <a:cubicBezTo>
                    <a:pt x="963" y="1879"/>
                    <a:pt x="1052" y="1825"/>
                    <a:pt x="1142" y="1761"/>
                  </a:cubicBezTo>
                  <a:cubicBezTo>
                    <a:pt x="1231" y="1825"/>
                    <a:pt x="1320" y="1879"/>
                    <a:pt x="1405" y="1921"/>
                  </a:cubicBezTo>
                  <a:cubicBezTo>
                    <a:pt x="1331" y="2101"/>
                    <a:pt x="1235" y="2204"/>
                    <a:pt x="1142" y="2204"/>
                  </a:cubicBezTo>
                  <a:close/>
                  <a:moveTo>
                    <a:pt x="787" y="1592"/>
                  </a:moveTo>
                  <a:lnTo>
                    <a:pt x="787" y="1592"/>
                  </a:lnTo>
                  <a:cubicBezTo>
                    <a:pt x="839" y="1599"/>
                    <a:pt x="893" y="1604"/>
                    <a:pt x="949" y="1608"/>
                  </a:cubicBezTo>
                  <a:cubicBezTo>
                    <a:pt x="990" y="1644"/>
                    <a:pt x="1032" y="1679"/>
                    <a:pt x="1074" y="1711"/>
                  </a:cubicBezTo>
                  <a:cubicBezTo>
                    <a:pt x="997" y="1764"/>
                    <a:pt x="922" y="1809"/>
                    <a:pt x="850" y="1845"/>
                  </a:cubicBezTo>
                  <a:cubicBezTo>
                    <a:pt x="825" y="1771"/>
                    <a:pt x="804" y="1686"/>
                    <a:pt x="787" y="1592"/>
                  </a:cubicBezTo>
                  <a:close/>
                  <a:moveTo>
                    <a:pt x="528" y="1940"/>
                  </a:moveTo>
                  <a:lnTo>
                    <a:pt x="528" y="1940"/>
                  </a:lnTo>
                  <a:cubicBezTo>
                    <a:pt x="468" y="1940"/>
                    <a:pt x="421" y="1924"/>
                    <a:pt x="391" y="1893"/>
                  </a:cubicBezTo>
                  <a:cubicBezTo>
                    <a:pt x="325" y="1828"/>
                    <a:pt x="330" y="1686"/>
                    <a:pt x="405" y="1506"/>
                  </a:cubicBezTo>
                  <a:cubicBezTo>
                    <a:pt x="494" y="1537"/>
                    <a:pt x="595" y="1562"/>
                    <a:pt x="704" y="1580"/>
                  </a:cubicBezTo>
                  <a:cubicBezTo>
                    <a:pt x="722" y="1689"/>
                    <a:pt x="747" y="1790"/>
                    <a:pt x="778" y="1878"/>
                  </a:cubicBezTo>
                  <a:cubicBezTo>
                    <a:pt x="685" y="1918"/>
                    <a:pt x="599" y="1940"/>
                    <a:pt x="528" y="1940"/>
                  </a:cubicBezTo>
                  <a:close/>
                  <a:moveTo>
                    <a:pt x="80" y="1143"/>
                  </a:moveTo>
                  <a:lnTo>
                    <a:pt x="80" y="1143"/>
                  </a:lnTo>
                  <a:cubicBezTo>
                    <a:pt x="80" y="1049"/>
                    <a:pt x="183" y="953"/>
                    <a:pt x="364" y="879"/>
                  </a:cubicBezTo>
                  <a:cubicBezTo>
                    <a:pt x="406" y="965"/>
                    <a:pt x="459" y="1053"/>
                    <a:pt x="523" y="1142"/>
                  </a:cubicBezTo>
                  <a:cubicBezTo>
                    <a:pt x="458" y="1233"/>
                    <a:pt x="405" y="1322"/>
                    <a:pt x="364" y="1406"/>
                  </a:cubicBezTo>
                  <a:cubicBezTo>
                    <a:pt x="183" y="1332"/>
                    <a:pt x="80" y="1236"/>
                    <a:pt x="80" y="1143"/>
                  </a:cubicBezTo>
                  <a:close/>
                  <a:moveTo>
                    <a:pt x="676" y="950"/>
                  </a:moveTo>
                  <a:lnTo>
                    <a:pt x="676" y="950"/>
                  </a:lnTo>
                  <a:cubicBezTo>
                    <a:pt x="639" y="991"/>
                    <a:pt x="605" y="1033"/>
                    <a:pt x="573" y="1075"/>
                  </a:cubicBezTo>
                  <a:cubicBezTo>
                    <a:pt x="520" y="999"/>
                    <a:pt x="475" y="924"/>
                    <a:pt x="439" y="851"/>
                  </a:cubicBezTo>
                  <a:cubicBezTo>
                    <a:pt x="514" y="826"/>
                    <a:pt x="598" y="804"/>
                    <a:pt x="692" y="788"/>
                  </a:cubicBezTo>
                  <a:cubicBezTo>
                    <a:pt x="685" y="840"/>
                    <a:pt x="680" y="894"/>
                    <a:pt x="676" y="950"/>
                  </a:cubicBezTo>
                  <a:close/>
                  <a:moveTo>
                    <a:pt x="676" y="1335"/>
                  </a:moveTo>
                  <a:lnTo>
                    <a:pt x="676" y="1335"/>
                  </a:lnTo>
                  <a:cubicBezTo>
                    <a:pt x="680" y="1391"/>
                    <a:pt x="685" y="1445"/>
                    <a:pt x="692" y="1497"/>
                  </a:cubicBezTo>
                  <a:cubicBezTo>
                    <a:pt x="598" y="1481"/>
                    <a:pt x="513" y="1459"/>
                    <a:pt x="438" y="1434"/>
                  </a:cubicBezTo>
                  <a:cubicBezTo>
                    <a:pt x="473" y="1363"/>
                    <a:pt x="518" y="1288"/>
                    <a:pt x="573" y="1210"/>
                  </a:cubicBezTo>
                  <a:cubicBezTo>
                    <a:pt x="605" y="1252"/>
                    <a:pt x="640" y="1294"/>
                    <a:pt x="676" y="1335"/>
                  </a:cubicBezTo>
                  <a:close/>
                  <a:moveTo>
                    <a:pt x="670" y="1204"/>
                  </a:moveTo>
                  <a:lnTo>
                    <a:pt x="670" y="1204"/>
                  </a:lnTo>
                  <a:cubicBezTo>
                    <a:pt x="654" y="1183"/>
                    <a:pt x="637" y="1163"/>
                    <a:pt x="622" y="1142"/>
                  </a:cubicBezTo>
                  <a:cubicBezTo>
                    <a:pt x="637" y="1122"/>
                    <a:pt x="653" y="1101"/>
                    <a:pt x="670" y="1080"/>
                  </a:cubicBezTo>
                  <a:cubicBezTo>
                    <a:pt x="670" y="1101"/>
                    <a:pt x="669" y="1122"/>
                    <a:pt x="669" y="1143"/>
                  </a:cubicBezTo>
                  <a:cubicBezTo>
                    <a:pt x="669" y="1163"/>
                    <a:pt x="670" y="1184"/>
                    <a:pt x="670" y="1204"/>
                  </a:cubicBezTo>
                  <a:close/>
                  <a:moveTo>
                    <a:pt x="391" y="392"/>
                  </a:moveTo>
                  <a:lnTo>
                    <a:pt x="391" y="392"/>
                  </a:lnTo>
                  <a:cubicBezTo>
                    <a:pt x="421" y="361"/>
                    <a:pt x="468" y="345"/>
                    <a:pt x="528" y="345"/>
                  </a:cubicBezTo>
                  <a:cubicBezTo>
                    <a:pt x="599" y="345"/>
                    <a:pt x="685" y="367"/>
                    <a:pt x="778" y="407"/>
                  </a:cubicBezTo>
                  <a:cubicBezTo>
                    <a:pt x="747" y="495"/>
                    <a:pt x="722" y="596"/>
                    <a:pt x="704" y="705"/>
                  </a:cubicBezTo>
                  <a:cubicBezTo>
                    <a:pt x="595" y="723"/>
                    <a:pt x="494" y="748"/>
                    <a:pt x="406" y="779"/>
                  </a:cubicBezTo>
                  <a:cubicBezTo>
                    <a:pt x="330" y="599"/>
                    <a:pt x="324" y="458"/>
                    <a:pt x="391" y="392"/>
                  </a:cubicBezTo>
                  <a:close/>
                  <a:moveTo>
                    <a:pt x="850" y="440"/>
                  </a:moveTo>
                  <a:lnTo>
                    <a:pt x="850" y="440"/>
                  </a:lnTo>
                  <a:cubicBezTo>
                    <a:pt x="922" y="476"/>
                    <a:pt x="997" y="521"/>
                    <a:pt x="1074" y="574"/>
                  </a:cubicBezTo>
                  <a:cubicBezTo>
                    <a:pt x="1032" y="606"/>
                    <a:pt x="990" y="641"/>
                    <a:pt x="949" y="677"/>
                  </a:cubicBezTo>
                  <a:cubicBezTo>
                    <a:pt x="893" y="681"/>
                    <a:pt x="839" y="686"/>
                    <a:pt x="787" y="693"/>
                  </a:cubicBezTo>
                  <a:cubicBezTo>
                    <a:pt x="804" y="599"/>
                    <a:pt x="825" y="514"/>
                    <a:pt x="850" y="440"/>
                  </a:cubicBezTo>
                  <a:close/>
                  <a:moveTo>
                    <a:pt x="1142" y="80"/>
                  </a:moveTo>
                  <a:lnTo>
                    <a:pt x="1142" y="80"/>
                  </a:lnTo>
                  <a:cubicBezTo>
                    <a:pt x="1235" y="80"/>
                    <a:pt x="1331" y="184"/>
                    <a:pt x="1405" y="364"/>
                  </a:cubicBezTo>
                  <a:cubicBezTo>
                    <a:pt x="1320" y="406"/>
                    <a:pt x="1231" y="460"/>
                    <a:pt x="1142" y="524"/>
                  </a:cubicBezTo>
                  <a:cubicBezTo>
                    <a:pt x="1052" y="460"/>
                    <a:pt x="963" y="406"/>
                    <a:pt x="878" y="364"/>
                  </a:cubicBezTo>
                  <a:cubicBezTo>
                    <a:pt x="952" y="184"/>
                    <a:pt x="1049" y="80"/>
                    <a:pt x="1142" y="80"/>
                  </a:cubicBezTo>
                  <a:close/>
                  <a:moveTo>
                    <a:pt x="1496" y="693"/>
                  </a:moveTo>
                  <a:lnTo>
                    <a:pt x="1496" y="693"/>
                  </a:lnTo>
                  <a:cubicBezTo>
                    <a:pt x="1444" y="686"/>
                    <a:pt x="1390" y="681"/>
                    <a:pt x="1335" y="677"/>
                  </a:cubicBezTo>
                  <a:cubicBezTo>
                    <a:pt x="1293" y="641"/>
                    <a:pt x="1251" y="606"/>
                    <a:pt x="1210" y="574"/>
                  </a:cubicBezTo>
                  <a:cubicBezTo>
                    <a:pt x="1286" y="521"/>
                    <a:pt x="1361" y="476"/>
                    <a:pt x="1433" y="440"/>
                  </a:cubicBezTo>
                  <a:cubicBezTo>
                    <a:pt x="1458" y="514"/>
                    <a:pt x="1480" y="599"/>
                    <a:pt x="1496" y="693"/>
                  </a:cubicBezTo>
                  <a:close/>
                  <a:moveTo>
                    <a:pt x="1431" y="765"/>
                  </a:moveTo>
                  <a:lnTo>
                    <a:pt x="1431" y="765"/>
                  </a:lnTo>
                  <a:cubicBezTo>
                    <a:pt x="1458" y="768"/>
                    <a:pt x="1484" y="771"/>
                    <a:pt x="1509" y="775"/>
                  </a:cubicBezTo>
                  <a:cubicBezTo>
                    <a:pt x="1513" y="800"/>
                    <a:pt x="1516" y="826"/>
                    <a:pt x="1519" y="853"/>
                  </a:cubicBezTo>
                  <a:cubicBezTo>
                    <a:pt x="1505" y="838"/>
                    <a:pt x="1490" y="823"/>
                    <a:pt x="1476" y="809"/>
                  </a:cubicBezTo>
                  <a:cubicBezTo>
                    <a:pt x="1461" y="794"/>
                    <a:pt x="1446" y="779"/>
                    <a:pt x="1431" y="765"/>
                  </a:cubicBezTo>
                  <a:close/>
                  <a:moveTo>
                    <a:pt x="1081" y="671"/>
                  </a:moveTo>
                  <a:lnTo>
                    <a:pt x="1081" y="671"/>
                  </a:lnTo>
                  <a:cubicBezTo>
                    <a:pt x="1101" y="655"/>
                    <a:pt x="1121" y="639"/>
                    <a:pt x="1142" y="623"/>
                  </a:cubicBezTo>
                  <a:cubicBezTo>
                    <a:pt x="1162" y="639"/>
                    <a:pt x="1182" y="655"/>
                    <a:pt x="1203" y="671"/>
                  </a:cubicBezTo>
                  <a:cubicBezTo>
                    <a:pt x="1182" y="670"/>
                    <a:pt x="1162" y="670"/>
                    <a:pt x="1142" y="670"/>
                  </a:cubicBezTo>
                  <a:cubicBezTo>
                    <a:pt x="1121" y="670"/>
                    <a:pt x="1101" y="670"/>
                    <a:pt x="1081" y="671"/>
                  </a:cubicBezTo>
                  <a:close/>
                  <a:moveTo>
                    <a:pt x="764" y="853"/>
                  </a:moveTo>
                  <a:lnTo>
                    <a:pt x="764" y="853"/>
                  </a:lnTo>
                  <a:cubicBezTo>
                    <a:pt x="767" y="826"/>
                    <a:pt x="770" y="800"/>
                    <a:pt x="774" y="775"/>
                  </a:cubicBezTo>
                  <a:cubicBezTo>
                    <a:pt x="799" y="771"/>
                    <a:pt x="826" y="768"/>
                    <a:pt x="852" y="765"/>
                  </a:cubicBezTo>
                  <a:cubicBezTo>
                    <a:pt x="837" y="779"/>
                    <a:pt x="822" y="794"/>
                    <a:pt x="808" y="809"/>
                  </a:cubicBezTo>
                  <a:cubicBezTo>
                    <a:pt x="793" y="823"/>
                    <a:pt x="779" y="838"/>
                    <a:pt x="764" y="853"/>
                  </a:cubicBezTo>
                  <a:close/>
                  <a:moveTo>
                    <a:pt x="852" y="1520"/>
                  </a:moveTo>
                  <a:lnTo>
                    <a:pt x="852" y="1520"/>
                  </a:lnTo>
                  <a:cubicBezTo>
                    <a:pt x="826" y="1517"/>
                    <a:pt x="799" y="1514"/>
                    <a:pt x="774" y="1510"/>
                  </a:cubicBezTo>
                  <a:cubicBezTo>
                    <a:pt x="770" y="1485"/>
                    <a:pt x="767" y="1459"/>
                    <a:pt x="764" y="1432"/>
                  </a:cubicBezTo>
                  <a:cubicBezTo>
                    <a:pt x="779" y="1447"/>
                    <a:pt x="793" y="1462"/>
                    <a:pt x="808" y="1476"/>
                  </a:cubicBezTo>
                  <a:cubicBezTo>
                    <a:pt x="822" y="1491"/>
                    <a:pt x="837" y="1506"/>
                    <a:pt x="852" y="1520"/>
                  </a:cubicBezTo>
                  <a:close/>
                  <a:moveTo>
                    <a:pt x="1203" y="1614"/>
                  </a:moveTo>
                  <a:lnTo>
                    <a:pt x="1203" y="1614"/>
                  </a:lnTo>
                  <a:cubicBezTo>
                    <a:pt x="1182" y="1630"/>
                    <a:pt x="1162" y="1646"/>
                    <a:pt x="1142" y="1662"/>
                  </a:cubicBezTo>
                  <a:cubicBezTo>
                    <a:pt x="1121" y="1646"/>
                    <a:pt x="1101" y="1630"/>
                    <a:pt x="1081" y="1614"/>
                  </a:cubicBezTo>
                  <a:cubicBezTo>
                    <a:pt x="1101" y="1615"/>
                    <a:pt x="1121" y="1615"/>
                    <a:pt x="1142" y="1615"/>
                  </a:cubicBezTo>
                  <a:cubicBezTo>
                    <a:pt x="1162" y="1615"/>
                    <a:pt x="1182" y="1615"/>
                    <a:pt x="1203" y="1614"/>
                  </a:cubicBezTo>
                  <a:close/>
                  <a:moveTo>
                    <a:pt x="1519" y="1432"/>
                  </a:moveTo>
                  <a:lnTo>
                    <a:pt x="1519" y="1432"/>
                  </a:lnTo>
                  <a:cubicBezTo>
                    <a:pt x="1516" y="1459"/>
                    <a:pt x="1513" y="1485"/>
                    <a:pt x="1509" y="1510"/>
                  </a:cubicBezTo>
                  <a:cubicBezTo>
                    <a:pt x="1484" y="1514"/>
                    <a:pt x="1458" y="1517"/>
                    <a:pt x="1431" y="1520"/>
                  </a:cubicBezTo>
                  <a:cubicBezTo>
                    <a:pt x="1446" y="1506"/>
                    <a:pt x="1461" y="1491"/>
                    <a:pt x="1476" y="1476"/>
                  </a:cubicBezTo>
                  <a:cubicBezTo>
                    <a:pt x="1490" y="1462"/>
                    <a:pt x="1505" y="1447"/>
                    <a:pt x="1519" y="1432"/>
                  </a:cubicBezTo>
                  <a:close/>
                  <a:moveTo>
                    <a:pt x="1419" y="1420"/>
                  </a:moveTo>
                  <a:lnTo>
                    <a:pt x="1419" y="1420"/>
                  </a:lnTo>
                  <a:cubicBezTo>
                    <a:pt x="1381" y="1458"/>
                    <a:pt x="1342" y="1495"/>
                    <a:pt x="1302" y="1530"/>
                  </a:cubicBezTo>
                  <a:cubicBezTo>
                    <a:pt x="1250" y="1533"/>
                    <a:pt x="1197" y="1535"/>
                    <a:pt x="1142" y="1535"/>
                  </a:cubicBezTo>
                  <a:cubicBezTo>
                    <a:pt x="1087" y="1535"/>
                    <a:pt x="1033" y="1533"/>
                    <a:pt x="981" y="1530"/>
                  </a:cubicBezTo>
                  <a:cubicBezTo>
                    <a:pt x="942" y="1495"/>
                    <a:pt x="903" y="1458"/>
                    <a:pt x="864" y="1420"/>
                  </a:cubicBezTo>
                  <a:cubicBezTo>
                    <a:pt x="826" y="1381"/>
                    <a:pt x="789" y="1342"/>
                    <a:pt x="754" y="1303"/>
                  </a:cubicBezTo>
                  <a:cubicBezTo>
                    <a:pt x="751" y="1251"/>
                    <a:pt x="749" y="1198"/>
                    <a:pt x="749" y="1143"/>
                  </a:cubicBezTo>
                  <a:cubicBezTo>
                    <a:pt x="749" y="1087"/>
                    <a:pt x="751" y="1034"/>
                    <a:pt x="754" y="982"/>
                  </a:cubicBezTo>
                  <a:cubicBezTo>
                    <a:pt x="789" y="943"/>
                    <a:pt x="825" y="904"/>
                    <a:pt x="864" y="865"/>
                  </a:cubicBezTo>
                  <a:cubicBezTo>
                    <a:pt x="903" y="827"/>
                    <a:pt x="942" y="790"/>
                    <a:pt x="981" y="755"/>
                  </a:cubicBezTo>
                  <a:cubicBezTo>
                    <a:pt x="1033" y="752"/>
                    <a:pt x="1087" y="750"/>
                    <a:pt x="1142" y="750"/>
                  </a:cubicBezTo>
                  <a:cubicBezTo>
                    <a:pt x="1197" y="750"/>
                    <a:pt x="1250" y="752"/>
                    <a:pt x="1302" y="755"/>
                  </a:cubicBezTo>
                  <a:cubicBezTo>
                    <a:pt x="1342" y="790"/>
                    <a:pt x="1381" y="827"/>
                    <a:pt x="1419" y="865"/>
                  </a:cubicBezTo>
                  <a:cubicBezTo>
                    <a:pt x="1458" y="904"/>
                    <a:pt x="1495" y="943"/>
                    <a:pt x="1529" y="982"/>
                  </a:cubicBezTo>
                  <a:cubicBezTo>
                    <a:pt x="1532" y="1034"/>
                    <a:pt x="1534" y="1087"/>
                    <a:pt x="1534" y="1143"/>
                  </a:cubicBezTo>
                  <a:cubicBezTo>
                    <a:pt x="1534" y="1198"/>
                    <a:pt x="1532" y="1251"/>
                    <a:pt x="1529" y="1303"/>
                  </a:cubicBezTo>
                  <a:cubicBezTo>
                    <a:pt x="1494" y="1342"/>
                    <a:pt x="1457" y="1381"/>
                    <a:pt x="1419" y="1420"/>
                  </a:cubicBezTo>
                  <a:close/>
                  <a:moveTo>
                    <a:pt x="1710" y="1075"/>
                  </a:moveTo>
                  <a:lnTo>
                    <a:pt x="1710" y="1075"/>
                  </a:lnTo>
                  <a:cubicBezTo>
                    <a:pt x="1678" y="1033"/>
                    <a:pt x="1644" y="991"/>
                    <a:pt x="1607" y="950"/>
                  </a:cubicBezTo>
                  <a:cubicBezTo>
                    <a:pt x="1604" y="894"/>
                    <a:pt x="1598" y="840"/>
                    <a:pt x="1591" y="788"/>
                  </a:cubicBezTo>
                  <a:cubicBezTo>
                    <a:pt x="1685" y="804"/>
                    <a:pt x="1770" y="826"/>
                    <a:pt x="1844" y="851"/>
                  </a:cubicBezTo>
                  <a:cubicBezTo>
                    <a:pt x="1808" y="924"/>
                    <a:pt x="1763" y="999"/>
                    <a:pt x="1710" y="1075"/>
                  </a:cubicBezTo>
                  <a:close/>
                  <a:moveTo>
                    <a:pt x="1711" y="1210"/>
                  </a:moveTo>
                  <a:lnTo>
                    <a:pt x="1711" y="1210"/>
                  </a:lnTo>
                  <a:cubicBezTo>
                    <a:pt x="1765" y="1288"/>
                    <a:pt x="1810" y="1363"/>
                    <a:pt x="1845" y="1434"/>
                  </a:cubicBezTo>
                  <a:cubicBezTo>
                    <a:pt x="1770" y="1459"/>
                    <a:pt x="1685" y="1481"/>
                    <a:pt x="1591" y="1497"/>
                  </a:cubicBezTo>
                  <a:cubicBezTo>
                    <a:pt x="1598" y="1445"/>
                    <a:pt x="1604" y="1391"/>
                    <a:pt x="1607" y="1335"/>
                  </a:cubicBezTo>
                  <a:cubicBezTo>
                    <a:pt x="1644" y="1294"/>
                    <a:pt x="1678" y="1252"/>
                    <a:pt x="1711" y="1210"/>
                  </a:cubicBezTo>
                  <a:close/>
                  <a:moveTo>
                    <a:pt x="1613" y="1080"/>
                  </a:moveTo>
                  <a:lnTo>
                    <a:pt x="1613" y="1080"/>
                  </a:lnTo>
                  <a:cubicBezTo>
                    <a:pt x="1630" y="1101"/>
                    <a:pt x="1646" y="1122"/>
                    <a:pt x="1661" y="1142"/>
                  </a:cubicBezTo>
                  <a:cubicBezTo>
                    <a:pt x="1646" y="1163"/>
                    <a:pt x="1630" y="1183"/>
                    <a:pt x="1613" y="1204"/>
                  </a:cubicBezTo>
                  <a:cubicBezTo>
                    <a:pt x="1614" y="1184"/>
                    <a:pt x="1614" y="1163"/>
                    <a:pt x="1614" y="1143"/>
                  </a:cubicBezTo>
                  <a:cubicBezTo>
                    <a:pt x="1614" y="1122"/>
                    <a:pt x="1614" y="1101"/>
                    <a:pt x="1613" y="1080"/>
                  </a:cubicBezTo>
                  <a:close/>
                  <a:moveTo>
                    <a:pt x="1756" y="345"/>
                  </a:moveTo>
                  <a:lnTo>
                    <a:pt x="1756" y="345"/>
                  </a:lnTo>
                  <a:cubicBezTo>
                    <a:pt x="1816" y="345"/>
                    <a:pt x="1862" y="361"/>
                    <a:pt x="1893" y="392"/>
                  </a:cubicBezTo>
                  <a:cubicBezTo>
                    <a:pt x="1959" y="458"/>
                    <a:pt x="1953" y="599"/>
                    <a:pt x="1878" y="779"/>
                  </a:cubicBezTo>
                  <a:cubicBezTo>
                    <a:pt x="1789" y="748"/>
                    <a:pt x="1689" y="723"/>
                    <a:pt x="1579" y="705"/>
                  </a:cubicBezTo>
                  <a:cubicBezTo>
                    <a:pt x="1561" y="596"/>
                    <a:pt x="1536" y="495"/>
                    <a:pt x="1505" y="407"/>
                  </a:cubicBezTo>
                  <a:cubicBezTo>
                    <a:pt x="1599" y="367"/>
                    <a:pt x="1684" y="345"/>
                    <a:pt x="1756" y="345"/>
                  </a:cubicBezTo>
                  <a:close/>
                  <a:moveTo>
                    <a:pt x="1952" y="807"/>
                  </a:moveTo>
                  <a:lnTo>
                    <a:pt x="1952" y="807"/>
                  </a:lnTo>
                  <a:cubicBezTo>
                    <a:pt x="2042" y="594"/>
                    <a:pt x="2041" y="427"/>
                    <a:pt x="1949" y="335"/>
                  </a:cubicBezTo>
                  <a:cubicBezTo>
                    <a:pt x="1903" y="289"/>
                    <a:pt x="1838" y="265"/>
                    <a:pt x="1756" y="265"/>
                  </a:cubicBezTo>
                  <a:cubicBezTo>
                    <a:pt x="1675" y="265"/>
                    <a:pt x="1580" y="289"/>
                    <a:pt x="1477" y="332"/>
                  </a:cubicBezTo>
                  <a:cubicBezTo>
                    <a:pt x="1392" y="126"/>
                    <a:pt x="1274" y="0"/>
                    <a:pt x="1142" y="0"/>
                  </a:cubicBezTo>
                  <a:cubicBezTo>
                    <a:pt x="1009" y="0"/>
                    <a:pt x="891" y="126"/>
                    <a:pt x="806" y="332"/>
                  </a:cubicBezTo>
                  <a:cubicBezTo>
                    <a:pt x="704" y="289"/>
                    <a:pt x="609" y="265"/>
                    <a:pt x="528" y="265"/>
                  </a:cubicBezTo>
                  <a:cubicBezTo>
                    <a:pt x="446" y="265"/>
                    <a:pt x="380" y="289"/>
                    <a:pt x="334" y="335"/>
                  </a:cubicBezTo>
                  <a:cubicBezTo>
                    <a:pt x="242" y="427"/>
                    <a:pt x="242" y="594"/>
                    <a:pt x="331" y="807"/>
                  </a:cubicBezTo>
                  <a:cubicBezTo>
                    <a:pt x="125" y="892"/>
                    <a:pt x="0" y="1010"/>
                    <a:pt x="0" y="1143"/>
                  </a:cubicBezTo>
                  <a:cubicBezTo>
                    <a:pt x="0" y="1275"/>
                    <a:pt x="125" y="1393"/>
                    <a:pt x="331" y="1478"/>
                  </a:cubicBezTo>
                  <a:cubicBezTo>
                    <a:pt x="246" y="1684"/>
                    <a:pt x="240" y="1856"/>
                    <a:pt x="334" y="1950"/>
                  </a:cubicBezTo>
                  <a:cubicBezTo>
                    <a:pt x="380" y="1996"/>
                    <a:pt x="446" y="2020"/>
                    <a:pt x="528" y="2020"/>
                  </a:cubicBezTo>
                  <a:cubicBezTo>
                    <a:pt x="609" y="2020"/>
                    <a:pt x="704" y="1996"/>
                    <a:pt x="806" y="1953"/>
                  </a:cubicBezTo>
                  <a:cubicBezTo>
                    <a:pt x="891" y="2159"/>
                    <a:pt x="1009" y="2284"/>
                    <a:pt x="1142" y="2284"/>
                  </a:cubicBezTo>
                  <a:cubicBezTo>
                    <a:pt x="1274" y="2284"/>
                    <a:pt x="1392" y="2159"/>
                    <a:pt x="1477" y="1953"/>
                  </a:cubicBezTo>
                  <a:cubicBezTo>
                    <a:pt x="1580" y="1996"/>
                    <a:pt x="1675" y="2020"/>
                    <a:pt x="1756" y="2020"/>
                  </a:cubicBezTo>
                  <a:cubicBezTo>
                    <a:pt x="1838" y="2020"/>
                    <a:pt x="1903" y="1996"/>
                    <a:pt x="1949" y="1950"/>
                  </a:cubicBezTo>
                  <a:cubicBezTo>
                    <a:pt x="2043" y="1856"/>
                    <a:pt x="2038" y="1684"/>
                    <a:pt x="1952" y="1478"/>
                  </a:cubicBezTo>
                  <a:cubicBezTo>
                    <a:pt x="2158" y="1393"/>
                    <a:pt x="2284" y="1275"/>
                    <a:pt x="2284" y="1143"/>
                  </a:cubicBezTo>
                  <a:cubicBezTo>
                    <a:pt x="2284" y="1010"/>
                    <a:pt x="2158" y="892"/>
                    <a:pt x="1952" y="80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6" name="Freeform 20"/>
            <p:cNvSpPr>
              <a:spLocks/>
            </p:cNvSpPr>
            <p:nvPr/>
          </p:nvSpPr>
          <p:spPr bwMode="auto">
            <a:xfrm>
              <a:off x="7021513" y="5929313"/>
              <a:ext cx="177800" cy="177800"/>
            </a:xfrm>
            <a:custGeom>
              <a:avLst/>
              <a:gdLst>
                <a:gd name="T0" fmla="*/ 120 w 240"/>
                <a:gd name="T1" fmla="*/ 0 h 240"/>
                <a:gd name="T2" fmla="*/ 120 w 240"/>
                <a:gd name="T3" fmla="*/ 0 h 240"/>
                <a:gd name="T4" fmla="*/ 0 w 240"/>
                <a:gd name="T5" fmla="*/ 120 h 240"/>
                <a:gd name="T6" fmla="*/ 120 w 240"/>
                <a:gd name="T7" fmla="*/ 240 h 240"/>
                <a:gd name="T8" fmla="*/ 240 w 240"/>
                <a:gd name="T9" fmla="*/ 120 h 240"/>
                <a:gd name="T10" fmla="*/ 120 w 240"/>
                <a:gd name="T11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0" h="240">
                  <a:moveTo>
                    <a:pt x="120" y="0"/>
                  </a:moveTo>
                  <a:lnTo>
                    <a:pt x="120" y="0"/>
                  </a:lnTo>
                  <a:cubicBezTo>
                    <a:pt x="53" y="0"/>
                    <a:pt x="0" y="53"/>
                    <a:pt x="0" y="120"/>
                  </a:cubicBezTo>
                  <a:cubicBezTo>
                    <a:pt x="0" y="186"/>
                    <a:pt x="53" y="240"/>
                    <a:pt x="120" y="240"/>
                  </a:cubicBezTo>
                  <a:cubicBezTo>
                    <a:pt x="186" y="240"/>
                    <a:pt x="240" y="186"/>
                    <a:pt x="240" y="120"/>
                  </a:cubicBezTo>
                  <a:cubicBezTo>
                    <a:pt x="240" y="53"/>
                    <a:pt x="186" y="0"/>
                    <a:pt x="1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56" name="组合 46"/>
          <p:cNvGrpSpPr/>
          <p:nvPr userDrawn="1"/>
        </p:nvGrpSpPr>
        <p:grpSpPr>
          <a:xfrm>
            <a:off x="8078187" y="3838079"/>
            <a:ext cx="920458" cy="709092"/>
            <a:chOff x="2486025" y="3619500"/>
            <a:chExt cx="1500188" cy="1155700"/>
          </a:xfrm>
          <a:solidFill>
            <a:schemeClr val="accent2"/>
          </a:solidFill>
        </p:grpSpPr>
        <p:sp>
          <p:nvSpPr>
            <p:cNvPr id="134" name="Freeform 26"/>
            <p:cNvSpPr>
              <a:spLocks noEditPoints="1"/>
            </p:cNvSpPr>
            <p:nvPr/>
          </p:nvSpPr>
          <p:spPr bwMode="auto">
            <a:xfrm>
              <a:off x="2486025" y="3619500"/>
              <a:ext cx="1500188" cy="1155700"/>
            </a:xfrm>
            <a:custGeom>
              <a:avLst/>
              <a:gdLst>
                <a:gd name="T0" fmla="*/ 408 w 815"/>
                <a:gd name="T1" fmla="*/ 553 h 627"/>
                <a:gd name="T2" fmla="*/ 408 w 815"/>
                <a:gd name="T3" fmla="*/ 553 h 627"/>
                <a:gd name="T4" fmla="*/ 207 w 815"/>
                <a:gd name="T5" fmla="*/ 353 h 627"/>
                <a:gd name="T6" fmla="*/ 408 w 815"/>
                <a:gd name="T7" fmla="*/ 152 h 627"/>
                <a:gd name="T8" fmla="*/ 608 w 815"/>
                <a:gd name="T9" fmla="*/ 353 h 627"/>
                <a:gd name="T10" fmla="*/ 408 w 815"/>
                <a:gd name="T11" fmla="*/ 553 h 627"/>
                <a:gd name="T12" fmla="*/ 156 w 815"/>
                <a:gd name="T13" fmla="*/ 176 h 627"/>
                <a:gd name="T14" fmla="*/ 156 w 815"/>
                <a:gd name="T15" fmla="*/ 176 h 627"/>
                <a:gd name="T16" fmla="*/ 54 w 815"/>
                <a:gd name="T17" fmla="*/ 176 h 627"/>
                <a:gd name="T18" fmla="*/ 54 w 815"/>
                <a:gd name="T19" fmla="*/ 118 h 627"/>
                <a:gd name="T20" fmla="*/ 156 w 815"/>
                <a:gd name="T21" fmla="*/ 118 h 627"/>
                <a:gd name="T22" fmla="*/ 156 w 815"/>
                <a:gd name="T23" fmla="*/ 176 h 627"/>
                <a:gd name="T24" fmla="*/ 601 w 815"/>
                <a:gd name="T25" fmla="*/ 79 h 627"/>
                <a:gd name="T26" fmla="*/ 601 w 815"/>
                <a:gd name="T27" fmla="*/ 79 h 627"/>
                <a:gd name="T28" fmla="*/ 530 w 815"/>
                <a:gd name="T29" fmla="*/ 0 h 627"/>
                <a:gd name="T30" fmla="*/ 285 w 815"/>
                <a:gd name="T31" fmla="*/ 0 h 627"/>
                <a:gd name="T32" fmla="*/ 214 w 815"/>
                <a:gd name="T33" fmla="*/ 79 h 627"/>
                <a:gd name="T34" fmla="*/ 0 w 815"/>
                <a:gd name="T35" fmla="*/ 79 h 627"/>
                <a:gd name="T36" fmla="*/ 0 w 815"/>
                <a:gd name="T37" fmla="*/ 627 h 627"/>
                <a:gd name="T38" fmla="*/ 815 w 815"/>
                <a:gd name="T39" fmla="*/ 627 h 627"/>
                <a:gd name="T40" fmla="*/ 815 w 815"/>
                <a:gd name="T41" fmla="*/ 79 h 627"/>
                <a:gd name="T42" fmla="*/ 601 w 815"/>
                <a:gd name="T43" fmla="*/ 79 h 6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15" h="627">
                  <a:moveTo>
                    <a:pt x="408" y="553"/>
                  </a:moveTo>
                  <a:lnTo>
                    <a:pt x="408" y="553"/>
                  </a:lnTo>
                  <a:cubicBezTo>
                    <a:pt x="297" y="553"/>
                    <a:pt x="207" y="463"/>
                    <a:pt x="207" y="353"/>
                  </a:cubicBezTo>
                  <a:cubicBezTo>
                    <a:pt x="207" y="242"/>
                    <a:pt x="297" y="152"/>
                    <a:pt x="408" y="152"/>
                  </a:cubicBezTo>
                  <a:cubicBezTo>
                    <a:pt x="518" y="152"/>
                    <a:pt x="608" y="242"/>
                    <a:pt x="608" y="353"/>
                  </a:cubicBezTo>
                  <a:cubicBezTo>
                    <a:pt x="608" y="463"/>
                    <a:pt x="518" y="553"/>
                    <a:pt x="408" y="553"/>
                  </a:cubicBezTo>
                  <a:close/>
                  <a:moveTo>
                    <a:pt x="156" y="176"/>
                  </a:moveTo>
                  <a:lnTo>
                    <a:pt x="156" y="176"/>
                  </a:lnTo>
                  <a:lnTo>
                    <a:pt x="54" y="176"/>
                  </a:lnTo>
                  <a:lnTo>
                    <a:pt x="54" y="118"/>
                  </a:lnTo>
                  <a:lnTo>
                    <a:pt x="156" y="118"/>
                  </a:lnTo>
                  <a:lnTo>
                    <a:pt x="156" y="176"/>
                  </a:lnTo>
                  <a:close/>
                  <a:moveTo>
                    <a:pt x="601" y="79"/>
                  </a:moveTo>
                  <a:lnTo>
                    <a:pt x="601" y="79"/>
                  </a:lnTo>
                  <a:lnTo>
                    <a:pt x="530" y="0"/>
                  </a:lnTo>
                  <a:lnTo>
                    <a:pt x="285" y="0"/>
                  </a:lnTo>
                  <a:lnTo>
                    <a:pt x="214" y="79"/>
                  </a:lnTo>
                  <a:lnTo>
                    <a:pt x="0" y="79"/>
                  </a:lnTo>
                  <a:lnTo>
                    <a:pt x="0" y="627"/>
                  </a:lnTo>
                  <a:lnTo>
                    <a:pt x="815" y="627"/>
                  </a:lnTo>
                  <a:lnTo>
                    <a:pt x="815" y="79"/>
                  </a:lnTo>
                  <a:lnTo>
                    <a:pt x="601" y="7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5" name="Freeform 27"/>
            <p:cNvSpPr>
              <a:spLocks/>
            </p:cNvSpPr>
            <p:nvPr/>
          </p:nvSpPr>
          <p:spPr bwMode="auto">
            <a:xfrm>
              <a:off x="2955925" y="3987800"/>
              <a:ext cx="560388" cy="565150"/>
            </a:xfrm>
            <a:custGeom>
              <a:avLst/>
              <a:gdLst>
                <a:gd name="T0" fmla="*/ 153 w 305"/>
                <a:gd name="T1" fmla="*/ 0 h 306"/>
                <a:gd name="T2" fmla="*/ 153 w 305"/>
                <a:gd name="T3" fmla="*/ 0 h 306"/>
                <a:gd name="T4" fmla="*/ 0 w 305"/>
                <a:gd name="T5" fmla="*/ 153 h 306"/>
                <a:gd name="T6" fmla="*/ 153 w 305"/>
                <a:gd name="T7" fmla="*/ 306 h 306"/>
                <a:gd name="T8" fmla="*/ 305 w 305"/>
                <a:gd name="T9" fmla="*/ 153 h 306"/>
                <a:gd name="T10" fmla="*/ 153 w 305"/>
                <a:gd name="T11" fmla="*/ 0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5" h="306">
                  <a:moveTo>
                    <a:pt x="153" y="0"/>
                  </a:moveTo>
                  <a:lnTo>
                    <a:pt x="153" y="0"/>
                  </a:lnTo>
                  <a:cubicBezTo>
                    <a:pt x="68" y="0"/>
                    <a:pt x="0" y="68"/>
                    <a:pt x="0" y="153"/>
                  </a:cubicBezTo>
                  <a:cubicBezTo>
                    <a:pt x="0" y="237"/>
                    <a:pt x="68" y="306"/>
                    <a:pt x="153" y="306"/>
                  </a:cubicBezTo>
                  <a:cubicBezTo>
                    <a:pt x="237" y="306"/>
                    <a:pt x="305" y="237"/>
                    <a:pt x="305" y="153"/>
                  </a:cubicBezTo>
                  <a:cubicBezTo>
                    <a:pt x="305" y="68"/>
                    <a:pt x="237" y="0"/>
                    <a:pt x="15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378561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76153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 1"/>
          <p:cNvGrpSpPr/>
          <p:nvPr/>
        </p:nvGrpSpPr>
        <p:grpSpPr>
          <a:xfrm>
            <a:off x="5590419" y="3331281"/>
            <a:ext cx="4200352" cy="1862048"/>
            <a:chOff x="6750146" y="2193857"/>
            <a:chExt cx="4200352" cy="1862048"/>
          </a:xfrm>
        </p:grpSpPr>
        <p:sp>
          <p:nvSpPr>
            <p:cNvPr id="3" name="文本框 2"/>
            <p:cNvSpPr txBox="1"/>
            <p:nvPr/>
          </p:nvSpPr>
          <p:spPr>
            <a:xfrm>
              <a:off x="6750146" y="2193857"/>
              <a:ext cx="2237915" cy="1862048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zh-CN"/>
              </a:defPPr>
              <a:lvl1pPr>
                <a:defRPr sz="3200" b="1">
                  <a:gradFill>
                    <a:gsLst>
                      <a:gs pos="32000">
                        <a:schemeClr val="accent2"/>
                      </a:gs>
                      <a:gs pos="0">
                        <a:schemeClr val="accent2">
                          <a:lumMod val="75000"/>
                        </a:schemeClr>
                      </a:gs>
                      <a:gs pos="69000">
                        <a:schemeClr val="accent3"/>
                      </a:gs>
                      <a:gs pos="97000">
                        <a:schemeClr val="accent4"/>
                      </a:gs>
                    </a:gsLst>
                    <a:path path="circle">
                      <a:fillToRect t="100000" r="100000"/>
                    </a:path>
                  </a:gradFill>
                  <a:latin typeface="微软雅黑"/>
                  <a:ea typeface="微软雅黑"/>
                  <a:cs typeface="微软雅黑"/>
                </a:defRPr>
              </a:lvl1pPr>
            </a:lstStyle>
            <a:p>
              <a:r>
                <a:rPr lang="en-US" altLang="zh-CN" sz="11500" dirty="0">
                  <a:solidFill>
                    <a:schemeClr val="bg1"/>
                  </a:solidFill>
                </a:rPr>
                <a:t>01</a:t>
              </a:r>
              <a:endParaRPr lang="zh-CN" altLang="en-US" sz="11500" dirty="0">
                <a:solidFill>
                  <a:schemeClr val="bg1"/>
                </a:solidFill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8675829" y="2647827"/>
              <a:ext cx="2274669" cy="954107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r>
                <a:rPr lang="zh-CN" altLang="en-US" sz="3200" b="1" dirty="0" smtClean="0">
                  <a:solidFill>
                    <a:schemeClr val="bg1"/>
                  </a:solidFill>
                  <a:latin typeface="微软雅黑"/>
                  <a:ea typeface="微软雅黑"/>
                  <a:cs typeface="微软雅黑"/>
                </a:rPr>
                <a:t>选题背景</a:t>
              </a:r>
              <a:endParaRPr lang="en-US" altLang="zh-CN" sz="3200" b="1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endParaRPr>
            </a:p>
            <a:p>
              <a:r>
                <a:rPr lang="en-US" altLang="zh-CN" sz="2400" dirty="0" smtClean="0">
                  <a:solidFill>
                    <a:schemeClr val="bg1"/>
                  </a:solidFill>
                  <a:latin typeface="Calibri"/>
                  <a:ea typeface="宋体"/>
                </a:rPr>
                <a:t>BACKGROUND</a:t>
              </a:r>
              <a:endParaRPr kumimoji="1" lang="zh-CN" altLang="en-US" sz="2400" dirty="0">
                <a:solidFill>
                  <a:schemeClr val="bg1"/>
                </a:solidFill>
                <a:latin typeface="Calibri"/>
                <a:ea typeface="宋体"/>
              </a:endParaRPr>
            </a:p>
          </p:txBody>
        </p:sp>
      </p:grpSp>
      <p:pic>
        <p:nvPicPr>
          <p:cNvPr id="5" name="图片 4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6250656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724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01</a:t>
            </a:r>
            <a:r>
              <a:rPr kumimoji="1" lang="zh-CN" altLang="en-US" dirty="0"/>
              <a:t> 选题</a:t>
            </a:r>
            <a:r>
              <a:rPr kumimoji="1" lang="zh-CN" altLang="en-US" dirty="0" smtClean="0"/>
              <a:t>背景</a:t>
            </a:r>
            <a:endParaRPr kumimoji="1"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1305" y="1536264"/>
            <a:ext cx="2868643" cy="161282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任意形状 5"/>
          <p:cNvSpPr/>
          <p:nvPr/>
        </p:nvSpPr>
        <p:spPr>
          <a:xfrm>
            <a:off x="6808150" y="1429159"/>
            <a:ext cx="519237" cy="704174"/>
          </a:xfrm>
          <a:custGeom>
            <a:avLst/>
            <a:gdLst>
              <a:gd name="connsiteX0" fmla="*/ 0 w 648722"/>
              <a:gd name="connsiteY0" fmla="*/ 0 h 879778"/>
              <a:gd name="connsiteX1" fmla="*/ 648722 w 648722"/>
              <a:gd name="connsiteY1" fmla="*/ 0 h 879778"/>
              <a:gd name="connsiteX2" fmla="*/ 648722 w 648722"/>
              <a:gd name="connsiteY2" fmla="*/ 879778 h 879778"/>
              <a:gd name="connsiteX3" fmla="*/ 324361 w 648722"/>
              <a:gd name="connsiteY3" fmla="*/ 555417 h 879778"/>
              <a:gd name="connsiteX4" fmla="*/ 0 w 648722"/>
              <a:gd name="connsiteY4" fmla="*/ 879778 h 879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8722" h="879778">
                <a:moveTo>
                  <a:pt x="0" y="0"/>
                </a:moveTo>
                <a:lnTo>
                  <a:pt x="648722" y="0"/>
                </a:lnTo>
                <a:lnTo>
                  <a:pt x="648722" y="879778"/>
                </a:lnTo>
                <a:lnTo>
                  <a:pt x="324361" y="555417"/>
                </a:lnTo>
                <a:lnTo>
                  <a:pt x="0" y="87977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0800" dist="762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641305" y="4387036"/>
            <a:ext cx="2868643" cy="1292662"/>
          </a:xfrm>
          <a:prstGeom prst="rect">
            <a:avLst/>
          </a:prstGeom>
        </p:spPr>
        <p:txBody>
          <a:bodyPr wrap="square" numCol="1" spcCol="360000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200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更换图片方法：点击图片后右键，选择“更改图片”即可。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。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</a:endParaRPr>
          </a:p>
        </p:txBody>
      </p:sp>
      <p:grpSp>
        <p:nvGrpSpPr>
          <p:cNvPr id="14" name="组 13"/>
          <p:cNvGrpSpPr/>
          <p:nvPr/>
        </p:nvGrpSpPr>
        <p:grpSpPr>
          <a:xfrm>
            <a:off x="4641305" y="3848604"/>
            <a:ext cx="2213237" cy="412421"/>
            <a:chOff x="5883311" y="4917030"/>
            <a:chExt cx="2213237" cy="412421"/>
          </a:xfrm>
        </p:grpSpPr>
        <p:sp>
          <p:nvSpPr>
            <p:cNvPr id="10" name="矩形 9"/>
            <p:cNvSpPr/>
            <p:nvPr/>
          </p:nvSpPr>
          <p:spPr>
            <a:xfrm>
              <a:off x="6270407" y="4917030"/>
              <a:ext cx="1826141" cy="4124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1219170">
                <a:lnSpc>
                  <a:spcPct val="130000"/>
                </a:lnSpc>
                <a:defRPr/>
              </a:pPr>
              <a:r>
                <a:rPr lang="zh-CN" altLang="en-US" sz="1600" b="1" kern="0" dirty="0">
                  <a:gradFill>
                    <a:gsLst>
                      <a:gs pos="32000">
                        <a:schemeClr val="accent2"/>
                      </a:gs>
                      <a:gs pos="0">
                        <a:schemeClr val="accent2">
                          <a:lumMod val="75000"/>
                        </a:schemeClr>
                      </a:gs>
                      <a:gs pos="69000">
                        <a:schemeClr val="accent3"/>
                      </a:gs>
                      <a:gs pos="97000">
                        <a:schemeClr val="accent4"/>
                      </a:gs>
                    </a:gsLst>
                    <a:path path="circle">
                      <a:fillToRect t="100000" r="100000"/>
                    </a:path>
                  </a:gradFill>
                  <a:ea typeface="微软雅黑" charset="0"/>
                </a:rPr>
                <a:t>点击此处添加标题</a:t>
              </a:r>
              <a:endParaRPr lang="en-US" altLang="zh-CN" sz="1600" b="1" kern="0" dirty="0">
                <a:gradFill>
                  <a:gsLst>
                    <a:gs pos="32000">
                      <a:schemeClr val="accent2"/>
                    </a:gs>
                    <a:gs pos="0">
                      <a:schemeClr val="accent2">
                        <a:lumMod val="75000"/>
                      </a:schemeClr>
                    </a:gs>
                    <a:gs pos="69000">
                      <a:schemeClr val="accent3"/>
                    </a:gs>
                    <a:gs pos="97000">
                      <a:schemeClr val="accent4"/>
                    </a:gs>
                  </a:gsLst>
                  <a:path path="circle">
                    <a:fillToRect t="100000" r="100000"/>
                  </a:path>
                </a:gradFill>
                <a:ea typeface="微软雅黑" charset="0"/>
              </a:endParaRPr>
            </a:p>
          </p:txBody>
        </p:sp>
        <p:grpSp>
          <p:nvGrpSpPr>
            <p:cNvPr id="11" name="组 10"/>
            <p:cNvGrpSpPr/>
            <p:nvPr/>
          </p:nvGrpSpPr>
          <p:grpSpPr>
            <a:xfrm>
              <a:off x="5883311" y="4917030"/>
              <a:ext cx="387096" cy="387096"/>
              <a:chOff x="4851401" y="4754880"/>
              <a:chExt cx="459258" cy="459258"/>
            </a:xfrm>
          </p:grpSpPr>
          <p:sp>
            <p:nvSpPr>
              <p:cNvPr id="12" name="椭圆 11"/>
              <p:cNvSpPr/>
              <p:nvPr/>
            </p:nvSpPr>
            <p:spPr>
              <a:xfrm>
                <a:off x="4851401" y="4754880"/>
                <a:ext cx="459258" cy="459258"/>
              </a:xfrm>
              <a:prstGeom prst="ellipse">
                <a:avLst/>
              </a:prstGeom>
              <a:gradFill>
                <a:gsLst>
                  <a:gs pos="32000">
                    <a:schemeClr val="accent2"/>
                  </a:gs>
                  <a:gs pos="0">
                    <a:schemeClr val="accent2">
                      <a:lumMod val="75000"/>
                    </a:schemeClr>
                  </a:gs>
                  <a:gs pos="69000">
                    <a:schemeClr val="accent3"/>
                  </a:gs>
                  <a:gs pos="97000">
                    <a:schemeClr val="accent4"/>
                  </a:gs>
                </a:gsLst>
                <a:path path="circle">
                  <a:fillToRect t="100000" r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3" name="L 形 12"/>
              <p:cNvSpPr/>
              <p:nvPr/>
            </p:nvSpPr>
            <p:spPr>
              <a:xfrm rot="18900000">
                <a:off x="4946022" y="4869972"/>
                <a:ext cx="270017" cy="155922"/>
              </a:xfrm>
              <a:prstGeom prst="corner">
                <a:avLst>
                  <a:gd name="adj1" fmla="val 15365"/>
                  <a:gd name="adj2" fmla="val 15714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</p:grpSp>
      <p:pic>
        <p:nvPicPr>
          <p:cNvPr id="17" name="图片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9327" y="1536264"/>
            <a:ext cx="2868643" cy="161282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8" name="任意形状 17"/>
          <p:cNvSpPr/>
          <p:nvPr/>
        </p:nvSpPr>
        <p:spPr>
          <a:xfrm>
            <a:off x="10306172" y="1429159"/>
            <a:ext cx="519237" cy="704174"/>
          </a:xfrm>
          <a:custGeom>
            <a:avLst/>
            <a:gdLst>
              <a:gd name="connsiteX0" fmla="*/ 0 w 648722"/>
              <a:gd name="connsiteY0" fmla="*/ 0 h 879778"/>
              <a:gd name="connsiteX1" fmla="*/ 648722 w 648722"/>
              <a:gd name="connsiteY1" fmla="*/ 0 h 879778"/>
              <a:gd name="connsiteX2" fmla="*/ 648722 w 648722"/>
              <a:gd name="connsiteY2" fmla="*/ 879778 h 879778"/>
              <a:gd name="connsiteX3" fmla="*/ 324361 w 648722"/>
              <a:gd name="connsiteY3" fmla="*/ 555417 h 879778"/>
              <a:gd name="connsiteX4" fmla="*/ 0 w 648722"/>
              <a:gd name="connsiteY4" fmla="*/ 879778 h 879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8722" h="879778">
                <a:moveTo>
                  <a:pt x="0" y="0"/>
                </a:moveTo>
                <a:lnTo>
                  <a:pt x="648722" y="0"/>
                </a:lnTo>
                <a:lnTo>
                  <a:pt x="648722" y="879778"/>
                </a:lnTo>
                <a:lnTo>
                  <a:pt x="324361" y="555417"/>
                </a:lnTo>
                <a:lnTo>
                  <a:pt x="0" y="87977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0800" dist="762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8139327" y="4387036"/>
            <a:ext cx="2868643" cy="1292662"/>
          </a:xfrm>
          <a:prstGeom prst="rect">
            <a:avLst/>
          </a:prstGeom>
        </p:spPr>
        <p:txBody>
          <a:bodyPr wrap="square" numCol="1" spcCol="360000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200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更换图片方法：点击图片后右键，选择“更改图片”即可。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。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</a:endParaRPr>
          </a:p>
        </p:txBody>
      </p:sp>
      <p:grpSp>
        <p:nvGrpSpPr>
          <p:cNvPr id="20" name="组 19"/>
          <p:cNvGrpSpPr/>
          <p:nvPr/>
        </p:nvGrpSpPr>
        <p:grpSpPr>
          <a:xfrm>
            <a:off x="8139327" y="3848604"/>
            <a:ext cx="2213237" cy="412421"/>
            <a:chOff x="5883311" y="4917030"/>
            <a:chExt cx="2213237" cy="412421"/>
          </a:xfrm>
        </p:grpSpPr>
        <p:sp>
          <p:nvSpPr>
            <p:cNvPr id="21" name="矩形 20"/>
            <p:cNvSpPr/>
            <p:nvPr/>
          </p:nvSpPr>
          <p:spPr>
            <a:xfrm>
              <a:off x="6270407" y="4917030"/>
              <a:ext cx="1826141" cy="4124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1219170">
                <a:lnSpc>
                  <a:spcPct val="130000"/>
                </a:lnSpc>
                <a:defRPr/>
              </a:pPr>
              <a:r>
                <a:rPr lang="zh-CN" altLang="en-US" sz="1600" b="1" kern="0" dirty="0">
                  <a:gradFill>
                    <a:gsLst>
                      <a:gs pos="32000">
                        <a:schemeClr val="accent2"/>
                      </a:gs>
                      <a:gs pos="0">
                        <a:schemeClr val="accent2">
                          <a:lumMod val="75000"/>
                        </a:schemeClr>
                      </a:gs>
                      <a:gs pos="69000">
                        <a:schemeClr val="accent3"/>
                      </a:gs>
                      <a:gs pos="97000">
                        <a:schemeClr val="accent4"/>
                      </a:gs>
                    </a:gsLst>
                    <a:path path="circle">
                      <a:fillToRect t="100000" r="100000"/>
                    </a:path>
                  </a:gradFill>
                  <a:ea typeface="微软雅黑" charset="0"/>
                </a:rPr>
                <a:t>点击此处添加标题</a:t>
              </a:r>
              <a:endParaRPr lang="en-US" altLang="zh-CN" sz="1600" b="1" kern="0" dirty="0">
                <a:gradFill>
                  <a:gsLst>
                    <a:gs pos="32000">
                      <a:schemeClr val="accent2"/>
                    </a:gs>
                    <a:gs pos="0">
                      <a:schemeClr val="accent2">
                        <a:lumMod val="75000"/>
                      </a:schemeClr>
                    </a:gs>
                    <a:gs pos="69000">
                      <a:schemeClr val="accent3"/>
                    </a:gs>
                    <a:gs pos="97000">
                      <a:schemeClr val="accent4"/>
                    </a:gs>
                  </a:gsLst>
                  <a:path path="circle">
                    <a:fillToRect t="100000" r="100000"/>
                  </a:path>
                </a:gradFill>
                <a:ea typeface="微软雅黑" charset="0"/>
              </a:endParaRPr>
            </a:p>
          </p:txBody>
        </p:sp>
        <p:grpSp>
          <p:nvGrpSpPr>
            <p:cNvPr id="22" name="组 21"/>
            <p:cNvGrpSpPr/>
            <p:nvPr/>
          </p:nvGrpSpPr>
          <p:grpSpPr>
            <a:xfrm>
              <a:off x="5883311" y="4917030"/>
              <a:ext cx="387096" cy="387096"/>
              <a:chOff x="4851401" y="4754880"/>
              <a:chExt cx="459258" cy="459258"/>
            </a:xfrm>
          </p:grpSpPr>
          <p:sp>
            <p:nvSpPr>
              <p:cNvPr id="23" name="椭圆 22"/>
              <p:cNvSpPr/>
              <p:nvPr/>
            </p:nvSpPr>
            <p:spPr>
              <a:xfrm>
                <a:off x="4851401" y="4754880"/>
                <a:ext cx="459258" cy="459258"/>
              </a:xfrm>
              <a:prstGeom prst="ellipse">
                <a:avLst/>
              </a:prstGeom>
              <a:gradFill>
                <a:gsLst>
                  <a:gs pos="32000">
                    <a:schemeClr val="accent2"/>
                  </a:gs>
                  <a:gs pos="0">
                    <a:schemeClr val="accent2">
                      <a:lumMod val="75000"/>
                    </a:schemeClr>
                  </a:gs>
                  <a:gs pos="69000">
                    <a:schemeClr val="accent3"/>
                  </a:gs>
                  <a:gs pos="97000">
                    <a:schemeClr val="accent4"/>
                  </a:gs>
                </a:gsLst>
                <a:path path="circle">
                  <a:fillToRect t="100000" r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4" name="L 形 23"/>
              <p:cNvSpPr/>
              <p:nvPr/>
            </p:nvSpPr>
            <p:spPr>
              <a:xfrm rot="18900000">
                <a:off x="4946022" y="4869972"/>
                <a:ext cx="270017" cy="155922"/>
              </a:xfrm>
              <a:prstGeom prst="corner">
                <a:avLst>
                  <a:gd name="adj1" fmla="val 15365"/>
                  <a:gd name="adj2" fmla="val 15714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</p:grpSp>
      <p:pic>
        <p:nvPicPr>
          <p:cNvPr id="37" name="图片 3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282" y="1536264"/>
            <a:ext cx="2868643" cy="161282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8" name="任意形状 37"/>
          <p:cNvSpPr/>
          <p:nvPr/>
        </p:nvSpPr>
        <p:spPr>
          <a:xfrm>
            <a:off x="3310127" y="1429159"/>
            <a:ext cx="519237" cy="704174"/>
          </a:xfrm>
          <a:custGeom>
            <a:avLst/>
            <a:gdLst>
              <a:gd name="connsiteX0" fmla="*/ 0 w 648722"/>
              <a:gd name="connsiteY0" fmla="*/ 0 h 879778"/>
              <a:gd name="connsiteX1" fmla="*/ 648722 w 648722"/>
              <a:gd name="connsiteY1" fmla="*/ 0 h 879778"/>
              <a:gd name="connsiteX2" fmla="*/ 648722 w 648722"/>
              <a:gd name="connsiteY2" fmla="*/ 879778 h 879778"/>
              <a:gd name="connsiteX3" fmla="*/ 324361 w 648722"/>
              <a:gd name="connsiteY3" fmla="*/ 555417 h 879778"/>
              <a:gd name="connsiteX4" fmla="*/ 0 w 648722"/>
              <a:gd name="connsiteY4" fmla="*/ 879778 h 879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8722" h="879778">
                <a:moveTo>
                  <a:pt x="0" y="0"/>
                </a:moveTo>
                <a:lnTo>
                  <a:pt x="648722" y="0"/>
                </a:lnTo>
                <a:lnTo>
                  <a:pt x="648722" y="879778"/>
                </a:lnTo>
                <a:lnTo>
                  <a:pt x="324361" y="555417"/>
                </a:lnTo>
                <a:lnTo>
                  <a:pt x="0" y="87977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0800" dist="762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1143282" y="4387036"/>
            <a:ext cx="2868643" cy="1292662"/>
          </a:xfrm>
          <a:prstGeom prst="rect">
            <a:avLst/>
          </a:prstGeom>
        </p:spPr>
        <p:txBody>
          <a:bodyPr wrap="square" numCol="1" spcCol="360000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200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更换图片方法：点击图片后右键，选择“更改图片”即可。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。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</a:endParaRPr>
          </a:p>
        </p:txBody>
      </p:sp>
      <p:grpSp>
        <p:nvGrpSpPr>
          <p:cNvPr id="32" name="组 31"/>
          <p:cNvGrpSpPr/>
          <p:nvPr/>
        </p:nvGrpSpPr>
        <p:grpSpPr>
          <a:xfrm>
            <a:off x="1143282" y="3848604"/>
            <a:ext cx="2213237" cy="412421"/>
            <a:chOff x="5883311" y="4917030"/>
            <a:chExt cx="2213237" cy="412421"/>
          </a:xfrm>
        </p:grpSpPr>
        <p:sp>
          <p:nvSpPr>
            <p:cNvPr id="33" name="矩形 32"/>
            <p:cNvSpPr/>
            <p:nvPr/>
          </p:nvSpPr>
          <p:spPr>
            <a:xfrm>
              <a:off x="6270407" y="4917030"/>
              <a:ext cx="1826141" cy="4124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1219170">
                <a:lnSpc>
                  <a:spcPct val="130000"/>
                </a:lnSpc>
                <a:defRPr/>
              </a:pPr>
              <a:r>
                <a:rPr lang="zh-CN" altLang="en-US" sz="1600" b="1" kern="0" dirty="0">
                  <a:gradFill>
                    <a:gsLst>
                      <a:gs pos="32000">
                        <a:schemeClr val="accent2"/>
                      </a:gs>
                      <a:gs pos="0">
                        <a:schemeClr val="accent2">
                          <a:lumMod val="75000"/>
                        </a:schemeClr>
                      </a:gs>
                      <a:gs pos="69000">
                        <a:schemeClr val="accent3"/>
                      </a:gs>
                      <a:gs pos="97000">
                        <a:schemeClr val="accent4"/>
                      </a:gs>
                    </a:gsLst>
                    <a:path path="circle">
                      <a:fillToRect t="100000" r="100000"/>
                    </a:path>
                  </a:gradFill>
                  <a:ea typeface="微软雅黑" charset="0"/>
                </a:rPr>
                <a:t>点击此处添加标题</a:t>
              </a:r>
              <a:endParaRPr lang="en-US" altLang="zh-CN" sz="1600" b="1" kern="0" dirty="0">
                <a:gradFill>
                  <a:gsLst>
                    <a:gs pos="32000">
                      <a:schemeClr val="accent2"/>
                    </a:gs>
                    <a:gs pos="0">
                      <a:schemeClr val="accent2">
                        <a:lumMod val="75000"/>
                      </a:schemeClr>
                    </a:gs>
                    <a:gs pos="69000">
                      <a:schemeClr val="accent3"/>
                    </a:gs>
                    <a:gs pos="97000">
                      <a:schemeClr val="accent4"/>
                    </a:gs>
                  </a:gsLst>
                  <a:path path="circle">
                    <a:fillToRect t="100000" r="100000"/>
                  </a:path>
                </a:gradFill>
                <a:ea typeface="微软雅黑" charset="0"/>
              </a:endParaRPr>
            </a:p>
          </p:txBody>
        </p:sp>
        <p:grpSp>
          <p:nvGrpSpPr>
            <p:cNvPr id="34" name="组 33"/>
            <p:cNvGrpSpPr/>
            <p:nvPr/>
          </p:nvGrpSpPr>
          <p:grpSpPr>
            <a:xfrm>
              <a:off x="5883311" y="4917030"/>
              <a:ext cx="387096" cy="387096"/>
              <a:chOff x="4851401" y="4754880"/>
              <a:chExt cx="459258" cy="459258"/>
            </a:xfrm>
          </p:grpSpPr>
          <p:sp>
            <p:nvSpPr>
              <p:cNvPr id="35" name="椭圆 34"/>
              <p:cNvSpPr/>
              <p:nvPr/>
            </p:nvSpPr>
            <p:spPr>
              <a:xfrm>
                <a:off x="4851401" y="4754880"/>
                <a:ext cx="459258" cy="459258"/>
              </a:xfrm>
              <a:prstGeom prst="ellipse">
                <a:avLst/>
              </a:prstGeom>
              <a:gradFill>
                <a:gsLst>
                  <a:gs pos="32000">
                    <a:schemeClr val="accent2"/>
                  </a:gs>
                  <a:gs pos="0">
                    <a:schemeClr val="accent2">
                      <a:lumMod val="75000"/>
                    </a:schemeClr>
                  </a:gs>
                  <a:gs pos="69000">
                    <a:schemeClr val="accent3"/>
                  </a:gs>
                  <a:gs pos="97000">
                    <a:schemeClr val="accent4"/>
                  </a:gs>
                </a:gsLst>
                <a:path path="circle">
                  <a:fillToRect t="100000" r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6" name="L 形 35"/>
              <p:cNvSpPr/>
              <p:nvPr/>
            </p:nvSpPr>
            <p:spPr>
              <a:xfrm rot="18900000">
                <a:off x="4946022" y="4869972"/>
                <a:ext cx="270017" cy="155922"/>
              </a:xfrm>
              <a:prstGeom prst="corner">
                <a:avLst>
                  <a:gd name="adj1" fmla="val 15365"/>
                  <a:gd name="adj2" fmla="val 15714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</p:grpSp>
      <p:pic>
        <p:nvPicPr>
          <p:cNvPr id="27" name="图片 26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3570" y="258233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88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smtClean="0"/>
              <a:t>01</a:t>
            </a:r>
            <a:r>
              <a:rPr kumimoji="1" lang="zh-CN" altLang="en-US" dirty="0" smtClean="0"/>
              <a:t> 选题背景</a:t>
            </a:r>
            <a:endParaRPr kumimoji="1"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18" r="12518"/>
          <a:stretch/>
        </p:blipFill>
        <p:spPr>
          <a:xfrm>
            <a:off x="361074" y="1302723"/>
            <a:ext cx="2864224" cy="2148168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</p:pic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18" r="12518"/>
          <a:stretch/>
        </p:blipFill>
        <p:spPr>
          <a:xfrm>
            <a:off x="3338735" y="1299745"/>
            <a:ext cx="2864224" cy="2148168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</p:pic>
      <p:pic>
        <p:nvPicPr>
          <p:cNvPr id="17" name="图片 1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18" r="12518"/>
          <a:stretch/>
        </p:blipFill>
        <p:spPr>
          <a:xfrm>
            <a:off x="361074" y="3577000"/>
            <a:ext cx="2864224" cy="2148168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</p:pic>
      <p:pic>
        <p:nvPicPr>
          <p:cNvPr id="18" name="图片 1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18" r="12518"/>
          <a:stretch/>
        </p:blipFill>
        <p:spPr>
          <a:xfrm>
            <a:off x="3338735" y="3574022"/>
            <a:ext cx="2864224" cy="2148168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</p:pic>
      <p:sp>
        <p:nvSpPr>
          <p:cNvPr id="12" name="矩形 11"/>
          <p:cNvSpPr/>
          <p:nvPr/>
        </p:nvSpPr>
        <p:spPr>
          <a:xfrm>
            <a:off x="6607902" y="1714409"/>
            <a:ext cx="4892435" cy="812530"/>
          </a:xfrm>
          <a:prstGeom prst="rect">
            <a:avLst/>
          </a:prstGeom>
        </p:spPr>
        <p:txBody>
          <a:bodyPr wrap="square" numCol="1" spcCol="360000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200" u="sng">
                <a:solidFill>
                  <a:schemeClr val="bg1"/>
                </a:solidFill>
                <a:latin typeface="微软雅黑" charset="0"/>
                <a:ea typeface="微软雅黑" charset="0"/>
              </a:rPr>
              <a:t>更换图片方法：点击图片后右键，选择“更改图片”即可。</a:t>
            </a:r>
            <a:r>
              <a:rPr lang="zh-CN" altLang="en-US" sz="120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标题</a:t>
            </a:r>
            <a:r>
              <a: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数字等都可以通过点击和重新输入进行更改，顶部“开始”面板中可以对字体、字号、颜色、行距等进行</a:t>
            </a:r>
            <a:r>
              <a:rPr lang="zh-CN" altLang="en-US" sz="1200">
                <a:solidFill>
                  <a:schemeClr val="bg1"/>
                </a:solidFill>
                <a:latin typeface="微软雅黑" charset="0"/>
                <a:ea typeface="微软雅黑" charset="0"/>
              </a:rPr>
              <a:t>修改</a:t>
            </a:r>
            <a:r>
              <a:rPr lang="zh-CN" altLang="en-US" sz="120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。</a:t>
            </a:r>
            <a:endParaRPr lang="zh-CN" altLang="en-US" sz="1200" dirty="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584077" y="1299745"/>
            <a:ext cx="2236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9170">
              <a:defRPr/>
            </a:pPr>
            <a:r>
              <a:rPr lang="zh-CN" altLang="en-US" sz="2000" b="1" kern="0" dirty="0">
                <a:solidFill>
                  <a:schemeClr val="accent1"/>
                </a:solidFill>
                <a:effectLst>
                  <a:outerShdw blurRad="50800" dist="76200" dir="5400000" algn="t" rotWithShape="0">
                    <a:prstClr val="black">
                      <a:alpha val="30000"/>
                    </a:prstClr>
                  </a:outerShdw>
                </a:effectLst>
                <a:ea typeface="微软雅黑" charset="0"/>
              </a:rPr>
              <a:t>点击此处添加标题</a:t>
            </a:r>
            <a:endParaRPr lang="en-US" altLang="zh-CN" sz="2000" b="1" kern="0" dirty="0">
              <a:solidFill>
                <a:schemeClr val="accent1"/>
              </a:solidFill>
              <a:effectLst>
                <a:outerShdw blurRad="50800" dist="76200" dir="5400000" algn="t" rotWithShape="0">
                  <a:prstClr val="black">
                    <a:alpha val="30000"/>
                  </a:prstClr>
                </a:outerShdw>
              </a:effectLst>
              <a:ea typeface="微软雅黑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631727" y="3375089"/>
            <a:ext cx="4892435" cy="812530"/>
          </a:xfrm>
          <a:prstGeom prst="rect">
            <a:avLst/>
          </a:prstGeom>
        </p:spPr>
        <p:txBody>
          <a:bodyPr wrap="square" numCol="1" spcCol="360000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200" u="sng">
                <a:solidFill>
                  <a:schemeClr val="bg1"/>
                </a:solidFill>
                <a:latin typeface="微软雅黑" charset="0"/>
                <a:ea typeface="微软雅黑" charset="0"/>
              </a:rPr>
              <a:t>更换图片方法：点击图片后右键，选择“更改图片”即可。</a:t>
            </a:r>
            <a:r>
              <a:rPr lang="zh-CN" altLang="en-US" sz="120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标题</a:t>
            </a:r>
            <a:r>
              <a: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数字等都可以通过点击和重新输入进行更改，顶部“开始”面板中可以对字体、字号、颜色、行距等进行</a:t>
            </a:r>
            <a:r>
              <a:rPr lang="zh-CN" altLang="en-US" sz="1200">
                <a:solidFill>
                  <a:schemeClr val="bg1"/>
                </a:solidFill>
                <a:latin typeface="微软雅黑" charset="0"/>
                <a:ea typeface="微软雅黑" charset="0"/>
              </a:rPr>
              <a:t>修改</a:t>
            </a:r>
            <a:r>
              <a:rPr lang="zh-CN" altLang="en-US" sz="120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。</a:t>
            </a:r>
            <a:endParaRPr lang="zh-CN" altLang="en-US" sz="1200" dirty="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607902" y="2960425"/>
            <a:ext cx="2236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9170">
              <a:defRPr/>
            </a:pPr>
            <a:r>
              <a:rPr lang="zh-CN" altLang="en-US" sz="2000" b="1" kern="0" dirty="0">
                <a:solidFill>
                  <a:schemeClr val="accent1"/>
                </a:solidFill>
                <a:effectLst>
                  <a:outerShdw blurRad="50800" dist="76200" dir="5400000" algn="t" rotWithShape="0">
                    <a:prstClr val="black">
                      <a:alpha val="30000"/>
                    </a:prstClr>
                  </a:outerShdw>
                </a:effectLst>
                <a:ea typeface="微软雅黑" charset="0"/>
              </a:rPr>
              <a:t>点击此处添加标题</a:t>
            </a:r>
            <a:endParaRPr lang="en-US" altLang="zh-CN" sz="2000" b="1" kern="0" dirty="0">
              <a:solidFill>
                <a:schemeClr val="accent1"/>
              </a:solidFill>
              <a:effectLst>
                <a:outerShdw blurRad="50800" dist="76200" dir="5400000" algn="t" rotWithShape="0">
                  <a:prstClr val="black">
                    <a:alpha val="30000"/>
                  </a:prstClr>
                </a:outerShdw>
              </a:effectLst>
              <a:ea typeface="微软雅黑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6631727" y="4909660"/>
            <a:ext cx="4892435" cy="812530"/>
          </a:xfrm>
          <a:prstGeom prst="rect">
            <a:avLst/>
          </a:prstGeom>
        </p:spPr>
        <p:txBody>
          <a:bodyPr wrap="square" numCol="1" spcCol="360000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200" u="sng">
                <a:solidFill>
                  <a:schemeClr val="bg1"/>
                </a:solidFill>
                <a:latin typeface="微软雅黑" charset="0"/>
                <a:ea typeface="微软雅黑" charset="0"/>
              </a:rPr>
              <a:t>更换图片方法：点击图片后右键，选择“更改图片”即可。</a:t>
            </a:r>
            <a:r>
              <a:rPr lang="zh-CN" altLang="en-US" sz="120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标题</a:t>
            </a:r>
            <a:r>
              <a: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数字等都可以通过点击和重新输入进行更改，顶部“开始”面板中可以对字体、字号、颜色、行距等进行</a:t>
            </a:r>
            <a:r>
              <a:rPr lang="zh-CN" altLang="en-US" sz="1200">
                <a:solidFill>
                  <a:schemeClr val="bg1"/>
                </a:solidFill>
                <a:latin typeface="微软雅黑" charset="0"/>
                <a:ea typeface="微软雅黑" charset="0"/>
              </a:rPr>
              <a:t>修改</a:t>
            </a:r>
            <a:r>
              <a:rPr lang="zh-CN" altLang="en-US" sz="120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。</a:t>
            </a:r>
            <a:endParaRPr lang="zh-CN" altLang="en-US" sz="1200" dirty="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6607902" y="4494996"/>
            <a:ext cx="2236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9170">
              <a:defRPr/>
            </a:pPr>
            <a:r>
              <a:rPr lang="zh-CN" altLang="en-US" sz="2000" b="1" kern="0" dirty="0">
                <a:solidFill>
                  <a:schemeClr val="accent1"/>
                </a:solidFill>
                <a:effectLst>
                  <a:outerShdw blurRad="50800" dist="76200" dir="5400000" algn="t" rotWithShape="0">
                    <a:prstClr val="black">
                      <a:alpha val="30000"/>
                    </a:prstClr>
                  </a:outerShdw>
                </a:effectLst>
                <a:ea typeface="微软雅黑" charset="0"/>
              </a:rPr>
              <a:t>点击此处添加标题</a:t>
            </a:r>
            <a:endParaRPr lang="en-US" altLang="zh-CN" sz="2000" b="1" kern="0" dirty="0">
              <a:solidFill>
                <a:schemeClr val="accent1"/>
              </a:solidFill>
              <a:effectLst>
                <a:outerShdw blurRad="50800" dist="76200" dir="5400000" algn="t" rotWithShape="0">
                  <a:prstClr val="black">
                    <a:alpha val="30000"/>
                  </a:prstClr>
                </a:outerShdw>
              </a:effectLst>
              <a:ea typeface="微软雅黑" charset="0"/>
            </a:endParaRPr>
          </a:p>
        </p:txBody>
      </p:sp>
      <p:pic>
        <p:nvPicPr>
          <p:cNvPr id="13" name="图片 12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3570" y="258233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577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smtClean="0"/>
              <a:t>01</a:t>
            </a:r>
            <a:r>
              <a:rPr kumimoji="1" lang="zh-CN" altLang="en-US" dirty="0" smtClean="0"/>
              <a:t> 选题背景</a:t>
            </a:r>
            <a:endParaRPr kumimoji="1" lang="zh-CN" altLang="en-US" dirty="0"/>
          </a:p>
        </p:txBody>
      </p:sp>
      <p:grpSp>
        <p:nvGrpSpPr>
          <p:cNvPr id="27" name="组 26"/>
          <p:cNvGrpSpPr/>
          <p:nvPr/>
        </p:nvGrpSpPr>
        <p:grpSpPr>
          <a:xfrm>
            <a:off x="6584077" y="1473110"/>
            <a:ext cx="4916260" cy="1227194"/>
            <a:chOff x="6584077" y="1299745"/>
            <a:chExt cx="4916260" cy="1227194"/>
          </a:xfrm>
        </p:grpSpPr>
        <p:sp>
          <p:nvSpPr>
            <p:cNvPr id="28" name="矩形 27"/>
            <p:cNvSpPr/>
            <p:nvPr/>
          </p:nvSpPr>
          <p:spPr>
            <a:xfrm>
              <a:off x="6607902" y="1714409"/>
              <a:ext cx="4892435" cy="812530"/>
            </a:xfrm>
            <a:prstGeom prst="rect">
              <a:avLst/>
            </a:prstGeom>
          </p:spPr>
          <p:txBody>
            <a:bodyPr wrap="square" numCol="1" spcCol="360000">
              <a:spAutoFit/>
            </a:bodyPr>
            <a:lstStyle/>
            <a:p>
              <a:pPr defTabSz="609585">
                <a:lnSpc>
                  <a:spcPct val="130000"/>
                </a:lnSpc>
              </a:pPr>
              <a:r>
                <a:rPr lang="zh-CN" altLang="en-US" sz="1200" u="sng" dirty="0">
                  <a:solidFill>
                    <a:schemeClr val="bg1"/>
                  </a:solidFill>
                  <a:latin typeface="微软雅黑" charset="0"/>
                  <a:ea typeface="微软雅黑" charset="0"/>
                </a:rPr>
                <a:t>更换图片方法：点击图片后右键，选择“更改图片”即可。</a:t>
              </a:r>
              <a:r>
                <a:rPr lang="zh-CN" altLang="en-US" sz="1200" dirty="0" smtClean="0">
                  <a:solidFill>
                    <a:schemeClr val="bg1"/>
                  </a:solidFill>
                  <a:latin typeface="微软雅黑" charset="0"/>
                  <a:ea typeface="微软雅黑" charset="0"/>
                </a:rPr>
                <a:t>标题</a:t>
              </a:r>
              <a:r>
                <a:rPr lang="zh-CN" altLang="en-US" sz="1200" dirty="0">
                  <a:solidFill>
                    <a:schemeClr val="bg1"/>
                  </a:solidFill>
                  <a:latin typeface="微软雅黑" charset="0"/>
                  <a:ea typeface="微软雅黑" charset="0"/>
                </a:rPr>
                <a:t>数字等都可以通过点击和重新输入进行更改，顶部“开始”面板中可以对字体、字号、颜色、行距等进行修改</a:t>
              </a:r>
              <a:r>
                <a:rPr lang="zh-CN" altLang="en-US" sz="1200" dirty="0" smtClean="0">
                  <a:solidFill>
                    <a:schemeClr val="bg1"/>
                  </a:solidFill>
                  <a:latin typeface="微软雅黑" charset="0"/>
                  <a:ea typeface="微软雅黑" charset="0"/>
                </a:rPr>
                <a:t>。</a:t>
              </a:r>
              <a:endPara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6584077" y="1299745"/>
              <a:ext cx="2236510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1219170">
                <a:defRPr/>
              </a:pPr>
              <a:r>
                <a:rPr lang="zh-CN" altLang="en-US" sz="2000" b="1" kern="0" dirty="0">
                  <a:solidFill>
                    <a:schemeClr val="bg1"/>
                  </a:solidFill>
                  <a:ea typeface="微软雅黑" charset="0"/>
                </a:rPr>
                <a:t>点击此处添加标题</a:t>
              </a:r>
              <a:endParaRPr lang="en-US" altLang="zh-CN" sz="2000" b="1" kern="0" dirty="0">
                <a:solidFill>
                  <a:schemeClr val="bg1"/>
                </a:solidFill>
                <a:ea typeface="微软雅黑" charset="0"/>
              </a:endParaRPr>
            </a:p>
          </p:txBody>
        </p:sp>
      </p:grpSp>
      <p:grpSp>
        <p:nvGrpSpPr>
          <p:cNvPr id="4" name="组 3"/>
          <p:cNvGrpSpPr/>
          <p:nvPr/>
        </p:nvGrpSpPr>
        <p:grpSpPr>
          <a:xfrm>
            <a:off x="5130711" y="1473111"/>
            <a:ext cx="1227196" cy="1227194"/>
            <a:chOff x="4888524" y="1547446"/>
            <a:chExt cx="1383323" cy="1383323"/>
          </a:xfrm>
        </p:grpSpPr>
        <p:sp>
          <p:nvSpPr>
            <p:cNvPr id="3" name="菱形 2"/>
            <p:cNvSpPr/>
            <p:nvPr/>
          </p:nvSpPr>
          <p:spPr>
            <a:xfrm>
              <a:off x="4888524" y="1547446"/>
              <a:ext cx="1383323" cy="1383323"/>
            </a:xfrm>
            <a:prstGeom prst="diamond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762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0" name="Freeform 7"/>
            <p:cNvSpPr>
              <a:spLocks noEditPoints="1"/>
            </p:cNvSpPr>
            <p:nvPr/>
          </p:nvSpPr>
          <p:spPr bwMode="auto">
            <a:xfrm>
              <a:off x="5272992" y="1998417"/>
              <a:ext cx="614386" cy="448022"/>
            </a:xfrm>
            <a:custGeom>
              <a:avLst/>
              <a:gdLst>
                <a:gd name="T0" fmla="*/ 1034 w 2022"/>
                <a:gd name="T1" fmla="*/ 210 h 1466"/>
                <a:gd name="T2" fmla="*/ 1034 w 2022"/>
                <a:gd name="T3" fmla="*/ 210 h 1466"/>
                <a:gd name="T4" fmla="*/ 1395 w 2022"/>
                <a:gd name="T5" fmla="*/ 46 h 1466"/>
                <a:gd name="T6" fmla="*/ 1487 w 2022"/>
                <a:gd name="T7" fmla="*/ 40 h 1466"/>
                <a:gd name="T8" fmla="*/ 1888 w 2022"/>
                <a:gd name="T9" fmla="*/ 99 h 1466"/>
                <a:gd name="T10" fmla="*/ 1888 w 2022"/>
                <a:gd name="T11" fmla="*/ 1249 h 1466"/>
                <a:gd name="T12" fmla="*/ 1467 w 2022"/>
                <a:gd name="T13" fmla="*/ 1137 h 1466"/>
                <a:gd name="T14" fmla="*/ 1397 w 2022"/>
                <a:gd name="T15" fmla="*/ 1132 h 1466"/>
                <a:gd name="T16" fmla="*/ 1034 w 2022"/>
                <a:gd name="T17" fmla="*/ 1232 h 1466"/>
                <a:gd name="T18" fmla="*/ 1034 w 2022"/>
                <a:gd name="T19" fmla="*/ 210 h 1466"/>
                <a:gd name="T20" fmla="*/ 134 w 2022"/>
                <a:gd name="T21" fmla="*/ 99 h 1466"/>
                <a:gd name="T22" fmla="*/ 134 w 2022"/>
                <a:gd name="T23" fmla="*/ 99 h 1466"/>
                <a:gd name="T24" fmla="*/ 534 w 2022"/>
                <a:gd name="T25" fmla="*/ 40 h 1466"/>
                <a:gd name="T26" fmla="*/ 626 w 2022"/>
                <a:gd name="T27" fmla="*/ 46 h 1466"/>
                <a:gd name="T28" fmla="*/ 988 w 2022"/>
                <a:gd name="T29" fmla="*/ 210 h 1466"/>
                <a:gd name="T30" fmla="*/ 988 w 2022"/>
                <a:gd name="T31" fmla="*/ 1232 h 1466"/>
                <a:gd name="T32" fmla="*/ 625 w 2022"/>
                <a:gd name="T33" fmla="*/ 1132 h 1466"/>
                <a:gd name="T34" fmla="*/ 555 w 2022"/>
                <a:gd name="T35" fmla="*/ 1137 h 1466"/>
                <a:gd name="T36" fmla="*/ 134 w 2022"/>
                <a:gd name="T37" fmla="*/ 1249 h 1466"/>
                <a:gd name="T38" fmla="*/ 134 w 2022"/>
                <a:gd name="T39" fmla="*/ 99 h 1466"/>
                <a:gd name="T40" fmla="*/ 1928 w 2022"/>
                <a:gd name="T41" fmla="*/ 203 h 1466"/>
                <a:gd name="T42" fmla="*/ 1928 w 2022"/>
                <a:gd name="T43" fmla="*/ 203 h 1466"/>
                <a:gd name="T44" fmla="*/ 1928 w 2022"/>
                <a:gd name="T45" fmla="*/ 68 h 1466"/>
                <a:gd name="T46" fmla="*/ 1487 w 2022"/>
                <a:gd name="T47" fmla="*/ 0 h 1466"/>
                <a:gd name="T48" fmla="*/ 1390 w 2022"/>
                <a:gd name="T49" fmla="*/ 6 h 1466"/>
                <a:gd name="T50" fmla="*/ 1011 w 2022"/>
                <a:gd name="T51" fmla="*/ 177 h 1466"/>
                <a:gd name="T52" fmla="*/ 632 w 2022"/>
                <a:gd name="T53" fmla="*/ 6 h 1466"/>
                <a:gd name="T54" fmla="*/ 534 w 2022"/>
                <a:gd name="T55" fmla="*/ 0 h 1466"/>
                <a:gd name="T56" fmla="*/ 94 w 2022"/>
                <a:gd name="T57" fmla="*/ 68 h 1466"/>
                <a:gd name="T58" fmla="*/ 94 w 2022"/>
                <a:gd name="T59" fmla="*/ 203 h 1466"/>
                <a:gd name="T60" fmla="*/ 0 w 2022"/>
                <a:gd name="T61" fmla="*/ 227 h 1466"/>
                <a:gd name="T62" fmla="*/ 0 w 2022"/>
                <a:gd name="T63" fmla="*/ 1466 h 1466"/>
                <a:gd name="T64" fmla="*/ 467 w 2022"/>
                <a:gd name="T65" fmla="*/ 1335 h 1466"/>
                <a:gd name="T66" fmla="*/ 905 w 2022"/>
                <a:gd name="T67" fmla="*/ 1412 h 1466"/>
                <a:gd name="T68" fmla="*/ 905 w 2022"/>
                <a:gd name="T69" fmla="*/ 1466 h 1466"/>
                <a:gd name="T70" fmla="*/ 1116 w 2022"/>
                <a:gd name="T71" fmla="*/ 1466 h 1466"/>
                <a:gd name="T72" fmla="*/ 1116 w 2022"/>
                <a:gd name="T73" fmla="*/ 1412 h 1466"/>
                <a:gd name="T74" fmla="*/ 1555 w 2022"/>
                <a:gd name="T75" fmla="*/ 1335 h 1466"/>
                <a:gd name="T76" fmla="*/ 2022 w 2022"/>
                <a:gd name="T77" fmla="*/ 1466 h 1466"/>
                <a:gd name="T78" fmla="*/ 2022 w 2022"/>
                <a:gd name="T79" fmla="*/ 227 h 1466"/>
                <a:gd name="T80" fmla="*/ 1928 w 2022"/>
                <a:gd name="T81" fmla="*/ 203 h 1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022" h="1466">
                  <a:moveTo>
                    <a:pt x="1034" y="210"/>
                  </a:moveTo>
                  <a:lnTo>
                    <a:pt x="1034" y="210"/>
                  </a:lnTo>
                  <a:cubicBezTo>
                    <a:pt x="1077" y="175"/>
                    <a:pt x="1220" y="68"/>
                    <a:pt x="1395" y="46"/>
                  </a:cubicBezTo>
                  <a:cubicBezTo>
                    <a:pt x="1423" y="42"/>
                    <a:pt x="1454" y="40"/>
                    <a:pt x="1487" y="40"/>
                  </a:cubicBezTo>
                  <a:cubicBezTo>
                    <a:pt x="1645" y="40"/>
                    <a:pt x="1820" y="81"/>
                    <a:pt x="1888" y="99"/>
                  </a:cubicBezTo>
                  <a:lnTo>
                    <a:pt x="1888" y="1249"/>
                  </a:lnTo>
                  <a:cubicBezTo>
                    <a:pt x="1803" y="1218"/>
                    <a:pt x="1631" y="1161"/>
                    <a:pt x="1467" y="1137"/>
                  </a:cubicBezTo>
                  <a:cubicBezTo>
                    <a:pt x="1445" y="1134"/>
                    <a:pt x="1421" y="1132"/>
                    <a:pt x="1397" y="1132"/>
                  </a:cubicBezTo>
                  <a:cubicBezTo>
                    <a:pt x="1252" y="1132"/>
                    <a:pt x="1112" y="1192"/>
                    <a:pt x="1034" y="1232"/>
                  </a:cubicBezTo>
                  <a:lnTo>
                    <a:pt x="1034" y="210"/>
                  </a:lnTo>
                  <a:close/>
                  <a:moveTo>
                    <a:pt x="134" y="99"/>
                  </a:moveTo>
                  <a:lnTo>
                    <a:pt x="134" y="99"/>
                  </a:lnTo>
                  <a:cubicBezTo>
                    <a:pt x="201" y="81"/>
                    <a:pt x="376" y="40"/>
                    <a:pt x="534" y="40"/>
                  </a:cubicBezTo>
                  <a:cubicBezTo>
                    <a:pt x="568" y="40"/>
                    <a:pt x="599" y="42"/>
                    <a:pt x="626" y="46"/>
                  </a:cubicBezTo>
                  <a:cubicBezTo>
                    <a:pt x="802" y="68"/>
                    <a:pt x="945" y="175"/>
                    <a:pt x="988" y="210"/>
                  </a:cubicBezTo>
                  <a:lnTo>
                    <a:pt x="988" y="1232"/>
                  </a:lnTo>
                  <a:cubicBezTo>
                    <a:pt x="910" y="1192"/>
                    <a:pt x="770" y="1132"/>
                    <a:pt x="625" y="1132"/>
                  </a:cubicBezTo>
                  <a:cubicBezTo>
                    <a:pt x="601" y="1132"/>
                    <a:pt x="577" y="1134"/>
                    <a:pt x="555" y="1137"/>
                  </a:cubicBezTo>
                  <a:cubicBezTo>
                    <a:pt x="391" y="1161"/>
                    <a:pt x="219" y="1218"/>
                    <a:pt x="134" y="1249"/>
                  </a:cubicBezTo>
                  <a:lnTo>
                    <a:pt x="134" y="99"/>
                  </a:lnTo>
                  <a:close/>
                  <a:moveTo>
                    <a:pt x="1928" y="203"/>
                  </a:moveTo>
                  <a:lnTo>
                    <a:pt x="1928" y="203"/>
                  </a:lnTo>
                  <a:lnTo>
                    <a:pt x="1928" y="68"/>
                  </a:lnTo>
                  <a:cubicBezTo>
                    <a:pt x="1928" y="68"/>
                    <a:pt x="1696" y="0"/>
                    <a:pt x="1487" y="0"/>
                  </a:cubicBezTo>
                  <a:cubicBezTo>
                    <a:pt x="1454" y="0"/>
                    <a:pt x="1421" y="2"/>
                    <a:pt x="1390" y="6"/>
                  </a:cubicBezTo>
                  <a:cubicBezTo>
                    <a:pt x="1207" y="30"/>
                    <a:pt x="1059" y="138"/>
                    <a:pt x="1011" y="177"/>
                  </a:cubicBezTo>
                  <a:cubicBezTo>
                    <a:pt x="963" y="138"/>
                    <a:pt x="815" y="30"/>
                    <a:pt x="632" y="6"/>
                  </a:cubicBezTo>
                  <a:cubicBezTo>
                    <a:pt x="601" y="2"/>
                    <a:pt x="568" y="0"/>
                    <a:pt x="534" y="0"/>
                  </a:cubicBezTo>
                  <a:cubicBezTo>
                    <a:pt x="326" y="0"/>
                    <a:pt x="94" y="68"/>
                    <a:pt x="94" y="68"/>
                  </a:cubicBezTo>
                  <a:lnTo>
                    <a:pt x="94" y="203"/>
                  </a:lnTo>
                  <a:cubicBezTo>
                    <a:pt x="36" y="216"/>
                    <a:pt x="0" y="227"/>
                    <a:pt x="0" y="227"/>
                  </a:cubicBezTo>
                  <a:lnTo>
                    <a:pt x="0" y="1466"/>
                  </a:lnTo>
                  <a:cubicBezTo>
                    <a:pt x="0" y="1466"/>
                    <a:pt x="243" y="1368"/>
                    <a:pt x="467" y="1335"/>
                  </a:cubicBezTo>
                  <a:cubicBezTo>
                    <a:pt x="605" y="1315"/>
                    <a:pt x="787" y="1368"/>
                    <a:pt x="905" y="1412"/>
                  </a:cubicBezTo>
                  <a:lnTo>
                    <a:pt x="905" y="1466"/>
                  </a:lnTo>
                  <a:lnTo>
                    <a:pt x="1116" y="1466"/>
                  </a:lnTo>
                  <a:lnTo>
                    <a:pt x="1116" y="1412"/>
                  </a:lnTo>
                  <a:cubicBezTo>
                    <a:pt x="1235" y="1368"/>
                    <a:pt x="1417" y="1315"/>
                    <a:pt x="1555" y="1335"/>
                  </a:cubicBezTo>
                  <a:cubicBezTo>
                    <a:pt x="1779" y="1368"/>
                    <a:pt x="2022" y="1466"/>
                    <a:pt x="2022" y="1466"/>
                  </a:cubicBezTo>
                  <a:lnTo>
                    <a:pt x="2022" y="227"/>
                  </a:lnTo>
                  <a:cubicBezTo>
                    <a:pt x="2022" y="227"/>
                    <a:pt x="1986" y="216"/>
                    <a:pt x="1928" y="203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1" name="矩形 30"/>
          <p:cNvSpPr/>
          <p:nvPr/>
        </p:nvSpPr>
        <p:spPr>
          <a:xfrm>
            <a:off x="809454" y="1516005"/>
            <a:ext cx="1124026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9170">
              <a:defRPr/>
            </a:pPr>
            <a:r>
              <a:rPr lang="en-US" altLang="zh-CN" sz="6600" kern="0" smtClean="0">
                <a:solidFill>
                  <a:schemeClr val="bg1"/>
                </a:solidFill>
                <a:ea typeface="微软雅黑" charset="0"/>
              </a:rPr>
              <a:t>01</a:t>
            </a:r>
            <a:endParaRPr lang="en-US" altLang="zh-CN" sz="6600" kern="0" dirty="0">
              <a:solidFill>
                <a:schemeClr val="bg1"/>
              </a:solidFill>
              <a:ea typeface="微软雅黑" charset="0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1933480" y="1760465"/>
            <a:ext cx="2156593" cy="6524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>
              <a:lnSpc>
                <a:spcPct val="130000"/>
              </a:lnSpc>
              <a:defRPr/>
            </a:pPr>
            <a:r>
              <a:rPr lang="en-US" altLang="zh-CN" sz="1400" b="1" kern="0" dirty="0" smtClean="0">
                <a:solidFill>
                  <a:schemeClr val="bg1"/>
                </a:solidFill>
                <a:ea typeface="微软雅黑" charset="0"/>
              </a:rPr>
              <a:t>CLICK</a:t>
            </a:r>
            <a:r>
              <a:rPr lang="zh-CN" altLang="en-US" sz="1400" b="1" kern="0" dirty="0" smtClean="0">
                <a:solidFill>
                  <a:schemeClr val="bg1"/>
                </a:solidFill>
                <a:ea typeface="微软雅黑" charset="0"/>
              </a:rPr>
              <a:t> </a:t>
            </a:r>
            <a:r>
              <a:rPr lang="en-US" altLang="zh-CN" sz="1400" b="1" kern="0" dirty="0" smtClean="0">
                <a:solidFill>
                  <a:schemeClr val="bg1"/>
                </a:solidFill>
                <a:ea typeface="微软雅黑" charset="0"/>
              </a:rPr>
              <a:t>HERE</a:t>
            </a:r>
            <a:r>
              <a:rPr lang="zh-CN" altLang="en-US" sz="1400" b="1" kern="0" dirty="0" smtClean="0">
                <a:solidFill>
                  <a:schemeClr val="bg1"/>
                </a:solidFill>
                <a:ea typeface="微软雅黑" charset="0"/>
              </a:rPr>
              <a:t> </a:t>
            </a:r>
            <a:r>
              <a:rPr lang="en-US" altLang="zh-CN" sz="1400" b="1" kern="0" dirty="0" smtClean="0">
                <a:solidFill>
                  <a:schemeClr val="bg1"/>
                </a:solidFill>
                <a:ea typeface="微软雅黑" charset="0"/>
              </a:rPr>
              <a:t>TO</a:t>
            </a:r>
            <a:endParaRPr lang="zh-CN" altLang="en-US" sz="1400" b="1" kern="0" dirty="0">
              <a:solidFill>
                <a:schemeClr val="bg1"/>
              </a:solidFill>
              <a:ea typeface="微软雅黑" charset="0"/>
            </a:endParaRPr>
          </a:p>
          <a:p>
            <a:pPr defTabSz="1219170">
              <a:lnSpc>
                <a:spcPct val="130000"/>
              </a:lnSpc>
              <a:defRPr/>
            </a:pPr>
            <a:r>
              <a:rPr lang="en-US" altLang="zh-CN" sz="1400" b="1" kern="0" dirty="0" smtClean="0">
                <a:solidFill>
                  <a:schemeClr val="bg1"/>
                </a:solidFill>
                <a:ea typeface="微软雅黑" charset="0"/>
              </a:rPr>
              <a:t>ADD</a:t>
            </a:r>
            <a:r>
              <a:rPr lang="zh-CN" altLang="en-US" sz="1400" b="1" kern="0" dirty="0" smtClean="0">
                <a:solidFill>
                  <a:schemeClr val="bg1"/>
                </a:solidFill>
                <a:ea typeface="微软雅黑" charset="0"/>
              </a:rPr>
              <a:t> </a:t>
            </a:r>
            <a:r>
              <a:rPr lang="en-US" altLang="zh-CN" sz="1400" b="1" kern="0" dirty="0" smtClean="0">
                <a:solidFill>
                  <a:schemeClr val="bg1"/>
                </a:solidFill>
                <a:ea typeface="微软雅黑" charset="0"/>
              </a:rPr>
              <a:t>YOUR</a:t>
            </a:r>
            <a:r>
              <a:rPr lang="zh-CN" altLang="en-US" sz="1400" b="1" kern="0" dirty="0" smtClean="0">
                <a:solidFill>
                  <a:schemeClr val="bg1"/>
                </a:solidFill>
                <a:ea typeface="微软雅黑" charset="0"/>
              </a:rPr>
              <a:t> </a:t>
            </a:r>
            <a:r>
              <a:rPr lang="en-US" altLang="zh-CN" sz="1400" b="1" kern="0" dirty="0" smtClean="0">
                <a:solidFill>
                  <a:schemeClr val="bg1"/>
                </a:solidFill>
                <a:ea typeface="微软雅黑" charset="0"/>
              </a:rPr>
              <a:t>TITLE</a:t>
            </a:r>
            <a:endParaRPr lang="en-US" altLang="zh-CN" sz="1400" b="1" kern="0" dirty="0">
              <a:solidFill>
                <a:schemeClr val="bg1"/>
              </a:solidFill>
              <a:ea typeface="微软雅黑" charset="0"/>
            </a:endParaRPr>
          </a:p>
        </p:txBody>
      </p:sp>
      <p:cxnSp>
        <p:nvCxnSpPr>
          <p:cNvPr id="6" name="直线连接符 5"/>
          <p:cNvCxnSpPr/>
          <p:nvPr/>
        </p:nvCxnSpPr>
        <p:spPr>
          <a:xfrm>
            <a:off x="3671242" y="2086708"/>
            <a:ext cx="1207477" cy="0"/>
          </a:xfrm>
          <a:prstGeom prst="line">
            <a:avLst/>
          </a:prstGeom>
          <a:ln>
            <a:solidFill>
              <a:schemeClr val="bg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组 33"/>
          <p:cNvGrpSpPr/>
          <p:nvPr/>
        </p:nvGrpSpPr>
        <p:grpSpPr>
          <a:xfrm>
            <a:off x="6584077" y="2979049"/>
            <a:ext cx="4916260" cy="1227194"/>
            <a:chOff x="6584077" y="1299745"/>
            <a:chExt cx="4916260" cy="1227194"/>
          </a:xfrm>
        </p:grpSpPr>
        <p:sp>
          <p:nvSpPr>
            <p:cNvPr id="41" name="矩形 40"/>
            <p:cNvSpPr/>
            <p:nvPr/>
          </p:nvSpPr>
          <p:spPr>
            <a:xfrm>
              <a:off x="6607902" y="1714409"/>
              <a:ext cx="4892435" cy="812530"/>
            </a:xfrm>
            <a:prstGeom prst="rect">
              <a:avLst/>
            </a:prstGeom>
          </p:spPr>
          <p:txBody>
            <a:bodyPr wrap="square" numCol="1" spcCol="360000">
              <a:spAutoFit/>
            </a:bodyPr>
            <a:lstStyle/>
            <a:p>
              <a:pPr defTabSz="609585">
                <a:lnSpc>
                  <a:spcPct val="130000"/>
                </a:lnSpc>
              </a:pPr>
              <a:r>
                <a:rPr lang="zh-CN" altLang="en-US" sz="1200" u="sng" dirty="0">
                  <a:solidFill>
                    <a:schemeClr val="bg1"/>
                  </a:solidFill>
                  <a:latin typeface="微软雅黑" charset="0"/>
                  <a:ea typeface="微软雅黑" charset="0"/>
                </a:rPr>
                <a:t>更换图片方法：点击图片后右键，选择“更改图片”即可。</a:t>
              </a:r>
              <a:r>
                <a:rPr lang="zh-CN" altLang="en-US" sz="1200" dirty="0" smtClean="0">
                  <a:solidFill>
                    <a:schemeClr val="bg1"/>
                  </a:solidFill>
                  <a:latin typeface="微软雅黑" charset="0"/>
                  <a:ea typeface="微软雅黑" charset="0"/>
                </a:rPr>
                <a:t>标题</a:t>
              </a:r>
              <a:r>
                <a:rPr lang="zh-CN" altLang="en-US" sz="1200" dirty="0">
                  <a:solidFill>
                    <a:schemeClr val="bg1"/>
                  </a:solidFill>
                  <a:latin typeface="微软雅黑" charset="0"/>
                  <a:ea typeface="微软雅黑" charset="0"/>
                </a:rPr>
                <a:t>数字等都可以通过点击和重新输入进行更改，顶部“开始”面板中可以对字体、字号、颜色、行距等进行修改</a:t>
              </a:r>
              <a:r>
                <a:rPr lang="zh-CN" altLang="en-US" sz="1200" dirty="0" smtClean="0">
                  <a:solidFill>
                    <a:schemeClr val="bg1"/>
                  </a:solidFill>
                  <a:latin typeface="微软雅黑" charset="0"/>
                  <a:ea typeface="微软雅黑" charset="0"/>
                </a:rPr>
                <a:t>。</a:t>
              </a:r>
              <a:endPara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6584077" y="1299745"/>
              <a:ext cx="2236510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1219170">
                <a:defRPr/>
              </a:pPr>
              <a:r>
                <a:rPr lang="zh-CN" altLang="en-US" sz="2000" b="1" kern="0" dirty="0">
                  <a:solidFill>
                    <a:schemeClr val="bg1"/>
                  </a:solidFill>
                  <a:ea typeface="微软雅黑" charset="0"/>
                </a:rPr>
                <a:t>点击此处添加标题</a:t>
              </a:r>
              <a:endParaRPr lang="en-US" altLang="zh-CN" sz="2000" b="1" kern="0" dirty="0">
                <a:solidFill>
                  <a:schemeClr val="bg1"/>
                </a:solidFill>
                <a:ea typeface="微软雅黑" charset="0"/>
              </a:endParaRPr>
            </a:p>
          </p:txBody>
        </p:sp>
      </p:grpSp>
      <p:grpSp>
        <p:nvGrpSpPr>
          <p:cNvPr id="35" name="组 34"/>
          <p:cNvGrpSpPr/>
          <p:nvPr/>
        </p:nvGrpSpPr>
        <p:grpSpPr>
          <a:xfrm>
            <a:off x="5130711" y="2979050"/>
            <a:ext cx="1227196" cy="1227194"/>
            <a:chOff x="4888524" y="1547446"/>
            <a:chExt cx="1383323" cy="1383323"/>
          </a:xfrm>
        </p:grpSpPr>
        <p:sp>
          <p:nvSpPr>
            <p:cNvPr id="39" name="菱形 38"/>
            <p:cNvSpPr/>
            <p:nvPr/>
          </p:nvSpPr>
          <p:spPr>
            <a:xfrm>
              <a:off x="4888524" y="1547446"/>
              <a:ext cx="1383323" cy="1383323"/>
            </a:xfrm>
            <a:prstGeom prst="diamond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762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0" name="Freeform 7"/>
            <p:cNvSpPr>
              <a:spLocks noEditPoints="1"/>
            </p:cNvSpPr>
            <p:nvPr/>
          </p:nvSpPr>
          <p:spPr bwMode="auto">
            <a:xfrm>
              <a:off x="5272992" y="1998417"/>
              <a:ext cx="614386" cy="448022"/>
            </a:xfrm>
            <a:custGeom>
              <a:avLst/>
              <a:gdLst>
                <a:gd name="T0" fmla="*/ 1034 w 2022"/>
                <a:gd name="T1" fmla="*/ 210 h 1466"/>
                <a:gd name="T2" fmla="*/ 1034 w 2022"/>
                <a:gd name="T3" fmla="*/ 210 h 1466"/>
                <a:gd name="T4" fmla="*/ 1395 w 2022"/>
                <a:gd name="T5" fmla="*/ 46 h 1466"/>
                <a:gd name="T6" fmla="*/ 1487 w 2022"/>
                <a:gd name="T7" fmla="*/ 40 h 1466"/>
                <a:gd name="T8" fmla="*/ 1888 w 2022"/>
                <a:gd name="T9" fmla="*/ 99 h 1466"/>
                <a:gd name="T10" fmla="*/ 1888 w 2022"/>
                <a:gd name="T11" fmla="*/ 1249 h 1466"/>
                <a:gd name="T12" fmla="*/ 1467 w 2022"/>
                <a:gd name="T13" fmla="*/ 1137 h 1466"/>
                <a:gd name="T14" fmla="*/ 1397 w 2022"/>
                <a:gd name="T15" fmla="*/ 1132 h 1466"/>
                <a:gd name="T16" fmla="*/ 1034 w 2022"/>
                <a:gd name="T17" fmla="*/ 1232 h 1466"/>
                <a:gd name="T18" fmla="*/ 1034 w 2022"/>
                <a:gd name="T19" fmla="*/ 210 h 1466"/>
                <a:gd name="T20" fmla="*/ 134 w 2022"/>
                <a:gd name="T21" fmla="*/ 99 h 1466"/>
                <a:gd name="T22" fmla="*/ 134 w 2022"/>
                <a:gd name="T23" fmla="*/ 99 h 1466"/>
                <a:gd name="T24" fmla="*/ 534 w 2022"/>
                <a:gd name="T25" fmla="*/ 40 h 1466"/>
                <a:gd name="T26" fmla="*/ 626 w 2022"/>
                <a:gd name="T27" fmla="*/ 46 h 1466"/>
                <a:gd name="T28" fmla="*/ 988 w 2022"/>
                <a:gd name="T29" fmla="*/ 210 h 1466"/>
                <a:gd name="T30" fmla="*/ 988 w 2022"/>
                <a:gd name="T31" fmla="*/ 1232 h 1466"/>
                <a:gd name="T32" fmla="*/ 625 w 2022"/>
                <a:gd name="T33" fmla="*/ 1132 h 1466"/>
                <a:gd name="T34" fmla="*/ 555 w 2022"/>
                <a:gd name="T35" fmla="*/ 1137 h 1466"/>
                <a:gd name="T36" fmla="*/ 134 w 2022"/>
                <a:gd name="T37" fmla="*/ 1249 h 1466"/>
                <a:gd name="T38" fmla="*/ 134 w 2022"/>
                <a:gd name="T39" fmla="*/ 99 h 1466"/>
                <a:gd name="T40" fmla="*/ 1928 w 2022"/>
                <a:gd name="T41" fmla="*/ 203 h 1466"/>
                <a:gd name="T42" fmla="*/ 1928 w 2022"/>
                <a:gd name="T43" fmla="*/ 203 h 1466"/>
                <a:gd name="T44" fmla="*/ 1928 w 2022"/>
                <a:gd name="T45" fmla="*/ 68 h 1466"/>
                <a:gd name="T46" fmla="*/ 1487 w 2022"/>
                <a:gd name="T47" fmla="*/ 0 h 1466"/>
                <a:gd name="T48" fmla="*/ 1390 w 2022"/>
                <a:gd name="T49" fmla="*/ 6 h 1466"/>
                <a:gd name="T50" fmla="*/ 1011 w 2022"/>
                <a:gd name="T51" fmla="*/ 177 h 1466"/>
                <a:gd name="T52" fmla="*/ 632 w 2022"/>
                <a:gd name="T53" fmla="*/ 6 h 1466"/>
                <a:gd name="T54" fmla="*/ 534 w 2022"/>
                <a:gd name="T55" fmla="*/ 0 h 1466"/>
                <a:gd name="T56" fmla="*/ 94 w 2022"/>
                <a:gd name="T57" fmla="*/ 68 h 1466"/>
                <a:gd name="T58" fmla="*/ 94 w 2022"/>
                <a:gd name="T59" fmla="*/ 203 h 1466"/>
                <a:gd name="T60" fmla="*/ 0 w 2022"/>
                <a:gd name="T61" fmla="*/ 227 h 1466"/>
                <a:gd name="T62" fmla="*/ 0 w 2022"/>
                <a:gd name="T63" fmla="*/ 1466 h 1466"/>
                <a:gd name="T64" fmla="*/ 467 w 2022"/>
                <a:gd name="T65" fmla="*/ 1335 h 1466"/>
                <a:gd name="T66" fmla="*/ 905 w 2022"/>
                <a:gd name="T67" fmla="*/ 1412 h 1466"/>
                <a:gd name="T68" fmla="*/ 905 w 2022"/>
                <a:gd name="T69" fmla="*/ 1466 h 1466"/>
                <a:gd name="T70" fmla="*/ 1116 w 2022"/>
                <a:gd name="T71" fmla="*/ 1466 h 1466"/>
                <a:gd name="T72" fmla="*/ 1116 w 2022"/>
                <a:gd name="T73" fmla="*/ 1412 h 1466"/>
                <a:gd name="T74" fmla="*/ 1555 w 2022"/>
                <a:gd name="T75" fmla="*/ 1335 h 1466"/>
                <a:gd name="T76" fmla="*/ 2022 w 2022"/>
                <a:gd name="T77" fmla="*/ 1466 h 1466"/>
                <a:gd name="T78" fmla="*/ 2022 w 2022"/>
                <a:gd name="T79" fmla="*/ 227 h 1466"/>
                <a:gd name="T80" fmla="*/ 1928 w 2022"/>
                <a:gd name="T81" fmla="*/ 203 h 1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022" h="1466">
                  <a:moveTo>
                    <a:pt x="1034" y="210"/>
                  </a:moveTo>
                  <a:lnTo>
                    <a:pt x="1034" y="210"/>
                  </a:lnTo>
                  <a:cubicBezTo>
                    <a:pt x="1077" y="175"/>
                    <a:pt x="1220" y="68"/>
                    <a:pt x="1395" y="46"/>
                  </a:cubicBezTo>
                  <a:cubicBezTo>
                    <a:pt x="1423" y="42"/>
                    <a:pt x="1454" y="40"/>
                    <a:pt x="1487" y="40"/>
                  </a:cubicBezTo>
                  <a:cubicBezTo>
                    <a:pt x="1645" y="40"/>
                    <a:pt x="1820" y="81"/>
                    <a:pt x="1888" y="99"/>
                  </a:cubicBezTo>
                  <a:lnTo>
                    <a:pt x="1888" y="1249"/>
                  </a:lnTo>
                  <a:cubicBezTo>
                    <a:pt x="1803" y="1218"/>
                    <a:pt x="1631" y="1161"/>
                    <a:pt x="1467" y="1137"/>
                  </a:cubicBezTo>
                  <a:cubicBezTo>
                    <a:pt x="1445" y="1134"/>
                    <a:pt x="1421" y="1132"/>
                    <a:pt x="1397" y="1132"/>
                  </a:cubicBezTo>
                  <a:cubicBezTo>
                    <a:pt x="1252" y="1132"/>
                    <a:pt x="1112" y="1192"/>
                    <a:pt x="1034" y="1232"/>
                  </a:cubicBezTo>
                  <a:lnTo>
                    <a:pt x="1034" y="210"/>
                  </a:lnTo>
                  <a:close/>
                  <a:moveTo>
                    <a:pt x="134" y="99"/>
                  </a:moveTo>
                  <a:lnTo>
                    <a:pt x="134" y="99"/>
                  </a:lnTo>
                  <a:cubicBezTo>
                    <a:pt x="201" y="81"/>
                    <a:pt x="376" y="40"/>
                    <a:pt x="534" y="40"/>
                  </a:cubicBezTo>
                  <a:cubicBezTo>
                    <a:pt x="568" y="40"/>
                    <a:pt x="599" y="42"/>
                    <a:pt x="626" y="46"/>
                  </a:cubicBezTo>
                  <a:cubicBezTo>
                    <a:pt x="802" y="68"/>
                    <a:pt x="945" y="175"/>
                    <a:pt x="988" y="210"/>
                  </a:cubicBezTo>
                  <a:lnTo>
                    <a:pt x="988" y="1232"/>
                  </a:lnTo>
                  <a:cubicBezTo>
                    <a:pt x="910" y="1192"/>
                    <a:pt x="770" y="1132"/>
                    <a:pt x="625" y="1132"/>
                  </a:cubicBezTo>
                  <a:cubicBezTo>
                    <a:pt x="601" y="1132"/>
                    <a:pt x="577" y="1134"/>
                    <a:pt x="555" y="1137"/>
                  </a:cubicBezTo>
                  <a:cubicBezTo>
                    <a:pt x="391" y="1161"/>
                    <a:pt x="219" y="1218"/>
                    <a:pt x="134" y="1249"/>
                  </a:cubicBezTo>
                  <a:lnTo>
                    <a:pt x="134" y="99"/>
                  </a:lnTo>
                  <a:close/>
                  <a:moveTo>
                    <a:pt x="1928" y="203"/>
                  </a:moveTo>
                  <a:lnTo>
                    <a:pt x="1928" y="203"/>
                  </a:lnTo>
                  <a:lnTo>
                    <a:pt x="1928" y="68"/>
                  </a:lnTo>
                  <a:cubicBezTo>
                    <a:pt x="1928" y="68"/>
                    <a:pt x="1696" y="0"/>
                    <a:pt x="1487" y="0"/>
                  </a:cubicBezTo>
                  <a:cubicBezTo>
                    <a:pt x="1454" y="0"/>
                    <a:pt x="1421" y="2"/>
                    <a:pt x="1390" y="6"/>
                  </a:cubicBezTo>
                  <a:cubicBezTo>
                    <a:pt x="1207" y="30"/>
                    <a:pt x="1059" y="138"/>
                    <a:pt x="1011" y="177"/>
                  </a:cubicBezTo>
                  <a:cubicBezTo>
                    <a:pt x="963" y="138"/>
                    <a:pt x="815" y="30"/>
                    <a:pt x="632" y="6"/>
                  </a:cubicBezTo>
                  <a:cubicBezTo>
                    <a:pt x="601" y="2"/>
                    <a:pt x="568" y="0"/>
                    <a:pt x="534" y="0"/>
                  </a:cubicBezTo>
                  <a:cubicBezTo>
                    <a:pt x="326" y="0"/>
                    <a:pt x="94" y="68"/>
                    <a:pt x="94" y="68"/>
                  </a:cubicBezTo>
                  <a:lnTo>
                    <a:pt x="94" y="203"/>
                  </a:lnTo>
                  <a:cubicBezTo>
                    <a:pt x="36" y="216"/>
                    <a:pt x="0" y="227"/>
                    <a:pt x="0" y="227"/>
                  </a:cubicBezTo>
                  <a:lnTo>
                    <a:pt x="0" y="1466"/>
                  </a:lnTo>
                  <a:cubicBezTo>
                    <a:pt x="0" y="1466"/>
                    <a:pt x="243" y="1368"/>
                    <a:pt x="467" y="1335"/>
                  </a:cubicBezTo>
                  <a:cubicBezTo>
                    <a:pt x="605" y="1315"/>
                    <a:pt x="787" y="1368"/>
                    <a:pt x="905" y="1412"/>
                  </a:cubicBezTo>
                  <a:lnTo>
                    <a:pt x="905" y="1466"/>
                  </a:lnTo>
                  <a:lnTo>
                    <a:pt x="1116" y="1466"/>
                  </a:lnTo>
                  <a:lnTo>
                    <a:pt x="1116" y="1412"/>
                  </a:lnTo>
                  <a:cubicBezTo>
                    <a:pt x="1235" y="1368"/>
                    <a:pt x="1417" y="1315"/>
                    <a:pt x="1555" y="1335"/>
                  </a:cubicBezTo>
                  <a:cubicBezTo>
                    <a:pt x="1779" y="1368"/>
                    <a:pt x="2022" y="1466"/>
                    <a:pt x="2022" y="1466"/>
                  </a:cubicBezTo>
                  <a:lnTo>
                    <a:pt x="2022" y="227"/>
                  </a:lnTo>
                  <a:cubicBezTo>
                    <a:pt x="2022" y="227"/>
                    <a:pt x="1986" y="216"/>
                    <a:pt x="1928" y="203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6" name="矩形 35"/>
          <p:cNvSpPr/>
          <p:nvPr/>
        </p:nvSpPr>
        <p:spPr>
          <a:xfrm>
            <a:off x="809454" y="3021944"/>
            <a:ext cx="1124026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9170">
              <a:defRPr/>
            </a:pPr>
            <a:r>
              <a:rPr lang="en-US" altLang="zh-CN" sz="6600" kern="0" dirty="0" smtClean="0">
                <a:solidFill>
                  <a:schemeClr val="bg1"/>
                </a:solidFill>
                <a:ea typeface="微软雅黑" charset="0"/>
              </a:rPr>
              <a:t>02</a:t>
            </a:r>
            <a:endParaRPr lang="en-US" altLang="zh-CN" sz="6600" kern="0" dirty="0">
              <a:solidFill>
                <a:schemeClr val="bg1"/>
              </a:solidFill>
              <a:ea typeface="微软雅黑" charset="0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1933480" y="3266404"/>
            <a:ext cx="2156593" cy="6524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>
              <a:lnSpc>
                <a:spcPct val="130000"/>
              </a:lnSpc>
              <a:defRPr/>
            </a:pPr>
            <a:r>
              <a:rPr lang="en-US" altLang="zh-CN" sz="1400" b="1" kern="0" dirty="0" smtClean="0">
                <a:solidFill>
                  <a:schemeClr val="bg1"/>
                </a:solidFill>
                <a:ea typeface="微软雅黑" charset="0"/>
              </a:rPr>
              <a:t>CLICK</a:t>
            </a:r>
            <a:r>
              <a:rPr lang="zh-CN" altLang="en-US" sz="1400" b="1" kern="0" dirty="0" smtClean="0">
                <a:solidFill>
                  <a:schemeClr val="bg1"/>
                </a:solidFill>
                <a:ea typeface="微软雅黑" charset="0"/>
              </a:rPr>
              <a:t> </a:t>
            </a:r>
            <a:r>
              <a:rPr lang="en-US" altLang="zh-CN" sz="1400" b="1" kern="0" dirty="0" smtClean="0">
                <a:solidFill>
                  <a:schemeClr val="bg1"/>
                </a:solidFill>
                <a:ea typeface="微软雅黑" charset="0"/>
              </a:rPr>
              <a:t>HERE</a:t>
            </a:r>
            <a:r>
              <a:rPr lang="zh-CN" altLang="en-US" sz="1400" b="1" kern="0" dirty="0" smtClean="0">
                <a:solidFill>
                  <a:schemeClr val="bg1"/>
                </a:solidFill>
                <a:ea typeface="微软雅黑" charset="0"/>
              </a:rPr>
              <a:t> </a:t>
            </a:r>
            <a:r>
              <a:rPr lang="en-US" altLang="zh-CN" sz="1400" b="1" kern="0" dirty="0" smtClean="0">
                <a:solidFill>
                  <a:schemeClr val="bg1"/>
                </a:solidFill>
                <a:ea typeface="微软雅黑" charset="0"/>
              </a:rPr>
              <a:t>TO</a:t>
            </a:r>
            <a:endParaRPr lang="zh-CN" altLang="en-US" sz="1400" b="1" kern="0" dirty="0">
              <a:solidFill>
                <a:schemeClr val="bg1"/>
              </a:solidFill>
              <a:ea typeface="微软雅黑" charset="0"/>
            </a:endParaRPr>
          </a:p>
          <a:p>
            <a:pPr defTabSz="1219170">
              <a:lnSpc>
                <a:spcPct val="130000"/>
              </a:lnSpc>
              <a:defRPr/>
            </a:pPr>
            <a:r>
              <a:rPr lang="en-US" altLang="zh-CN" sz="1400" b="1" kern="0" dirty="0" smtClean="0">
                <a:solidFill>
                  <a:schemeClr val="bg1"/>
                </a:solidFill>
                <a:ea typeface="微软雅黑" charset="0"/>
              </a:rPr>
              <a:t>ADD</a:t>
            </a:r>
            <a:r>
              <a:rPr lang="zh-CN" altLang="en-US" sz="1400" b="1" kern="0" dirty="0" smtClean="0">
                <a:solidFill>
                  <a:schemeClr val="bg1"/>
                </a:solidFill>
                <a:ea typeface="微软雅黑" charset="0"/>
              </a:rPr>
              <a:t> </a:t>
            </a:r>
            <a:r>
              <a:rPr lang="en-US" altLang="zh-CN" sz="1400" b="1" kern="0" dirty="0" smtClean="0">
                <a:solidFill>
                  <a:schemeClr val="bg1"/>
                </a:solidFill>
                <a:ea typeface="微软雅黑" charset="0"/>
              </a:rPr>
              <a:t>YOUR</a:t>
            </a:r>
            <a:r>
              <a:rPr lang="zh-CN" altLang="en-US" sz="1400" b="1" kern="0" dirty="0" smtClean="0">
                <a:solidFill>
                  <a:schemeClr val="bg1"/>
                </a:solidFill>
                <a:ea typeface="微软雅黑" charset="0"/>
              </a:rPr>
              <a:t> </a:t>
            </a:r>
            <a:r>
              <a:rPr lang="en-US" altLang="zh-CN" sz="1400" b="1" kern="0" dirty="0" smtClean="0">
                <a:solidFill>
                  <a:schemeClr val="bg1"/>
                </a:solidFill>
                <a:ea typeface="微软雅黑" charset="0"/>
              </a:rPr>
              <a:t>TITLE</a:t>
            </a:r>
            <a:endParaRPr lang="en-US" altLang="zh-CN" sz="1400" b="1" kern="0" dirty="0">
              <a:solidFill>
                <a:schemeClr val="bg1"/>
              </a:solidFill>
              <a:ea typeface="微软雅黑" charset="0"/>
            </a:endParaRPr>
          </a:p>
        </p:txBody>
      </p:sp>
      <p:cxnSp>
        <p:nvCxnSpPr>
          <p:cNvPr id="38" name="直线连接符 37"/>
          <p:cNvCxnSpPr/>
          <p:nvPr/>
        </p:nvCxnSpPr>
        <p:spPr>
          <a:xfrm>
            <a:off x="3671242" y="3592647"/>
            <a:ext cx="1207477" cy="0"/>
          </a:xfrm>
          <a:prstGeom prst="line">
            <a:avLst/>
          </a:prstGeom>
          <a:ln>
            <a:solidFill>
              <a:schemeClr val="bg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组 43"/>
          <p:cNvGrpSpPr/>
          <p:nvPr/>
        </p:nvGrpSpPr>
        <p:grpSpPr>
          <a:xfrm>
            <a:off x="6584077" y="4484987"/>
            <a:ext cx="4916260" cy="1227194"/>
            <a:chOff x="6584077" y="1299745"/>
            <a:chExt cx="4916260" cy="1227194"/>
          </a:xfrm>
        </p:grpSpPr>
        <p:sp>
          <p:nvSpPr>
            <p:cNvPr id="51" name="矩形 50"/>
            <p:cNvSpPr/>
            <p:nvPr/>
          </p:nvSpPr>
          <p:spPr>
            <a:xfrm>
              <a:off x="6607902" y="1714409"/>
              <a:ext cx="4892435" cy="812530"/>
            </a:xfrm>
            <a:prstGeom prst="rect">
              <a:avLst/>
            </a:prstGeom>
          </p:spPr>
          <p:txBody>
            <a:bodyPr wrap="square" numCol="1" spcCol="360000">
              <a:spAutoFit/>
            </a:bodyPr>
            <a:lstStyle/>
            <a:p>
              <a:pPr defTabSz="609585">
                <a:lnSpc>
                  <a:spcPct val="130000"/>
                </a:lnSpc>
              </a:pPr>
              <a:r>
                <a:rPr lang="zh-CN" altLang="en-US" sz="1200" u="sng" dirty="0">
                  <a:solidFill>
                    <a:schemeClr val="bg1"/>
                  </a:solidFill>
                  <a:latin typeface="微软雅黑" charset="0"/>
                  <a:ea typeface="微软雅黑" charset="0"/>
                </a:rPr>
                <a:t>更换图片方法：点击图片后右键，选择“更改图片”即可。</a:t>
              </a:r>
              <a:r>
                <a:rPr lang="zh-CN" altLang="en-US" sz="1200" dirty="0" smtClean="0">
                  <a:solidFill>
                    <a:schemeClr val="bg1"/>
                  </a:solidFill>
                  <a:latin typeface="微软雅黑" charset="0"/>
                  <a:ea typeface="微软雅黑" charset="0"/>
                </a:rPr>
                <a:t>标题</a:t>
              </a:r>
              <a:r>
                <a:rPr lang="zh-CN" altLang="en-US" sz="1200" dirty="0">
                  <a:solidFill>
                    <a:schemeClr val="bg1"/>
                  </a:solidFill>
                  <a:latin typeface="微软雅黑" charset="0"/>
                  <a:ea typeface="微软雅黑" charset="0"/>
                </a:rPr>
                <a:t>数字等都可以通过点击和重新输入进行更改，顶部“开始”面板中可以对字体、字号、颜色、行距等进行修改</a:t>
              </a:r>
              <a:r>
                <a:rPr lang="zh-CN" altLang="en-US" sz="1200" dirty="0" smtClean="0">
                  <a:solidFill>
                    <a:schemeClr val="bg1"/>
                  </a:solidFill>
                  <a:latin typeface="微软雅黑" charset="0"/>
                  <a:ea typeface="微软雅黑" charset="0"/>
                </a:rPr>
                <a:t>。</a:t>
              </a:r>
              <a:endPara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6584077" y="1299745"/>
              <a:ext cx="2236510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1219170">
                <a:defRPr/>
              </a:pPr>
              <a:r>
                <a:rPr lang="zh-CN" altLang="en-US" sz="2000" b="1" kern="0" dirty="0">
                  <a:solidFill>
                    <a:schemeClr val="bg1"/>
                  </a:solidFill>
                  <a:ea typeface="微软雅黑" charset="0"/>
                </a:rPr>
                <a:t>点击此处添加标题</a:t>
              </a:r>
              <a:endParaRPr lang="en-US" altLang="zh-CN" sz="2000" b="1" kern="0" dirty="0">
                <a:solidFill>
                  <a:schemeClr val="bg1"/>
                </a:solidFill>
                <a:ea typeface="微软雅黑" charset="0"/>
              </a:endParaRPr>
            </a:p>
          </p:txBody>
        </p:sp>
      </p:grpSp>
      <p:grpSp>
        <p:nvGrpSpPr>
          <p:cNvPr id="45" name="组 44"/>
          <p:cNvGrpSpPr/>
          <p:nvPr/>
        </p:nvGrpSpPr>
        <p:grpSpPr>
          <a:xfrm>
            <a:off x="5130711" y="4484988"/>
            <a:ext cx="1227196" cy="1227194"/>
            <a:chOff x="4888524" y="1547446"/>
            <a:chExt cx="1383323" cy="1383323"/>
          </a:xfrm>
        </p:grpSpPr>
        <p:sp>
          <p:nvSpPr>
            <p:cNvPr id="49" name="菱形 48"/>
            <p:cNvSpPr/>
            <p:nvPr/>
          </p:nvSpPr>
          <p:spPr>
            <a:xfrm>
              <a:off x="4888524" y="1547446"/>
              <a:ext cx="1383323" cy="1383323"/>
            </a:xfrm>
            <a:prstGeom prst="diamond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762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0" name="Freeform 7"/>
            <p:cNvSpPr>
              <a:spLocks noEditPoints="1"/>
            </p:cNvSpPr>
            <p:nvPr/>
          </p:nvSpPr>
          <p:spPr bwMode="auto">
            <a:xfrm>
              <a:off x="5272992" y="1998417"/>
              <a:ext cx="614386" cy="448022"/>
            </a:xfrm>
            <a:custGeom>
              <a:avLst/>
              <a:gdLst>
                <a:gd name="T0" fmla="*/ 1034 w 2022"/>
                <a:gd name="T1" fmla="*/ 210 h 1466"/>
                <a:gd name="T2" fmla="*/ 1034 w 2022"/>
                <a:gd name="T3" fmla="*/ 210 h 1466"/>
                <a:gd name="T4" fmla="*/ 1395 w 2022"/>
                <a:gd name="T5" fmla="*/ 46 h 1466"/>
                <a:gd name="T6" fmla="*/ 1487 w 2022"/>
                <a:gd name="T7" fmla="*/ 40 h 1466"/>
                <a:gd name="T8" fmla="*/ 1888 w 2022"/>
                <a:gd name="T9" fmla="*/ 99 h 1466"/>
                <a:gd name="T10" fmla="*/ 1888 w 2022"/>
                <a:gd name="T11" fmla="*/ 1249 h 1466"/>
                <a:gd name="T12" fmla="*/ 1467 w 2022"/>
                <a:gd name="T13" fmla="*/ 1137 h 1466"/>
                <a:gd name="T14" fmla="*/ 1397 w 2022"/>
                <a:gd name="T15" fmla="*/ 1132 h 1466"/>
                <a:gd name="T16" fmla="*/ 1034 w 2022"/>
                <a:gd name="T17" fmla="*/ 1232 h 1466"/>
                <a:gd name="T18" fmla="*/ 1034 w 2022"/>
                <a:gd name="T19" fmla="*/ 210 h 1466"/>
                <a:gd name="T20" fmla="*/ 134 w 2022"/>
                <a:gd name="T21" fmla="*/ 99 h 1466"/>
                <a:gd name="T22" fmla="*/ 134 w 2022"/>
                <a:gd name="T23" fmla="*/ 99 h 1466"/>
                <a:gd name="T24" fmla="*/ 534 w 2022"/>
                <a:gd name="T25" fmla="*/ 40 h 1466"/>
                <a:gd name="T26" fmla="*/ 626 w 2022"/>
                <a:gd name="T27" fmla="*/ 46 h 1466"/>
                <a:gd name="T28" fmla="*/ 988 w 2022"/>
                <a:gd name="T29" fmla="*/ 210 h 1466"/>
                <a:gd name="T30" fmla="*/ 988 w 2022"/>
                <a:gd name="T31" fmla="*/ 1232 h 1466"/>
                <a:gd name="T32" fmla="*/ 625 w 2022"/>
                <a:gd name="T33" fmla="*/ 1132 h 1466"/>
                <a:gd name="T34" fmla="*/ 555 w 2022"/>
                <a:gd name="T35" fmla="*/ 1137 h 1466"/>
                <a:gd name="T36" fmla="*/ 134 w 2022"/>
                <a:gd name="T37" fmla="*/ 1249 h 1466"/>
                <a:gd name="T38" fmla="*/ 134 w 2022"/>
                <a:gd name="T39" fmla="*/ 99 h 1466"/>
                <a:gd name="T40" fmla="*/ 1928 w 2022"/>
                <a:gd name="T41" fmla="*/ 203 h 1466"/>
                <a:gd name="T42" fmla="*/ 1928 w 2022"/>
                <a:gd name="T43" fmla="*/ 203 h 1466"/>
                <a:gd name="T44" fmla="*/ 1928 w 2022"/>
                <a:gd name="T45" fmla="*/ 68 h 1466"/>
                <a:gd name="T46" fmla="*/ 1487 w 2022"/>
                <a:gd name="T47" fmla="*/ 0 h 1466"/>
                <a:gd name="T48" fmla="*/ 1390 w 2022"/>
                <a:gd name="T49" fmla="*/ 6 h 1466"/>
                <a:gd name="T50" fmla="*/ 1011 w 2022"/>
                <a:gd name="T51" fmla="*/ 177 h 1466"/>
                <a:gd name="T52" fmla="*/ 632 w 2022"/>
                <a:gd name="T53" fmla="*/ 6 h 1466"/>
                <a:gd name="T54" fmla="*/ 534 w 2022"/>
                <a:gd name="T55" fmla="*/ 0 h 1466"/>
                <a:gd name="T56" fmla="*/ 94 w 2022"/>
                <a:gd name="T57" fmla="*/ 68 h 1466"/>
                <a:gd name="T58" fmla="*/ 94 w 2022"/>
                <a:gd name="T59" fmla="*/ 203 h 1466"/>
                <a:gd name="T60" fmla="*/ 0 w 2022"/>
                <a:gd name="T61" fmla="*/ 227 h 1466"/>
                <a:gd name="T62" fmla="*/ 0 w 2022"/>
                <a:gd name="T63" fmla="*/ 1466 h 1466"/>
                <a:gd name="T64" fmla="*/ 467 w 2022"/>
                <a:gd name="T65" fmla="*/ 1335 h 1466"/>
                <a:gd name="T66" fmla="*/ 905 w 2022"/>
                <a:gd name="T67" fmla="*/ 1412 h 1466"/>
                <a:gd name="T68" fmla="*/ 905 w 2022"/>
                <a:gd name="T69" fmla="*/ 1466 h 1466"/>
                <a:gd name="T70" fmla="*/ 1116 w 2022"/>
                <a:gd name="T71" fmla="*/ 1466 h 1466"/>
                <a:gd name="T72" fmla="*/ 1116 w 2022"/>
                <a:gd name="T73" fmla="*/ 1412 h 1466"/>
                <a:gd name="T74" fmla="*/ 1555 w 2022"/>
                <a:gd name="T75" fmla="*/ 1335 h 1466"/>
                <a:gd name="T76" fmla="*/ 2022 w 2022"/>
                <a:gd name="T77" fmla="*/ 1466 h 1466"/>
                <a:gd name="T78" fmla="*/ 2022 w 2022"/>
                <a:gd name="T79" fmla="*/ 227 h 1466"/>
                <a:gd name="T80" fmla="*/ 1928 w 2022"/>
                <a:gd name="T81" fmla="*/ 203 h 1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022" h="1466">
                  <a:moveTo>
                    <a:pt x="1034" y="210"/>
                  </a:moveTo>
                  <a:lnTo>
                    <a:pt x="1034" y="210"/>
                  </a:lnTo>
                  <a:cubicBezTo>
                    <a:pt x="1077" y="175"/>
                    <a:pt x="1220" y="68"/>
                    <a:pt x="1395" y="46"/>
                  </a:cubicBezTo>
                  <a:cubicBezTo>
                    <a:pt x="1423" y="42"/>
                    <a:pt x="1454" y="40"/>
                    <a:pt x="1487" y="40"/>
                  </a:cubicBezTo>
                  <a:cubicBezTo>
                    <a:pt x="1645" y="40"/>
                    <a:pt x="1820" y="81"/>
                    <a:pt x="1888" y="99"/>
                  </a:cubicBezTo>
                  <a:lnTo>
                    <a:pt x="1888" y="1249"/>
                  </a:lnTo>
                  <a:cubicBezTo>
                    <a:pt x="1803" y="1218"/>
                    <a:pt x="1631" y="1161"/>
                    <a:pt x="1467" y="1137"/>
                  </a:cubicBezTo>
                  <a:cubicBezTo>
                    <a:pt x="1445" y="1134"/>
                    <a:pt x="1421" y="1132"/>
                    <a:pt x="1397" y="1132"/>
                  </a:cubicBezTo>
                  <a:cubicBezTo>
                    <a:pt x="1252" y="1132"/>
                    <a:pt x="1112" y="1192"/>
                    <a:pt x="1034" y="1232"/>
                  </a:cubicBezTo>
                  <a:lnTo>
                    <a:pt x="1034" y="210"/>
                  </a:lnTo>
                  <a:close/>
                  <a:moveTo>
                    <a:pt x="134" y="99"/>
                  </a:moveTo>
                  <a:lnTo>
                    <a:pt x="134" y="99"/>
                  </a:lnTo>
                  <a:cubicBezTo>
                    <a:pt x="201" y="81"/>
                    <a:pt x="376" y="40"/>
                    <a:pt x="534" y="40"/>
                  </a:cubicBezTo>
                  <a:cubicBezTo>
                    <a:pt x="568" y="40"/>
                    <a:pt x="599" y="42"/>
                    <a:pt x="626" y="46"/>
                  </a:cubicBezTo>
                  <a:cubicBezTo>
                    <a:pt x="802" y="68"/>
                    <a:pt x="945" y="175"/>
                    <a:pt x="988" y="210"/>
                  </a:cubicBezTo>
                  <a:lnTo>
                    <a:pt x="988" y="1232"/>
                  </a:lnTo>
                  <a:cubicBezTo>
                    <a:pt x="910" y="1192"/>
                    <a:pt x="770" y="1132"/>
                    <a:pt x="625" y="1132"/>
                  </a:cubicBezTo>
                  <a:cubicBezTo>
                    <a:pt x="601" y="1132"/>
                    <a:pt x="577" y="1134"/>
                    <a:pt x="555" y="1137"/>
                  </a:cubicBezTo>
                  <a:cubicBezTo>
                    <a:pt x="391" y="1161"/>
                    <a:pt x="219" y="1218"/>
                    <a:pt x="134" y="1249"/>
                  </a:cubicBezTo>
                  <a:lnTo>
                    <a:pt x="134" y="99"/>
                  </a:lnTo>
                  <a:close/>
                  <a:moveTo>
                    <a:pt x="1928" y="203"/>
                  </a:moveTo>
                  <a:lnTo>
                    <a:pt x="1928" y="203"/>
                  </a:lnTo>
                  <a:lnTo>
                    <a:pt x="1928" y="68"/>
                  </a:lnTo>
                  <a:cubicBezTo>
                    <a:pt x="1928" y="68"/>
                    <a:pt x="1696" y="0"/>
                    <a:pt x="1487" y="0"/>
                  </a:cubicBezTo>
                  <a:cubicBezTo>
                    <a:pt x="1454" y="0"/>
                    <a:pt x="1421" y="2"/>
                    <a:pt x="1390" y="6"/>
                  </a:cubicBezTo>
                  <a:cubicBezTo>
                    <a:pt x="1207" y="30"/>
                    <a:pt x="1059" y="138"/>
                    <a:pt x="1011" y="177"/>
                  </a:cubicBezTo>
                  <a:cubicBezTo>
                    <a:pt x="963" y="138"/>
                    <a:pt x="815" y="30"/>
                    <a:pt x="632" y="6"/>
                  </a:cubicBezTo>
                  <a:cubicBezTo>
                    <a:pt x="601" y="2"/>
                    <a:pt x="568" y="0"/>
                    <a:pt x="534" y="0"/>
                  </a:cubicBezTo>
                  <a:cubicBezTo>
                    <a:pt x="326" y="0"/>
                    <a:pt x="94" y="68"/>
                    <a:pt x="94" y="68"/>
                  </a:cubicBezTo>
                  <a:lnTo>
                    <a:pt x="94" y="203"/>
                  </a:lnTo>
                  <a:cubicBezTo>
                    <a:pt x="36" y="216"/>
                    <a:pt x="0" y="227"/>
                    <a:pt x="0" y="227"/>
                  </a:cubicBezTo>
                  <a:lnTo>
                    <a:pt x="0" y="1466"/>
                  </a:lnTo>
                  <a:cubicBezTo>
                    <a:pt x="0" y="1466"/>
                    <a:pt x="243" y="1368"/>
                    <a:pt x="467" y="1335"/>
                  </a:cubicBezTo>
                  <a:cubicBezTo>
                    <a:pt x="605" y="1315"/>
                    <a:pt x="787" y="1368"/>
                    <a:pt x="905" y="1412"/>
                  </a:cubicBezTo>
                  <a:lnTo>
                    <a:pt x="905" y="1466"/>
                  </a:lnTo>
                  <a:lnTo>
                    <a:pt x="1116" y="1466"/>
                  </a:lnTo>
                  <a:lnTo>
                    <a:pt x="1116" y="1412"/>
                  </a:lnTo>
                  <a:cubicBezTo>
                    <a:pt x="1235" y="1368"/>
                    <a:pt x="1417" y="1315"/>
                    <a:pt x="1555" y="1335"/>
                  </a:cubicBezTo>
                  <a:cubicBezTo>
                    <a:pt x="1779" y="1368"/>
                    <a:pt x="2022" y="1466"/>
                    <a:pt x="2022" y="1466"/>
                  </a:cubicBezTo>
                  <a:lnTo>
                    <a:pt x="2022" y="227"/>
                  </a:lnTo>
                  <a:cubicBezTo>
                    <a:pt x="2022" y="227"/>
                    <a:pt x="1986" y="216"/>
                    <a:pt x="1928" y="203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46" name="矩形 45"/>
          <p:cNvSpPr/>
          <p:nvPr/>
        </p:nvSpPr>
        <p:spPr>
          <a:xfrm>
            <a:off x="809454" y="4527882"/>
            <a:ext cx="1124026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9170">
              <a:defRPr/>
            </a:pPr>
            <a:r>
              <a:rPr lang="en-US" altLang="zh-CN" sz="6600" kern="0" dirty="0" smtClean="0">
                <a:solidFill>
                  <a:schemeClr val="bg1"/>
                </a:solidFill>
                <a:ea typeface="微软雅黑" charset="0"/>
              </a:rPr>
              <a:t>03</a:t>
            </a:r>
            <a:endParaRPr lang="en-US" altLang="zh-CN" sz="6600" kern="0" dirty="0">
              <a:solidFill>
                <a:schemeClr val="bg1"/>
              </a:solidFill>
              <a:ea typeface="微软雅黑" charset="0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1933480" y="4772342"/>
            <a:ext cx="2156593" cy="6524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>
              <a:lnSpc>
                <a:spcPct val="130000"/>
              </a:lnSpc>
              <a:defRPr/>
            </a:pPr>
            <a:r>
              <a:rPr lang="en-US" altLang="zh-CN" sz="1400" b="1" kern="0" dirty="0" smtClean="0">
                <a:solidFill>
                  <a:schemeClr val="bg1"/>
                </a:solidFill>
                <a:ea typeface="微软雅黑" charset="0"/>
              </a:rPr>
              <a:t>CLICK</a:t>
            </a:r>
            <a:r>
              <a:rPr lang="zh-CN" altLang="en-US" sz="1400" b="1" kern="0" dirty="0" smtClean="0">
                <a:solidFill>
                  <a:schemeClr val="bg1"/>
                </a:solidFill>
                <a:ea typeface="微软雅黑" charset="0"/>
              </a:rPr>
              <a:t> </a:t>
            </a:r>
            <a:r>
              <a:rPr lang="en-US" altLang="zh-CN" sz="1400" b="1" kern="0" dirty="0" smtClean="0">
                <a:solidFill>
                  <a:schemeClr val="bg1"/>
                </a:solidFill>
                <a:ea typeface="微软雅黑" charset="0"/>
              </a:rPr>
              <a:t>HERE</a:t>
            </a:r>
            <a:r>
              <a:rPr lang="zh-CN" altLang="en-US" sz="1400" b="1" kern="0" dirty="0" smtClean="0">
                <a:solidFill>
                  <a:schemeClr val="bg1"/>
                </a:solidFill>
                <a:ea typeface="微软雅黑" charset="0"/>
              </a:rPr>
              <a:t> </a:t>
            </a:r>
            <a:r>
              <a:rPr lang="en-US" altLang="zh-CN" sz="1400" b="1" kern="0" dirty="0" smtClean="0">
                <a:solidFill>
                  <a:schemeClr val="bg1"/>
                </a:solidFill>
                <a:ea typeface="微软雅黑" charset="0"/>
              </a:rPr>
              <a:t>TO</a:t>
            </a:r>
            <a:endParaRPr lang="zh-CN" altLang="en-US" sz="1400" b="1" kern="0" dirty="0">
              <a:solidFill>
                <a:schemeClr val="bg1"/>
              </a:solidFill>
              <a:ea typeface="微软雅黑" charset="0"/>
            </a:endParaRPr>
          </a:p>
          <a:p>
            <a:pPr defTabSz="1219170">
              <a:lnSpc>
                <a:spcPct val="130000"/>
              </a:lnSpc>
              <a:defRPr/>
            </a:pPr>
            <a:r>
              <a:rPr lang="en-US" altLang="zh-CN" sz="1400" b="1" kern="0" dirty="0" smtClean="0">
                <a:solidFill>
                  <a:schemeClr val="bg1"/>
                </a:solidFill>
                <a:ea typeface="微软雅黑" charset="0"/>
              </a:rPr>
              <a:t>ADD</a:t>
            </a:r>
            <a:r>
              <a:rPr lang="zh-CN" altLang="en-US" sz="1400" b="1" kern="0" dirty="0" smtClean="0">
                <a:solidFill>
                  <a:schemeClr val="bg1"/>
                </a:solidFill>
                <a:ea typeface="微软雅黑" charset="0"/>
              </a:rPr>
              <a:t> </a:t>
            </a:r>
            <a:r>
              <a:rPr lang="en-US" altLang="zh-CN" sz="1400" b="1" kern="0" dirty="0" smtClean="0">
                <a:solidFill>
                  <a:schemeClr val="bg1"/>
                </a:solidFill>
                <a:ea typeface="微软雅黑" charset="0"/>
              </a:rPr>
              <a:t>YOUR</a:t>
            </a:r>
            <a:r>
              <a:rPr lang="zh-CN" altLang="en-US" sz="1400" b="1" kern="0" dirty="0" smtClean="0">
                <a:solidFill>
                  <a:schemeClr val="bg1"/>
                </a:solidFill>
                <a:ea typeface="微软雅黑" charset="0"/>
              </a:rPr>
              <a:t> </a:t>
            </a:r>
            <a:r>
              <a:rPr lang="en-US" altLang="zh-CN" sz="1400" b="1" kern="0" dirty="0" smtClean="0">
                <a:solidFill>
                  <a:schemeClr val="bg1"/>
                </a:solidFill>
                <a:ea typeface="微软雅黑" charset="0"/>
              </a:rPr>
              <a:t>TITLE</a:t>
            </a:r>
            <a:endParaRPr lang="en-US" altLang="zh-CN" sz="1400" b="1" kern="0" dirty="0">
              <a:solidFill>
                <a:schemeClr val="bg1"/>
              </a:solidFill>
              <a:ea typeface="微软雅黑" charset="0"/>
            </a:endParaRPr>
          </a:p>
        </p:txBody>
      </p:sp>
      <p:cxnSp>
        <p:nvCxnSpPr>
          <p:cNvPr id="48" name="直线连接符 47"/>
          <p:cNvCxnSpPr/>
          <p:nvPr/>
        </p:nvCxnSpPr>
        <p:spPr>
          <a:xfrm>
            <a:off x="3671242" y="5098585"/>
            <a:ext cx="1207477" cy="0"/>
          </a:xfrm>
          <a:prstGeom prst="line">
            <a:avLst/>
          </a:prstGeom>
          <a:ln>
            <a:solidFill>
              <a:schemeClr val="bg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图片 32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3570" y="258233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748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 1"/>
          <p:cNvGrpSpPr/>
          <p:nvPr/>
        </p:nvGrpSpPr>
        <p:grpSpPr>
          <a:xfrm>
            <a:off x="5590419" y="3331281"/>
            <a:ext cx="4200352" cy="1862048"/>
            <a:chOff x="6750146" y="2193857"/>
            <a:chExt cx="4200352" cy="1862048"/>
          </a:xfrm>
        </p:grpSpPr>
        <p:sp>
          <p:nvSpPr>
            <p:cNvPr id="3" name="文本框 2"/>
            <p:cNvSpPr txBox="1"/>
            <p:nvPr/>
          </p:nvSpPr>
          <p:spPr>
            <a:xfrm>
              <a:off x="6750146" y="2193857"/>
              <a:ext cx="2237915" cy="1862048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zh-CN"/>
              </a:defPPr>
              <a:lvl1pPr>
                <a:defRPr sz="3200" b="1">
                  <a:gradFill>
                    <a:gsLst>
                      <a:gs pos="32000">
                        <a:schemeClr val="accent2"/>
                      </a:gs>
                      <a:gs pos="0">
                        <a:schemeClr val="accent2">
                          <a:lumMod val="75000"/>
                        </a:schemeClr>
                      </a:gs>
                      <a:gs pos="69000">
                        <a:schemeClr val="accent3"/>
                      </a:gs>
                      <a:gs pos="97000">
                        <a:schemeClr val="accent4"/>
                      </a:gs>
                    </a:gsLst>
                    <a:path path="circle">
                      <a:fillToRect t="100000" r="100000"/>
                    </a:path>
                  </a:gradFill>
                  <a:latin typeface="微软雅黑"/>
                  <a:ea typeface="微软雅黑"/>
                  <a:cs typeface="微软雅黑"/>
                </a:defRPr>
              </a:lvl1pPr>
            </a:lstStyle>
            <a:p>
              <a:r>
                <a:rPr lang="en-US" altLang="zh-CN" sz="11500" dirty="0" smtClean="0">
                  <a:solidFill>
                    <a:schemeClr val="bg1"/>
                  </a:solidFill>
                </a:rPr>
                <a:t>02</a:t>
              </a:r>
              <a:endParaRPr lang="zh-CN" altLang="en-US" sz="11500" dirty="0">
                <a:solidFill>
                  <a:schemeClr val="bg1"/>
                </a:solidFill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8675829" y="2647827"/>
              <a:ext cx="2274669" cy="954107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r>
                <a:rPr lang="zh-CN" altLang="en-US" sz="3200" b="1" dirty="0" smtClean="0">
                  <a:solidFill>
                    <a:schemeClr val="bg1"/>
                  </a:solidFill>
                  <a:latin typeface="微软雅黑"/>
                  <a:ea typeface="微软雅黑"/>
                  <a:cs typeface="微软雅黑"/>
                </a:rPr>
                <a:t>作品概述</a:t>
              </a:r>
              <a:endParaRPr lang="en-US" altLang="zh-CN" sz="3200" b="1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endParaRPr>
            </a:p>
            <a:p>
              <a:r>
                <a:rPr lang="en-US" altLang="zh-CN" sz="2400" dirty="0" smtClean="0">
                  <a:solidFill>
                    <a:schemeClr val="bg1"/>
                  </a:solidFill>
                  <a:latin typeface="Calibri"/>
                  <a:ea typeface="宋体"/>
                </a:rPr>
                <a:t>INTRODUCTION</a:t>
              </a:r>
              <a:endParaRPr kumimoji="1" lang="zh-CN" altLang="en-US" sz="2400" dirty="0">
                <a:solidFill>
                  <a:schemeClr val="bg1"/>
                </a:solidFill>
                <a:latin typeface="Calibri"/>
                <a:ea typeface="宋体"/>
              </a:endParaRPr>
            </a:p>
          </p:txBody>
        </p:sp>
      </p:grpSp>
      <p:pic>
        <p:nvPicPr>
          <p:cNvPr id="5" name="图片 4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6250656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565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smtClean="0"/>
              <a:t>02</a:t>
            </a:r>
            <a:r>
              <a:rPr kumimoji="1" lang="zh-CN" altLang="en-US" dirty="0" smtClean="0"/>
              <a:t> 作品概述</a:t>
            </a:r>
            <a:endParaRPr kumimoji="1" lang="zh-CN" altLang="en-US" dirty="0"/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" t="5713" r="24" b="14561"/>
          <a:stretch/>
        </p:blipFill>
        <p:spPr>
          <a:xfrm>
            <a:off x="852160" y="1219200"/>
            <a:ext cx="10261317" cy="4601759"/>
          </a:xfrm>
          <a:prstGeom prst="roundRect">
            <a:avLst>
              <a:gd name="adj" fmla="val 442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矩形 4"/>
          <p:cNvSpPr/>
          <p:nvPr/>
        </p:nvSpPr>
        <p:spPr>
          <a:xfrm>
            <a:off x="1652954" y="1219200"/>
            <a:ext cx="3528646" cy="4601759"/>
          </a:xfrm>
          <a:prstGeom prst="rect">
            <a:avLst/>
          </a:prstGeom>
          <a:ln>
            <a:noFill/>
          </a:ln>
          <a:effectLst>
            <a:outerShdw blurRad="114300" dist="762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43" name="组 42"/>
          <p:cNvGrpSpPr/>
          <p:nvPr/>
        </p:nvGrpSpPr>
        <p:grpSpPr>
          <a:xfrm>
            <a:off x="1979053" y="2796978"/>
            <a:ext cx="2876447" cy="2649228"/>
            <a:chOff x="6584077" y="1299745"/>
            <a:chExt cx="2876447" cy="2649228"/>
          </a:xfrm>
        </p:grpSpPr>
        <p:sp>
          <p:nvSpPr>
            <p:cNvPr id="53" name="矩形 52"/>
            <p:cNvSpPr/>
            <p:nvPr/>
          </p:nvSpPr>
          <p:spPr>
            <a:xfrm>
              <a:off x="6607902" y="1936114"/>
              <a:ext cx="2852622" cy="2012859"/>
            </a:xfrm>
            <a:prstGeom prst="rect">
              <a:avLst/>
            </a:prstGeom>
          </p:spPr>
          <p:txBody>
            <a:bodyPr wrap="square" numCol="1" spcCol="360000">
              <a:spAutoFit/>
            </a:bodyPr>
            <a:lstStyle/>
            <a:p>
              <a:pPr defTabSz="609585">
                <a:lnSpc>
                  <a:spcPct val="130000"/>
                </a:lnSpc>
              </a:pPr>
              <a:r>
                <a:rPr lang="zh-CN" altLang="en-US" sz="1200" u="sng" dirty="0">
                  <a:solidFill>
                    <a:schemeClr val="bg1"/>
                  </a:solidFill>
                  <a:latin typeface="微软雅黑" charset="0"/>
                  <a:ea typeface="微软雅黑" charset="0"/>
                </a:rPr>
                <a:t>更换图片方法：点击图片后右键，选择“更改图片”即可。</a:t>
              </a:r>
              <a:r>
                <a:rPr lang="zh-CN" altLang="en-US" sz="1200" dirty="0" smtClean="0">
                  <a:solidFill>
                    <a:schemeClr val="bg1"/>
                  </a:solidFill>
                  <a:latin typeface="微软雅黑" charset="0"/>
                  <a:ea typeface="微软雅黑" charset="0"/>
                </a:rPr>
                <a:t>标题</a:t>
              </a:r>
              <a:r>
                <a:rPr lang="zh-CN" altLang="en-US" sz="1200" dirty="0">
                  <a:solidFill>
                    <a:schemeClr val="bg1"/>
                  </a:solidFill>
                  <a:latin typeface="微软雅黑" charset="0"/>
                  <a:ea typeface="微软雅黑" charset="0"/>
                </a:rPr>
                <a:t>数字等都可以通过点击和重新输入进行更改，顶部“开始”面板中可以对字体、字号、颜色、行距等进行修改。标题数字等都可以通过点击和重新输入进行更改，顶部“开始”面板中可以对字体、字号、颜色、行距等进行修改。</a:t>
              </a:r>
            </a:p>
          </p:txBody>
        </p:sp>
        <p:sp>
          <p:nvSpPr>
            <p:cNvPr id="54" name="矩形 53"/>
            <p:cNvSpPr/>
            <p:nvPr/>
          </p:nvSpPr>
          <p:spPr>
            <a:xfrm>
              <a:off x="6584077" y="1299745"/>
              <a:ext cx="2236510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1219170">
                <a:defRPr/>
              </a:pPr>
              <a:r>
                <a:rPr lang="zh-CN" altLang="en-US" sz="2000" b="1" kern="0" dirty="0">
                  <a:solidFill>
                    <a:schemeClr val="bg1"/>
                  </a:solidFill>
                  <a:ea typeface="微软雅黑" charset="0"/>
                </a:rPr>
                <a:t>点击此处添加标题</a:t>
              </a:r>
              <a:endParaRPr lang="en-US" altLang="zh-CN" sz="2000" b="1" kern="0" dirty="0">
                <a:solidFill>
                  <a:schemeClr val="bg1"/>
                </a:solidFill>
                <a:ea typeface="微软雅黑" charset="0"/>
              </a:endParaRPr>
            </a:p>
          </p:txBody>
        </p:sp>
      </p:grpSp>
      <p:sp>
        <p:nvSpPr>
          <p:cNvPr id="55" name="Freeform 7"/>
          <p:cNvSpPr>
            <a:spLocks noEditPoints="1"/>
          </p:cNvSpPr>
          <p:nvPr/>
        </p:nvSpPr>
        <p:spPr bwMode="auto">
          <a:xfrm>
            <a:off x="2142433" y="2223497"/>
            <a:ext cx="545044" cy="397456"/>
          </a:xfrm>
          <a:custGeom>
            <a:avLst/>
            <a:gdLst>
              <a:gd name="T0" fmla="*/ 1034 w 2022"/>
              <a:gd name="T1" fmla="*/ 210 h 1466"/>
              <a:gd name="T2" fmla="*/ 1034 w 2022"/>
              <a:gd name="T3" fmla="*/ 210 h 1466"/>
              <a:gd name="T4" fmla="*/ 1395 w 2022"/>
              <a:gd name="T5" fmla="*/ 46 h 1466"/>
              <a:gd name="T6" fmla="*/ 1487 w 2022"/>
              <a:gd name="T7" fmla="*/ 40 h 1466"/>
              <a:gd name="T8" fmla="*/ 1888 w 2022"/>
              <a:gd name="T9" fmla="*/ 99 h 1466"/>
              <a:gd name="T10" fmla="*/ 1888 w 2022"/>
              <a:gd name="T11" fmla="*/ 1249 h 1466"/>
              <a:gd name="T12" fmla="*/ 1467 w 2022"/>
              <a:gd name="T13" fmla="*/ 1137 h 1466"/>
              <a:gd name="T14" fmla="*/ 1397 w 2022"/>
              <a:gd name="T15" fmla="*/ 1132 h 1466"/>
              <a:gd name="T16" fmla="*/ 1034 w 2022"/>
              <a:gd name="T17" fmla="*/ 1232 h 1466"/>
              <a:gd name="T18" fmla="*/ 1034 w 2022"/>
              <a:gd name="T19" fmla="*/ 210 h 1466"/>
              <a:gd name="T20" fmla="*/ 134 w 2022"/>
              <a:gd name="T21" fmla="*/ 99 h 1466"/>
              <a:gd name="T22" fmla="*/ 134 w 2022"/>
              <a:gd name="T23" fmla="*/ 99 h 1466"/>
              <a:gd name="T24" fmla="*/ 534 w 2022"/>
              <a:gd name="T25" fmla="*/ 40 h 1466"/>
              <a:gd name="T26" fmla="*/ 626 w 2022"/>
              <a:gd name="T27" fmla="*/ 46 h 1466"/>
              <a:gd name="T28" fmla="*/ 988 w 2022"/>
              <a:gd name="T29" fmla="*/ 210 h 1466"/>
              <a:gd name="T30" fmla="*/ 988 w 2022"/>
              <a:gd name="T31" fmla="*/ 1232 h 1466"/>
              <a:gd name="T32" fmla="*/ 625 w 2022"/>
              <a:gd name="T33" fmla="*/ 1132 h 1466"/>
              <a:gd name="T34" fmla="*/ 555 w 2022"/>
              <a:gd name="T35" fmla="*/ 1137 h 1466"/>
              <a:gd name="T36" fmla="*/ 134 w 2022"/>
              <a:gd name="T37" fmla="*/ 1249 h 1466"/>
              <a:gd name="T38" fmla="*/ 134 w 2022"/>
              <a:gd name="T39" fmla="*/ 99 h 1466"/>
              <a:gd name="T40" fmla="*/ 1928 w 2022"/>
              <a:gd name="T41" fmla="*/ 203 h 1466"/>
              <a:gd name="T42" fmla="*/ 1928 w 2022"/>
              <a:gd name="T43" fmla="*/ 203 h 1466"/>
              <a:gd name="T44" fmla="*/ 1928 w 2022"/>
              <a:gd name="T45" fmla="*/ 68 h 1466"/>
              <a:gd name="T46" fmla="*/ 1487 w 2022"/>
              <a:gd name="T47" fmla="*/ 0 h 1466"/>
              <a:gd name="T48" fmla="*/ 1390 w 2022"/>
              <a:gd name="T49" fmla="*/ 6 h 1466"/>
              <a:gd name="T50" fmla="*/ 1011 w 2022"/>
              <a:gd name="T51" fmla="*/ 177 h 1466"/>
              <a:gd name="T52" fmla="*/ 632 w 2022"/>
              <a:gd name="T53" fmla="*/ 6 h 1466"/>
              <a:gd name="T54" fmla="*/ 534 w 2022"/>
              <a:gd name="T55" fmla="*/ 0 h 1466"/>
              <a:gd name="T56" fmla="*/ 94 w 2022"/>
              <a:gd name="T57" fmla="*/ 68 h 1466"/>
              <a:gd name="T58" fmla="*/ 94 w 2022"/>
              <a:gd name="T59" fmla="*/ 203 h 1466"/>
              <a:gd name="T60" fmla="*/ 0 w 2022"/>
              <a:gd name="T61" fmla="*/ 227 h 1466"/>
              <a:gd name="T62" fmla="*/ 0 w 2022"/>
              <a:gd name="T63" fmla="*/ 1466 h 1466"/>
              <a:gd name="T64" fmla="*/ 467 w 2022"/>
              <a:gd name="T65" fmla="*/ 1335 h 1466"/>
              <a:gd name="T66" fmla="*/ 905 w 2022"/>
              <a:gd name="T67" fmla="*/ 1412 h 1466"/>
              <a:gd name="T68" fmla="*/ 905 w 2022"/>
              <a:gd name="T69" fmla="*/ 1466 h 1466"/>
              <a:gd name="T70" fmla="*/ 1116 w 2022"/>
              <a:gd name="T71" fmla="*/ 1466 h 1466"/>
              <a:gd name="T72" fmla="*/ 1116 w 2022"/>
              <a:gd name="T73" fmla="*/ 1412 h 1466"/>
              <a:gd name="T74" fmla="*/ 1555 w 2022"/>
              <a:gd name="T75" fmla="*/ 1335 h 1466"/>
              <a:gd name="T76" fmla="*/ 2022 w 2022"/>
              <a:gd name="T77" fmla="*/ 1466 h 1466"/>
              <a:gd name="T78" fmla="*/ 2022 w 2022"/>
              <a:gd name="T79" fmla="*/ 227 h 1466"/>
              <a:gd name="T80" fmla="*/ 1928 w 2022"/>
              <a:gd name="T81" fmla="*/ 203 h 14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2022" h="1466">
                <a:moveTo>
                  <a:pt x="1034" y="210"/>
                </a:moveTo>
                <a:lnTo>
                  <a:pt x="1034" y="210"/>
                </a:lnTo>
                <a:cubicBezTo>
                  <a:pt x="1077" y="175"/>
                  <a:pt x="1220" y="68"/>
                  <a:pt x="1395" y="46"/>
                </a:cubicBezTo>
                <a:cubicBezTo>
                  <a:pt x="1423" y="42"/>
                  <a:pt x="1454" y="40"/>
                  <a:pt x="1487" y="40"/>
                </a:cubicBezTo>
                <a:cubicBezTo>
                  <a:pt x="1645" y="40"/>
                  <a:pt x="1820" y="81"/>
                  <a:pt x="1888" y="99"/>
                </a:cubicBezTo>
                <a:lnTo>
                  <a:pt x="1888" y="1249"/>
                </a:lnTo>
                <a:cubicBezTo>
                  <a:pt x="1803" y="1218"/>
                  <a:pt x="1631" y="1161"/>
                  <a:pt x="1467" y="1137"/>
                </a:cubicBezTo>
                <a:cubicBezTo>
                  <a:pt x="1445" y="1134"/>
                  <a:pt x="1421" y="1132"/>
                  <a:pt x="1397" y="1132"/>
                </a:cubicBezTo>
                <a:cubicBezTo>
                  <a:pt x="1252" y="1132"/>
                  <a:pt x="1112" y="1192"/>
                  <a:pt x="1034" y="1232"/>
                </a:cubicBezTo>
                <a:lnTo>
                  <a:pt x="1034" y="210"/>
                </a:lnTo>
                <a:close/>
                <a:moveTo>
                  <a:pt x="134" y="99"/>
                </a:moveTo>
                <a:lnTo>
                  <a:pt x="134" y="99"/>
                </a:lnTo>
                <a:cubicBezTo>
                  <a:pt x="201" y="81"/>
                  <a:pt x="376" y="40"/>
                  <a:pt x="534" y="40"/>
                </a:cubicBezTo>
                <a:cubicBezTo>
                  <a:pt x="568" y="40"/>
                  <a:pt x="599" y="42"/>
                  <a:pt x="626" y="46"/>
                </a:cubicBezTo>
                <a:cubicBezTo>
                  <a:pt x="802" y="68"/>
                  <a:pt x="945" y="175"/>
                  <a:pt x="988" y="210"/>
                </a:cubicBezTo>
                <a:lnTo>
                  <a:pt x="988" y="1232"/>
                </a:lnTo>
                <a:cubicBezTo>
                  <a:pt x="910" y="1192"/>
                  <a:pt x="770" y="1132"/>
                  <a:pt x="625" y="1132"/>
                </a:cubicBezTo>
                <a:cubicBezTo>
                  <a:pt x="601" y="1132"/>
                  <a:pt x="577" y="1134"/>
                  <a:pt x="555" y="1137"/>
                </a:cubicBezTo>
                <a:cubicBezTo>
                  <a:pt x="391" y="1161"/>
                  <a:pt x="219" y="1218"/>
                  <a:pt x="134" y="1249"/>
                </a:cubicBezTo>
                <a:lnTo>
                  <a:pt x="134" y="99"/>
                </a:lnTo>
                <a:close/>
                <a:moveTo>
                  <a:pt x="1928" y="203"/>
                </a:moveTo>
                <a:lnTo>
                  <a:pt x="1928" y="203"/>
                </a:lnTo>
                <a:lnTo>
                  <a:pt x="1928" y="68"/>
                </a:lnTo>
                <a:cubicBezTo>
                  <a:pt x="1928" y="68"/>
                  <a:pt x="1696" y="0"/>
                  <a:pt x="1487" y="0"/>
                </a:cubicBezTo>
                <a:cubicBezTo>
                  <a:pt x="1454" y="0"/>
                  <a:pt x="1421" y="2"/>
                  <a:pt x="1390" y="6"/>
                </a:cubicBezTo>
                <a:cubicBezTo>
                  <a:pt x="1207" y="30"/>
                  <a:pt x="1059" y="138"/>
                  <a:pt x="1011" y="177"/>
                </a:cubicBezTo>
                <a:cubicBezTo>
                  <a:pt x="963" y="138"/>
                  <a:pt x="815" y="30"/>
                  <a:pt x="632" y="6"/>
                </a:cubicBezTo>
                <a:cubicBezTo>
                  <a:pt x="601" y="2"/>
                  <a:pt x="568" y="0"/>
                  <a:pt x="534" y="0"/>
                </a:cubicBezTo>
                <a:cubicBezTo>
                  <a:pt x="326" y="0"/>
                  <a:pt x="94" y="68"/>
                  <a:pt x="94" y="68"/>
                </a:cubicBezTo>
                <a:lnTo>
                  <a:pt x="94" y="203"/>
                </a:lnTo>
                <a:cubicBezTo>
                  <a:pt x="36" y="216"/>
                  <a:pt x="0" y="227"/>
                  <a:pt x="0" y="227"/>
                </a:cubicBezTo>
                <a:lnTo>
                  <a:pt x="0" y="1466"/>
                </a:lnTo>
                <a:cubicBezTo>
                  <a:pt x="0" y="1466"/>
                  <a:pt x="243" y="1368"/>
                  <a:pt x="467" y="1335"/>
                </a:cubicBezTo>
                <a:cubicBezTo>
                  <a:pt x="605" y="1315"/>
                  <a:pt x="787" y="1368"/>
                  <a:pt x="905" y="1412"/>
                </a:cubicBezTo>
                <a:lnTo>
                  <a:pt x="905" y="1466"/>
                </a:lnTo>
                <a:lnTo>
                  <a:pt x="1116" y="1466"/>
                </a:lnTo>
                <a:lnTo>
                  <a:pt x="1116" y="1412"/>
                </a:lnTo>
                <a:cubicBezTo>
                  <a:pt x="1235" y="1368"/>
                  <a:pt x="1417" y="1315"/>
                  <a:pt x="1555" y="1335"/>
                </a:cubicBezTo>
                <a:cubicBezTo>
                  <a:pt x="1779" y="1368"/>
                  <a:pt x="2022" y="1466"/>
                  <a:pt x="2022" y="1466"/>
                </a:cubicBezTo>
                <a:lnTo>
                  <a:pt x="2022" y="227"/>
                </a:lnTo>
                <a:cubicBezTo>
                  <a:pt x="2022" y="227"/>
                  <a:pt x="1986" y="216"/>
                  <a:pt x="1928" y="203"/>
                </a:cubicBez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9" name="图片 8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3570" y="258233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581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smtClean="0"/>
              <a:t>02</a:t>
            </a:r>
            <a:r>
              <a:rPr kumimoji="1" lang="zh-CN" altLang="en-US" dirty="0" smtClean="0"/>
              <a:t> 作品概述</a:t>
            </a:r>
            <a:endParaRPr kumimoji="1" lang="zh-CN" altLang="en-US" dirty="0"/>
          </a:p>
        </p:txBody>
      </p:sp>
      <p:sp>
        <p:nvSpPr>
          <p:cNvPr id="7" name="菱形 6"/>
          <p:cNvSpPr/>
          <p:nvPr/>
        </p:nvSpPr>
        <p:spPr>
          <a:xfrm>
            <a:off x="3394720" y="719666"/>
            <a:ext cx="5418667" cy="5418667"/>
          </a:xfrm>
          <a:prstGeom prst="diamond">
            <a:avLst/>
          </a:prstGeom>
          <a:solidFill>
            <a:schemeClr val="bg1">
              <a:alpha val="30000"/>
            </a:schemeClr>
          </a:solidFill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8" name="矩形 17"/>
          <p:cNvSpPr/>
          <p:nvPr/>
        </p:nvSpPr>
        <p:spPr>
          <a:xfrm>
            <a:off x="1434600" y="1197031"/>
            <a:ext cx="4545021" cy="2078181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6228484" y="3492614"/>
            <a:ext cx="4545021" cy="2078181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1682920" y="1953194"/>
            <a:ext cx="4005702" cy="1052596"/>
          </a:xfrm>
          <a:prstGeom prst="rect">
            <a:avLst/>
          </a:prstGeom>
        </p:spPr>
        <p:txBody>
          <a:bodyPr wrap="square" numCol="1" spcCol="360000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200" u="sng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更换图片方法：点击图片后右键，选择“更改图片”即可。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标题</a:t>
            </a:r>
            <a:r>
              <a: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数字等都可以通过点击和重新输入进行更改，顶部“开始”面板中可以对字体、字号、颜色、行距等进行修改。标题数字等都可以通过点击和重新输入进行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更改。</a:t>
            </a:r>
            <a:endParaRPr lang="zh-CN" altLang="en-US" sz="1200" dirty="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1659095" y="1466451"/>
            <a:ext cx="2236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9170">
              <a:defRPr/>
            </a:pPr>
            <a:r>
              <a:rPr lang="zh-CN" altLang="en-US" sz="2000" b="1" kern="0" dirty="0">
                <a:solidFill>
                  <a:schemeClr val="bg1"/>
                </a:solidFill>
                <a:ea typeface="微软雅黑" charset="0"/>
              </a:rPr>
              <a:t>点击此处添加标题</a:t>
            </a:r>
            <a:endParaRPr lang="en-US" altLang="zh-CN" sz="2000" b="1" kern="0" dirty="0">
              <a:solidFill>
                <a:schemeClr val="bg1"/>
              </a:solidFill>
              <a:ea typeface="微软雅黑" charset="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476805" y="4248777"/>
            <a:ext cx="4005702" cy="1052596"/>
          </a:xfrm>
          <a:prstGeom prst="rect">
            <a:avLst/>
          </a:prstGeom>
        </p:spPr>
        <p:txBody>
          <a:bodyPr wrap="square" numCol="1" spcCol="360000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200" u="sng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更换图片方法：点击图片后右键，选择“更改图片”即可。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标题</a:t>
            </a:r>
            <a:r>
              <a: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数字等都可以通过点击和重新输入进行更改，顶部“开始”面板中可以对字体、字号、颜色、行距等进行修改。标题数字等都可以通过点击和重新输入进行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更改。</a:t>
            </a:r>
            <a:endParaRPr lang="zh-CN" altLang="en-US" sz="1200" dirty="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6452980" y="3762034"/>
            <a:ext cx="2236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9170">
              <a:defRPr/>
            </a:pPr>
            <a:r>
              <a:rPr lang="zh-CN" altLang="en-US" sz="2000" b="1" kern="0" dirty="0">
                <a:solidFill>
                  <a:schemeClr val="bg1"/>
                </a:solidFill>
                <a:ea typeface="微软雅黑" charset="0"/>
              </a:rPr>
              <a:t>点击此处添加标题</a:t>
            </a:r>
            <a:endParaRPr lang="en-US" altLang="zh-CN" sz="2000" b="1" kern="0" dirty="0">
              <a:solidFill>
                <a:schemeClr val="bg1"/>
              </a:solidFill>
              <a:ea typeface="微软雅黑" charset="0"/>
            </a:endParaRPr>
          </a:p>
        </p:txBody>
      </p:sp>
      <p:pic>
        <p:nvPicPr>
          <p:cNvPr id="34" name="图片 3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" t="5713" r="24" b="14561"/>
          <a:stretch/>
        </p:blipFill>
        <p:spPr>
          <a:xfrm>
            <a:off x="6228485" y="1197032"/>
            <a:ext cx="4545020" cy="207818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图片 3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" t="5713" r="24" b="14561"/>
          <a:stretch/>
        </p:blipFill>
        <p:spPr>
          <a:xfrm>
            <a:off x="1434600" y="3492615"/>
            <a:ext cx="4545020" cy="20781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图片 11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3570" y="258233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349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主题">
  <a:themeElements>
    <a:clrScheme name="自定义 89">
      <a:dk1>
        <a:srgbClr val="000000"/>
      </a:dk1>
      <a:lt1>
        <a:srgbClr val="FFFFFF"/>
      </a:lt1>
      <a:dk2>
        <a:srgbClr val="000000"/>
      </a:dk2>
      <a:lt2>
        <a:srgbClr val="FFFDFD"/>
      </a:lt2>
      <a:accent1>
        <a:srgbClr val="B8D620"/>
      </a:accent1>
      <a:accent2>
        <a:srgbClr val="0A7DB6"/>
      </a:accent2>
      <a:accent3>
        <a:srgbClr val="48A9C3"/>
      </a:accent3>
      <a:accent4>
        <a:srgbClr val="5DCAB3"/>
      </a:accent4>
      <a:accent5>
        <a:srgbClr val="EBEBEB"/>
      </a:accent5>
      <a:accent6>
        <a:srgbClr val="515151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435</TotalTime>
  <Words>2409</Words>
  <Application>Microsoft Macintosh PowerPoint</Application>
  <PresentationFormat>宽屏</PresentationFormat>
  <Paragraphs>161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6" baseType="lpstr">
      <vt:lpstr>Calibri</vt:lpstr>
      <vt:lpstr>Century Gothic</vt:lpstr>
      <vt:lpstr>Microsoft YaHei</vt:lpstr>
      <vt:lpstr>Segoe UI Light</vt:lpstr>
      <vt:lpstr>Wingdings</vt:lpstr>
      <vt:lpstr>宋体</vt:lpstr>
      <vt:lpstr>微软雅黑</vt:lpstr>
      <vt:lpstr>Arial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OfficePLUS</dc:creator>
  <cp:keywords/>
  <dc:description/>
  <cp:lastModifiedBy>Microsoft Office 用户</cp:lastModifiedBy>
  <cp:revision>142</cp:revision>
  <dcterms:created xsi:type="dcterms:W3CDTF">2015-08-18T02:51:41Z</dcterms:created>
  <dcterms:modified xsi:type="dcterms:W3CDTF">2016-02-26T09:48:35Z</dcterms:modified>
  <cp:category/>
</cp:coreProperties>
</file>