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60" r:id="rId3"/>
    <p:sldId id="259" r:id="rId4"/>
    <p:sldId id="265" r:id="rId5"/>
    <p:sldId id="267" r:id="rId6"/>
    <p:sldId id="268" r:id="rId7"/>
    <p:sldId id="261" r:id="rId8"/>
    <p:sldId id="269" r:id="rId9"/>
    <p:sldId id="271" r:id="rId10"/>
    <p:sldId id="272" r:id="rId11"/>
    <p:sldId id="262" r:id="rId12"/>
    <p:sldId id="266" r:id="rId13"/>
    <p:sldId id="274" r:id="rId14"/>
    <p:sldId id="273" r:id="rId15"/>
    <p:sldId id="263" r:id="rId16"/>
    <p:sldId id="275" r:id="rId17"/>
    <p:sldId id="278" r:id="rId18"/>
    <p:sldId id="279" r:id="rId19"/>
    <p:sldId id="264" r:id="rId20"/>
    <p:sldId id="280" r:id="rId21"/>
    <p:sldId id="281" r:id="rId22"/>
    <p:sldId id="283" r:id="rId23"/>
    <p:sldId id="284" r:id="rId24"/>
    <p:sldId id="285" r:id="rId25"/>
    <p:sldId id="286" r:id="rId26"/>
    <p:sldId id="257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2"/>
    <p:restoredTop sz="94705"/>
  </p:normalViewPr>
  <p:slideViewPr>
    <p:cSldViewPr snapToGrid="0" snapToObjects="1">
      <p:cViewPr varScale="1">
        <p:scale>
          <a:sx n="89" d="100"/>
          <a:sy n="89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48878288"/>
        <c:axId val="-2048900832"/>
      </c:barChart>
      <c:catAx>
        <c:axId val="-2048878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8900832"/>
        <c:crosses val="autoZero"/>
        <c:auto val="1"/>
        <c:lblAlgn val="ctr"/>
        <c:lblOffset val="100"/>
        <c:noMultiLvlLbl val="0"/>
      </c:catAx>
      <c:valAx>
        <c:axId val="-2048900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4887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设计师原创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731010" y="2143921"/>
            <a:ext cx="15337757" cy="109389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9000000">
            <a:off x="-7623331" y="5280098"/>
            <a:ext cx="20401914" cy="145506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4" name="任意形状 13"/>
          <p:cNvSpPr/>
          <p:nvPr userDrawn="1"/>
        </p:nvSpPr>
        <p:spPr>
          <a:xfrm rot="9000000">
            <a:off x="-8629388" y="7137586"/>
            <a:ext cx="19448833" cy="247052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9000000">
            <a:off x="-9115022" y="9773804"/>
            <a:ext cx="21890179" cy="5969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9000000">
            <a:off x="-486639" y="1829440"/>
            <a:ext cx="13262977" cy="361654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>
            <a:off x="-26468527" y="3973065"/>
            <a:ext cx="32229841" cy="11251983"/>
            <a:chOff x="-30083473" y="4244143"/>
            <a:chExt cx="36403800" cy="12709183"/>
          </a:xfrm>
        </p:grpSpPr>
        <p:sp>
          <p:nvSpPr>
            <p:cNvPr id="14" name="任意形状 13"/>
            <p:cNvSpPr/>
            <p:nvPr userDrawn="1"/>
          </p:nvSpPr>
          <p:spPr>
            <a:xfrm rot="9000000">
              <a:off x="-30083473" y="14357003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 rot="9000000">
              <a:off x="-8282487" y="6572714"/>
              <a:ext cx="12257106" cy="1556983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 rot="9000000">
              <a:off x="-24267399" y="12952247"/>
              <a:ext cx="28000817" cy="76352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2" name="任意形状 11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 userDrawn="1"/>
        </p:nvGrpSpPr>
        <p:grpSpPr>
          <a:xfrm rot="10800000">
            <a:off x="3171601" y="-8548754"/>
            <a:ext cx="33439448" cy="11298060"/>
            <a:chOff x="-28468889" y="4244143"/>
            <a:chExt cx="37770058" cy="12761227"/>
          </a:xfrm>
        </p:grpSpPr>
        <p:sp>
          <p:nvSpPr>
            <p:cNvPr id="20" name="任意形状 19"/>
            <p:cNvSpPr/>
            <p:nvPr userDrawn="1"/>
          </p:nvSpPr>
          <p:spPr>
            <a:xfrm rot="9000000">
              <a:off x="-18461710" y="7608984"/>
              <a:ext cx="27762879" cy="3526635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7" name="任意形状 16"/>
            <p:cNvSpPr/>
            <p:nvPr userDrawn="1"/>
          </p:nvSpPr>
          <p:spPr>
            <a:xfrm rot="9000000">
              <a:off x="-28468889" y="14409047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8" name="任意形状 17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1" name="任意形状 20"/>
            <p:cNvSpPr/>
            <p:nvPr userDrawn="1"/>
          </p:nvSpPr>
          <p:spPr>
            <a:xfrm rot="9000000">
              <a:off x="-24168838" y="13320081"/>
              <a:ext cx="26665384" cy="727109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2" name="任意形状 21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3" name="任意形状 22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9000000">
            <a:off x="-26468527" y="12926412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9000000">
            <a:off x="-3345862" y="3973065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8983998" y="6317943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7167182" y="6034648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9000000">
            <a:off x="-21319308" y="11682722"/>
            <a:ext cx="24790321" cy="67598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9000000">
            <a:off x="-4799071" y="4067643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6514411" y="714048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19800000">
            <a:off x="3171601" y="-3352012"/>
            <a:ext cx="24579664" cy="3122281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 rot="19800000">
            <a:off x="4381208" y="-8548754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8" name="任意形状 17"/>
          <p:cNvSpPr/>
          <p:nvPr userDrawn="1"/>
        </p:nvSpPr>
        <p:spPr>
          <a:xfrm rot="19800000">
            <a:off x="9927444" y="2393390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19800000">
            <a:off x="9172455" y="-407446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 rot="19800000">
            <a:off x="9196025" y="-5929751"/>
            <a:ext cx="23608005" cy="64374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 rot="19800000">
            <a:off x="10255532" y="2487971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 rot="19800000">
            <a:off x="9197171" y="-66050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12600000" flipH="1">
            <a:off x="9054249" y="6933693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12600000" flipH="1">
            <a:off x="8854258" y="8872618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任意形状 10"/>
          <p:cNvSpPr/>
          <p:nvPr userDrawn="1"/>
        </p:nvSpPr>
        <p:spPr>
          <a:xfrm rot="12600000" flipH="1" flipV="1">
            <a:off x="11598932" y="5166796"/>
            <a:ext cx="2230761" cy="15909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2600000" flipH="1">
            <a:off x="10340150" y="7248898"/>
            <a:ext cx="4285106" cy="3056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289304"/>
            <a:ext cx="12192000" cy="2386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27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193692"/>
            <a:ext cx="12192000" cy="36981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5" r:id="rId2"/>
    <p:sldLayoutId id="2147483683" r:id="rId3"/>
    <p:sldLayoutId id="2147483687" r:id="rId4"/>
    <p:sldLayoutId id="2147483682" r:id="rId5"/>
    <p:sldLayoutId id="2147483679" r:id="rId6"/>
    <p:sldLayoutId id="2147483688" r:id="rId7"/>
    <p:sldLayoutId id="2147483689" r:id="rId8"/>
    <p:sldLayoutId id="2147483690" r:id="rId9"/>
    <p:sldLayoutId id="2147483680" r:id="rId10"/>
    <p:sldLayoutId id="2147483684" r:id="rId11"/>
    <p:sldLayoutId id="2147483662" r:id="rId12"/>
    <p:sldLayoutId id="2147483664" r:id="rId13"/>
    <p:sldLayoutId id="2147483663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966696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6002" y="2899293"/>
            <a:ext cx="526297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毕业设计答辩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002" y="410888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的作品名称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866002" y="4849824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35" t="3455" r="35054" b="3856"/>
          <a:stretch/>
        </p:blipFill>
        <p:spPr>
          <a:xfrm>
            <a:off x="6925023" y="-676656"/>
            <a:ext cx="7936992" cy="7936992"/>
          </a:xfrm>
          <a:prstGeom prst="ellipse">
            <a:avLst/>
          </a:prstGeom>
          <a:ln w="76200">
            <a:solidFill>
              <a:schemeClr val="accent1"/>
            </a:solidFill>
          </a:ln>
        </p:spPr>
      </p:pic>
      <p:grpSp>
        <p:nvGrpSpPr>
          <p:cNvPr id="4" name="组 3"/>
          <p:cNvGrpSpPr/>
          <p:nvPr/>
        </p:nvGrpSpPr>
        <p:grpSpPr>
          <a:xfrm>
            <a:off x="865262" y="1802485"/>
            <a:ext cx="4200456" cy="1371255"/>
            <a:chOff x="5058220" y="4765141"/>
            <a:chExt cx="4200456" cy="1371255"/>
          </a:xfrm>
        </p:grpSpPr>
        <p:sp>
          <p:nvSpPr>
            <p:cNvPr id="5" name="矩形 4"/>
            <p:cNvSpPr/>
            <p:nvPr/>
          </p:nvSpPr>
          <p:spPr>
            <a:xfrm>
              <a:off x="5058220" y="5323866"/>
              <a:ext cx="4200456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445316" y="476514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5058220" y="4765141"/>
              <a:ext cx="387096" cy="387096"/>
              <a:chOff x="4851401" y="4754880"/>
              <a:chExt cx="459258" cy="45925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L 形 8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865262" y="4363650"/>
            <a:ext cx="4546399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75221" y="1406708"/>
            <a:ext cx="361829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3900">
                <a:solidFill>
                  <a:schemeClr val="bg1"/>
                </a:solidFill>
              </a:rPr>
              <a:t>02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 smtClean="0">
                <a:solidFill>
                  <a:schemeClr val="accent1"/>
                </a:solidFill>
                <a:latin typeface="Calibri"/>
                <a:ea typeface="宋体"/>
              </a:rPr>
              <a:t>03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制作过程</a:t>
            </a: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WORKING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PROCESS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制作过程</a:t>
            </a:r>
            <a:endParaRPr kumimoji="1" lang="zh-CN" altLang="en-US" dirty="0"/>
          </a:p>
        </p:txBody>
      </p:sp>
      <p:grpSp>
        <p:nvGrpSpPr>
          <p:cNvPr id="49" name="组 48"/>
          <p:cNvGrpSpPr/>
          <p:nvPr/>
        </p:nvGrpSpPr>
        <p:grpSpPr>
          <a:xfrm>
            <a:off x="1" y="1799808"/>
            <a:ext cx="2411332" cy="1405280"/>
            <a:chOff x="1" y="2714211"/>
            <a:chExt cx="2411332" cy="1405280"/>
          </a:xfrm>
        </p:grpSpPr>
        <p:sp>
          <p:nvSpPr>
            <p:cNvPr id="4" name="矩形 3"/>
            <p:cNvSpPr/>
            <p:nvPr/>
          </p:nvSpPr>
          <p:spPr>
            <a:xfrm>
              <a:off x="1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0705" y="3416851"/>
              <a:ext cx="1829924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23462" y="3019969"/>
              <a:ext cx="1764406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63921" y="1190130"/>
            <a:ext cx="883488" cy="883487"/>
            <a:chOff x="1903443" y="3661626"/>
            <a:chExt cx="914400" cy="914400"/>
          </a:xfrm>
        </p:grpSpPr>
        <p:sp>
          <p:nvSpPr>
            <p:cNvPr id="10" name="椭圆 9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01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2449300" y="1796066"/>
            <a:ext cx="2411332" cy="1405280"/>
            <a:chOff x="2449300" y="2710469"/>
            <a:chExt cx="2411332" cy="1405280"/>
          </a:xfrm>
        </p:grpSpPr>
        <p:sp>
          <p:nvSpPr>
            <p:cNvPr id="20" name="矩形 19"/>
            <p:cNvSpPr/>
            <p:nvPr/>
          </p:nvSpPr>
          <p:spPr>
            <a:xfrm flipV="1">
              <a:off x="2449300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0800000" flipV="1">
              <a:off x="2740002" y="3287214"/>
              <a:ext cx="1829926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22" name="矩形 21"/>
            <p:cNvSpPr/>
            <p:nvPr/>
          </p:nvSpPr>
          <p:spPr>
            <a:xfrm rot="10800000" flipV="1">
              <a:off x="2772764" y="2859998"/>
              <a:ext cx="1764407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 rot="10800000" flipV="1">
            <a:off x="3213220" y="2927537"/>
            <a:ext cx="883488" cy="883487"/>
            <a:chOff x="1903443" y="3661626"/>
            <a:chExt cx="914400" cy="914400"/>
          </a:xfrm>
        </p:grpSpPr>
        <p:sp>
          <p:nvSpPr>
            <p:cNvPr id="18" name="椭圆 17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9" name="椭圆 18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02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4898595" y="1799808"/>
            <a:ext cx="2411332" cy="1405280"/>
            <a:chOff x="4898595" y="2714211"/>
            <a:chExt cx="2411332" cy="1405280"/>
          </a:xfrm>
        </p:grpSpPr>
        <p:sp>
          <p:nvSpPr>
            <p:cNvPr id="27" name="矩形 26"/>
            <p:cNvSpPr/>
            <p:nvPr/>
          </p:nvSpPr>
          <p:spPr>
            <a:xfrm>
              <a:off x="4898595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189299" y="3416851"/>
              <a:ext cx="1829924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222056" y="3019969"/>
              <a:ext cx="1764406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662515" y="1190130"/>
            <a:ext cx="883488" cy="883487"/>
            <a:chOff x="1903443" y="3661626"/>
            <a:chExt cx="914400" cy="914400"/>
          </a:xfrm>
        </p:grpSpPr>
        <p:sp>
          <p:nvSpPr>
            <p:cNvPr id="31" name="椭圆 30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03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7347894" y="1796066"/>
            <a:ext cx="2411332" cy="1405280"/>
            <a:chOff x="7347894" y="2710469"/>
            <a:chExt cx="2411332" cy="1405280"/>
          </a:xfrm>
        </p:grpSpPr>
        <p:sp>
          <p:nvSpPr>
            <p:cNvPr id="34" name="矩形 33"/>
            <p:cNvSpPr/>
            <p:nvPr/>
          </p:nvSpPr>
          <p:spPr>
            <a:xfrm flipV="1">
              <a:off x="7347894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0800000" flipV="1">
              <a:off x="7638596" y="3287214"/>
              <a:ext cx="1829926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37" name="矩形 36"/>
            <p:cNvSpPr/>
            <p:nvPr/>
          </p:nvSpPr>
          <p:spPr>
            <a:xfrm rot="10800000" flipV="1">
              <a:off x="7671358" y="2859998"/>
              <a:ext cx="1764407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 rot="10800000" flipV="1">
            <a:off x="8111814" y="2927537"/>
            <a:ext cx="883488" cy="883487"/>
            <a:chOff x="1903443" y="3661626"/>
            <a:chExt cx="914400" cy="914400"/>
          </a:xfrm>
        </p:grpSpPr>
        <p:sp>
          <p:nvSpPr>
            <p:cNvPr id="39" name="椭圆 38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40" name="椭圆 39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04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9780669" y="1796066"/>
            <a:ext cx="2411332" cy="1405280"/>
            <a:chOff x="9780669" y="2710469"/>
            <a:chExt cx="2411332" cy="1405280"/>
          </a:xfrm>
        </p:grpSpPr>
        <p:sp>
          <p:nvSpPr>
            <p:cNvPr id="42" name="矩形 41"/>
            <p:cNvSpPr/>
            <p:nvPr/>
          </p:nvSpPr>
          <p:spPr>
            <a:xfrm>
              <a:off x="9780669" y="2710469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0071373" y="3413109"/>
              <a:ext cx="1829924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0104130" y="3016227"/>
              <a:ext cx="1764406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544589" y="1186388"/>
            <a:ext cx="883488" cy="883487"/>
            <a:chOff x="1903443" y="3661626"/>
            <a:chExt cx="914400" cy="914400"/>
          </a:xfrm>
        </p:grpSpPr>
        <p:sp>
          <p:nvSpPr>
            <p:cNvPr id="46" name="椭圆 45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47" name="椭圆 46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05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963745" y="4706143"/>
            <a:ext cx="10464332" cy="1292662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3" name="组 62"/>
          <p:cNvGrpSpPr/>
          <p:nvPr/>
        </p:nvGrpSpPr>
        <p:grpSpPr>
          <a:xfrm>
            <a:off x="1073226" y="4128612"/>
            <a:ext cx="2391335" cy="415115"/>
            <a:chOff x="1073226" y="4083655"/>
            <a:chExt cx="2391335" cy="415115"/>
          </a:xfrm>
        </p:grpSpPr>
        <p:sp>
          <p:nvSpPr>
            <p:cNvPr id="55" name="矩形 54"/>
            <p:cNvSpPr/>
            <p:nvPr/>
          </p:nvSpPr>
          <p:spPr>
            <a:xfrm>
              <a:off x="1638420" y="4086349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grpSp>
          <p:nvGrpSpPr>
            <p:cNvPr id="58" name="组合 46"/>
            <p:cNvGrpSpPr/>
            <p:nvPr/>
          </p:nvGrpSpPr>
          <p:grpSpPr>
            <a:xfrm>
              <a:off x="1073226" y="4083655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8" name="图片 4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</a:t>
            </a:r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250442"/>
            <a:ext cx="12192000" cy="25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290705" y="3098042"/>
            <a:ext cx="1742624" cy="1587500"/>
            <a:chOff x="290705" y="1828800"/>
            <a:chExt cx="1742624" cy="1587500"/>
          </a:xfrm>
        </p:grpSpPr>
        <p:sp>
          <p:nvSpPr>
            <p:cNvPr id="5" name="三角形 4"/>
            <p:cNvSpPr/>
            <p:nvPr/>
          </p:nvSpPr>
          <p:spPr>
            <a:xfrm>
              <a:off x="1723081" y="1828800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斜纹 3"/>
            <p:cNvSpPr/>
            <p:nvPr/>
          </p:nvSpPr>
          <p:spPr>
            <a:xfrm>
              <a:off x="290705" y="1828800"/>
              <a:ext cx="1587500" cy="158750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507631" y="3094630"/>
            <a:ext cx="1485092" cy="569605"/>
            <a:chOff x="1507631" y="1825388"/>
            <a:chExt cx="1485092" cy="569605"/>
          </a:xfrm>
        </p:grpSpPr>
        <p:sp>
          <p:nvSpPr>
            <p:cNvPr id="8" name="三角形 7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757221" y="3087617"/>
            <a:ext cx="1485092" cy="569605"/>
            <a:chOff x="1507631" y="1825388"/>
            <a:chExt cx="1485092" cy="569605"/>
          </a:xfrm>
        </p:grpSpPr>
        <p:sp>
          <p:nvSpPr>
            <p:cNvPr id="19" name="三角形 18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三角形 2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006811" y="3094630"/>
            <a:ext cx="1485092" cy="569605"/>
            <a:chOff x="1507631" y="1825388"/>
            <a:chExt cx="1485092" cy="569605"/>
          </a:xfrm>
        </p:grpSpPr>
        <p:sp>
          <p:nvSpPr>
            <p:cNvPr id="23" name="三角形 22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三角形 24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5256401" y="3087617"/>
            <a:ext cx="1485092" cy="569605"/>
            <a:chOff x="1507631" y="1825388"/>
            <a:chExt cx="1485092" cy="569605"/>
          </a:xfrm>
        </p:grpSpPr>
        <p:sp>
          <p:nvSpPr>
            <p:cNvPr id="27" name="三角形 26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6505991" y="3098042"/>
            <a:ext cx="1485092" cy="569605"/>
            <a:chOff x="1507631" y="1825388"/>
            <a:chExt cx="1485092" cy="569605"/>
          </a:xfrm>
        </p:grpSpPr>
        <p:sp>
          <p:nvSpPr>
            <p:cNvPr id="31" name="三角形 30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三角形 32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7755581" y="3091029"/>
            <a:ext cx="1485092" cy="569605"/>
            <a:chOff x="1507631" y="1825388"/>
            <a:chExt cx="1485092" cy="569605"/>
          </a:xfrm>
        </p:grpSpPr>
        <p:sp>
          <p:nvSpPr>
            <p:cNvPr id="35" name="三角形 34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三角形 36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9005171" y="3101454"/>
            <a:ext cx="1485092" cy="569605"/>
            <a:chOff x="1507631" y="1825388"/>
            <a:chExt cx="1485092" cy="569605"/>
          </a:xfrm>
        </p:grpSpPr>
        <p:sp>
          <p:nvSpPr>
            <p:cNvPr id="39" name="三角形 38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三角形 4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0254761" y="2076546"/>
            <a:ext cx="1739779" cy="1587500"/>
            <a:chOff x="10254761" y="807304"/>
            <a:chExt cx="1739779" cy="1587500"/>
          </a:xfrm>
        </p:grpSpPr>
        <p:sp>
          <p:nvSpPr>
            <p:cNvPr id="43" name="三角形 42"/>
            <p:cNvSpPr/>
            <p:nvPr/>
          </p:nvSpPr>
          <p:spPr>
            <a:xfrm rot="10800000">
              <a:off x="10254761" y="2242404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斜纹 45"/>
            <p:cNvSpPr/>
            <p:nvPr/>
          </p:nvSpPr>
          <p:spPr>
            <a:xfrm rot="10800000">
              <a:off x="10407040" y="807304"/>
              <a:ext cx="1587500" cy="158750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2898696" y="1803588"/>
            <a:ext cx="1994623" cy="889325"/>
            <a:chOff x="441968" y="1803588"/>
            <a:chExt cx="1994623" cy="889325"/>
          </a:xfrm>
        </p:grpSpPr>
        <p:grpSp>
          <p:nvGrpSpPr>
            <p:cNvPr id="57" name="组 56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723081" y="3977393"/>
            <a:ext cx="1994623" cy="889325"/>
            <a:chOff x="441968" y="1803588"/>
            <a:chExt cx="1994623" cy="889325"/>
          </a:xfrm>
        </p:grpSpPr>
        <p:grpSp>
          <p:nvGrpSpPr>
            <p:cNvPr id="60" name="组 59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5329730" y="1803588"/>
            <a:ext cx="1994623" cy="889325"/>
            <a:chOff x="441968" y="1803588"/>
            <a:chExt cx="1994623" cy="889325"/>
          </a:xfrm>
        </p:grpSpPr>
        <p:grpSp>
          <p:nvGrpSpPr>
            <p:cNvPr id="65" name="组 64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4154115" y="3977393"/>
            <a:ext cx="1994623" cy="889325"/>
            <a:chOff x="441968" y="1803588"/>
            <a:chExt cx="1994623" cy="889325"/>
          </a:xfrm>
        </p:grpSpPr>
        <p:grpSp>
          <p:nvGrpSpPr>
            <p:cNvPr id="70" name="组 69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7853267" y="1803588"/>
            <a:ext cx="1994623" cy="889325"/>
            <a:chOff x="441968" y="1803588"/>
            <a:chExt cx="1994623" cy="889325"/>
          </a:xfrm>
        </p:grpSpPr>
        <p:grpSp>
          <p:nvGrpSpPr>
            <p:cNvPr id="75" name="组 74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6677652" y="3977393"/>
            <a:ext cx="1994623" cy="889325"/>
            <a:chOff x="441968" y="1803588"/>
            <a:chExt cx="1994623" cy="889325"/>
          </a:xfrm>
        </p:grpSpPr>
        <p:grpSp>
          <p:nvGrpSpPr>
            <p:cNvPr id="80" name="组 79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9182703" y="3976613"/>
            <a:ext cx="1994623" cy="889325"/>
            <a:chOff x="441968" y="1803588"/>
            <a:chExt cx="1994623" cy="889325"/>
          </a:xfrm>
        </p:grpSpPr>
        <p:grpSp>
          <p:nvGrpSpPr>
            <p:cNvPr id="85" name="组 84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9" name="图片 8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手杖形箭头 58"/>
          <p:cNvSpPr/>
          <p:nvPr/>
        </p:nvSpPr>
        <p:spPr>
          <a:xfrm flipV="1">
            <a:off x="2794900" y="3652168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0" name="手杖形箭头 59"/>
          <p:cNvSpPr/>
          <p:nvPr/>
        </p:nvSpPr>
        <p:spPr>
          <a:xfrm>
            <a:off x="2197663" y="1371600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制作过程</a:t>
            </a:r>
            <a:endParaRPr kumimoji="1" lang="zh-CN" altLang="en-US" dirty="0"/>
          </a:p>
        </p:txBody>
      </p:sp>
      <p:sp>
        <p:nvSpPr>
          <p:cNvPr id="56" name="手杖形箭头 55"/>
          <p:cNvSpPr/>
          <p:nvPr/>
        </p:nvSpPr>
        <p:spPr>
          <a:xfrm flipV="1">
            <a:off x="1585242" y="3652168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手杖形箭头 2"/>
          <p:cNvSpPr/>
          <p:nvPr/>
        </p:nvSpPr>
        <p:spPr>
          <a:xfrm>
            <a:off x="988005" y="1371600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21023" y="1089491"/>
            <a:ext cx="564220" cy="5642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01</a:t>
            </a:r>
            <a:endParaRPr kumimoji="1" lang="zh-CN" altLang="en-US" sz="1400" b="1" dirty="0"/>
          </a:p>
        </p:txBody>
      </p:sp>
      <p:sp>
        <p:nvSpPr>
          <p:cNvPr id="64" name="椭圆 63"/>
          <p:cNvSpPr/>
          <p:nvPr/>
        </p:nvSpPr>
        <p:spPr>
          <a:xfrm>
            <a:off x="1656585" y="5807795"/>
            <a:ext cx="564220" cy="56421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02</a:t>
            </a:r>
            <a:endParaRPr kumimoji="1" lang="zh-CN" altLang="en-US" sz="1400" b="1" dirty="0"/>
          </a:p>
        </p:txBody>
      </p:sp>
      <p:sp>
        <p:nvSpPr>
          <p:cNvPr id="65" name="椭圆 64"/>
          <p:cNvSpPr/>
          <p:nvPr/>
        </p:nvSpPr>
        <p:spPr>
          <a:xfrm>
            <a:off x="2256080" y="1089491"/>
            <a:ext cx="564220" cy="56421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03</a:t>
            </a:r>
            <a:endParaRPr kumimoji="1" lang="zh-CN" altLang="en-US" sz="1400" b="1" dirty="0"/>
          </a:p>
        </p:txBody>
      </p:sp>
      <p:sp>
        <p:nvSpPr>
          <p:cNvPr id="66" name="椭圆 65"/>
          <p:cNvSpPr/>
          <p:nvPr/>
        </p:nvSpPr>
        <p:spPr>
          <a:xfrm>
            <a:off x="2891642" y="5807795"/>
            <a:ext cx="564220" cy="5642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04</a:t>
            </a:r>
            <a:endParaRPr kumimoji="1" lang="zh-CN" altLang="en-US" sz="1400" b="1" dirty="0"/>
          </a:p>
        </p:txBody>
      </p:sp>
      <p:sp>
        <p:nvSpPr>
          <p:cNvPr id="67" name="矩形 66"/>
          <p:cNvSpPr/>
          <p:nvPr/>
        </p:nvSpPr>
        <p:spPr>
          <a:xfrm>
            <a:off x="5308990" y="1286485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720945" y="820545"/>
            <a:ext cx="3211098" cy="564218"/>
            <a:chOff x="4961856" y="968687"/>
            <a:chExt cx="3211098" cy="564218"/>
          </a:xfrm>
        </p:grpSpPr>
        <p:sp>
          <p:nvSpPr>
            <p:cNvPr id="69" name="矩形 68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smtClean="0"/>
                <a:t>01</a:t>
              </a:r>
              <a:endParaRPr kumimoji="1" lang="zh-CN" altLang="en-US" sz="1400" b="1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5308990" y="2616370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4720945" y="2150430"/>
            <a:ext cx="3211098" cy="564218"/>
            <a:chOff x="4961856" y="968687"/>
            <a:chExt cx="3211098" cy="564218"/>
          </a:xfrm>
        </p:grpSpPr>
        <p:sp>
          <p:nvSpPr>
            <p:cNvPr id="77" name="矩形 76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smtClean="0"/>
                <a:t>02</a:t>
              </a:r>
              <a:endParaRPr kumimoji="1" lang="zh-CN" altLang="en-US" sz="1400" b="1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5308990" y="3946255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91" name="组 90"/>
          <p:cNvGrpSpPr/>
          <p:nvPr/>
        </p:nvGrpSpPr>
        <p:grpSpPr>
          <a:xfrm>
            <a:off x="4720945" y="3480315"/>
            <a:ext cx="3211098" cy="564218"/>
            <a:chOff x="4961856" y="968687"/>
            <a:chExt cx="3211098" cy="564218"/>
          </a:xfrm>
        </p:grpSpPr>
        <p:sp>
          <p:nvSpPr>
            <p:cNvPr id="92" name="矩形 91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smtClean="0"/>
                <a:t>03</a:t>
              </a:r>
              <a:endParaRPr kumimoji="1" lang="zh-CN" altLang="en-US" sz="1400" b="1" dirty="0"/>
            </a:p>
          </p:txBody>
        </p:sp>
      </p:grpSp>
      <p:sp>
        <p:nvSpPr>
          <p:cNvPr id="95" name="矩形 94"/>
          <p:cNvSpPr/>
          <p:nvPr/>
        </p:nvSpPr>
        <p:spPr>
          <a:xfrm>
            <a:off x="5308990" y="5276140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96" name="组 95"/>
          <p:cNvGrpSpPr/>
          <p:nvPr/>
        </p:nvGrpSpPr>
        <p:grpSpPr>
          <a:xfrm>
            <a:off x="4720945" y="4810200"/>
            <a:ext cx="3211098" cy="564218"/>
            <a:chOff x="4961856" y="968687"/>
            <a:chExt cx="3211098" cy="564218"/>
          </a:xfrm>
        </p:grpSpPr>
        <p:sp>
          <p:nvSpPr>
            <p:cNvPr id="97" name="矩形 96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smtClean="0"/>
                <a:t>04</a:t>
              </a:r>
              <a:endParaRPr kumimoji="1" lang="zh-CN" altLang="en-US" sz="1400" b="1" dirty="0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579279" y="3624389"/>
            <a:ext cx="883488" cy="883487"/>
            <a:chOff x="579279" y="3624389"/>
            <a:chExt cx="883488" cy="883487"/>
          </a:xfrm>
        </p:grpSpPr>
        <p:grpSp>
          <p:nvGrpSpPr>
            <p:cNvPr id="99" name="组 98"/>
            <p:cNvGrpSpPr/>
            <p:nvPr/>
          </p:nvGrpSpPr>
          <p:grpSpPr>
            <a:xfrm>
              <a:off x="579279" y="3624389"/>
              <a:ext cx="883488" cy="883487"/>
              <a:chOff x="1903443" y="3661626"/>
              <a:chExt cx="914400" cy="914400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10770" y="3892055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GO!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3031974" y="3029731"/>
            <a:ext cx="883488" cy="883487"/>
            <a:chOff x="579279" y="3624389"/>
            <a:chExt cx="883488" cy="883487"/>
          </a:xfrm>
        </p:grpSpPr>
        <p:grpSp>
          <p:nvGrpSpPr>
            <p:cNvPr id="103" name="组 102"/>
            <p:cNvGrpSpPr/>
            <p:nvPr/>
          </p:nvGrpSpPr>
          <p:grpSpPr>
            <a:xfrm>
              <a:off x="579279" y="3624389"/>
              <a:ext cx="883488" cy="883487"/>
              <a:chOff x="1903443" y="3661626"/>
              <a:chExt cx="914400" cy="91440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  <p:sp>
          <p:nvSpPr>
            <p:cNvPr id="104" name="矩形 103"/>
            <p:cNvSpPr/>
            <p:nvPr/>
          </p:nvSpPr>
          <p:spPr>
            <a:xfrm>
              <a:off x="657319" y="3904755"/>
              <a:ext cx="6928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YEAH!</a:t>
              </a:r>
              <a:endParaRPr kumimoji="1" lang="zh-CN" altLang="en-US" sz="1400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 smtClean="0">
                <a:solidFill>
                  <a:schemeClr val="accent1"/>
                </a:solidFill>
                <a:latin typeface="Calibri"/>
                <a:ea typeface="宋体"/>
              </a:rPr>
              <a:t>04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作品展示</a:t>
            </a:r>
            <a:endParaRPr lang="en-US" altLang="zh-CN" sz="3600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DISPLAY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672002" y="3725838"/>
            <a:ext cx="3509087" cy="2402006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" name="组 8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8" name="组 7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三角形 6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0" name="矩形 9"/>
            <p:cNvSpPr/>
            <p:nvPr/>
          </p:nvSpPr>
          <p:spPr>
            <a:xfrm>
              <a:off x="1062602" y="4566074"/>
              <a:ext cx="30714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2602" y="4153653"/>
              <a:ext cx="1826141" cy="412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341457" y="3725838"/>
            <a:ext cx="3509087" cy="2402006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" name="组 14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三角形 20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6" name="矩形 15"/>
            <p:cNvSpPr/>
            <p:nvPr/>
          </p:nvSpPr>
          <p:spPr>
            <a:xfrm>
              <a:off x="1062602" y="4566074"/>
              <a:ext cx="30714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62602" y="4153653"/>
              <a:ext cx="1826141" cy="412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8010912" y="3725838"/>
            <a:ext cx="3509087" cy="2402006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4" name="组 23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8" name="组 27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0" name="三角形 29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25" name="矩形 24"/>
            <p:cNvSpPr/>
            <p:nvPr/>
          </p:nvSpPr>
          <p:spPr>
            <a:xfrm>
              <a:off x="1062602" y="4566074"/>
              <a:ext cx="30714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2602" y="4153653"/>
              <a:ext cx="1826141" cy="412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作品展示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90" t="6581" r="23590" b="22959"/>
          <a:stretch/>
        </p:blipFill>
        <p:spPr>
          <a:xfrm>
            <a:off x="672002" y="1088957"/>
            <a:ext cx="3509087" cy="2631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90" t="6581" r="23590" b="22959"/>
          <a:stretch/>
        </p:blipFill>
        <p:spPr>
          <a:xfrm>
            <a:off x="4341457" y="1088957"/>
            <a:ext cx="3509087" cy="2631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90" t="6581" r="23590" b="22959"/>
          <a:stretch/>
        </p:blipFill>
        <p:spPr>
          <a:xfrm>
            <a:off x="8010912" y="1088957"/>
            <a:ext cx="3509087" cy="2631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853" r="1992" b="12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04</a:t>
            </a:r>
            <a:r>
              <a:rPr kumimoji="1" lang="zh-CN" altLang="en-US" dirty="0">
                <a:solidFill>
                  <a:schemeClr val="bg1"/>
                </a:solidFill>
              </a:rPr>
              <a:t> 作品</a:t>
            </a:r>
            <a:r>
              <a:rPr kumimoji="1" lang="zh-CN" altLang="en-US" dirty="0" smtClean="0">
                <a:solidFill>
                  <a:schemeClr val="bg1"/>
                </a:solidFill>
              </a:rPr>
              <a:t>展示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71241" y="2085968"/>
            <a:ext cx="6066808" cy="60668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89880" y="4403924"/>
            <a:ext cx="3665704" cy="153272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7" name="矩形 6"/>
          <p:cNvSpPr/>
          <p:nvPr/>
        </p:nvSpPr>
        <p:spPr>
          <a:xfrm>
            <a:off x="7389880" y="388296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4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1" name="任意形状 10"/>
          <p:cNvSpPr/>
          <p:nvPr/>
        </p:nvSpPr>
        <p:spPr>
          <a:xfrm rot="12600000" flipH="1">
            <a:off x="8481043" y="4687671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/>
        </p:nvSpPr>
        <p:spPr>
          <a:xfrm rot="12600000" flipH="1">
            <a:off x="8971423" y="6865381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3" name="任意形状 12"/>
          <p:cNvSpPr/>
          <p:nvPr/>
        </p:nvSpPr>
        <p:spPr>
          <a:xfrm rot="12600000" flipH="1" flipV="1">
            <a:off x="10423453" y="3540372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 rot="12600000" flipH="1" flipV="1">
            <a:off x="11048587" y="98952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/>
        </p:nvSpPr>
        <p:spPr>
          <a:xfrm rot="12600000" flipH="1">
            <a:off x="-2921190" y="7510784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6" name="任意形状 15"/>
          <p:cNvSpPr/>
          <p:nvPr/>
        </p:nvSpPr>
        <p:spPr>
          <a:xfrm rot="12600000" flipH="1" flipV="1">
            <a:off x="3733394" y="640006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1" t="1408" r="1212" b="54163"/>
          <a:stretch/>
        </p:blipFill>
        <p:spPr>
          <a:xfrm>
            <a:off x="0" y="0"/>
            <a:ext cx="12192000" cy="3190672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04</a:t>
            </a:r>
            <a:r>
              <a:rPr kumimoji="1" lang="zh-CN" altLang="en-US" dirty="0">
                <a:solidFill>
                  <a:schemeClr val="bg1"/>
                </a:solidFill>
              </a:rPr>
              <a:t> 作品</a:t>
            </a:r>
            <a:r>
              <a:rPr kumimoji="1" lang="zh-CN" altLang="en-US" dirty="0" smtClean="0">
                <a:solidFill>
                  <a:schemeClr val="bg1"/>
                </a:solidFill>
              </a:rPr>
              <a:t>展示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72934" y="335452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4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" name="任意形状 3"/>
          <p:cNvSpPr/>
          <p:nvPr/>
        </p:nvSpPr>
        <p:spPr>
          <a:xfrm flipH="1" flipV="1">
            <a:off x="290705" y="3331915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4000">
                <a:schemeClr val="bg1">
                  <a:alpha val="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27505" y="4861833"/>
            <a:ext cx="7821039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1679642" y="4776313"/>
            <a:ext cx="898050" cy="898050"/>
            <a:chOff x="2341122" y="3966729"/>
            <a:chExt cx="1094759" cy="1094759"/>
          </a:xfrm>
        </p:grpSpPr>
        <p:sp>
          <p:nvSpPr>
            <p:cNvPr id="20" name="椭圆 19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7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12" name="图片 1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 smtClean="0">
                <a:solidFill>
                  <a:schemeClr val="accent1"/>
                </a:solidFill>
                <a:latin typeface="Calibri"/>
                <a:ea typeface="宋体"/>
              </a:rPr>
              <a:t>05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总结回顾</a:t>
            </a: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SUMMERY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1529536" y="1130771"/>
            <a:ext cx="4610006" cy="1159228"/>
            <a:chOff x="1529537" y="1338572"/>
            <a:chExt cx="4610006" cy="1159228"/>
          </a:xfrm>
        </p:grpSpPr>
        <p:sp>
          <p:nvSpPr>
            <p:cNvPr id="3" name="文本框 2"/>
            <p:cNvSpPr txBox="1"/>
            <p:nvPr/>
          </p:nvSpPr>
          <p:spPr>
            <a:xfrm>
              <a:off x="1529537" y="1338572"/>
              <a:ext cx="1085554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>
                  <a:solidFill>
                    <a:schemeClr val="accent1"/>
                  </a:solidFill>
                  <a:latin typeface="Calibri"/>
                  <a:ea typeface="宋体"/>
                </a:rPr>
                <a:t>01</a:t>
              </a:r>
              <a:endParaRPr kumimoji="1" lang="zh-CN" altLang="en-US" sz="6933" b="1" dirty="0">
                <a:solidFill>
                  <a:schemeClr val="accent1"/>
                </a:solidFill>
                <a:latin typeface="Calibri"/>
                <a:ea typeface="宋体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671075" y="1512915"/>
              <a:ext cx="3468468" cy="8105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选题背景</a:t>
              </a:r>
              <a:endParaRPr lang="en-US" altLang="zh-CN" sz="28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BACKGROUND</a:t>
              </a:r>
              <a:endParaRPr kumimoji="1"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1529536" y="2120498"/>
            <a:ext cx="4610007" cy="1159228"/>
            <a:chOff x="1529536" y="2362199"/>
            <a:chExt cx="4610007" cy="1159228"/>
          </a:xfrm>
        </p:grpSpPr>
        <p:sp>
          <p:nvSpPr>
            <p:cNvPr id="8" name="文本框 7"/>
            <p:cNvSpPr txBox="1"/>
            <p:nvPr/>
          </p:nvSpPr>
          <p:spPr>
            <a:xfrm>
              <a:off x="1529536" y="2362199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 smtClean="0">
                  <a:solidFill>
                    <a:schemeClr val="accent2">
                      <a:lumMod val="90000"/>
                    </a:schemeClr>
                  </a:solidFill>
                  <a:latin typeface="Calibri"/>
                  <a:ea typeface="宋体"/>
                </a:rPr>
                <a:t>02</a:t>
              </a:r>
              <a:endParaRPr kumimoji="1" lang="zh-CN" altLang="en-US" sz="6933" b="1" dirty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71075" y="2536542"/>
              <a:ext cx="3468468" cy="8105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90000"/>
                    </a:schemeClr>
                  </a:solidFill>
                  <a:latin typeface="微软雅黑"/>
                  <a:ea typeface="微软雅黑"/>
                  <a:cs typeface="微软雅黑"/>
                </a:rPr>
                <a:t>作品概述</a:t>
              </a:r>
              <a:endParaRPr lang="en-US" altLang="zh-CN" sz="2800" b="1" dirty="0">
                <a:solidFill>
                  <a:schemeClr val="accent2">
                    <a:lumMod val="90000"/>
                  </a:schemeClr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INTRODUCTION</a:t>
              </a:r>
              <a:endParaRPr kumimoji="1"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529536" y="3110225"/>
            <a:ext cx="4610007" cy="1159228"/>
            <a:chOff x="1529536" y="3385826"/>
            <a:chExt cx="4610007" cy="1159228"/>
          </a:xfrm>
        </p:grpSpPr>
        <p:sp>
          <p:nvSpPr>
            <p:cNvPr id="11" name="文本框 10"/>
            <p:cNvSpPr txBox="1"/>
            <p:nvPr/>
          </p:nvSpPr>
          <p:spPr>
            <a:xfrm>
              <a:off x="1529536" y="3385826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 smtClean="0">
                  <a:solidFill>
                    <a:schemeClr val="accent1"/>
                  </a:solidFill>
                  <a:latin typeface="Calibri"/>
                  <a:ea typeface="宋体"/>
                </a:rPr>
                <a:t>03</a:t>
              </a:r>
              <a:endParaRPr kumimoji="1" lang="zh-CN" altLang="en-US" sz="6933" b="1" dirty="0">
                <a:solidFill>
                  <a:schemeClr val="accent1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71075" y="3560169"/>
              <a:ext cx="3468468" cy="8105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制作过程</a:t>
              </a:r>
              <a:endParaRPr lang="en-US" altLang="zh-CN" sz="28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WORKING</a:t>
              </a:r>
              <a:r>
                <a:rPr lang="zh-CN" altLang="en-US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 </a:t>
              </a:r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PROCESS</a:t>
              </a:r>
              <a:endParaRPr kumimoji="1"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529536" y="4099952"/>
            <a:ext cx="4610007" cy="1159228"/>
            <a:chOff x="1529536" y="4409454"/>
            <a:chExt cx="4610007" cy="1159228"/>
          </a:xfrm>
        </p:grpSpPr>
        <p:sp>
          <p:nvSpPr>
            <p:cNvPr id="14" name="文本框 13"/>
            <p:cNvSpPr txBox="1"/>
            <p:nvPr/>
          </p:nvSpPr>
          <p:spPr>
            <a:xfrm>
              <a:off x="1529536" y="4409454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 smtClean="0">
                  <a:solidFill>
                    <a:schemeClr val="accent2">
                      <a:lumMod val="90000"/>
                    </a:schemeClr>
                  </a:solidFill>
                  <a:latin typeface="Calibri"/>
                  <a:ea typeface="宋体"/>
                </a:rPr>
                <a:t>04</a:t>
              </a:r>
              <a:endParaRPr kumimoji="1" lang="zh-CN" altLang="en-US" sz="6933" b="1" dirty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71075" y="4583797"/>
              <a:ext cx="3468468" cy="8105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90000"/>
                    </a:schemeClr>
                  </a:solidFill>
                  <a:latin typeface="微软雅黑"/>
                  <a:ea typeface="微软雅黑"/>
                  <a:cs typeface="微软雅黑"/>
                </a:rPr>
                <a:t>作品展示</a:t>
              </a:r>
            </a:p>
            <a:p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DISPLAY</a:t>
              </a:r>
              <a:endParaRPr kumimoji="1"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084191" y="1710385"/>
            <a:ext cx="2476255" cy="7487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133" b="1" dirty="0" smtClean="0">
                <a:solidFill>
                  <a:prstClr val="white"/>
                </a:solidFill>
                <a:latin typeface="Calibri"/>
                <a:ea typeface="宋体"/>
              </a:rPr>
              <a:t>CLICK</a:t>
            </a:r>
            <a:r>
              <a:rPr kumimoji="1" lang="zh-CN" altLang="en-US" sz="2133" b="1" dirty="0" smtClean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 smtClean="0">
                <a:solidFill>
                  <a:prstClr val="white"/>
                </a:solidFill>
                <a:latin typeface="Calibri"/>
                <a:ea typeface="宋体"/>
              </a:rPr>
              <a:t>HERE</a:t>
            </a:r>
            <a:r>
              <a:rPr kumimoji="1" lang="zh-CN" altLang="en-US" sz="2133" b="1" dirty="0" smtClean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 smtClean="0">
                <a:solidFill>
                  <a:prstClr val="white"/>
                </a:solidFill>
                <a:latin typeface="Calibri"/>
                <a:ea typeface="宋体"/>
              </a:rPr>
              <a:t>TO</a:t>
            </a:r>
            <a:r>
              <a:rPr kumimoji="1" lang="zh-CN" altLang="en-US" sz="2133" b="1" dirty="0" smtClean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 smtClean="0">
                <a:solidFill>
                  <a:prstClr val="white"/>
                </a:solidFill>
                <a:latin typeface="Calibri"/>
                <a:ea typeface="宋体"/>
              </a:rPr>
              <a:t>ADD</a:t>
            </a:r>
            <a:r>
              <a:rPr kumimoji="1" lang="zh-CN" altLang="en-US" sz="2133" b="1" dirty="0" smtClean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  <a:p>
            <a:r>
              <a:rPr kumimoji="1" lang="en-US" altLang="zh-CN" sz="2133" b="1" dirty="0" smtClean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rPr>
              <a:t>YOUR</a:t>
            </a:r>
            <a:r>
              <a:rPr kumimoji="1" lang="zh-CN" altLang="en-US" sz="2133" b="1" dirty="0" smtClean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 smtClean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rPr>
              <a:t>TITLE</a:t>
            </a:r>
            <a:endParaRPr kumimoji="1" lang="en-US" altLang="zh-CN" sz="2133" b="1" dirty="0">
              <a:solidFill>
                <a:schemeClr val="accent2">
                  <a:lumMod val="9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84192" y="2800406"/>
            <a:ext cx="3372865" cy="179940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点击此处添加简短介绍。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en-US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30" name="组 29"/>
          <p:cNvGrpSpPr/>
          <p:nvPr/>
        </p:nvGrpSpPr>
        <p:grpSpPr>
          <a:xfrm>
            <a:off x="1529536" y="5089680"/>
            <a:ext cx="4610007" cy="1159228"/>
            <a:chOff x="1529536" y="3385826"/>
            <a:chExt cx="4610007" cy="1159228"/>
          </a:xfrm>
        </p:grpSpPr>
        <p:sp>
          <p:nvSpPr>
            <p:cNvPr id="31" name="文本框 30"/>
            <p:cNvSpPr txBox="1"/>
            <p:nvPr/>
          </p:nvSpPr>
          <p:spPr>
            <a:xfrm>
              <a:off x="1529536" y="3385826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 smtClean="0">
                  <a:solidFill>
                    <a:schemeClr val="accent1"/>
                  </a:solidFill>
                  <a:latin typeface="Calibri"/>
                  <a:ea typeface="宋体"/>
                </a:rPr>
                <a:t>05</a:t>
              </a:r>
              <a:endParaRPr kumimoji="1" lang="zh-CN" altLang="en-US" sz="6933" b="1" dirty="0">
                <a:solidFill>
                  <a:schemeClr val="accent1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71075" y="3560169"/>
              <a:ext cx="3468468" cy="8105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总结回顾</a:t>
              </a:r>
            </a:p>
            <a:p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SUMMERY</a:t>
              </a:r>
              <a:endParaRPr kumimoji="1"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26" name="图片 2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77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总结回顾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434895504"/>
              </p:ext>
            </p:extLst>
          </p:nvPr>
        </p:nvGraphicFramePr>
        <p:xfrm>
          <a:off x="0" y="4922196"/>
          <a:ext cx="12192000" cy="212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组 4"/>
          <p:cNvGrpSpPr/>
          <p:nvPr/>
        </p:nvGrpSpPr>
        <p:grpSpPr>
          <a:xfrm>
            <a:off x="1562910" y="3686815"/>
            <a:ext cx="898050" cy="898050"/>
            <a:chOff x="2341122" y="3966729"/>
            <a:chExt cx="1094759" cy="1094759"/>
          </a:xfrm>
        </p:grpSpPr>
        <p:sp>
          <p:nvSpPr>
            <p:cNvPr id="6" name="椭圆 5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 9"/>
          <p:cNvGrpSpPr/>
          <p:nvPr/>
        </p:nvGrpSpPr>
        <p:grpSpPr>
          <a:xfrm>
            <a:off x="2093932" y="1556694"/>
            <a:ext cx="1994623" cy="889325"/>
            <a:chOff x="441968" y="1803588"/>
            <a:chExt cx="1994623" cy="889325"/>
          </a:xfrm>
        </p:grpSpPr>
        <p:grpSp>
          <p:nvGrpSpPr>
            <p:cNvPr id="11" name="组 10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4561" y="1820353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5015748" y="1556694"/>
            <a:ext cx="1994623" cy="889325"/>
            <a:chOff x="441968" y="1803588"/>
            <a:chExt cx="1994623" cy="889325"/>
          </a:xfrm>
        </p:grpSpPr>
        <p:grpSp>
          <p:nvGrpSpPr>
            <p:cNvPr id="16" name="组 15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4561" y="1820353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7937565" y="1556694"/>
            <a:ext cx="1994623" cy="889325"/>
            <a:chOff x="441968" y="1803588"/>
            <a:chExt cx="1994623" cy="889325"/>
          </a:xfrm>
        </p:grpSpPr>
        <p:grpSp>
          <p:nvGrpSpPr>
            <p:cNvPr id="21" name="组 20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4561" y="1820353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827505" y="3728452"/>
            <a:ext cx="7821039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26" name="图片 2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</a:t>
            </a:r>
            <a:r>
              <a:rPr kumimoji="1" lang="zh-CN" altLang="en-US" dirty="0" smtClean="0"/>
              <a:t>回顾</a:t>
            </a:r>
            <a:endParaRPr kumimoji="1" lang="zh-CN" altLang="en-US" dirty="0"/>
          </a:p>
        </p:txBody>
      </p:sp>
      <p:grpSp>
        <p:nvGrpSpPr>
          <p:cNvPr id="29" name="组 28"/>
          <p:cNvGrpSpPr/>
          <p:nvPr/>
        </p:nvGrpSpPr>
        <p:grpSpPr>
          <a:xfrm>
            <a:off x="1341920" y="1025998"/>
            <a:ext cx="3035029" cy="5097293"/>
            <a:chOff x="622570" y="1089498"/>
            <a:chExt cx="3035029" cy="5097293"/>
          </a:xfrm>
        </p:grpSpPr>
        <p:grpSp>
          <p:nvGrpSpPr>
            <p:cNvPr id="12" name="组 11"/>
            <p:cNvGrpSpPr/>
            <p:nvPr/>
          </p:nvGrpSpPr>
          <p:grpSpPr>
            <a:xfrm>
              <a:off x="622570" y="1089498"/>
              <a:ext cx="3035029" cy="5097293"/>
              <a:chOff x="622570" y="1089498"/>
              <a:chExt cx="3035029" cy="509729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22570" y="1089498"/>
                <a:ext cx="3035029" cy="50972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23000">
                    <a:schemeClr val="bg1"/>
                  </a:gs>
                  <a:gs pos="69000">
                    <a:schemeClr val="bg1">
                      <a:lumMod val="95000"/>
                    </a:schemeClr>
                  </a:gs>
                  <a:gs pos="97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159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1" name="组 10"/>
              <p:cNvGrpSpPr/>
              <p:nvPr/>
            </p:nvGrpSpPr>
            <p:grpSpPr>
              <a:xfrm>
                <a:off x="732816" y="3492799"/>
                <a:ext cx="2815453" cy="2480192"/>
                <a:chOff x="732816" y="3492799"/>
                <a:chExt cx="2815453" cy="248019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732816" y="3960132"/>
                  <a:ext cx="2815453" cy="2012859"/>
                </a:xfrm>
                <a:prstGeom prst="rect">
                  <a:avLst/>
                </a:prstGeom>
              </p:spPr>
              <p:txBody>
                <a:bodyPr wrap="square" numCol="1" spcCol="360000">
                  <a:spAutoFit/>
                </a:bodyPr>
                <a:lstStyle/>
                <a:p>
                  <a:pPr defTabSz="609585">
                    <a:lnSpc>
                      <a:spcPct val="130000"/>
                    </a:lnSpc>
                  </a:pPr>
                  <a:r>
                    <a:rPr lang="zh-CN" altLang="en-US" sz="1200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更换图片方法：点击图片后右键，选择“更改图片”即可。</a:t>
                  </a: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    </a: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732816" y="3492799"/>
                  <a:ext cx="1826141" cy="412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1219170">
                    <a:lnSpc>
                      <a:spcPct val="130000"/>
                    </a:lnSpc>
                    <a:defRPr/>
                  </a:pPr>
                  <a:r>
                    <a:rPr lang="zh-CN" alt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charset="0"/>
                    </a:rPr>
                    <a:t>点击此处添加标题</a:t>
                  </a:r>
                  <a:endParaRPr lang="en-US" altLang="zh-CN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endParaRPr>
                </a:p>
              </p:txBody>
            </p:sp>
          </p:grpSp>
        </p:grp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6581" r="23590" b="22959"/>
            <a:stretch/>
          </p:blipFill>
          <p:spPr>
            <a:xfrm>
              <a:off x="732816" y="1216896"/>
              <a:ext cx="2815453" cy="2111589"/>
            </a:xfrm>
            <a:prstGeom prst="rect">
              <a:avLst/>
            </a:prstGeom>
            <a:effectLst/>
          </p:spPr>
        </p:pic>
        <p:sp>
          <p:nvSpPr>
            <p:cNvPr id="6" name="任意形状 5"/>
            <p:cNvSpPr/>
            <p:nvPr/>
          </p:nvSpPr>
          <p:spPr>
            <a:xfrm>
              <a:off x="836578" y="1089498"/>
              <a:ext cx="479898" cy="719847"/>
            </a:xfrm>
            <a:custGeom>
              <a:avLst/>
              <a:gdLst>
                <a:gd name="connsiteX0" fmla="*/ 0 w 758758"/>
                <a:gd name="connsiteY0" fmla="*/ 0 h 1138136"/>
                <a:gd name="connsiteX1" fmla="*/ 758757 w 758758"/>
                <a:gd name="connsiteY1" fmla="*/ 0 h 1138136"/>
                <a:gd name="connsiteX2" fmla="*/ 758757 w 758758"/>
                <a:gd name="connsiteY2" fmla="*/ 661476 h 1138136"/>
                <a:gd name="connsiteX3" fmla="*/ 758758 w 758758"/>
                <a:gd name="connsiteY3" fmla="*/ 661477 h 1138136"/>
                <a:gd name="connsiteX4" fmla="*/ 758758 w 758758"/>
                <a:gd name="connsiteY4" fmla="*/ 1138136 h 1138136"/>
                <a:gd name="connsiteX5" fmla="*/ 379380 w 758758"/>
                <a:gd name="connsiteY5" fmla="*/ 856038 h 1138136"/>
                <a:gd name="connsiteX6" fmla="*/ 1 w 758758"/>
                <a:gd name="connsiteY6" fmla="*/ 1138136 h 1138136"/>
                <a:gd name="connsiteX7" fmla="*/ 1 w 758758"/>
                <a:gd name="connsiteY7" fmla="*/ 749030 h 1138136"/>
                <a:gd name="connsiteX8" fmla="*/ 0 w 758758"/>
                <a:gd name="connsiteY8" fmla="*/ 749030 h 11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758" h="1138136">
                  <a:moveTo>
                    <a:pt x="0" y="0"/>
                  </a:moveTo>
                  <a:lnTo>
                    <a:pt x="758757" y="0"/>
                  </a:lnTo>
                  <a:lnTo>
                    <a:pt x="758757" y="661476"/>
                  </a:lnTo>
                  <a:lnTo>
                    <a:pt x="758758" y="661477"/>
                  </a:lnTo>
                  <a:lnTo>
                    <a:pt x="758758" y="1138136"/>
                  </a:lnTo>
                  <a:lnTo>
                    <a:pt x="379380" y="856038"/>
                  </a:lnTo>
                  <a:lnTo>
                    <a:pt x="1" y="1138136"/>
                  </a:lnTo>
                  <a:lnTo>
                    <a:pt x="1" y="749030"/>
                  </a:lnTo>
                  <a:lnTo>
                    <a:pt x="0" y="749030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762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4578486" y="1025998"/>
            <a:ext cx="3035029" cy="5097293"/>
            <a:chOff x="3846665" y="1089498"/>
            <a:chExt cx="3035029" cy="5097293"/>
          </a:xfrm>
        </p:grpSpPr>
        <p:grpSp>
          <p:nvGrpSpPr>
            <p:cNvPr id="13" name="组 12"/>
            <p:cNvGrpSpPr/>
            <p:nvPr/>
          </p:nvGrpSpPr>
          <p:grpSpPr>
            <a:xfrm>
              <a:off x="3846665" y="1089498"/>
              <a:ext cx="3035029" cy="5097293"/>
              <a:chOff x="622570" y="1089498"/>
              <a:chExt cx="3035029" cy="509729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22570" y="1089498"/>
                <a:ext cx="3035029" cy="50972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23000">
                    <a:schemeClr val="bg1"/>
                  </a:gs>
                  <a:gs pos="69000">
                    <a:schemeClr val="bg1">
                      <a:lumMod val="95000"/>
                    </a:schemeClr>
                  </a:gs>
                  <a:gs pos="97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159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5" name="组 14"/>
              <p:cNvGrpSpPr/>
              <p:nvPr/>
            </p:nvGrpSpPr>
            <p:grpSpPr>
              <a:xfrm>
                <a:off x="732816" y="3492799"/>
                <a:ext cx="2815453" cy="2480192"/>
                <a:chOff x="732816" y="3492799"/>
                <a:chExt cx="2815453" cy="2480192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732816" y="3960132"/>
                  <a:ext cx="2815453" cy="2012859"/>
                </a:xfrm>
                <a:prstGeom prst="rect">
                  <a:avLst/>
                </a:prstGeom>
              </p:spPr>
              <p:txBody>
                <a:bodyPr wrap="square" numCol="1" spcCol="360000">
                  <a:spAutoFit/>
                </a:bodyPr>
                <a:lstStyle/>
                <a:p>
                  <a:pPr defTabSz="609585">
                    <a:lnSpc>
                      <a:spcPct val="130000"/>
                    </a:lnSpc>
                  </a:pPr>
                  <a:r>
                    <a:rPr lang="zh-CN" altLang="en-US" sz="1200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更换图片方法：点击图片后右键，选择“更改图片”即可。</a:t>
                  </a: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732816" y="3492799"/>
                  <a:ext cx="1826141" cy="412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1219170">
                    <a:lnSpc>
                      <a:spcPct val="130000"/>
                    </a:lnSpc>
                    <a:defRPr/>
                  </a:pPr>
                  <a:r>
                    <a:rPr lang="zh-CN" alt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charset="0"/>
                    </a:rPr>
                    <a:t>点击此处添加标题</a:t>
                  </a:r>
                  <a:endParaRPr lang="en-US" altLang="zh-CN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endParaRPr>
                </a:p>
              </p:txBody>
            </p:sp>
          </p:grpSp>
        </p:grpSp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6581" r="23590" b="22959"/>
            <a:stretch/>
          </p:blipFill>
          <p:spPr>
            <a:xfrm>
              <a:off x="3956911" y="1216896"/>
              <a:ext cx="2815453" cy="2111589"/>
            </a:xfrm>
            <a:prstGeom prst="rect">
              <a:avLst/>
            </a:prstGeom>
            <a:effectLst/>
          </p:spPr>
        </p:pic>
        <p:sp>
          <p:nvSpPr>
            <p:cNvPr id="19" name="任意形状 18"/>
            <p:cNvSpPr/>
            <p:nvPr/>
          </p:nvSpPr>
          <p:spPr>
            <a:xfrm>
              <a:off x="4060673" y="1089498"/>
              <a:ext cx="479898" cy="719847"/>
            </a:xfrm>
            <a:custGeom>
              <a:avLst/>
              <a:gdLst>
                <a:gd name="connsiteX0" fmla="*/ 0 w 758758"/>
                <a:gd name="connsiteY0" fmla="*/ 0 h 1138136"/>
                <a:gd name="connsiteX1" fmla="*/ 758757 w 758758"/>
                <a:gd name="connsiteY1" fmla="*/ 0 h 1138136"/>
                <a:gd name="connsiteX2" fmla="*/ 758757 w 758758"/>
                <a:gd name="connsiteY2" fmla="*/ 661476 h 1138136"/>
                <a:gd name="connsiteX3" fmla="*/ 758758 w 758758"/>
                <a:gd name="connsiteY3" fmla="*/ 661477 h 1138136"/>
                <a:gd name="connsiteX4" fmla="*/ 758758 w 758758"/>
                <a:gd name="connsiteY4" fmla="*/ 1138136 h 1138136"/>
                <a:gd name="connsiteX5" fmla="*/ 379380 w 758758"/>
                <a:gd name="connsiteY5" fmla="*/ 856038 h 1138136"/>
                <a:gd name="connsiteX6" fmla="*/ 1 w 758758"/>
                <a:gd name="connsiteY6" fmla="*/ 1138136 h 1138136"/>
                <a:gd name="connsiteX7" fmla="*/ 1 w 758758"/>
                <a:gd name="connsiteY7" fmla="*/ 749030 h 1138136"/>
                <a:gd name="connsiteX8" fmla="*/ 0 w 758758"/>
                <a:gd name="connsiteY8" fmla="*/ 749030 h 11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758" h="1138136">
                  <a:moveTo>
                    <a:pt x="0" y="0"/>
                  </a:moveTo>
                  <a:lnTo>
                    <a:pt x="758757" y="0"/>
                  </a:lnTo>
                  <a:lnTo>
                    <a:pt x="758757" y="661476"/>
                  </a:lnTo>
                  <a:lnTo>
                    <a:pt x="758758" y="661477"/>
                  </a:lnTo>
                  <a:lnTo>
                    <a:pt x="758758" y="1138136"/>
                  </a:lnTo>
                  <a:lnTo>
                    <a:pt x="379380" y="856038"/>
                  </a:lnTo>
                  <a:lnTo>
                    <a:pt x="1" y="1138136"/>
                  </a:lnTo>
                  <a:lnTo>
                    <a:pt x="1" y="749030"/>
                  </a:lnTo>
                  <a:lnTo>
                    <a:pt x="0" y="7490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7815052" y="1025998"/>
            <a:ext cx="3035029" cy="5097293"/>
            <a:chOff x="7095702" y="1089498"/>
            <a:chExt cx="3035029" cy="5097293"/>
          </a:xfrm>
        </p:grpSpPr>
        <p:grpSp>
          <p:nvGrpSpPr>
            <p:cNvPr id="20" name="组 19"/>
            <p:cNvGrpSpPr/>
            <p:nvPr/>
          </p:nvGrpSpPr>
          <p:grpSpPr>
            <a:xfrm>
              <a:off x="7095702" y="1089498"/>
              <a:ext cx="3035029" cy="5097293"/>
              <a:chOff x="622570" y="1089498"/>
              <a:chExt cx="3035029" cy="5097293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22570" y="1089498"/>
                <a:ext cx="3035029" cy="50972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23000">
                    <a:schemeClr val="bg1"/>
                  </a:gs>
                  <a:gs pos="69000">
                    <a:schemeClr val="bg1">
                      <a:lumMod val="95000"/>
                    </a:schemeClr>
                  </a:gs>
                  <a:gs pos="97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159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2" name="组 21"/>
              <p:cNvGrpSpPr/>
              <p:nvPr/>
            </p:nvGrpSpPr>
            <p:grpSpPr>
              <a:xfrm>
                <a:off x="732816" y="3492799"/>
                <a:ext cx="2815453" cy="2480192"/>
                <a:chOff x="732816" y="3492799"/>
                <a:chExt cx="2815453" cy="2480192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732816" y="3960132"/>
                  <a:ext cx="2815453" cy="2012859"/>
                </a:xfrm>
                <a:prstGeom prst="rect">
                  <a:avLst/>
                </a:prstGeom>
              </p:spPr>
              <p:txBody>
                <a:bodyPr wrap="square" numCol="1" spcCol="360000">
                  <a:spAutoFit/>
                </a:bodyPr>
                <a:lstStyle/>
                <a:p>
                  <a:pPr defTabSz="609585">
                    <a:lnSpc>
                      <a:spcPct val="130000"/>
                    </a:lnSpc>
                  </a:pPr>
                  <a:r>
                    <a:rPr lang="zh-CN" altLang="en-US" sz="1200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更换图片方法：点击图片后右键，选择“更改图片”即可。</a:t>
                  </a: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    </a: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732816" y="3492799"/>
                  <a:ext cx="1826141" cy="412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1219170">
                    <a:lnSpc>
                      <a:spcPct val="130000"/>
                    </a:lnSpc>
                    <a:defRPr/>
                  </a:pPr>
                  <a:r>
                    <a:rPr lang="zh-CN" alt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charset="0"/>
                    </a:rPr>
                    <a:t>点击此处添加标题</a:t>
                  </a:r>
                  <a:endParaRPr lang="en-US" altLang="zh-CN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endParaRPr>
                </a:p>
              </p:txBody>
            </p:sp>
          </p:grpSp>
        </p:grpSp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6581" r="23590" b="22959"/>
            <a:stretch/>
          </p:blipFill>
          <p:spPr>
            <a:xfrm>
              <a:off x="7205948" y="1216896"/>
              <a:ext cx="2815453" cy="2111589"/>
            </a:xfrm>
            <a:prstGeom prst="rect">
              <a:avLst/>
            </a:prstGeom>
            <a:effectLst/>
          </p:spPr>
        </p:pic>
        <p:sp>
          <p:nvSpPr>
            <p:cNvPr id="26" name="任意形状 25"/>
            <p:cNvSpPr/>
            <p:nvPr/>
          </p:nvSpPr>
          <p:spPr>
            <a:xfrm>
              <a:off x="7309710" y="1089498"/>
              <a:ext cx="479898" cy="719847"/>
            </a:xfrm>
            <a:custGeom>
              <a:avLst/>
              <a:gdLst>
                <a:gd name="connsiteX0" fmla="*/ 0 w 758758"/>
                <a:gd name="connsiteY0" fmla="*/ 0 h 1138136"/>
                <a:gd name="connsiteX1" fmla="*/ 758757 w 758758"/>
                <a:gd name="connsiteY1" fmla="*/ 0 h 1138136"/>
                <a:gd name="connsiteX2" fmla="*/ 758757 w 758758"/>
                <a:gd name="connsiteY2" fmla="*/ 661476 h 1138136"/>
                <a:gd name="connsiteX3" fmla="*/ 758758 w 758758"/>
                <a:gd name="connsiteY3" fmla="*/ 661477 h 1138136"/>
                <a:gd name="connsiteX4" fmla="*/ 758758 w 758758"/>
                <a:gd name="connsiteY4" fmla="*/ 1138136 h 1138136"/>
                <a:gd name="connsiteX5" fmla="*/ 379380 w 758758"/>
                <a:gd name="connsiteY5" fmla="*/ 856038 h 1138136"/>
                <a:gd name="connsiteX6" fmla="*/ 1 w 758758"/>
                <a:gd name="connsiteY6" fmla="*/ 1138136 h 1138136"/>
                <a:gd name="connsiteX7" fmla="*/ 1 w 758758"/>
                <a:gd name="connsiteY7" fmla="*/ 749030 h 1138136"/>
                <a:gd name="connsiteX8" fmla="*/ 0 w 758758"/>
                <a:gd name="connsiteY8" fmla="*/ 749030 h 11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758" h="1138136">
                  <a:moveTo>
                    <a:pt x="0" y="0"/>
                  </a:moveTo>
                  <a:lnTo>
                    <a:pt x="758757" y="0"/>
                  </a:lnTo>
                  <a:lnTo>
                    <a:pt x="758757" y="661476"/>
                  </a:lnTo>
                  <a:lnTo>
                    <a:pt x="758758" y="661477"/>
                  </a:lnTo>
                  <a:lnTo>
                    <a:pt x="758758" y="1138136"/>
                  </a:lnTo>
                  <a:lnTo>
                    <a:pt x="379380" y="856038"/>
                  </a:lnTo>
                  <a:lnTo>
                    <a:pt x="1" y="1138136"/>
                  </a:lnTo>
                  <a:lnTo>
                    <a:pt x="1" y="749030"/>
                  </a:lnTo>
                  <a:lnTo>
                    <a:pt x="0" y="7490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</a:t>
            </a:r>
            <a:r>
              <a:rPr kumimoji="1" lang="zh-CN" altLang="en-US" dirty="0" smtClean="0"/>
              <a:t>回顾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51285"/>
            <a:ext cx="3048001" cy="304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6678" y="2880440"/>
            <a:ext cx="2654643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591502" y="2477991"/>
            <a:ext cx="1864996" cy="34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065421" y="1384627"/>
            <a:ext cx="917158" cy="917158"/>
            <a:chOff x="2341122" y="3966729"/>
            <a:chExt cx="1094759" cy="1094759"/>
          </a:xfrm>
        </p:grpSpPr>
        <p:sp>
          <p:nvSpPr>
            <p:cNvPr id="5" name="椭圆 4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29" t="6581" r="26229" b="8858"/>
          <a:stretch/>
        </p:blipFill>
        <p:spPr>
          <a:xfrm>
            <a:off x="3047999" y="1051285"/>
            <a:ext cx="3048001" cy="3048001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6096000" y="1051285"/>
            <a:ext cx="3048001" cy="304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292678" y="2880440"/>
            <a:ext cx="2654643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标题数字等都可以通过点击和重新输入进行更改。</a:t>
            </a:r>
          </a:p>
        </p:txBody>
      </p:sp>
      <p:sp>
        <p:nvSpPr>
          <p:cNvPr id="41" name="矩形 40"/>
          <p:cNvSpPr/>
          <p:nvPr/>
        </p:nvSpPr>
        <p:spPr>
          <a:xfrm>
            <a:off x="6687502" y="2477991"/>
            <a:ext cx="1864996" cy="34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7161421" y="1384627"/>
            <a:ext cx="917158" cy="917158"/>
            <a:chOff x="2341122" y="3966729"/>
            <a:chExt cx="1094759" cy="1094759"/>
          </a:xfrm>
        </p:grpSpPr>
        <p:sp>
          <p:nvSpPr>
            <p:cNvPr id="43" name="椭圆 42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5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29" t="6581" r="26229" b="8858"/>
          <a:stretch/>
        </p:blipFill>
        <p:spPr>
          <a:xfrm>
            <a:off x="9143999" y="1051285"/>
            <a:ext cx="3048001" cy="3048001"/>
          </a:xfrm>
          <a:prstGeom prst="rect">
            <a:avLst/>
          </a:prstGeom>
          <a:effectLst/>
        </p:spPr>
      </p:pic>
      <p:sp>
        <p:nvSpPr>
          <p:cNvPr id="49" name="矩形 48"/>
          <p:cNvSpPr/>
          <p:nvPr/>
        </p:nvSpPr>
        <p:spPr>
          <a:xfrm>
            <a:off x="2299091" y="4839135"/>
            <a:ext cx="7821039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0" name="矩形 49"/>
          <p:cNvSpPr/>
          <p:nvPr/>
        </p:nvSpPr>
        <p:spPr>
          <a:xfrm>
            <a:off x="2071870" y="4858929"/>
            <a:ext cx="164699" cy="7927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图片 2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96669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6002" y="2899293"/>
            <a:ext cx="5773183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002" y="410888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的作品名称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866002" y="4849824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形状 9"/>
          <p:cNvSpPr/>
          <p:nvPr/>
        </p:nvSpPr>
        <p:spPr>
          <a:xfrm rot="9000000">
            <a:off x="-3748984" y="5304459"/>
            <a:ext cx="16217892" cy="2060110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" name="任意形状 1"/>
          <p:cNvSpPr/>
          <p:nvPr/>
        </p:nvSpPr>
        <p:spPr>
          <a:xfrm rot="9000000">
            <a:off x="4064896" y="2279085"/>
            <a:ext cx="6002508" cy="428100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/>
        </p:nvSpPr>
        <p:spPr>
          <a:xfrm rot="9000000">
            <a:off x="1367552" y="3506443"/>
            <a:ext cx="7984391" cy="56944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任意形状 3"/>
          <p:cNvSpPr/>
          <p:nvPr/>
        </p:nvSpPr>
        <p:spPr>
          <a:xfrm rot="9000000">
            <a:off x="973826" y="4233380"/>
            <a:ext cx="7611398" cy="966853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任意形状 4"/>
          <p:cNvSpPr/>
          <p:nvPr/>
        </p:nvSpPr>
        <p:spPr>
          <a:xfrm rot="9000000">
            <a:off x="783771" y="5265077"/>
            <a:ext cx="8566831" cy="2336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 rot="9000000">
            <a:off x="4160532" y="2156011"/>
            <a:ext cx="5190532" cy="141535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/>
        </p:nvSpPr>
        <p:spPr>
          <a:xfrm rot="9000000">
            <a:off x="684575" y="2865506"/>
            <a:ext cx="6002508" cy="428100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/>
          <p:cNvSpPr/>
          <p:nvPr/>
        </p:nvSpPr>
        <p:spPr>
          <a:xfrm rot="9000000">
            <a:off x="-2012769" y="4092864"/>
            <a:ext cx="7984391" cy="56944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任意形状 10"/>
          <p:cNvSpPr/>
          <p:nvPr/>
        </p:nvSpPr>
        <p:spPr>
          <a:xfrm rot="9000000">
            <a:off x="-2596550" y="5851498"/>
            <a:ext cx="8566831" cy="2336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/>
        </p:nvSpPr>
        <p:spPr>
          <a:xfrm rot="9000000">
            <a:off x="780211" y="2742432"/>
            <a:ext cx="5190532" cy="141535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3" name="任意形状 12"/>
          <p:cNvSpPr/>
          <p:nvPr/>
        </p:nvSpPr>
        <p:spPr>
          <a:xfrm rot="9000000">
            <a:off x="-6967688" y="8049523"/>
            <a:ext cx="17047620" cy="1215839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/>
                <a:ea typeface="宋体"/>
              </a:rPr>
              <a:t>01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选题背景</a:t>
            </a:r>
            <a:endParaRPr lang="en-US" altLang="zh-CN" sz="3600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BACKGROUND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671804" y="3694923"/>
            <a:ext cx="3377682" cy="2351313"/>
            <a:chOff x="746449" y="3657601"/>
            <a:chExt cx="3377682" cy="2351313"/>
          </a:xfrm>
        </p:grpSpPr>
        <p:sp>
          <p:nvSpPr>
            <p:cNvPr id="3" name="矩形 2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5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907477" y="5013953"/>
              <a:ext cx="3055624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522218" y="4570118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4210514" y="3697763"/>
            <a:ext cx="3377682" cy="2351313"/>
            <a:chOff x="746449" y="3657601"/>
            <a:chExt cx="3377682" cy="2351313"/>
          </a:xfrm>
        </p:grpSpPr>
        <p:sp>
          <p:nvSpPr>
            <p:cNvPr id="19" name="矩形 18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0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23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907477" y="5013953"/>
              <a:ext cx="3055624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522218" y="4570118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7755831" y="3694923"/>
            <a:ext cx="3377682" cy="2351313"/>
            <a:chOff x="746449" y="3657601"/>
            <a:chExt cx="3377682" cy="2351313"/>
          </a:xfrm>
        </p:grpSpPr>
        <p:sp>
          <p:nvSpPr>
            <p:cNvPr id="26" name="矩形 25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7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907477" y="5013953"/>
              <a:ext cx="3055624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522218" y="4570118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69181" y="1837701"/>
            <a:ext cx="10464332" cy="1292662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9181" y="1345993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形状 38"/>
          <p:cNvSpPr/>
          <p:nvPr/>
        </p:nvSpPr>
        <p:spPr>
          <a:xfrm rot="4500000">
            <a:off x="1877644" y="1380700"/>
            <a:ext cx="2813842" cy="2925592"/>
          </a:xfrm>
          <a:custGeom>
            <a:avLst/>
            <a:gdLst>
              <a:gd name="connsiteX0" fmla="*/ 2104393 w 2813842"/>
              <a:gd name="connsiteY0" fmla="*/ 0 h 2925592"/>
              <a:gd name="connsiteX1" fmla="*/ 2107984 w 2813842"/>
              <a:gd name="connsiteY1" fmla="*/ 362 h 2925592"/>
              <a:gd name="connsiteX2" fmla="*/ 2110186 w 2813842"/>
              <a:gd name="connsiteY2" fmla="*/ 331 h 2925592"/>
              <a:gd name="connsiteX3" fmla="*/ 2110182 w 2813842"/>
              <a:gd name="connsiteY3" fmla="*/ 584 h 2925592"/>
              <a:gd name="connsiteX4" fmla="*/ 2247372 w 2813842"/>
              <a:gd name="connsiteY4" fmla="*/ 14414 h 2925592"/>
              <a:gd name="connsiteX5" fmla="*/ 2813842 w 2813842"/>
              <a:gd name="connsiteY5" fmla="*/ 709448 h 2925592"/>
              <a:gd name="connsiteX6" fmla="*/ 2104393 w 2813842"/>
              <a:gd name="connsiteY6" fmla="*/ 1418896 h 2925592"/>
              <a:gd name="connsiteX7" fmla="*/ 2044611 w 2813842"/>
              <a:gd name="connsiteY7" fmla="*/ 1412870 h 2925592"/>
              <a:gd name="connsiteX8" fmla="*/ 2000702 w 2813842"/>
              <a:gd name="connsiteY8" fmla="*/ 1414882 h 2925592"/>
              <a:gd name="connsiteX9" fmla="*/ 1520116 w 2813842"/>
              <a:gd name="connsiteY9" fmla="*/ 1708876 h 2925592"/>
              <a:gd name="connsiteX10" fmla="*/ 1469491 w 2813842"/>
              <a:gd name="connsiteY10" fmla="*/ 2345464 h 2925592"/>
              <a:gd name="connsiteX11" fmla="*/ 183360 w 2813842"/>
              <a:gd name="connsiteY11" fmla="*/ 2925592 h 2925592"/>
              <a:gd name="connsiteX12" fmla="*/ 341842 w 2813842"/>
              <a:gd name="connsiteY12" fmla="*/ 932765 h 2925592"/>
              <a:gd name="connsiteX13" fmla="*/ 1977571 w 2813842"/>
              <a:gd name="connsiteY13" fmla="*/ 2195 h 2925592"/>
              <a:gd name="connsiteX14" fmla="*/ 2099639 w 2813842"/>
              <a:gd name="connsiteY14" fmla="*/ 479 h 292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3842" h="2925592">
                <a:moveTo>
                  <a:pt x="2104393" y="0"/>
                </a:moveTo>
                <a:lnTo>
                  <a:pt x="2107984" y="362"/>
                </a:lnTo>
                <a:lnTo>
                  <a:pt x="2110186" y="331"/>
                </a:lnTo>
                <a:lnTo>
                  <a:pt x="2110182" y="584"/>
                </a:lnTo>
                <a:lnTo>
                  <a:pt x="2247372" y="14414"/>
                </a:lnTo>
                <a:cubicBezTo>
                  <a:pt x="2570656" y="80567"/>
                  <a:pt x="2813842" y="366608"/>
                  <a:pt x="2813842" y="709448"/>
                </a:cubicBezTo>
                <a:cubicBezTo>
                  <a:pt x="2813842" y="1101265"/>
                  <a:pt x="2496211" y="1418896"/>
                  <a:pt x="2104393" y="1418896"/>
                </a:cubicBezTo>
                <a:lnTo>
                  <a:pt x="2044611" y="1412870"/>
                </a:lnTo>
                <a:lnTo>
                  <a:pt x="2000702" y="1414882"/>
                </a:lnTo>
                <a:cubicBezTo>
                  <a:pt x="1806196" y="1436272"/>
                  <a:pt x="1629339" y="1543057"/>
                  <a:pt x="1520116" y="1708876"/>
                </a:cubicBezTo>
                <a:cubicBezTo>
                  <a:pt x="1395290" y="1898384"/>
                  <a:pt x="1376186" y="2138609"/>
                  <a:pt x="1469491" y="2345464"/>
                </a:cubicBezTo>
                <a:lnTo>
                  <a:pt x="183360" y="2925592"/>
                </a:lnTo>
                <a:cubicBezTo>
                  <a:pt x="-108729" y="2278036"/>
                  <a:pt x="-48924" y="1526016"/>
                  <a:pt x="341842" y="932765"/>
                </a:cubicBezTo>
                <a:cubicBezTo>
                  <a:pt x="708185" y="376592"/>
                  <a:pt x="1317583" y="32573"/>
                  <a:pt x="1977571" y="2195"/>
                </a:cubicBezTo>
                <a:lnTo>
                  <a:pt x="2099639" y="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grpSp>
        <p:nvGrpSpPr>
          <p:cNvPr id="80" name="组 79"/>
          <p:cNvGrpSpPr/>
          <p:nvPr/>
        </p:nvGrpSpPr>
        <p:grpSpPr>
          <a:xfrm>
            <a:off x="835566" y="1560786"/>
            <a:ext cx="2813842" cy="2925592"/>
            <a:chOff x="835566" y="1560786"/>
            <a:chExt cx="2813842" cy="2925592"/>
          </a:xfrm>
        </p:grpSpPr>
        <p:sp>
          <p:nvSpPr>
            <p:cNvPr id="37" name="任意形状 36"/>
            <p:cNvSpPr/>
            <p:nvPr/>
          </p:nvSpPr>
          <p:spPr>
            <a:xfrm>
              <a:off x="835566" y="1560786"/>
              <a:ext cx="2813842" cy="2925592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2319158" y="1672537"/>
              <a:ext cx="1217832" cy="1217830"/>
              <a:chOff x="1903443" y="3661626"/>
              <a:chExt cx="914400" cy="91440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smtClean="0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rPr>
                  <a:t>01</a:t>
                </a:r>
                <a:endParaRPr kumimoji="1" lang="zh-CN" altLang="en-US" sz="28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</p:grpSp>
      <p:grpSp>
        <p:nvGrpSpPr>
          <p:cNvPr id="79" name="组 78"/>
          <p:cNvGrpSpPr/>
          <p:nvPr/>
        </p:nvGrpSpPr>
        <p:grpSpPr>
          <a:xfrm>
            <a:off x="819800" y="2864070"/>
            <a:ext cx="2925592" cy="2813842"/>
            <a:chOff x="819800" y="2864070"/>
            <a:chExt cx="2925592" cy="2813842"/>
          </a:xfrm>
        </p:grpSpPr>
        <p:sp>
          <p:nvSpPr>
            <p:cNvPr id="38" name="任意形状 37"/>
            <p:cNvSpPr/>
            <p:nvPr/>
          </p:nvSpPr>
          <p:spPr>
            <a:xfrm rot="16200000">
              <a:off x="875675" y="2808195"/>
              <a:ext cx="2813842" cy="2925592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60" name="组 59"/>
            <p:cNvGrpSpPr/>
            <p:nvPr/>
          </p:nvGrpSpPr>
          <p:grpSpPr>
            <a:xfrm>
              <a:off x="927496" y="3035546"/>
              <a:ext cx="1217832" cy="1217830"/>
              <a:chOff x="1903443" y="3661626"/>
              <a:chExt cx="914400" cy="91440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04</a:t>
                </a:r>
                <a:endParaRPr kumimoji="1" lang="zh-CN" altLang="en-US" sz="2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2126403" y="2754682"/>
            <a:ext cx="2802249" cy="2913539"/>
            <a:chOff x="2126403" y="2754682"/>
            <a:chExt cx="2802249" cy="2913539"/>
          </a:xfrm>
        </p:grpSpPr>
        <p:sp>
          <p:nvSpPr>
            <p:cNvPr id="40" name="任意形状 39"/>
            <p:cNvSpPr/>
            <p:nvPr/>
          </p:nvSpPr>
          <p:spPr>
            <a:xfrm rot="10800000">
              <a:off x="2126403" y="2754682"/>
              <a:ext cx="2802249" cy="2913539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55" name="组 54"/>
            <p:cNvGrpSpPr/>
            <p:nvPr/>
          </p:nvGrpSpPr>
          <p:grpSpPr>
            <a:xfrm>
              <a:off x="2260678" y="4350693"/>
              <a:ext cx="1217832" cy="1217830"/>
              <a:chOff x="1903443" y="3661626"/>
              <a:chExt cx="914400" cy="91440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 smtClean="0">
                    <a:solidFill>
                      <a:schemeClr val="accent3">
                        <a:lumMod val="25000"/>
                      </a:schemeClr>
                    </a:solidFill>
                  </a:rPr>
                  <a:t>03</a:t>
                </a:r>
                <a:endParaRPr kumimoji="1" lang="zh-CN" altLang="en-US" sz="2800" b="1" dirty="0">
                  <a:solidFill>
                    <a:schemeClr val="accent3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>
            <a:off x="5873340" y="1039916"/>
            <a:ext cx="4477668" cy="980910"/>
            <a:chOff x="5873340" y="1340415"/>
            <a:chExt cx="4477668" cy="980910"/>
          </a:xfrm>
        </p:grpSpPr>
        <p:sp>
          <p:nvSpPr>
            <p:cNvPr id="63" name="矩形 62"/>
            <p:cNvSpPr/>
            <p:nvPr/>
          </p:nvSpPr>
          <p:spPr>
            <a:xfrm>
              <a:off x="6150552" y="1748861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6150552" y="1340415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3340" y="1432319"/>
              <a:ext cx="144208" cy="8890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873340" y="2244592"/>
            <a:ext cx="4477668" cy="980910"/>
            <a:chOff x="5873340" y="2545091"/>
            <a:chExt cx="4477668" cy="980910"/>
          </a:xfrm>
        </p:grpSpPr>
        <p:sp>
          <p:nvSpPr>
            <p:cNvPr id="66" name="矩形 65"/>
            <p:cNvSpPr/>
            <p:nvPr/>
          </p:nvSpPr>
          <p:spPr>
            <a:xfrm>
              <a:off x="6150552" y="2953537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6150552" y="254509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2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2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873340" y="2636995"/>
              <a:ext cx="144208" cy="8890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5873340" y="3415248"/>
            <a:ext cx="4477668" cy="980910"/>
            <a:chOff x="5873340" y="1340415"/>
            <a:chExt cx="4477668" cy="980910"/>
          </a:xfrm>
        </p:grpSpPr>
        <p:sp>
          <p:nvSpPr>
            <p:cNvPr id="71" name="矩形 70"/>
            <p:cNvSpPr/>
            <p:nvPr/>
          </p:nvSpPr>
          <p:spPr>
            <a:xfrm>
              <a:off x="6150552" y="1748861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6150552" y="1340415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873340" y="1432319"/>
              <a:ext cx="144208" cy="8890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873340" y="4619924"/>
            <a:ext cx="4477668" cy="980910"/>
            <a:chOff x="5873340" y="2545091"/>
            <a:chExt cx="4477668" cy="980910"/>
          </a:xfrm>
        </p:grpSpPr>
        <p:sp>
          <p:nvSpPr>
            <p:cNvPr id="75" name="矩形 74"/>
            <p:cNvSpPr/>
            <p:nvPr/>
          </p:nvSpPr>
          <p:spPr>
            <a:xfrm>
              <a:off x="6150552" y="2953537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6150552" y="254509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73340" y="2636995"/>
              <a:ext cx="144208" cy="889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sp>
        <p:nvSpPr>
          <p:cNvPr id="14" name="空心弧 13"/>
          <p:cNvSpPr/>
          <p:nvPr/>
        </p:nvSpPr>
        <p:spPr>
          <a:xfrm>
            <a:off x="927496" y="1627619"/>
            <a:ext cx="4001156" cy="4001156"/>
          </a:xfrm>
          <a:prstGeom prst="blockArc">
            <a:avLst>
              <a:gd name="adj1" fmla="val 19403255"/>
              <a:gd name="adj2" fmla="val 613448"/>
              <a:gd name="adj3" fmla="val 34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grpSp>
        <p:nvGrpSpPr>
          <p:cNvPr id="82" name="组 81"/>
          <p:cNvGrpSpPr/>
          <p:nvPr/>
        </p:nvGrpSpPr>
        <p:grpSpPr>
          <a:xfrm>
            <a:off x="3533323" y="3000284"/>
            <a:ext cx="1434663" cy="1434661"/>
            <a:chOff x="3533323" y="3000284"/>
            <a:chExt cx="1434663" cy="1434661"/>
          </a:xfrm>
        </p:grpSpPr>
        <p:sp>
          <p:nvSpPr>
            <p:cNvPr id="36" name="椭圆 35"/>
            <p:cNvSpPr/>
            <p:nvPr/>
          </p:nvSpPr>
          <p:spPr>
            <a:xfrm>
              <a:off x="3533323" y="3000284"/>
              <a:ext cx="1434663" cy="14346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3641738" y="3108699"/>
              <a:ext cx="1217832" cy="1217830"/>
              <a:chOff x="1903443" y="3661626"/>
              <a:chExt cx="914400" cy="91440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02</a:t>
                </a:r>
                <a:endParaRPr kumimoji="1"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41" name="图片 4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650567" y="1458420"/>
            <a:ext cx="9316393" cy="1356402"/>
            <a:chOff x="851735" y="1403556"/>
            <a:chExt cx="9316393" cy="1356402"/>
          </a:xfrm>
        </p:grpSpPr>
        <p:sp>
          <p:nvSpPr>
            <p:cNvPr id="41" name="矩形 40"/>
            <p:cNvSpPr/>
            <p:nvPr/>
          </p:nvSpPr>
          <p:spPr>
            <a:xfrm>
              <a:off x="851735" y="1947428"/>
              <a:ext cx="9316393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24887" y="1403556"/>
              <a:ext cx="2031325" cy="4524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50567" y="3098849"/>
            <a:ext cx="9316393" cy="1356402"/>
            <a:chOff x="924887" y="3478396"/>
            <a:chExt cx="9316393" cy="1356402"/>
          </a:xfrm>
        </p:grpSpPr>
        <p:sp>
          <p:nvSpPr>
            <p:cNvPr id="43" name="矩形 42"/>
            <p:cNvSpPr/>
            <p:nvPr/>
          </p:nvSpPr>
          <p:spPr>
            <a:xfrm>
              <a:off x="924887" y="4022268"/>
              <a:ext cx="9316393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98039" y="3478396"/>
              <a:ext cx="2031325" cy="452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650567" y="4739278"/>
            <a:ext cx="9316393" cy="1356402"/>
            <a:chOff x="924887" y="3478396"/>
            <a:chExt cx="9316393" cy="1356402"/>
          </a:xfrm>
        </p:grpSpPr>
        <p:sp>
          <p:nvSpPr>
            <p:cNvPr id="46" name="矩形 45"/>
            <p:cNvSpPr/>
            <p:nvPr/>
          </p:nvSpPr>
          <p:spPr>
            <a:xfrm>
              <a:off x="924887" y="4022268"/>
              <a:ext cx="9316393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98039" y="3478396"/>
              <a:ext cx="2031325" cy="452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 smtClean="0">
                <a:solidFill>
                  <a:schemeClr val="accent1"/>
                </a:solidFill>
                <a:latin typeface="Calibri"/>
                <a:ea typeface="宋体"/>
              </a:rPr>
              <a:t>02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作品概述</a:t>
            </a:r>
            <a:endParaRPr lang="en-US" altLang="zh-CN" sz="3600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INTRODUCTION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667" b="36045"/>
          <a:stretch/>
        </p:blipFill>
        <p:spPr>
          <a:xfrm>
            <a:off x="290705" y="1207008"/>
            <a:ext cx="11604428" cy="28895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1436" y="1207008"/>
            <a:ext cx="3628579" cy="288950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680908" y="1328321"/>
            <a:ext cx="240963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Calibri"/>
                <a:ea typeface="宋体"/>
              </a:rPr>
              <a:t>TITLE</a:t>
            </a:r>
            <a:endParaRPr kumimoji="1" lang="zh-CN" altLang="en-US" sz="8000" b="1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57913" y="2773073"/>
            <a:ext cx="3055624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1071436" y="4893157"/>
            <a:ext cx="4200456" cy="1224951"/>
            <a:chOff x="5058220" y="4765141"/>
            <a:chExt cx="4200456" cy="1224951"/>
          </a:xfrm>
        </p:grpSpPr>
        <p:sp>
          <p:nvSpPr>
            <p:cNvPr id="59" name="矩形 58"/>
            <p:cNvSpPr/>
            <p:nvPr/>
          </p:nvSpPr>
          <p:spPr>
            <a:xfrm>
              <a:off x="5058220" y="5177562"/>
              <a:ext cx="4200456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5445316" y="476514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5058220" y="4765141"/>
              <a:ext cx="387096" cy="387096"/>
              <a:chOff x="4851401" y="4754880"/>
              <a:chExt cx="459258" cy="45925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L 形 12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7" name="组 66"/>
          <p:cNvGrpSpPr/>
          <p:nvPr/>
        </p:nvGrpSpPr>
        <p:grpSpPr>
          <a:xfrm>
            <a:off x="7069993" y="4893157"/>
            <a:ext cx="4200456" cy="1224951"/>
            <a:chOff x="5058220" y="4765141"/>
            <a:chExt cx="4200456" cy="1224951"/>
          </a:xfrm>
        </p:grpSpPr>
        <p:sp>
          <p:nvSpPr>
            <p:cNvPr id="68" name="矩形 67"/>
            <p:cNvSpPr/>
            <p:nvPr/>
          </p:nvSpPr>
          <p:spPr>
            <a:xfrm>
              <a:off x="5058220" y="5177562"/>
              <a:ext cx="4200456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5445316" y="476514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5058220" y="4765141"/>
              <a:ext cx="387096" cy="387096"/>
              <a:chOff x="4851401" y="4754880"/>
              <a:chExt cx="459258" cy="459258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L 形 71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cxnSp>
        <p:nvCxnSpPr>
          <p:cNvPr id="24" name="直线连接符 23"/>
          <p:cNvCxnSpPr/>
          <p:nvPr/>
        </p:nvCxnSpPr>
        <p:spPr>
          <a:xfrm>
            <a:off x="6092919" y="4523079"/>
            <a:ext cx="0" cy="15807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4165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3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0" t="885" r="20871" b="1288"/>
          <a:stretch/>
        </p:blipFill>
        <p:spPr>
          <a:xfrm rot="16200000" flipH="1">
            <a:off x="6115995" y="781998"/>
            <a:ext cx="6858001" cy="5294008"/>
          </a:xfrm>
          <a:prstGeom prst="flowChartManualInput">
            <a:avLst/>
          </a:prstGeom>
        </p:spPr>
      </p:pic>
      <p:grpSp>
        <p:nvGrpSpPr>
          <p:cNvPr id="17" name="组 16"/>
          <p:cNvGrpSpPr/>
          <p:nvPr/>
        </p:nvGrpSpPr>
        <p:grpSpPr>
          <a:xfrm>
            <a:off x="1162876" y="1162405"/>
            <a:ext cx="4200456" cy="1352967"/>
            <a:chOff x="1162876" y="1436725"/>
            <a:chExt cx="4200456" cy="1352967"/>
          </a:xfrm>
        </p:grpSpPr>
        <p:sp>
          <p:nvSpPr>
            <p:cNvPr id="5" name="矩形 4"/>
            <p:cNvSpPr/>
            <p:nvPr/>
          </p:nvSpPr>
          <p:spPr>
            <a:xfrm>
              <a:off x="1162876" y="1977162"/>
              <a:ext cx="4200456" cy="81253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162876" y="1436725"/>
              <a:ext cx="2213237" cy="412421"/>
              <a:chOff x="1162876" y="1436725"/>
              <a:chExt cx="2213237" cy="41242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49972" y="1436725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2">
                        <a:lumMod val="7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accent2">
                      <a:lumMod val="75000"/>
                    </a:schemeClr>
                  </a:solidFill>
                  <a:ea typeface="微软雅黑" charset="0"/>
                </a:endParaRPr>
              </a:p>
            </p:txBody>
          </p:sp>
          <p:grpSp>
            <p:nvGrpSpPr>
              <p:cNvPr id="7" name="组 6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L 形 8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18" name="组 17"/>
          <p:cNvGrpSpPr/>
          <p:nvPr/>
        </p:nvGrpSpPr>
        <p:grpSpPr>
          <a:xfrm>
            <a:off x="1162876" y="2890866"/>
            <a:ext cx="4200456" cy="1352967"/>
            <a:chOff x="1162876" y="3301233"/>
            <a:chExt cx="4200456" cy="1352967"/>
          </a:xfrm>
        </p:grpSpPr>
        <p:sp>
          <p:nvSpPr>
            <p:cNvPr id="11" name="矩形 10"/>
            <p:cNvSpPr/>
            <p:nvPr/>
          </p:nvSpPr>
          <p:spPr>
            <a:xfrm>
              <a:off x="1162876" y="3841670"/>
              <a:ext cx="4200456" cy="81253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1162876" y="3301233"/>
              <a:ext cx="2213237" cy="412421"/>
              <a:chOff x="1162876" y="1436725"/>
              <a:chExt cx="2213237" cy="41242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549972" y="1436725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3">
                        <a:lumMod val="7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endParaRPr>
              </a:p>
            </p:txBody>
          </p:sp>
          <p:grpSp>
            <p:nvGrpSpPr>
              <p:cNvPr id="14" name="组 13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L 形 15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19" name="组 18"/>
          <p:cNvGrpSpPr/>
          <p:nvPr/>
        </p:nvGrpSpPr>
        <p:grpSpPr>
          <a:xfrm>
            <a:off x="1162876" y="4652610"/>
            <a:ext cx="4200456" cy="1352967"/>
            <a:chOff x="1162876" y="3301233"/>
            <a:chExt cx="4200456" cy="1352967"/>
          </a:xfrm>
        </p:grpSpPr>
        <p:sp>
          <p:nvSpPr>
            <p:cNvPr id="20" name="矩形 19"/>
            <p:cNvSpPr/>
            <p:nvPr/>
          </p:nvSpPr>
          <p:spPr>
            <a:xfrm>
              <a:off x="1162876" y="3841670"/>
              <a:ext cx="4200456" cy="81253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1162876" y="3301233"/>
              <a:ext cx="2213237" cy="412421"/>
              <a:chOff x="1162876" y="1436725"/>
              <a:chExt cx="2213237" cy="4124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549972" y="1436725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accent1"/>
                  </a:solidFill>
                  <a:ea typeface="微软雅黑" charset="0"/>
                </a:endParaRPr>
              </a:p>
            </p:txBody>
          </p:sp>
          <p:grpSp>
            <p:nvGrpSpPr>
              <p:cNvPr id="23" name="组 22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L 形 24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pic>
        <p:nvPicPr>
          <p:cNvPr id="26" name="图片 2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5" y="60501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9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5B32AB"/>
      </a:accent1>
      <a:accent2>
        <a:srgbClr val="D0E9CE"/>
      </a:accent2>
      <a:accent3>
        <a:srgbClr val="D2D2D2"/>
      </a:accent3>
      <a:accent4>
        <a:srgbClr val="F8F8F8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0">
    <a:dk1>
      <a:srgbClr val="000000"/>
    </a:dk1>
    <a:lt1>
      <a:srgbClr val="FFFFFF"/>
    </a:lt1>
    <a:dk2>
      <a:srgbClr val="000000"/>
    </a:dk2>
    <a:lt2>
      <a:srgbClr val="FFFDFD"/>
    </a:lt2>
    <a:accent1>
      <a:srgbClr val="5B32AB"/>
    </a:accent1>
    <a:accent2>
      <a:srgbClr val="D0E9CE"/>
    </a:accent2>
    <a:accent3>
      <a:srgbClr val="D2D2D2"/>
    </a:accent3>
    <a:accent4>
      <a:srgbClr val="F8F8F8"/>
    </a:accent4>
    <a:accent5>
      <a:srgbClr val="E4DBCD"/>
    </a:accent5>
    <a:accent6>
      <a:srgbClr val="51515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2877</Words>
  <Application>Microsoft Macintosh PowerPoint</Application>
  <PresentationFormat>宽屏</PresentationFormat>
  <Paragraphs>182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Calibri</vt:lpstr>
      <vt:lpstr>Century Gothic</vt:lpstr>
      <vt:lpstr>Microsoft YaHei</vt:lpstr>
      <vt:lpstr>Segoe UI Light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160</cp:revision>
  <dcterms:created xsi:type="dcterms:W3CDTF">2015-08-18T02:51:41Z</dcterms:created>
  <dcterms:modified xsi:type="dcterms:W3CDTF">2016-02-26T09:51:11Z</dcterms:modified>
  <cp:category/>
</cp:coreProperties>
</file>