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7"/>
    <p:restoredTop sz="94763"/>
  </p:normalViewPr>
  <p:slideViewPr>
    <p:cSldViewPr snapToGrid="0" snapToObjects="1">
      <p:cViewPr varScale="1">
        <p:scale>
          <a:sx n="95" d="100"/>
          <a:sy n="95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9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框架 2"/>
          <p:cNvSpPr/>
          <p:nvPr userDrawn="1"/>
        </p:nvSpPr>
        <p:spPr>
          <a:xfrm rot="18900000">
            <a:off x="3780452" y="1113453"/>
            <a:ext cx="4631098" cy="4631096"/>
          </a:xfrm>
          <a:prstGeom prst="frame">
            <a:avLst>
              <a:gd name="adj1" fmla="val 3354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菱形 3"/>
          <p:cNvSpPr/>
          <p:nvPr userDrawn="1"/>
        </p:nvSpPr>
        <p:spPr>
          <a:xfrm>
            <a:off x="3245498" y="578498"/>
            <a:ext cx="5701006" cy="5701004"/>
          </a:xfrm>
          <a:prstGeom prst="diamond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8592872" y="2512946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flipH="1">
            <a:off x="2" y="2508280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92868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92868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310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2" name="组 1"/>
          <p:cNvGrpSpPr/>
          <p:nvPr userDrawn="1"/>
        </p:nvGrpSpPr>
        <p:grpSpPr>
          <a:xfrm rot="5400000">
            <a:off x="342900" y="718196"/>
            <a:ext cx="3599130" cy="2162739"/>
            <a:chOff x="0" y="2350797"/>
            <a:chExt cx="3599130" cy="2162739"/>
          </a:xfrm>
        </p:grpSpPr>
        <p:sp>
          <p:nvSpPr>
            <p:cNvPr id="4" name="任意形状 3"/>
            <p:cNvSpPr/>
            <p:nvPr userDrawn="1"/>
          </p:nvSpPr>
          <p:spPr>
            <a:xfrm flipH="1">
              <a:off x="2" y="2508280"/>
              <a:ext cx="3599128" cy="1832107"/>
            </a:xfrm>
            <a:custGeom>
              <a:avLst/>
              <a:gdLst>
                <a:gd name="connsiteX0" fmla="*/ 0 w 3697212"/>
                <a:gd name="connsiteY0" fmla="*/ 0 h 1882036"/>
                <a:gd name="connsiteX1" fmla="*/ 941018 w 3697212"/>
                <a:gd name="connsiteY1" fmla="*/ 0 h 1882036"/>
                <a:gd name="connsiteX2" fmla="*/ 3697212 w 3697212"/>
                <a:gd name="connsiteY2" fmla="*/ 0 h 1882036"/>
                <a:gd name="connsiteX3" fmla="*/ 3697212 w 3697212"/>
                <a:gd name="connsiteY3" fmla="*/ 1882035 h 1882036"/>
                <a:gd name="connsiteX4" fmla="*/ 941019 w 3697212"/>
                <a:gd name="connsiteY4" fmla="*/ 1882035 h 1882036"/>
                <a:gd name="connsiteX5" fmla="*/ 941018 w 3697212"/>
                <a:gd name="connsiteY5" fmla="*/ 1882036 h 1882036"/>
                <a:gd name="connsiteX6" fmla="*/ 0 w 3697212"/>
                <a:gd name="connsiteY6" fmla="*/ 1882036 h 1882036"/>
                <a:gd name="connsiteX7" fmla="*/ 941018 w 3697212"/>
                <a:gd name="connsiteY7" fmla="*/ 941018 h 18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7212" h="1882036">
                  <a:moveTo>
                    <a:pt x="0" y="0"/>
                  </a:moveTo>
                  <a:lnTo>
                    <a:pt x="941018" y="0"/>
                  </a:lnTo>
                  <a:lnTo>
                    <a:pt x="3697212" y="0"/>
                  </a:lnTo>
                  <a:lnTo>
                    <a:pt x="3697212" y="1882035"/>
                  </a:lnTo>
                  <a:lnTo>
                    <a:pt x="941019" y="1882035"/>
                  </a:lnTo>
                  <a:lnTo>
                    <a:pt x="941018" y="1882036"/>
                  </a:lnTo>
                  <a:lnTo>
                    <a:pt x="0" y="1882036"/>
                  </a:lnTo>
                  <a:lnTo>
                    <a:pt x="941018" y="9410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0" y="2350797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4448222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2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203200"/>
            <a:ext cx="12192000" cy="623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6404" y="372533"/>
            <a:ext cx="55512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6" r:id="rId5"/>
    <p:sldLayoutId id="2147483684" r:id="rId6"/>
    <p:sldLayoutId id="2147483685" r:id="rId7"/>
    <p:sldLayoutId id="2147483682" r:id="rId8"/>
    <p:sldLayoutId id="2147483662" r:id="rId9"/>
    <p:sldLayoutId id="2147483664" r:id="rId10"/>
    <p:sldLayoutId id="2147483663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7007" y="2687566"/>
            <a:ext cx="3877985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论文答辩模板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343" y="361755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5468350" y="1215343"/>
            <a:ext cx="1255298" cy="1255298"/>
            <a:chOff x="5468350" y="1215343"/>
            <a:chExt cx="1255298" cy="1255298"/>
          </a:xfrm>
        </p:grpSpPr>
        <p:sp>
          <p:nvSpPr>
            <p:cNvPr id="16" name="椭圆 15"/>
            <p:cNvSpPr/>
            <p:nvPr/>
          </p:nvSpPr>
          <p:spPr>
            <a:xfrm>
              <a:off x="5468350" y="1215343"/>
              <a:ext cx="1255298" cy="12552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22880" y="1269873"/>
              <a:ext cx="1146238" cy="11462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smtClean="0"/>
                <a:t>LOGO</a:t>
              </a:r>
              <a:endParaRPr kumimoji="1" lang="zh-CN" altLang="en-US" sz="1200" dirty="0"/>
            </a:p>
          </p:txBody>
        </p:sp>
      </p:grp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62575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919074" y="2302328"/>
            <a:ext cx="2155371" cy="1796143"/>
            <a:chOff x="919074" y="2302328"/>
            <a:chExt cx="2155371" cy="1796143"/>
          </a:xfrm>
        </p:grpSpPr>
        <p:sp>
          <p:nvSpPr>
            <p:cNvPr id="5" name="矩形 4"/>
            <p:cNvSpPr/>
            <p:nvPr/>
          </p:nvSpPr>
          <p:spPr>
            <a:xfrm>
              <a:off x="919074" y="2302328"/>
              <a:ext cx="2155371" cy="1796143"/>
            </a:xfrm>
            <a:prstGeom prst="rect">
              <a:avLst/>
            </a:prstGeom>
            <a:noFill/>
            <a:ln w="857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47057" y="2530987"/>
              <a:ext cx="2099405" cy="1338824"/>
              <a:chOff x="947058" y="2523550"/>
              <a:chExt cx="2099405" cy="1338824"/>
            </a:xfrm>
          </p:grpSpPr>
          <p:sp>
            <p:nvSpPr>
              <p:cNvPr id="2" name="TextBox 7"/>
              <p:cNvSpPr txBox="1"/>
              <p:nvPr/>
            </p:nvSpPr>
            <p:spPr>
              <a:xfrm>
                <a:off x="947059" y="2523550"/>
                <a:ext cx="2099404" cy="923328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 anchor="ctr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</a:p>
            </p:txBody>
          </p:sp>
          <p:sp>
            <p:nvSpPr>
              <p:cNvPr id="3" name="TextBox 8"/>
              <p:cNvSpPr txBox="1"/>
              <p:nvPr/>
            </p:nvSpPr>
            <p:spPr>
              <a:xfrm>
                <a:off x="947058" y="3400711"/>
                <a:ext cx="2099404" cy="461663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CONTENTS</a:t>
                </a:r>
                <a:endParaRPr lang="zh-CN" altLang="en-US" sz="2400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7727047" y="1668568"/>
            <a:ext cx="2646870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197" y="154545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27047" y="2708654"/>
            <a:ext cx="2646870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197" y="2585543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7047" y="3748740"/>
            <a:ext cx="2646870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7197" y="3625629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27047" y="4788827"/>
            <a:ext cx="2646870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87197" y="4665716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62575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83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5" name="矩形 4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关键词：文本框；文本框；文本框；文本框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2614759"/>
            <a:ext cx="9743110" cy="2332944"/>
          </a:xfrm>
          <a:prstGeom prst="rect">
            <a:avLst/>
          </a:prstGeom>
        </p:spPr>
        <p:txBody>
          <a:bodyPr wrap="square" lIns="91436" tIns="45719" rIns="91436" bIns="45719" numCol="2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。标题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944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3" name="剪去单角的矩形 2"/>
          <p:cNvSpPr/>
          <p:nvPr/>
        </p:nvSpPr>
        <p:spPr>
          <a:xfrm>
            <a:off x="5803900" y="1562100"/>
            <a:ext cx="1892300" cy="1892300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2</a:t>
            </a:r>
            <a:endParaRPr kumimoji="1" lang="zh-CN" altLang="en-US" sz="8000" dirty="0"/>
          </a:p>
        </p:txBody>
      </p:sp>
      <p:sp>
        <p:nvSpPr>
          <p:cNvPr id="7" name="剪去单角的矩形 6"/>
          <p:cNvSpPr/>
          <p:nvPr/>
        </p:nvSpPr>
        <p:spPr>
          <a:xfrm flipH="1">
            <a:off x="3771900" y="1562100"/>
            <a:ext cx="1892300" cy="18923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smtClean="0"/>
              <a:t>1</a:t>
            </a:r>
            <a:endParaRPr kumimoji="1" lang="zh-CN" altLang="en-US" sz="8000" dirty="0"/>
          </a:p>
        </p:txBody>
      </p:sp>
      <p:sp>
        <p:nvSpPr>
          <p:cNvPr id="8" name="文本框 8"/>
          <p:cNvSpPr txBox="1"/>
          <p:nvPr/>
        </p:nvSpPr>
        <p:spPr>
          <a:xfrm>
            <a:off x="1395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1395084" y="185321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8253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253084" y="185321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5803900" y="3590085"/>
            <a:ext cx="1892300" cy="1892300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4</a:t>
            </a:r>
            <a:endParaRPr kumimoji="1" lang="zh-CN" altLang="en-US" sz="8000" dirty="0"/>
          </a:p>
        </p:txBody>
      </p:sp>
      <p:sp>
        <p:nvSpPr>
          <p:cNvPr id="13" name="剪去单角的矩形 12"/>
          <p:cNvSpPr/>
          <p:nvPr/>
        </p:nvSpPr>
        <p:spPr>
          <a:xfrm flipH="1">
            <a:off x="3771900" y="3590085"/>
            <a:ext cx="1892300" cy="1892300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3</a:t>
            </a:r>
            <a:endParaRPr kumimoji="1" lang="zh-CN" altLang="en-US" sz="8000" dirty="0"/>
          </a:p>
        </p:txBody>
      </p:sp>
      <p:sp>
        <p:nvSpPr>
          <p:cNvPr id="14" name="文本框 8"/>
          <p:cNvSpPr txBox="1"/>
          <p:nvPr/>
        </p:nvSpPr>
        <p:spPr>
          <a:xfrm>
            <a:off x="1395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395084" y="388120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253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253084" y="388120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944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4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1580801" y="1723782"/>
            <a:ext cx="1372298" cy="13722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32559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3255983" y="1723782"/>
            <a:ext cx="1826141" cy="4124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80801" y="3727258"/>
            <a:ext cx="1372298" cy="13722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smtClean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32559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3255983" y="3727258"/>
            <a:ext cx="1826141" cy="412421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70301" y="1723782"/>
            <a:ext cx="1372298" cy="13722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81454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8145483" y="1723782"/>
            <a:ext cx="1826141" cy="4124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470301" y="3727258"/>
            <a:ext cx="1372298" cy="13722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81454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8145483" y="3727258"/>
            <a:ext cx="1826141" cy="41242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944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 rot="5400000">
            <a:off x="5677969" y="-1710290"/>
            <a:ext cx="836059" cy="12192001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 rot="5400000">
            <a:off x="5677970" y="-2608280"/>
            <a:ext cx="836059" cy="12192001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 rot="5400000">
            <a:off x="5322371" y="-3864538"/>
            <a:ext cx="1547257" cy="12192001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 rot="5400000">
            <a:off x="1169472" y="1319734"/>
            <a:ext cx="1547257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525071" y="2573321"/>
            <a:ext cx="83605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1525071" y="3471311"/>
            <a:ext cx="836059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梯形 8"/>
          <p:cNvSpPr/>
          <p:nvPr/>
        </p:nvSpPr>
        <p:spPr>
          <a:xfrm flipV="1">
            <a:off x="1028700" y="4865671"/>
            <a:ext cx="1828800" cy="647700"/>
          </a:xfrm>
          <a:prstGeom prst="trapezoid">
            <a:avLst>
              <a:gd name="adj" fmla="val 91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 rot="10800000">
            <a:off x="1676400" y="5575301"/>
            <a:ext cx="533400" cy="2706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1841699" y="381205"/>
            <a:ext cx="20280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22526" y="190829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dirty="0">
                <a:solidFill>
                  <a:srgbClr val="FFFFFF"/>
                </a:solidFill>
              </a:rPr>
              <a:t>1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18879" y="31560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dirty="0" smtClean="0">
                <a:solidFill>
                  <a:srgbClr val="FFFFFF"/>
                </a:solidFill>
              </a:rPr>
              <a:t>2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8879" y="4059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smtClean="0">
                <a:solidFill>
                  <a:srgbClr val="FFFFFF"/>
                </a:solidFill>
              </a:rPr>
              <a:t>3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6329169" y="1785187"/>
            <a:ext cx="4911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551327" y="198524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6325522" y="3142716"/>
            <a:ext cx="49111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47680" y="32132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6325522" y="4049313"/>
            <a:ext cx="49111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7680" y="411985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944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2687566"/>
            <a:ext cx="403347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343" y="361755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5468350" y="1215343"/>
            <a:ext cx="1255298" cy="1255298"/>
            <a:chOff x="5468350" y="1215343"/>
            <a:chExt cx="1255298" cy="1255298"/>
          </a:xfrm>
        </p:grpSpPr>
        <p:sp>
          <p:nvSpPr>
            <p:cNvPr id="16" name="椭圆 15"/>
            <p:cNvSpPr/>
            <p:nvPr/>
          </p:nvSpPr>
          <p:spPr>
            <a:xfrm>
              <a:off x="5468350" y="1215343"/>
              <a:ext cx="1255298" cy="12552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22880" y="1269873"/>
              <a:ext cx="1146238" cy="11462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smtClean="0"/>
                <a:t>LOGO</a:t>
              </a:r>
              <a:endParaRPr kumimoji="1" lang="zh-CN" altLang="en-US" sz="1200" dirty="0"/>
            </a:p>
          </p:txBody>
        </p:sp>
      </p:grp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62575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951</Words>
  <Application>Microsoft Macintosh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Century Gothic</vt:lpstr>
      <vt:lpstr>Microsoft YaHei</vt:lpstr>
      <vt:lpstr>Segoe UI Light</vt:lpstr>
      <vt:lpstr>Times New Roman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54</cp:revision>
  <dcterms:created xsi:type="dcterms:W3CDTF">2015-08-18T02:51:41Z</dcterms:created>
  <dcterms:modified xsi:type="dcterms:W3CDTF">2016-01-25T06:37:03Z</dcterms:modified>
  <cp:category/>
</cp:coreProperties>
</file>